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8077200" cy="12973050"/>
  <p:notesSz cx="8077200" cy="12973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6266" y="4021645"/>
            <a:ext cx="6871017" cy="272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2532" y="7264908"/>
            <a:ext cx="5658485" cy="3243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4177" y="2983801"/>
            <a:ext cx="3516344" cy="85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63028" y="2983801"/>
            <a:ext cx="3516344" cy="85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620" y="2340354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4620" y="1714514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64416" y="1088791"/>
            <a:ext cx="2537460" cy="0"/>
          </a:xfrm>
          <a:custGeom>
            <a:avLst/>
            <a:gdLst/>
            <a:ahLst/>
            <a:cxnLst/>
            <a:rect l="l" t="t" r="r" b="b"/>
            <a:pathLst>
              <a:path w="2537459" h="0">
                <a:moveTo>
                  <a:pt x="0" y="0"/>
                </a:moveTo>
                <a:lnTo>
                  <a:pt x="2537128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04620" y="1088791"/>
            <a:ext cx="4868545" cy="0"/>
          </a:xfrm>
          <a:custGeom>
            <a:avLst/>
            <a:gdLst/>
            <a:ahLst/>
            <a:cxnLst/>
            <a:rect l="l" t="t" r="r" b="b"/>
            <a:pathLst>
              <a:path w="4868545" h="0">
                <a:moveTo>
                  <a:pt x="0" y="0"/>
                </a:moveTo>
                <a:lnTo>
                  <a:pt x="486835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4620" y="462950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04620" y="2027492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704340" y="1401652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0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293000" y="14016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6790207" y="14016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378714" y="14016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875909" y="14016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464416" y="14016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961623" y="14016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550270" y="140165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047325" y="1401652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133039" y="14016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218893" y="14016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807400" y="14016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304594" y="14016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93114" y="140165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04620" y="140165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 h="0">
                <a:moveTo>
                  <a:pt x="0" y="0"/>
                </a:moveTo>
                <a:lnTo>
                  <a:pt x="29705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04620" y="77592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053138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967426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2881714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796003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710162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24450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6538738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7453026" y="272469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41789" y="701019"/>
            <a:ext cx="411480" cy="958850"/>
          </a:xfrm>
          <a:custGeom>
            <a:avLst/>
            <a:gdLst/>
            <a:ahLst/>
            <a:cxnLst/>
            <a:rect l="l" t="t" r="r" b="b"/>
            <a:pathLst>
              <a:path w="411480" h="958850">
                <a:moveTo>
                  <a:pt x="205740" y="0"/>
                </a:moveTo>
                <a:lnTo>
                  <a:pt x="205600" y="0"/>
                </a:lnTo>
                <a:lnTo>
                  <a:pt x="205600" y="3809"/>
                </a:lnTo>
                <a:lnTo>
                  <a:pt x="205460" y="6350"/>
                </a:lnTo>
                <a:lnTo>
                  <a:pt x="205460" y="15240"/>
                </a:lnTo>
                <a:lnTo>
                  <a:pt x="205320" y="17780"/>
                </a:lnTo>
                <a:lnTo>
                  <a:pt x="205320" y="20319"/>
                </a:lnTo>
                <a:lnTo>
                  <a:pt x="205181" y="22859"/>
                </a:lnTo>
                <a:lnTo>
                  <a:pt x="205181" y="26669"/>
                </a:lnTo>
                <a:lnTo>
                  <a:pt x="205041" y="27940"/>
                </a:lnTo>
                <a:lnTo>
                  <a:pt x="205041" y="30480"/>
                </a:lnTo>
                <a:lnTo>
                  <a:pt x="204901" y="31750"/>
                </a:lnTo>
                <a:lnTo>
                  <a:pt x="204808" y="35559"/>
                </a:lnTo>
                <a:lnTo>
                  <a:pt x="204622" y="38100"/>
                </a:lnTo>
                <a:lnTo>
                  <a:pt x="204622" y="39369"/>
                </a:lnTo>
                <a:lnTo>
                  <a:pt x="203352" y="57150"/>
                </a:lnTo>
                <a:lnTo>
                  <a:pt x="203073" y="58419"/>
                </a:lnTo>
                <a:lnTo>
                  <a:pt x="202514" y="63500"/>
                </a:lnTo>
                <a:lnTo>
                  <a:pt x="201676" y="69850"/>
                </a:lnTo>
                <a:lnTo>
                  <a:pt x="201536" y="71119"/>
                </a:lnTo>
                <a:lnTo>
                  <a:pt x="200126" y="81280"/>
                </a:lnTo>
                <a:lnTo>
                  <a:pt x="199707" y="82550"/>
                </a:lnTo>
                <a:lnTo>
                  <a:pt x="199428" y="85090"/>
                </a:lnTo>
                <a:lnTo>
                  <a:pt x="198869" y="88900"/>
                </a:lnTo>
                <a:lnTo>
                  <a:pt x="198450" y="90169"/>
                </a:lnTo>
                <a:lnTo>
                  <a:pt x="197891" y="93980"/>
                </a:lnTo>
                <a:lnTo>
                  <a:pt x="197459" y="96519"/>
                </a:lnTo>
                <a:lnTo>
                  <a:pt x="196900" y="99059"/>
                </a:lnTo>
                <a:lnTo>
                  <a:pt x="194386" y="114300"/>
                </a:lnTo>
                <a:lnTo>
                  <a:pt x="194094" y="116840"/>
                </a:lnTo>
                <a:lnTo>
                  <a:pt x="193814" y="118109"/>
                </a:lnTo>
                <a:lnTo>
                  <a:pt x="193687" y="120650"/>
                </a:lnTo>
                <a:lnTo>
                  <a:pt x="193116" y="124459"/>
                </a:lnTo>
                <a:lnTo>
                  <a:pt x="192697" y="128269"/>
                </a:lnTo>
                <a:lnTo>
                  <a:pt x="191858" y="139700"/>
                </a:lnTo>
                <a:lnTo>
                  <a:pt x="191858" y="140969"/>
                </a:lnTo>
                <a:lnTo>
                  <a:pt x="191719" y="143509"/>
                </a:lnTo>
                <a:lnTo>
                  <a:pt x="191719" y="144780"/>
                </a:lnTo>
                <a:lnTo>
                  <a:pt x="191579" y="146050"/>
                </a:lnTo>
                <a:lnTo>
                  <a:pt x="191579" y="153670"/>
                </a:lnTo>
                <a:lnTo>
                  <a:pt x="191719" y="156209"/>
                </a:lnTo>
                <a:lnTo>
                  <a:pt x="191719" y="160020"/>
                </a:lnTo>
                <a:lnTo>
                  <a:pt x="191858" y="161290"/>
                </a:lnTo>
                <a:lnTo>
                  <a:pt x="191858" y="163829"/>
                </a:lnTo>
                <a:lnTo>
                  <a:pt x="191998" y="165100"/>
                </a:lnTo>
                <a:lnTo>
                  <a:pt x="192091" y="168909"/>
                </a:lnTo>
                <a:lnTo>
                  <a:pt x="192557" y="175259"/>
                </a:lnTo>
                <a:lnTo>
                  <a:pt x="192557" y="176529"/>
                </a:lnTo>
                <a:lnTo>
                  <a:pt x="193687" y="191770"/>
                </a:lnTo>
                <a:lnTo>
                  <a:pt x="193814" y="193040"/>
                </a:lnTo>
                <a:lnTo>
                  <a:pt x="193919" y="196850"/>
                </a:lnTo>
                <a:lnTo>
                  <a:pt x="194233" y="200659"/>
                </a:lnTo>
                <a:lnTo>
                  <a:pt x="194326" y="204470"/>
                </a:lnTo>
                <a:lnTo>
                  <a:pt x="194513" y="207009"/>
                </a:lnTo>
                <a:lnTo>
                  <a:pt x="194513" y="208279"/>
                </a:lnTo>
                <a:lnTo>
                  <a:pt x="194665" y="210820"/>
                </a:lnTo>
                <a:lnTo>
                  <a:pt x="194665" y="212090"/>
                </a:lnTo>
                <a:lnTo>
                  <a:pt x="194805" y="214629"/>
                </a:lnTo>
                <a:lnTo>
                  <a:pt x="194805" y="215900"/>
                </a:lnTo>
                <a:lnTo>
                  <a:pt x="194945" y="218440"/>
                </a:lnTo>
                <a:lnTo>
                  <a:pt x="194945" y="222250"/>
                </a:lnTo>
                <a:lnTo>
                  <a:pt x="195084" y="223520"/>
                </a:lnTo>
                <a:lnTo>
                  <a:pt x="195084" y="226059"/>
                </a:lnTo>
                <a:lnTo>
                  <a:pt x="195224" y="227329"/>
                </a:lnTo>
                <a:lnTo>
                  <a:pt x="195224" y="231140"/>
                </a:lnTo>
                <a:lnTo>
                  <a:pt x="195364" y="232409"/>
                </a:lnTo>
                <a:lnTo>
                  <a:pt x="195364" y="236220"/>
                </a:lnTo>
                <a:lnTo>
                  <a:pt x="195503" y="238759"/>
                </a:lnTo>
                <a:lnTo>
                  <a:pt x="195503" y="240029"/>
                </a:lnTo>
                <a:lnTo>
                  <a:pt x="195643" y="242570"/>
                </a:lnTo>
                <a:lnTo>
                  <a:pt x="195643" y="243840"/>
                </a:lnTo>
                <a:lnTo>
                  <a:pt x="195783" y="246379"/>
                </a:lnTo>
                <a:lnTo>
                  <a:pt x="195783" y="247650"/>
                </a:lnTo>
                <a:lnTo>
                  <a:pt x="195922" y="250190"/>
                </a:lnTo>
                <a:lnTo>
                  <a:pt x="195922" y="251459"/>
                </a:lnTo>
                <a:lnTo>
                  <a:pt x="196062" y="254000"/>
                </a:lnTo>
                <a:lnTo>
                  <a:pt x="196062" y="255270"/>
                </a:lnTo>
                <a:lnTo>
                  <a:pt x="196248" y="257809"/>
                </a:lnTo>
                <a:lnTo>
                  <a:pt x="196342" y="261620"/>
                </a:lnTo>
                <a:lnTo>
                  <a:pt x="196481" y="262890"/>
                </a:lnTo>
                <a:lnTo>
                  <a:pt x="196574" y="266700"/>
                </a:lnTo>
                <a:lnTo>
                  <a:pt x="196761" y="269240"/>
                </a:lnTo>
                <a:lnTo>
                  <a:pt x="196761" y="271780"/>
                </a:lnTo>
                <a:lnTo>
                  <a:pt x="196900" y="274320"/>
                </a:lnTo>
                <a:lnTo>
                  <a:pt x="196900" y="278130"/>
                </a:lnTo>
                <a:lnTo>
                  <a:pt x="197040" y="279400"/>
                </a:lnTo>
                <a:lnTo>
                  <a:pt x="197040" y="283209"/>
                </a:lnTo>
                <a:lnTo>
                  <a:pt x="196900" y="285750"/>
                </a:lnTo>
                <a:lnTo>
                  <a:pt x="196900" y="289559"/>
                </a:lnTo>
                <a:lnTo>
                  <a:pt x="196761" y="290830"/>
                </a:lnTo>
                <a:lnTo>
                  <a:pt x="196761" y="293370"/>
                </a:lnTo>
                <a:lnTo>
                  <a:pt x="196342" y="298450"/>
                </a:lnTo>
                <a:lnTo>
                  <a:pt x="195922" y="302259"/>
                </a:lnTo>
                <a:lnTo>
                  <a:pt x="194513" y="312420"/>
                </a:lnTo>
                <a:lnTo>
                  <a:pt x="194094" y="313690"/>
                </a:lnTo>
                <a:lnTo>
                  <a:pt x="193814" y="316230"/>
                </a:lnTo>
                <a:lnTo>
                  <a:pt x="192976" y="318770"/>
                </a:lnTo>
                <a:lnTo>
                  <a:pt x="191579" y="325120"/>
                </a:lnTo>
                <a:lnTo>
                  <a:pt x="191020" y="326390"/>
                </a:lnTo>
                <a:lnTo>
                  <a:pt x="190449" y="328930"/>
                </a:lnTo>
                <a:lnTo>
                  <a:pt x="189331" y="332740"/>
                </a:lnTo>
                <a:lnTo>
                  <a:pt x="188772" y="334009"/>
                </a:lnTo>
                <a:lnTo>
                  <a:pt x="188214" y="336550"/>
                </a:lnTo>
                <a:lnTo>
                  <a:pt x="187642" y="337820"/>
                </a:lnTo>
                <a:lnTo>
                  <a:pt x="186944" y="340359"/>
                </a:lnTo>
                <a:lnTo>
                  <a:pt x="186385" y="341630"/>
                </a:lnTo>
                <a:lnTo>
                  <a:pt x="185686" y="344170"/>
                </a:lnTo>
                <a:lnTo>
                  <a:pt x="184975" y="345440"/>
                </a:lnTo>
                <a:lnTo>
                  <a:pt x="184429" y="347980"/>
                </a:lnTo>
                <a:lnTo>
                  <a:pt x="183718" y="349250"/>
                </a:lnTo>
                <a:lnTo>
                  <a:pt x="183019" y="351790"/>
                </a:lnTo>
                <a:lnTo>
                  <a:pt x="182321" y="353059"/>
                </a:lnTo>
                <a:lnTo>
                  <a:pt x="181622" y="355600"/>
                </a:lnTo>
                <a:lnTo>
                  <a:pt x="181051" y="356870"/>
                </a:lnTo>
                <a:lnTo>
                  <a:pt x="180352" y="358140"/>
                </a:lnTo>
                <a:lnTo>
                  <a:pt x="178955" y="361950"/>
                </a:lnTo>
                <a:lnTo>
                  <a:pt x="178257" y="364490"/>
                </a:lnTo>
                <a:lnTo>
                  <a:pt x="177685" y="365759"/>
                </a:lnTo>
                <a:lnTo>
                  <a:pt x="176987" y="368300"/>
                </a:lnTo>
                <a:lnTo>
                  <a:pt x="176288" y="369570"/>
                </a:lnTo>
                <a:lnTo>
                  <a:pt x="175729" y="372109"/>
                </a:lnTo>
                <a:lnTo>
                  <a:pt x="175031" y="373380"/>
                </a:lnTo>
                <a:lnTo>
                  <a:pt x="174332" y="375920"/>
                </a:lnTo>
                <a:lnTo>
                  <a:pt x="173761" y="377190"/>
                </a:lnTo>
                <a:lnTo>
                  <a:pt x="173062" y="379730"/>
                </a:lnTo>
                <a:lnTo>
                  <a:pt x="171945" y="383540"/>
                </a:lnTo>
                <a:lnTo>
                  <a:pt x="171234" y="384809"/>
                </a:lnTo>
                <a:lnTo>
                  <a:pt x="170675" y="387350"/>
                </a:lnTo>
                <a:lnTo>
                  <a:pt x="170116" y="388620"/>
                </a:lnTo>
                <a:lnTo>
                  <a:pt x="168998" y="392430"/>
                </a:lnTo>
                <a:lnTo>
                  <a:pt x="168440" y="394970"/>
                </a:lnTo>
                <a:lnTo>
                  <a:pt x="167309" y="398780"/>
                </a:lnTo>
                <a:lnTo>
                  <a:pt x="166751" y="400050"/>
                </a:lnTo>
                <a:lnTo>
                  <a:pt x="166331" y="402590"/>
                </a:lnTo>
                <a:lnTo>
                  <a:pt x="165201" y="405130"/>
                </a:lnTo>
                <a:lnTo>
                  <a:pt x="164795" y="407670"/>
                </a:lnTo>
                <a:lnTo>
                  <a:pt x="164223" y="408940"/>
                </a:lnTo>
                <a:lnTo>
                  <a:pt x="163804" y="411480"/>
                </a:lnTo>
                <a:lnTo>
                  <a:pt x="163245" y="412750"/>
                </a:lnTo>
                <a:lnTo>
                  <a:pt x="160997" y="422909"/>
                </a:lnTo>
                <a:lnTo>
                  <a:pt x="160578" y="424180"/>
                </a:lnTo>
                <a:lnTo>
                  <a:pt x="159740" y="427990"/>
                </a:lnTo>
                <a:lnTo>
                  <a:pt x="159321" y="430530"/>
                </a:lnTo>
                <a:lnTo>
                  <a:pt x="158483" y="434340"/>
                </a:lnTo>
                <a:lnTo>
                  <a:pt x="158051" y="435609"/>
                </a:lnTo>
                <a:lnTo>
                  <a:pt x="157772" y="438150"/>
                </a:lnTo>
                <a:lnTo>
                  <a:pt x="157353" y="439420"/>
                </a:lnTo>
                <a:lnTo>
                  <a:pt x="157073" y="441959"/>
                </a:lnTo>
                <a:lnTo>
                  <a:pt x="156654" y="443230"/>
                </a:lnTo>
                <a:lnTo>
                  <a:pt x="155257" y="452120"/>
                </a:lnTo>
                <a:lnTo>
                  <a:pt x="154965" y="454659"/>
                </a:lnTo>
                <a:lnTo>
                  <a:pt x="154127" y="459740"/>
                </a:lnTo>
                <a:lnTo>
                  <a:pt x="153987" y="462280"/>
                </a:lnTo>
                <a:lnTo>
                  <a:pt x="153708" y="463550"/>
                </a:lnTo>
                <a:lnTo>
                  <a:pt x="153568" y="466090"/>
                </a:lnTo>
                <a:lnTo>
                  <a:pt x="153009" y="469900"/>
                </a:lnTo>
                <a:lnTo>
                  <a:pt x="152438" y="474980"/>
                </a:lnTo>
                <a:lnTo>
                  <a:pt x="151892" y="478790"/>
                </a:lnTo>
                <a:lnTo>
                  <a:pt x="151041" y="485140"/>
                </a:lnTo>
                <a:lnTo>
                  <a:pt x="150622" y="486409"/>
                </a:lnTo>
                <a:lnTo>
                  <a:pt x="150342" y="488950"/>
                </a:lnTo>
                <a:lnTo>
                  <a:pt x="149923" y="490220"/>
                </a:lnTo>
                <a:lnTo>
                  <a:pt x="149364" y="491490"/>
                </a:lnTo>
                <a:lnTo>
                  <a:pt x="148945" y="494030"/>
                </a:lnTo>
                <a:lnTo>
                  <a:pt x="148374" y="495300"/>
                </a:lnTo>
                <a:lnTo>
                  <a:pt x="146977" y="499109"/>
                </a:lnTo>
                <a:lnTo>
                  <a:pt x="146278" y="501650"/>
                </a:lnTo>
                <a:lnTo>
                  <a:pt x="145427" y="502920"/>
                </a:lnTo>
                <a:lnTo>
                  <a:pt x="144589" y="505459"/>
                </a:lnTo>
                <a:lnTo>
                  <a:pt x="142633" y="509270"/>
                </a:lnTo>
                <a:lnTo>
                  <a:pt x="141503" y="510540"/>
                </a:lnTo>
                <a:lnTo>
                  <a:pt x="138976" y="514350"/>
                </a:lnTo>
                <a:lnTo>
                  <a:pt x="137579" y="516890"/>
                </a:lnTo>
                <a:lnTo>
                  <a:pt x="136029" y="518159"/>
                </a:lnTo>
                <a:lnTo>
                  <a:pt x="132816" y="521970"/>
                </a:lnTo>
                <a:lnTo>
                  <a:pt x="130987" y="524510"/>
                </a:lnTo>
                <a:lnTo>
                  <a:pt x="129159" y="525780"/>
                </a:lnTo>
                <a:lnTo>
                  <a:pt x="127063" y="528320"/>
                </a:lnTo>
                <a:lnTo>
                  <a:pt x="125095" y="529590"/>
                </a:lnTo>
                <a:lnTo>
                  <a:pt x="122847" y="530860"/>
                </a:lnTo>
                <a:lnTo>
                  <a:pt x="120611" y="533400"/>
                </a:lnTo>
                <a:lnTo>
                  <a:pt x="115697" y="537210"/>
                </a:lnTo>
                <a:lnTo>
                  <a:pt x="113030" y="538480"/>
                </a:lnTo>
                <a:lnTo>
                  <a:pt x="110363" y="541020"/>
                </a:lnTo>
                <a:lnTo>
                  <a:pt x="104762" y="544830"/>
                </a:lnTo>
                <a:lnTo>
                  <a:pt x="95643" y="549910"/>
                </a:lnTo>
                <a:lnTo>
                  <a:pt x="92557" y="552450"/>
                </a:lnTo>
                <a:lnTo>
                  <a:pt x="89331" y="553720"/>
                </a:lnTo>
                <a:lnTo>
                  <a:pt x="86105" y="556260"/>
                </a:lnTo>
                <a:lnTo>
                  <a:pt x="79375" y="560070"/>
                </a:lnTo>
                <a:lnTo>
                  <a:pt x="76009" y="561340"/>
                </a:lnTo>
                <a:lnTo>
                  <a:pt x="69278" y="565150"/>
                </a:lnTo>
                <a:lnTo>
                  <a:pt x="65773" y="567690"/>
                </a:lnTo>
                <a:lnTo>
                  <a:pt x="59042" y="570230"/>
                </a:lnTo>
                <a:lnTo>
                  <a:pt x="52311" y="575310"/>
                </a:lnTo>
                <a:lnTo>
                  <a:pt x="48945" y="576580"/>
                </a:lnTo>
                <a:lnTo>
                  <a:pt x="42494" y="580390"/>
                </a:lnTo>
                <a:lnTo>
                  <a:pt x="39268" y="581660"/>
                </a:lnTo>
                <a:lnTo>
                  <a:pt x="36182" y="584200"/>
                </a:lnTo>
                <a:lnTo>
                  <a:pt x="33235" y="585470"/>
                </a:lnTo>
                <a:lnTo>
                  <a:pt x="30289" y="588010"/>
                </a:lnTo>
                <a:lnTo>
                  <a:pt x="27482" y="589280"/>
                </a:lnTo>
                <a:lnTo>
                  <a:pt x="24815" y="591820"/>
                </a:lnTo>
                <a:lnTo>
                  <a:pt x="17386" y="596900"/>
                </a:lnTo>
                <a:lnTo>
                  <a:pt x="11214" y="603250"/>
                </a:lnTo>
                <a:lnTo>
                  <a:pt x="9385" y="604520"/>
                </a:lnTo>
                <a:lnTo>
                  <a:pt x="7848" y="607060"/>
                </a:lnTo>
                <a:lnTo>
                  <a:pt x="6311" y="608330"/>
                </a:lnTo>
                <a:lnTo>
                  <a:pt x="5041" y="610870"/>
                </a:lnTo>
                <a:lnTo>
                  <a:pt x="3784" y="612140"/>
                </a:lnTo>
                <a:lnTo>
                  <a:pt x="2794" y="614680"/>
                </a:lnTo>
                <a:lnTo>
                  <a:pt x="1955" y="615950"/>
                </a:lnTo>
                <a:lnTo>
                  <a:pt x="1257" y="617220"/>
                </a:lnTo>
                <a:lnTo>
                  <a:pt x="698" y="619760"/>
                </a:lnTo>
                <a:lnTo>
                  <a:pt x="279" y="621030"/>
                </a:lnTo>
                <a:lnTo>
                  <a:pt x="0" y="623570"/>
                </a:lnTo>
                <a:lnTo>
                  <a:pt x="0" y="627380"/>
                </a:lnTo>
                <a:lnTo>
                  <a:pt x="139" y="628650"/>
                </a:lnTo>
                <a:lnTo>
                  <a:pt x="546" y="631190"/>
                </a:lnTo>
                <a:lnTo>
                  <a:pt x="977" y="632460"/>
                </a:lnTo>
                <a:lnTo>
                  <a:pt x="1536" y="635000"/>
                </a:lnTo>
                <a:lnTo>
                  <a:pt x="2235" y="636270"/>
                </a:lnTo>
                <a:lnTo>
                  <a:pt x="3086" y="638810"/>
                </a:lnTo>
                <a:lnTo>
                  <a:pt x="4064" y="640080"/>
                </a:lnTo>
                <a:lnTo>
                  <a:pt x="5181" y="642620"/>
                </a:lnTo>
                <a:lnTo>
                  <a:pt x="6311" y="643890"/>
                </a:lnTo>
                <a:lnTo>
                  <a:pt x="7569" y="646430"/>
                </a:lnTo>
                <a:lnTo>
                  <a:pt x="8826" y="647700"/>
                </a:lnTo>
                <a:lnTo>
                  <a:pt x="10236" y="650240"/>
                </a:lnTo>
                <a:lnTo>
                  <a:pt x="11772" y="651510"/>
                </a:lnTo>
                <a:lnTo>
                  <a:pt x="13322" y="654050"/>
                </a:lnTo>
                <a:lnTo>
                  <a:pt x="14859" y="655320"/>
                </a:lnTo>
                <a:lnTo>
                  <a:pt x="16548" y="656590"/>
                </a:lnTo>
                <a:lnTo>
                  <a:pt x="19913" y="660400"/>
                </a:lnTo>
                <a:lnTo>
                  <a:pt x="21589" y="662940"/>
                </a:lnTo>
                <a:lnTo>
                  <a:pt x="23279" y="664210"/>
                </a:lnTo>
                <a:lnTo>
                  <a:pt x="30289" y="671830"/>
                </a:lnTo>
                <a:lnTo>
                  <a:pt x="33655" y="675640"/>
                </a:lnTo>
                <a:lnTo>
                  <a:pt x="35331" y="678180"/>
                </a:lnTo>
                <a:lnTo>
                  <a:pt x="37020" y="679450"/>
                </a:lnTo>
                <a:lnTo>
                  <a:pt x="38569" y="681990"/>
                </a:lnTo>
                <a:lnTo>
                  <a:pt x="40106" y="683260"/>
                </a:lnTo>
                <a:lnTo>
                  <a:pt x="41643" y="685800"/>
                </a:lnTo>
                <a:lnTo>
                  <a:pt x="43053" y="687070"/>
                </a:lnTo>
                <a:lnTo>
                  <a:pt x="44450" y="689610"/>
                </a:lnTo>
                <a:lnTo>
                  <a:pt x="45859" y="690880"/>
                </a:lnTo>
                <a:lnTo>
                  <a:pt x="47117" y="693420"/>
                </a:lnTo>
                <a:lnTo>
                  <a:pt x="48387" y="694690"/>
                </a:lnTo>
                <a:lnTo>
                  <a:pt x="49504" y="697230"/>
                </a:lnTo>
                <a:lnTo>
                  <a:pt x="50622" y="698500"/>
                </a:lnTo>
                <a:lnTo>
                  <a:pt x="52590" y="702310"/>
                </a:lnTo>
                <a:lnTo>
                  <a:pt x="53568" y="703580"/>
                </a:lnTo>
                <a:lnTo>
                  <a:pt x="54546" y="706120"/>
                </a:lnTo>
                <a:lnTo>
                  <a:pt x="55397" y="707390"/>
                </a:lnTo>
                <a:lnTo>
                  <a:pt x="56235" y="709930"/>
                </a:lnTo>
                <a:lnTo>
                  <a:pt x="56934" y="711200"/>
                </a:lnTo>
                <a:lnTo>
                  <a:pt x="57632" y="713740"/>
                </a:lnTo>
                <a:lnTo>
                  <a:pt x="59042" y="717550"/>
                </a:lnTo>
                <a:lnTo>
                  <a:pt x="59740" y="718820"/>
                </a:lnTo>
                <a:lnTo>
                  <a:pt x="60439" y="721360"/>
                </a:lnTo>
                <a:lnTo>
                  <a:pt x="61137" y="722630"/>
                </a:lnTo>
                <a:lnTo>
                  <a:pt x="61848" y="725170"/>
                </a:lnTo>
                <a:lnTo>
                  <a:pt x="62407" y="726440"/>
                </a:lnTo>
                <a:lnTo>
                  <a:pt x="63106" y="728980"/>
                </a:lnTo>
                <a:lnTo>
                  <a:pt x="63804" y="730250"/>
                </a:lnTo>
                <a:lnTo>
                  <a:pt x="64643" y="732790"/>
                </a:lnTo>
                <a:lnTo>
                  <a:pt x="65354" y="734060"/>
                </a:lnTo>
                <a:lnTo>
                  <a:pt x="67030" y="737870"/>
                </a:lnTo>
                <a:lnTo>
                  <a:pt x="67868" y="740410"/>
                </a:lnTo>
                <a:lnTo>
                  <a:pt x="69837" y="742950"/>
                </a:lnTo>
                <a:lnTo>
                  <a:pt x="72085" y="746760"/>
                </a:lnTo>
                <a:lnTo>
                  <a:pt x="73342" y="749300"/>
                </a:lnTo>
                <a:lnTo>
                  <a:pt x="75869" y="753110"/>
                </a:lnTo>
                <a:lnTo>
                  <a:pt x="77279" y="754380"/>
                </a:lnTo>
                <a:lnTo>
                  <a:pt x="78816" y="756920"/>
                </a:lnTo>
                <a:lnTo>
                  <a:pt x="80352" y="758190"/>
                </a:lnTo>
                <a:lnTo>
                  <a:pt x="83718" y="762000"/>
                </a:lnTo>
                <a:lnTo>
                  <a:pt x="87236" y="765810"/>
                </a:lnTo>
                <a:lnTo>
                  <a:pt x="89192" y="768350"/>
                </a:lnTo>
                <a:lnTo>
                  <a:pt x="91160" y="769620"/>
                </a:lnTo>
                <a:lnTo>
                  <a:pt x="93116" y="772160"/>
                </a:lnTo>
                <a:lnTo>
                  <a:pt x="95224" y="773430"/>
                </a:lnTo>
                <a:lnTo>
                  <a:pt x="99428" y="777240"/>
                </a:lnTo>
                <a:lnTo>
                  <a:pt x="101676" y="779780"/>
                </a:lnTo>
                <a:lnTo>
                  <a:pt x="106159" y="783590"/>
                </a:lnTo>
                <a:lnTo>
                  <a:pt x="117805" y="792480"/>
                </a:lnTo>
                <a:lnTo>
                  <a:pt x="120180" y="793750"/>
                </a:lnTo>
                <a:lnTo>
                  <a:pt x="134213" y="805180"/>
                </a:lnTo>
                <a:lnTo>
                  <a:pt x="136461" y="807720"/>
                </a:lnTo>
                <a:lnTo>
                  <a:pt x="138696" y="808990"/>
                </a:lnTo>
                <a:lnTo>
                  <a:pt x="143192" y="812800"/>
                </a:lnTo>
                <a:lnTo>
                  <a:pt x="145427" y="815340"/>
                </a:lnTo>
                <a:lnTo>
                  <a:pt x="149644" y="819150"/>
                </a:lnTo>
                <a:lnTo>
                  <a:pt x="151739" y="820419"/>
                </a:lnTo>
                <a:lnTo>
                  <a:pt x="153708" y="822960"/>
                </a:lnTo>
                <a:lnTo>
                  <a:pt x="155676" y="824230"/>
                </a:lnTo>
                <a:lnTo>
                  <a:pt x="161417" y="829310"/>
                </a:lnTo>
                <a:lnTo>
                  <a:pt x="165074" y="833119"/>
                </a:lnTo>
                <a:lnTo>
                  <a:pt x="166890" y="835660"/>
                </a:lnTo>
                <a:lnTo>
                  <a:pt x="170256" y="839469"/>
                </a:lnTo>
                <a:lnTo>
                  <a:pt x="171792" y="840740"/>
                </a:lnTo>
                <a:lnTo>
                  <a:pt x="173342" y="843280"/>
                </a:lnTo>
                <a:lnTo>
                  <a:pt x="174891" y="844550"/>
                </a:lnTo>
                <a:lnTo>
                  <a:pt x="176428" y="847090"/>
                </a:lnTo>
                <a:lnTo>
                  <a:pt x="177825" y="848360"/>
                </a:lnTo>
                <a:lnTo>
                  <a:pt x="179235" y="850900"/>
                </a:lnTo>
                <a:lnTo>
                  <a:pt x="180632" y="852169"/>
                </a:lnTo>
                <a:lnTo>
                  <a:pt x="181902" y="854710"/>
                </a:lnTo>
                <a:lnTo>
                  <a:pt x="183159" y="855980"/>
                </a:lnTo>
                <a:lnTo>
                  <a:pt x="184429" y="858519"/>
                </a:lnTo>
                <a:lnTo>
                  <a:pt x="185547" y="859790"/>
                </a:lnTo>
                <a:lnTo>
                  <a:pt x="187794" y="863600"/>
                </a:lnTo>
                <a:lnTo>
                  <a:pt x="188912" y="866140"/>
                </a:lnTo>
                <a:lnTo>
                  <a:pt x="190868" y="869950"/>
                </a:lnTo>
                <a:lnTo>
                  <a:pt x="191719" y="871219"/>
                </a:lnTo>
                <a:lnTo>
                  <a:pt x="192697" y="873760"/>
                </a:lnTo>
                <a:lnTo>
                  <a:pt x="193535" y="875030"/>
                </a:lnTo>
                <a:lnTo>
                  <a:pt x="194233" y="876300"/>
                </a:lnTo>
                <a:lnTo>
                  <a:pt x="195084" y="878840"/>
                </a:lnTo>
                <a:lnTo>
                  <a:pt x="195783" y="880110"/>
                </a:lnTo>
                <a:lnTo>
                  <a:pt x="197180" y="883919"/>
                </a:lnTo>
                <a:lnTo>
                  <a:pt x="197751" y="886460"/>
                </a:lnTo>
                <a:lnTo>
                  <a:pt x="198869" y="890269"/>
                </a:lnTo>
                <a:lnTo>
                  <a:pt x="199428" y="891540"/>
                </a:lnTo>
                <a:lnTo>
                  <a:pt x="199847" y="894080"/>
                </a:lnTo>
                <a:lnTo>
                  <a:pt x="200406" y="895350"/>
                </a:lnTo>
                <a:lnTo>
                  <a:pt x="201256" y="899160"/>
                </a:lnTo>
                <a:lnTo>
                  <a:pt x="201536" y="901700"/>
                </a:lnTo>
                <a:lnTo>
                  <a:pt x="201955" y="902969"/>
                </a:lnTo>
                <a:lnTo>
                  <a:pt x="203352" y="913130"/>
                </a:lnTo>
                <a:lnTo>
                  <a:pt x="203492" y="914400"/>
                </a:lnTo>
                <a:lnTo>
                  <a:pt x="203771" y="915669"/>
                </a:lnTo>
                <a:lnTo>
                  <a:pt x="204050" y="919480"/>
                </a:lnTo>
                <a:lnTo>
                  <a:pt x="204203" y="922019"/>
                </a:lnTo>
                <a:lnTo>
                  <a:pt x="204482" y="923290"/>
                </a:lnTo>
                <a:lnTo>
                  <a:pt x="204587" y="927100"/>
                </a:lnTo>
                <a:lnTo>
                  <a:pt x="204901" y="930910"/>
                </a:lnTo>
                <a:lnTo>
                  <a:pt x="204901" y="933450"/>
                </a:lnTo>
                <a:lnTo>
                  <a:pt x="205041" y="934719"/>
                </a:lnTo>
                <a:lnTo>
                  <a:pt x="205041" y="937260"/>
                </a:lnTo>
                <a:lnTo>
                  <a:pt x="205181" y="938530"/>
                </a:lnTo>
                <a:lnTo>
                  <a:pt x="205181" y="941069"/>
                </a:lnTo>
                <a:lnTo>
                  <a:pt x="205320" y="942340"/>
                </a:lnTo>
                <a:lnTo>
                  <a:pt x="205320" y="946150"/>
                </a:lnTo>
                <a:lnTo>
                  <a:pt x="205460" y="948690"/>
                </a:lnTo>
                <a:lnTo>
                  <a:pt x="205460" y="957580"/>
                </a:lnTo>
                <a:lnTo>
                  <a:pt x="205600" y="958850"/>
                </a:lnTo>
                <a:lnTo>
                  <a:pt x="205740" y="958850"/>
                </a:lnTo>
                <a:lnTo>
                  <a:pt x="205740" y="956310"/>
                </a:lnTo>
                <a:lnTo>
                  <a:pt x="205879" y="953769"/>
                </a:lnTo>
                <a:lnTo>
                  <a:pt x="205879" y="948690"/>
                </a:lnTo>
                <a:lnTo>
                  <a:pt x="206019" y="946150"/>
                </a:lnTo>
                <a:lnTo>
                  <a:pt x="206019" y="942340"/>
                </a:lnTo>
                <a:lnTo>
                  <a:pt x="206159" y="941069"/>
                </a:lnTo>
                <a:lnTo>
                  <a:pt x="206159" y="937260"/>
                </a:lnTo>
                <a:lnTo>
                  <a:pt x="206298" y="934719"/>
                </a:lnTo>
                <a:lnTo>
                  <a:pt x="206298" y="933450"/>
                </a:lnTo>
                <a:lnTo>
                  <a:pt x="206717" y="927100"/>
                </a:lnTo>
                <a:lnTo>
                  <a:pt x="206717" y="925830"/>
                </a:lnTo>
                <a:lnTo>
                  <a:pt x="206870" y="923290"/>
                </a:lnTo>
                <a:lnTo>
                  <a:pt x="206997" y="922019"/>
                </a:lnTo>
                <a:lnTo>
                  <a:pt x="207149" y="919480"/>
                </a:lnTo>
                <a:lnTo>
                  <a:pt x="207429" y="918210"/>
                </a:lnTo>
                <a:lnTo>
                  <a:pt x="207708" y="914400"/>
                </a:lnTo>
                <a:lnTo>
                  <a:pt x="209384" y="902969"/>
                </a:lnTo>
                <a:lnTo>
                  <a:pt x="209816" y="901700"/>
                </a:lnTo>
                <a:lnTo>
                  <a:pt x="210096" y="899160"/>
                </a:lnTo>
                <a:lnTo>
                  <a:pt x="210921" y="895350"/>
                </a:lnTo>
                <a:lnTo>
                  <a:pt x="211353" y="894080"/>
                </a:lnTo>
                <a:lnTo>
                  <a:pt x="211912" y="891540"/>
                </a:lnTo>
                <a:lnTo>
                  <a:pt x="212471" y="890269"/>
                </a:lnTo>
                <a:lnTo>
                  <a:pt x="213588" y="886460"/>
                </a:lnTo>
                <a:lnTo>
                  <a:pt x="214160" y="883919"/>
                </a:lnTo>
                <a:lnTo>
                  <a:pt x="215557" y="880110"/>
                </a:lnTo>
                <a:lnTo>
                  <a:pt x="216255" y="878840"/>
                </a:lnTo>
                <a:lnTo>
                  <a:pt x="216966" y="876300"/>
                </a:lnTo>
                <a:lnTo>
                  <a:pt x="218643" y="873760"/>
                </a:lnTo>
                <a:lnTo>
                  <a:pt x="219621" y="871219"/>
                </a:lnTo>
                <a:lnTo>
                  <a:pt x="220459" y="869950"/>
                </a:lnTo>
                <a:lnTo>
                  <a:pt x="222427" y="866140"/>
                </a:lnTo>
                <a:lnTo>
                  <a:pt x="223558" y="863600"/>
                </a:lnTo>
                <a:lnTo>
                  <a:pt x="224536" y="862330"/>
                </a:lnTo>
                <a:lnTo>
                  <a:pt x="225793" y="859790"/>
                </a:lnTo>
                <a:lnTo>
                  <a:pt x="226923" y="858519"/>
                </a:lnTo>
                <a:lnTo>
                  <a:pt x="228180" y="855980"/>
                </a:lnTo>
                <a:lnTo>
                  <a:pt x="229438" y="854710"/>
                </a:lnTo>
                <a:lnTo>
                  <a:pt x="230708" y="852169"/>
                </a:lnTo>
                <a:lnTo>
                  <a:pt x="232105" y="850900"/>
                </a:lnTo>
                <a:lnTo>
                  <a:pt x="233514" y="848360"/>
                </a:lnTo>
                <a:lnTo>
                  <a:pt x="234911" y="847090"/>
                </a:lnTo>
                <a:lnTo>
                  <a:pt x="236461" y="844550"/>
                </a:lnTo>
                <a:lnTo>
                  <a:pt x="237858" y="843280"/>
                </a:lnTo>
                <a:lnTo>
                  <a:pt x="241084" y="839469"/>
                </a:lnTo>
                <a:lnTo>
                  <a:pt x="244449" y="835660"/>
                </a:lnTo>
                <a:lnTo>
                  <a:pt x="246278" y="833119"/>
                </a:lnTo>
                <a:lnTo>
                  <a:pt x="247954" y="831850"/>
                </a:lnTo>
                <a:lnTo>
                  <a:pt x="249783" y="829310"/>
                </a:lnTo>
                <a:lnTo>
                  <a:pt x="253707" y="826769"/>
                </a:lnTo>
                <a:lnTo>
                  <a:pt x="255536" y="824230"/>
                </a:lnTo>
                <a:lnTo>
                  <a:pt x="257632" y="822960"/>
                </a:lnTo>
                <a:lnTo>
                  <a:pt x="259588" y="820419"/>
                </a:lnTo>
                <a:lnTo>
                  <a:pt x="261696" y="819150"/>
                </a:lnTo>
                <a:lnTo>
                  <a:pt x="265912" y="815340"/>
                </a:lnTo>
                <a:lnTo>
                  <a:pt x="268147" y="812800"/>
                </a:lnTo>
                <a:lnTo>
                  <a:pt x="270256" y="811530"/>
                </a:lnTo>
                <a:lnTo>
                  <a:pt x="272503" y="808990"/>
                </a:lnTo>
                <a:lnTo>
                  <a:pt x="274891" y="807720"/>
                </a:lnTo>
                <a:lnTo>
                  <a:pt x="277126" y="805180"/>
                </a:lnTo>
                <a:lnTo>
                  <a:pt x="281762" y="801370"/>
                </a:lnTo>
                <a:lnTo>
                  <a:pt x="283997" y="800100"/>
                </a:lnTo>
                <a:lnTo>
                  <a:pt x="286385" y="797560"/>
                </a:lnTo>
                <a:lnTo>
                  <a:pt x="291147" y="793750"/>
                </a:lnTo>
                <a:lnTo>
                  <a:pt x="293535" y="792480"/>
                </a:lnTo>
                <a:lnTo>
                  <a:pt x="295783" y="789940"/>
                </a:lnTo>
                <a:lnTo>
                  <a:pt x="300558" y="787400"/>
                </a:lnTo>
                <a:lnTo>
                  <a:pt x="302793" y="784860"/>
                </a:lnTo>
                <a:lnTo>
                  <a:pt x="305181" y="783590"/>
                </a:lnTo>
                <a:lnTo>
                  <a:pt x="314020" y="775970"/>
                </a:lnTo>
                <a:lnTo>
                  <a:pt x="316115" y="773430"/>
                </a:lnTo>
                <a:lnTo>
                  <a:pt x="318223" y="772160"/>
                </a:lnTo>
                <a:lnTo>
                  <a:pt x="320179" y="769620"/>
                </a:lnTo>
                <a:lnTo>
                  <a:pt x="322148" y="768350"/>
                </a:lnTo>
                <a:lnTo>
                  <a:pt x="325793" y="764540"/>
                </a:lnTo>
                <a:lnTo>
                  <a:pt x="327621" y="762000"/>
                </a:lnTo>
                <a:lnTo>
                  <a:pt x="330987" y="758190"/>
                </a:lnTo>
                <a:lnTo>
                  <a:pt x="332524" y="756920"/>
                </a:lnTo>
                <a:lnTo>
                  <a:pt x="333921" y="754380"/>
                </a:lnTo>
                <a:lnTo>
                  <a:pt x="335330" y="753110"/>
                </a:lnTo>
                <a:lnTo>
                  <a:pt x="336740" y="750570"/>
                </a:lnTo>
                <a:lnTo>
                  <a:pt x="337997" y="749300"/>
                </a:lnTo>
                <a:lnTo>
                  <a:pt x="339255" y="746760"/>
                </a:lnTo>
                <a:lnTo>
                  <a:pt x="340385" y="745490"/>
                </a:lnTo>
                <a:lnTo>
                  <a:pt x="341363" y="742950"/>
                </a:lnTo>
                <a:lnTo>
                  <a:pt x="342480" y="741680"/>
                </a:lnTo>
                <a:lnTo>
                  <a:pt x="343458" y="740410"/>
                </a:lnTo>
                <a:lnTo>
                  <a:pt x="344309" y="737870"/>
                </a:lnTo>
                <a:lnTo>
                  <a:pt x="345986" y="734060"/>
                </a:lnTo>
                <a:lnTo>
                  <a:pt x="346684" y="732790"/>
                </a:lnTo>
                <a:lnTo>
                  <a:pt x="347535" y="730250"/>
                </a:lnTo>
                <a:lnTo>
                  <a:pt x="348234" y="728980"/>
                </a:lnTo>
                <a:lnTo>
                  <a:pt x="348932" y="726440"/>
                </a:lnTo>
                <a:lnTo>
                  <a:pt x="349504" y="725170"/>
                </a:lnTo>
                <a:lnTo>
                  <a:pt x="350202" y="722630"/>
                </a:lnTo>
                <a:lnTo>
                  <a:pt x="350901" y="721360"/>
                </a:lnTo>
                <a:lnTo>
                  <a:pt x="351599" y="718820"/>
                </a:lnTo>
                <a:lnTo>
                  <a:pt x="352158" y="717550"/>
                </a:lnTo>
                <a:lnTo>
                  <a:pt x="352869" y="715010"/>
                </a:lnTo>
                <a:lnTo>
                  <a:pt x="353707" y="713740"/>
                </a:lnTo>
                <a:lnTo>
                  <a:pt x="354406" y="711200"/>
                </a:lnTo>
                <a:lnTo>
                  <a:pt x="355104" y="709930"/>
                </a:lnTo>
                <a:lnTo>
                  <a:pt x="355942" y="707390"/>
                </a:lnTo>
                <a:lnTo>
                  <a:pt x="356793" y="706120"/>
                </a:lnTo>
                <a:lnTo>
                  <a:pt x="357771" y="703580"/>
                </a:lnTo>
                <a:lnTo>
                  <a:pt x="358609" y="702310"/>
                </a:lnTo>
                <a:lnTo>
                  <a:pt x="359740" y="701040"/>
                </a:lnTo>
                <a:lnTo>
                  <a:pt x="360718" y="698500"/>
                </a:lnTo>
                <a:lnTo>
                  <a:pt x="361835" y="697230"/>
                </a:lnTo>
                <a:lnTo>
                  <a:pt x="362966" y="694690"/>
                </a:lnTo>
                <a:lnTo>
                  <a:pt x="364223" y="693420"/>
                </a:lnTo>
                <a:lnTo>
                  <a:pt x="365480" y="690880"/>
                </a:lnTo>
                <a:lnTo>
                  <a:pt x="366890" y="689610"/>
                </a:lnTo>
                <a:lnTo>
                  <a:pt x="368287" y="687070"/>
                </a:lnTo>
                <a:lnTo>
                  <a:pt x="369697" y="685800"/>
                </a:lnTo>
                <a:lnTo>
                  <a:pt x="371233" y="683260"/>
                </a:lnTo>
                <a:lnTo>
                  <a:pt x="372783" y="681990"/>
                </a:lnTo>
                <a:lnTo>
                  <a:pt x="374319" y="679450"/>
                </a:lnTo>
                <a:lnTo>
                  <a:pt x="377545" y="675640"/>
                </a:lnTo>
                <a:lnTo>
                  <a:pt x="379234" y="674370"/>
                </a:lnTo>
                <a:lnTo>
                  <a:pt x="382739" y="670560"/>
                </a:lnTo>
                <a:lnTo>
                  <a:pt x="384416" y="668020"/>
                </a:lnTo>
                <a:lnTo>
                  <a:pt x="386245" y="666750"/>
                </a:lnTo>
                <a:lnTo>
                  <a:pt x="387921" y="664210"/>
                </a:lnTo>
                <a:lnTo>
                  <a:pt x="389750" y="662940"/>
                </a:lnTo>
                <a:lnTo>
                  <a:pt x="391426" y="660400"/>
                </a:lnTo>
                <a:lnTo>
                  <a:pt x="394792" y="656590"/>
                </a:lnTo>
                <a:lnTo>
                  <a:pt x="396481" y="655320"/>
                </a:lnTo>
                <a:lnTo>
                  <a:pt x="398018" y="654050"/>
                </a:lnTo>
                <a:lnTo>
                  <a:pt x="399567" y="651510"/>
                </a:lnTo>
                <a:lnTo>
                  <a:pt x="401116" y="650240"/>
                </a:lnTo>
                <a:lnTo>
                  <a:pt x="402513" y="647700"/>
                </a:lnTo>
                <a:lnTo>
                  <a:pt x="403771" y="646430"/>
                </a:lnTo>
                <a:lnTo>
                  <a:pt x="405041" y="643890"/>
                </a:lnTo>
                <a:lnTo>
                  <a:pt x="406158" y="642620"/>
                </a:lnTo>
                <a:lnTo>
                  <a:pt x="407276" y="640080"/>
                </a:lnTo>
                <a:lnTo>
                  <a:pt x="408127" y="638810"/>
                </a:lnTo>
                <a:lnTo>
                  <a:pt x="408965" y="636270"/>
                </a:lnTo>
                <a:lnTo>
                  <a:pt x="409803" y="635000"/>
                </a:lnTo>
                <a:lnTo>
                  <a:pt x="410362" y="632460"/>
                </a:lnTo>
                <a:lnTo>
                  <a:pt x="410781" y="631190"/>
                </a:lnTo>
                <a:lnTo>
                  <a:pt x="411200" y="628650"/>
                </a:lnTo>
                <a:lnTo>
                  <a:pt x="411353" y="627380"/>
                </a:lnTo>
                <a:lnTo>
                  <a:pt x="411255" y="623570"/>
                </a:lnTo>
                <a:lnTo>
                  <a:pt x="411060" y="621030"/>
                </a:lnTo>
                <a:lnTo>
                  <a:pt x="410654" y="619760"/>
                </a:lnTo>
                <a:lnTo>
                  <a:pt x="410083" y="617220"/>
                </a:lnTo>
                <a:lnTo>
                  <a:pt x="409384" y="615950"/>
                </a:lnTo>
                <a:lnTo>
                  <a:pt x="408533" y="614680"/>
                </a:lnTo>
                <a:lnTo>
                  <a:pt x="407555" y="612140"/>
                </a:lnTo>
                <a:lnTo>
                  <a:pt x="406298" y="610870"/>
                </a:lnTo>
                <a:lnTo>
                  <a:pt x="405041" y="608330"/>
                </a:lnTo>
                <a:lnTo>
                  <a:pt x="403491" y="607060"/>
                </a:lnTo>
                <a:lnTo>
                  <a:pt x="401815" y="604520"/>
                </a:lnTo>
                <a:lnTo>
                  <a:pt x="400126" y="603250"/>
                </a:lnTo>
                <a:lnTo>
                  <a:pt x="398170" y="600710"/>
                </a:lnTo>
                <a:lnTo>
                  <a:pt x="396062" y="599440"/>
                </a:lnTo>
                <a:lnTo>
                  <a:pt x="393814" y="596900"/>
                </a:lnTo>
                <a:lnTo>
                  <a:pt x="391579" y="595630"/>
                </a:lnTo>
                <a:lnTo>
                  <a:pt x="386524" y="591820"/>
                </a:lnTo>
                <a:lnTo>
                  <a:pt x="383717" y="589280"/>
                </a:lnTo>
                <a:lnTo>
                  <a:pt x="380911" y="588010"/>
                </a:lnTo>
                <a:lnTo>
                  <a:pt x="378104" y="585470"/>
                </a:lnTo>
                <a:lnTo>
                  <a:pt x="371932" y="581660"/>
                </a:lnTo>
                <a:lnTo>
                  <a:pt x="368846" y="580390"/>
                </a:lnTo>
                <a:lnTo>
                  <a:pt x="362407" y="576580"/>
                </a:lnTo>
                <a:lnTo>
                  <a:pt x="359041" y="575310"/>
                </a:lnTo>
                <a:lnTo>
                  <a:pt x="352298" y="570230"/>
                </a:lnTo>
                <a:lnTo>
                  <a:pt x="348932" y="568960"/>
                </a:lnTo>
                <a:lnTo>
                  <a:pt x="345427" y="567690"/>
                </a:lnTo>
                <a:lnTo>
                  <a:pt x="342061" y="565150"/>
                </a:lnTo>
                <a:lnTo>
                  <a:pt x="338696" y="563880"/>
                </a:lnTo>
                <a:lnTo>
                  <a:pt x="335191" y="561340"/>
                </a:lnTo>
                <a:lnTo>
                  <a:pt x="331825" y="560070"/>
                </a:lnTo>
                <a:lnTo>
                  <a:pt x="328599" y="557530"/>
                </a:lnTo>
                <a:lnTo>
                  <a:pt x="325234" y="556260"/>
                </a:lnTo>
                <a:lnTo>
                  <a:pt x="322008" y="553720"/>
                </a:lnTo>
                <a:lnTo>
                  <a:pt x="318782" y="552450"/>
                </a:lnTo>
                <a:lnTo>
                  <a:pt x="315556" y="549910"/>
                </a:lnTo>
                <a:lnTo>
                  <a:pt x="312470" y="548640"/>
                </a:lnTo>
                <a:lnTo>
                  <a:pt x="309524" y="546100"/>
                </a:lnTo>
                <a:lnTo>
                  <a:pt x="306578" y="544830"/>
                </a:lnTo>
                <a:lnTo>
                  <a:pt x="298310" y="538480"/>
                </a:lnTo>
                <a:lnTo>
                  <a:pt x="293116" y="534670"/>
                </a:lnTo>
                <a:lnTo>
                  <a:pt x="290728" y="533400"/>
                </a:lnTo>
                <a:lnTo>
                  <a:pt x="288493" y="530860"/>
                </a:lnTo>
                <a:lnTo>
                  <a:pt x="286245" y="529590"/>
                </a:lnTo>
                <a:lnTo>
                  <a:pt x="284137" y="528320"/>
                </a:lnTo>
                <a:lnTo>
                  <a:pt x="280352" y="524510"/>
                </a:lnTo>
                <a:lnTo>
                  <a:pt x="278536" y="521970"/>
                </a:lnTo>
                <a:lnTo>
                  <a:pt x="276847" y="520700"/>
                </a:lnTo>
                <a:lnTo>
                  <a:pt x="275170" y="518159"/>
                </a:lnTo>
                <a:lnTo>
                  <a:pt x="273761" y="516890"/>
                </a:lnTo>
                <a:lnTo>
                  <a:pt x="272364" y="514350"/>
                </a:lnTo>
                <a:lnTo>
                  <a:pt x="269836" y="510540"/>
                </a:lnTo>
                <a:lnTo>
                  <a:pt x="268719" y="509270"/>
                </a:lnTo>
                <a:lnTo>
                  <a:pt x="266750" y="505459"/>
                </a:lnTo>
                <a:lnTo>
                  <a:pt x="265772" y="502920"/>
                </a:lnTo>
                <a:lnTo>
                  <a:pt x="265074" y="501650"/>
                </a:lnTo>
                <a:lnTo>
                  <a:pt x="264223" y="499109"/>
                </a:lnTo>
                <a:lnTo>
                  <a:pt x="263664" y="497840"/>
                </a:lnTo>
                <a:lnTo>
                  <a:pt x="262966" y="495300"/>
                </a:lnTo>
                <a:lnTo>
                  <a:pt x="262407" y="494030"/>
                </a:lnTo>
                <a:lnTo>
                  <a:pt x="261975" y="491490"/>
                </a:lnTo>
                <a:lnTo>
                  <a:pt x="261416" y="490220"/>
                </a:lnTo>
                <a:lnTo>
                  <a:pt x="260578" y="486409"/>
                </a:lnTo>
                <a:lnTo>
                  <a:pt x="258610" y="473709"/>
                </a:lnTo>
                <a:lnTo>
                  <a:pt x="258483" y="471170"/>
                </a:lnTo>
                <a:lnTo>
                  <a:pt x="258190" y="469900"/>
                </a:lnTo>
                <a:lnTo>
                  <a:pt x="258051" y="467359"/>
                </a:lnTo>
                <a:lnTo>
                  <a:pt x="257771" y="466090"/>
                </a:lnTo>
                <a:lnTo>
                  <a:pt x="257632" y="463550"/>
                </a:lnTo>
                <a:lnTo>
                  <a:pt x="257073" y="459740"/>
                </a:lnTo>
                <a:lnTo>
                  <a:pt x="256933" y="458470"/>
                </a:lnTo>
                <a:lnTo>
                  <a:pt x="254685" y="443230"/>
                </a:lnTo>
                <a:lnTo>
                  <a:pt x="254266" y="441959"/>
                </a:lnTo>
                <a:lnTo>
                  <a:pt x="253987" y="439420"/>
                </a:lnTo>
                <a:lnTo>
                  <a:pt x="253568" y="438150"/>
                </a:lnTo>
                <a:lnTo>
                  <a:pt x="253149" y="435609"/>
                </a:lnTo>
                <a:lnTo>
                  <a:pt x="252869" y="434340"/>
                </a:lnTo>
                <a:lnTo>
                  <a:pt x="251599" y="427990"/>
                </a:lnTo>
                <a:lnTo>
                  <a:pt x="250761" y="424180"/>
                </a:lnTo>
                <a:lnTo>
                  <a:pt x="250342" y="422909"/>
                </a:lnTo>
                <a:lnTo>
                  <a:pt x="249923" y="420370"/>
                </a:lnTo>
                <a:lnTo>
                  <a:pt x="249351" y="419100"/>
                </a:lnTo>
                <a:lnTo>
                  <a:pt x="247116" y="408940"/>
                </a:lnTo>
                <a:lnTo>
                  <a:pt x="246557" y="407670"/>
                </a:lnTo>
                <a:lnTo>
                  <a:pt x="245999" y="405130"/>
                </a:lnTo>
                <a:lnTo>
                  <a:pt x="245567" y="403859"/>
                </a:lnTo>
                <a:lnTo>
                  <a:pt x="245008" y="402590"/>
                </a:lnTo>
                <a:lnTo>
                  <a:pt x="244449" y="400050"/>
                </a:lnTo>
                <a:lnTo>
                  <a:pt x="244030" y="398780"/>
                </a:lnTo>
                <a:lnTo>
                  <a:pt x="242912" y="394970"/>
                </a:lnTo>
                <a:lnTo>
                  <a:pt x="242354" y="392430"/>
                </a:lnTo>
                <a:lnTo>
                  <a:pt x="241223" y="388620"/>
                </a:lnTo>
                <a:lnTo>
                  <a:pt x="240665" y="387350"/>
                </a:lnTo>
                <a:lnTo>
                  <a:pt x="239966" y="384809"/>
                </a:lnTo>
                <a:lnTo>
                  <a:pt x="238836" y="381000"/>
                </a:lnTo>
                <a:lnTo>
                  <a:pt x="238137" y="379730"/>
                </a:lnTo>
                <a:lnTo>
                  <a:pt x="237578" y="377190"/>
                </a:lnTo>
                <a:lnTo>
                  <a:pt x="237020" y="375920"/>
                </a:lnTo>
                <a:lnTo>
                  <a:pt x="236308" y="373380"/>
                </a:lnTo>
                <a:lnTo>
                  <a:pt x="235610" y="372109"/>
                </a:lnTo>
                <a:lnTo>
                  <a:pt x="235051" y="369570"/>
                </a:lnTo>
                <a:lnTo>
                  <a:pt x="234353" y="368300"/>
                </a:lnTo>
                <a:lnTo>
                  <a:pt x="233641" y="365759"/>
                </a:lnTo>
                <a:lnTo>
                  <a:pt x="232943" y="364490"/>
                </a:lnTo>
                <a:lnTo>
                  <a:pt x="232384" y="361950"/>
                </a:lnTo>
                <a:lnTo>
                  <a:pt x="230987" y="358140"/>
                </a:lnTo>
                <a:lnTo>
                  <a:pt x="229590" y="355600"/>
                </a:lnTo>
                <a:lnTo>
                  <a:pt x="229019" y="353059"/>
                </a:lnTo>
                <a:lnTo>
                  <a:pt x="228320" y="351790"/>
                </a:lnTo>
                <a:lnTo>
                  <a:pt x="227622" y="349250"/>
                </a:lnTo>
                <a:lnTo>
                  <a:pt x="226923" y="347980"/>
                </a:lnTo>
                <a:lnTo>
                  <a:pt x="226352" y="345440"/>
                </a:lnTo>
                <a:lnTo>
                  <a:pt x="225653" y="344170"/>
                </a:lnTo>
                <a:lnTo>
                  <a:pt x="224955" y="341630"/>
                </a:lnTo>
                <a:lnTo>
                  <a:pt x="224396" y="340359"/>
                </a:lnTo>
                <a:lnTo>
                  <a:pt x="223697" y="337820"/>
                </a:lnTo>
                <a:lnTo>
                  <a:pt x="223126" y="336550"/>
                </a:lnTo>
                <a:lnTo>
                  <a:pt x="222567" y="334009"/>
                </a:lnTo>
                <a:lnTo>
                  <a:pt x="222008" y="332740"/>
                </a:lnTo>
                <a:lnTo>
                  <a:pt x="219760" y="325120"/>
                </a:lnTo>
                <a:lnTo>
                  <a:pt x="219341" y="322580"/>
                </a:lnTo>
                <a:lnTo>
                  <a:pt x="218782" y="321309"/>
                </a:lnTo>
                <a:lnTo>
                  <a:pt x="217512" y="316230"/>
                </a:lnTo>
                <a:lnTo>
                  <a:pt x="217246" y="313690"/>
                </a:lnTo>
                <a:lnTo>
                  <a:pt x="216814" y="312420"/>
                </a:lnTo>
                <a:lnTo>
                  <a:pt x="215417" y="302259"/>
                </a:lnTo>
                <a:lnTo>
                  <a:pt x="214998" y="298450"/>
                </a:lnTo>
                <a:lnTo>
                  <a:pt x="214579" y="293370"/>
                </a:lnTo>
                <a:lnTo>
                  <a:pt x="214579" y="290830"/>
                </a:lnTo>
                <a:lnTo>
                  <a:pt x="214439" y="289559"/>
                </a:lnTo>
                <a:lnTo>
                  <a:pt x="214439" y="287020"/>
                </a:lnTo>
                <a:lnTo>
                  <a:pt x="214299" y="285750"/>
                </a:lnTo>
                <a:lnTo>
                  <a:pt x="214299" y="278130"/>
                </a:lnTo>
                <a:lnTo>
                  <a:pt x="214439" y="276859"/>
                </a:lnTo>
                <a:lnTo>
                  <a:pt x="214439" y="271780"/>
                </a:lnTo>
                <a:lnTo>
                  <a:pt x="214579" y="270509"/>
                </a:lnTo>
                <a:lnTo>
                  <a:pt x="214579" y="269240"/>
                </a:lnTo>
                <a:lnTo>
                  <a:pt x="214718" y="266700"/>
                </a:lnTo>
                <a:lnTo>
                  <a:pt x="214718" y="265430"/>
                </a:lnTo>
                <a:lnTo>
                  <a:pt x="214905" y="262890"/>
                </a:lnTo>
                <a:lnTo>
                  <a:pt x="214998" y="259079"/>
                </a:lnTo>
                <a:lnTo>
                  <a:pt x="215138" y="257809"/>
                </a:lnTo>
                <a:lnTo>
                  <a:pt x="215231" y="254000"/>
                </a:lnTo>
                <a:lnTo>
                  <a:pt x="215417" y="251459"/>
                </a:lnTo>
                <a:lnTo>
                  <a:pt x="215417" y="250190"/>
                </a:lnTo>
                <a:lnTo>
                  <a:pt x="215557" y="247650"/>
                </a:lnTo>
                <a:lnTo>
                  <a:pt x="215557" y="246379"/>
                </a:lnTo>
                <a:lnTo>
                  <a:pt x="215696" y="243840"/>
                </a:lnTo>
                <a:lnTo>
                  <a:pt x="215696" y="242570"/>
                </a:lnTo>
                <a:lnTo>
                  <a:pt x="215836" y="240029"/>
                </a:lnTo>
                <a:lnTo>
                  <a:pt x="215836" y="236220"/>
                </a:lnTo>
                <a:lnTo>
                  <a:pt x="215976" y="234950"/>
                </a:lnTo>
                <a:lnTo>
                  <a:pt x="215976" y="232409"/>
                </a:lnTo>
                <a:lnTo>
                  <a:pt x="216115" y="231140"/>
                </a:lnTo>
                <a:lnTo>
                  <a:pt x="216115" y="227329"/>
                </a:lnTo>
                <a:lnTo>
                  <a:pt x="216255" y="226059"/>
                </a:lnTo>
                <a:lnTo>
                  <a:pt x="216255" y="222250"/>
                </a:lnTo>
                <a:lnTo>
                  <a:pt x="216408" y="219709"/>
                </a:lnTo>
                <a:lnTo>
                  <a:pt x="216408" y="218440"/>
                </a:lnTo>
                <a:lnTo>
                  <a:pt x="216535" y="215900"/>
                </a:lnTo>
                <a:lnTo>
                  <a:pt x="216535" y="214629"/>
                </a:lnTo>
                <a:lnTo>
                  <a:pt x="216687" y="212090"/>
                </a:lnTo>
                <a:lnTo>
                  <a:pt x="216687" y="210820"/>
                </a:lnTo>
                <a:lnTo>
                  <a:pt x="216814" y="208279"/>
                </a:lnTo>
                <a:lnTo>
                  <a:pt x="216814" y="207009"/>
                </a:lnTo>
                <a:lnTo>
                  <a:pt x="216966" y="204470"/>
                </a:lnTo>
                <a:lnTo>
                  <a:pt x="216966" y="203200"/>
                </a:lnTo>
                <a:lnTo>
                  <a:pt x="217385" y="196850"/>
                </a:lnTo>
                <a:lnTo>
                  <a:pt x="217512" y="193040"/>
                </a:lnTo>
                <a:lnTo>
                  <a:pt x="218503" y="180340"/>
                </a:lnTo>
                <a:lnTo>
                  <a:pt x="218503" y="179070"/>
                </a:lnTo>
                <a:lnTo>
                  <a:pt x="219202" y="168909"/>
                </a:lnTo>
                <a:lnTo>
                  <a:pt x="219202" y="167640"/>
                </a:lnTo>
                <a:lnTo>
                  <a:pt x="219388" y="165100"/>
                </a:lnTo>
                <a:lnTo>
                  <a:pt x="219481" y="161290"/>
                </a:lnTo>
                <a:lnTo>
                  <a:pt x="219621" y="160020"/>
                </a:lnTo>
                <a:lnTo>
                  <a:pt x="219621" y="156209"/>
                </a:lnTo>
                <a:lnTo>
                  <a:pt x="219760" y="153670"/>
                </a:lnTo>
                <a:lnTo>
                  <a:pt x="219760" y="148590"/>
                </a:lnTo>
                <a:lnTo>
                  <a:pt x="219621" y="146050"/>
                </a:lnTo>
                <a:lnTo>
                  <a:pt x="219621" y="143509"/>
                </a:lnTo>
                <a:lnTo>
                  <a:pt x="219481" y="140969"/>
                </a:lnTo>
                <a:lnTo>
                  <a:pt x="219481" y="139700"/>
                </a:lnTo>
                <a:lnTo>
                  <a:pt x="218782" y="129540"/>
                </a:lnTo>
                <a:lnTo>
                  <a:pt x="218503" y="128269"/>
                </a:lnTo>
                <a:lnTo>
                  <a:pt x="218224" y="124459"/>
                </a:lnTo>
                <a:lnTo>
                  <a:pt x="217385" y="118109"/>
                </a:lnTo>
                <a:lnTo>
                  <a:pt x="217246" y="116840"/>
                </a:lnTo>
                <a:lnTo>
                  <a:pt x="216408" y="110490"/>
                </a:lnTo>
                <a:lnTo>
                  <a:pt x="215976" y="109219"/>
                </a:lnTo>
                <a:lnTo>
                  <a:pt x="214858" y="101600"/>
                </a:lnTo>
                <a:lnTo>
                  <a:pt x="214439" y="99059"/>
                </a:lnTo>
                <a:lnTo>
                  <a:pt x="213868" y="96519"/>
                </a:lnTo>
                <a:lnTo>
                  <a:pt x="213461" y="93980"/>
                </a:lnTo>
                <a:lnTo>
                  <a:pt x="212890" y="90169"/>
                </a:lnTo>
                <a:lnTo>
                  <a:pt x="212471" y="88900"/>
                </a:lnTo>
                <a:lnTo>
                  <a:pt x="211632" y="82550"/>
                </a:lnTo>
                <a:lnTo>
                  <a:pt x="211213" y="81280"/>
                </a:lnTo>
                <a:lnTo>
                  <a:pt x="210921" y="78740"/>
                </a:lnTo>
                <a:lnTo>
                  <a:pt x="209524" y="69850"/>
                </a:lnTo>
                <a:lnTo>
                  <a:pt x="209384" y="67309"/>
                </a:lnTo>
                <a:lnTo>
                  <a:pt x="208826" y="63500"/>
                </a:lnTo>
                <a:lnTo>
                  <a:pt x="208267" y="58419"/>
                </a:lnTo>
                <a:lnTo>
                  <a:pt x="207987" y="57150"/>
                </a:lnTo>
                <a:lnTo>
                  <a:pt x="207276" y="46990"/>
                </a:lnTo>
                <a:lnTo>
                  <a:pt x="207149" y="45719"/>
                </a:lnTo>
                <a:lnTo>
                  <a:pt x="206997" y="43180"/>
                </a:lnTo>
                <a:lnTo>
                  <a:pt x="206870" y="41909"/>
                </a:lnTo>
                <a:lnTo>
                  <a:pt x="206675" y="39369"/>
                </a:lnTo>
                <a:lnTo>
                  <a:pt x="206578" y="35559"/>
                </a:lnTo>
                <a:lnTo>
                  <a:pt x="206438" y="34290"/>
                </a:lnTo>
                <a:lnTo>
                  <a:pt x="206438" y="31750"/>
                </a:lnTo>
                <a:lnTo>
                  <a:pt x="206298" y="30480"/>
                </a:lnTo>
                <a:lnTo>
                  <a:pt x="206298" y="27940"/>
                </a:lnTo>
                <a:lnTo>
                  <a:pt x="206159" y="26669"/>
                </a:lnTo>
                <a:lnTo>
                  <a:pt x="206159" y="24130"/>
                </a:lnTo>
                <a:lnTo>
                  <a:pt x="206019" y="22859"/>
                </a:lnTo>
                <a:lnTo>
                  <a:pt x="206019" y="17780"/>
                </a:lnTo>
                <a:lnTo>
                  <a:pt x="205879" y="15240"/>
                </a:lnTo>
                <a:lnTo>
                  <a:pt x="205879" y="7619"/>
                </a:lnTo>
                <a:lnTo>
                  <a:pt x="205740" y="6350"/>
                </a:lnTo>
                <a:lnTo>
                  <a:pt x="205740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1789" y="700626"/>
            <a:ext cx="411480" cy="959485"/>
          </a:xfrm>
          <a:custGeom>
            <a:avLst/>
            <a:gdLst/>
            <a:ahLst/>
            <a:cxnLst/>
            <a:rect l="l" t="t" r="r" b="b"/>
            <a:pathLst>
              <a:path w="411480" h="959485">
                <a:moveTo>
                  <a:pt x="205600" y="959243"/>
                </a:moveTo>
                <a:lnTo>
                  <a:pt x="205460" y="957325"/>
                </a:lnTo>
                <a:lnTo>
                  <a:pt x="205460" y="955522"/>
                </a:lnTo>
                <a:lnTo>
                  <a:pt x="205460" y="953592"/>
                </a:lnTo>
                <a:lnTo>
                  <a:pt x="205460" y="951674"/>
                </a:lnTo>
                <a:lnTo>
                  <a:pt x="205460" y="949871"/>
                </a:lnTo>
                <a:lnTo>
                  <a:pt x="205460" y="947953"/>
                </a:lnTo>
                <a:lnTo>
                  <a:pt x="205320" y="946022"/>
                </a:lnTo>
                <a:lnTo>
                  <a:pt x="205320" y="944232"/>
                </a:lnTo>
                <a:lnTo>
                  <a:pt x="205320" y="942314"/>
                </a:lnTo>
                <a:lnTo>
                  <a:pt x="205181" y="940498"/>
                </a:lnTo>
                <a:lnTo>
                  <a:pt x="205181" y="938580"/>
                </a:lnTo>
                <a:lnTo>
                  <a:pt x="205041" y="936663"/>
                </a:lnTo>
                <a:lnTo>
                  <a:pt x="205041" y="934859"/>
                </a:lnTo>
                <a:lnTo>
                  <a:pt x="204901" y="932941"/>
                </a:lnTo>
                <a:lnTo>
                  <a:pt x="204901" y="931011"/>
                </a:lnTo>
                <a:lnTo>
                  <a:pt x="204762" y="929220"/>
                </a:lnTo>
                <a:lnTo>
                  <a:pt x="204622" y="927290"/>
                </a:lnTo>
                <a:lnTo>
                  <a:pt x="204482" y="925372"/>
                </a:lnTo>
                <a:lnTo>
                  <a:pt x="204482" y="923569"/>
                </a:lnTo>
                <a:lnTo>
                  <a:pt x="204203" y="921651"/>
                </a:lnTo>
                <a:lnTo>
                  <a:pt x="204050" y="919848"/>
                </a:lnTo>
                <a:lnTo>
                  <a:pt x="203923" y="917930"/>
                </a:lnTo>
                <a:lnTo>
                  <a:pt x="203771" y="916000"/>
                </a:lnTo>
                <a:lnTo>
                  <a:pt x="203492" y="914209"/>
                </a:lnTo>
                <a:lnTo>
                  <a:pt x="203352" y="912279"/>
                </a:lnTo>
                <a:lnTo>
                  <a:pt x="203073" y="910361"/>
                </a:lnTo>
                <a:lnTo>
                  <a:pt x="202793" y="908557"/>
                </a:lnTo>
                <a:lnTo>
                  <a:pt x="202514" y="906640"/>
                </a:lnTo>
                <a:lnTo>
                  <a:pt x="202234" y="904836"/>
                </a:lnTo>
                <a:lnTo>
                  <a:pt x="201955" y="902906"/>
                </a:lnTo>
                <a:lnTo>
                  <a:pt x="201536" y="900988"/>
                </a:lnTo>
                <a:lnTo>
                  <a:pt x="201256" y="899185"/>
                </a:lnTo>
                <a:lnTo>
                  <a:pt x="200837" y="897267"/>
                </a:lnTo>
                <a:lnTo>
                  <a:pt x="200406" y="895349"/>
                </a:lnTo>
                <a:lnTo>
                  <a:pt x="199847" y="893546"/>
                </a:lnTo>
                <a:lnTo>
                  <a:pt x="199428" y="891628"/>
                </a:lnTo>
                <a:lnTo>
                  <a:pt x="198869" y="889825"/>
                </a:lnTo>
                <a:lnTo>
                  <a:pt x="198310" y="887907"/>
                </a:lnTo>
                <a:lnTo>
                  <a:pt x="197751" y="885977"/>
                </a:lnTo>
                <a:lnTo>
                  <a:pt x="197180" y="884173"/>
                </a:lnTo>
                <a:lnTo>
                  <a:pt x="196481" y="882256"/>
                </a:lnTo>
                <a:lnTo>
                  <a:pt x="195783" y="880338"/>
                </a:lnTo>
                <a:lnTo>
                  <a:pt x="195084" y="878535"/>
                </a:lnTo>
                <a:lnTo>
                  <a:pt x="194233" y="876617"/>
                </a:lnTo>
                <a:lnTo>
                  <a:pt x="193535" y="874687"/>
                </a:lnTo>
                <a:lnTo>
                  <a:pt x="192697" y="872896"/>
                </a:lnTo>
                <a:lnTo>
                  <a:pt x="191719" y="870965"/>
                </a:lnTo>
                <a:lnTo>
                  <a:pt x="190868" y="869162"/>
                </a:lnTo>
                <a:lnTo>
                  <a:pt x="189890" y="867244"/>
                </a:lnTo>
                <a:lnTo>
                  <a:pt x="188912" y="865314"/>
                </a:lnTo>
                <a:lnTo>
                  <a:pt x="187794" y="863523"/>
                </a:lnTo>
                <a:lnTo>
                  <a:pt x="186664" y="861606"/>
                </a:lnTo>
                <a:lnTo>
                  <a:pt x="185547" y="859675"/>
                </a:lnTo>
                <a:lnTo>
                  <a:pt x="184429" y="857884"/>
                </a:lnTo>
                <a:lnTo>
                  <a:pt x="183159" y="855954"/>
                </a:lnTo>
                <a:lnTo>
                  <a:pt x="181902" y="854151"/>
                </a:lnTo>
                <a:lnTo>
                  <a:pt x="180632" y="852233"/>
                </a:lnTo>
                <a:lnTo>
                  <a:pt x="179235" y="850315"/>
                </a:lnTo>
                <a:lnTo>
                  <a:pt x="177825" y="848512"/>
                </a:lnTo>
                <a:lnTo>
                  <a:pt x="176428" y="846581"/>
                </a:lnTo>
                <a:lnTo>
                  <a:pt x="174891" y="844664"/>
                </a:lnTo>
                <a:lnTo>
                  <a:pt x="173342" y="842860"/>
                </a:lnTo>
                <a:lnTo>
                  <a:pt x="171792" y="840943"/>
                </a:lnTo>
                <a:lnTo>
                  <a:pt x="170256" y="839139"/>
                </a:lnTo>
                <a:lnTo>
                  <a:pt x="168567" y="837222"/>
                </a:lnTo>
                <a:lnTo>
                  <a:pt x="166890" y="835304"/>
                </a:lnTo>
                <a:lnTo>
                  <a:pt x="165074" y="833500"/>
                </a:lnTo>
                <a:lnTo>
                  <a:pt x="163245" y="831570"/>
                </a:lnTo>
                <a:lnTo>
                  <a:pt x="161417" y="829652"/>
                </a:lnTo>
                <a:lnTo>
                  <a:pt x="159600" y="827849"/>
                </a:lnTo>
                <a:lnTo>
                  <a:pt x="157632" y="825931"/>
                </a:lnTo>
                <a:lnTo>
                  <a:pt x="155676" y="824014"/>
                </a:lnTo>
                <a:lnTo>
                  <a:pt x="153708" y="822210"/>
                </a:lnTo>
                <a:lnTo>
                  <a:pt x="151739" y="820292"/>
                </a:lnTo>
                <a:lnTo>
                  <a:pt x="149644" y="818489"/>
                </a:lnTo>
                <a:lnTo>
                  <a:pt x="147535" y="816559"/>
                </a:lnTo>
                <a:lnTo>
                  <a:pt x="145427" y="814641"/>
                </a:lnTo>
                <a:lnTo>
                  <a:pt x="143192" y="812838"/>
                </a:lnTo>
                <a:lnTo>
                  <a:pt x="140944" y="810920"/>
                </a:lnTo>
                <a:lnTo>
                  <a:pt x="138696" y="808989"/>
                </a:lnTo>
                <a:lnTo>
                  <a:pt x="136461" y="807199"/>
                </a:lnTo>
                <a:lnTo>
                  <a:pt x="134213" y="805268"/>
                </a:lnTo>
                <a:lnTo>
                  <a:pt x="131965" y="803465"/>
                </a:lnTo>
                <a:lnTo>
                  <a:pt x="129590" y="801547"/>
                </a:lnTo>
                <a:lnTo>
                  <a:pt x="127203" y="799630"/>
                </a:lnTo>
                <a:lnTo>
                  <a:pt x="124955" y="797826"/>
                </a:lnTo>
                <a:lnTo>
                  <a:pt x="122567" y="795908"/>
                </a:lnTo>
                <a:lnTo>
                  <a:pt x="120180" y="793978"/>
                </a:lnTo>
                <a:lnTo>
                  <a:pt x="117805" y="792187"/>
                </a:lnTo>
                <a:lnTo>
                  <a:pt x="106159" y="782815"/>
                </a:lnTo>
                <a:lnTo>
                  <a:pt x="103924" y="780897"/>
                </a:lnTo>
                <a:lnTo>
                  <a:pt x="101676" y="778967"/>
                </a:lnTo>
                <a:lnTo>
                  <a:pt x="99428" y="777176"/>
                </a:lnTo>
                <a:lnTo>
                  <a:pt x="97332" y="775246"/>
                </a:lnTo>
                <a:lnTo>
                  <a:pt x="95224" y="773328"/>
                </a:lnTo>
                <a:lnTo>
                  <a:pt x="93116" y="771524"/>
                </a:lnTo>
                <a:lnTo>
                  <a:pt x="91160" y="769607"/>
                </a:lnTo>
                <a:lnTo>
                  <a:pt x="82042" y="760234"/>
                </a:lnTo>
                <a:lnTo>
                  <a:pt x="80352" y="758316"/>
                </a:lnTo>
                <a:lnTo>
                  <a:pt x="78816" y="756513"/>
                </a:lnTo>
                <a:lnTo>
                  <a:pt x="77279" y="754595"/>
                </a:lnTo>
                <a:lnTo>
                  <a:pt x="75869" y="752792"/>
                </a:lnTo>
                <a:lnTo>
                  <a:pt x="74612" y="750862"/>
                </a:lnTo>
                <a:lnTo>
                  <a:pt x="73342" y="748944"/>
                </a:lnTo>
                <a:lnTo>
                  <a:pt x="66192" y="735850"/>
                </a:lnTo>
                <a:lnTo>
                  <a:pt x="65354" y="733932"/>
                </a:lnTo>
                <a:lnTo>
                  <a:pt x="64643" y="732129"/>
                </a:lnTo>
                <a:lnTo>
                  <a:pt x="63804" y="730211"/>
                </a:lnTo>
                <a:lnTo>
                  <a:pt x="63106" y="728281"/>
                </a:lnTo>
                <a:lnTo>
                  <a:pt x="62407" y="726490"/>
                </a:lnTo>
                <a:lnTo>
                  <a:pt x="61848" y="724560"/>
                </a:lnTo>
                <a:lnTo>
                  <a:pt x="61137" y="722642"/>
                </a:lnTo>
                <a:lnTo>
                  <a:pt x="60439" y="720851"/>
                </a:lnTo>
                <a:lnTo>
                  <a:pt x="59740" y="718921"/>
                </a:lnTo>
                <a:lnTo>
                  <a:pt x="59042" y="717118"/>
                </a:lnTo>
                <a:lnTo>
                  <a:pt x="58343" y="715200"/>
                </a:lnTo>
                <a:lnTo>
                  <a:pt x="57632" y="713270"/>
                </a:lnTo>
                <a:lnTo>
                  <a:pt x="56934" y="711479"/>
                </a:lnTo>
                <a:lnTo>
                  <a:pt x="56235" y="709548"/>
                </a:lnTo>
                <a:lnTo>
                  <a:pt x="55397" y="707631"/>
                </a:lnTo>
                <a:lnTo>
                  <a:pt x="54546" y="705827"/>
                </a:lnTo>
                <a:lnTo>
                  <a:pt x="53568" y="703910"/>
                </a:lnTo>
                <a:lnTo>
                  <a:pt x="52590" y="702106"/>
                </a:lnTo>
                <a:lnTo>
                  <a:pt x="51612" y="700189"/>
                </a:lnTo>
                <a:lnTo>
                  <a:pt x="50622" y="698258"/>
                </a:lnTo>
                <a:lnTo>
                  <a:pt x="49504" y="696467"/>
                </a:lnTo>
                <a:lnTo>
                  <a:pt x="48387" y="694537"/>
                </a:lnTo>
                <a:lnTo>
                  <a:pt x="47117" y="692619"/>
                </a:lnTo>
                <a:lnTo>
                  <a:pt x="45859" y="690816"/>
                </a:lnTo>
                <a:lnTo>
                  <a:pt x="44450" y="688898"/>
                </a:lnTo>
                <a:lnTo>
                  <a:pt x="43053" y="687095"/>
                </a:lnTo>
                <a:lnTo>
                  <a:pt x="41643" y="685177"/>
                </a:lnTo>
                <a:lnTo>
                  <a:pt x="40106" y="683259"/>
                </a:lnTo>
                <a:lnTo>
                  <a:pt x="38569" y="681443"/>
                </a:lnTo>
                <a:lnTo>
                  <a:pt x="37020" y="679526"/>
                </a:lnTo>
                <a:lnTo>
                  <a:pt x="35331" y="677608"/>
                </a:lnTo>
                <a:lnTo>
                  <a:pt x="33655" y="675805"/>
                </a:lnTo>
                <a:lnTo>
                  <a:pt x="31978" y="673887"/>
                </a:lnTo>
                <a:lnTo>
                  <a:pt x="30289" y="671956"/>
                </a:lnTo>
                <a:lnTo>
                  <a:pt x="28600" y="670166"/>
                </a:lnTo>
                <a:lnTo>
                  <a:pt x="26784" y="668235"/>
                </a:lnTo>
                <a:lnTo>
                  <a:pt x="25095" y="666432"/>
                </a:lnTo>
                <a:lnTo>
                  <a:pt x="23279" y="664514"/>
                </a:lnTo>
                <a:lnTo>
                  <a:pt x="21589" y="662597"/>
                </a:lnTo>
                <a:lnTo>
                  <a:pt x="19913" y="660793"/>
                </a:lnTo>
                <a:lnTo>
                  <a:pt x="18224" y="658875"/>
                </a:lnTo>
                <a:lnTo>
                  <a:pt x="16548" y="656945"/>
                </a:lnTo>
                <a:lnTo>
                  <a:pt x="14859" y="655154"/>
                </a:lnTo>
                <a:lnTo>
                  <a:pt x="13322" y="653224"/>
                </a:lnTo>
                <a:lnTo>
                  <a:pt x="11772" y="651421"/>
                </a:lnTo>
                <a:lnTo>
                  <a:pt x="10236" y="649503"/>
                </a:lnTo>
                <a:lnTo>
                  <a:pt x="8826" y="647585"/>
                </a:lnTo>
                <a:lnTo>
                  <a:pt x="7569" y="645782"/>
                </a:lnTo>
                <a:lnTo>
                  <a:pt x="6311" y="643864"/>
                </a:lnTo>
                <a:lnTo>
                  <a:pt x="5181" y="641934"/>
                </a:lnTo>
                <a:lnTo>
                  <a:pt x="4064" y="640143"/>
                </a:lnTo>
                <a:lnTo>
                  <a:pt x="0" y="626922"/>
                </a:lnTo>
                <a:lnTo>
                  <a:pt x="0" y="625119"/>
                </a:lnTo>
                <a:lnTo>
                  <a:pt x="0" y="623201"/>
                </a:lnTo>
                <a:lnTo>
                  <a:pt x="5041" y="610107"/>
                </a:lnTo>
                <a:lnTo>
                  <a:pt x="6311" y="608190"/>
                </a:lnTo>
                <a:lnTo>
                  <a:pt x="19773" y="595096"/>
                </a:lnTo>
                <a:lnTo>
                  <a:pt x="22288" y="593178"/>
                </a:lnTo>
                <a:lnTo>
                  <a:pt x="24815" y="591248"/>
                </a:lnTo>
                <a:lnTo>
                  <a:pt x="27482" y="589457"/>
                </a:lnTo>
                <a:lnTo>
                  <a:pt x="30289" y="587527"/>
                </a:lnTo>
                <a:lnTo>
                  <a:pt x="33235" y="585723"/>
                </a:lnTo>
                <a:lnTo>
                  <a:pt x="36182" y="583806"/>
                </a:lnTo>
                <a:lnTo>
                  <a:pt x="39268" y="581888"/>
                </a:lnTo>
                <a:lnTo>
                  <a:pt x="42494" y="580085"/>
                </a:lnTo>
                <a:lnTo>
                  <a:pt x="45719" y="578167"/>
                </a:lnTo>
                <a:lnTo>
                  <a:pt x="48945" y="576237"/>
                </a:lnTo>
                <a:lnTo>
                  <a:pt x="52311" y="574446"/>
                </a:lnTo>
                <a:lnTo>
                  <a:pt x="55676" y="572515"/>
                </a:lnTo>
                <a:lnTo>
                  <a:pt x="59042" y="570598"/>
                </a:lnTo>
                <a:lnTo>
                  <a:pt x="62407" y="568794"/>
                </a:lnTo>
                <a:lnTo>
                  <a:pt x="65773" y="566877"/>
                </a:lnTo>
                <a:lnTo>
                  <a:pt x="69278" y="565073"/>
                </a:lnTo>
                <a:lnTo>
                  <a:pt x="72644" y="563156"/>
                </a:lnTo>
                <a:lnTo>
                  <a:pt x="76009" y="561225"/>
                </a:lnTo>
                <a:lnTo>
                  <a:pt x="79375" y="559434"/>
                </a:lnTo>
                <a:lnTo>
                  <a:pt x="82740" y="557504"/>
                </a:lnTo>
                <a:lnTo>
                  <a:pt x="86105" y="555586"/>
                </a:lnTo>
                <a:lnTo>
                  <a:pt x="89331" y="553783"/>
                </a:lnTo>
                <a:lnTo>
                  <a:pt x="92557" y="551865"/>
                </a:lnTo>
                <a:lnTo>
                  <a:pt x="95643" y="550062"/>
                </a:lnTo>
                <a:lnTo>
                  <a:pt x="98729" y="548131"/>
                </a:lnTo>
                <a:lnTo>
                  <a:pt x="101815" y="546226"/>
                </a:lnTo>
                <a:lnTo>
                  <a:pt x="104762" y="544410"/>
                </a:lnTo>
                <a:lnTo>
                  <a:pt x="107568" y="542493"/>
                </a:lnTo>
                <a:lnTo>
                  <a:pt x="110363" y="540575"/>
                </a:lnTo>
                <a:lnTo>
                  <a:pt x="113030" y="538772"/>
                </a:lnTo>
                <a:lnTo>
                  <a:pt x="115697" y="536854"/>
                </a:lnTo>
                <a:lnTo>
                  <a:pt x="118084" y="535050"/>
                </a:lnTo>
                <a:lnTo>
                  <a:pt x="120611" y="533120"/>
                </a:lnTo>
                <a:lnTo>
                  <a:pt x="122847" y="531202"/>
                </a:lnTo>
                <a:lnTo>
                  <a:pt x="125095" y="529399"/>
                </a:lnTo>
                <a:lnTo>
                  <a:pt x="127063" y="527481"/>
                </a:lnTo>
                <a:lnTo>
                  <a:pt x="129159" y="525564"/>
                </a:lnTo>
                <a:lnTo>
                  <a:pt x="130987" y="523760"/>
                </a:lnTo>
                <a:lnTo>
                  <a:pt x="143611" y="506818"/>
                </a:lnTo>
                <a:lnTo>
                  <a:pt x="144589" y="504901"/>
                </a:lnTo>
                <a:lnTo>
                  <a:pt x="149364" y="491807"/>
                </a:lnTo>
                <a:lnTo>
                  <a:pt x="149923" y="489889"/>
                </a:lnTo>
                <a:lnTo>
                  <a:pt x="150342" y="488086"/>
                </a:lnTo>
                <a:lnTo>
                  <a:pt x="150622" y="486168"/>
                </a:lnTo>
                <a:lnTo>
                  <a:pt x="151041" y="484365"/>
                </a:lnTo>
                <a:lnTo>
                  <a:pt x="151320" y="482447"/>
                </a:lnTo>
                <a:lnTo>
                  <a:pt x="151612" y="480529"/>
                </a:lnTo>
                <a:lnTo>
                  <a:pt x="151892" y="478726"/>
                </a:lnTo>
                <a:lnTo>
                  <a:pt x="152158" y="476796"/>
                </a:lnTo>
                <a:lnTo>
                  <a:pt x="152438" y="474878"/>
                </a:lnTo>
                <a:lnTo>
                  <a:pt x="152590" y="473074"/>
                </a:lnTo>
                <a:lnTo>
                  <a:pt x="152869" y="471157"/>
                </a:lnTo>
                <a:lnTo>
                  <a:pt x="153009" y="469239"/>
                </a:lnTo>
                <a:lnTo>
                  <a:pt x="153289" y="467436"/>
                </a:lnTo>
                <a:lnTo>
                  <a:pt x="153568" y="465518"/>
                </a:lnTo>
                <a:lnTo>
                  <a:pt x="153708" y="463702"/>
                </a:lnTo>
                <a:lnTo>
                  <a:pt x="153987" y="461784"/>
                </a:lnTo>
                <a:lnTo>
                  <a:pt x="154127" y="459866"/>
                </a:lnTo>
                <a:lnTo>
                  <a:pt x="154406" y="458063"/>
                </a:lnTo>
                <a:lnTo>
                  <a:pt x="154686" y="456145"/>
                </a:lnTo>
                <a:lnTo>
                  <a:pt x="154965" y="454215"/>
                </a:lnTo>
                <a:lnTo>
                  <a:pt x="155257" y="452424"/>
                </a:lnTo>
                <a:lnTo>
                  <a:pt x="155536" y="450494"/>
                </a:lnTo>
                <a:lnTo>
                  <a:pt x="155816" y="448690"/>
                </a:lnTo>
                <a:lnTo>
                  <a:pt x="156095" y="446773"/>
                </a:lnTo>
                <a:lnTo>
                  <a:pt x="156375" y="444855"/>
                </a:lnTo>
                <a:lnTo>
                  <a:pt x="156654" y="443052"/>
                </a:lnTo>
                <a:lnTo>
                  <a:pt x="157073" y="441134"/>
                </a:lnTo>
                <a:lnTo>
                  <a:pt x="157353" y="439204"/>
                </a:lnTo>
                <a:lnTo>
                  <a:pt x="157772" y="437413"/>
                </a:lnTo>
                <a:lnTo>
                  <a:pt x="158051" y="435482"/>
                </a:lnTo>
                <a:lnTo>
                  <a:pt x="158483" y="433679"/>
                </a:lnTo>
                <a:lnTo>
                  <a:pt x="158902" y="431761"/>
                </a:lnTo>
                <a:lnTo>
                  <a:pt x="159321" y="429844"/>
                </a:lnTo>
                <a:lnTo>
                  <a:pt x="159740" y="428040"/>
                </a:lnTo>
                <a:lnTo>
                  <a:pt x="160159" y="426110"/>
                </a:lnTo>
                <a:lnTo>
                  <a:pt x="160578" y="424192"/>
                </a:lnTo>
                <a:lnTo>
                  <a:pt x="160997" y="422401"/>
                </a:lnTo>
                <a:lnTo>
                  <a:pt x="161417" y="420471"/>
                </a:lnTo>
                <a:lnTo>
                  <a:pt x="161848" y="418553"/>
                </a:lnTo>
                <a:lnTo>
                  <a:pt x="162407" y="416750"/>
                </a:lnTo>
                <a:lnTo>
                  <a:pt x="162826" y="414832"/>
                </a:lnTo>
                <a:lnTo>
                  <a:pt x="163245" y="413029"/>
                </a:lnTo>
                <a:lnTo>
                  <a:pt x="163804" y="411098"/>
                </a:lnTo>
                <a:lnTo>
                  <a:pt x="164223" y="409181"/>
                </a:lnTo>
                <a:lnTo>
                  <a:pt x="164795" y="407377"/>
                </a:lnTo>
                <a:lnTo>
                  <a:pt x="165201" y="405460"/>
                </a:lnTo>
                <a:lnTo>
                  <a:pt x="165773" y="403542"/>
                </a:lnTo>
                <a:lnTo>
                  <a:pt x="166331" y="401739"/>
                </a:lnTo>
                <a:lnTo>
                  <a:pt x="166751" y="399821"/>
                </a:lnTo>
                <a:lnTo>
                  <a:pt x="167309" y="398017"/>
                </a:lnTo>
                <a:lnTo>
                  <a:pt x="167868" y="396087"/>
                </a:lnTo>
                <a:lnTo>
                  <a:pt x="168440" y="394169"/>
                </a:lnTo>
                <a:lnTo>
                  <a:pt x="168998" y="392366"/>
                </a:lnTo>
                <a:lnTo>
                  <a:pt x="169557" y="390448"/>
                </a:lnTo>
                <a:lnTo>
                  <a:pt x="170116" y="388531"/>
                </a:lnTo>
                <a:lnTo>
                  <a:pt x="170675" y="386727"/>
                </a:lnTo>
                <a:lnTo>
                  <a:pt x="171234" y="384809"/>
                </a:lnTo>
                <a:lnTo>
                  <a:pt x="171945" y="382993"/>
                </a:lnTo>
                <a:lnTo>
                  <a:pt x="172504" y="381076"/>
                </a:lnTo>
                <a:lnTo>
                  <a:pt x="173062" y="379158"/>
                </a:lnTo>
                <a:lnTo>
                  <a:pt x="173761" y="377355"/>
                </a:lnTo>
                <a:lnTo>
                  <a:pt x="174332" y="375437"/>
                </a:lnTo>
                <a:lnTo>
                  <a:pt x="175031" y="373506"/>
                </a:lnTo>
                <a:lnTo>
                  <a:pt x="175729" y="371716"/>
                </a:lnTo>
                <a:lnTo>
                  <a:pt x="176288" y="369785"/>
                </a:lnTo>
                <a:lnTo>
                  <a:pt x="176987" y="367868"/>
                </a:lnTo>
                <a:lnTo>
                  <a:pt x="177685" y="366064"/>
                </a:lnTo>
                <a:lnTo>
                  <a:pt x="178257" y="364147"/>
                </a:lnTo>
                <a:lnTo>
                  <a:pt x="178955" y="362343"/>
                </a:lnTo>
                <a:lnTo>
                  <a:pt x="179654" y="360425"/>
                </a:lnTo>
                <a:lnTo>
                  <a:pt x="180352" y="358495"/>
                </a:lnTo>
                <a:lnTo>
                  <a:pt x="181051" y="356704"/>
                </a:lnTo>
                <a:lnTo>
                  <a:pt x="181622" y="354774"/>
                </a:lnTo>
                <a:lnTo>
                  <a:pt x="182321" y="352856"/>
                </a:lnTo>
                <a:lnTo>
                  <a:pt x="183019" y="351053"/>
                </a:lnTo>
                <a:lnTo>
                  <a:pt x="183718" y="349135"/>
                </a:lnTo>
                <a:lnTo>
                  <a:pt x="184429" y="347332"/>
                </a:lnTo>
                <a:lnTo>
                  <a:pt x="184975" y="345414"/>
                </a:lnTo>
                <a:lnTo>
                  <a:pt x="185686" y="343484"/>
                </a:lnTo>
                <a:lnTo>
                  <a:pt x="186385" y="341693"/>
                </a:lnTo>
                <a:lnTo>
                  <a:pt x="186944" y="339763"/>
                </a:lnTo>
                <a:lnTo>
                  <a:pt x="187642" y="337845"/>
                </a:lnTo>
                <a:lnTo>
                  <a:pt x="188214" y="336041"/>
                </a:lnTo>
                <a:lnTo>
                  <a:pt x="188772" y="334124"/>
                </a:lnTo>
                <a:lnTo>
                  <a:pt x="189331" y="332320"/>
                </a:lnTo>
                <a:lnTo>
                  <a:pt x="189890" y="330390"/>
                </a:lnTo>
                <a:lnTo>
                  <a:pt x="190449" y="328472"/>
                </a:lnTo>
                <a:lnTo>
                  <a:pt x="191020" y="326669"/>
                </a:lnTo>
                <a:lnTo>
                  <a:pt x="191579" y="324751"/>
                </a:lnTo>
                <a:lnTo>
                  <a:pt x="191998" y="322833"/>
                </a:lnTo>
                <a:lnTo>
                  <a:pt x="192417" y="321030"/>
                </a:lnTo>
                <a:lnTo>
                  <a:pt x="192976" y="319112"/>
                </a:lnTo>
                <a:lnTo>
                  <a:pt x="193395" y="317309"/>
                </a:lnTo>
                <a:lnTo>
                  <a:pt x="193814" y="315379"/>
                </a:lnTo>
                <a:lnTo>
                  <a:pt x="194094" y="313461"/>
                </a:lnTo>
                <a:lnTo>
                  <a:pt x="194513" y="311657"/>
                </a:lnTo>
                <a:lnTo>
                  <a:pt x="194805" y="309740"/>
                </a:lnTo>
                <a:lnTo>
                  <a:pt x="195084" y="307822"/>
                </a:lnTo>
                <a:lnTo>
                  <a:pt x="195364" y="306019"/>
                </a:lnTo>
                <a:lnTo>
                  <a:pt x="195643" y="304101"/>
                </a:lnTo>
                <a:lnTo>
                  <a:pt x="195922" y="302171"/>
                </a:lnTo>
                <a:lnTo>
                  <a:pt x="196062" y="300380"/>
                </a:lnTo>
                <a:lnTo>
                  <a:pt x="196342" y="298449"/>
                </a:lnTo>
                <a:lnTo>
                  <a:pt x="196481" y="296646"/>
                </a:lnTo>
                <a:lnTo>
                  <a:pt x="196621" y="294728"/>
                </a:lnTo>
                <a:lnTo>
                  <a:pt x="196761" y="292798"/>
                </a:lnTo>
                <a:lnTo>
                  <a:pt x="196761" y="291007"/>
                </a:lnTo>
                <a:lnTo>
                  <a:pt x="196900" y="289077"/>
                </a:lnTo>
                <a:lnTo>
                  <a:pt x="196900" y="287159"/>
                </a:lnTo>
                <a:lnTo>
                  <a:pt x="196900" y="285356"/>
                </a:lnTo>
                <a:lnTo>
                  <a:pt x="197040" y="283438"/>
                </a:lnTo>
                <a:lnTo>
                  <a:pt x="197040" y="281635"/>
                </a:lnTo>
                <a:lnTo>
                  <a:pt x="197040" y="279717"/>
                </a:lnTo>
                <a:lnTo>
                  <a:pt x="196900" y="277799"/>
                </a:lnTo>
                <a:lnTo>
                  <a:pt x="196900" y="275996"/>
                </a:lnTo>
                <a:lnTo>
                  <a:pt x="196900" y="274065"/>
                </a:lnTo>
                <a:lnTo>
                  <a:pt x="196761" y="272148"/>
                </a:lnTo>
                <a:lnTo>
                  <a:pt x="196761" y="270344"/>
                </a:lnTo>
                <a:lnTo>
                  <a:pt x="196761" y="268427"/>
                </a:lnTo>
                <a:lnTo>
                  <a:pt x="196621" y="266623"/>
                </a:lnTo>
                <a:lnTo>
                  <a:pt x="196481" y="264706"/>
                </a:lnTo>
                <a:lnTo>
                  <a:pt x="196481" y="262788"/>
                </a:lnTo>
                <a:lnTo>
                  <a:pt x="196342" y="260984"/>
                </a:lnTo>
                <a:lnTo>
                  <a:pt x="196342" y="259054"/>
                </a:lnTo>
                <a:lnTo>
                  <a:pt x="196202" y="257136"/>
                </a:lnTo>
                <a:lnTo>
                  <a:pt x="196062" y="255333"/>
                </a:lnTo>
                <a:lnTo>
                  <a:pt x="196062" y="253415"/>
                </a:lnTo>
                <a:lnTo>
                  <a:pt x="195922" y="251485"/>
                </a:lnTo>
                <a:lnTo>
                  <a:pt x="195922" y="249694"/>
                </a:lnTo>
                <a:lnTo>
                  <a:pt x="195783" y="247776"/>
                </a:lnTo>
                <a:lnTo>
                  <a:pt x="195783" y="245960"/>
                </a:lnTo>
                <a:lnTo>
                  <a:pt x="195643" y="244043"/>
                </a:lnTo>
                <a:lnTo>
                  <a:pt x="195643" y="242125"/>
                </a:lnTo>
                <a:lnTo>
                  <a:pt x="195503" y="240322"/>
                </a:lnTo>
                <a:lnTo>
                  <a:pt x="195503" y="238404"/>
                </a:lnTo>
                <a:lnTo>
                  <a:pt x="195364" y="236473"/>
                </a:lnTo>
                <a:lnTo>
                  <a:pt x="195364" y="234683"/>
                </a:lnTo>
                <a:lnTo>
                  <a:pt x="195364" y="232752"/>
                </a:lnTo>
                <a:lnTo>
                  <a:pt x="195224" y="230949"/>
                </a:lnTo>
                <a:lnTo>
                  <a:pt x="195224" y="229031"/>
                </a:lnTo>
                <a:lnTo>
                  <a:pt x="195224" y="227114"/>
                </a:lnTo>
                <a:lnTo>
                  <a:pt x="195084" y="225310"/>
                </a:lnTo>
                <a:lnTo>
                  <a:pt x="195084" y="223392"/>
                </a:lnTo>
                <a:lnTo>
                  <a:pt x="194945" y="221462"/>
                </a:lnTo>
                <a:lnTo>
                  <a:pt x="194945" y="219671"/>
                </a:lnTo>
                <a:lnTo>
                  <a:pt x="194945" y="217741"/>
                </a:lnTo>
                <a:lnTo>
                  <a:pt x="194805" y="215938"/>
                </a:lnTo>
                <a:lnTo>
                  <a:pt x="194805" y="214020"/>
                </a:lnTo>
                <a:lnTo>
                  <a:pt x="194665" y="212102"/>
                </a:lnTo>
                <a:lnTo>
                  <a:pt x="194665" y="210299"/>
                </a:lnTo>
                <a:lnTo>
                  <a:pt x="194513" y="208368"/>
                </a:lnTo>
                <a:lnTo>
                  <a:pt x="194513" y="206451"/>
                </a:lnTo>
                <a:lnTo>
                  <a:pt x="194386" y="204647"/>
                </a:lnTo>
                <a:lnTo>
                  <a:pt x="194233" y="202730"/>
                </a:lnTo>
                <a:lnTo>
                  <a:pt x="194233" y="200812"/>
                </a:lnTo>
                <a:lnTo>
                  <a:pt x="194094" y="199008"/>
                </a:lnTo>
                <a:lnTo>
                  <a:pt x="193954" y="197091"/>
                </a:lnTo>
                <a:lnTo>
                  <a:pt x="193814" y="195287"/>
                </a:lnTo>
                <a:lnTo>
                  <a:pt x="193814" y="193357"/>
                </a:lnTo>
                <a:lnTo>
                  <a:pt x="193687" y="191439"/>
                </a:lnTo>
                <a:lnTo>
                  <a:pt x="193535" y="189636"/>
                </a:lnTo>
                <a:lnTo>
                  <a:pt x="193395" y="187718"/>
                </a:lnTo>
                <a:lnTo>
                  <a:pt x="193255" y="185800"/>
                </a:lnTo>
                <a:lnTo>
                  <a:pt x="193116" y="183997"/>
                </a:lnTo>
                <a:lnTo>
                  <a:pt x="192976" y="182079"/>
                </a:lnTo>
                <a:lnTo>
                  <a:pt x="192836" y="180276"/>
                </a:lnTo>
                <a:lnTo>
                  <a:pt x="192697" y="178346"/>
                </a:lnTo>
                <a:lnTo>
                  <a:pt x="192557" y="176428"/>
                </a:lnTo>
                <a:lnTo>
                  <a:pt x="192557" y="174624"/>
                </a:lnTo>
                <a:lnTo>
                  <a:pt x="192417" y="172707"/>
                </a:lnTo>
                <a:lnTo>
                  <a:pt x="192278" y="170789"/>
                </a:lnTo>
                <a:lnTo>
                  <a:pt x="192138" y="168986"/>
                </a:lnTo>
                <a:lnTo>
                  <a:pt x="191998" y="167068"/>
                </a:lnTo>
                <a:lnTo>
                  <a:pt x="191998" y="165252"/>
                </a:lnTo>
                <a:lnTo>
                  <a:pt x="191858" y="163347"/>
                </a:lnTo>
                <a:lnTo>
                  <a:pt x="191858" y="161416"/>
                </a:lnTo>
                <a:lnTo>
                  <a:pt x="191719" y="159613"/>
                </a:lnTo>
                <a:lnTo>
                  <a:pt x="191719" y="157695"/>
                </a:lnTo>
                <a:lnTo>
                  <a:pt x="191719" y="155765"/>
                </a:lnTo>
                <a:lnTo>
                  <a:pt x="191579" y="153974"/>
                </a:lnTo>
                <a:lnTo>
                  <a:pt x="191579" y="152044"/>
                </a:lnTo>
                <a:lnTo>
                  <a:pt x="191579" y="150126"/>
                </a:lnTo>
                <a:lnTo>
                  <a:pt x="191579" y="148323"/>
                </a:lnTo>
                <a:lnTo>
                  <a:pt x="191579" y="146405"/>
                </a:lnTo>
                <a:lnTo>
                  <a:pt x="191719" y="144602"/>
                </a:lnTo>
                <a:lnTo>
                  <a:pt x="191719" y="142684"/>
                </a:lnTo>
                <a:lnTo>
                  <a:pt x="191858" y="140754"/>
                </a:lnTo>
                <a:lnTo>
                  <a:pt x="191858" y="138963"/>
                </a:lnTo>
                <a:lnTo>
                  <a:pt x="191998" y="137032"/>
                </a:lnTo>
                <a:lnTo>
                  <a:pt x="192138" y="135115"/>
                </a:lnTo>
                <a:lnTo>
                  <a:pt x="192278" y="133311"/>
                </a:lnTo>
                <a:lnTo>
                  <a:pt x="192417" y="131394"/>
                </a:lnTo>
                <a:lnTo>
                  <a:pt x="192557" y="129590"/>
                </a:lnTo>
                <a:lnTo>
                  <a:pt x="192697" y="127660"/>
                </a:lnTo>
                <a:lnTo>
                  <a:pt x="192976" y="125755"/>
                </a:lnTo>
                <a:lnTo>
                  <a:pt x="193116" y="123951"/>
                </a:lnTo>
                <a:lnTo>
                  <a:pt x="193395" y="122021"/>
                </a:lnTo>
                <a:lnTo>
                  <a:pt x="193687" y="120103"/>
                </a:lnTo>
                <a:lnTo>
                  <a:pt x="193814" y="118300"/>
                </a:lnTo>
                <a:lnTo>
                  <a:pt x="194094" y="116382"/>
                </a:lnTo>
                <a:lnTo>
                  <a:pt x="194386" y="114579"/>
                </a:lnTo>
                <a:lnTo>
                  <a:pt x="194665" y="112648"/>
                </a:lnTo>
                <a:lnTo>
                  <a:pt x="194945" y="110731"/>
                </a:lnTo>
                <a:lnTo>
                  <a:pt x="195224" y="108927"/>
                </a:lnTo>
                <a:lnTo>
                  <a:pt x="195643" y="107010"/>
                </a:lnTo>
                <a:lnTo>
                  <a:pt x="195922" y="105092"/>
                </a:lnTo>
                <a:lnTo>
                  <a:pt x="196202" y="103289"/>
                </a:lnTo>
                <a:lnTo>
                  <a:pt x="196481" y="101371"/>
                </a:lnTo>
                <a:lnTo>
                  <a:pt x="196900" y="99440"/>
                </a:lnTo>
                <a:lnTo>
                  <a:pt x="197180" y="97650"/>
                </a:lnTo>
                <a:lnTo>
                  <a:pt x="197459" y="95719"/>
                </a:lnTo>
                <a:lnTo>
                  <a:pt x="197891" y="93916"/>
                </a:lnTo>
                <a:lnTo>
                  <a:pt x="198170" y="91998"/>
                </a:lnTo>
                <a:lnTo>
                  <a:pt x="198450" y="90081"/>
                </a:lnTo>
                <a:lnTo>
                  <a:pt x="198869" y="88277"/>
                </a:lnTo>
                <a:lnTo>
                  <a:pt x="199148" y="86359"/>
                </a:lnTo>
                <a:lnTo>
                  <a:pt x="199428" y="84429"/>
                </a:lnTo>
                <a:lnTo>
                  <a:pt x="199707" y="82638"/>
                </a:lnTo>
                <a:lnTo>
                  <a:pt x="200126" y="80708"/>
                </a:lnTo>
                <a:lnTo>
                  <a:pt x="200406" y="78905"/>
                </a:lnTo>
                <a:lnTo>
                  <a:pt x="200685" y="76987"/>
                </a:lnTo>
                <a:lnTo>
                  <a:pt x="200977" y="75056"/>
                </a:lnTo>
                <a:lnTo>
                  <a:pt x="201256" y="73266"/>
                </a:lnTo>
                <a:lnTo>
                  <a:pt x="201536" y="71335"/>
                </a:lnTo>
                <a:lnTo>
                  <a:pt x="201676" y="69418"/>
                </a:lnTo>
                <a:lnTo>
                  <a:pt x="201955" y="67614"/>
                </a:lnTo>
                <a:lnTo>
                  <a:pt x="202234" y="65697"/>
                </a:lnTo>
                <a:lnTo>
                  <a:pt x="202514" y="63893"/>
                </a:lnTo>
                <a:lnTo>
                  <a:pt x="202653" y="61975"/>
                </a:lnTo>
                <a:lnTo>
                  <a:pt x="202933" y="60058"/>
                </a:lnTo>
                <a:lnTo>
                  <a:pt x="203073" y="58254"/>
                </a:lnTo>
                <a:lnTo>
                  <a:pt x="203352" y="56324"/>
                </a:lnTo>
                <a:lnTo>
                  <a:pt x="203492" y="54406"/>
                </a:lnTo>
                <a:lnTo>
                  <a:pt x="203631" y="52603"/>
                </a:lnTo>
                <a:lnTo>
                  <a:pt x="203771" y="50685"/>
                </a:lnTo>
                <a:lnTo>
                  <a:pt x="203923" y="48767"/>
                </a:lnTo>
                <a:lnTo>
                  <a:pt x="204050" y="46964"/>
                </a:lnTo>
                <a:lnTo>
                  <a:pt x="204203" y="45046"/>
                </a:lnTo>
                <a:lnTo>
                  <a:pt x="204343" y="43243"/>
                </a:lnTo>
                <a:lnTo>
                  <a:pt x="204482" y="41313"/>
                </a:lnTo>
                <a:lnTo>
                  <a:pt x="204622" y="39395"/>
                </a:lnTo>
                <a:lnTo>
                  <a:pt x="204622" y="37591"/>
                </a:lnTo>
                <a:lnTo>
                  <a:pt x="204762" y="35674"/>
                </a:lnTo>
                <a:lnTo>
                  <a:pt x="204901" y="33743"/>
                </a:lnTo>
                <a:lnTo>
                  <a:pt x="204901" y="31953"/>
                </a:lnTo>
                <a:lnTo>
                  <a:pt x="205041" y="30022"/>
                </a:lnTo>
                <a:lnTo>
                  <a:pt x="205041" y="28219"/>
                </a:lnTo>
                <a:lnTo>
                  <a:pt x="205181" y="26301"/>
                </a:lnTo>
                <a:lnTo>
                  <a:pt x="205181" y="24383"/>
                </a:lnTo>
                <a:lnTo>
                  <a:pt x="205181" y="22580"/>
                </a:lnTo>
                <a:lnTo>
                  <a:pt x="205320" y="20662"/>
                </a:lnTo>
                <a:lnTo>
                  <a:pt x="205320" y="18732"/>
                </a:lnTo>
                <a:lnTo>
                  <a:pt x="205320" y="16941"/>
                </a:lnTo>
                <a:lnTo>
                  <a:pt x="205460" y="15011"/>
                </a:lnTo>
                <a:lnTo>
                  <a:pt x="205460" y="13207"/>
                </a:lnTo>
                <a:lnTo>
                  <a:pt x="205460" y="11290"/>
                </a:lnTo>
                <a:lnTo>
                  <a:pt x="205460" y="9372"/>
                </a:lnTo>
                <a:lnTo>
                  <a:pt x="205460" y="7569"/>
                </a:lnTo>
                <a:lnTo>
                  <a:pt x="205460" y="5651"/>
                </a:lnTo>
                <a:lnTo>
                  <a:pt x="205600" y="3721"/>
                </a:lnTo>
                <a:lnTo>
                  <a:pt x="205600" y="1930"/>
                </a:lnTo>
                <a:lnTo>
                  <a:pt x="205600" y="0"/>
                </a:lnTo>
                <a:lnTo>
                  <a:pt x="205740" y="0"/>
                </a:lnTo>
                <a:lnTo>
                  <a:pt x="205740" y="1930"/>
                </a:lnTo>
                <a:lnTo>
                  <a:pt x="205740" y="3721"/>
                </a:lnTo>
                <a:lnTo>
                  <a:pt x="205740" y="5651"/>
                </a:lnTo>
                <a:lnTo>
                  <a:pt x="205879" y="7569"/>
                </a:lnTo>
                <a:lnTo>
                  <a:pt x="205879" y="9372"/>
                </a:lnTo>
                <a:lnTo>
                  <a:pt x="205879" y="11290"/>
                </a:lnTo>
                <a:lnTo>
                  <a:pt x="205879" y="13207"/>
                </a:lnTo>
                <a:lnTo>
                  <a:pt x="205879" y="15011"/>
                </a:lnTo>
                <a:lnTo>
                  <a:pt x="206019" y="16941"/>
                </a:lnTo>
                <a:lnTo>
                  <a:pt x="206019" y="18732"/>
                </a:lnTo>
                <a:lnTo>
                  <a:pt x="206019" y="20662"/>
                </a:lnTo>
                <a:lnTo>
                  <a:pt x="206019" y="22580"/>
                </a:lnTo>
                <a:lnTo>
                  <a:pt x="206159" y="24383"/>
                </a:lnTo>
                <a:lnTo>
                  <a:pt x="206159" y="26301"/>
                </a:lnTo>
                <a:lnTo>
                  <a:pt x="206298" y="28219"/>
                </a:lnTo>
                <a:lnTo>
                  <a:pt x="206298" y="30022"/>
                </a:lnTo>
                <a:lnTo>
                  <a:pt x="206438" y="31953"/>
                </a:lnTo>
                <a:lnTo>
                  <a:pt x="206438" y="33743"/>
                </a:lnTo>
                <a:lnTo>
                  <a:pt x="206578" y="35674"/>
                </a:lnTo>
                <a:lnTo>
                  <a:pt x="206578" y="37591"/>
                </a:lnTo>
                <a:lnTo>
                  <a:pt x="206717" y="39395"/>
                </a:lnTo>
                <a:lnTo>
                  <a:pt x="206870" y="41313"/>
                </a:lnTo>
                <a:lnTo>
                  <a:pt x="206997" y="43243"/>
                </a:lnTo>
                <a:lnTo>
                  <a:pt x="207149" y="45046"/>
                </a:lnTo>
                <a:lnTo>
                  <a:pt x="207276" y="46964"/>
                </a:lnTo>
                <a:lnTo>
                  <a:pt x="207429" y="48767"/>
                </a:lnTo>
                <a:lnTo>
                  <a:pt x="207568" y="50685"/>
                </a:lnTo>
                <a:lnTo>
                  <a:pt x="207708" y="52603"/>
                </a:lnTo>
                <a:lnTo>
                  <a:pt x="207848" y="54406"/>
                </a:lnTo>
                <a:lnTo>
                  <a:pt x="207987" y="56324"/>
                </a:lnTo>
                <a:lnTo>
                  <a:pt x="208267" y="58254"/>
                </a:lnTo>
                <a:lnTo>
                  <a:pt x="208407" y="60058"/>
                </a:lnTo>
                <a:lnTo>
                  <a:pt x="208686" y="61975"/>
                </a:lnTo>
                <a:lnTo>
                  <a:pt x="208826" y="63893"/>
                </a:lnTo>
                <a:lnTo>
                  <a:pt x="209105" y="65697"/>
                </a:lnTo>
                <a:lnTo>
                  <a:pt x="209384" y="67614"/>
                </a:lnTo>
                <a:lnTo>
                  <a:pt x="209524" y="69418"/>
                </a:lnTo>
                <a:lnTo>
                  <a:pt x="209816" y="71335"/>
                </a:lnTo>
                <a:lnTo>
                  <a:pt x="210096" y="73266"/>
                </a:lnTo>
                <a:lnTo>
                  <a:pt x="210362" y="75056"/>
                </a:lnTo>
                <a:lnTo>
                  <a:pt x="210642" y="76987"/>
                </a:lnTo>
                <a:lnTo>
                  <a:pt x="210921" y="78905"/>
                </a:lnTo>
                <a:lnTo>
                  <a:pt x="211213" y="80708"/>
                </a:lnTo>
                <a:lnTo>
                  <a:pt x="211632" y="82638"/>
                </a:lnTo>
                <a:lnTo>
                  <a:pt x="211912" y="84429"/>
                </a:lnTo>
                <a:lnTo>
                  <a:pt x="212191" y="86359"/>
                </a:lnTo>
                <a:lnTo>
                  <a:pt x="212471" y="88277"/>
                </a:lnTo>
                <a:lnTo>
                  <a:pt x="212890" y="90081"/>
                </a:lnTo>
                <a:lnTo>
                  <a:pt x="213169" y="91998"/>
                </a:lnTo>
                <a:lnTo>
                  <a:pt x="213461" y="93916"/>
                </a:lnTo>
                <a:lnTo>
                  <a:pt x="213868" y="95719"/>
                </a:lnTo>
                <a:lnTo>
                  <a:pt x="214160" y="97650"/>
                </a:lnTo>
                <a:lnTo>
                  <a:pt x="214439" y="99440"/>
                </a:lnTo>
                <a:lnTo>
                  <a:pt x="214858" y="101371"/>
                </a:lnTo>
                <a:lnTo>
                  <a:pt x="215138" y="103289"/>
                </a:lnTo>
                <a:lnTo>
                  <a:pt x="215417" y="105092"/>
                </a:lnTo>
                <a:lnTo>
                  <a:pt x="215696" y="107010"/>
                </a:lnTo>
                <a:lnTo>
                  <a:pt x="215976" y="108927"/>
                </a:lnTo>
                <a:lnTo>
                  <a:pt x="216408" y="110731"/>
                </a:lnTo>
                <a:lnTo>
                  <a:pt x="216687" y="112648"/>
                </a:lnTo>
                <a:lnTo>
                  <a:pt x="216966" y="114579"/>
                </a:lnTo>
                <a:lnTo>
                  <a:pt x="217246" y="116382"/>
                </a:lnTo>
                <a:lnTo>
                  <a:pt x="217385" y="118300"/>
                </a:lnTo>
                <a:lnTo>
                  <a:pt x="217665" y="120103"/>
                </a:lnTo>
                <a:lnTo>
                  <a:pt x="217944" y="122021"/>
                </a:lnTo>
                <a:lnTo>
                  <a:pt x="218224" y="123951"/>
                </a:lnTo>
                <a:lnTo>
                  <a:pt x="218363" y="125755"/>
                </a:lnTo>
                <a:lnTo>
                  <a:pt x="218503" y="127660"/>
                </a:lnTo>
                <a:lnTo>
                  <a:pt x="218782" y="129590"/>
                </a:lnTo>
                <a:lnTo>
                  <a:pt x="218922" y="131394"/>
                </a:lnTo>
                <a:lnTo>
                  <a:pt x="219062" y="133311"/>
                </a:lnTo>
                <a:lnTo>
                  <a:pt x="219202" y="135115"/>
                </a:lnTo>
                <a:lnTo>
                  <a:pt x="219341" y="137032"/>
                </a:lnTo>
                <a:lnTo>
                  <a:pt x="219481" y="138963"/>
                </a:lnTo>
                <a:lnTo>
                  <a:pt x="219481" y="140754"/>
                </a:lnTo>
                <a:lnTo>
                  <a:pt x="219621" y="142684"/>
                </a:lnTo>
                <a:lnTo>
                  <a:pt x="219621" y="144602"/>
                </a:lnTo>
                <a:lnTo>
                  <a:pt x="219621" y="146405"/>
                </a:lnTo>
                <a:lnTo>
                  <a:pt x="219760" y="148323"/>
                </a:lnTo>
                <a:lnTo>
                  <a:pt x="219760" y="150126"/>
                </a:lnTo>
                <a:lnTo>
                  <a:pt x="219760" y="152044"/>
                </a:lnTo>
                <a:lnTo>
                  <a:pt x="219760" y="153974"/>
                </a:lnTo>
                <a:lnTo>
                  <a:pt x="219621" y="155765"/>
                </a:lnTo>
                <a:lnTo>
                  <a:pt x="219621" y="157695"/>
                </a:lnTo>
                <a:lnTo>
                  <a:pt x="219621" y="159613"/>
                </a:lnTo>
                <a:lnTo>
                  <a:pt x="219481" y="161416"/>
                </a:lnTo>
                <a:lnTo>
                  <a:pt x="219481" y="163347"/>
                </a:lnTo>
                <a:lnTo>
                  <a:pt x="219341" y="165252"/>
                </a:lnTo>
                <a:lnTo>
                  <a:pt x="219202" y="167068"/>
                </a:lnTo>
                <a:lnTo>
                  <a:pt x="219202" y="168986"/>
                </a:lnTo>
                <a:lnTo>
                  <a:pt x="219062" y="170789"/>
                </a:lnTo>
                <a:lnTo>
                  <a:pt x="218922" y="172707"/>
                </a:lnTo>
                <a:lnTo>
                  <a:pt x="218782" y="174624"/>
                </a:lnTo>
                <a:lnTo>
                  <a:pt x="218643" y="176428"/>
                </a:lnTo>
                <a:lnTo>
                  <a:pt x="218503" y="178346"/>
                </a:lnTo>
                <a:lnTo>
                  <a:pt x="218503" y="180276"/>
                </a:lnTo>
                <a:lnTo>
                  <a:pt x="218363" y="182079"/>
                </a:lnTo>
                <a:lnTo>
                  <a:pt x="218224" y="183997"/>
                </a:lnTo>
                <a:lnTo>
                  <a:pt x="218084" y="185800"/>
                </a:lnTo>
                <a:lnTo>
                  <a:pt x="217944" y="187718"/>
                </a:lnTo>
                <a:lnTo>
                  <a:pt x="217804" y="189636"/>
                </a:lnTo>
                <a:lnTo>
                  <a:pt x="217665" y="191439"/>
                </a:lnTo>
                <a:lnTo>
                  <a:pt x="217512" y="193357"/>
                </a:lnTo>
                <a:lnTo>
                  <a:pt x="217385" y="195287"/>
                </a:lnTo>
                <a:lnTo>
                  <a:pt x="217385" y="197091"/>
                </a:lnTo>
                <a:lnTo>
                  <a:pt x="217246" y="199008"/>
                </a:lnTo>
                <a:lnTo>
                  <a:pt x="217106" y="200812"/>
                </a:lnTo>
                <a:lnTo>
                  <a:pt x="216966" y="202730"/>
                </a:lnTo>
                <a:lnTo>
                  <a:pt x="216966" y="204647"/>
                </a:lnTo>
                <a:lnTo>
                  <a:pt x="216814" y="206451"/>
                </a:lnTo>
                <a:lnTo>
                  <a:pt x="216814" y="208368"/>
                </a:lnTo>
                <a:lnTo>
                  <a:pt x="216687" y="210299"/>
                </a:lnTo>
                <a:lnTo>
                  <a:pt x="216687" y="212102"/>
                </a:lnTo>
                <a:lnTo>
                  <a:pt x="216535" y="214020"/>
                </a:lnTo>
                <a:lnTo>
                  <a:pt x="216535" y="215938"/>
                </a:lnTo>
                <a:lnTo>
                  <a:pt x="216408" y="217741"/>
                </a:lnTo>
                <a:lnTo>
                  <a:pt x="216408" y="219671"/>
                </a:lnTo>
                <a:lnTo>
                  <a:pt x="216255" y="221462"/>
                </a:lnTo>
                <a:lnTo>
                  <a:pt x="216255" y="223392"/>
                </a:lnTo>
                <a:lnTo>
                  <a:pt x="216255" y="225310"/>
                </a:lnTo>
                <a:lnTo>
                  <a:pt x="216115" y="227114"/>
                </a:lnTo>
                <a:lnTo>
                  <a:pt x="216115" y="229031"/>
                </a:lnTo>
                <a:lnTo>
                  <a:pt x="216115" y="230949"/>
                </a:lnTo>
                <a:lnTo>
                  <a:pt x="215976" y="232752"/>
                </a:lnTo>
                <a:lnTo>
                  <a:pt x="215976" y="234683"/>
                </a:lnTo>
                <a:lnTo>
                  <a:pt x="215836" y="236473"/>
                </a:lnTo>
                <a:lnTo>
                  <a:pt x="215836" y="238404"/>
                </a:lnTo>
                <a:lnTo>
                  <a:pt x="215836" y="240322"/>
                </a:lnTo>
                <a:lnTo>
                  <a:pt x="215696" y="242125"/>
                </a:lnTo>
                <a:lnTo>
                  <a:pt x="215696" y="244043"/>
                </a:lnTo>
                <a:lnTo>
                  <a:pt x="215557" y="245960"/>
                </a:lnTo>
                <a:lnTo>
                  <a:pt x="215557" y="247776"/>
                </a:lnTo>
                <a:lnTo>
                  <a:pt x="215417" y="249694"/>
                </a:lnTo>
                <a:lnTo>
                  <a:pt x="215417" y="251485"/>
                </a:lnTo>
                <a:lnTo>
                  <a:pt x="215277" y="253415"/>
                </a:lnTo>
                <a:lnTo>
                  <a:pt x="215138" y="255333"/>
                </a:lnTo>
                <a:lnTo>
                  <a:pt x="215138" y="257136"/>
                </a:lnTo>
                <a:lnTo>
                  <a:pt x="214998" y="259054"/>
                </a:lnTo>
                <a:lnTo>
                  <a:pt x="214998" y="260984"/>
                </a:lnTo>
                <a:lnTo>
                  <a:pt x="214858" y="262788"/>
                </a:lnTo>
                <a:lnTo>
                  <a:pt x="214718" y="264706"/>
                </a:lnTo>
                <a:lnTo>
                  <a:pt x="214718" y="266623"/>
                </a:lnTo>
                <a:lnTo>
                  <a:pt x="214579" y="268427"/>
                </a:lnTo>
                <a:lnTo>
                  <a:pt x="214579" y="270344"/>
                </a:lnTo>
                <a:lnTo>
                  <a:pt x="214439" y="272148"/>
                </a:lnTo>
                <a:lnTo>
                  <a:pt x="214439" y="274065"/>
                </a:lnTo>
                <a:lnTo>
                  <a:pt x="214439" y="275996"/>
                </a:lnTo>
                <a:lnTo>
                  <a:pt x="214299" y="277799"/>
                </a:lnTo>
                <a:lnTo>
                  <a:pt x="214299" y="279717"/>
                </a:lnTo>
                <a:lnTo>
                  <a:pt x="214299" y="281635"/>
                </a:lnTo>
                <a:lnTo>
                  <a:pt x="214299" y="283438"/>
                </a:lnTo>
                <a:lnTo>
                  <a:pt x="214299" y="285356"/>
                </a:lnTo>
                <a:lnTo>
                  <a:pt x="214439" y="287159"/>
                </a:lnTo>
                <a:lnTo>
                  <a:pt x="214439" y="289077"/>
                </a:lnTo>
                <a:lnTo>
                  <a:pt x="214579" y="291007"/>
                </a:lnTo>
                <a:lnTo>
                  <a:pt x="214579" y="292798"/>
                </a:lnTo>
                <a:lnTo>
                  <a:pt x="214718" y="294728"/>
                </a:lnTo>
                <a:lnTo>
                  <a:pt x="214858" y="296646"/>
                </a:lnTo>
                <a:lnTo>
                  <a:pt x="214998" y="298449"/>
                </a:lnTo>
                <a:lnTo>
                  <a:pt x="215277" y="300380"/>
                </a:lnTo>
                <a:lnTo>
                  <a:pt x="215417" y="302171"/>
                </a:lnTo>
                <a:lnTo>
                  <a:pt x="215696" y="304101"/>
                </a:lnTo>
                <a:lnTo>
                  <a:pt x="215976" y="306019"/>
                </a:lnTo>
                <a:lnTo>
                  <a:pt x="216255" y="307822"/>
                </a:lnTo>
                <a:lnTo>
                  <a:pt x="216535" y="309740"/>
                </a:lnTo>
                <a:lnTo>
                  <a:pt x="216814" y="311657"/>
                </a:lnTo>
                <a:lnTo>
                  <a:pt x="217246" y="313461"/>
                </a:lnTo>
                <a:lnTo>
                  <a:pt x="217512" y="315379"/>
                </a:lnTo>
                <a:lnTo>
                  <a:pt x="217944" y="317309"/>
                </a:lnTo>
                <a:lnTo>
                  <a:pt x="218363" y="319112"/>
                </a:lnTo>
                <a:lnTo>
                  <a:pt x="218782" y="321030"/>
                </a:lnTo>
                <a:lnTo>
                  <a:pt x="219341" y="322833"/>
                </a:lnTo>
                <a:lnTo>
                  <a:pt x="219760" y="324751"/>
                </a:lnTo>
                <a:lnTo>
                  <a:pt x="220332" y="326669"/>
                </a:lnTo>
                <a:lnTo>
                  <a:pt x="220891" y="328472"/>
                </a:lnTo>
                <a:lnTo>
                  <a:pt x="221449" y="330390"/>
                </a:lnTo>
                <a:lnTo>
                  <a:pt x="222008" y="332320"/>
                </a:lnTo>
                <a:lnTo>
                  <a:pt x="222567" y="334124"/>
                </a:lnTo>
                <a:lnTo>
                  <a:pt x="223126" y="336041"/>
                </a:lnTo>
                <a:lnTo>
                  <a:pt x="223697" y="337845"/>
                </a:lnTo>
                <a:lnTo>
                  <a:pt x="224396" y="339763"/>
                </a:lnTo>
                <a:lnTo>
                  <a:pt x="224955" y="341693"/>
                </a:lnTo>
                <a:lnTo>
                  <a:pt x="225653" y="343484"/>
                </a:lnTo>
                <a:lnTo>
                  <a:pt x="226352" y="345414"/>
                </a:lnTo>
                <a:lnTo>
                  <a:pt x="226923" y="347332"/>
                </a:lnTo>
                <a:lnTo>
                  <a:pt x="227622" y="349135"/>
                </a:lnTo>
                <a:lnTo>
                  <a:pt x="228320" y="351053"/>
                </a:lnTo>
                <a:lnTo>
                  <a:pt x="229019" y="352856"/>
                </a:lnTo>
                <a:lnTo>
                  <a:pt x="229590" y="354774"/>
                </a:lnTo>
                <a:lnTo>
                  <a:pt x="230289" y="356704"/>
                </a:lnTo>
                <a:lnTo>
                  <a:pt x="230987" y="358495"/>
                </a:lnTo>
                <a:lnTo>
                  <a:pt x="231686" y="360425"/>
                </a:lnTo>
                <a:lnTo>
                  <a:pt x="232384" y="362343"/>
                </a:lnTo>
                <a:lnTo>
                  <a:pt x="232943" y="364147"/>
                </a:lnTo>
                <a:lnTo>
                  <a:pt x="233641" y="366064"/>
                </a:lnTo>
                <a:lnTo>
                  <a:pt x="234353" y="367868"/>
                </a:lnTo>
                <a:lnTo>
                  <a:pt x="235051" y="369785"/>
                </a:lnTo>
                <a:lnTo>
                  <a:pt x="235610" y="371716"/>
                </a:lnTo>
                <a:lnTo>
                  <a:pt x="236308" y="373506"/>
                </a:lnTo>
                <a:lnTo>
                  <a:pt x="237020" y="375437"/>
                </a:lnTo>
                <a:lnTo>
                  <a:pt x="237578" y="377355"/>
                </a:lnTo>
                <a:lnTo>
                  <a:pt x="238137" y="379158"/>
                </a:lnTo>
                <a:lnTo>
                  <a:pt x="238836" y="381076"/>
                </a:lnTo>
                <a:lnTo>
                  <a:pt x="239407" y="382993"/>
                </a:lnTo>
                <a:lnTo>
                  <a:pt x="239966" y="384809"/>
                </a:lnTo>
                <a:lnTo>
                  <a:pt x="240665" y="386727"/>
                </a:lnTo>
                <a:lnTo>
                  <a:pt x="241223" y="388531"/>
                </a:lnTo>
                <a:lnTo>
                  <a:pt x="241782" y="390448"/>
                </a:lnTo>
                <a:lnTo>
                  <a:pt x="242354" y="392366"/>
                </a:lnTo>
                <a:lnTo>
                  <a:pt x="242912" y="394169"/>
                </a:lnTo>
                <a:lnTo>
                  <a:pt x="243471" y="396087"/>
                </a:lnTo>
                <a:lnTo>
                  <a:pt x="244030" y="398017"/>
                </a:lnTo>
                <a:lnTo>
                  <a:pt x="244449" y="399821"/>
                </a:lnTo>
                <a:lnTo>
                  <a:pt x="245008" y="401739"/>
                </a:lnTo>
                <a:lnTo>
                  <a:pt x="245567" y="403542"/>
                </a:lnTo>
                <a:lnTo>
                  <a:pt x="245999" y="405460"/>
                </a:lnTo>
                <a:lnTo>
                  <a:pt x="246557" y="407377"/>
                </a:lnTo>
                <a:lnTo>
                  <a:pt x="247116" y="409181"/>
                </a:lnTo>
                <a:lnTo>
                  <a:pt x="247535" y="411098"/>
                </a:lnTo>
                <a:lnTo>
                  <a:pt x="247954" y="413029"/>
                </a:lnTo>
                <a:lnTo>
                  <a:pt x="248513" y="414832"/>
                </a:lnTo>
                <a:lnTo>
                  <a:pt x="248945" y="416750"/>
                </a:lnTo>
                <a:lnTo>
                  <a:pt x="249351" y="418553"/>
                </a:lnTo>
                <a:lnTo>
                  <a:pt x="249923" y="420471"/>
                </a:lnTo>
                <a:lnTo>
                  <a:pt x="250342" y="422401"/>
                </a:lnTo>
                <a:lnTo>
                  <a:pt x="250761" y="424192"/>
                </a:lnTo>
                <a:lnTo>
                  <a:pt x="251180" y="426110"/>
                </a:lnTo>
                <a:lnTo>
                  <a:pt x="251599" y="428040"/>
                </a:lnTo>
                <a:lnTo>
                  <a:pt x="252018" y="429844"/>
                </a:lnTo>
                <a:lnTo>
                  <a:pt x="252437" y="431761"/>
                </a:lnTo>
                <a:lnTo>
                  <a:pt x="252869" y="433679"/>
                </a:lnTo>
                <a:lnTo>
                  <a:pt x="253149" y="435482"/>
                </a:lnTo>
                <a:lnTo>
                  <a:pt x="253568" y="437413"/>
                </a:lnTo>
                <a:lnTo>
                  <a:pt x="253987" y="439204"/>
                </a:lnTo>
                <a:lnTo>
                  <a:pt x="254266" y="441134"/>
                </a:lnTo>
                <a:lnTo>
                  <a:pt x="254685" y="443052"/>
                </a:lnTo>
                <a:lnTo>
                  <a:pt x="254965" y="444855"/>
                </a:lnTo>
                <a:lnTo>
                  <a:pt x="255244" y="446773"/>
                </a:lnTo>
                <a:lnTo>
                  <a:pt x="255536" y="448690"/>
                </a:lnTo>
                <a:lnTo>
                  <a:pt x="255816" y="450494"/>
                </a:lnTo>
                <a:lnTo>
                  <a:pt x="256095" y="452424"/>
                </a:lnTo>
                <a:lnTo>
                  <a:pt x="256374" y="454215"/>
                </a:lnTo>
                <a:lnTo>
                  <a:pt x="256654" y="456145"/>
                </a:lnTo>
                <a:lnTo>
                  <a:pt x="256933" y="458063"/>
                </a:lnTo>
                <a:lnTo>
                  <a:pt x="257073" y="459866"/>
                </a:lnTo>
                <a:lnTo>
                  <a:pt x="257352" y="461784"/>
                </a:lnTo>
                <a:lnTo>
                  <a:pt x="257632" y="463702"/>
                </a:lnTo>
                <a:lnTo>
                  <a:pt x="257771" y="465518"/>
                </a:lnTo>
                <a:lnTo>
                  <a:pt x="258051" y="467436"/>
                </a:lnTo>
                <a:lnTo>
                  <a:pt x="258190" y="469239"/>
                </a:lnTo>
                <a:lnTo>
                  <a:pt x="258483" y="471157"/>
                </a:lnTo>
                <a:lnTo>
                  <a:pt x="258610" y="473074"/>
                </a:lnTo>
                <a:lnTo>
                  <a:pt x="258889" y="474878"/>
                </a:lnTo>
                <a:lnTo>
                  <a:pt x="259181" y="476796"/>
                </a:lnTo>
                <a:lnTo>
                  <a:pt x="259461" y="478726"/>
                </a:lnTo>
                <a:lnTo>
                  <a:pt x="259740" y="480529"/>
                </a:lnTo>
                <a:lnTo>
                  <a:pt x="260019" y="482447"/>
                </a:lnTo>
                <a:lnTo>
                  <a:pt x="261975" y="491807"/>
                </a:lnTo>
                <a:lnTo>
                  <a:pt x="262407" y="493737"/>
                </a:lnTo>
                <a:lnTo>
                  <a:pt x="262966" y="495528"/>
                </a:lnTo>
                <a:lnTo>
                  <a:pt x="263664" y="497458"/>
                </a:lnTo>
                <a:lnTo>
                  <a:pt x="264223" y="499376"/>
                </a:lnTo>
                <a:lnTo>
                  <a:pt x="265074" y="501180"/>
                </a:lnTo>
                <a:lnTo>
                  <a:pt x="265772" y="503097"/>
                </a:lnTo>
                <a:lnTo>
                  <a:pt x="266750" y="504901"/>
                </a:lnTo>
                <a:lnTo>
                  <a:pt x="273761" y="516191"/>
                </a:lnTo>
                <a:lnTo>
                  <a:pt x="275170" y="518121"/>
                </a:lnTo>
                <a:lnTo>
                  <a:pt x="276847" y="519912"/>
                </a:lnTo>
                <a:lnTo>
                  <a:pt x="278536" y="521842"/>
                </a:lnTo>
                <a:lnTo>
                  <a:pt x="280352" y="523760"/>
                </a:lnTo>
                <a:lnTo>
                  <a:pt x="282181" y="525564"/>
                </a:lnTo>
                <a:lnTo>
                  <a:pt x="284137" y="527481"/>
                </a:lnTo>
                <a:lnTo>
                  <a:pt x="286245" y="529399"/>
                </a:lnTo>
                <a:lnTo>
                  <a:pt x="288493" y="531202"/>
                </a:lnTo>
                <a:lnTo>
                  <a:pt x="290728" y="533120"/>
                </a:lnTo>
                <a:lnTo>
                  <a:pt x="293116" y="535050"/>
                </a:lnTo>
                <a:lnTo>
                  <a:pt x="295643" y="536854"/>
                </a:lnTo>
                <a:lnTo>
                  <a:pt x="298310" y="538772"/>
                </a:lnTo>
                <a:lnTo>
                  <a:pt x="300964" y="540575"/>
                </a:lnTo>
                <a:lnTo>
                  <a:pt x="303771" y="542493"/>
                </a:lnTo>
                <a:lnTo>
                  <a:pt x="306578" y="544410"/>
                </a:lnTo>
                <a:lnTo>
                  <a:pt x="309524" y="546226"/>
                </a:lnTo>
                <a:lnTo>
                  <a:pt x="312470" y="548131"/>
                </a:lnTo>
                <a:lnTo>
                  <a:pt x="315556" y="550062"/>
                </a:lnTo>
                <a:lnTo>
                  <a:pt x="318782" y="551865"/>
                </a:lnTo>
                <a:lnTo>
                  <a:pt x="322008" y="553783"/>
                </a:lnTo>
                <a:lnTo>
                  <a:pt x="325234" y="555586"/>
                </a:lnTo>
                <a:lnTo>
                  <a:pt x="328599" y="557504"/>
                </a:lnTo>
                <a:lnTo>
                  <a:pt x="331825" y="559434"/>
                </a:lnTo>
                <a:lnTo>
                  <a:pt x="335191" y="561225"/>
                </a:lnTo>
                <a:lnTo>
                  <a:pt x="338696" y="563156"/>
                </a:lnTo>
                <a:lnTo>
                  <a:pt x="342061" y="565073"/>
                </a:lnTo>
                <a:lnTo>
                  <a:pt x="345427" y="566877"/>
                </a:lnTo>
                <a:lnTo>
                  <a:pt x="348932" y="568794"/>
                </a:lnTo>
                <a:lnTo>
                  <a:pt x="352298" y="570598"/>
                </a:lnTo>
                <a:lnTo>
                  <a:pt x="355663" y="572515"/>
                </a:lnTo>
                <a:lnTo>
                  <a:pt x="359041" y="574446"/>
                </a:lnTo>
                <a:lnTo>
                  <a:pt x="362407" y="576237"/>
                </a:lnTo>
                <a:lnTo>
                  <a:pt x="365633" y="578167"/>
                </a:lnTo>
                <a:lnTo>
                  <a:pt x="368846" y="580085"/>
                </a:lnTo>
                <a:lnTo>
                  <a:pt x="371932" y="581888"/>
                </a:lnTo>
                <a:lnTo>
                  <a:pt x="375018" y="583806"/>
                </a:lnTo>
                <a:lnTo>
                  <a:pt x="378104" y="585723"/>
                </a:lnTo>
                <a:lnTo>
                  <a:pt x="380911" y="587527"/>
                </a:lnTo>
                <a:lnTo>
                  <a:pt x="383717" y="589457"/>
                </a:lnTo>
                <a:lnTo>
                  <a:pt x="386524" y="591248"/>
                </a:lnTo>
                <a:lnTo>
                  <a:pt x="389051" y="593178"/>
                </a:lnTo>
                <a:lnTo>
                  <a:pt x="391579" y="595096"/>
                </a:lnTo>
                <a:lnTo>
                  <a:pt x="393814" y="596899"/>
                </a:lnTo>
                <a:lnTo>
                  <a:pt x="396062" y="598817"/>
                </a:lnTo>
                <a:lnTo>
                  <a:pt x="398170" y="600735"/>
                </a:lnTo>
                <a:lnTo>
                  <a:pt x="400126" y="602551"/>
                </a:lnTo>
                <a:lnTo>
                  <a:pt x="401815" y="604469"/>
                </a:lnTo>
                <a:lnTo>
                  <a:pt x="403491" y="606272"/>
                </a:lnTo>
                <a:lnTo>
                  <a:pt x="405041" y="608190"/>
                </a:lnTo>
                <a:lnTo>
                  <a:pt x="406298" y="610107"/>
                </a:lnTo>
                <a:lnTo>
                  <a:pt x="407555" y="611911"/>
                </a:lnTo>
                <a:lnTo>
                  <a:pt x="411200" y="623201"/>
                </a:lnTo>
                <a:lnTo>
                  <a:pt x="411353" y="625119"/>
                </a:lnTo>
                <a:lnTo>
                  <a:pt x="411353" y="626922"/>
                </a:lnTo>
                <a:lnTo>
                  <a:pt x="411200" y="628840"/>
                </a:lnTo>
                <a:lnTo>
                  <a:pt x="408127" y="638213"/>
                </a:lnTo>
                <a:lnTo>
                  <a:pt x="407276" y="640143"/>
                </a:lnTo>
                <a:lnTo>
                  <a:pt x="406158" y="641934"/>
                </a:lnTo>
                <a:lnTo>
                  <a:pt x="405041" y="643864"/>
                </a:lnTo>
                <a:lnTo>
                  <a:pt x="403771" y="645782"/>
                </a:lnTo>
                <a:lnTo>
                  <a:pt x="402513" y="647585"/>
                </a:lnTo>
                <a:lnTo>
                  <a:pt x="401116" y="649503"/>
                </a:lnTo>
                <a:lnTo>
                  <a:pt x="399567" y="651421"/>
                </a:lnTo>
                <a:lnTo>
                  <a:pt x="398018" y="653224"/>
                </a:lnTo>
                <a:lnTo>
                  <a:pt x="396481" y="655154"/>
                </a:lnTo>
                <a:lnTo>
                  <a:pt x="394792" y="656945"/>
                </a:lnTo>
                <a:lnTo>
                  <a:pt x="393115" y="658875"/>
                </a:lnTo>
                <a:lnTo>
                  <a:pt x="391426" y="660793"/>
                </a:lnTo>
                <a:lnTo>
                  <a:pt x="389750" y="662597"/>
                </a:lnTo>
                <a:lnTo>
                  <a:pt x="387921" y="664514"/>
                </a:lnTo>
                <a:lnTo>
                  <a:pt x="386245" y="666432"/>
                </a:lnTo>
                <a:lnTo>
                  <a:pt x="384416" y="668235"/>
                </a:lnTo>
                <a:lnTo>
                  <a:pt x="382739" y="670166"/>
                </a:lnTo>
                <a:lnTo>
                  <a:pt x="381050" y="671956"/>
                </a:lnTo>
                <a:lnTo>
                  <a:pt x="379234" y="673887"/>
                </a:lnTo>
                <a:lnTo>
                  <a:pt x="377545" y="675805"/>
                </a:lnTo>
                <a:lnTo>
                  <a:pt x="375996" y="677608"/>
                </a:lnTo>
                <a:lnTo>
                  <a:pt x="374319" y="679526"/>
                </a:lnTo>
                <a:lnTo>
                  <a:pt x="372783" y="681443"/>
                </a:lnTo>
                <a:lnTo>
                  <a:pt x="371233" y="683259"/>
                </a:lnTo>
                <a:lnTo>
                  <a:pt x="369697" y="685177"/>
                </a:lnTo>
                <a:lnTo>
                  <a:pt x="368287" y="687095"/>
                </a:lnTo>
                <a:lnTo>
                  <a:pt x="366890" y="688898"/>
                </a:lnTo>
                <a:lnTo>
                  <a:pt x="365480" y="690816"/>
                </a:lnTo>
                <a:lnTo>
                  <a:pt x="364223" y="692619"/>
                </a:lnTo>
                <a:lnTo>
                  <a:pt x="362966" y="694537"/>
                </a:lnTo>
                <a:lnTo>
                  <a:pt x="361835" y="696467"/>
                </a:lnTo>
                <a:lnTo>
                  <a:pt x="360718" y="698258"/>
                </a:lnTo>
                <a:lnTo>
                  <a:pt x="359740" y="700189"/>
                </a:lnTo>
                <a:lnTo>
                  <a:pt x="358609" y="702106"/>
                </a:lnTo>
                <a:lnTo>
                  <a:pt x="357771" y="703910"/>
                </a:lnTo>
                <a:lnTo>
                  <a:pt x="356793" y="705827"/>
                </a:lnTo>
                <a:lnTo>
                  <a:pt x="355942" y="707631"/>
                </a:lnTo>
                <a:lnTo>
                  <a:pt x="355104" y="709548"/>
                </a:lnTo>
                <a:lnTo>
                  <a:pt x="354406" y="711479"/>
                </a:lnTo>
                <a:lnTo>
                  <a:pt x="353707" y="713270"/>
                </a:lnTo>
                <a:lnTo>
                  <a:pt x="352869" y="715200"/>
                </a:lnTo>
                <a:lnTo>
                  <a:pt x="352158" y="717118"/>
                </a:lnTo>
                <a:lnTo>
                  <a:pt x="351599" y="718921"/>
                </a:lnTo>
                <a:lnTo>
                  <a:pt x="350901" y="720851"/>
                </a:lnTo>
                <a:lnTo>
                  <a:pt x="350202" y="722642"/>
                </a:lnTo>
                <a:lnTo>
                  <a:pt x="349504" y="724560"/>
                </a:lnTo>
                <a:lnTo>
                  <a:pt x="348932" y="726490"/>
                </a:lnTo>
                <a:lnTo>
                  <a:pt x="348234" y="728281"/>
                </a:lnTo>
                <a:lnTo>
                  <a:pt x="347535" y="730211"/>
                </a:lnTo>
                <a:lnTo>
                  <a:pt x="346684" y="732129"/>
                </a:lnTo>
                <a:lnTo>
                  <a:pt x="345986" y="733932"/>
                </a:lnTo>
                <a:lnTo>
                  <a:pt x="345147" y="735850"/>
                </a:lnTo>
                <a:lnTo>
                  <a:pt x="344309" y="737781"/>
                </a:lnTo>
                <a:lnTo>
                  <a:pt x="343458" y="739584"/>
                </a:lnTo>
                <a:lnTo>
                  <a:pt x="342480" y="741502"/>
                </a:lnTo>
                <a:lnTo>
                  <a:pt x="341363" y="743305"/>
                </a:lnTo>
                <a:lnTo>
                  <a:pt x="340385" y="745223"/>
                </a:lnTo>
                <a:lnTo>
                  <a:pt x="339255" y="747140"/>
                </a:lnTo>
                <a:lnTo>
                  <a:pt x="337997" y="748944"/>
                </a:lnTo>
                <a:lnTo>
                  <a:pt x="336740" y="750862"/>
                </a:lnTo>
                <a:lnTo>
                  <a:pt x="335330" y="752792"/>
                </a:lnTo>
                <a:lnTo>
                  <a:pt x="333921" y="754595"/>
                </a:lnTo>
                <a:lnTo>
                  <a:pt x="332524" y="756513"/>
                </a:lnTo>
                <a:lnTo>
                  <a:pt x="330987" y="758316"/>
                </a:lnTo>
                <a:lnTo>
                  <a:pt x="329298" y="760234"/>
                </a:lnTo>
                <a:lnTo>
                  <a:pt x="327621" y="762152"/>
                </a:lnTo>
                <a:lnTo>
                  <a:pt x="325793" y="763955"/>
                </a:lnTo>
                <a:lnTo>
                  <a:pt x="323977" y="765873"/>
                </a:lnTo>
                <a:lnTo>
                  <a:pt x="322148" y="767803"/>
                </a:lnTo>
                <a:lnTo>
                  <a:pt x="320179" y="769607"/>
                </a:lnTo>
                <a:lnTo>
                  <a:pt x="318223" y="771524"/>
                </a:lnTo>
                <a:lnTo>
                  <a:pt x="316115" y="773328"/>
                </a:lnTo>
                <a:lnTo>
                  <a:pt x="314020" y="775246"/>
                </a:lnTo>
                <a:lnTo>
                  <a:pt x="311772" y="777176"/>
                </a:lnTo>
                <a:lnTo>
                  <a:pt x="309664" y="778967"/>
                </a:lnTo>
                <a:lnTo>
                  <a:pt x="307428" y="780897"/>
                </a:lnTo>
                <a:lnTo>
                  <a:pt x="305181" y="782815"/>
                </a:lnTo>
                <a:lnTo>
                  <a:pt x="302793" y="784618"/>
                </a:lnTo>
                <a:lnTo>
                  <a:pt x="300558" y="786536"/>
                </a:lnTo>
                <a:lnTo>
                  <a:pt x="298170" y="788454"/>
                </a:lnTo>
                <a:lnTo>
                  <a:pt x="295783" y="790257"/>
                </a:lnTo>
                <a:lnTo>
                  <a:pt x="293535" y="792187"/>
                </a:lnTo>
                <a:lnTo>
                  <a:pt x="291147" y="793978"/>
                </a:lnTo>
                <a:lnTo>
                  <a:pt x="288772" y="795908"/>
                </a:lnTo>
                <a:lnTo>
                  <a:pt x="286385" y="797826"/>
                </a:lnTo>
                <a:lnTo>
                  <a:pt x="283997" y="799630"/>
                </a:lnTo>
                <a:lnTo>
                  <a:pt x="281762" y="801547"/>
                </a:lnTo>
                <a:lnTo>
                  <a:pt x="279374" y="803465"/>
                </a:lnTo>
                <a:lnTo>
                  <a:pt x="277126" y="805268"/>
                </a:lnTo>
                <a:lnTo>
                  <a:pt x="274891" y="807199"/>
                </a:lnTo>
                <a:lnTo>
                  <a:pt x="272503" y="808989"/>
                </a:lnTo>
                <a:lnTo>
                  <a:pt x="270256" y="810920"/>
                </a:lnTo>
                <a:lnTo>
                  <a:pt x="268147" y="812838"/>
                </a:lnTo>
                <a:lnTo>
                  <a:pt x="265912" y="814641"/>
                </a:lnTo>
                <a:lnTo>
                  <a:pt x="263804" y="816559"/>
                </a:lnTo>
                <a:lnTo>
                  <a:pt x="261696" y="818489"/>
                </a:lnTo>
                <a:lnTo>
                  <a:pt x="259588" y="820292"/>
                </a:lnTo>
                <a:lnTo>
                  <a:pt x="257632" y="822210"/>
                </a:lnTo>
                <a:lnTo>
                  <a:pt x="255536" y="824014"/>
                </a:lnTo>
                <a:lnTo>
                  <a:pt x="253707" y="825931"/>
                </a:lnTo>
                <a:lnTo>
                  <a:pt x="251739" y="827849"/>
                </a:lnTo>
                <a:lnTo>
                  <a:pt x="249783" y="829652"/>
                </a:lnTo>
                <a:lnTo>
                  <a:pt x="247954" y="831570"/>
                </a:lnTo>
                <a:lnTo>
                  <a:pt x="246278" y="833500"/>
                </a:lnTo>
                <a:lnTo>
                  <a:pt x="244449" y="835304"/>
                </a:lnTo>
                <a:lnTo>
                  <a:pt x="242760" y="837222"/>
                </a:lnTo>
                <a:lnTo>
                  <a:pt x="241084" y="839139"/>
                </a:lnTo>
                <a:lnTo>
                  <a:pt x="239534" y="840943"/>
                </a:lnTo>
                <a:lnTo>
                  <a:pt x="237858" y="842860"/>
                </a:lnTo>
                <a:lnTo>
                  <a:pt x="236461" y="844664"/>
                </a:lnTo>
                <a:lnTo>
                  <a:pt x="234911" y="846581"/>
                </a:lnTo>
                <a:lnTo>
                  <a:pt x="233514" y="848512"/>
                </a:lnTo>
                <a:lnTo>
                  <a:pt x="232105" y="850315"/>
                </a:lnTo>
                <a:lnTo>
                  <a:pt x="230708" y="852233"/>
                </a:lnTo>
                <a:lnTo>
                  <a:pt x="229438" y="854151"/>
                </a:lnTo>
                <a:lnTo>
                  <a:pt x="228180" y="855954"/>
                </a:lnTo>
                <a:lnTo>
                  <a:pt x="226923" y="857884"/>
                </a:lnTo>
                <a:lnTo>
                  <a:pt x="225793" y="859675"/>
                </a:lnTo>
                <a:lnTo>
                  <a:pt x="224536" y="861606"/>
                </a:lnTo>
                <a:lnTo>
                  <a:pt x="223558" y="863523"/>
                </a:lnTo>
                <a:lnTo>
                  <a:pt x="222427" y="865314"/>
                </a:lnTo>
                <a:lnTo>
                  <a:pt x="221449" y="867244"/>
                </a:lnTo>
                <a:lnTo>
                  <a:pt x="220459" y="869162"/>
                </a:lnTo>
                <a:lnTo>
                  <a:pt x="219621" y="870965"/>
                </a:lnTo>
                <a:lnTo>
                  <a:pt x="218643" y="872896"/>
                </a:lnTo>
                <a:lnTo>
                  <a:pt x="217804" y="874687"/>
                </a:lnTo>
                <a:lnTo>
                  <a:pt x="216966" y="876617"/>
                </a:lnTo>
                <a:lnTo>
                  <a:pt x="216255" y="878535"/>
                </a:lnTo>
                <a:lnTo>
                  <a:pt x="215557" y="880338"/>
                </a:lnTo>
                <a:lnTo>
                  <a:pt x="214858" y="882256"/>
                </a:lnTo>
                <a:lnTo>
                  <a:pt x="214160" y="884173"/>
                </a:lnTo>
                <a:lnTo>
                  <a:pt x="213588" y="885977"/>
                </a:lnTo>
                <a:lnTo>
                  <a:pt x="213029" y="887907"/>
                </a:lnTo>
                <a:lnTo>
                  <a:pt x="212471" y="889825"/>
                </a:lnTo>
                <a:lnTo>
                  <a:pt x="211912" y="891628"/>
                </a:lnTo>
                <a:lnTo>
                  <a:pt x="211353" y="893546"/>
                </a:lnTo>
                <a:lnTo>
                  <a:pt x="210921" y="895349"/>
                </a:lnTo>
                <a:lnTo>
                  <a:pt x="210515" y="897267"/>
                </a:lnTo>
                <a:lnTo>
                  <a:pt x="210096" y="899185"/>
                </a:lnTo>
                <a:lnTo>
                  <a:pt x="209816" y="900988"/>
                </a:lnTo>
                <a:lnTo>
                  <a:pt x="209384" y="902906"/>
                </a:lnTo>
                <a:lnTo>
                  <a:pt x="209105" y="904836"/>
                </a:lnTo>
                <a:lnTo>
                  <a:pt x="208826" y="906640"/>
                </a:lnTo>
                <a:lnTo>
                  <a:pt x="208546" y="908557"/>
                </a:lnTo>
                <a:lnTo>
                  <a:pt x="208267" y="910361"/>
                </a:lnTo>
                <a:lnTo>
                  <a:pt x="207987" y="912279"/>
                </a:lnTo>
                <a:lnTo>
                  <a:pt x="207708" y="914209"/>
                </a:lnTo>
                <a:lnTo>
                  <a:pt x="207568" y="916000"/>
                </a:lnTo>
                <a:lnTo>
                  <a:pt x="207429" y="917930"/>
                </a:lnTo>
                <a:lnTo>
                  <a:pt x="207149" y="919848"/>
                </a:lnTo>
                <a:lnTo>
                  <a:pt x="206997" y="921651"/>
                </a:lnTo>
                <a:lnTo>
                  <a:pt x="206870" y="923569"/>
                </a:lnTo>
                <a:lnTo>
                  <a:pt x="206717" y="925372"/>
                </a:lnTo>
                <a:lnTo>
                  <a:pt x="206717" y="927290"/>
                </a:lnTo>
                <a:lnTo>
                  <a:pt x="206578" y="929220"/>
                </a:lnTo>
                <a:lnTo>
                  <a:pt x="206438" y="931011"/>
                </a:lnTo>
                <a:lnTo>
                  <a:pt x="206298" y="932941"/>
                </a:lnTo>
                <a:lnTo>
                  <a:pt x="206298" y="934859"/>
                </a:lnTo>
                <a:lnTo>
                  <a:pt x="206159" y="936663"/>
                </a:lnTo>
                <a:lnTo>
                  <a:pt x="206159" y="938580"/>
                </a:lnTo>
                <a:lnTo>
                  <a:pt x="206159" y="940498"/>
                </a:lnTo>
                <a:lnTo>
                  <a:pt x="206019" y="942314"/>
                </a:lnTo>
                <a:lnTo>
                  <a:pt x="206019" y="944232"/>
                </a:lnTo>
                <a:lnTo>
                  <a:pt x="206019" y="946022"/>
                </a:lnTo>
                <a:lnTo>
                  <a:pt x="205879" y="947953"/>
                </a:lnTo>
                <a:lnTo>
                  <a:pt x="205879" y="949871"/>
                </a:lnTo>
                <a:lnTo>
                  <a:pt x="205879" y="951674"/>
                </a:lnTo>
                <a:lnTo>
                  <a:pt x="205879" y="953592"/>
                </a:lnTo>
                <a:lnTo>
                  <a:pt x="205740" y="955522"/>
                </a:lnTo>
                <a:lnTo>
                  <a:pt x="205740" y="957325"/>
                </a:lnTo>
                <a:lnTo>
                  <a:pt x="205740" y="959243"/>
                </a:lnTo>
                <a:lnTo>
                  <a:pt x="205600" y="95924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555941" y="993602"/>
            <a:ext cx="411480" cy="819150"/>
          </a:xfrm>
          <a:custGeom>
            <a:avLst/>
            <a:gdLst/>
            <a:ahLst/>
            <a:cxnLst/>
            <a:rect l="l" t="t" r="r" b="b"/>
            <a:pathLst>
              <a:path w="411480" h="819150">
                <a:moveTo>
                  <a:pt x="206019" y="0"/>
                </a:moveTo>
                <a:lnTo>
                  <a:pt x="205460" y="0"/>
                </a:lnTo>
                <a:lnTo>
                  <a:pt x="205460" y="5080"/>
                </a:lnTo>
                <a:lnTo>
                  <a:pt x="205320" y="6350"/>
                </a:lnTo>
                <a:lnTo>
                  <a:pt x="205320" y="10159"/>
                </a:lnTo>
                <a:lnTo>
                  <a:pt x="205181" y="11429"/>
                </a:lnTo>
                <a:lnTo>
                  <a:pt x="205181" y="12700"/>
                </a:lnTo>
                <a:lnTo>
                  <a:pt x="205041" y="13970"/>
                </a:lnTo>
                <a:lnTo>
                  <a:pt x="205041" y="16509"/>
                </a:lnTo>
                <a:lnTo>
                  <a:pt x="204901" y="17779"/>
                </a:lnTo>
                <a:lnTo>
                  <a:pt x="204788" y="20320"/>
                </a:lnTo>
                <a:lnTo>
                  <a:pt x="203771" y="31750"/>
                </a:lnTo>
                <a:lnTo>
                  <a:pt x="203492" y="33020"/>
                </a:lnTo>
                <a:lnTo>
                  <a:pt x="203352" y="35559"/>
                </a:lnTo>
                <a:lnTo>
                  <a:pt x="201663" y="44450"/>
                </a:lnTo>
                <a:lnTo>
                  <a:pt x="201256" y="46990"/>
                </a:lnTo>
                <a:lnTo>
                  <a:pt x="200964" y="48259"/>
                </a:lnTo>
                <a:lnTo>
                  <a:pt x="200126" y="50800"/>
                </a:lnTo>
                <a:lnTo>
                  <a:pt x="199567" y="53340"/>
                </a:lnTo>
                <a:lnTo>
                  <a:pt x="199148" y="54609"/>
                </a:lnTo>
                <a:lnTo>
                  <a:pt x="198018" y="57150"/>
                </a:lnTo>
                <a:lnTo>
                  <a:pt x="197459" y="59690"/>
                </a:lnTo>
                <a:lnTo>
                  <a:pt x="196761" y="60959"/>
                </a:lnTo>
                <a:lnTo>
                  <a:pt x="196202" y="62229"/>
                </a:lnTo>
                <a:lnTo>
                  <a:pt x="195503" y="63500"/>
                </a:lnTo>
                <a:lnTo>
                  <a:pt x="194792" y="66040"/>
                </a:lnTo>
                <a:lnTo>
                  <a:pt x="193116" y="68579"/>
                </a:lnTo>
                <a:lnTo>
                  <a:pt x="192277" y="71120"/>
                </a:lnTo>
                <a:lnTo>
                  <a:pt x="190588" y="73659"/>
                </a:lnTo>
                <a:lnTo>
                  <a:pt x="189610" y="74929"/>
                </a:lnTo>
                <a:lnTo>
                  <a:pt x="188633" y="77470"/>
                </a:lnTo>
                <a:lnTo>
                  <a:pt x="187502" y="78740"/>
                </a:lnTo>
                <a:lnTo>
                  <a:pt x="186524" y="80009"/>
                </a:lnTo>
                <a:lnTo>
                  <a:pt x="184276" y="83820"/>
                </a:lnTo>
                <a:lnTo>
                  <a:pt x="180492" y="87629"/>
                </a:lnTo>
                <a:lnTo>
                  <a:pt x="179235" y="90170"/>
                </a:lnTo>
                <a:lnTo>
                  <a:pt x="177825" y="91440"/>
                </a:lnTo>
                <a:lnTo>
                  <a:pt x="176568" y="92709"/>
                </a:lnTo>
                <a:lnTo>
                  <a:pt x="170814" y="99059"/>
                </a:lnTo>
                <a:lnTo>
                  <a:pt x="169278" y="101600"/>
                </a:lnTo>
                <a:lnTo>
                  <a:pt x="164642" y="105409"/>
                </a:lnTo>
                <a:lnTo>
                  <a:pt x="163106" y="107950"/>
                </a:lnTo>
                <a:lnTo>
                  <a:pt x="156794" y="114300"/>
                </a:lnTo>
                <a:lnTo>
                  <a:pt x="155105" y="115570"/>
                </a:lnTo>
                <a:lnTo>
                  <a:pt x="152018" y="118109"/>
                </a:lnTo>
                <a:lnTo>
                  <a:pt x="150482" y="120650"/>
                </a:lnTo>
                <a:lnTo>
                  <a:pt x="147396" y="123190"/>
                </a:lnTo>
                <a:lnTo>
                  <a:pt x="144449" y="127000"/>
                </a:lnTo>
                <a:lnTo>
                  <a:pt x="142900" y="128270"/>
                </a:lnTo>
                <a:lnTo>
                  <a:pt x="141503" y="129540"/>
                </a:lnTo>
                <a:lnTo>
                  <a:pt x="140106" y="132079"/>
                </a:lnTo>
                <a:lnTo>
                  <a:pt x="136309" y="135890"/>
                </a:lnTo>
                <a:lnTo>
                  <a:pt x="135051" y="138429"/>
                </a:lnTo>
                <a:lnTo>
                  <a:pt x="132816" y="140970"/>
                </a:lnTo>
                <a:lnTo>
                  <a:pt x="131825" y="142240"/>
                </a:lnTo>
                <a:lnTo>
                  <a:pt x="129870" y="146050"/>
                </a:lnTo>
                <a:lnTo>
                  <a:pt x="128181" y="148590"/>
                </a:lnTo>
                <a:lnTo>
                  <a:pt x="127342" y="151129"/>
                </a:lnTo>
                <a:lnTo>
                  <a:pt x="126771" y="152400"/>
                </a:lnTo>
                <a:lnTo>
                  <a:pt x="126072" y="153670"/>
                </a:lnTo>
                <a:lnTo>
                  <a:pt x="125514" y="156209"/>
                </a:lnTo>
                <a:lnTo>
                  <a:pt x="123697" y="163829"/>
                </a:lnTo>
                <a:lnTo>
                  <a:pt x="123405" y="165100"/>
                </a:lnTo>
                <a:lnTo>
                  <a:pt x="123278" y="166370"/>
                </a:lnTo>
                <a:lnTo>
                  <a:pt x="123278" y="171450"/>
                </a:lnTo>
                <a:lnTo>
                  <a:pt x="123405" y="172720"/>
                </a:lnTo>
                <a:lnTo>
                  <a:pt x="123697" y="176529"/>
                </a:lnTo>
                <a:lnTo>
                  <a:pt x="123977" y="177800"/>
                </a:lnTo>
                <a:lnTo>
                  <a:pt x="124536" y="181609"/>
                </a:lnTo>
                <a:lnTo>
                  <a:pt x="125793" y="185420"/>
                </a:lnTo>
                <a:lnTo>
                  <a:pt x="126352" y="187959"/>
                </a:lnTo>
                <a:lnTo>
                  <a:pt x="127482" y="190500"/>
                </a:lnTo>
                <a:lnTo>
                  <a:pt x="128041" y="193040"/>
                </a:lnTo>
                <a:lnTo>
                  <a:pt x="128600" y="194309"/>
                </a:lnTo>
                <a:lnTo>
                  <a:pt x="129298" y="195579"/>
                </a:lnTo>
                <a:lnTo>
                  <a:pt x="129870" y="196850"/>
                </a:lnTo>
                <a:lnTo>
                  <a:pt x="130568" y="199390"/>
                </a:lnTo>
                <a:lnTo>
                  <a:pt x="132664" y="203200"/>
                </a:lnTo>
                <a:lnTo>
                  <a:pt x="133375" y="205740"/>
                </a:lnTo>
                <a:lnTo>
                  <a:pt x="134213" y="207009"/>
                </a:lnTo>
                <a:lnTo>
                  <a:pt x="135610" y="209550"/>
                </a:lnTo>
                <a:lnTo>
                  <a:pt x="136461" y="212090"/>
                </a:lnTo>
                <a:lnTo>
                  <a:pt x="138556" y="215900"/>
                </a:lnTo>
                <a:lnTo>
                  <a:pt x="139255" y="218440"/>
                </a:lnTo>
                <a:lnTo>
                  <a:pt x="140665" y="220979"/>
                </a:lnTo>
                <a:lnTo>
                  <a:pt x="141363" y="223520"/>
                </a:lnTo>
                <a:lnTo>
                  <a:pt x="142062" y="224790"/>
                </a:lnTo>
                <a:lnTo>
                  <a:pt x="142633" y="226059"/>
                </a:lnTo>
                <a:lnTo>
                  <a:pt x="143332" y="227329"/>
                </a:lnTo>
                <a:lnTo>
                  <a:pt x="144449" y="231140"/>
                </a:lnTo>
                <a:lnTo>
                  <a:pt x="145567" y="233679"/>
                </a:lnTo>
                <a:lnTo>
                  <a:pt x="146405" y="237490"/>
                </a:lnTo>
                <a:lnTo>
                  <a:pt x="146837" y="238759"/>
                </a:lnTo>
                <a:lnTo>
                  <a:pt x="147116" y="240029"/>
                </a:lnTo>
                <a:lnTo>
                  <a:pt x="147535" y="242570"/>
                </a:lnTo>
                <a:lnTo>
                  <a:pt x="147675" y="243840"/>
                </a:lnTo>
                <a:lnTo>
                  <a:pt x="147954" y="245109"/>
                </a:lnTo>
                <a:lnTo>
                  <a:pt x="148269" y="248920"/>
                </a:lnTo>
                <a:lnTo>
                  <a:pt x="148374" y="251459"/>
                </a:lnTo>
                <a:lnTo>
                  <a:pt x="148234" y="254000"/>
                </a:lnTo>
                <a:lnTo>
                  <a:pt x="148234" y="255270"/>
                </a:lnTo>
                <a:lnTo>
                  <a:pt x="147954" y="256540"/>
                </a:lnTo>
                <a:lnTo>
                  <a:pt x="147535" y="260350"/>
                </a:lnTo>
                <a:lnTo>
                  <a:pt x="146697" y="262890"/>
                </a:lnTo>
                <a:lnTo>
                  <a:pt x="145567" y="266700"/>
                </a:lnTo>
                <a:lnTo>
                  <a:pt x="145008" y="267970"/>
                </a:lnTo>
                <a:lnTo>
                  <a:pt x="144310" y="269240"/>
                </a:lnTo>
                <a:lnTo>
                  <a:pt x="143459" y="270509"/>
                </a:lnTo>
                <a:lnTo>
                  <a:pt x="142633" y="273050"/>
                </a:lnTo>
                <a:lnTo>
                  <a:pt x="140665" y="275590"/>
                </a:lnTo>
                <a:lnTo>
                  <a:pt x="139687" y="278130"/>
                </a:lnTo>
                <a:lnTo>
                  <a:pt x="138556" y="279400"/>
                </a:lnTo>
                <a:lnTo>
                  <a:pt x="136029" y="281940"/>
                </a:lnTo>
                <a:lnTo>
                  <a:pt x="134632" y="284480"/>
                </a:lnTo>
                <a:lnTo>
                  <a:pt x="133222" y="285750"/>
                </a:lnTo>
                <a:lnTo>
                  <a:pt x="130149" y="288290"/>
                </a:lnTo>
                <a:lnTo>
                  <a:pt x="128460" y="290830"/>
                </a:lnTo>
                <a:lnTo>
                  <a:pt x="123278" y="294640"/>
                </a:lnTo>
                <a:lnTo>
                  <a:pt x="119481" y="298450"/>
                </a:lnTo>
                <a:lnTo>
                  <a:pt x="117513" y="299720"/>
                </a:lnTo>
                <a:lnTo>
                  <a:pt x="113449" y="303530"/>
                </a:lnTo>
                <a:lnTo>
                  <a:pt x="106997" y="308609"/>
                </a:lnTo>
                <a:lnTo>
                  <a:pt x="100279" y="312420"/>
                </a:lnTo>
                <a:lnTo>
                  <a:pt x="98031" y="314959"/>
                </a:lnTo>
                <a:lnTo>
                  <a:pt x="95643" y="316230"/>
                </a:lnTo>
                <a:lnTo>
                  <a:pt x="88633" y="321309"/>
                </a:lnTo>
                <a:lnTo>
                  <a:pt x="81483" y="325120"/>
                </a:lnTo>
                <a:lnTo>
                  <a:pt x="76707" y="328930"/>
                </a:lnTo>
                <a:lnTo>
                  <a:pt x="74460" y="330200"/>
                </a:lnTo>
                <a:lnTo>
                  <a:pt x="69697" y="334009"/>
                </a:lnTo>
                <a:lnTo>
                  <a:pt x="65074" y="336550"/>
                </a:lnTo>
                <a:lnTo>
                  <a:pt x="62687" y="337820"/>
                </a:lnTo>
                <a:lnTo>
                  <a:pt x="60439" y="340359"/>
                </a:lnTo>
                <a:lnTo>
                  <a:pt x="55956" y="342900"/>
                </a:lnTo>
                <a:lnTo>
                  <a:pt x="51460" y="346709"/>
                </a:lnTo>
                <a:lnTo>
                  <a:pt x="49364" y="347980"/>
                </a:lnTo>
                <a:lnTo>
                  <a:pt x="45148" y="351790"/>
                </a:lnTo>
                <a:lnTo>
                  <a:pt x="40944" y="354330"/>
                </a:lnTo>
                <a:lnTo>
                  <a:pt x="36880" y="358140"/>
                </a:lnTo>
                <a:lnTo>
                  <a:pt x="33096" y="360680"/>
                </a:lnTo>
                <a:lnTo>
                  <a:pt x="31127" y="361950"/>
                </a:lnTo>
                <a:lnTo>
                  <a:pt x="29298" y="364490"/>
                </a:lnTo>
                <a:lnTo>
                  <a:pt x="25793" y="367030"/>
                </a:lnTo>
                <a:lnTo>
                  <a:pt x="23977" y="368300"/>
                </a:lnTo>
                <a:lnTo>
                  <a:pt x="22288" y="370840"/>
                </a:lnTo>
                <a:lnTo>
                  <a:pt x="20751" y="372109"/>
                </a:lnTo>
                <a:lnTo>
                  <a:pt x="19062" y="373380"/>
                </a:lnTo>
                <a:lnTo>
                  <a:pt x="17525" y="375920"/>
                </a:lnTo>
                <a:lnTo>
                  <a:pt x="13309" y="379730"/>
                </a:lnTo>
                <a:lnTo>
                  <a:pt x="11912" y="382270"/>
                </a:lnTo>
                <a:lnTo>
                  <a:pt x="9385" y="384809"/>
                </a:lnTo>
                <a:lnTo>
                  <a:pt x="8267" y="386080"/>
                </a:lnTo>
                <a:lnTo>
                  <a:pt x="7150" y="388620"/>
                </a:lnTo>
                <a:lnTo>
                  <a:pt x="6159" y="389890"/>
                </a:lnTo>
                <a:lnTo>
                  <a:pt x="5321" y="391159"/>
                </a:lnTo>
                <a:lnTo>
                  <a:pt x="4343" y="392430"/>
                </a:lnTo>
                <a:lnTo>
                  <a:pt x="3644" y="394970"/>
                </a:lnTo>
                <a:lnTo>
                  <a:pt x="2793" y="396240"/>
                </a:lnTo>
                <a:lnTo>
                  <a:pt x="2235" y="397509"/>
                </a:lnTo>
                <a:lnTo>
                  <a:pt x="1117" y="401320"/>
                </a:lnTo>
                <a:lnTo>
                  <a:pt x="825" y="402590"/>
                </a:lnTo>
                <a:lnTo>
                  <a:pt x="406" y="403859"/>
                </a:lnTo>
                <a:lnTo>
                  <a:pt x="279" y="406400"/>
                </a:lnTo>
                <a:lnTo>
                  <a:pt x="0" y="408940"/>
                </a:lnTo>
                <a:lnTo>
                  <a:pt x="126" y="410209"/>
                </a:lnTo>
                <a:lnTo>
                  <a:pt x="279" y="412750"/>
                </a:lnTo>
                <a:lnTo>
                  <a:pt x="825" y="415290"/>
                </a:lnTo>
                <a:lnTo>
                  <a:pt x="1257" y="416559"/>
                </a:lnTo>
                <a:lnTo>
                  <a:pt x="1816" y="419100"/>
                </a:lnTo>
                <a:lnTo>
                  <a:pt x="2374" y="420370"/>
                </a:lnTo>
                <a:lnTo>
                  <a:pt x="3073" y="421640"/>
                </a:lnTo>
                <a:lnTo>
                  <a:pt x="3924" y="422909"/>
                </a:lnTo>
                <a:lnTo>
                  <a:pt x="4762" y="425450"/>
                </a:lnTo>
                <a:lnTo>
                  <a:pt x="6718" y="427990"/>
                </a:lnTo>
                <a:lnTo>
                  <a:pt x="7848" y="430530"/>
                </a:lnTo>
                <a:lnTo>
                  <a:pt x="10363" y="433070"/>
                </a:lnTo>
                <a:lnTo>
                  <a:pt x="14719" y="438150"/>
                </a:lnTo>
                <a:lnTo>
                  <a:pt x="18084" y="440690"/>
                </a:lnTo>
                <a:lnTo>
                  <a:pt x="19773" y="443230"/>
                </a:lnTo>
                <a:lnTo>
                  <a:pt x="21450" y="444500"/>
                </a:lnTo>
                <a:lnTo>
                  <a:pt x="25234" y="447040"/>
                </a:lnTo>
                <a:lnTo>
                  <a:pt x="27203" y="449580"/>
                </a:lnTo>
                <a:lnTo>
                  <a:pt x="31127" y="452120"/>
                </a:lnTo>
                <a:lnTo>
                  <a:pt x="33235" y="453390"/>
                </a:lnTo>
                <a:lnTo>
                  <a:pt x="35191" y="455930"/>
                </a:lnTo>
                <a:lnTo>
                  <a:pt x="37299" y="457200"/>
                </a:lnTo>
                <a:lnTo>
                  <a:pt x="39535" y="458470"/>
                </a:lnTo>
                <a:lnTo>
                  <a:pt x="41643" y="461009"/>
                </a:lnTo>
                <a:lnTo>
                  <a:pt x="43751" y="462280"/>
                </a:lnTo>
                <a:lnTo>
                  <a:pt x="45999" y="463550"/>
                </a:lnTo>
                <a:lnTo>
                  <a:pt x="52590" y="468630"/>
                </a:lnTo>
                <a:lnTo>
                  <a:pt x="54825" y="469900"/>
                </a:lnTo>
                <a:lnTo>
                  <a:pt x="61277" y="474980"/>
                </a:lnTo>
                <a:lnTo>
                  <a:pt x="63525" y="476250"/>
                </a:lnTo>
                <a:lnTo>
                  <a:pt x="65633" y="477520"/>
                </a:lnTo>
                <a:lnTo>
                  <a:pt x="67868" y="480059"/>
                </a:lnTo>
                <a:lnTo>
                  <a:pt x="74180" y="483870"/>
                </a:lnTo>
                <a:lnTo>
                  <a:pt x="86245" y="494030"/>
                </a:lnTo>
                <a:lnTo>
                  <a:pt x="88074" y="495300"/>
                </a:lnTo>
                <a:lnTo>
                  <a:pt x="90030" y="497840"/>
                </a:lnTo>
                <a:lnTo>
                  <a:pt x="93675" y="500380"/>
                </a:lnTo>
                <a:lnTo>
                  <a:pt x="97332" y="504190"/>
                </a:lnTo>
                <a:lnTo>
                  <a:pt x="102374" y="508000"/>
                </a:lnTo>
                <a:lnTo>
                  <a:pt x="105740" y="511809"/>
                </a:lnTo>
                <a:lnTo>
                  <a:pt x="108826" y="514350"/>
                </a:lnTo>
                <a:lnTo>
                  <a:pt x="110515" y="516890"/>
                </a:lnTo>
                <a:lnTo>
                  <a:pt x="111912" y="518159"/>
                </a:lnTo>
                <a:lnTo>
                  <a:pt x="114998" y="520700"/>
                </a:lnTo>
                <a:lnTo>
                  <a:pt x="116395" y="523240"/>
                </a:lnTo>
                <a:lnTo>
                  <a:pt x="117805" y="524510"/>
                </a:lnTo>
                <a:lnTo>
                  <a:pt x="119341" y="525780"/>
                </a:lnTo>
                <a:lnTo>
                  <a:pt x="120611" y="528320"/>
                </a:lnTo>
                <a:lnTo>
                  <a:pt x="124815" y="532130"/>
                </a:lnTo>
                <a:lnTo>
                  <a:pt x="126072" y="534670"/>
                </a:lnTo>
                <a:lnTo>
                  <a:pt x="127482" y="535940"/>
                </a:lnTo>
                <a:lnTo>
                  <a:pt x="129997" y="538480"/>
                </a:lnTo>
                <a:lnTo>
                  <a:pt x="131267" y="541020"/>
                </a:lnTo>
                <a:lnTo>
                  <a:pt x="133794" y="543560"/>
                </a:lnTo>
                <a:lnTo>
                  <a:pt x="135051" y="546100"/>
                </a:lnTo>
                <a:lnTo>
                  <a:pt x="138836" y="549910"/>
                </a:lnTo>
                <a:lnTo>
                  <a:pt x="140106" y="552450"/>
                </a:lnTo>
                <a:lnTo>
                  <a:pt x="141363" y="553720"/>
                </a:lnTo>
                <a:lnTo>
                  <a:pt x="142481" y="554990"/>
                </a:lnTo>
                <a:lnTo>
                  <a:pt x="143751" y="556260"/>
                </a:lnTo>
                <a:lnTo>
                  <a:pt x="145008" y="558800"/>
                </a:lnTo>
                <a:lnTo>
                  <a:pt x="146278" y="560070"/>
                </a:lnTo>
                <a:lnTo>
                  <a:pt x="147396" y="561340"/>
                </a:lnTo>
                <a:lnTo>
                  <a:pt x="148653" y="562610"/>
                </a:lnTo>
                <a:lnTo>
                  <a:pt x="151180" y="566420"/>
                </a:lnTo>
                <a:lnTo>
                  <a:pt x="152298" y="567690"/>
                </a:lnTo>
                <a:lnTo>
                  <a:pt x="153568" y="568960"/>
                </a:lnTo>
                <a:lnTo>
                  <a:pt x="154825" y="571500"/>
                </a:lnTo>
                <a:lnTo>
                  <a:pt x="155943" y="572770"/>
                </a:lnTo>
                <a:lnTo>
                  <a:pt x="157213" y="574040"/>
                </a:lnTo>
                <a:lnTo>
                  <a:pt x="158470" y="576580"/>
                </a:lnTo>
                <a:lnTo>
                  <a:pt x="159588" y="577850"/>
                </a:lnTo>
                <a:lnTo>
                  <a:pt x="160858" y="579120"/>
                </a:lnTo>
                <a:lnTo>
                  <a:pt x="161975" y="580390"/>
                </a:lnTo>
                <a:lnTo>
                  <a:pt x="163245" y="582930"/>
                </a:lnTo>
                <a:lnTo>
                  <a:pt x="164363" y="584200"/>
                </a:lnTo>
                <a:lnTo>
                  <a:pt x="165633" y="585470"/>
                </a:lnTo>
                <a:lnTo>
                  <a:pt x="167868" y="589280"/>
                </a:lnTo>
                <a:lnTo>
                  <a:pt x="171234" y="593090"/>
                </a:lnTo>
                <a:lnTo>
                  <a:pt x="172224" y="595630"/>
                </a:lnTo>
                <a:lnTo>
                  <a:pt x="173342" y="596900"/>
                </a:lnTo>
                <a:lnTo>
                  <a:pt x="174320" y="598170"/>
                </a:lnTo>
                <a:lnTo>
                  <a:pt x="175437" y="599440"/>
                </a:lnTo>
                <a:lnTo>
                  <a:pt x="176428" y="601980"/>
                </a:lnTo>
                <a:lnTo>
                  <a:pt x="177406" y="603250"/>
                </a:lnTo>
                <a:lnTo>
                  <a:pt x="178244" y="604520"/>
                </a:lnTo>
                <a:lnTo>
                  <a:pt x="179235" y="605790"/>
                </a:lnTo>
                <a:lnTo>
                  <a:pt x="180073" y="608330"/>
                </a:lnTo>
                <a:lnTo>
                  <a:pt x="181762" y="610870"/>
                </a:lnTo>
                <a:lnTo>
                  <a:pt x="182600" y="613410"/>
                </a:lnTo>
                <a:lnTo>
                  <a:pt x="183997" y="615950"/>
                </a:lnTo>
                <a:lnTo>
                  <a:pt x="185407" y="619760"/>
                </a:lnTo>
                <a:lnTo>
                  <a:pt x="187083" y="623570"/>
                </a:lnTo>
                <a:lnTo>
                  <a:pt x="187642" y="626110"/>
                </a:lnTo>
                <a:lnTo>
                  <a:pt x="188912" y="629920"/>
                </a:lnTo>
                <a:lnTo>
                  <a:pt x="189191" y="632460"/>
                </a:lnTo>
                <a:lnTo>
                  <a:pt x="189610" y="633730"/>
                </a:lnTo>
                <a:lnTo>
                  <a:pt x="190169" y="636270"/>
                </a:lnTo>
                <a:lnTo>
                  <a:pt x="190309" y="638810"/>
                </a:lnTo>
                <a:lnTo>
                  <a:pt x="190588" y="640080"/>
                </a:lnTo>
                <a:lnTo>
                  <a:pt x="191020" y="645160"/>
                </a:lnTo>
                <a:lnTo>
                  <a:pt x="191020" y="646430"/>
                </a:lnTo>
                <a:lnTo>
                  <a:pt x="191147" y="647700"/>
                </a:lnTo>
                <a:lnTo>
                  <a:pt x="191147" y="656590"/>
                </a:lnTo>
                <a:lnTo>
                  <a:pt x="191020" y="657860"/>
                </a:lnTo>
                <a:lnTo>
                  <a:pt x="191020" y="659130"/>
                </a:lnTo>
                <a:lnTo>
                  <a:pt x="190868" y="660400"/>
                </a:lnTo>
                <a:lnTo>
                  <a:pt x="190868" y="662940"/>
                </a:lnTo>
                <a:lnTo>
                  <a:pt x="190588" y="665480"/>
                </a:lnTo>
                <a:lnTo>
                  <a:pt x="190588" y="666750"/>
                </a:lnTo>
                <a:lnTo>
                  <a:pt x="190402" y="669290"/>
                </a:lnTo>
                <a:lnTo>
                  <a:pt x="190309" y="671830"/>
                </a:lnTo>
                <a:lnTo>
                  <a:pt x="190123" y="674370"/>
                </a:lnTo>
                <a:lnTo>
                  <a:pt x="190030" y="676910"/>
                </a:lnTo>
                <a:lnTo>
                  <a:pt x="189890" y="678180"/>
                </a:lnTo>
                <a:lnTo>
                  <a:pt x="189890" y="681990"/>
                </a:lnTo>
                <a:lnTo>
                  <a:pt x="189750" y="683260"/>
                </a:lnTo>
                <a:lnTo>
                  <a:pt x="189750" y="689610"/>
                </a:lnTo>
                <a:lnTo>
                  <a:pt x="189890" y="690880"/>
                </a:lnTo>
                <a:lnTo>
                  <a:pt x="189890" y="693420"/>
                </a:lnTo>
                <a:lnTo>
                  <a:pt x="190030" y="694690"/>
                </a:lnTo>
                <a:lnTo>
                  <a:pt x="190030" y="695960"/>
                </a:lnTo>
                <a:lnTo>
                  <a:pt x="190728" y="704850"/>
                </a:lnTo>
                <a:lnTo>
                  <a:pt x="191020" y="706120"/>
                </a:lnTo>
                <a:lnTo>
                  <a:pt x="191147" y="707390"/>
                </a:lnTo>
                <a:lnTo>
                  <a:pt x="191719" y="711200"/>
                </a:lnTo>
                <a:lnTo>
                  <a:pt x="191846" y="712470"/>
                </a:lnTo>
                <a:lnTo>
                  <a:pt x="192697" y="717550"/>
                </a:lnTo>
                <a:lnTo>
                  <a:pt x="193116" y="718820"/>
                </a:lnTo>
                <a:lnTo>
                  <a:pt x="193954" y="723900"/>
                </a:lnTo>
                <a:lnTo>
                  <a:pt x="194373" y="725170"/>
                </a:lnTo>
                <a:lnTo>
                  <a:pt x="194665" y="726440"/>
                </a:lnTo>
                <a:lnTo>
                  <a:pt x="195071" y="728980"/>
                </a:lnTo>
                <a:lnTo>
                  <a:pt x="195364" y="730250"/>
                </a:lnTo>
                <a:lnTo>
                  <a:pt x="195783" y="731520"/>
                </a:lnTo>
                <a:lnTo>
                  <a:pt x="196062" y="732790"/>
                </a:lnTo>
                <a:lnTo>
                  <a:pt x="196481" y="735330"/>
                </a:lnTo>
                <a:lnTo>
                  <a:pt x="196761" y="736600"/>
                </a:lnTo>
                <a:lnTo>
                  <a:pt x="197180" y="737870"/>
                </a:lnTo>
                <a:lnTo>
                  <a:pt x="197459" y="739140"/>
                </a:lnTo>
                <a:lnTo>
                  <a:pt x="197891" y="741680"/>
                </a:lnTo>
                <a:lnTo>
                  <a:pt x="198170" y="742950"/>
                </a:lnTo>
                <a:lnTo>
                  <a:pt x="198589" y="744220"/>
                </a:lnTo>
                <a:lnTo>
                  <a:pt x="199148" y="748030"/>
                </a:lnTo>
                <a:lnTo>
                  <a:pt x="199567" y="749300"/>
                </a:lnTo>
                <a:lnTo>
                  <a:pt x="200685" y="755650"/>
                </a:lnTo>
                <a:lnTo>
                  <a:pt x="201256" y="758190"/>
                </a:lnTo>
                <a:lnTo>
                  <a:pt x="201815" y="762000"/>
                </a:lnTo>
                <a:lnTo>
                  <a:pt x="201955" y="763270"/>
                </a:lnTo>
                <a:lnTo>
                  <a:pt x="202514" y="767080"/>
                </a:lnTo>
                <a:lnTo>
                  <a:pt x="202653" y="768350"/>
                </a:lnTo>
                <a:lnTo>
                  <a:pt x="202933" y="769620"/>
                </a:lnTo>
                <a:lnTo>
                  <a:pt x="203212" y="773430"/>
                </a:lnTo>
                <a:lnTo>
                  <a:pt x="203492" y="774700"/>
                </a:lnTo>
                <a:lnTo>
                  <a:pt x="204482" y="786130"/>
                </a:lnTo>
                <a:lnTo>
                  <a:pt x="204575" y="788670"/>
                </a:lnTo>
                <a:lnTo>
                  <a:pt x="204762" y="791210"/>
                </a:lnTo>
                <a:lnTo>
                  <a:pt x="204855" y="793750"/>
                </a:lnTo>
                <a:lnTo>
                  <a:pt x="205041" y="796290"/>
                </a:lnTo>
                <a:lnTo>
                  <a:pt x="205041" y="798830"/>
                </a:lnTo>
                <a:lnTo>
                  <a:pt x="205181" y="800100"/>
                </a:lnTo>
                <a:lnTo>
                  <a:pt x="205181" y="802640"/>
                </a:lnTo>
                <a:lnTo>
                  <a:pt x="205320" y="803910"/>
                </a:lnTo>
                <a:lnTo>
                  <a:pt x="205320" y="806450"/>
                </a:lnTo>
                <a:lnTo>
                  <a:pt x="205460" y="808990"/>
                </a:lnTo>
                <a:lnTo>
                  <a:pt x="205460" y="815340"/>
                </a:lnTo>
                <a:lnTo>
                  <a:pt x="205600" y="816610"/>
                </a:lnTo>
                <a:lnTo>
                  <a:pt x="205600" y="819150"/>
                </a:lnTo>
                <a:lnTo>
                  <a:pt x="205879" y="819150"/>
                </a:lnTo>
                <a:lnTo>
                  <a:pt x="206019" y="817880"/>
                </a:lnTo>
                <a:lnTo>
                  <a:pt x="206019" y="811530"/>
                </a:lnTo>
                <a:lnTo>
                  <a:pt x="206159" y="810260"/>
                </a:lnTo>
                <a:lnTo>
                  <a:pt x="206159" y="805180"/>
                </a:lnTo>
                <a:lnTo>
                  <a:pt x="206298" y="803910"/>
                </a:lnTo>
                <a:lnTo>
                  <a:pt x="206298" y="802640"/>
                </a:lnTo>
                <a:lnTo>
                  <a:pt x="206438" y="800100"/>
                </a:lnTo>
                <a:lnTo>
                  <a:pt x="206438" y="797560"/>
                </a:lnTo>
                <a:lnTo>
                  <a:pt x="206578" y="796290"/>
                </a:lnTo>
                <a:lnTo>
                  <a:pt x="206578" y="793750"/>
                </a:lnTo>
                <a:lnTo>
                  <a:pt x="206857" y="791210"/>
                </a:lnTo>
                <a:lnTo>
                  <a:pt x="206971" y="787400"/>
                </a:lnTo>
                <a:lnTo>
                  <a:pt x="207429" y="782320"/>
                </a:lnTo>
                <a:lnTo>
                  <a:pt x="207429" y="781050"/>
                </a:lnTo>
                <a:lnTo>
                  <a:pt x="207556" y="779780"/>
                </a:lnTo>
                <a:lnTo>
                  <a:pt x="207848" y="778510"/>
                </a:lnTo>
                <a:lnTo>
                  <a:pt x="207975" y="775970"/>
                </a:lnTo>
                <a:lnTo>
                  <a:pt x="208826" y="768350"/>
                </a:lnTo>
                <a:lnTo>
                  <a:pt x="209105" y="767080"/>
                </a:lnTo>
                <a:lnTo>
                  <a:pt x="209245" y="765810"/>
                </a:lnTo>
                <a:lnTo>
                  <a:pt x="209803" y="762000"/>
                </a:lnTo>
                <a:lnTo>
                  <a:pt x="210223" y="758190"/>
                </a:lnTo>
                <a:lnTo>
                  <a:pt x="211353" y="751840"/>
                </a:lnTo>
                <a:lnTo>
                  <a:pt x="211772" y="750570"/>
                </a:lnTo>
                <a:lnTo>
                  <a:pt x="212051" y="749300"/>
                </a:lnTo>
                <a:lnTo>
                  <a:pt x="212610" y="745490"/>
                </a:lnTo>
                <a:lnTo>
                  <a:pt x="213029" y="744220"/>
                </a:lnTo>
                <a:lnTo>
                  <a:pt x="213309" y="742950"/>
                </a:lnTo>
                <a:lnTo>
                  <a:pt x="213728" y="741680"/>
                </a:lnTo>
                <a:lnTo>
                  <a:pt x="214020" y="739140"/>
                </a:lnTo>
                <a:lnTo>
                  <a:pt x="214439" y="737870"/>
                </a:lnTo>
                <a:lnTo>
                  <a:pt x="214718" y="736600"/>
                </a:lnTo>
                <a:lnTo>
                  <a:pt x="215137" y="735330"/>
                </a:lnTo>
                <a:lnTo>
                  <a:pt x="215417" y="732790"/>
                </a:lnTo>
                <a:lnTo>
                  <a:pt x="215836" y="731520"/>
                </a:lnTo>
                <a:lnTo>
                  <a:pt x="216115" y="730250"/>
                </a:lnTo>
                <a:lnTo>
                  <a:pt x="216534" y="728980"/>
                </a:lnTo>
                <a:lnTo>
                  <a:pt x="216814" y="726440"/>
                </a:lnTo>
                <a:lnTo>
                  <a:pt x="217246" y="725170"/>
                </a:lnTo>
                <a:lnTo>
                  <a:pt x="217792" y="721360"/>
                </a:lnTo>
                <a:lnTo>
                  <a:pt x="218224" y="720090"/>
                </a:lnTo>
                <a:lnTo>
                  <a:pt x="220179" y="708660"/>
                </a:lnTo>
                <a:lnTo>
                  <a:pt x="220319" y="707390"/>
                </a:lnTo>
                <a:lnTo>
                  <a:pt x="220611" y="706120"/>
                </a:lnTo>
                <a:lnTo>
                  <a:pt x="220738" y="704850"/>
                </a:lnTo>
                <a:lnTo>
                  <a:pt x="221018" y="701040"/>
                </a:lnTo>
                <a:lnTo>
                  <a:pt x="221310" y="699770"/>
                </a:lnTo>
                <a:lnTo>
                  <a:pt x="221310" y="698500"/>
                </a:lnTo>
                <a:lnTo>
                  <a:pt x="221496" y="695960"/>
                </a:lnTo>
                <a:lnTo>
                  <a:pt x="221589" y="693420"/>
                </a:lnTo>
                <a:lnTo>
                  <a:pt x="221729" y="690880"/>
                </a:lnTo>
                <a:lnTo>
                  <a:pt x="221729" y="680720"/>
                </a:lnTo>
                <a:lnTo>
                  <a:pt x="221589" y="678180"/>
                </a:lnTo>
                <a:lnTo>
                  <a:pt x="221589" y="676910"/>
                </a:lnTo>
                <a:lnTo>
                  <a:pt x="221310" y="674370"/>
                </a:lnTo>
                <a:lnTo>
                  <a:pt x="221310" y="671830"/>
                </a:lnTo>
                <a:lnTo>
                  <a:pt x="221018" y="669290"/>
                </a:lnTo>
                <a:lnTo>
                  <a:pt x="221018" y="666750"/>
                </a:lnTo>
                <a:lnTo>
                  <a:pt x="220738" y="664210"/>
                </a:lnTo>
                <a:lnTo>
                  <a:pt x="220738" y="662940"/>
                </a:lnTo>
                <a:lnTo>
                  <a:pt x="220611" y="660400"/>
                </a:lnTo>
                <a:lnTo>
                  <a:pt x="220611" y="659130"/>
                </a:lnTo>
                <a:lnTo>
                  <a:pt x="220459" y="657860"/>
                </a:lnTo>
                <a:lnTo>
                  <a:pt x="220459" y="654050"/>
                </a:lnTo>
                <a:lnTo>
                  <a:pt x="220319" y="652780"/>
                </a:lnTo>
                <a:lnTo>
                  <a:pt x="220319" y="650240"/>
                </a:lnTo>
                <a:lnTo>
                  <a:pt x="220577" y="645160"/>
                </a:lnTo>
                <a:lnTo>
                  <a:pt x="221170" y="638810"/>
                </a:lnTo>
                <a:lnTo>
                  <a:pt x="222288" y="632460"/>
                </a:lnTo>
                <a:lnTo>
                  <a:pt x="222707" y="629920"/>
                </a:lnTo>
                <a:lnTo>
                  <a:pt x="222986" y="628650"/>
                </a:lnTo>
                <a:lnTo>
                  <a:pt x="223405" y="627380"/>
                </a:lnTo>
                <a:lnTo>
                  <a:pt x="223964" y="626110"/>
                </a:lnTo>
                <a:lnTo>
                  <a:pt x="224383" y="623570"/>
                </a:lnTo>
                <a:lnTo>
                  <a:pt x="225513" y="621030"/>
                </a:lnTo>
                <a:lnTo>
                  <a:pt x="226212" y="619760"/>
                </a:lnTo>
                <a:lnTo>
                  <a:pt x="226771" y="617220"/>
                </a:lnTo>
                <a:lnTo>
                  <a:pt x="228180" y="614680"/>
                </a:lnTo>
                <a:lnTo>
                  <a:pt x="229019" y="613410"/>
                </a:lnTo>
                <a:lnTo>
                  <a:pt x="229717" y="610870"/>
                </a:lnTo>
                <a:lnTo>
                  <a:pt x="231406" y="608330"/>
                </a:lnTo>
                <a:lnTo>
                  <a:pt x="232384" y="605790"/>
                </a:lnTo>
                <a:lnTo>
                  <a:pt x="233222" y="604520"/>
                </a:lnTo>
                <a:lnTo>
                  <a:pt x="235191" y="601980"/>
                </a:lnTo>
                <a:lnTo>
                  <a:pt x="237147" y="598170"/>
                </a:lnTo>
                <a:lnTo>
                  <a:pt x="238137" y="596900"/>
                </a:lnTo>
                <a:lnTo>
                  <a:pt x="240385" y="593090"/>
                </a:lnTo>
                <a:lnTo>
                  <a:pt x="241503" y="591820"/>
                </a:lnTo>
                <a:lnTo>
                  <a:pt x="242481" y="590550"/>
                </a:lnTo>
                <a:lnTo>
                  <a:pt x="243738" y="589280"/>
                </a:lnTo>
                <a:lnTo>
                  <a:pt x="245986" y="585470"/>
                </a:lnTo>
                <a:lnTo>
                  <a:pt x="247116" y="584200"/>
                </a:lnTo>
                <a:lnTo>
                  <a:pt x="248373" y="582930"/>
                </a:lnTo>
                <a:lnTo>
                  <a:pt x="249504" y="580390"/>
                </a:lnTo>
                <a:lnTo>
                  <a:pt x="250761" y="579120"/>
                </a:lnTo>
                <a:lnTo>
                  <a:pt x="251879" y="577850"/>
                </a:lnTo>
                <a:lnTo>
                  <a:pt x="253149" y="576580"/>
                </a:lnTo>
                <a:lnTo>
                  <a:pt x="254266" y="574040"/>
                </a:lnTo>
                <a:lnTo>
                  <a:pt x="256793" y="571500"/>
                </a:lnTo>
                <a:lnTo>
                  <a:pt x="257911" y="568960"/>
                </a:lnTo>
                <a:lnTo>
                  <a:pt x="261696" y="565150"/>
                </a:lnTo>
                <a:lnTo>
                  <a:pt x="262813" y="562610"/>
                </a:lnTo>
                <a:lnTo>
                  <a:pt x="266611" y="558800"/>
                </a:lnTo>
                <a:lnTo>
                  <a:pt x="267728" y="556260"/>
                </a:lnTo>
                <a:lnTo>
                  <a:pt x="271513" y="552450"/>
                </a:lnTo>
                <a:lnTo>
                  <a:pt x="272783" y="549910"/>
                </a:lnTo>
                <a:lnTo>
                  <a:pt x="273900" y="548640"/>
                </a:lnTo>
                <a:lnTo>
                  <a:pt x="276428" y="546100"/>
                </a:lnTo>
                <a:lnTo>
                  <a:pt x="277685" y="543560"/>
                </a:lnTo>
                <a:lnTo>
                  <a:pt x="280212" y="541020"/>
                </a:lnTo>
                <a:lnTo>
                  <a:pt x="281470" y="538480"/>
                </a:lnTo>
                <a:lnTo>
                  <a:pt x="282867" y="537210"/>
                </a:lnTo>
                <a:lnTo>
                  <a:pt x="285407" y="534670"/>
                </a:lnTo>
                <a:lnTo>
                  <a:pt x="286804" y="532130"/>
                </a:lnTo>
                <a:lnTo>
                  <a:pt x="288061" y="530860"/>
                </a:lnTo>
                <a:lnTo>
                  <a:pt x="290868" y="528320"/>
                </a:lnTo>
                <a:lnTo>
                  <a:pt x="292277" y="525780"/>
                </a:lnTo>
                <a:lnTo>
                  <a:pt x="298018" y="519430"/>
                </a:lnTo>
                <a:lnTo>
                  <a:pt x="301116" y="516890"/>
                </a:lnTo>
                <a:lnTo>
                  <a:pt x="304190" y="513080"/>
                </a:lnTo>
                <a:lnTo>
                  <a:pt x="305879" y="511809"/>
                </a:lnTo>
                <a:lnTo>
                  <a:pt x="307416" y="510540"/>
                </a:lnTo>
                <a:lnTo>
                  <a:pt x="309105" y="508000"/>
                </a:lnTo>
                <a:lnTo>
                  <a:pt x="310781" y="506730"/>
                </a:lnTo>
                <a:lnTo>
                  <a:pt x="315975" y="501650"/>
                </a:lnTo>
                <a:lnTo>
                  <a:pt x="319620" y="499109"/>
                </a:lnTo>
                <a:lnTo>
                  <a:pt x="321589" y="497840"/>
                </a:lnTo>
                <a:lnTo>
                  <a:pt x="325373" y="494030"/>
                </a:lnTo>
                <a:lnTo>
                  <a:pt x="329298" y="491490"/>
                </a:lnTo>
                <a:lnTo>
                  <a:pt x="331266" y="488950"/>
                </a:lnTo>
                <a:lnTo>
                  <a:pt x="335330" y="486409"/>
                </a:lnTo>
                <a:lnTo>
                  <a:pt x="339534" y="482600"/>
                </a:lnTo>
                <a:lnTo>
                  <a:pt x="341642" y="481330"/>
                </a:lnTo>
                <a:lnTo>
                  <a:pt x="350189" y="474980"/>
                </a:lnTo>
                <a:lnTo>
                  <a:pt x="352437" y="473709"/>
                </a:lnTo>
                <a:lnTo>
                  <a:pt x="354545" y="471170"/>
                </a:lnTo>
                <a:lnTo>
                  <a:pt x="359028" y="468630"/>
                </a:lnTo>
                <a:lnTo>
                  <a:pt x="361137" y="467359"/>
                </a:lnTo>
                <a:lnTo>
                  <a:pt x="363372" y="464820"/>
                </a:lnTo>
                <a:lnTo>
                  <a:pt x="369836" y="461009"/>
                </a:lnTo>
                <a:lnTo>
                  <a:pt x="372071" y="458470"/>
                </a:lnTo>
                <a:lnTo>
                  <a:pt x="376275" y="455930"/>
                </a:lnTo>
                <a:lnTo>
                  <a:pt x="380352" y="452120"/>
                </a:lnTo>
                <a:lnTo>
                  <a:pt x="382447" y="450850"/>
                </a:lnTo>
                <a:lnTo>
                  <a:pt x="384416" y="449580"/>
                </a:lnTo>
                <a:lnTo>
                  <a:pt x="386384" y="447040"/>
                </a:lnTo>
                <a:lnTo>
                  <a:pt x="391858" y="443230"/>
                </a:lnTo>
                <a:lnTo>
                  <a:pt x="393534" y="440690"/>
                </a:lnTo>
                <a:lnTo>
                  <a:pt x="395211" y="439420"/>
                </a:lnTo>
                <a:lnTo>
                  <a:pt x="396760" y="438150"/>
                </a:lnTo>
                <a:lnTo>
                  <a:pt x="401104" y="433070"/>
                </a:lnTo>
                <a:lnTo>
                  <a:pt x="403631" y="430530"/>
                </a:lnTo>
                <a:lnTo>
                  <a:pt x="404748" y="427990"/>
                </a:lnTo>
                <a:lnTo>
                  <a:pt x="405879" y="426720"/>
                </a:lnTo>
                <a:lnTo>
                  <a:pt x="406857" y="425450"/>
                </a:lnTo>
                <a:lnTo>
                  <a:pt x="407695" y="422909"/>
                </a:lnTo>
                <a:lnTo>
                  <a:pt x="408533" y="421640"/>
                </a:lnTo>
                <a:lnTo>
                  <a:pt x="409244" y="420370"/>
                </a:lnTo>
                <a:lnTo>
                  <a:pt x="409803" y="419100"/>
                </a:lnTo>
                <a:lnTo>
                  <a:pt x="410362" y="416559"/>
                </a:lnTo>
                <a:lnTo>
                  <a:pt x="410781" y="415290"/>
                </a:lnTo>
                <a:lnTo>
                  <a:pt x="411340" y="412750"/>
                </a:lnTo>
                <a:lnTo>
                  <a:pt x="411479" y="410209"/>
                </a:lnTo>
                <a:lnTo>
                  <a:pt x="411479" y="407670"/>
                </a:lnTo>
                <a:lnTo>
                  <a:pt x="411340" y="406400"/>
                </a:lnTo>
                <a:lnTo>
                  <a:pt x="410781" y="402590"/>
                </a:lnTo>
                <a:lnTo>
                  <a:pt x="409943" y="400050"/>
                </a:lnTo>
                <a:lnTo>
                  <a:pt x="409384" y="397509"/>
                </a:lnTo>
                <a:lnTo>
                  <a:pt x="407987" y="394970"/>
                </a:lnTo>
                <a:lnTo>
                  <a:pt x="407136" y="392430"/>
                </a:lnTo>
                <a:lnTo>
                  <a:pt x="406298" y="391159"/>
                </a:lnTo>
                <a:lnTo>
                  <a:pt x="404329" y="388620"/>
                </a:lnTo>
                <a:lnTo>
                  <a:pt x="403212" y="386080"/>
                </a:lnTo>
                <a:lnTo>
                  <a:pt x="402094" y="384809"/>
                </a:lnTo>
                <a:lnTo>
                  <a:pt x="399567" y="382270"/>
                </a:lnTo>
                <a:lnTo>
                  <a:pt x="396900" y="378459"/>
                </a:lnTo>
                <a:lnTo>
                  <a:pt x="395503" y="377190"/>
                </a:lnTo>
                <a:lnTo>
                  <a:pt x="393953" y="375920"/>
                </a:lnTo>
                <a:lnTo>
                  <a:pt x="392404" y="373380"/>
                </a:lnTo>
                <a:lnTo>
                  <a:pt x="390867" y="372109"/>
                </a:lnTo>
                <a:lnTo>
                  <a:pt x="389191" y="370840"/>
                </a:lnTo>
                <a:lnTo>
                  <a:pt x="387502" y="368300"/>
                </a:lnTo>
                <a:lnTo>
                  <a:pt x="385813" y="367030"/>
                </a:lnTo>
                <a:lnTo>
                  <a:pt x="382168" y="364490"/>
                </a:lnTo>
                <a:lnTo>
                  <a:pt x="376554" y="359409"/>
                </a:lnTo>
                <a:lnTo>
                  <a:pt x="374599" y="358140"/>
                </a:lnTo>
                <a:lnTo>
                  <a:pt x="372630" y="355600"/>
                </a:lnTo>
                <a:lnTo>
                  <a:pt x="370535" y="354330"/>
                </a:lnTo>
                <a:lnTo>
                  <a:pt x="366471" y="351790"/>
                </a:lnTo>
                <a:lnTo>
                  <a:pt x="364362" y="349250"/>
                </a:lnTo>
                <a:lnTo>
                  <a:pt x="362115" y="347980"/>
                </a:lnTo>
                <a:lnTo>
                  <a:pt x="360019" y="346709"/>
                </a:lnTo>
                <a:lnTo>
                  <a:pt x="357771" y="345440"/>
                </a:lnTo>
                <a:lnTo>
                  <a:pt x="353428" y="341630"/>
                </a:lnTo>
                <a:lnTo>
                  <a:pt x="351040" y="340359"/>
                </a:lnTo>
                <a:lnTo>
                  <a:pt x="348792" y="337820"/>
                </a:lnTo>
                <a:lnTo>
                  <a:pt x="346544" y="336550"/>
                </a:lnTo>
                <a:lnTo>
                  <a:pt x="341782" y="334009"/>
                </a:lnTo>
                <a:lnTo>
                  <a:pt x="339534" y="331470"/>
                </a:lnTo>
                <a:lnTo>
                  <a:pt x="334771" y="328930"/>
                </a:lnTo>
                <a:lnTo>
                  <a:pt x="329996" y="325120"/>
                </a:lnTo>
                <a:lnTo>
                  <a:pt x="325234" y="322580"/>
                </a:lnTo>
                <a:lnTo>
                  <a:pt x="320598" y="318770"/>
                </a:lnTo>
                <a:lnTo>
                  <a:pt x="318223" y="317500"/>
                </a:lnTo>
                <a:lnTo>
                  <a:pt x="313588" y="314959"/>
                </a:lnTo>
                <a:lnTo>
                  <a:pt x="311200" y="312420"/>
                </a:lnTo>
                <a:lnTo>
                  <a:pt x="304469" y="308609"/>
                </a:lnTo>
                <a:lnTo>
                  <a:pt x="302374" y="306070"/>
                </a:lnTo>
                <a:lnTo>
                  <a:pt x="298170" y="303530"/>
                </a:lnTo>
                <a:lnTo>
                  <a:pt x="292125" y="298450"/>
                </a:lnTo>
                <a:lnTo>
                  <a:pt x="290169" y="297180"/>
                </a:lnTo>
                <a:lnTo>
                  <a:pt x="288201" y="294640"/>
                </a:lnTo>
                <a:lnTo>
                  <a:pt x="286524" y="293370"/>
                </a:lnTo>
                <a:lnTo>
                  <a:pt x="284695" y="292100"/>
                </a:lnTo>
                <a:lnTo>
                  <a:pt x="283019" y="290830"/>
                </a:lnTo>
                <a:lnTo>
                  <a:pt x="281330" y="288290"/>
                </a:lnTo>
                <a:lnTo>
                  <a:pt x="279793" y="287020"/>
                </a:lnTo>
                <a:lnTo>
                  <a:pt x="276847" y="284480"/>
                </a:lnTo>
                <a:lnTo>
                  <a:pt x="274319" y="280670"/>
                </a:lnTo>
                <a:lnTo>
                  <a:pt x="273062" y="279400"/>
                </a:lnTo>
                <a:lnTo>
                  <a:pt x="271932" y="278130"/>
                </a:lnTo>
                <a:lnTo>
                  <a:pt x="270814" y="275590"/>
                </a:lnTo>
                <a:lnTo>
                  <a:pt x="268846" y="273050"/>
                </a:lnTo>
                <a:lnTo>
                  <a:pt x="268008" y="270509"/>
                </a:lnTo>
                <a:lnTo>
                  <a:pt x="265912" y="266700"/>
                </a:lnTo>
                <a:lnTo>
                  <a:pt x="264782" y="262890"/>
                </a:lnTo>
                <a:lnTo>
                  <a:pt x="264363" y="261620"/>
                </a:lnTo>
                <a:lnTo>
                  <a:pt x="263524" y="256540"/>
                </a:lnTo>
                <a:lnTo>
                  <a:pt x="263245" y="254000"/>
                </a:lnTo>
                <a:lnTo>
                  <a:pt x="263245" y="248920"/>
                </a:lnTo>
                <a:lnTo>
                  <a:pt x="263524" y="245109"/>
                </a:lnTo>
                <a:lnTo>
                  <a:pt x="263804" y="243840"/>
                </a:lnTo>
                <a:lnTo>
                  <a:pt x="264363" y="240029"/>
                </a:lnTo>
                <a:lnTo>
                  <a:pt x="264782" y="238759"/>
                </a:lnTo>
                <a:lnTo>
                  <a:pt x="265061" y="237490"/>
                </a:lnTo>
                <a:lnTo>
                  <a:pt x="265633" y="236220"/>
                </a:lnTo>
                <a:lnTo>
                  <a:pt x="266039" y="233679"/>
                </a:lnTo>
                <a:lnTo>
                  <a:pt x="266611" y="232409"/>
                </a:lnTo>
                <a:lnTo>
                  <a:pt x="267030" y="231140"/>
                </a:lnTo>
                <a:lnTo>
                  <a:pt x="267588" y="229870"/>
                </a:lnTo>
                <a:lnTo>
                  <a:pt x="268287" y="227329"/>
                </a:lnTo>
                <a:lnTo>
                  <a:pt x="268846" y="226059"/>
                </a:lnTo>
                <a:lnTo>
                  <a:pt x="269557" y="224790"/>
                </a:lnTo>
                <a:lnTo>
                  <a:pt x="270116" y="223520"/>
                </a:lnTo>
                <a:lnTo>
                  <a:pt x="270814" y="220979"/>
                </a:lnTo>
                <a:lnTo>
                  <a:pt x="272224" y="218440"/>
                </a:lnTo>
                <a:lnTo>
                  <a:pt x="272922" y="215900"/>
                </a:lnTo>
                <a:lnTo>
                  <a:pt x="273621" y="214629"/>
                </a:lnTo>
                <a:lnTo>
                  <a:pt x="274459" y="213359"/>
                </a:lnTo>
                <a:lnTo>
                  <a:pt x="275170" y="212090"/>
                </a:lnTo>
                <a:lnTo>
                  <a:pt x="275869" y="209550"/>
                </a:lnTo>
                <a:lnTo>
                  <a:pt x="276567" y="208279"/>
                </a:lnTo>
                <a:lnTo>
                  <a:pt x="277406" y="207009"/>
                </a:lnTo>
                <a:lnTo>
                  <a:pt x="278104" y="205740"/>
                </a:lnTo>
                <a:lnTo>
                  <a:pt x="278815" y="203200"/>
                </a:lnTo>
                <a:lnTo>
                  <a:pt x="280911" y="199390"/>
                </a:lnTo>
                <a:lnTo>
                  <a:pt x="282320" y="195579"/>
                </a:lnTo>
                <a:lnTo>
                  <a:pt x="282867" y="194309"/>
                </a:lnTo>
                <a:lnTo>
                  <a:pt x="283578" y="193040"/>
                </a:lnTo>
                <a:lnTo>
                  <a:pt x="284137" y="190500"/>
                </a:lnTo>
                <a:lnTo>
                  <a:pt x="285254" y="187959"/>
                </a:lnTo>
                <a:lnTo>
                  <a:pt x="286524" y="182879"/>
                </a:lnTo>
                <a:lnTo>
                  <a:pt x="286943" y="181609"/>
                </a:lnTo>
                <a:lnTo>
                  <a:pt x="287362" y="179070"/>
                </a:lnTo>
                <a:lnTo>
                  <a:pt x="287642" y="177800"/>
                </a:lnTo>
                <a:lnTo>
                  <a:pt x="287781" y="176529"/>
                </a:lnTo>
                <a:lnTo>
                  <a:pt x="288061" y="175259"/>
                </a:lnTo>
                <a:lnTo>
                  <a:pt x="288247" y="172720"/>
                </a:lnTo>
                <a:lnTo>
                  <a:pt x="288340" y="168909"/>
                </a:lnTo>
                <a:lnTo>
                  <a:pt x="287921" y="163829"/>
                </a:lnTo>
                <a:lnTo>
                  <a:pt x="287362" y="160020"/>
                </a:lnTo>
                <a:lnTo>
                  <a:pt x="286524" y="157479"/>
                </a:lnTo>
                <a:lnTo>
                  <a:pt x="285965" y="156209"/>
                </a:lnTo>
                <a:lnTo>
                  <a:pt x="285407" y="153670"/>
                </a:lnTo>
                <a:lnTo>
                  <a:pt x="284835" y="152400"/>
                </a:lnTo>
                <a:lnTo>
                  <a:pt x="284137" y="151129"/>
                </a:lnTo>
                <a:lnTo>
                  <a:pt x="283438" y="148590"/>
                </a:lnTo>
                <a:lnTo>
                  <a:pt x="281749" y="146050"/>
                </a:lnTo>
                <a:lnTo>
                  <a:pt x="279793" y="142240"/>
                </a:lnTo>
                <a:lnTo>
                  <a:pt x="276428" y="138429"/>
                </a:lnTo>
                <a:lnTo>
                  <a:pt x="275297" y="135890"/>
                </a:lnTo>
                <a:lnTo>
                  <a:pt x="272783" y="133350"/>
                </a:lnTo>
                <a:lnTo>
                  <a:pt x="271373" y="132079"/>
                </a:lnTo>
                <a:lnTo>
                  <a:pt x="269976" y="129540"/>
                </a:lnTo>
                <a:lnTo>
                  <a:pt x="267169" y="127000"/>
                </a:lnTo>
                <a:lnTo>
                  <a:pt x="265633" y="125729"/>
                </a:lnTo>
                <a:lnTo>
                  <a:pt x="264223" y="123190"/>
                </a:lnTo>
                <a:lnTo>
                  <a:pt x="261137" y="120650"/>
                </a:lnTo>
                <a:lnTo>
                  <a:pt x="259587" y="118109"/>
                </a:lnTo>
                <a:lnTo>
                  <a:pt x="257911" y="116840"/>
                </a:lnTo>
                <a:lnTo>
                  <a:pt x="254825" y="114300"/>
                </a:lnTo>
                <a:lnTo>
                  <a:pt x="253276" y="111759"/>
                </a:lnTo>
                <a:lnTo>
                  <a:pt x="251599" y="110490"/>
                </a:lnTo>
                <a:lnTo>
                  <a:pt x="250050" y="109220"/>
                </a:lnTo>
                <a:lnTo>
                  <a:pt x="243738" y="102870"/>
                </a:lnTo>
                <a:lnTo>
                  <a:pt x="240791" y="99059"/>
                </a:lnTo>
                <a:lnTo>
                  <a:pt x="239255" y="97790"/>
                </a:lnTo>
                <a:lnTo>
                  <a:pt x="237858" y="96520"/>
                </a:lnTo>
                <a:lnTo>
                  <a:pt x="235051" y="92709"/>
                </a:lnTo>
                <a:lnTo>
                  <a:pt x="232244" y="90170"/>
                </a:lnTo>
                <a:lnTo>
                  <a:pt x="230987" y="87629"/>
                </a:lnTo>
                <a:lnTo>
                  <a:pt x="228460" y="85090"/>
                </a:lnTo>
                <a:lnTo>
                  <a:pt x="227329" y="83820"/>
                </a:lnTo>
                <a:lnTo>
                  <a:pt x="225094" y="80009"/>
                </a:lnTo>
                <a:lnTo>
                  <a:pt x="223964" y="78740"/>
                </a:lnTo>
                <a:lnTo>
                  <a:pt x="222008" y="74929"/>
                </a:lnTo>
                <a:lnTo>
                  <a:pt x="220040" y="72390"/>
                </a:lnTo>
                <a:lnTo>
                  <a:pt x="219201" y="71120"/>
                </a:lnTo>
                <a:lnTo>
                  <a:pt x="218363" y="68579"/>
                </a:lnTo>
                <a:lnTo>
                  <a:pt x="217512" y="67309"/>
                </a:lnTo>
                <a:lnTo>
                  <a:pt x="216814" y="66040"/>
                </a:lnTo>
                <a:lnTo>
                  <a:pt x="216115" y="63500"/>
                </a:lnTo>
                <a:lnTo>
                  <a:pt x="214718" y="60959"/>
                </a:lnTo>
                <a:lnTo>
                  <a:pt x="214147" y="59690"/>
                </a:lnTo>
                <a:lnTo>
                  <a:pt x="213448" y="57150"/>
                </a:lnTo>
                <a:lnTo>
                  <a:pt x="212890" y="55879"/>
                </a:lnTo>
                <a:lnTo>
                  <a:pt x="212470" y="54609"/>
                </a:lnTo>
                <a:lnTo>
                  <a:pt x="211912" y="53340"/>
                </a:lnTo>
                <a:lnTo>
                  <a:pt x="211493" y="50800"/>
                </a:lnTo>
                <a:lnTo>
                  <a:pt x="210223" y="46990"/>
                </a:lnTo>
                <a:lnTo>
                  <a:pt x="209943" y="44450"/>
                </a:lnTo>
                <a:lnTo>
                  <a:pt x="209524" y="43179"/>
                </a:lnTo>
                <a:lnTo>
                  <a:pt x="208406" y="36829"/>
                </a:lnTo>
                <a:lnTo>
                  <a:pt x="207848" y="31750"/>
                </a:lnTo>
                <a:lnTo>
                  <a:pt x="207556" y="30479"/>
                </a:lnTo>
                <a:lnTo>
                  <a:pt x="206857" y="22859"/>
                </a:lnTo>
                <a:lnTo>
                  <a:pt x="206857" y="20320"/>
                </a:lnTo>
                <a:lnTo>
                  <a:pt x="206578" y="17779"/>
                </a:lnTo>
                <a:lnTo>
                  <a:pt x="206578" y="16509"/>
                </a:lnTo>
                <a:lnTo>
                  <a:pt x="206438" y="13970"/>
                </a:lnTo>
                <a:lnTo>
                  <a:pt x="206438" y="12700"/>
                </a:lnTo>
                <a:lnTo>
                  <a:pt x="206298" y="11429"/>
                </a:lnTo>
                <a:lnTo>
                  <a:pt x="206298" y="10159"/>
                </a:lnTo>
                <a:lnTo>
                  <a:pt x="206159" y="7620"/>
                </a:lnTo>
                <a:lnTo>
                  <a:pt x="206159" y="5080"/>
                </a:lnTo>
                <a:lnTo>
                  <a:pt x="206019" y="3809"/>
                </a:lnTo>
                <a:lnTo>
                  <a:pt x="20601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555941" y="992954"/>
            <a:ext cx="411480" cy="820419"/>
          </a:xfrm>
          <a:custGeom>
            <a:avLst/>
            <a:gdLst/>
            <a:ahLst/>
            <a:cxnLst/>
            <a:rect l="l" t="t" r="r" b="b"/>
            <a:pathLst>
              <a:path w="411480" h="820419">
                <a:moveTo>
                  <a:pt x="205600" y="819797"/>
                </a:moveTo>
                <a:lnTo>
                  <a:pt x="205600" y="818235"/>
                </a:lnTo>
                <a:lnTo>
                  <a:pt x="205600" y="816559"/>
                </a:lnTo>
                <a:lnTo>
                  <a:pt x="205460" y="814997"/>
                </a:lnTo>
                <a:lnTo>
                  <a:pt x="205460" y="813435"/>
                </a:lnTo>
                <a:lnTo>
                  <a:pt x="205460" y="811758"/>
                </a:lnTo>
                <a:lnTo>
                  <a:pt x="205460" y="810196"/>
                </a:lnTo>
                <a:lnTo>
                  <a:pt x="205460" y="808634"/>
                </a:lnTo>
                <a:lnTo>
                  <a:pt x="205320" y="806945"/>
                </a:lnTo>
                <a:lnTo>
                  <a:pt x="205320" y="805383"/>
                </a:lnTo>
                <a:lnTo>
                  <a:pt x="205320" y="803821"/>
                </a:lnTo>
                <a:lnTo>
                  <a:pt x="205181" y="802144"/>
                </a:lnTo>
                <a:lnTo>
                  <a:pt x="205181" y="800582"/>
                </a:lnTo>
                <a:lnTo>
                  <a:pt x="205041" y="798893"/>
                </a:lnTo>
                <a:lnTo>
                  <a:pt x="205041" y="797331"/>
                </a:lnTo>
                <a:lnTo>
                  <a:pt x="205041" y="795782"/>
                </a:lnTo>
                <a:lnTo>
                  <a:pt x="204901" y="794105"/>
                </a:lnTo>
                <a:lnTo>
                  <a:pt x="204762" y="792543"/>
                </a:lnTo>
                <a:lnTo>
                  <a:pt x="204762" y="790968"/>
                </a:lnTo>
                <a:lnTo>
                  <a:pt x="204609" y="789292"/>
                </a:lnTo>
                <a:lnTo>
                  <a:pt x="204482" y="787730"/>
                </a:lnTo>
                <a:lnTo>
                  <a:pt x="204482" y="786168"/>
                </a:lnTo>
                <a:lnTo>
                  <a:pt x="204330" y="784491"/>
                </a:lnTo>
                <a:lnTo>
                  <a:pt x="204190" y="782929"/>
                </a:lnTo>
                <a:lnTo>
                  <a:pt x="204050" y="781240"/>
                </a:lnTo>
                <a:lnTo>
                  <a:pt x="203911" y="779691"/>
                </a:lnTo>
                <a:lnTo>
                  <a:pt x="203771" y="778129"/>
                </a:lnTo>
                <a:lnTo>
                  <a:pt x="203631" y="776439"/>
                </a:lnTo>
                <a:lnTo>
                  <a:pt x="203492" y="774877"/>
                </a:lnTo>
                <a:lnTo>
                  <a:pt x="203212" y="773315"/>
                </a:lnTo>
                <a:lnTo>
                  <a:pt x="203072" y="771639"/>
                </a:lnTo>
                <a:lnTo>
                  <a:pt x="202933" y="770077"/>
                </a:lnTo>
                <a:lnTo>
                  <a:pt x="202653" y="768515"/>
                </a:lnTo>
                <a:lnTo>
                  <a:pt x="202514" y="766838"/>
                </a:lnTo>
                <a:lnTo>
                  <a:pt x="202234" y="765276"/>
                </a:lnTo>
                <a:lnTo>
                  <a:pt x="201955" y="763714"/>
                </a:lnTo>
                <a:lnTo>
                  <a:pt x="201815" y="762025"/>
                </a:lnTo>
                <a:lnTo>
                  <a:pt x="201536" y="760476"/>
                </a:lnTo>
                <a:lnTo>
                  <a:pt x="201256" y="758786"/>
                </a:lnTo>
                <a:lnTo>
                  <a:pt x="200964" y="757224"/>
                </a:lnTo>
                <a:lnTo>
                  <a:pt x="200685" y="755662"/>
                </a:lnTo>
                <a:lnTo>
                  <a:pt x="200405" y="753986"/>
                </a:lnTo>
                <a:lnTo>
                  <a:pt x="200126" y="752424"/>
                </a:lnTo>
                <a:lnTo>
                  <a:pt x="199847" y="750862"/>
                </a:lnTo>
                <a:lnTo>
                  <a:pt x="199567" y="749173"/>
                </a:lnTo>
                <a:lnTo>
                  <a:pt x="199148" y="747610"/>
                </a:lnTo>
                <a:lnTo>
                  <a:pt x="198869" y="746061"/>
                </a:lnTo>
                <a:lnTo>
                  <a:pt x="198589" y="744385"/>
                </a:lnTo>
                <a:lnTo>
                  <a:pt x="198170" y="742810"/>
                </a:lnTo>
                <a:lnTo>
                  <a:pt x="197891" y="741248"/>
                </a:lnTo>
                <a:lnTo>
                  <a:pt x="197459" y="739571"/>
                </a:lnTo>
                <a:lnTo>
                  <a:pt x="197180" y="738009"/>
                </a:lnTo>
                <a:lnTo>
                  <a:pt x="196761" y="736333"/>
                </a:lnTo>
                <a:lnTo>
                  <a:pt x="196481" y="734771"/>
                </a:lnTo>
                <a:lnTo>
                  <a:pt x="196062" y="733209"/>
                </a:lnTo>
                <a:lnTo>
                  <a:pt x="195783" y="731520"/>
                </a:lnTo>
                <a:lnTo>
                  <a:pt x="195364" y="729957"/>
                </a:lnTo>
                <a:lnTo>
                  <a:pt x="195071" y="728408"/>
                </a:lnTo>
                <a:lnTo>
                  <a:pt x="194665" y="726719"/>
                </a:lnTo>
                <a:lnTo>
                  <a:pt x="194373" y="725157"/>
                </a:lnTo>
                <a:lnTo>
                  <a:pt x="193954" y="723595"/>
                </a:lnTo>
                <a:lnTo>
                  <a:pt x="193674" y="721918"/>
                </a:lnTo>
                <a:lnTo>
                  <a:pt x="193395" y="720356"/>
                </a:lnTo>
                <a:lnTo>
                  <a:pt x="193116" y="718794"/>
                </a:lnTo>
                <a:lnTo>
                  <a:pt x="192697" y="717118"/>
                </a:lnTo>
                <a:lnTo>
                  <a:pt x="192417" y="715556"/>
                </a:lnTo>
                <a:lnTo>
                  <a:pt x="192125" y="713867"/>
                </a:lnTo>
                <a:lnTo>
                  <a:pt x="191846" y="712304"/>
                </a:lnTo>
                <a:lnTo>
                  <a:pt x="191719" y="710755"/>
                </a:lnTo>
                <a:lnTo>
                  <a:pt x="191427" y="709066"/>
                </a:lnTo>
                <a:lnTo>
                  <a:pt x="191147" y="707504"/>
                </a:lnTo>
                <a:lnTo>
                  <a:pt x="191020" y="705942"/>
                </a:lnTo>
                <a:lnTo>
                  <a:pt x="190728" y="704265"/>
                </a:lnTo>
                <a:lnTo>
                  <a:pt x="190588" y="702703"/>
                </a:lnTo>
                <a:lnTo>
                  <a:pt x="190449" y="701141"/>
                </a:lnTo>
                <a:lnTo>
                  <a:pt x="190309" y="699452"/>
                </a:lnTo>
                <a:lnTo>
                  <a:pt x="190169" y="697890"/>
                </a:lnTo>
                <a:lnTo>
                  <a:pt x="190030" y="696214"/>
                </a:lnTo>
                <a:lnTo>
                  <a:pt x="190030" y="694651"/>
                </a:lnTo>
                <a:lnTo>
                  <a:pt x="189890" y="693089"/>
                </a:lnTo>
                <a:lnTo>
                  <a:pt x="189890" y="691413"/>
                </a:lnTo>
                <a:lnTo>
                  <a:pt x="189750" y="689851"/>
                </a:lnTo>
                <a:lnTo>
                  <a:pt x="189750" y="688289"/>
                </a:lnTo>
                <a:lnTo>
                  <a:pt x="189750" y="686612"/>
                </a:lnTo>
                <a:lnTo>
                  <a:pt x="189750" y="685050"/>
                </a:lnTo>
                <a:lnTo>
                  <a:pt x="189750" y="683488"/>
                </a:lnTo>
                <a:lnTo>
                  <a:pt x="189890" y="681799"/>
                </a:lnTo>
                <a:lnTo>
                  <a:pt x="189890" y="680237"/>
                </a:lnTo>
                <a:lnTo>
                  <a:pt x="189890" y="678688"/>
                </a:lnTo>
                <a:lnTo>
                  <a:pt x="190030" y="676998"/>
                </a:lnTo>
                <a:lnTo>
                  <a:pt x="190030" y="675436"/>
                </a:lnTo>
                <a:lnTo>
                  <a:pt x="190169" y="673760"/>
                </a:lnTo>
                <a:lnTo>
                  <a:pt x="190309" y="672198"/>
                </a:lnTo>
                <a:lnTo>
                  <a:pt x="190309" y="670636"/>
                </a:lnTo>
                <a:lnTo>
                  <a:pt x="190449" y="668959"/>
                </a:lnTo>
                <a:lnTo>
                  <a:pt x="190588" y="667397"/>
                </a:lnTo>
                <a:lnTo>
                  <a:pt x="190588" y="665822"/>
                </a:lnTo>
                <a:lnTo>
                  <a:pt x="190728" y="664146"/>
                </a:lnTo>
                <a:lnTo>
                  <a:pt x="190868" y="662584"/>
                </a:lnTo>
                <a:lnTo>
                  <a:pt x="190868" y="661035"/>
                </a:lnTo>
                <a:lnTo>
                  <a:pt x="191020" y="659345"/>
                </a:lnTo>
                <a:lnTo>
                  <a:pt x="191020" y="657783"/>
                </a:lnTo>
                <a:lnTo>
                  <a:pt x="191147" y="656221"/>
                </a:lnTo>
                <a:lnTo>
                  <a:pt x="191147" y="648169"/>
                </a:lnTo>
                <a:lnTo>
                  <a:pt x="191020" y="646493"/>
                </a:lnTo>
                <a:lnTo>
                  <a:pt x="191020" y="644931"/>
                </a:lnTo>
                <a:lnTo>
                  <a:pt x="190868" y="643369"/>
                </a:lnTo>
                <a:lnTo>
                  <a:pt x="190728" y="641692"/>
                </a:lnTo>
                <a:lnTo>
                  <a:pt x="190588" y="640130"/>
                </a:lnTo>
                <a:lnTo>
                  <a:pt x="190309" y="638568"/>
                </a:lnTo>
                <a:lnTo>
                  <a:pt x="190169" y="636892"/>
                </a:lnTo>
                <a:lnTo>
                  <a:pt x="189890" y="635330"/>
                </a:lnTo>
                <a:lnTo>
                  <a:pt x="189610" y="633641"/>
                </a:lnTo>
                <a:lnTo>
                  <a:pt x="189191" y="632079"/>
                </a:lnTo>
                <a:lnTo>
                  <a:pt x="186524" y="622477"/>
                </a:lnTo>
                <a:lnTo>
                  <a:pt x="185966" y="620915"/>
                </a:lnTo>
                <a:lnTo>
                  <a:pt x="185407" y="619239"/>
                </a:lnTo>
                <a:lnTo>
                  <a:pt x="184696" y="617664"/>
                </a:lnTo>
                <a:lnTo>
                  <a:pt x="183997" y="616102"/>
                </a:lnTo>
                <a:lnTo>
                  <a:pt x="183299" y="614426"/>
                </a:lnTo>
                <a:lnTo>
                  <a:pt x="182600" y="612863"/>
                </a:lnTo>
                <a:lnTo>
                  <a:pt x="181762" y="611187"/>
                </a:lnTo>
                <a:lnTo>
                  <a:pt x="180911" y="609625"/>
                </a:lnTo>
                <a:lnTo>
                  <a:pt x="180073" y="608063"/>
                </a:lnTo>
                <a:lnTo>
                  <a:pt x="179235" y="606386"/>
                </a:lnTo>
                <a:lnTo>
                  <a:pt x="178244" y="604824"/>
                </a:lnTo>
                <a:lnTo>
                  <a:pt x="177406" y="603262"/>
                </a:lnTo>
                <a:lnTo>
                  <a:pt x="176428" y="601573"/>
                </a:lnTo>
                <a:lnTo>
                  <a:pt x="175437" y="600011"/>
                </a:lnTo>
                <a:lnTo>
                  <a:pt x="174320" y="598449"/>
                </a:lnTo>
                <a:lnTo>
                  <a:pt x="173342" y="596773"/>
                </a:lnTo>
                <a:lnTo>
                  <a:pt x="172224" y="595210"/>
                </a:lnTo>
                <a:lnTo>
                  <a:pt x="171234" y="593648"/>
                </a:lnTo>
                <a:lnTo>
                  <a:pt x="170116" y="591972"/>
                </a:lnTo>
                <a:lnTo>
                  <a:pt x="168998" y="590410"/>
                </a:lnTo>
                <a:lnTo>
                  <a:pt x="167868" y="588721"/>
                </a:lnTo>
                <a:lnTo>
                  <a:pt x="166750" y="587171"/>
                </a:lnTo>
                <a:lnTo>
                  <a:pt x="165633" y="585609"/>
                </a:lnTo>
                <a:lnTo>
                  <a:pt x="164363" y="583920"/>
                </a:lnTo>
                <a:lnTo>
                  <a:pt x="163245" y="582358"/>
                </a:lnTo>
                <a:lnTo>
                  <a:pt x="161975" y="580796"/>
                </a:lnTo>
                <a:lnTo>
                  <a:pt x="160858" y="579120"/>
                </a:lnTo>
                <a:lnTo>
                  <a:pt x="159588" y="577557"/>
                </a:lnTo>
                <a:lnTo>
                  <a:pt x="158470" y="575995"/>
                </a:lnTo>
                <a:lnTo>
                  <a:pt x="157213" y="574306"/>
                </a:lnTo>
                <a:lnTo>
                  <a:pt x="155943" y="572757"/>
                </a:lnTo>
                <a:lnTo>
                  <a:pt x="154825" y="571195"/>
                </a:lnTo>
                <a:lnTo>
                  <a:pt x="153568" y="569506"/>
                </a:lnTo>
                <a:lnTo>
                  <a:pt x="152298" y="567944"/>
                </a:lnTo>
                <a:lnTo>
                  <a:pt x="151180" y="566267"/>
                </a:lnTo>
                <a:lnTo>
                  <a:pt x="149923" y="564705"/>
                </a:lnTo>
                <a:lnTo>
                  <a:pt x="148653" y="563143"/>
                </a:lnTo>
                <a:lnTo>
                  <a:pt x="147396" y="561467"/>
                </a:lnTo>
                <a:lnTo>
                  <a:pt x="146278" y="559904"/>
                </a:lnTo>
                <a:lnTo>
                  <a:pt x="145008" y="558342"/>
                </a:lnTo>
                <a:lnTo>
                  <a:pt x="143751" y="556653"/>
                </a:lnTo>
                <a:lnTo>
                  <a:pt x="142481" y="555104"/>
                </a:lnTo>
                <a:lnTo>
                  <a:pt x="141363" y="553542"/>
                </a:lnTo>
                <a:lnTo>
                  <a:pt x="140106" y="551853"/>
                </a:lnTo>
                <a:lnTo>
                  <a:pt x="138836" y="550291"/>
                </a:lnTo>
                <a:lnTo>
                  <a:pt x="137579" y="548614"/>
                </a:lnTo>
                <a:lnTo>
                  <a:pt x="136309" y="547052"/>
                </a:lnTo>
                <a:lnTo>
                  <a:pt x="135051" y="545490"/>
                </a:lnTo>
                <a:lnTo>
                  <a:pt x="133794" y="543814"/>
                </a:lnTo>
                <a:lnTo>
                  <a:pt x="132524" y="542251"/>
                </a:lnTo>
                <a:lnTo>
                  <a:pt x="131267" y="540689"/>
                </a:lnTo>
                <a:lnTo>
                  <a:pt x="129997" y="539000"/>
                </a:lnTo>
                <a:lnTo>
                  <a:pt x="128739" y="537451"/>
                </a:lnTo>
                <a:lnTo>
                  <a:pt x="127482" y="535889"/>
                </a:lnTo>
                <a:lnTo>
                  <a:pt x="126072" y="534200"/>
                </a:lnTo>
                <a:lnTo>
                  <a:pt x="124815" y="532638"/>
                </a:lnTo>
                <a:lnTo>
                  <a:pt x="123405" y="531075"/>
                </a:lnTo>
                <a:lnTo>
                  <a:pt x="122008" y="529399"/>
                </a:lnTo>
                <a:lnTo>
                  <a:pt x="120611" y="527837"/>
                </a:lnTo>
                <a:lnTo>
                  <a:pt x="119341" y="526148"/>
                </a:lnTo>
                <a:lnTo>
                  <a:pt x="117805" y="524586"/>
                </a:lnTo>
                <a:lnTo>
                  <a:pt x="116395" y="523036"/>
                </a:lnTo>
                <a:lnTo>
                  <a:pt x="114998" y="521347"/>
                </a:lnTo>
                <a:lnTo>
                  <a:pt x="113449" y="519785"/>
                </a:lnTo>
                <a:lnTo>
                  <a:pt x="111912" y="518223"/>
                </a:lnTo>
                <a:lnTo>
                  <a:pt x="110515" y="516547"/>
                </a:lnTo>
                <a:lnTo>
                  <a:pt x="108826" y="514985"/>
                </a:lnTo>
                <a:lnTo>
                  <a:pt x="107276" y="513422"/>
                </a:lnTo>
                <a:lnTo>
                  <a:pt x="105740" y="511746"/>
                </a:lnTo>
                <a:lnTo>
                  <a:pt x="104051" y="510184"/>
                </a:lnTo>
                <a:lnTo>
                  <a:pt x="102374" y="508622"/>
                </a:lnTo>
                <a:lnTo>
                  <a:pt x="100685" y="506933"/>
                </a:lnTo>
                <a:lnTo>
                  <a:pt x="99009" y="505383"/>
                </a:lnTo>
                <a:lnTo>
                  <a:pt x="97332" y="503694"/>
                </a:lnTo>
                <a:lnTo>
                  <a:pt x="95503" y="502132"/>
                </a:lnTo>
                <a:lnTo>
                  <a:pt x="93675" y="500570"/>
                </a:lnTo>
                <a:lnTo>
                  <a:pt x="91859" y="498894"/>
                </a:lnTo>
                <a:lnTo>
                  <a:pt x="90030" y="497332"/>
                </a:lnTo>
                <a:lnTo>
                  <a:pt x="88074" y="495769"/>
                </a:lnTo>
                <a:lnTo>
                  <a:pt x="86245" y="494093"/>
                </a:lnTo>
                <a:lnTo>
                  <a:pt x="84277" y="492518"/>
                </a:lnTo>
                <a:lnTo>
                  <a:pt x="82321" y="490969"/>
                </a:lnTo>
                <a:lnTo>
                  <a:pt x="80213" y="489280"/>
                </a:lnTo>
                <a:lnTo>
                  <a:pt x="78257" y="487730"/>
                </a:lnTo>
                <a:lnTo>
                  <a:pt x="76149" y="486041"/>
                </a:lnTo>
                <a:lnTo>
                  <a:pt x="74180" y="484479"/>
                </a:lnTo>
                <a:lnTo>
                  <a:pt x="72085" y="482917"/>
                </a:lnTo>
                <a:lnTo>
                  <a:pt x="69976" y="481241"/>
                </a:lnTo>
                <a:lnTo>
                  <a:pt x="67868" y="479679"/>
                </a:lnTo>
                <a:lnTo>
                  <a:pt x="65633" y="478116"/>
                </a:lnTo>
                <a:lnTo>
                  <a:pt x="63525" y="476427"/>
                </a:lnTo>
                <a:lnTo>
                  <a:pt x="61277" y="474865"/>
                </a:lnTo>
                <a:lnTo>
                  <a:pt x="59181" y="473316"/>
                </a:lnTo>
                <a:lnTo>
                  <a:pt x="56934" y="471627"/>
                </a:lnTo>
                <a:lnTo>
                  <a:pt x="54825" y="470065"/>
                </a:lnTo>
                <a:lnTo>
                  <a:pt x="52590" y="468503"/>
                </a:lnTo>
                <a:lnTo>
                  <a:pt x="50342" y="466826"/>
                </a:lnTo>
                <a:lnTo>
                  <a:pt x="48234" y="465264"/>
                </a:lnTo>
                <a:lnTo>
                  <a:pt x="45999" y="463588"/>
                </a:lnTo>
                <a:lnTo>
                  <a:pt x="43751" y="462026"/>
                </a:lnTo>
                <a:lnTo>
                  <a:pt x="41643" y="460463"/>
                </a:lnTo>
                <a:lnTo>
                  <a:pt x="39535" y="458774"/>
                </a:lnTo>
                <a:lnTo>
                  <a:pt x="37299" y="457212"/>
                </a:lnTo>
                <a:lnTo>
                  <a:pt x="35191" y="455663"/>
                </a:lnTo>
                <a:lnTo>
                  <a:pt x="33235" y="453974"/>
                </a:lnTo>
                <a:lnTo>
                  <a:pt x="31127" y="452412"/>
                </a:lnTo>
                <a:lnTo>
                  <a:pt x="29159" y="450850"/>
                </a:lnTo>
                <a:lnTo>
                  <a:pt x="27203" y="449173"/>
                </a:lnTo>
                <a:lnTo>
                  <a:pt x="25234" y="447611"/>
                </a:lnTo>
                <a:lnTo>
                  <a:pt x="23418" y="446049"/>
                </a:lnTo>
                <a:lnTo>
                  <a:pt x="21450" y="444360"/>
                </a:lnTo>
                <a:lnTo>
                  <a:pt x="19773" y="442798"/>
                </a:lnTo>
                <a:lnTo>
                  <a:pt x="18084" y="441121"/>
                </a:lnTo>
                <a:lnTo>
                  <a:pt x="16408" y="439559"/>
                </a:lnTo>
                <a:lnTo>
                  <a:pt x="9105" y="431520"/>
                </a:lnTo>
                <a:lnTo>
                  <a:pt x="7848" y="429958"/>
                </a:lnTo>
                <a:lnTo>
                  <a:pt x="6718" y="428396"/>
                </a:lnTo>
                <a:lnTo>
                  <a:pt x="5740" y="426707"/>
                </a:lnTo>
                <a:lnTo>
                  <a:pt x="4762" y="425145"/>
                </a:lnTo>
                <a:lnTo>
                  <a:pt x="3924" y="423468"/>
                </a:lnTo>
                <a:lnTo>
                  <a:pt x="3073" y="421906"/>
                </a:lnTo>
                <a:lnTo>
                  <a:pt x="2374" y="420344"/>
                </a:lnTo>
                <a:lnTo>
                  <a:pt x="1816" y="418668"/>
                </a:lnTo>
                <a:lnTo>
                  <a:pt x="1257" y="417106"/>
                </a:lnTo>
                <a:lnTo>
                  <a:pt x="825" y="415544"/>
                </a:lnTo>
                <a:lnTo>
                  <a:pt x="546" y="413867"/>
                </a:lnTo>
                <a:lnTo>
                  <a:pt x="279" y="412305"/>
                </a:lnTo>
                <a:lnTo>
                  <a:pt x="126" y="410743"/>
                </a:lnTo>
                <a:lnTo>
                  <a:pt x="0" y="409054"/>
                </a:lnTo>
                <a:lnTo>
                  <a:pt x="126" y="407492"/>
                </a:lnTo>
                <a:lnTo>
                  <a:pt x="279" y="405930"/>
                </a:lnTo>
                <a:lnTo>
                  <a:pt x="406" y="404253"/>
                </a:lnTo>
                <a:lnTo>
                  <a:pt x="825" y="402691"/>
                </a:lnTo>
                <a:lnTo>
                  <a:pt x="1117" y="401002"/>
                </a:lnTo>
                <a:lnTo>
                  <a:pt x="1676" y="399453"/>
                </a:lnTo>
                <a:lnTo>
                  <a:pt x="2235" y="397891"/>
                </a:lnTo>
                <a:lnTo>
                  <a:pt x="2793" y="396201"/>
                </a:lnTo>
                <a:lnTo>
                  <a:pt x="3644" y="394639"/>
                </a:lnTo>
                <a:lnTo>
                  <a:pt x="4343" y="393077"/>
                </a:lnTo>
                <a:lnTo>
                  <a:pt x="5321" y="391401"/>
                </a:lnTo>
                <a:lnTo>
                  <a:pt x="6159" y="389839"/>
                </a:lnTo>
                <a:lnTo>
                  <a:pt x="7150" y="388277"/>
                </a:lnTo>
                <a:lnTo>
                  <a:pt x="8267" y="386600"/>
                </a:lnTo>
                <a:lnTo>
                  <a:pt x="9385" y="385038"/>
                </a:lnTo>
                <a:lnTo>
                  <a:pt x="10642" y="383476"/>
                </a:lnTo>
                <a:lnTo>
                  <a:pt x="11912" y="381800"/>
                </a:lnTo>
                <a:lnTo>
                  <a:pt x="13309" y="380238"/>
                </a:lnTo>
                <a:lnTo>
                  <a:pt x="14719" y="378548"/>
                </a:lnTo>
                <a:lnTo>
                  <a:pt x="16128" y="376986"/>
                </a:lnTo>
                <a:lnTo>
                  <a:pt x="17525" y="375424"/>
                </a:lnTo>
                <a:lnTo>
                  <a:pt x="19062" y="373748"/>
                </a:lnTo>
                <a:lnTo>
                  <a:pt x="20751" y="372186"/>
                </a:lnTo>
                <a:lnTo>
                  <a:pt x="22288" y="370624"/>
                </a:lnTo>
                <a:lnTo>
                  <a:pt x="23977" y="368947"/>
                </a:lnTo>
                <a:lnTo>
                  <a:pt x="25793" y="367385"/>
                </a:lnTo>
                <a:lnTo>
                  <a:pt x="27482" y="365823"/>
                </a:lnTo>
                <a:lnTo>
                  <a:pt x="29298" y="364147"/>
                </a:lnTo>
                <a:lnTo>
                  <a:pt x="31127" y="362585"/>
                </a:lnTo>
                <a:lnTo>
                  <a:pt x="33096" y="361010"/>
                </a:lnTo>
                <a:lnTo>
                  <a:pt x="35051" y="359333"/>
                </a:lnTo>
                <a:lnTo>
                  <a:pt x="36880" y="357771"/>
                </a:lnTo>
                <a:lnTo>
                  <a:pt x="38976" y="356095"/>
                </a:lnTo>
                <a:lnTo>
                  <a:pt x="40944" y="354533"/>
                </a:lnTo>
                <a:lnTo>
                  <a:pt x="43052" y="352971"/>
                </a:lnTo>
                <a:lnTo>
                  <a:pt x="45148" y="351282"/>
                </a:lnTo>
                <a:lnTo>
                  <a:pt x="47256" y="349732"/>
                </a:lnTo>
                <a:lnTo>
                  <a:pt x="49364" y="348170"/>
                </a:lnTo>
                <a:lnTo>
                  <a:pt x="51460" y="346481"/>
                </a:lnTo>
                <a:lnTo>
                  <a:pt x="53708" y="344919"/>
                </a:lnTo>
                <a:lnTo>
                  <a:pt x="55956" y="343357"/>
                </a:lnTo>
                <a:lnTo>
                  <a:pt x="58204" y="341680"/>
                </a:lnTo>
                <a:lnTo>
                  <a:pt x="60439" y="340118"/>
                </a:lnTo>
                <a:lnTo>
                  <a:pt x="62687" y="338442"/>
                </a:lnTo>
                <a:lnTo>
                  <a:pt x="65074" y="336880"/>
                </a:lnTo>
                <a:lnTo>
                  <a:pt x="67309" y="335318"/>
                </a:lnTo>
                <a:lnTo>
                  <a:pt x="69697" y="333629"/>
                </a:lnTo>
                <a:lnTo>
                  <a:pt x="72085" y="332079"/>
                </a:lnTo>
                <a:lnTo>
                  <a:pt x="74460" y="330517"/>
                </a:lnTo>
                <a:lnTo>
                  <a:pt x="76707" y="328828"/>
                </a:lnTo>
                <a:lnTo>
                  <a:pt x="79095" y="327266"/>
                </a:lnTo>
                <a:lnTo>
                  <a:pt x="81483" y="325704"/>
                </a:lnTo>
                <a:lnTo>
                  <a:pt x="83858" y="324027"/>
                </a:lnTo>
                <a:lnTo>
                  <a:pt x="86245" y="322465"/>
                </a:lnTo>
                <a:lnTo>
                  <a:pt x="88633" y="320903"/>
                </a:lnTo>
                <a:lnTo>
                  <a:pt x="91020" y="319214"/>
                </a:lnTo>
                <a:lnTo>
                  <a:pt x="93256" y="317652"/>
                </a:lnTo>
                <a:lnTo>
                  <a:pt x="95643" y="315976"/>
                </a:lnTo>
                <a:lnTo>
                  <a:pt x="98031" y="314426"/>
                </a:lnTo>
                <a:lnTo>
                  <a:pt x="100279" y="312851"/>
                </a:lnTo>
                <a:lnTo>
                  <a:pt x="102514" y="311175"/>
                </a:lnTo>
                <a:lnTo>
                  <a:pt x="104762" y="309613"/>
                </a:lnTo>
                <a:lnTo>
                  <a:pt x="106997" y="308051"/>
                </a:lnTo>
                <a:lnTo>
                  <a:pt x="109245" y="306374"/>
                </a:lnTo>
                <a:lnTo>
                  <a:pt x="111353" y="304812"/>
                </a:lnTo>
                <a:lnTo>
                  <a:pt x="113449" y="303250"/>
                </a:lnTo>
                <a:lnTo>
                  <a:pt x="115557" y="301561"/>
                </a:lnTo>
                <a:lnTo>
                  <a:pt x="117513" y="299999"/>
                </a:lnTo>
                <a:lnTo>
                  <a:pt x="119481" y="298450"/>
                </a:lnTo>
                <a:lnTo>
                  <a:pt x="121450" y="296760"/>
                </a:lnTo>
                <a:lnTo>
                  <a:pt x="123278" y="295198"/>
                </a:lnTo>
                <a:lnTo>
                  <a:pt x="125094" y="293522"/>
                </a:lnTo>
                <a:lnTo>
                  <a:pt x="126771" y="291960"/>
                </a:lnTo>
                <a:lnTo>
                  <a:pt x="128460" y="290398"/>
                </a:lnTo>
                <a:lnTo>
                  <a:pt x="130149" y="288721"/>
                </a:lnTo>
                <a:lnTo>
                  <a:pt x="131686" y="287159"/>
                </a:lnTo>
                <a:lnTo>
                  <a:pt x="133222" y="285597"/>
                </a:lnTo>
                <a:lnTo>
                  <a:pt x="134632" y="283908"/>
                </a:lnTo>
                <a:lnTo>
                  <a:pt x="136029" y="282346"/>
                </a:lnTo>
                <a:lnTo>
                  <a:pt x="137299" y="280797"/>
                </a:lnTo>
                <a:lnTo>
                  <a:pt x="138556" y="279107"/>
                </a:lnTo>
                <a:lnTo>
                  <a:pt x="139687" y="277545"/>
                </a:lnTo>
                <a:lnTo>
                  <a:pt x="140665" y="275869"/>
                </a:lnTo>
                <a:lnTo>
                  <a:pt x="141643" y="274307"/>
                </a:lnTo>
                <a:lnTo>
                  <a:pt x="142633" y="272745"/>
                </a:lnTo>
                <a:lnTo>
                  <a:pt x="143459" y="271056"/>
                </a:lnTo>
                <a:lnTo>
                  <a:pt x="144310" y="269494"/>
                </a:lnTo>
                <a:lnTo>
                  <a:pt x="145008" y="267931"/>
                </a:lnTo>
                <a:lnTo>
                  <a:pt x="145567" y="266255"/>
                </a:lnTo>
                <a:lnTo>
                  <a:pt x="146126" y="264706"/>
                </a:lnTo>
                <a:lnTo>
                  <a:pt x="146697" y="263131"/>
                </a:lnTo>
                <a:lnTo>
                  <a:pt x="147116" y="261454"/>
                </a:lnTo>
                <a:lnTo>
                  <a:pt x="147535" y="259892"/>
                </a:lnTo>
                <a:lnTo>
                  <a:pt x="147815" y="258330"/>
                </a:lnTo>
                <a:lnTo>
                  <a:pt x="147954" y="256654"/>
                </a:lnTo>
                <a:lnTo>
                  <a:pt x="148234" y="255092"/>
                </a:lnTo>
                <a:lnTo>
                  <a:pt x="148234" y="253403"/>
                </a:lnTo>
                <a:lnTo>
                  <a:pt x="148374" y="251841"/>
                </a:lnTo>
                <a:lnTo>
                  <a:pt x="148374" y="250278"/>
                </a:lnTo>
                <a:lnTo>
                  <a:pt x="148234" y="248602"/>
                </a:lnTo>
                <a:lnTo>
                  <a:pt x="148094" y="247040"/>
                </a:lnTo>
                <a:lnTo>
                  <a:pt x="147954" y="245478"/>
                </a:lnTo>
                <a:lnTo>
                  <a:pt x="147675" y="243801"/>
                </a:lnTo>
                <a:lnTo>
                  <a:pt x="147535" y="242239"/>
                </a:lnTo>
                <a:lnTo>
                  <a:pt x="147116" y="240677"/>
                </a:lnTo>
                <a:lnTo>
                  <a:pt x="146837" y="239001"/>
                </a:lnTo>
                <a:lnTo>
                  <a:pt x="146405" y="237439"/>
                </a:lnTo>
                <a:lnTo>
                  <a:pt x="145999" y="235864"/>
                </a:lnTo>
                <a:lnTo>
                  <a:pt x="145567" y="234188"/>
                </a:lnTo>
                <a:lnTo>
                  <a:pt x="145008" y="232625"/>
                </a:lnTo>
                <a:lnTo>
                  <a:pt x="144449" y="230949"/>
                </a:lnTo>
                <a:lnTo>
                  <a:pt x="143890" y="229387"/>
                </a:lnTo>
                <a:lnTo>
                  <a:pt x="143332" y="227825"/>
                </a:lnTo>
                <a:lnTo>
                  <a:pt x="142633" y="226148"/>
                </a:lnTo>
                <a:lnTo>
                  <a:pt x="142062" y="224586"/>
                </a:lnTo>
                <a:lnTo>
                  <a:pt x="141363" y="223024"/>
                </a:lnTo>
                <a:lnTo>
                  <a:pt x="140665" y="221335"/>
                </a:lnTo>
                <a:lnTo>
                  <a:pt x="139966" y="219773"/>
                </a:lnTo>
                <a:lnTo>
                  <a:pt x="139255" y="218211"/>
                </a:lnTo>
                <a:lnTo>
                  <a:pt x="138556" y="216535"/>
                </a:lnTo>
                <a:lnTo>
                  <a:pt x="137858" y="214972"/>
                </a:lnTo>
                <a:lnTo>
                  <a:pt x="137159" y="213410"/>
                </a:lnTo>
                <a:lnTo>
                  <a:pt x="136461" y="211734"/>
                </a:lnTo>
                <a:lnTo>
                  <a:pt x="135610" y="210172"/>
                </a:lnTo>
                <a:lnTo>
                  <a:pt x="134912" y="208495"/>
                </a:lnTo>
                <a:lnTo>
                  <a:pt x="134213" y="206933"/>
                </a:lnTo>
                <a:lnTo>
                  <a:pt x="133375" y="205371"/>
                </a:lnTo>
                <a:lnTo>
                  <a:pt x="132664" y="203682"/>
                </a:lnTo>
                <a:lnTo>
                  <a:pt x="131965" y="202120"/>
                </a:lnTo>
                <a:lnTo>
                  <a:pt x="131267" y="200558"/>
                </a:lnTo>
                <a:lnTo>
                  <a:pt x="130568" y="198882"/>
                </a:lnTo>
                <a:lnTo>
                  <a:pt x="129870" y="197319"/>
                </a:lnTo>
                <a:lnTo>
                  <a:pt x="129298" y="195757"/>
                </a:lnTo>
                <a:lnTo>
                  <a:pt x="128600" y="194081"/>
                </a:lnTo>
                <a:lnTo>
                  <a:pt x="128041" y="192519"/>
                </a:lnTo>
                <a:lnTo>
                  <a:pt x="127482" y="190842"/>
                </a:lnTo>
                <a:lnTo>
                  <a:pt x="126923" y="189280"/>
                </a:lnTo>
                <a:lnTo>
                  <a:pt x="126352" y="187706"/>
                </a:lnTo>
                <a:lnTo>
                  <a:pt x="125793" y="186029"/>
                </a:lnTo>
                <a:lnTo>
                  <a:pt x="125374" y="184467"/>
                </a:lnTo>
                <a:lnTo>
                  <a:pt x="124955" y="182905"/>
                </a:lnTo>
                <a:lnTo>
                  <a:pt x="124536" y="181229"/>
                </a:lnTo>
                <a:lnTo>
                  <a:pt x="124256" y="179666"/>
                </a:lnTo>
                <a:lnTo>
                  <a:pt x="123977" y="178104"/>
                </a:lnTo>
                <a:lnTo>
                  <a:pt x="123697" y="176428"/>
                </a:lnTo>
                <a:lnTo>
                  <a:pt x="123558" y="174866"/>
                </a:lnTo>
                <a:lnTo>
                  <a:pt x="123405" y="173304"/>
                </a:lnTo>
                <a:lnTo>
                  <a:pt x="123278" y="171615"/>
                </a:lnTo>
                <a:lnTo>
                  <a:pt x="123278" y="170053"/>
                </a:lnTo>
                <a:lnTo>
                  <a:pt x="123278" y="168376"/>
                </a:lnTo>
                <a:lnTo>
                  <a:pt x="123278" y="166814"/>
                </a:lnTo>
                <a:lnTo>
                  <a:pt x="123405" y="165252"/>
                </a:lnTo>
                <a:lnTo>
                  <a:pt x="123697" y="163576"/>
                </a:lnTo>
                <a:lnTo>
                  <a:pt x="123837" y="162013"/>
                </a:lnTo>
                <a:lnTo>
                  <a:pt x="124256" y="160451"/>
                </a:lnTo>
                <a:lnTo>
                  <a:pt x="124536" y="158775"/>
                </a:lnTo>
                <a:lnTo>
                  <a:pt x="124955" y="157213"/>
                </a:lnTo>
                <a:lnTo>
                  <a:pt x="125514" y="155651"/>
                </a:lnTo>
                <a:lnTo>
                  <a:pt x="126072" y="153962"/>
                </a:lnTo>
                <a:lnTo>
                  <a:pt x="126771" y="152400"/>
                </a:lnTo>
                <a:lnTo>
                  <a:pt x="127342" y="150837"/>
                </a:lnTo>
                <a:lnTo>
                  <a:pt x="128181" y="149161"/>
                </a:lnTo>
                <a:lnTo>
                  <a:pt x="129019" y="147599"/>
                </a:lnTo>
                <a:lnTo>
                  <a:pt x="129870" y="145910"/>
                </a:lnTo>
                <a:lnTo>
                  <a:pt x="130848" y="144348"/>
                </a:lnTo>
                <a:lnTo>
                  <a:pt x="131825" y="142798"/>
                </a:lnTo>
                <a:lnTo>
                  <a:pt x="132816" y="141122"/>
                </a:lnTo>
                <a:lnTo>
                  <a:pt x="133934" y="139547"/>
                </a:lnTo>
                <a:lnTo>
                  <a:pt x="135051" y="137985"/>
                </a:lnTo>
                <a:lnTo>
                  <a:pt x="136309" y="136309"/>
                </a:lnTo>
                <a:lnTo>
                  <a:pt x="137579" y="134747"/>
                </a:lnTo>
                <a:lnTo>
                  <a:pt x="138836" y="133184"/>
                </a:lnTo>
                <a:lnTo>
                  <a:pt x="140106" y="131508"/>
                </a:lnTo>
                <a:lnTo>
                  <a:pt x="141503" y="129946"/>
                </a:lnTo>
                <a:lnTo>
                  <a:pt x="142900" y="128257"/>
                </a:lnTo>
                <a:lnTo>
                  <a:pt x="144449" y="126695"/>
                </a:lnTo>
                <a:lnTo>
                  <a:pt x="145846" y="125145"/>
                </a:lnTo>
                <a:lnTo>
                  <a:pt x="147396" y="123456"/>
                </a:lnTo>
                <a:lnTo>
                  <a:pt x="148945" y="121894"/>
                </a:lnTo>
                <a:lnTo>
                  <a:pt x="150482" y="120332"/>
                </a:lnTo>
                <a:lnTo>
                  <a:pt x="152018" y="118656"/>
                </a:lnTo>
                <a:lnTo>
                  <a:pt x="153568" y="117094"/>
                </a:lnTo>
                <a:lnTo>
                  <a:pt x="155105" y="115531"/>
                </a:lnTo>
                <a:lnTo>
                  <a:pt x="156794" y="113855"/>
                </a:lnTo>
                <a:lnTo>
                  <a:pt x="158330" y="112293"/>
                </a:lnTo>
                <a:lnTo>
                  <a:pt x="159880" y="110731"/>
                </a:lnTo>
                <a:lnTo>
                  <a:pt x="161556" y="109042"/>
                </a:lnTo>
                <a:lnTo>
                  <a:pt x="163106" y="107492"/>
                </a:lnTo>
                <a:lnTo>
                  <a:pt x="164642" y="105803"/>
                </a:lnTo>
                <a:lnTo>
                  <a:pt x="166179" y="104241"/>
                </a:lnTo>
                <a:lnTo>
                  <a:pt x="167728" y="102679"/>
                </a:lnTo>
                <a:lnTo>
                  <a:pt x="169278" y="101003"/>
                </a:lnTo>
                <a:lnTo>
                  <a:pt x="170814" y="99441"/>
                </a:lnTo>
                <a:lnTo>
                  <a:pt x="172224" y="97878"/>
                </a:lnTo>
                <a:lnTo>
                  <a:pt x="173761" y="96189"/>
                </a:lnTo>
                <a:lnTo>
                  <a:pt x="175171" y="94627"/>
                </a:lnTo>
                <a:lnTo>
                  <a:pt x="176568" y="93078"/>
                </a:lnTo>
                <a:lnTo>
                  <a:pt x="177825" y="91389"/>
                </a:lnTo>
                <a:lnTo>
                  <a:pt x="179235" y="89827"/>
                </a:lnTo>
                <a:lnTo>
                  <a:pt x="180492" y="88265"/>
                </a:lnTo>
                <a:lnTo>
                  <a:pt x="181762" y="86588"/>
                </a:lnTo>
                <a:lnTo>
                  <a:pt x="183019" y="85026"/>
                </a:lnTo>
                <a:lnTo>
                  <a:pt x="184276" y="83350"/>
                </a:lnTo>
                <a:lnTo>
                  <a:pt x="185407" y="81788"/>
                </a:lnTo>
                <a:lnTo>
                  <a:pt x="186524" y="80225"/>
                </a:lnTo>
                <a:lnTo>
                  <a:pt x="187502" y="78536"/>
                </a:lnTo>
                <a:lnTo>
                  <a:pt x="188633" y="76974"/>
                </a:lnTo>
                <a:lnTo>
                  <a:pt x="189610" y="75425"/>
                </a:lnTo>
                <a:lnTo>
                  <a:pt x="190588" y="73736"/>
                </a:lnTo>
                <a:lnTo>
                  <a:pt x="191427" y="72174"/>
                </a:lnTo>
                <a:lnTo>
                  <a:pt x="192277" y="70612"/>
                </a:lnTo>
                <a:lnTo>
                  <a:pt x="193116" y="68935"/>
                </a:lnTo>
                <a:lnTo>
                  <a:pt x="193954" y="67373"/>
                </a:lnTo>
                <a:lnTo>
                  <a:pt x="194792" y="65811"/>
                </a:lnTo>
                <a:lnTo>
                  <a:pt x="195503" y="64135"/>
                </a:lnTo>
                <a:lnTo>
                  <a:pt x="196202" y="62560"/>
                </a:lnTo>
                <a:lnTo>
                  <a:pt x="196761" y="60883"/>
                </a:lnTo>
                <a:lnTo>
                  <a:pt x="197459" y="59321"/>
                </a:lnTo>
                <a:lnTo>
                  <a:pt x="198018" y="57772"/>
                </a:lnTo>
                <a:lnTo>
                  <a:pt x="198589" y="56083"/>
                </a:lnTo>
                <a:lnTo>
                  <a:pt x="199148" y="54521"/>
                </a:lnTo>
                <a:lnTo>
                  <a:pt x="199567" y="52959"/>
                </a:lnTo>
                <a:lnTo>
                  <a:pt x="200126" y="51282"/>
                </a:lnTo>
                <a:lnTo>
                  <a:pt x="200545" y="49720"/>
                </a:lnTo>
                <a:lnTo>
                  <a:pt x="200964" y="48158"/>
                </a:lnTo>
                <a:lnTo>
                  <a:pt x="201256" y="46469"/>
                </a:lnTo>
                <a:lnTo>
                  <a:pt x="201663" y="44907"/>
                </a:lnTo>
                <a:lnTo>
                  <a:pt x="201955" y="43230"/>
                </a:lnTo>
                <a:lnTo>
                  <a:pt x="202234" y="41668"/>
                </a:lnTo>
                <a:lnTo>
                  <a:pt x="202514" y="40106"/>
                </a:lnTo>
                <a:lnTo>
                  <a:pt x="202793" y="38430"/>
                </a:lnTo>
                <a:lnTo>
                  <a:pt x="203072" y="36868"/>
                </a:lnTo>
                <a:lnTo>
                  <a:pt x="203352" y="35306"/>
                </a:lnTo>
                <a:lnTo>
                  <a:pt x="203492" y="33629"/>
                </a:lnTo>
                <a:lnTo>
                  <a:pt x="203771" y="32067"/>
                </a:lnTo>
                <a:lnTo>
                  <a:pt x="203911" y="30505"/>
                </a:lnTo>
                <a:lnTo>
                  <a:pt x="204050" y="28816"/>
                </a:lnTo>
                <a:lnTo>
                  <a:pt x="204190" y="27254"/>
                </a:lnTo>
                <a:lnTo>
                  <a:pt x="204330" y="25704"/>
                </a:lnTo>
                <a:lnTo>
                  <a:pt x="204482" y="24015"/>
                </a:lnTo>
                <a:lnTo>
                  <a:pt x="204609" y="22453"/>
                </a:lnTo>
                <a:lnTo>
                  <a:pt x="204762" y="20777"/>
                </a:lnTo>
                <a:lnTo>
                  <a:pt x="204901" y="19215"/>
                </a:lnTo>
                <a:lnTo>
                  <a:pt x="204901" y="17653"/>
                </a:lnTo>
                <a:lnTo>
                  <a:pt x="205041" y="15976"/>
                </a:lnTo>
                <a:lnTo>
                  <a:pt x="205041" y="14401"/>
                </a:lnTo>
                <a:lnTo>
                  <a:pt x="205181" y="12839"/>
                </a:lnTo>
                <a:lnTo>
                  <a:pt x="205181" y="11163"/>
                </a:lnTo>
                <a:lnTo>
                  <a:pt x="205320" y="9601"/>
                </a:lnTo>
                <a:lnTo>
                  <a:pt x="205320" y="8051"/>
                </a:lnTo>
                <a:lnTo>
                  <a:pt x="205320" y="6362"/>
                </a:lnTo>
                <a:lnTo>
                  <a:pt x="205460" y="4800"/>
                </a:lnTo>
                <a:lnTo>
                  <a:pt x="205460" y="3238"/>
                </a:lnTo>
                <a:lnTo>
                  <a:pt x="205460" y="1562"/>
                </a:lnTo>
                <a:lnTo>
                  <a:pt x="205460" y="0"/>
                </a:lnTo>
                <a:lnTo>
                  <a:pt x="206019" y="0"/>
                </a:lnTo>
                <a:lnTo>
                  <a:pt x="206019" y="1562"/>
                </a:lnTo>
                <a:lnTo>
                  <a:pt x="206019" y="3238"/>
                </a:lnTo>
                <a:lnTo>
                  <a:pt x="206159" y="4800"/>
                </a:lnTo>
                <a:lnTo>
                  <a:pt x="206159" y="6362"/>
                </a:lnTo>
                <a:lnTo>
                  <a:pt x="206159" y="8051"/>
                </a:lnTo>
                <a:lnTo>
                  <a:pt x="206298" y="9601"/>
                </a:lnTo>
                <a:lnTo>
                  <a:pt x="206298" y="11163"/>
                </a:lnTo>
                <a:lnTo>
                  <a:pt x="206438" y="12839"/>
                </a:lnTo>
                <a:lnTo>
                  <a:pt x="206438" y="14401"/>
                </a:lnTo>
                <a:lnTo>
                  <a:pt x="206578" y="15976"/>
                </a:lnTo>
                <a:lnTo>
                  <a:pt x="206578" y="17653"/>
                </a:lnTo>
                <a:lnTo>
                  <a:pt x="206717" y="19215"/>
                </a:lnTo>
                <a:lnTo>
                  <a:pt x="206857" y="20777"/>
                </a:lnTo>
                <a:lnTo>
                  <a:pt x="206857" y="22453"/>
                </a:lnTo>
                <a:lnTo>
                  <a:pt x="206997" y="24015"/>
                </a:lnTo>
                <a:lnTo>
                  <a:pt x="207136" y="25704"/>
                </a:lnTo>
                <a:lnTo>
                  <a:pt x="207276" y="27254"/>
                </a:lnTo>
                <a:lnTo>
                  <a:pt x="207429" y="28816"/>
                </a:lnTo>
                <a:lnTo>
                  <a:pt x="207556" y="30505"/>
                </a:lnTo>
                <a:lnTo>
                  <a:pt x="207848" y="32067"/>
                </a:lnTo>
                <a:lnTo>
                  <a:pt x="207975" y="33629"/>
                </a:lnTo>
                <a:lnTo>
                  <a:pt x="208254" y="35306"/>
                </a:lnTo>
                <a:lnTo>
                  <a:pt x="208406" y="36868"/>
                </a:lnTo>
                <a:lnTo>
                  <a:pt x="208686" y="38430"/>
                </a:lnTo>
                <a:lnTo>
                  <a:pt x="208965" y="40106"/>
                </a:lnTo>
                <a:lnTo>
                  <a:pt x="209245" y="41668"/>
                </a:lnTo>
                <a:lnTo>
                  <a:pt x="209524" y="43230"/>
                </a:lnTo>
                <a:lnTo>
                  <a:pt x="209943" y="44907"/>
                </a:lnTo>
                <a:lnTo>
                  <a:pt x="210223" y="46469"/>
                </a:lnTo>
                <a:lnTo>
                  <a:pt x="210642" y="48158"/>
                </a:lnTo>
                <a:lnTo>
                  <a:pt x="211073" y="49720"/>
                </a:lnTo>
                <a:lnTo>
                  <a:pt x="211493" y="51282"/>
                </a:lnTo>
                <a:lnTo>
                  <a:pt x="211912" y="52959"/>
                </a:lnTo>
                <a:lnTo>
                  <a:pt x="212470" y="54521"/>
                </a:lnTo>
                <a:lnTo>
                  <a:pt x="212890" y="56083"/>
                </a:lnTo>
                <a:lnTo>
                  <a:pt x="213448" y="57772"/>
                </a:lnTo>
                <a:lnTo>
                  <a:pt x="214147" y="59321"/>
                </a:lnTo>
                <a:lnTo>
                  <a:pt x="214718" y="60883"/>
                </a:lnTo>
                <a:lnTo>
                  <a:pt x="215417" y="62560"/>
                </a:lnTo>
                <a:lnTo>
                  <a:pt x="216115" y="64135"/>
                </a:lnTo>
                <a:lnTo>
                  <a:pt x="216814" y="65811"/>
                </a:lnTo>
                <a:lnTo>
                  <a:pt x="217512" y="67373"/>
                </a:lnTo>
                <a:lnTo>
                  <a:pt x="218363" y="68935"/>
                </a:lnTo>
                <a:lnTo>
                  <a:pt x="219201" y="70612"/>
                </a:lnTo>
                <a:lnTo>
                  <a:pt x="220040" y="72174"/>
                </a:lnTo>
                <a:lnTo>
                  <a:pt x="221018" y="73736"/>
                </a:lnTo>
                <a:lnTo>
                  <a:pt x="222008" y="75425"/>
                </a:lnTo>
                <a:lnTo>
                  <a:pt x="222986" y="76974"/>
                </a:lnTo>
                <a:lnTo>
                  <a:pt x="223964" y="78536"/>
                </a:lnTo>
                <a:lnTo>
                  <a:pt x="225094" y="80225"/>
                </a:lnTo>
                <a:lnTo>
                  <a:pt x="226212" y="81788"/>
                </a:lnTo>
                <a:lnTo>
                  <a:pt x="227329" y="83350"/>
                </a:lnTo>
                <a:lnTo>
                  <a:pt x="228460" y="85026"/>
                </a:lnTo>
                <a:lnTo>
                  <a:pt x="229717" y="86588"/>
                </a:lnTo>
                <a:lnTo>
                  <a:pt x="230987" y="88265"/>
                </a:lnTo>
                <a:lnTo>
                  <a:pt x="232244" y="89827"/>
                </a:lnTo>
                <a:lnTo>
                  <a:pt x="233641" y="91389"/>
                </a:lnTo>
                <a:lnTo>
                  <a:pt x="235051" y="93078"/>
                </a:lnTo>
                <a:lnTo>
                  <a:pt x="236448" y="94627"/>
                </a:lnTo>
                <a:lnTo>
                  <a:pt x="237858" y="96189"/>
                </a:lnTo>
                <a:lnTo>
                  <a:pt x="239255" y="97878"/>
                </a:lnTo>
                <a:lnTo>
                  <a:pt x="240791" y="99441"/>
                </a:lnTo>
                <a:lnTo>
                  <a:pt x="242201" y="101003"/>
                </a:lnTo>
                <a:lnTo>
                  <a:pt x="243738" y="102679"/>
                </a:lnTo>
                <a:lnTo>
                  <a:pt x="245287" y="104241"/>
                </a:lnTo>
                <a:lnTo>
                  <a:pt x="246837" y="105803"/>
                </a:lnTo>
                <a:lnTo>
                  <a:pt x="248513" y="107492"/>
                </a:lnTo>
                <a:lnTo>
                  <a:pt x="250050" y="109042"/>
                </a:lnTo>
                <a:lnTo>
                  <a:pt x="251599" y="110731"/>
                </a:lnTo>
                <a:lnTo>
                  <a:pt x="253276" y="112293"/>
                </a:lnTo>
                <a:lnTo>
                  <a:pt x="254825" y="113855"/>
                </a:lnTo>
                <a:lnTo>
                  <a:pt x="256374" y="115531"/>
                </a:lnTo>
                <a:lnTo>
                  <a:pt x="257911" y="117094"/>
                </a:lnTo>
                <a:lnTo>
                  <a:pt x="259587" y="118656"/>
                </a:lnTo>
                <a:lnTo>
                  <a:pt x="261137" y="120332"/>
                </a:lnTo>
                <a:lnTo>
                  <a:pt x="262686" y="121894"/>
                </a:lnTo>
                <a:lnTo>
                  <a:pt x="264223" y="123456"/>
                </a:lnTo>
                <a:lnTo>
                  <a:pt x="265633" y="125145"/>
                </a:lnTo>
                <a:lnTo>
                  <a:pt x="267169" y="126695"/>
                </a:lnTo>
                <a:lnTo>
                  <a:pt x="268566" y="128257"/>
                </a:lnTo>
                <a:lnTo>
                  <a:pt x="269976" y="129946"/>
                </a:lnTo>
                <a:lnTo>
                  <a:pt x="271373" y="131508"/>
                </a:lnTo>
                <a:lnTo>
                  <a:pt x="272783" y="133184"/>
                </a:lnTo>
                <a:lnTo>
                  <a:pt x="274040" y="134747"/>
                </a:lnTo>
                <a:lnTo>
                  <a:pt x="275297" y="136309"/>
                </a:lnTo>
                <a:lnTo>
                  <a:pt x="276428" y="137985"/>
                </a:lnTo>
                <a:lnTo>
                  <a:pt x="277545" y="139547"/>
                </a:lnTo>
                <a:lnTo>
                  <a:pt x="282587" y="147599"/>
                </a:lnTo>
                <a:lnTo>
                  <a:pt x="283438" y="149161"/>
                </a:lnTo>
                <a:lnTo>
                  <a:pt x="284137" y="150837"/>
                </a:lnTo>
                <a:lnTo>
                  <a:pt x="284835" y="152400"/>
                </a:lnTo>
                <a:lnTo>
                  <a:pt x="285407" y="153962"/>
                </a:lnTo>
                <a:lnTo>
                  <a:pt x="285965" y="155651"/>
                </a:lnTo>
                <a:lnTo>
                  <a:pt x="286524" y="157213"/>
                </a:lnTo>
                <a:lnTo>
                  <a:pt x="286943" y="158775"/>
                </a:lnTo>
                <a:lnTo>
                  <a:pt x="287362" y="160451"/>
                </a:lnTo>
                <a:lnTo>
                  <a:pt x="287642" y="162013"/>
                </a:lnTo>
                <a:lnTo>
                  <a:pt x="287921" y="163576"/>
                </a:lnTo>
                <a:lnTo>
                  <a:pt x="288061" y="165252"/>
                </a:lnTo>
                <a:lnTo>
                  <a:pt x="288201" y="166814"/>
                </a:lnTo>
                <a:lnTo>
                  <a:pt x="288340" y="168376"/>
                </a:lnTo>
                <a:lnTo>
                  <a:pt x="288340" y="170053"/>
                </a:lnTo>
                <a:lnTo>
                  <a:pt x="288340" y="171615"/>
                </a:lnTo>
                <a:lnTo>
                  <a:pt x="288201" y="173304"/>
                </a:lnTo>
                <a:lnTo>
                  <a:pt x="288061" y="174866"/>
                </a:lnTo>
                <a:lnTo>
                  <a:pt x="287781" y="176428"/>
                </a:lnTo>
                <a:lnTo>
                  <a:pt x="287642" y="178104"/>
                </a:lnTo>
                <a:lnTo>
                  <a:pt x="287362" y="179666"/>
                </a:lnTo>
                <a:lnTo>
                  <a:pt x="286943" y="181229"/>
                </a:lnTo>
                <a:lnTo>
                  <a:pt x="286524" y="182905"/>
                </a:lnTo>
                <a:lnTo>
                  <a:pt x="286105" y="184467"/>
                </a:lnTo>
                <a:lnTo>
                  <a:pt x="285686" y="186029"/>
                </a:lnTo>
                <a:lnTo>
                  <a:pt x="285254" y="187706"/>
                </a:lnTo>
                <a:lnTo>
                  <a:pt x="284695" y="189280"/>
                </a:lnTo>
                <a:lnTo>
                  <a:pt x="284137" y="190842"/>
                </a:lnTo>
                <a:lnTo>
                  <a:pt x="283578" y="192519"/>
                </a:lnTo>
                <a:lnTo>
                  <a:pt x="282867" y="194081"/>
                </a:lnTo>
                <a:lnTo>
                  <a:pt x="282320" y="195757"/>
                </a:lnTo>
                <a:lnTo>
                  <a:pt x="281609" y="197319"/>
                </a:lnTo>
                <a:lnTo>
                  <a:pt x="280911" y="198882"/>
                </a:lnTo>
                <a:lnTo>
                  <a:pt x="280212" y="200558"/>
                </a:lnTo>
                <a:lnTo>
                  <a:pt x="279514" y="202120"/>
                </a:lnTo>
                <a:lnTo>
                  <a:pt x="278815" y="203682"/>
                </a:lnTo>
                <a:lnTo>
                  <a:pt x="278104" y="205371"/>
                </a:lnTo>
                <a:lnTo>
                  <a:pt x="277406" y="206933"/>
                </a:lnTo>
                <a:lnTo>
                  <a:pt x="276567" y="208495"/>
                </a:lnTo>
                <a:lnTo>
                  <a:pt x="275869" y="210172"/>
                </a:lnTo>
                <a:lnTo>
                  <a:pt x="275170" y="211734"/>
                </a:lnTo>
                <a:lnTo>
                  <a:pt x="274459" y="213410"/>
                </a:lnTo>
                <a:lnTo>
                  <a:pt x="273621" y="214972"/>
                </a:lnTo>
                <a:lnTo>
                  <a:pt x="272922" y="216535"/>
                </a:lnTo>
                <a:lnTo>
                  <a:pt x="272224" y="218211"/>
                </a:lnTo>
                <a:lnTo>
                  <a:pt x="271513" y="219773"/>
                </a:lnTo>
                <a:lnTo>
                  <a:pt x="270814" y="221335"/>
                </a:lnTo>
                <a:lnTo>
                  <a:pt x="270116" y="223024"/>
                </a:lnTo>
                <a:lnTo>
                  <a:pt x="269557" y="224586"/>
                </a:lnTo>
                <a:lnTo>
                  <a:pt x="268846" y="226148"/>
                </a:lnTo>
                <a:lnTo>
                  <a:pt x="268287" y="227825"/>
                </a:lnTo>
                <a:lnTo>
                  <a:pt x="267588" y="229387"/>
                </a:lnTo>
                <a:lnTo>
                  <a:pt x="267030" y="230949"/>
                </a:lnTo>
                <a:lnTo>
                  <a:pt x="266611" y="232625"/>
                </a:lnTo>
                <a:lnTo>
                  <a:pt x="266039" y="234188"/>
                </a:lnTo>
                <a:lnTo>
                  <a:pt x="265633" y="235864"/>
                </a:lnTo>
                <a:lnTo>
                  <a:pt x="265061" y="237439"/>
                </a:lnTo>
                <a:lnTo>
                  <a:pt x="264782" y="239001"/>
                </a:lnTo>
                <a:lnTo>
                  <a:pt x="264363" y="240677"/>
                </a:lnTo>
                <a:lnTo>
                  <a:pt x="264083" y="242239"/>
                </a:lnTo>
                <a:lnTo>
                  <a:pt x="263804" y="243801"/>
                </a:lnTo>
                <a:lnTo>
                  <a:pt x="263524" y="245478"/>
                </a:lnTo>
                <a:lnTo>
                  <a:pt x="263385" y="247040"/>
                </a:lnTo>
                <a:lnTo>
                  <a:pt x="263245" y="248602"/>
                </a:lnTo>
                <a:lnTo>
                  <a:pt x="263245" y="250278"/>
                </a:lnTo>
                <a:lnTo>
                  <a:pt x="263245" y="251841"/>
                </a:lnTo>
                <a:lnTo>
                  <a:pt x="263245" y="253403"/>
                </a:lnTo>
                <a:lnTo>
                  <a:pt x="263385" y="255092"/>
                </a:lnTo>
                <a:lnTo>
                  <a:pt x="263524" y="256654"/>
                </a:lnTo>
                <a:lnTo>
                  <a:pt x="263804" y="258330"/>
                </a:lnTo>
                <a:lnTo>
                  <a:pt x="264083" y="259892"/>
                </a:lnTo>
                <a:lnTo>
                  <a:pt x="264363" y="261454"/>
                </a:lnTo>
                <a:lnTo>
                  <a:pt x="267309" y="269494"/>
                </a:lnTo>
                <a:lnTo>
                  <a:pt x="268008" y="271056"/>
                </a:lnTo>
                <a:lnTo>
                  <a:pt x="268846" y="272745"/>
                </a:lnTo>
                <a:lnTo>
                  <a:pt x="269836" y="274307"/>
                </a:lnTo>
                <a:lnTo>
                  <a:pt x="270814" y="275869"/>
                </a:lnTo>
                <a:lnTo>
                  <a:pt x="278383" y="285597"/>
                </a:lnTo>
                <a:lnTo>
                  <a:pt x="279793" y="287159"/>
                </a:lnTo>
                <a:lnTo>
                  <a:pt x="281330" y="288721"/>
                </a:lnTo>
                <a:lnTo>
                  <a:pt x="283019" y="290398"/>
                </a:lnTo>
                <a:lnTo>
                  <a:pt x="284695" y="291960"/>
                </a:lnTo>
                <a:lnTo>
                  <a:pt x="286524" y="293522"/>
                </a:lnTo>
                <a:lnTo>
                  <a:pt x="288201" y="295198"/>
                </a:lnTo>
                <a:lnTo>
                  <a:pt x="290169" y="296760"/>
                </a:lnTo>
                <a:lnTo>
                  <a:pt x="292125" y="298450"/>
                </a:lnTo>
                <a:lnTo>
                  <a:pt x="294093" y="299999"/>
                </a:lnTo>
                <a:lnTo>
                  <a:pt x="296062" y="301561"/>
                </a:lnTo>
                <a:lnTo>
                  <a:pt x="298170" y="303250"/>
                </a:lnTo>
                <a:lnTo>
                  <a:pt x="300266" y="304812"/>
                </a:lnTo>
                <a:lnTo>
                  <a:pt x="302374" y="306374"/>
                </a:lnTo>
                <a:lnTo>
                  <a:pt x="304469" y="308051"/>
                </a:lnTo>
                <a:lnTo>
                  <a:pt x="306717" y="309613"/>
                </a:lnTo>
                <a:lnTo>
                  <a:pt x="308965" y="311175"/>
                </a:lnTo>
                <a:lnTo>
                  <a:pt x="311200" y="312851"/>
                </a:lnTo>
                <a:lnTo>
                  <a:pt x="313588" y="314426"/>
                </a:lnTo>
                <a:lnTo>
                  <a:pt x="315836" y="315976"/>
                </a:lnTo>
                <a:lnTo>
                  <a:pt x="318223" y="317652"/>
                </a:lnTo>
                <a:lnTo>
                  <a:pt x="320598" y="319214"/>
                </a:lnTo>
                <a:lnTo>
                  <a:pt x="322986" y="320903"/>
                </a:lnTo>
                <a:lnTo>
                  <a:pt x="325234" y="322465"/>
                </a:lnTo>
                <a:lnTo>
                  <a:pt x="327609" y="324027"/>
                </a:lnTo>
                <a:lnTo>
                  <a:pt x="329996" y="325704"/>
                </a:lnTo>
                <a:lnTo>
                  <a:pt x="332384" y="327266"/>
                </a:lnTo>
                <a:lnTo>
                  <a:pt x="334771" y="328828"/>
                </a:lnTo>
                <a:lnTo>
                  <a:pt x="337146" y="330517"/>
                </a:lnTo>
                <a:lnTo>
                  <a:pt x="339534" y="332079"/>
                </a:lnTo>
                <a:lnTo>
                  <a:pt x="341782" y="333629"/>
                </a:lnTo>
                <a:lnTo>
                  <a:pt x="344169" y="335318"/>
                </a:lnTo>
                <a:lnTo>
                  <a:pt x="346544" y="336880"/>
                </a:lnTo>
                <a:lnTo>
                  <a:pt x="348792" y="338442"/>
                </a:lnTo>
                <a:lnTo>
                  <a:pt x="351040" y="340118"/>
                </a:lnTo>
                <a:lnTo>
                  <a:pt x="353428" y="341680"/>
                </a:lnTo>
                <a:lnTo>
                  <a:pt x="355663" y="343357"/>
                </a:lnTo>
                <a:lnTo>
                  <a:pt x="357771" y="344919"/>
                </a:lnTo>
                <a:lnTo>
                  <a:pt x="360019" y="346481"/>
                </a:lnTo>
                <a:lnTo>
                  <a:pt x="362115" y="348170"/>
                </a:lnTo>
                <a:lnTo>
                  <a:pt x="364362" y="349732"/>
                </a:lnTo>
                <a:lnTo>
                  <a:pt x="366471" y="351282"/>
                </a:lnTo>
                <a:lnTo>
                  <a:pt x="368566" y="352971"/>
                </a:lnTo>
                <a:lnTo>
                  <a:pt x="370535" y="354533"/>
                </a:lnTo>
                <a:lnTo>
                  <a:pt x="372630" y="356095"/>
                </a:lnTo>
                <a:lnTo>
                  <a:pt x="374599" y="357771"/>
                </a:lnTo>
                <a:lnTo>
                  <a:pt x="376554" y="359333"/>
                </a:lnTo>
                <a:lnTo>
                  <a:pt x="378523" y="361010"/>
                </a:lnTo>
                <a:lnTo>
                  <a:pt x="380352" y="362585"/>
                </a:lnTo>
                <a:lnTo>
                  <a:pt x="382168" y="364147"/>
                </a:lnTo>
                <a:lnTo>
                  <a:pt x="383997" y="365823"/>
                </a:lnTo>
                <a:lnTo>
                  <a:pt x="385813" y="367385"/>
                </a:lnTo>
                <a:lnTo>
                  <a:pt x="387502" y="368947"/>
                </a:lnTo>
                <a:lnTo>
                  <a:pt x="389191" y="370624"/>
                </a:lnTo>
                <a:lnTo>
                  <a:pt x="390867" y="372186"/>
                </a:lnTo>
                <a:lnTo>
                  <a:pt x="392404" y="373748"/>
                </a:lnTo>
                <a:lnTo>
                  <a:pt x="393953" y="375424"/>
                </a:lnTo>
                <a:lnTo>
                  <a:pt x="395503" y="376986"/>
                </a:lnTo>
                <a:lnTo>
                  <a:pt x="396900" y="378548"/>
                </a:lnTo>
                <a:lnTo>
                  <a:pt x="398297" y="380238"/>
                </a:lnTo>
                <a:lnTo>
                  <a:pt x="399567" y="381800"/>
                </a:lnTo>
                <a:lnTo>
                  <a:pt x="400824" y="383476"/>
                </a:lnTo>
                <a:lnTo>
                  <a:pt x="402094" y="385038"/>
                </a:lnTo>
                <a:lnTo>
                  <a:pt x="407136" y="393077"/>
                </a:lnTo>
                <a:lnTo>
                  <a:pt x="407987" y="394639"/>
                </a:lnTo>
                <a:lnTo>
                  <a:pt x="411479" y="407492"/>
                </a:lnTo>
                <a:lnTo>
                  <a:pt x="411479" y="409054"/>
                </a:lnTo>
                <a:lnTo>
                  <a:pt x="411479" y="410743"/>
                </a:lnTo>
                <a:lnTo>
                  <a:pt x="411340" y="412305"/>
                </a:lnTo>
                <a:lnTo>
                  <a:pt x="411060" y="413867"/>
                </a:lnTo>
                <a:lnTo>
                  <a:pt x="410781" y="415544"/>
                </a:lnTo>
                <a:lnTo>
                  <a:pt x="410362" y="417106"/>
                </a:lnTo>
                <a:lnTo>
                  <a:pt x="409803" y="418668"/>
                </a:lnTo>
                <a:lnTo>
                  <a:pt x="409244" y="420344"/>
                </a:lnTo>
                <a:lnTo>
                  <a:pt x="408533" y="421906"/>
                </a:lnTo>
                <a:lnTo>
                  <a:pt x="407695" y="423468"/>
                </a:lnTo>
                <a:lnTo>
                  <a:pt x="406857" y="425145"/>
                </a:lnTo>
                <a:lnTo>
                  <a:pt x="405879" y="426707"/>
                </a:lnTo>
                <a:lnTo>
                  <a:pt x="404748" y="428396"/>
                </a:lnTo>
                <a:lnTo>
                  <a:pt x="403631" y="429958"/>
                </a:lnTo>
                <a:lnTo>
                  <a:pt x="402374" y="431520"/>
                </a:lnTo>
                <a:lnTo>
                  <a:pt x="401104" y="433197"/>
                </a:lnTo>
                <a:lnTo>
                  <a:pt x="393534" y="441121"/>
                </a:lnTo>
                <a:lnTo>
                  <a:pt x="391858" y="442798"/>
                </a:lnTo>
                <a:lnTo>
                  <a:pt x="390029" y="444360"/>
                </a:lnTo>
                <a:lnTo>
                  <a:pt x="388200" y="446049"/>
                </a:lnTo>
                <a:lnTo>
                  <a:pt x="386384" y="447611"/>
                </a:lnTo>
                <a:lnTo>
                  <a:pt x="384416" y="449173"/>
                </a:lnTo>
                <a:lnTo>
                  <a:pt x="382447" y="450850"/>
                </a:lnTo>
                <a:lnTo>
                  <a:pt x="380352" y="452412"/>
                </a:lnTo>
                <a:lnTo>
                  <a:pt x="378383" y="453974"/>
                </a:lnTo>
                <a:lnTo>
                  <a:pt x="376275" y="455663"/>
                </a:lnTo>
                <a:lnTo>
                  <a:pt x="374180" y="457212"/>
                </a:lnTo>
                <a:lnTo>
                  <a:pt x="372071" y="458774"/>
                </a:lnTo>
                <a:lnTo>
                  <a:pt x="369836" y="460463"/>
                </a:lnTo>
                <a:lnTo>
                  <a:pt x="367728" y="462026"/>
                </a:lnTo>
                <a:lnTo>
                  <a:pt x="365620" y="463588"/>
                </a:lnTo>
                <a:lnTo>
                  <a:pt x="363372" y="465264"/>
                </a:lnTo>
                <a:lnTo>
                  <a:pt x="361137" y="466826"/>
                </a:lnTo>
                <a:lnTo>
                  <a:pt x="359028" y="468503"/>
                </a:lnTo>
                <a:lnTo>
                  <a:pt x="356781" y="470065"/>
                </a:lnTo>
                <a:lnTo>
                  <a:pt x="354545" y="471627"/>
                </a:lnTo>
                <a:lnTo>
                  <a:pt x="352437" y="473316"/>
                </a:lnTo>
                <a:lnTo>
                  <a:pt x="350189" y="474865"/>
                </a:lnTo>
                <a:lnTo>
                  <a:pt x="348094" y="476427"/>
                </a:lnTo>
                <a:lnTo>
                  <a:pt x="345846" y="478116"/>
                </a:lnTo>
                <a:lnTo>
                  <a:pt x="343738" y="479679"/>
                </a:lnTo>
                <a:lnTo>
                  <a:pt x="341642" y="481241"/>
                </a:lnTo>
                <a:lnTo>
                  <a:pt x="339534" y="482917"/>
                </a:lnTo>
                <a:lnTo>
                  <a:pt x="337426" y="484479"/>
                </a:lnTo>
                <a:lnTo>
                  <a:pt x="335330" y="486041"/>
                </a:lnTo>
                <a:lnTo>
                  <a:pt x="333222" y="487730"/>
                </a:lnTo>
                <a:lnTo>
                  <a:pt x="331266" y="489280"/>
                </a:lnTo>
                <a:lnTo>
                  <a:pt x="329298" y="490969"/>
                </a:lnTo>
                <a:lnTo>
                  <a:pt x="327329" y="492518"/>
                </a:lnTo>
                <a:lnTo>
                  <a:pt x="325373" y="494093"/>
                </a:lnTo>
                <a:lnTo>
                  <a:pt x="323405" y="495769"/>
                </a:lnTo>
                <a:lnTo>
                  <a:pt x="321589" y="497332"/>
                </a:lnTo>
                <a:lnTo>
                  <a:pt x="319620" y="498894"/>
                </a:lnTo>
                <a:lnTo>
                  <a:pt x="317792" y="500570"/>
                </a:lnTo>
                <a:lnTo>
                  <a:pt x="315975" y="502132"/>
                </a:lnTo>
                <a:lnTo>
                  <a:pt x="314299" y="503694"/>
                </a:lnTo>
                <a:lnTo>
                  <a:pt x="312470" y="505383"/>
                </a:lnTo>
                <a:lnTo>
                  <a:pt x="310781" y="506933"/>
                </a:lnTo>
                <a:lnTo>
                  <a:pt x="309105" y="508622"/>
                </a:lnTo>
                <a:lnTo>
                  <a:pt x="307416" y="510184"/>
                </a:lnTo>
                <a:lnTo>
                  <a:pt x="305879" y="511746"/>
                </a:lnTo>
                <a:lnTo>
                  <a:pt x="304190" y="513422"/>
                </a:lnTo>
                <a:lnTo>
                  <a:pt x="302653" y="514985"/>
                </a:lnTo>
                <a:lnTo>
                  <a:pt x="301116" y="516547"/>
                </a:lnTo>
                <a:lnTo>
                  <a:pt x="299567" y="518223"/>
                </a:lnTo>
                <a:lnTo>
                  <a:pt x="298018" y="519785"/>
                </a:lnTo>
                <a:lnTo>
                  <a:pt x="296621" y="521347"/>
                </a:lnTo>
                <a:lnTo>
                  <a:pt x="295071" y="523036"/>
                </a:lnTo>
                <a:lnTo>
                  <a:pt x="293674" y="524586"/>
                </a:lnTo>
                <a:lnTo>
                  <a:pt x="292277" y="526148"/>
                </a:lnTo>
                <a:lnTo>
                  <a:pt x="290868" y="527837"/>
                </a:lnTo>
                <a:lnTo>
                  <a:pt x="289471" y="529399"/>
                </a:lnTo>
                <a:lnTo>
                  <a:pt x="288061" y="531075"/>
                </a:lnTo>
                <a:lnTo>
                  <a:pt x="286804" y="532638"/>
                </a:lnTo>
                <a:lnTo>
                  <a:pt x="285407" y="534200"/>
                </a:lnTo>
                <a:lnTo>
                  <a:pt x="284137" y="535889"/>
                </a:lnTo>
                <a:lnTo>
                  <a:pt x="282867" y="537451"/>
                </a:lnTo>
                <a:lnTo>
                  <a:pt x="281470" y="539000"/>
                </a:lnTo>
                <a:lnTo>
                  <a:pt x="280212" y="540689"/>
                </a:lnTo>
                <a:lnTo>
                  <a:pt x="278942" y="542251"/>
                </a:lnTo>
                <a:lnTo>
                  <a:pt x="277685" y="543814"/>
                </a:lnTo>
                <a:lnTo>
                  <a:pt x="276428" y="545490"/>
                </a:lnTo>
                <a:lnTo>
                  <a:pt x="275170" y="547052"/>
                </a:lnTo>
                <a:lnTo>
                  <a:pt x="273900" y="548614"/>
                </a:lnTo>
                <a:lnTo>
                  <a:pt x="272783" y="550291"/>
                </a:lnTo>
                <a:lnTo>
                  <a:pt x="271513" y="551853"/>
                </a:lnTo>
                <a:lnTo>
                  <a:pt x="270255" y="553542"/>
                </a:lnTo>
                <a:lnTo>
                  <a:pt x="268985" y="555104"/>
                </a:lnTo>
                <a:lnTo>
                  <a:pt x="267728" y="556653"/>
                </a:lnTo>
                <a:lnTo>
                  <a:pt x="266611" y="558342"/>
                </a:lnTo>
                <a:lnTo>
                  <a:pt x="265341" y="559904"/>
                </a:lnTo>
                <a:lnTo>
                  <a:pt x="264083" y="561467"/>
                </a:lnTo>
                <a:lnTo>
                  <a:pt x="262813" y="563143"/>
                </a:lnTo>
                <a:lnTo>
                  <a:pt x="261696" y="564705"/>
                </a:lnTo>
                <a:lnTo>
                  <a:pt x="260438" y="566267"/>
                </a:lnTo>
                <a:lnTo>
                  <a:pt x="259168" y="567944"/>
                </a:lnTo>
                <a:lnTo>
                  <a:pt x="257911" y="569506"/>
                </a:lnTo>
                <a:lnTo>
                  <a:pt x="256793" y="571195"/>
                </a:lnTo>
                <a:lnTo>
                  <a:pt x="255523" y="572757"/>
                </a:lnTo>
                <a:lnTo>
                  <a:pt x="254266" y="574306"/>
                </a:lnTo>
                <a:lnTo>
                  <a:pt x="253149" y="575995"/>
                </a:lnTo>
                <a:lnTo>
                  <a:pt x="251879" y="577557"/>
                </a:lnTo>
                <a:lnTo>
                  <a:pt x="250761" y="579120"/>
                </a:lnTo>
                <a:lnTo>
                  <a:pt x="249504" y="580796"/>
                </a:lnTo>
                <a:lnTo>
                  <a:pt x="248373" y="582358"/>
                </a:lnTo>
                <a:lnTo>
                  <a:pt x="247116" y="583920"/>
                </a:lnTo>
                <a:lnTo>
                  <a:pt x="245986" y="585609"/>
                </a:lnTo>
                <a:lnTo>
                  <a:pt x="244868" y="587171"/>
                </a:lnTo>
                <a:lnTo>
                  <a:pt x="243738" y="588721"/>
                </a:lnTo>
                <a:lnTo>
                  <a:pt x="242481" y="590410"/>
                </a:lnTo>
                <a:lnTo>
                  <a:pt x="241503" y="591972"/>
                </a:lnTo>
                <a:lnTo>
                  <a:pt x="240385" y="593648"/>
                </a:lnTo>
                <a:lnTo>
                  <a:pt x="239255" y="595210"/>
                </a:lnTo>
                <a:lnTo>
                  <a:pt x="238137" y="596773"/>
                </a:lnTo>
                <a:lnTo>
                  <a:pt x="237147" y="598449"/>
                </a:lnTo>
                <a:lnTo>
                  <a:pt x="236169" y="600011"/>
                </a:lnTo>
                <a:lnTo>
                  <a:pt x="235191" y="601573"/>
                </a:lnTo>
                <a:lnTo>
                  <a:pt x="234200" y="603262"/>
                </a:lnTo>
                <a:lnTo>
                  <a:pt x="233222" y="604824"/>
                </a:lnTo>
                <a:lnTo>
                  <a:pt x="232384" y="606386"/>
                </a:lnTo>
                <a:lnTo>
                  <a:pt x="231406" y="608063"/>
                </a:lnTo>
                <a:lnTo>
                  <a:pt x="230555" y="609625"/>
                </a:lnTo>
                <a:lnTo>
                  <a:pt x="229717" y="611187"/>
                </a:lnTo>
                <a:lnTo>
                  <a:pt x="229019" y="612863"/>
                </a:lnTo>
                <a:lnTo>
                  <a:pt x="228180" y="614426"/>
                </a:lnTo>
                <a:lnTo>
                  <a:pt x="227482" y="616102"/>
                </a:lnTo>
                <a:lnTo>
                  <a:pt x="226771" y="617664"/>
                </a:lnTo>
                <a:lnTo>
                  <a:pt x="226212" y="619239"/>
                </a:lnTo>
                <a:lnTo>
                  <a:pt x="225513" y="620915"/>
                </a:lnTo>
                <a:lnTo>
                  <a:pt x="224955" y="622477"/>
                </a:lnTo>
                <a:lnTo>
                  <a:pt x="224383" y="624027"/>
                </a:lnTo>
                <a:lnTo>
                  <a:pt x="223964" y="625716"/>
                </a:lnTo>
                <a:lnTo>
                  <a:pt x="223405" y="627278"/>
                </a:lnTo>
                <a:lnTo>
                  <a:pt x="222986" y="628840"/>
                </a:lnTo>
                <a:lnTo>
                  <a:pt x="222707" y="630516"/>
                </a:lnTo>
                <a:lnTo>
                  <a:pt x="222288" y="632079"/>
                </a:lnTo>
                <a:lnTo>
                  <a:pt x="222008" y="633641"/>
                </a:lnTo>
                <a:lnTo>
                  <a:pt x="221729" y="635330"/>
                </a:lnTo>
                <a:lnTo>
                  <a:pt x="221449" y="636892"/>
                </a:lnTo>
                <a:lnTo>
                  <a:pt x="221170" y="638568"/>
                </a:lnTo>
                <a:lnTo>
                  <a:pt x="221018" y="640130"/>
                </a:lnTo>
                <a:lnTo>
                  <a:pt x="220891" y="641692"/>
                </a:lnTo>
                <a:lnTo>
                  <a:pt x="220738" y="643369"/>
                </a:lnTo>
                <a:lnTo>
                  <a:pt x="220611" y="644931"/>
                </a:lnTo>
                <a:lnTo>
                  <a:pt x="220459" y="646493"/>
                </a:lnTo>
                <a:lnTo>
                  <a:pt x="220459" y="648169"/>
                </a:lnTo>
                <a:lnTo>
                  <a:pt x="220319" y="649732"/>
                </a:lnTo>
                <a:lnTo>
                  <a:pt x="220319" y="651294"/>
                </a:lnTo>
                <a:lnTo>
                  <a:pt x="220319" y="652983"/>
                </a:lnTo>
                <a:lnTo>
                  <a:pt x="220459" y="654545"/>
                </a:lnTo>
                <a:lnTo>
                  <a:pt x="220459" y="656221"/>
                </a:lnTo>
                <a:lnTo>
                  <a:pt x="220459" y="657783"/>
                </a:lnTo>
                <a:lnTo>
                  <a:pt x="220611" y="659345"/>
                </a:lnTo>
                <a:lnTo>
                  <a:pt x="220611" y="661035"/>
                </a:lnTo>
                <a:lnTo>
                  <a:pt x="220738" y="662584"/>
                </a:lnTo>
                <a:lnTo>
                  <a:pt x="220738" y="664146"/>
                </a:lnTo>
                <a:lnTo>
                  <a:pt x="220891" y="665822"/>
                </a:lnTo>
                <a:lnTo>
                  <a:pt x="221018" y="667397"/>
                </a:lnTo>
                <a:lnTo>
                  <a:pt x="221018" y="668959"/>
                </a:lnTo>
                <a:lnTo>
                  <a:pt x="221170" y="670636"/>
                </a:lnTo>
                <a:lnTo>
                  <a:pt x="221310" y="672198"/>
                </a:lnTo>
                <a:lnTo>
                  <a:pt x="221310" y="673760"/>
                </a:lnTo>
                <a:lnTo>
                  <a:pt x="221449" y="675436"/>
                </a:lnTo>
                <a:lnTo>
                  <a:pt x="221589" y="676998"/>
                </a:lnTo>
                <a:lnTo>
                  <a:pt x="221589" y="678688"/>
                </a:lnTo>
                <a:lnTo>
                  <a:pt x="221729" y="680237"/>
                </a:lnTo>
                <a:lnTo>
                  <a:pt x="221729" y="681799"/>
                </a:lnTo>
                <a:lnTo>
                  <a:pt x="221729" y="683488"/>
                </a:lnTo>
                <a:lnTo>
                  <a:pt x="221729" y="691413"/>
                </a:lnTo>
                <a:lnTo>
                  <a:pt x="221589" y="693089"/>
                </a:lnTo>
                <a:lnTo>
                  <a:pt x="221589" y="694651"/>
                </a:lnTo>
                <a:lnTo>
                  <a:pt x="221449" y="696214"/>
                </a:lnTo>
                <a:lnTo>
                  <a:pt x="221310" y="697890"/>
                </a:lnTo>
                <a:lnTo>
                  <a:pt x="221310" y="699452"/>
                </a:lnTo>
                <a:lnTo>
                  <a:pt x="221018" y="701141"/>
                </a:lnTo>
                <a:lnTo>
                  <a:pt x="220891" y="702703"/>
                </a:lnTo>
                <a:lnTo>
                  <a:pt x="220738" y="704265"/>
                </a:lnTo>
                <a:lnTo>
                  <a:pt x="220611" y="705942"/>
                </a:lnTo>
                <a:lnTo>
                  <a:pt x="220319" y="707504"/>
                </a:lnTo>
                <a:lnTo>
                  <a:pt x="220179" y="709066"/>
                </a:lnTo>
                <a:lnTo>
                  <a:pt x="219900" y="710755"/>
                </a:lnTo>
                <a:lnTo>
                  <a:pt x="219621" y="712304"/>
                </a:lnTo>
                <a:lnTo>
                  <a:pt x="219341" y="713867"/>
                </a:lnTo>
                <a:lnTo>
                  <a:pt x="219062" y="715556"/>
                </a:lnTo>
                <a:lnTo>
                  <a:pt x="218782" y="717118"/>
                </a:lnTo>
                <a:lnTo>
                  <a:pt x="218503" y="718794"/>
                </a:lnTo>
                <a:lnTo>
                  <a:pt x="218224" y="720356"/>
                </a:lnTo>
                <a:lnTo>
                  <a:pt x="217792" y="721918"/>
                </a:lnTo>
                <a:lnTo>
                  <a:pt x="217512" y="723595"/>
                </a:lnTo>
                <a:lnTo>
                  <a:pt x="217246" y="725157"/>
                </a:lnTo>
                <a:lnTo>
                  <a:pt x="216814" y="726719"/>
                </a:lnTo>
                <a:lnTo>
                  <a:pt x="216534" y="728408"/>
                </a:lnTo>
                <a:lnTo>
                  <a:pt x="216115" y="729957"/>
                </a:lnTo>
                <a:lnTo>
                  <a:pt x="215836" y="731520"/>
                </a:lnTo>
                <a:lnTo>
                  <a:pt x="215417" y="733209"/>
                </a:lnTo>
                <a:lnTo>
                  <a:pt x="215137" y="734771"/>
                </a:lnTo>
                <a:lnTo>
                  <a:pt x="214718" y="736333"/>
                </a:lnTo>
                <a:lnTo>
                  <a:pt x="214439" y="738009"/>
                </a:lnTo>
                <a:lnTo>
                  <a:pt x="214020" y="739571"/>
                </a:lnTo>
                <a:lnTo>
                  <a:pt x="213728" y="741248"/>
                </a:lnTo>
                <a:lnTo>
                  <a:pt x="213309" y="742810"/>
                </a:lnTo>
                <a:lnTo>
                  <a:pt x="213029" y="744385"/>
                </a:lnTo>
                <a:lnTo>
                  <a:pt x="212610" y="746061"/>
                </a:lnTo>
                <a:lnTo>
                  <a:pt x="212331" y="747610"/>
                </a:lnTo>
                <a:lnTo>
                  <a:pt x="212051" y="749173"/>
                </a:lnTo>
                <a:lnTo>
                  <a:pt x="211772" y="750862"/>
                </a:lnTo>
                <a:lnTo>
                  <a:pt x="211353" y="752424"/>
                </a:lnTo>
                <a:lnTo>
                  <a:pt x="211073" y="753986"/>
                </a:lnTo>
                <a:lnTo>
                  <a:pt x="210781" y="755662"/>
                </a:lnTo>
                <a:lnTo>
                  <a:pt x="210502" y="757224"/>
                </a:lnTo>
                <a:lnTo>
                  <a:pt x="210223" y="758786"/>
                </a:lnTo>
                <a:lnTo>
                  <a:pt x="209943" y="760476"/>
                </a:lnTo>
                <a:lnTo>
                  <a:pt x="209803" y="762025"/>
                </a:lnTo>
                <a:lnTo>
                  <a:pt x="209524" y="763714"/>
                </a:lnTo>
                <a:lnTo>
                  <a:pt x="209245" y="765276"/>
                </a:lnTo>
                <a:lnTo>
                  <a:pt x="209105" y="766838"/>
                </a:lnTo>
                <a:lnTo>
                  <a:pt x="208826" y="768515"/>
                </a:lnTo>
                <a:lnTo>
                  <a:pt x="208686" y="770077"/>
                </a:lnTo>
                <a:lnTo>
                  <a:pt x="208406" y="771639"/>
                </a:lnTo>
                <a:lnTo>
                  <a:pt x="208254" y="773315"/>
                </a:lnTo>
                <a:lnTo>
                  <a:pt x="208127" y="774877"/>
                </a:lnTo>
                <a:lnTo>
                  <a:pt x="207975" y="776439"/>
                </a:lnTo>
                <a:lnTo>
                  <a:pt x="207848" y="778129"/>
                </a:lnTo>
                <a:lnTo>
                  <a:pt x="207556" y="779691"/>
                </a:lnTo>
                <a:lnTo>
                  <a:pt x="207429" y="781240"/>
                </a:lnTo>
                <a:lnTo>
                  <a:pt x="207429" y="782929"/>
                </a:lnTo>
                <a:lnTo>
                  <a:pt x="207276" y="784491"/>
                </a:lnTo>
                <a:lnTo>
                  <a:pt x="207136" y="786168"/>
                </a:lnTo>
                <a:lnTo>
                  <a:pt x="206997" y="787730"/>
                </a:lnTo>
                <a:lnTo>
                  <a:pt x="206857" y="789292"/>
                </a:lnTo>
                <a:lnTo>
                  <a:pt x="206857" y="790968"/>
                </a:lnTo>
                <a:lnTo>
                  <a:pt x="206717" y="792543"/>
                </a:lnTo>
                <a:lnTo>
                  <a:pt x="206578" y="794105"/>
                </a:lnTo>
                <a:lnTo>
                  <a:pt x="206578" y="795782"/>
                </a:lnTo>
                <a:lnTo>
                  <a:pt x="206438" y="797331"/>
                </a:lnTo>
                <a:lnTo>
                  <a:pt x="206438" y="798893"/>
                </a:lnTo>
                <a:lnTo>
                  <a:pt x="206438" y="800582"/>
                </a:lnTo>
                <a:lnTo>
                  <a:pt x="206298" y="802144"/>
                </a:lnTo>
                <a:lnTo>
                  <a:pt x="206298" y="803821"/>
                </a:lnTo>
                <a:lnTo>
                  <a:pt x="206159" y="805383"/>
                </a:lnTo>
                <a:lnTo>
                  <a:pt x="206159" y="806945"/>
                </a:lnTo>
                <a:lnTo>
                  <a:pt x="206159" y="808634"/>
                </a:lnTo>
                <a:lnTo>
                  <a:pt x="206159" y="810196"/>
                </a:lnTo>
                <a:lnTo>
                  <a:pt x="206019" y="811758"/>
                </a:lnTo>
                <a:lnTo>
                  <a:pt x="206019" y="813435"/>
                </a:lnTo>
                <a:lnTo>
                  <a:pt x="206019" y="814997"/>
                </a:lnTo>
                <a:lnTo>
                  <a:pt x="206019" y="816559"/>
                </a:lnTo>
                <a:lnTo>
                  <a:pt x="206019" y="818235"/>
                </a:lnTo>
                <a:lnTo>
                  <a:pt x="205879" y="819797"/>
                </a:lnTo>
                <a:lnTo>
                  <a:pt x="205600" y="81979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470230" y="961346"/>
            <a:ext cx="411480" cy="650240"/>
          </a:xfrm>
          <a:custGeom>
            <a:avLst/>
            <a:gdLst/>
            <a:ahLst/>
            <a:cxnLst/>
            <a:rect l="l" t="t" r="r" b="b"/>
            <a:pathLst>
              <a:path w="411480" h="650240">
                <a:moveTo>
                  <a:pt x="206019" y="643890"/>
                </a:moveTo>
                <a:lnTo>
                  <a:pt x="205460" y="643890"/>
                </a:lnTo>
                <a:lnTo>
                  <a:pt x="205460" y="646430"/>
                </a:lnTo>
                <a:lnTo>
                  <a:pt x="205600" y="648970"/>
                </a:lnTo>
                <a:lnTo>
                  <a:pt x="205600" y="650240"/>
                </a:lnTo>
                <a:lnTo>
                  <a:pt x="205879" y="650240"/>
                </a:lnTo>
                <a:lnTo>
                  <a:pt x="206019" y="648970"/>
                </a:lnTo>
                <a:lnTo>
                  <a:pt x="206019" y="643890"/>
                </a:lnTo>
                <a:close/>
              </a:path>
              <a:path w="411480" h="650240">
                <a:moveTo>
                  <a:pt x="206159" y="640080"/>
                </a:moveTo>
                <a:lnTo>
                  <a:pt x="205320" y="640080"/>
                </a:lnTo>
                <a:lnTo>
                  <a:pt x="205320" y="643890"/>
                </a:lnTo>
                <a:lnTo>
                  <a:pt x="206159" y="643890"/>
                </a:lnTo>
                <a:lnTo>
                  <a:pt x="206159" y="640080"/>
                </a:lnTo>
                <a:close/>
              </a:path>
              <a:path w="411480" h="650240">
                <a:moveTo>
                  <a:pt x="206298" y="637540"/>
                </a:moveTo>
                <a:lnTo>
                  <a:pt x="205181" y="637540"/>
                </a:lnTo>
                <a:lnTo>
                  <a:pt x="205181" y="640080"/>
                </a:lnTo>
                <a:lnTo>
                  <a:pt x="206298" y="640080"/>
                </a:lnTo>
                <a:lnTo>
                  <a:pt x="206298" y="637540"/>
                </a:lnTo>
                <a:close/>
              </a:path>
              <a:path w="411480" h="650240">
                <a:moveTo>
                  <a:pt x="209803" y="228600"/>
                </a:moveTo>
                <a:lnTo>
                  <a:pt x="201675" y="228600"/>
                </a:lnTo>
                <a:lnTo>
                  <a:pt x="202234" y="232410"/>
                </a:lnTo>
                <a:lnTo>
                  <a:pt x="202933" y="238760"/>
                </a:lnTo>
                <a:lnTo>
                  <a:pt x="202933" y="240030"/>
                </a:lnTo>
                <a:lnTo>
                  <a:pt x="203072" y="241300"/>
                </a:lnTo>
                <a:lnTo>
                  <a:pt x="202933" y="243840"/>
                </a:lnTo>
                <a:lnTo>
                  <a:pt x="202933" y="245110"/>
                </a:lnTo>
                <a:lnTo>
                  <a:pt x="202514" y="248920"/>
                </a:lnTo>
                <a:lnTo>
                  <a:pt x="177965" y="280670"/>
                </a:lnTo>
                <a:lnTo>
                  <a:pt x="159600" y="290830"/>
                </a:lnTo>
                <a:lnTo>
                  <a:pt x="157073" y="292100"/>
                </a:lnTo>
                <a:lnTo>
                  <a:pt x="151739" y="294640"/>
                </a:lnTo>
                <a:lnTo>
                  <a:pt x="134912" y="302260"/>
                </a:lnTo>
                <a:lnTo>
                  <a:pt x="131965" y="303530"/>
                </a:lnTo>
                <a:lnTo>
                  <a:pt x="112331" y="312420"/>
                </a:lnTo>
                <a:lnTo>
                  <a:pt x="104343" y="316230"/>
                </a:lnTo>
                <a:lnTo>
                  <a:pt x="101815" y="317500"/>
                </a:lnTo>
                <a:lnTo>
                  <a:pt x="99148" y="318770"/>
                </a:lnTo>
                <a:lnTo>
                  <a:pt x="96621" y="320040"/>
                </a:lnTo>
                <a:lnTo>
                  <a:pt x="94233" y="321310"/>
                </a:lnTo>
                <a:lnTo>
                  <a:pt x="91719" y="322580"/>
                </a:lnTo>
                <a:lnTo>
                  <a:pt x="79794" y="328930"/>
                </a:lnTo>
                <a:lnTo>
                  <a:pt x="77546" y="330200"/>
                </a:lnTo>
                <a:lnTo>
                  <a:pt x="75158" y="331470"/>
                </a:lnTo>
                <a:lnTo>
                  <a:pt x="72923" y="332740"/>
                </a:lnTo>
                <a:lnTo>
                  <a:pt x="70535" y="334010"/>
                </a:lnTo>
                <a:lnTo>
                  <a:pt x="66052" y="336550"/>
                </a:lnTo>
                <a:lnTo>
                  <a:pt x="63665" y="337820"/>
                </a:lnTo>
                <a:lnTo>
                  <a:pt x="61417" y="339090"/>
                </a:lnTo>
                <a:lnTo>
                  <a:pt x="59029" y="340360"/>
                </a:lnTo>
                <a:lnTo>
                  <a:pt x="56794" y="341630"/>
                </a:lnTo>
                <a:lnTo>
                  <a:pt x="49644" y="345440"/>
                </a:lnTo>
                <a:lnTo>
                  <a:pt x="47396" y="346710"/>
                </a:lnTo>
                <a:lnTo>
                  <a:pt x="30708" y="355600"/>
                </a:lnTo>
                <a:lnTo>
                  <a:pt x="21729" y="360680"/>
                </a:lnTo>
                <a:lnTo>
                  <a:pt x="19621" y="361950"/>
                </a:lnTo>
                <a:lnTo>
                  <a:pt x="17665" y="363220"/>
                </a:lnTo>
                <a:lnTo>
                  <a:pt x="15557" y="364490"/>
                </a:lnTo>
                <a:lnTo>
                  <a:pt x="0" y="382270"/>
                </a:lnTo>
                <a:lnTo>
                  <a:pt x="0" y="383540"/>
                </a:lnTo>
                <a:lnTo>
                  <a:pt x="30289" y="407670"/>
                </a:lnTo>
                <a:lnTo>
                  <a:pt x="91020" y="430530"/>
                </a:lnTo>
                <a:lnTo>
                  <a:pt x="97751" y="433070"/>
                </a:lnTo>
                <a:lnTo>
                  <a:pt x="134073" y="449580"/>
                </a:lnTo>
                <a:lnTo>
                  <a:pt x="144868" y="457200"/>
                </a:lnTo>
                <a:lnTo>
                  <a:pt x="146418" y="458470"/>
                </a:lnTo>
                <a:lnTo>
                  <a:pt x="147675" y="459740"/>
                </a:lnTo>
                <a:lnTo>
                  <a:pt x="150063" y="462280"/>
                </a:lnTo>
                <a:lnTo>
                  <a:pt x="151180" y="463550"/>
                </a:lnTo>
                <a:lnTo>
                  <a:pt x="152018" y="464820"/>
                </a:lnTo>
                <a:lnTo>
                  <a:pt x="153009" y="466090"/>
                </a:lnTo>
                <a:lnTo>
                  <a:pt x="159880" y="482600"/>
                </a:lnTo>
                <a:lnTo>
                  <a:pt x="160299" y="483870"/>
                </a:lnTo>
                <a:lnTo>
                  <a:pt x="160578" y="485140"/>
                </a:lnTo>
                <a:lnTo>
                  <a:pt x="160997" y="486410"/>
                </a:lnTo>
                <a:lnTo>
                  <a:pt x="161277" y="487680"/>
                </a:lnTo>
                <a:lnTo>
                  <a:pt x="164642" y="497840"/>
                </a:lnTo>
                <a:lnTo>
                  <a:pt x="165201" y="499110"/>
                </a:lnTo>
                <a:lnTo>
                  <a:pt x="165633" y="500380"/>
                </a:lnTo>
                <a:lnTo>
                  <a:pt x="166192" y="501650"/>
                </a:lnTo>
                <a:lnTo>
                  <a:pt x="166611" y="502920"/>
                </a:lnTo>
                <a:lnTo>
                  <a:pt x="171665" y="514350"/>
                </a:lnTo>
                <a:lnTo>
                  <a:pt x="172072" y="515620"/>
                </a:lnTo>
                <a:lnTo>
                  <a:pt x="174891" y="521970"/>
                </a:lnTo>
                <a:lnTo>
                  <a:pt x="175310" y="523240"/>
                </a:lnTo>
                <a:lnTo>
                  <a:pt x="175869" y="524510"/>
                </a:lnTo>
                <a:lnTo>
                  <a:pt x="176707" y="527050"/>
                </a:lnTo>
                <a:lnTo>
                  <a:pt x="177266" y="528320"/>
                </a:lnTo>
                <a:lnTo>
                  <a:pt x="178955" y="533400"/>
                </a:lnTo>
                <a:lnTo>
                  <a:pt x="179235" y="534670"/>
                </a:lnTo>
                <a:lnTo>
                  <a:pt x="179654" y="535940"/>
                </a:lnTo>
                <a:lnTo>
                  <a:pt x="179933" y="537210"/>
                </a:lnTo>
                <a:lnTo>
                  <a:pt x="180352" y="538480"/>
                </a:lnTo>
                <a:lnTo>
                  <a:pt x="180911" y="541020"/>
                </a:lnTo>
                <a:lnTo>
                  <a:pt x="181330" y="542290"/>
                </a:lnTo>
                <a:lnTo>
                  <a:pt x="182181" y="546100"/>
                </a:lnTo>
                <a:lnTo>
                  <a:pt x="182321" y="547370"/>
                </a:lnTo>
                <a:lnTo>
                  <a:pt x="183159" y="551180"/>
                </a:lnTo>
                <a:lnTo>
                  <a:pt x="183299" y="552450"/>
                </a:lnTo>
                <a:lnTo>
                  <a:pt x="184137" y="556260"/>
                </a:lnTo>
                <a:lnTo>
                  <a:pt x="184276" y="557530"/>
                </a:lnTo>
                <a:lnTo>
                  <a:pt x="184848" y="560070"/>
                </a:lnTo>
                <a:lnTo>
                  <a:pt x="184975" y="561340"/>
                </a:lnTo>
                <a:lnTo>
                  <a:pt x="186385" y="567690"/>
                </a:lnTo>
                <a:lnTo>
                  <a:pt x="186804" y="568960"/>
                </a:lnTo>
                <a:lnTo>
                  <a:pt x="187363" y="571500"/>
                </a:lnTo>
                <a:lnTo>
                  <a:pt x="187794" y="572770"/>
                </a:lnTo>
                <a:lnTo>
                  <a:pt x="188074" y="574040"/>
                </a:lnTo>
                <a:lnTo>
                  <a:pt x="191439" y="584200"/>
                </a:lnTo>
                <a:lnTo>
                  <a:pt x="191998" y="585470"/>
                </a:lnTo>
                <a:lnTo>
                  <a:pt x="192836" y="588010"/>
                </a:lnTo>
                <a:lnTo>
                  <a:pt x="193395" y="589280"/>
                </a:lnTo>
                <a:lnTo>
                  <a:pt x="193814" y="590550"/>
                </a:lnTo>
                <a:lnTo>
                  <a:pt x="194386" y="591820"/>
                </a:lnTo>
                <a:lnTo>
                  <a:pt x="194792" y="593090"/>
                </a:lnTo>
                <a:lnTo>
                  <a:pt x="195364" y="594360"/>
                </a:lnTo>
                <a:lnTo>
                  <a:pt x="195783" y="595630"/>
                </a:lnTo>
                <a:lnTo>
                  <a:pt x="196341" y="596900"/>
                </a:lnTo>
                <a:lnTo>
                  <a:pt x="196761" y="598170"/>
                </a:lnTo>
                <a:lnTo>
                  <a:pt x="197319" y="599440"/>
                </a:lnTo>
                <a:lnTo>
                  <a:pt x="200685" y="609600"/>
                </a:lnTo>
                <a:lnTo>
                  <a:pt x="200977" y="610870"/>
                </a:lnTo>
                <a:lnTo>
                  <a:pt x="201383" y="612140"/>
                </a:lnTo>
                <a:lnTo>
                  <a:pt x="203352" y="621030"/>
                </a:lnTo>
                <a:lnTo>
                  <a:pt x="203492" y="622300"/>
                </a:lnTo>
                <a:lnTo>
                  <a:pt x="203771" y="623570"/>
                </a:lnTo>
                <a:lnTo>
                  <a:pt x="205041" y="635000"/>
                </a:lnTo>
                <a:lnTo>
                  <a:pt x="205041" y="637540"/>
                </a:lnTo>
                <a:lnTo>
                  <a:pt x="206438" y="637540"/>
                </a:lnTo>
                <a:lnTo>
                  <a:pt x="206438" y="635000"/>
                </a:lnTo>
                <a:lnTo>
                  <a:pt x="207708" y="623570"/>
                </a:lnTo>
                <a:lnTo>
                  <a:pt x="207975" y="622300"/>
                </a:lnTo>
                <a:lnTo>
                  <a:pt x="208127" y="621030"/>
                </a:lnTo>
                <a:lnTo>
                  <a:pt x="210096" y="612140"/>
                </a:lnTo>
                <a:lnTo>
                  <a:pt x="210502" y="610870"/>
                </a:lnTo>
                <a:lnTo>
                  <a:pt x="210794" y="609600"/>
                </a:lnTo>
                <a:lnTo>
                  <a:pt x="214147" y="599440"/>
                </a:lnTo>
                <a:lnTo>
                  <a:pt x="214718" y="598170"/>
                </a:lnTo>
                <a:lnTo>
                  <a:pt x="215137" y="596900"/>
                </a:lnTo>
                <a:lnTo>
                  <a:pt x="215696" y="595630"/>
                </a:lnTo>
                <a:lnTo>
                  <a:pt x="216115" y="594360"/>
                </a:lnTo>
                <a:lnTo>
                  <a:pt x="216687" y="593090"/>
                </a:lnTo>
                <a:lnTo>
                  <a:pt x="217093" y="591820"/>
                </a:lnTo>
                <a:lnTo>
                  <a:pt x="217665" y="590550"/>
                </a:lnTo>
                <a:lnTo>
                  <a:pt x="218084" y="589280"/>
                </a:lnTo>
                <a:lnTo>
                  <a:pt x="218643" y="588010"/>
                </a:lnTo>
                <a:lnTo>
                  <a:pt x="219481" y="585470"/>
                </a:lnTo>
                <a:lnTo>
                  <a:pt x="220040" y="584200"/>
                </a:lnTo>
                <a:lnTo>
                  <a:pt x="223405" y="574040"/>
                </a:lnTo>
                <a:lnTo>
                  <a:pt x="223685" y="572770"/>
                </a:lnTo>
                <a:lnTo>
                  <a:pt x="224116" y="571500"/>
                </a:lnTo>
                <a:lnTo>
                  <a:pt x="224383" y="570230"/>
                </a:lnTo>
                <a:lnTo>
                  <a:pt x="224815" y="568960"/>
                </a:lnTo>
                <a:lnTo>
                  <a:pt x="226504" y="561340"/>
                </a:lnTo>
                <a:lnTo>
                  <a:pt x="226631" y="560070"/>
                </a:lnTo>
                <a:lnTo>
                  <a:pt x="227482" y="556260"/>
                </a:lnTo>
                <a:lnTo>
                  <a:pt x="227622" y="554990"/>
                </a:lnTo>
                <a:lnTo>
                  <a:pt x="228180" y="552450"/>
                </a:lnTo>
                <a:lnTo>
                  <a:pt x="228320" y="551180"/>
                </a:lnTo>
                <a:lnTo>
                  <a:pt x="229158" y="547370"/>
                </a:lnTo>
                <a:lnTo>
                  <a:pt x="229298" y="546100"/>
                </a:lnTo>
                <a:lnTo>
                  <a:pt x="230149" y="542290"/>
                </a:lnTo>
                <a:lnTo>
                  <a:pt x="230568" y="541020"/>
                </a:lnTo>
                <a:lnTo>
                  <a:pt x="231127" y="538480"/>
                </a:lnTo>
                <a:lnTo>
                  <a:pt x="231546" y="537210"/>
                </a:lnTo>
                <a:lnTo>
                  <a:pt x="231825" y="535940"/>
                </a:lnTo>
                <a:lnTo>
                  <a:pt x="232244" y="534670"/>
                </a:lnTo>
                <a:lnTo>
                  <a:pt x="232524" y="533400"/>
                </a:lnTo>
                <a:lnTo>
                  <a:pt x="234213" y="528320"/>
                </a:lnTo>
                <a:lnTo>
                  <a:pt x="234772" y="527050"/>
                </a:lnTo>
                <a:lnTo>
                  <a:pt x="235610" y="524510"/>
                </a:lnTo>
                <a:lnTo>
                  <a:pt x="236740" y="521970"/>
                </a:lnTo>
                <a:lnTo>
                  <a:pt x="237159" y="520700"/>
                </a:lnTo>
                <a:lnTo>
                  <a:pt x="239966" y="514350"/>
                </a:lnTo>
                <a:lnTo>
                  <a:pt x="240385" y="513080"/>
                </a:lnTo>
                <a:lnTo>
                  <a:pt x="244868" y="502920"/>
                </a:lnTo>
                <a:lnTo>
                  <a:pt x="245287" y="501650"/>
                </a:lnTo>
                <a:lnTo>
                  <a:pt x="245846" y="500380"/>
                </a:lnTo>
                <a:lnTo>
                  <a:pt x="246278" y="499110"/>
                </a:lnTo>
                <a:lnTo>
                  <a:pt x="246837" y="497840"/>
                </a:lnTo>
                <a:lnTo>
                  <a:pt x="250202" y="487680"/>
                </a:lnTo>
                <a:lnTo>
                  <a:pt x="250482" y="486410"/>
                </a:lnTo>
                <a:lnTo>
                  <a:pt x="250901" y="485140"/>
                </a:lnTo>
                <a:lnTo>
                  <a:pt x="251180" y="483870"/>
                </a:lnTo>
                <a:lnTo>
                  <a:pt x="252018" y="481330"/>
                </a:lnTo>
                <a:lnTo>
                  <a:pt x="252298" y="480060"/>
                </a:lnTo>
                <a:lnTo>
                  <a:pt x="277406" y="449580"/>
                </a:lnTo>
                <a:lnTo>
                  <a:pt x="313728" y="433070"/>
                </a:lnTo>
                <a:lnTo>
                  <a:pt x="355523" y="417830"/>
                </a:lnTo>
                <a:lnTo>
                  <a:pt x="358889" y="416560"/>
                </a:lnTo>
                <a:lnTo>
                  <a:pt x="396341" y="400050"/>
                </a:lnTo>
                <a:lnTo>
                  <a:pt x="411479" y="383540"/>
                </a:lnTo>
                <a:lnTo>
                  <a:pt x="411479" y="382270"/>
                </a:lnTo>
                <a:lnTo>
                  <a:pt x="393814" y="363220"/>
                </a:lnTo>
                <a:lnTo>
                  <a:pt x="391858" y="361950"/>
                </a:lnTo>
                <a:lnTo>
                  <a:pt x="389750" y="360680"/>
                </a:lnTo>
                <a:lnTo>
                  <a:pt x="380771" y="355600"/>
                </a:lnTo>
                <a:lnTo>
                  <a:pt x="364083" y="346710"/>
                </a:lnTo>
                <a:lnTo>
                  <a:pt x="361835" y="345440"/>
                </a:lnTo>
                <a:lnTo>
                  <a:pt x="354685" y="341630"/>
                </a:lnTo>
                <a:lnTo>
                  <a:pt x="352450" y="340360"/>
                </a:lnTo>
                <a:lnTo>
                  <a:pt x="350062" y="339090"/>
                </a:lnTo>
                <a:lnTo>
                  <a:pt x="347814" y="337820"/>
                </a:lnTo>
                <a:lnTo>
                  <a:pt x="345427" y="336550"/>
                </a:lnTo>
                <a:lnTo>
                  <a:pt x="340944" y="334010"/>
                </a:lnTo>
                <a:lnTo>
                  <a:pt x="338556" y="332740"/>
                </a:lnTo>
                <a:lnTo>
                  <a:pt x="336308" y="331470"/>
                </a:lnTo>
                <a:lnTo>
                  <a:pt x="333921" y="330200"/>
                </a:lnTo>
                <a:lnTo>
                  <a:pt x="331685" y="328930"/>
                </a:lnTo>
                <a:lnTo>
                  <a:pt x="319760" y="322580"/>
                </a:lnTo>
                <a:lnTo>
                  <a:pt x="317245" y="321310"/>
                </a:lnTo>
                <a:lnTo>
                  <a:pt x="314858" y="320040"/>
                </a:lnTo>
                <a:lnTo>
                  <a:pt x="312331" y="318770"/>
                </a:lnTo>
                <a:lnTo>
                  <a:pt x="309664" y="317500"/>
                </a:lnTo>
                <a:lnTo>
                  <a:pt x="307136" y="316230"/>
                </a:lnTo>
                <a:lnTo>
                  <a:pt x="299148" y="312420"/>
                </a:lnTo>
                <a:lnTo>
                  <a:pt x="279514" y="303530"/>
                </a:lnTo>
                <a:lnTo>
                  <a:pt x="276567" y="302260"/>
                </a:lnTo>
                <a:lnTo>
                  <a:pt x="259740" y="294640"/>
                </a:lnTo>
                <a:lnTo>
                  <a:pt x="254406" y="292100"/>
                </a:lnTo>
                <a:lnTo>
                  <a:pt x="251879" y="290830"/>
                </a:lnTo>
                <a:lnTo>
                  <a:pt x="249224" y="289560"/>
                </a:lnTo>
                <a:lnTo>
                  <a:pt x="219341" y="269240"/>
                </a:lnTo>
                <a:lnTo>
                  <a:pt x="218084" y="267970"/>
                </a:lnTo>
                <a:lnTo>
                  <a:pt x="208546" y="245110"/>
                </a:lnTo>
                <a:lnTo>
                  <a:pt x="208546" y="238760"/>
                </a:lnTo>
                <a:lnTo>
                  <a:pt x="209245" y="232410"/>
                </a:lnTo>
                <a:lnTo>
                  <a:pt x="209803" y="228600"/>
                </a:lnTo>
                <a:close/>
              </a:path>
              <a:path w="411480" h="650240">
                <a:moveTo>
                  <a:pt x="211353" y="222250"/>
                </a:moveTo>
                <a:lnTo>
                  <a:pt x="200126" y="222250"/>
                </a:lnTo>
                <a:lnTo>
                  <a:pt x="200405" y="223520"/>
                </a:lnTo>
                <a:lnTo>
                  <a:pt x="200837" y="226060"/>
                </a:lnTo>
                <a:lnTo>
                  <a:pt x="201383" y="228600"/>
                </a:lnTo>
                <a:lnTo>
                  <a:pt x="210096" y="228600"/>
                </a:lnTo>
                <a:lnTo>
                  <a:pt x="210362" y="226060"/>
                </a:lnTo>
                <a:lnTo>
                  <a:pt x="210642" y="226060"/>
                </a:lnTo>
                <a:lnTo>
                  <a:pt x="211073" y="223520"/>
                </a:lnTo>
                <a:lnTo>
                  <a:pt x="211353" y="222250"/>
                </a:lnTo>
                <a:close/>
              </a:path>
              <a:path w="411480" h="650240">
                <a:moveTo>
                  <a:pt x="212191" y="219710"/>
                </a:moveTo>
                <a:lnTo>
                  <a:pt x="199288" y="219710"/>
                </a:lnTo>
                <a:lnTo>
                  <a:pt x="199707" y="222250"/>
                </a:lnTo>
                <a:lnTo>
                  <a:pt x="211772" y="222250"/>
                </a:lnTo>
                <a:lnTo>
                  <a:pt x="212191" y="219710"/>
                </a:lnTo>
                <a:close/>
              </a:path>
              <a:path w="411480" h="650240">
                <a:moveTo>
                  <a:pt x="213448" y="215900"/>
                </a:moveTo>
                <a:lnTo>
                  <a:pt x="198031" y="215900"/>
                </a:lnTo>
                <a:lnTo>
                  <a:pt x="198869" y="219710"/>
                </a:lnTo>
                <a:lnTo>
                  <a:pt x="212610" y="219710"/>
                </a:lnTo>
                <a:lnTo>
                  <a:pt x="213448" y="215900"/>
                </a:lnTo>
                <a:close/>
              </a:path>
              <a:path w="411480" h="650240">
                <a:moveTo>
                  <a:pt x="205879" y="0"/>
                </a:moveTo>
                <a:lnTo>
                  <a:pt x="205600" y="0"/>
                </a:lnTo>
                <a:lnTo>
                  <a:pt x="205600" y="2540"/>
                </a:lnTo>
                <a:lnTo>
                  <a:pt x="205460" y="3810"/>
                </a:lnTo>
                <a:lnTo>
                  <a:pt x="205460" y="6350"/>
                </a:lnTo>
                <a:lnTo>
                  <a:pt x="205320" y="7620"/>
                </a:lnTo>
                <a:lnTo>
                  <a:pt x="205320" y="10160"/>
                </a:lnTo>
                <a:lnTo>
                  <a:pt x="205181" y="11430"/>
                </a:lnTo>
                <a:lnTo>
                  <a:pt x="205181" y="12700"/>
                </a:lnTo>
                <a:lnTo>
                  <a:pt x="205041" y="13970"/>
                </a:lnTo>
                <a:lnTo>
                  <a:pt x="205041" y="15240"/>
                </a:lnTo>
                <a:lnTo>
                  <a:pt x="204622" y="19050"/>
                </a:lnTo>
                <a:lnTo>
                  <a:pt x="204622" y="20320"/>
                </a:lnTo>
                <a:lnTo>
                  <a:pt x="204330" y="22860"/>
                </a:lnTo>
                <a:lnTo>
                  <a:pt x="204050" y="24130"/>
                </a:lnTo>
                <a:lnTo>
                  <a:pt x="203771" y="26670"/>
                </a:lnTo>
                <a:lnTo>
                  <a:pt x="203492" y="27940"/>
                </a:lnTo>
                <a:lnTo>
                  <a:pt x="203352" y="29210"/>
                </a:lnTo>
                <a:lnTo>
                  <a:pt x="203072" y="30480"/>
                </a:lnTo>
                <a:lnTo>
                  <a:pt x="202933" y="31750"/>
                </a:lnTo>
                <a:lnTo>
                  <a:pt x="201815" y="36830"/>
                </a:lnTo>
                <a:lnTo>
                  <a:pt x="201383" y="38100"/>
                </a:lnTo>
                <a:lnTo>
                  <a:pt x="200837" y="40640"/>
                </a:lnTo>
                <a:lnTo>
                  <a:pt x="200405" y="41910"/>
                </a:lnTo>
                <a:lnTo>
                  <a:pt x="200126" y="43180"/>
                </a:lnTo>
                <a:lnTo>
                  <a:pt x="198450" y="48260"/>
                </a:lnTo>
                <a:lnTo>
                  <a:pt x="198170" y="49530"/>
                </a:lnTo>
                <a:lnTo>
                  <a:pt x="194792" y="59690"/>
                </a:lnTo>
                <a:lnTo>
                  <a:pt x="194513" y="60960"/>
                </a:lnTo>
                <a:lnTo>
                  <a:pt x="194094" y="62230"/>
                </a:lnTo>
                <a:lnTo>
                  <a:pt x="193814" y="63500"/>
                </a:lnTo>
                <a:lnTo>
                  <a:pt x="193395" y="64770"/>
                </a:lnTo>
                <a:lnTo>
                  <a:pt x="192277" y="69850"/>
                </a:lnTo>
                <a:lnTo>
                  <a:pt x="192138" y="71120"/>
                </a:lnTo>
                <a:lnTo>
                  <a:pt x="191846" y="72390"/>
                </a:lnTo>
                <a:lnTo>
                  <a:pt x="191439" y="76200"/>
                </a:lnTo>
                <a:lnTo>
                  <a:pt x="191439" y="77470"/>
                </a:lnTo>
                <a:lnTo>
                  <a:pt x="191300" y="78740"/>
                </a:lnTo>
                <a:lnTo>
                  <a:pt x="191300" y="82550"/>
                </a:lnTo>
                <a:lnTo>
                  <a:pt x="191439" y="83820"/>
                </a:lnTo>
                <a:lnTo>
                  <a:pt x="191439" y="85090"/>
                </a:lnTo>
                <a:lnTo>
                  <a:pt x="191579" y="86360"/>
                </a:lnTo>
                <a:lnTo>
                  <a:pt x="191579" y="87630"/>
                </a:lnTo>
                <a:lnTo>
                  <a:pt x="191998" y="91440"/>
                </a:lnTo>
                <a:lnTo>
                  <a:pt x="192277" y="92710"/>
                </a:lnTo>
                <a:lnTo>
                  <a:pt x="192976" y="99060"/>
                </a:lnTo>
                <a:lnTo>
                  <a:pt x="193255" y="100330"/>
                </a:lnTo>
                <a:lnTo>
                  <a:pt x="193535" y="102870"/>
                </a:lnTo>
                <a:lnTo>
                  <a:pt x="193535" y="104140"/>
                </a:lnTo>
                <a:lnTo>
                  <a:pt x="193814" y="106680"/>
                </a:lnTo>
                <a:lnTo>
                  <a:pt x="193814" y="107950"/>
                </a:lnTo>
                <a:lnTo>
                  <a:pt x="193954" y="109220"/>
                </a:lnTo>
                <a:lnTo>
                  <a:pt x="193954" y="113030"/>
                </a:lnTo>
                <a:lnTo>
                  <a:pt x="193814" y="114300"/>
                </a:lnTo>
                <a:lnTo>
                  <a:pt x="193814" y="115570"/>
                </a:lnTo>
                <a:lnTo>
                  <a:pt x="193255" y="120650"/>
                </a:lnTo>
                <a:lnTo>
                  <a:pt x="192976" y="121920"/>
                </a:lnTo>
                <a:lnTo>
                  <a:pt x="192836" y="123190"/>
                </a:lnTo>
                <a:lnTo>
                  <a:pt x="191719" y="128270"/>
                </a:lnTo>
                <a:lnTo>
                  <a:pt x="191300" y="129540"/>
                </a:lnTo>
                <a:lnTo>
                  <a:pt x="190728" y="132080"/>
                </a:lnTo>
                <a:lnTo>
                  <a:pt x="190309" y="133350"/>
                </a:lnTo>
                <a:lnTo>
                  <a:pt x="190030" y="134620"/>
                </a:lnTo>
                <a:lnTo>
                  <a:pt x="189610" y="135890"/>
                </a:lnTo>
                <a:lnTo>
                  <a:pt x="189331" y="137160"/>
                </a:lnTo>
                <a:lnTo>
                  <a:pt x="188912" y="138430"/>
                </a:lnTo>
                <a:lnTo>
                  <a:pt x="188633" y="139700"/>
                </a:lnTo>
                <a:lnTo>
                  <a:pt x="188201" y="140970"/>
                </a:lnTo>
                <a:lnTo>
                  <a:pt x="187921" y="142240"/>
                </a:lnTo>
                <a:lnTo>
                  <a:pt x="187502" y="143510"/>
                </a:lnTo>
                <a:lnTo>
                  <a:pt x="185254" y="153670"/>
                </a:lnTo>
                <a:lnTo>
                  <a:pt x="184276" y="162560"/>
                </a:lnTo>
                <a:lnTo>
                  <a:pt x="184276" y="170180"/>
                </a:lnTo>
                <a:lnTo>
                  <a:pt x="185127" y="177800"/>
                </a:lnTo>
                <a:lnTo>
                  <a:pt x="186804" y="185420"/>
                </a:lnTo>
                <a:lnTo>
                  <a:pt x="187223" y="186690"/>
                </a:lnTo>
                <a:lnTo>
                  <a:pt x="187502" y="187960"/>
                </a:lnTo>
                <a:lnTo>
                  <a:pt x="189610" y="194310"/>
                </a:lnTo>
                <a:lnTo>
                  <a:pt x="190169" y="195580"/>
                </a:lnTo>
                <a:lnTo>
                  <a:pt x="191020" y="198120"/>
                </a:lnTo>
                <a:lnTo>
                  <a:pt x="192138" y="200660"/>
                </a:lnTo>
                <a:lnTo>
                  <a:pt x="192557" y="201930"/>
                </a:lnTo>
                <a:lnTo>
                  <a:pt x="193674" y="204470"/>
                </a:lnTo>
                <a:lnTo>
                  <a:pt x="194094" y="205740"/>
                </a:lnTo>
                <a:lnTo>
                  <a:pt x="194665" y="207010"/>
                </a:lnTo>
                <a:lnTo>
                  <a:pt x="195084" y="208280"/>
                </a:lnTo>
                <a:lnTo>
                  <a:pt x="196202" y="210820"/>
                </a:lnTo>
                <a:lnTo>
                  <a:pt x="196621" y="212090"/>
                </a:lnTo>
                <a:lnTo>
                  <a:pt x="197180" y="213360"/>
                </a:lnTo>
                <a:lnTo>
                  <a:pt x="197611" y="215900"/>
                </a:lnTo>
                <a:lnTo>
                  <a:pt x="213867" y="215900"/>
                </a:lnTo>
                <a:lnTo>
                  <a:pt x="214299" y="213360"/>
                </a:lnTo>
                <a:lnTo>
                  <a:pt x="214858" y="212090"/>
                </a:lnTo>
                <a:lnTo>
                  <a:pt x="215277" y="210820"/>
                </a:lnTo>
                <a:lnTo>
                  <a:pt x="216395" y="208280"/>
                </a:lnTo>
                <a:lnTo>
                  <a:pt x="216814" y="207010"/>
                </a:lnTo>
                <a:lnTo>
                  <a:pt x="217944" y="204470"/>
                </a:lnTo>
                <a:lnTo>
                  <a:pt x="218363" y="203200"/>
                </a:lnTo>
                <a:lnTo>
                  <a:pt x="218922" y="201930"/>
                </a:lnTo>
                <a:lnTo>
                  <a:pt x="219341" y="200660"/>
                </a:lnTo>
                <a:lnTo>
                  <a:pt x="220459" y="198120"/>
                </a:lnTo>
                <a:lnTo>
                  <a:pt x="221310" y="195580"/>
                </a:lnTo>
                <a:lnTo>
                  <a:pt x="221868" y="194310"/>
                </a:lnTo>
                <a:lnTo>
                  <a:pt x="223977" y="187960"/>
                </a:lnTo>
                <a:lnTo>
                  <a:pt x="224256" y="186690"/>
                </a:lnTo>
                <a:lnTo>
                  <a:pt x="224675" y="185420"/>
                </a:lnTo>
                <a:lnTo>
                  <a:pt x="226352" y="177800"/>
                </a:lnTo>
                <a:lnTo>
                  <a:pt x="227202" y="170180"/>
                </a:lnTo>
                <a:lnTo>
                  <a:pt x="227202" y="162560"/>
                </a:lnTo>
                <a:lnTo>
                  <a:pt x="226923" y="160020"/>
                </a:lnTo>
                <a:lnTo>
                  <a:pt x="226923" y="158750"/>
                </a:lnTo>
                <a:lnTo>
                  <a:pt x="226771" y="157480"/>
                </a:lnTo>
                <a:lnTo>
                  <a:pt x="226504" y="156210"/>
                </a:lnTo>
                <a:lnTo>
                  <a:pt x="226212" y="153670"/>
                </a:lnTo>
                <a:lnTo>
                  <a:pt x="225374" y="149860"/>
                </a:lnTo>
                <a:lnTo>
                  <a:pt x="225234" y="148590"/>
                </a:lnTo>
                <a:lnTo>
                  <a:pt x="224815" y="147320"/>
                </a:lnTo>
                <a:lnTo>
                  <a:pt x="223977" y="143510"/>
                </a:lnTo>
                <a:lnTo>
                  <a:pt x="223558" y="142240"/>
                </a:lnTo>
                <a:lnTo>
                  <a:pt x="223278" y="140970"/>
                </a:lnTo>
                <a:lnTo>
                  <a:pt x="222846" y="139700"/>
                </a:lnTo>
                <a:lnTo>
                  <a:pt x="222567" y="138430"/>
                </a:lnTo>
                <a:lnTo>
                  <a:pt x="222148" y="137160"/>
                </a:lnTo>
                <a:lnTo>
                  <a:pt x="221868" y="135890"/>
                </a:lnTo>
                <a:lnTo>
                  <a:pt x="221449" y="134620"/>
                </a:lnTo>
                <a:lnTo>
                  <a:pt x="221170" y="133350"/>
                </a:lnTo>
                <a:lnTo>
                  <a:pt x="220738" y="132080"/>
                </a:lnTo>
                <a:lnTo>
                  <a:pt x="220179" y="129540"/>
                </a:lnTo>
                <a:lnTo>
                  <a:pt x="219760" y="128270"/>
                </a:lnTo>
                <a:lnTo>
                  <a:pt x="218922" y="124460"/>
                </a:lnTo>
                <a:lnTo>
                  <a:pt x="218782" y="123190"/>
                </a:lnTo>
                <a:lnTo>
                  <a:pt x="218224" y="120650"/>
                </a:lnTo>
                <a:lnTo>
                  <a:pt x="217665" y="115570"/>
                </a:lnTo>
                <a:lnTo>
                  <a:pt x="217665" y="114300"/>
                </a:lnTo>
                <a:lnTo>
                  <a:pt x="217512" y="113030"/>
                </a:lnTo>
                <a:lnTo>
                  <a:pt x="217512" y="109220"/>
                </a:lnTo>
                <a:lnTo>
                  <a:pt x="217665" y="107950"/>
                </a:lnTo>
                <a:lnTo>
                  <a:pt x="217665" y="106680"/>
                </a:lnTo>
                <a:lnTo>
                  <a:pt x="217944" y="104140"/>
                </a:lnTo>
                <a:lnTo>
                  <a:pt x="217944" y="102870"/>
                </a:lnTo>
                <a:lnTo>
                  <a:pt x="218224" y="100330"/>
                </a:lnTo>
                <a:lnTo>
                  <a:pt x="218503" y="99060"/>
                </a:lnTo>
                <a:lnTo>
                  <a:pt x="219062" y="93980"/>
                </a:lnTo>
                <a:lnTo>
                  <a:pt x="219341" y="92710"/>
                </a:lnTo>
                <a:lnTo>
                  <a:pt x="219900" y="87630"/>
                </a:lnTo>
                <a:lnTo>
                  <a:pt x="219900" y="86360"/>
                </a:lnTo>
                <a:lnTo>
                  <a:pt x="220040" y="85090"/>
                </a:lnTo>
                <a:lnTo>
                  <a:pt x="220040" y="83820"/>
                </a:lnTo>
                <a:lnTo>
                  <a:pt x="220179" y="82550"/>
                </a:lnTo>
                <a:lnTo>
                  <a:pt x="220179" y="78740"/>
                </a:lnTo>
                <a:lnTo>
                  <a:pt x="220040" y="77470"/>
                </a:lnTo>
                <a:lnTo>
                  <a:pt x="220040" y="76200"/>
                </a:lnTo>
                <a:lnTo>
                  <a:pt x="219621" y="72390"/>
                </a:lnTo>
                <a:lnTo>
                  <a:pt x="219341" y="71120"/>
                </a:lnTo>
                <a:lnTo>
                  <a:pt x="219201" y="69850"/>
                </a:lnTo>
                <a:lnTo>
                  <a:pt x="218084" y="64770"/>
                </a:lnTo>
                <a:lnTo>
                  <a:pt x="217665" y="63500"/>
                </a:lnTo>
                <a:lnTo>
                  <a:pt x="217385" y="62230"/>
                </a:lnTo>
                <a:lnTo>
                  <a:pt x="216966" y="60960"/>
                </a:lnTo>
                <a:lnTo>
                  <a:pt x="216687" y="59690"/>
                </a:lnTo>
                <a:lnTo>
                  <a:pt x="213309" y="49530"/>
                </a:lnTo>
                <a:lnTo>
                  <a:pt x="213029" y="48260"/>
                </a:lnTo>
                <a:lnTo>
                  <a:pt x="211353" y="43180"/>
                </a:lnTo>
                <a:lnTo>
                  <a:pt x="211073" y="41910"/>
                </a:lnTo>
                <a:lnTo>
                  <a:pt x="210642" y="40640"/>
                </a:lnTo>
                <a:lnTo>
                  <a:pt x="210096" y="38100"/>
                </a:lnTo>
                <a:lnTo>
                  <a:pt x="209664" y="36830"/>
                </a:lnTo>
                <a:lnTo>
                  <a:pt x="208546" y="31750"/>
                </a:lnTo>
                <a:lnTo>
                  <a:pt x="208406" y="30480"/>
                </a:lnTo>
                <a:lnTo>
                  <a:pt x="208127" y="29210"/>
                </a:lnTo>
                <a:lnTo>
                  <a:pt x="207975" y="27940"/>
                </a:lnTo>
                <a:lnTo>
                  <a:pt x="207708" y="26670"/>
                </a:lnTo>
                <a:lnTo>
                  <a:pt x="207276" y="22860"/>
                </a:lnTo>
                <a:lnTo>
                  <a:pt x="206997" y="21590"/>
                </a:lnTo>
                <a:lnTo>
                  <a:pt x="206997" y="20320"/>
                </a:lnTo>
                <a:lnTo>
                  <a:pt x="206438" y="15240"/>
                </a:lnTo>
                <a:lnTo>
                  <a:pt x="206438" y="13970"/>
                </a:lnTo>
                <a:lnTo>
                  <a:pt x="206298" y="12700"/>
                </a:lnTo>
                <a:lnTo>
                  <a:pt x="206298" y="11430"/>
                </a:lnTo>
                <a:lnTo>
                  <a:pt x="206159" y="10160"/>
                </a:lnTo>
                <a:lnTo>
                  <a:pt x="206159" y="7620"/>
                </a:lnTo>
                <a:lnTo>
                  <a:pt x="206019" y="6350"/>
                </a:lnTo>
                <a:lnTo>
                  <a:pt x="206019" y="2540"/>
                </a:lnTo>
                <a:lnTo>
                  <a:pt x="205879" y="127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470230" y="960648"/>
            <a:ext cx="411480" cy="651510"/>
          </a:xfrm>
          <a:custGeom>
            <a:avLst/>
            <a:gdLst/>
            <a:ahLst/>
            <a:cxnLst/>
            <a:rect l="l" t="t" r="r" b="b"/>
            <a:pathLst>
              <a:path w="411480" h="651510">
                <a:moveTo>
                  <a:pt x="205600" y="650938"/>
                </a:moveTo>
                <a:lnTo>
                  <a:pt x="205600" y="649732"/>
                </a:lnTo>
                <a:lnTo>
                  <a:pt x="205600" y="648411"/>
                </a:lnTo>
                <a:lnTo>
                  <a:pt x="205460" y="647090"/>
                </a:lnTo>
                <a:lnTo>
                  <a:pt x="205460" y="645896"/>
                </a:lnTo>
                <a:lnTo>
                  <a:pt x="205460" y="644575"/>
                </a:lnTo>
                <a:lnTo>
                  <a:pt x="205320" y="643369"/>
                </a:lnTo>
                <a:lnTo>
                  <a:pt x="205320" y="642048"/>
                </a:lnTo>
                <a:lnTo>
                  <a:pt x="205320" y="640727"/>
                </a:lnTo>
                <a:lnTo>
                  <a:pt x="205181" y="639533"/>
                </a:lnTo>
                <a:lnTo>
                  <a:pt x="205181" y="638213"/>
                </a:lnTo>
                <a:lnTo>
                  <a:pt x="205041" y="637006"/>
                </a:lnTo>
                <a:lnTo>
                  <a:pt x="205041" y="635685"/>
                </a:lnTo>
                <a:lnTo>
                  <a:pt x="204901" y="634365"/>
                </a:lnTo>
                <a:lnTo>
                  <a:pt x="204762" y="633171"/>
                </a:lnTo>
                <a:lnTo>
                  <a:pt x="204622" y="631850"/>
                </a:lnTo>
                <a:lnTo>
                  <a:pt x="204482" y="630643"/>
                </a:lnTo>
                <a:lnTo>
                  <a:pt x="204330" y="629323"/>
                </a:lnTo>
                <a:lnTo>
                  <a:pt x="204203" y="628002"/>
                </a:lnTo>
                <a:lnTo>
                  <a:pt x="204050" y="626795"/>
                </a:lnTo>
                <a:lnTo>
                  <a:pt x="203911" y="625474"/>
                </a:lnTo>
                <a:lnTo>
                  <a:pt x="203771" y="624154"/>
                </a:lnTo>
                <a:lnTo>
                  <a:pt x="203492" y="622947"/>
                </a:lnTo>
                <a:lnTo>
                  <a:pt x="203352" y="621626"/>
                </a:lnTo>
                <a:lnTo>
                  <a:pt x="203072" y="620433"/>
                </a:lnTo>
                <a:lnTo>
                  <a:pt x="202793" y="619112"/>
                </a:lnTo>
                <a:lnTo>
                  <a:pt x="202514" y="617791"/>
                </a:lnTo>
                <a:lnTo>
                  <a:pt x="202234" y="616585"/>
                </a:lnTo>
                <a:lnTo>
                  <a:pt x="201955" y="615264"/>
                </a:lnTo>
                <a:lnTo>
                  <a:pt x="201675" y="614070"/>
                </a:lnTo>
                <a:lnTo>
                  <a:pt x="201383" y="612749"/>
                </a:lnTo>
                <a:lnTo>
                  <a:pt x="200977" y="611428"/>
                </a:lnTo>
                <a:lnTo>
                  <a:pt x="200685" y="610222"/>
                </a:lnTo>
                <a:lnTo>
                  <a:pt x="200266" y="608901"/>
                </a:lnTo>
                <a:lnTo>
                  <a:pt x="199847" y="607707"/>
                </a:lnTo>
                <a:lnTo>
                  <a:pt x="199428" y="606386"/>
                </a:lnTo>
                <a:lnTo>
                  <a:pt x="199008" y="605066"/>
                </a:lnTo>
                <a:lnTo>
                  <a:pt x="198589" y="603859"/>
                </a:lnTo>
                <a:lnTo>
                  <a:pt x="198170" y="602538"/>
                </a:lnTo>
                <a:lnTo>
                  <a:pt x="197738" y="601332"/>
                </a:lnTo>
                <a:lnTo>
                  <a:pt x="197319" y="600011"/>
                </a:lnTo>
                <a:lnTo>
                  <a:pt x="196761" y="598690"/>
                </a:lnTo>
                <a:lnTo>
                  <a:pt x="196341" y="597496"/>
                </a:lnTo>
                <a:lnTo>
                  <a:pt x="195783" y="596176"/>
                </a:lnTo>
                <a:lnTo>
                  <a:pt x="195364" y="594969"/>
                </a:lnTo>
                <a:lnTo>
                  <a:pt x="194792" y="593648"/>
                </a:lnTo>
                <a:lnTo>
                  <a:pt x="194386" y="592327"/>
                </a:lnTo>
                <a:lnTo>
                  <a:pt x="193814" y="591134"/>
                </a:lnTo>
                <a:lnTo>
                  <a:pt x="193395" y="589813"/>
                </a:lnTo>
                <a:lnTo>
                  <a:pt x="192836" y="588492"/>
                </a:lnTo>
                <a:lnTo>
                  <a:pt x="192417" y="587286"/>
                </a:lnTo>
                <a:lnTo>
                  <a:pt x="191998" y="585965"/>
                </a:lnTo>
                <a:lnTo>
                  <a:pt x="191439" y="584771"/>
                </a:lnTo>
                <a:lnTo>
                  <a:pt x="191020" y="583438"/>
                </a:lnTo>
                <a:lnTo>
                  <a:pt x="190588" y="582117"/>
                </a:lnTo>
                <a:lnTo>
                  <a:pt x="190169" y="580923"/>
                </a:lnTo>
                <a:lnTo>
                  <a:pt x="189750" y="579602"/>
                </a:lnTo>
                <a:lnTo>
                  <a:pt x="189331" y="578396"/>
                </a:lnTo>
                <a:lnTo>
                  <a:pt x="188912" y="577075"/>
                </a:lnTo>
                <a:lnTo>
                  <a:pt x="188493" y="575754"/>
                </a:lnTo>
                <a:lnTo>
                  <a:pt x="188074" y="574547"/>
                </a:lnTo>
                <a:lnTo>
                  <a:pt x="187794" y="573227"/>
                </a:lnTo>
                <a:lnTo>
                  <a:pt x="187363" y="572033"/>
                </a:lnTo>
                <a:lnTo>
                  <a:pt x="187083" y="570712"/>
                </a:lnTo>
                <a:lnTo>
                  <a:pt x="186804" y="569391"/>
                </a:lnTo>
                <a:lnTo>
                  <a:pt x="186385" y="568185"/>
                </a:lnTo>
                <a:lnTo>
                  <a:pt x="186105" y="566864"/>
                </a:lnTo>
                <a:lnTo>
                  <a:pt x="185826" y="565670"/>
                </a:lnTo>
                <a:lnTo>
                  <a:pt x="185546" y="564349"/>
                </a:lnTo>
                <a:lnTo>
                  <a:pt x="185254" y="563029"/>
                </a:lnTo>
                <a:lnTo>
                  <a:pt x="184975" y="561822"/>
                </a:lnTo>
                <a:lnTo>
                  <a:pt x="184848" y="560501"/>
                </a:lnTo>
                <a:lnTo>
                  <a:pt x="184556" y="559307"/>
                </a:lnTo>
                <a:lnTo>
                  <a:pt x="184276" y="557987"/>
                </a:lnTo>
                <a:lnTo>
                  <a:pt x="184137" y="556666"/>
                </a:lnTo>
                <a:lnTo>
                  <a:pt x="183857" y="555459"/>
                </a:lnTo>
                <a:lnTo>
                  <a:pt x="183578" y="554139"/>
                </a:lnTo>
                <a:lnTo>
                  <a:pt x="183299" y="552818"/>
                </a:lnTo>
                <a:lnTo>
                  <a:pt x="183159" y="551611"/>
                </a:lnTo>
                <a:lnTo>
                  <a:pt x="182879" y="550291"/>
                </a:lnTo>
                <a:lnTo>
                  <a:pt x="182600" y="549084"/>
                </a:lnTo>
                <a:lnTo>
                  <a:pt x="182321" y="547763"/>
                </a:lnTo>
                <a:lnTo>
                  <a:pt x="182181" y="546442"/>
                </a:lnTo>
                <a:lnTo>
                  <a:pt x="181902" y="545249"/>
                </a:lnTo>
                <a:lnTo>
                  <a:pt x="181609" y="543928"/>
                </a:lnTo>
                <a:lnTo>
                  <a:pt x="181330" y="542721"/>
                </a:lnTo>
                <a:lnTo>
                  <a:pt x="180911" y="541401"/>
                </a:lnTo>
                <a:lnTo>
                  <a:pt x="180632" y="540080"/>
                </a:lnTo>
                <a:lnTo>
                  <a:pt x="180352" y="538886"/>
                </a:lnTo>
                <a:lnTo>
                  <a:pt x="179933" y="537565"/>
                </a:lnTo>
                <a:lnTo>
                  <a:pt x="179654" y="536371"/>
                </a:lnTo>
                <a:lnTo>
                  <a:pt x="179235" y="535051"/>
                </a:lnTo>
                <a:lnTo>
                  <a:pt x="178955" y="533730"/>
                </a:lnTo>
                <a:lnTo>
                  <a:pt x="178536" y="532523"/>
                </a:lnTo>
                <a:lnTo>
                  <a:pt x="178104" y="531202"/>
                </a:lnTo>
                <a:lnTo>
                  <a:pt x="177685" y="529996"/>
                </a:lnTo>
                <a:lnTo>
                  <a:pt x="177266" y="528675"/>
                </a:lnTo>
                <a:lnTo>
                  <a:pt x="176707" y="527354"/>
                </a:lnTo>
                <a:lnTo>
                  <a:pt x="176288" y="526148"/>
                </a:lnTo>
                <a:lnTo>
                  <a:pt x="175869" y="524827"/>
                </a:lnTo>
                <a:lnTo>
                  <a:pt x="175310" y="523633"/>
                </a:lnTo>
                <a:lnTo>
                  <a:pt x="174891" y="522312"/>
                </a:lnTo>
                <a:lnTo>
                  <a:pt x="174320" y="520992"/>
                </a:lnTo>
                <a:lnTo>
                  <a:pt x="173761" y="519785"/>
                </a:lnTo>
                <a:lnTo>
                  <a:pt x="173202" y="518464"/>
                </a:lnTo>
                <a:lnTo>
                  <a:pt x="172643" y="517270"/>
                </a:lnTo>
                <a:lnTo>
                  <a:pt x="172072" y="515950"/>
                </a:lnTo>
                <a:lnTo>
                  <a:pt x="171665" y="514629"/>
                </a:lnTo>
                <a:lnTo>
                  <a:pt x="171094" y="513422"/>
                </a:lnTo>
                <a:lnTo>
                  <a:pt x="170535" y="512102"/>
                </a:lnTo>
                <a:lnTo>
                  <a:pt x="169976" y="510781"/>
                </a:lnTo>
                <a:lnTo>
                  <a:pt x="169417" y="509587"/>
                </a:lnTo>
                <a:lnTo>
                  <a:pt x="168846" y="508266"/>
                </a:lnTo>
                <a:lnTo>
                  <a:pt x="168287" y="507060"/>
                </a:lnTo>
                <a:lnTo>
                  <a:pt x="167728" y="505739"/>
                </a:lnTo>
                <a:lnTo>
                  <a:pt x="167170" y="504418"/>
                </a:lnTo>
                <a:lnTo>
                  <a:pt x="166611" y="503212"/>
                </a:lnTo>
                <a:lnTo>
                  <a:pt x="166192" y="501891"/>
                </a:lnTo>
                <a:lnTo>
                  <a:pt x="165633" y="500684"/>
                </a:lnTo>
                <a:lnTo>
                  <a:pt x="165201" y="499363"/>
                </a:lnTo>
                <a:lnTo>
                  <a:pt x="164642" y="498043"/>
                </a:lnTo>
                <a:lnTo>
                  <a:pt x="164223" y="496849"/>
                </a:lnTo>
                <a:lnTo>
                  <a:pt x="163804" y="495528"/>
                </a:lnTo>
                <a:lnTo>
                  <a:pt x="163385" y="494322"/>
                </a:lnTo>
                <a:lnTo>
                  <a:pt x="162966" y="493001"/>
                </a:lnTo>
                <a:lnTo>
                  <a:pt x="162547" y="491680"/>
                </a:lnTo>
                <a:lnTo>
                  <a:pt x="162128" y="490486"/>
                </a:lnTo>
                <a:lnTo>
                  <a:pt x="161696" y="489165"/>
                </a:lnTo>
                <a:lnTo>
                  <a:pt x="161277" y="487959"/>
                </a:lnTo>
                <a:lnTo>
                  <a:pt x="160997" y="486638"/>
                </a:lnTo>
                <a:lnTo>
                  <a:pt x="160578" y="485317"/>
                </a:lnTo>
                <a:lnTo>
                  <a:pt x="160299" y="484123"/>
                </a:lnTo>
                <a:lnTo>
                  <a:pt x="159880" y="482803"/>
                </a:lnTo>
                <a:lnTo>
                  <a:pt x="159600" y="481596"/>
                </a:lnTo>
                <a:lnTo>
                  <a:pt x="159181" y="480275"/>
                </a:lnTo>
                <a:lnTo>
                  <a:pt x="158762" y="478955"/>
                </a:lnTo>
                <a:lnTo>
                  <a:pt x="158330" y="477748"/>
                </a:lnTo>
                <a:lnTo>
                  <a:pt x="157911" y="476427"/>
                </a:lnTo>
                <a:lnTo>
                  <a:pt x="157492" y="475106"/>
                </a:lnTo>
                <a:lnTo>
                  <a:pt x="156933" y="473913"/>
                </a:lnTo>
                <a:lnTo>
                  <a:pt x="156375" y="472592"/>
                </a:lnTo>
                <a:lnTo>
                  <a:pt x="155816" y="471385"/>
                </a:lnTo>
                <a:lnTo>
                  <a:pt x="155244" y="470065"/>
                </a:lnTo>
                <a:lnTo>
                  <a:pt x="154546" y="468744"/>
                </a:lnTo>
                <a:lnTo>
                  <a:pt x="153847" y="467550"/>
                </a:lnTo>
                <a:lnTo>
                  <a:pt x="153009" y="466229"/>
                </a:lnTo>
                <a:lnTo>
                  <a:pt x="152018" y="465023"/>
                </a:lnTo>
                <a:lnTo>
                  <a:pt x="151180" y="463702"/>
                </a:lnTo>
                <a:lnTo>
                  <a:pt x="144868" y="457339"/>
                </a:lnTo>
                <a:lnTo>
                  <a:pt x="143471" y="456018"/>
                </a:lnTo>
                <a:lnTo>
                  <a:pt x="141782" y="454812"/>
                </a:lnTo>
                <a:lnTo>
                  <a:pt x="139966" y="453491"/>
                </a:lnTo>
                <a:lnTo>
                  <a:pt x="138137" y="452285"/>
                </a:lnTo>
                <a:lnTo>
                  <a:pt x="136182" y="450964"/>
                </a:lnTo>
                <a:lnTo>
                  <a:pt x="134073" y="449643"/>
                </a:lnTo>
                <a:lnTo>
                  <a:pt x="131825" y="448449"/>
                </a:lnTo>
                <a:lnTo>
                  <a:pt x="129590" y="447128"/>
                </a:lnTo>
                <a:lnTo>
                  <a:pt x="127203" y="445922"/>
                </a:lnTo>
                <a:lnTo>
                  <a:pt x="124675" y="444601"/>
                </a:lnTo>
                <a:lnTo>
                  <a:pt x="122008" y="443280"/>
                </a:lnTo>
                <a:lnTo>
                  <a:pt x="119202" y="442086"/>
                </a:lnTo>
                <a:lnTo>
                  <a:pt x="116408" y="440766"/>
                </a:lnTo>
                <a:lnTo>
                  <a:pt x="113461" y="439445"/>
                </a:lnTo>
                <a:lnTo>
                  <a:pt x="110515" y="438238"/>
                </a:lnTo>
                <a:lnTo>
                  <a:pt x="107429" y="436918"/>
                </a:lnTo>
                <a:lnTo>
                  <a:pt x="104343" y="435724"/>
                </a:lnTo>
                <a:lnTo>
                  <a:pt x="100977" y="434403"/>
                </a:lnTo>
                <a:lnTo>
                  <a:pt x="97751" y="433082"/>
                </a:lnTo>
                <a:lnTo>
                  <a:pt x="94386" y="431876"/>
                </a:lnTo>
                <a:lnTo>
                  <a:pt x="91020" y="430555"/>
                </a:lnTo>
                <a:lnTo>
                  <a:pt x="87515" y="429348"/>
                </a:lnTo>
                <a:lnTo>
                  <a:pt x="83997" y="428028"/>
                </a:lnTo>
                <a:lnTo>
                  <a:pt x="80492" y="426707"/>
                </a:lnTo>
                <a:lnTo>
                  <a:pt x="76987" y="425513"/>
                </a:lnTo>
                <a:lnTo>
                  <a:pt x="73482" y="424192"/>
                </a:lnTo>
                <a:lnTo>
                  <a:pt x="69976" y="422986"/>
                </a:lnTo>
                <a:lnTo>
                  <a:pt x="66471" y="421665"/>
                </a:lnTo>
                <a:lnTo>
                  <a:pt x="62966" y="420344"/>
                </a:lnTo>
                <a:lnTo>
                  <a:pt x="59461" y="419150"/>
                </a:lnTo>
                <a:lnTo>
                  <a:pt x="55956" y="417829"/>
                </a:lnTo>
                <a:lnTo>
                  <a:pt x="52590" y="416623"/>
                </a:lnTo>
                <a:lnTo>
                  <a:pt x="49225" y="415302"/>
                </a:lnTo>
                <a:lnTo>
                  <a:pt x="45846" y="413981"/>
                </a:lnTo>
                <a:lnTo>
                  <a:pt x="42621" y="412788"/>
                </a:lnTo>
                <a:lnTo>
                  <a:pt x="39408" y="411467"/>
                </a:lnTo>
                <a:lnTo>
                  <a:pt x="36321" y="410260"/>
                </a:lnTo>
                <a:lnTo>
                  <a:pt x="33235" y="408939"/>
                </a:lnTo>
                <a:lnTo>
                  <a:pt x="30289" y="407619"/>
                </a:lnTo>
                <a:lnTo>
                  <a:pt x="27482" y="406412"/>
                </a:lnTo>
                <a:lnTo>
                  <a:pt x="24815" y="405091"/>
                </a:lnTo>
                <a:lnTo>
                  <a:pt x="22148" y="403885"/>
                </a:lnTo>
                <a:lnTo>
                  <a:pt x="19773" y="402564"/>
                </a:lnTo>
                <a:lnTo>
                  <a:pt x="17386" y="401243"/>
                </a:lnTo>
                <a:lnTo>
                  <a:pt x="15138" y="400049"/>
                </a:lnTo>
                <a:lnTo>
                  <a:pt x="13030" y="398729"/>
                </a:lnTo>
                <a:lnTo>
                  <a:pt x="11074" y="397408"/>
                </a:lnTo>
                <a:lnTo>
                  <a:pt x="9245" y="396201"/>
                </a:lnTo>
                <a:lnTo>
                  <a:pt x="7569" y="394881"/>
                </a:lnTo>
                <a:lnTo>
                  <a:pt x="279" y="384682"/>
                </a:lnTo>
                <a:lnTo>
                  <a:pt x="0" y="383476"/>
                </a:lnTo>
                <a:lnTo>
                  <a:pt x="0" y="382155"/>
                </a:lnTo>
                <a:lnTo>
                  <a:pt x="279" y="380949"/>
                </a:lnTo>
                <a:lnTo>
                  <a:pt x="546" y="379628"/>
                </a:lnTo>
                <a:lnTo>
                  <a:pt x="977" y="378307"/>
                </a:lnTo>
                <a:lnTo>
                  <a:pt x="1676" y="377101"/>
                </a:lnTo>
                <a:lnTo>
                  <a:pt x="2514" y="375780"/>
                </a:lnTo>
                <a:lnTo>
                  <a:pt x="3492" y="374586"/>
                </a:lnTo>
                <a:lnTo>
                  <a:pt x="4483" y="373265"/>
                </a:lnTo>
                <a:lnTo>
                  <a:pt x="5740" y="371944"/>
                </a:lnTo>
                <a:lnTo>
                  <a:pt x="7150" y="370751"/>
                </a:lnTo>
                <a:lnTo>
                  <a:pt x="8547" y="369417"/>
                </a:lnTo>
                <a:lnTo>
                  <a:pt x="10236" y="368223"/>
                </a:lnTo>
                <a:lnTo>
                  <a:pt x="11912" y="366902"/>
                </a:lnTo>
                <a:lnTo>
                  <a:pt x="13741" y="365582"/>
                </a:lnTo>
                <a:lnTo>
                  <a:pt x="15557" y="364388"/>
                </a:lnTo>
                <a:lnTo>
                  <a:pt x="17665" y="363067"/>
                </a:lnTo>
                <a:lnTo>
                  <a:pt x="19621" y="361746"/>
                </a:lnTo>
                <a:lnTo>
                  <a:pt x="21729" y="360540"/>
                </a:lnTo>
                <a:lnTo>
                  <a:pt x="23977" y="359219"/>
                </a:lnTo>
                <a:lnTo>
                  <a:pt x="26212" y="358012"/>
                </a:lnTo>
                <a:lnTo>
                  <a:pt x="28460" y="356692"/>
                </a:lnTo>
                <a:lnTo>
                  <a:pt x="30708" y="355371"/>
                </a:lnTo>
                <a:lnTo>
                  <a:pt x="33096" y="354164"/>
                </a:lnTo>
                <a:lnTo>
                  <a:pt x="35471" y="352844"/>
                </a:lnTo>
                <a:lnTo>
                  <a:pt x="37858" y="351650"/>
                </a:lnTo>
                <a:lnTo>
                  <a:pt x="40246" y="350329"/>
                </a:lnTo>
                <a:lnTo>
                  <a:pt x="42621" y="349008"/>
                </a:lnTo>
                <a:lnTo>
                  <a:pt x="45008" y="347802"/>
                </a:lnTo>
                <a:lnTo>
                  <a:pt x="47396" y="346481"/>
                </a:lnTo>
                <a:lnTo>
                  <a:pt x="49644" y="345287"/>
                </a:lnTo>
                <a:lnTo>
                  <a:pt x="52031" y="343966"/>
                </a:lnTo>
                <a:lnTo>
                  <a:pt x="54406" y="342645"/>
                </a:lnTo>
                <a:lnTo>
                  <a:pt x="56794" y="341439"/>
                </a:lnTo>
                <a:lnTo>
                  <a:pt x="59029" y="340118"/>
                </a:lnTo>
                <a:lnTo>
                  <a:pt x="61417" y="338924"/>
                </a:lnTo>
                <a:lnTo>
                  <a:pt x="63665" y="337604"/>
                </a:lnTo>
                <a:lnTo>
                  <a:pt x="66052" y="336283"/>
                </a:lnTo>
                <a:lnTo>
                  <a:pt x="68287" y="335076"/>
                </a:lnTo>
                <a:lnTo>
                  <a:pt x="70535" y="333755"/>
                </a:lnTo>
                <a:lnTo>
                  <a:pt x="72923" y="332549"/>
                </a:lnTo>
                <a:lnTo>
                  <a:pt x="75158" y="331228"/>
                </a:lnTo>
                <a:lnTo>
                  <a:pt x="77546" y="329907"/>
                </a:lnTo>
                <a:lnTo>
                  <a:pt x="79794" y="328701"/>
                </a:lnTo>
                <a:lnTo>
                  <a:pt x="82181" y="327380"/>
                </a:lnTo>
                <a:lnTo>
                  <a:pt x="84569" y="326059"/>
                </a:lnTo>
                <a:lnTo>
                  <a:pt x="86944" y="324865"/>
                </a:lnTo>
                <a:lnTo>
                  <a:pt x="89331" y="323545"/>
                </a:lnTo>
                <a:lnTo>
                  <a:pt x="91719" y="322338"/>
                </a:lnTo>
                <a:lnTo>
                  <a:pt x="94233" y="321017"/>
                </a:lnTo>
                <a:lnTo>
                  <a:pt x="96621" y="319697"/>
                </a:lnTo>
                <a:lnTo>
                  <a:pt x="99148" y="318503"/>
                </a:lnTo>
                <a:lnTo>
                  <a:pt x="101815" y="317182"/>
                </a:lnTo>
                <a:lnTo>
                  <a:pt x="104343" y="315975"/>
                </a:lnTo>
                <a:lnTo>
                  <a:pt x="106997" y="314655"/>
                </a:lnTo>
                <a:lnTo>
                  <a:pt x="109664" y="313334"/>
                </a:lnTo>
                <a:lnTo>
                  <a:pt x="112331" y="312140"/>
                </a:lnTo>
                <a:lnTo>
                  <a:pt x="115138" y="310819"/>
                </a:lnTo>
                <a:lnTo>
                  <a:pt x="117944" y="309613"/>
                </a:lnTo>
                <a:lnTo>
                  <a:pt x="120751" y="308292"/>
                </a:lnTo>
                <a:lnTo>
                  <a:pt x="123558" y="306971"/>
                </a:lnTo>
                <a:lnTo>
                  <a:pt x="126352" y="305765"/>
                </a:lnTo>
                <a:lnTo>
                  <a:pt x="129158" y="304444"/>
                </a:lnTo>
                <a:lnTo>
                  <a:pt x="131965" y="303250"/>
                </a:lnTo>
                <a:lnTo>
                  <a:pt x="134912" y="301929"/>
                </a:lnTo>
                <a:lnTo>
                  <a:pt x="137718" y="300608"/>
                </a:lnTo>
                <a:lnTo>
                  <a:pt x="140525" y="299402"/>
                </a:lnTo>
                <a:lnTo>
                  <a:pt x="143471" y="298081"/>
                </a:lnTo>
                <a:lnTo>
                  <a:pt x="146126" y="296887"/>
                </a:lnTo>
                <a:lnTo>
                  <a:pt x="148945" y="295567"/>
                </a:lnTo>
                <a:lnTo>
                  <a:pt x="151739" y="294246"/>
                </a:lnTo>
                <a:lnTo>
                  <a:pt x="154406" y="293039"/>
                </a:lnTo>
                <a:lnTo>
                  <a:pt x="157073" y="291718"/>
                </a:lnTo>
                <a:lnTo>
                  <a:pt x="159600" y="290398"/>
                </a:lnTo>
                <a:lnTo>
                  <a:pt x="162255" y="289204"/>
                </a:lnTo>
                <a:lnTo>
                  <a:pt x="164642" y="287883"/>
                </a:lnTo>
                <a:lnTo>
                  <a:pt x="167030" y="286677"/>
                </a:lnTo>
                <a:lnTo>
                  <a:pt x="169417" y="285356"/>
                </a:lnTo>
                <a:lnTo>
                  <a:pt x="171665" y="284035"/>
                </a:lnTo>
                <a:lnTo>
                  <a:pt x="173901" y="282828"/>
                </a:lnTo>
                <a:lnTo>
                  <a:pt x="176009" y="281508"/>
                </a:lnTo>
                <a:lnTo>
                  <a:pt x="177965" y="280301"/>
                </a:lnTo>
                <a:lnTo>
                  <a:pt x="179933" y="278980"/>
                </a:lnTo>
                <a:lnTo>
                  <a:pt x="181762" y="277660"/>
                </a:lnTo>
                <a:lnTo>
                  <a:pt x="183438" y="276466"/>
                </a:lnTo>
                <a:lnTo>
                  <a:pt x="185127" y="275145"/>
                </a:lnTo>
                <a:lnTo>
                  <a:pt x="186804" y="273938"/>
                </a:lnTo>
                <a:lnTo>
                  <a:pt x="188201" y="272618"/>
                </a:lnTo>
                <a:lnTo>
                  <a:pt x="189610" y="271297"/>
                </a:lnTo>
                <a:lnTo>
                  <a:pt x="191020" y="270103"/>
                </a:lnTo>
                <a:lnTo>
                  <a:pt x="192277" y="268782"/>
                </a:lnTo>
                <a:lnTo>
                  <a:pt x="193395" y="267576"/>
                </a:lnTo>
                <a:lnTo>
                  <a:pt x="194386" y="266255"/>
                </a:lnTo>
                <a:lnTo>
                  <a:pt x="195364" y="264934"/>
                </a:lnTo>
                <a:lnTo>
                  <a:pt x="196341" y="263740"/>
                </a:lnTo>
                <a:lnTo>
                  <a:pt x="197180" y="262420"/>
                </a:lnTo>
                <a:lnTo>
                  <a:pt x="198031" y="261213"/>
                </a:lnTo>
                <a:lnTo>
                  <a:pt x="198729" y="259892"/>
                </a:lnTo>
                <a:lnTo>
                  <a:pt x="199288" y="258571"/>
                </a:lnTo>
                <a:lnTo>
                  <a:pt x="199847" y="257365"/>
                </a:lnTo>
                <a:lnTo>
                  <a:pt x="200405" y="256044"/>
                </a:lnTo>
                <a:lnTo>
                  <a:pt x="200837" y="254850"/>
                </a:lnTo>
                <a:lnTo>
                  <a:pt x="201256" y="253530"/>
                </a:lnTo>
                <a:lnTo>
                  <a:pt x="201675" y="252209"/>
                </a:lnTo>
                <a:lnTo>
                  <a:pt x="202793" y="245846"/>
                </a:lnTo>
                <a:lnTo>
                  <a:pt x="202933" y="244640"/>
                </a:lnTo>
                <a:lnTo>
                  <a:pt x="202933" y="243319"/>
                </a:lnTo>
                <a:lnTo>
                  <a:pt x="203072" y="241998"/>
                </a:lnTo>
                <a:lnTo>
                  <a:pt x="203072" y="240804"/>
                </a:lnTo>
                <a:lnTo>
                  <a:pt x="202933" y="239483"/>
                </a:lnTo>
                <a:lnTo>
                  <a:pt x="202933" y="238277"/>
                </a:lnTo>
                <a:lnTo>
                  <a:pt x="202793" y="236956"/>
                </a:lnTo>
                <a:lnTo>
                  <a:pt x="202653" y="235635"/>
                </a:lnTo>
                <a:lnTo>
                  <a:pt x="202514" y="234429"/>
                </a:lnTo>
                <a:lnTo>
                  <a:pt x="202374" y="233108"/>
                </a:lnTo>
                <a:lnTo>
                  <a:pt x="202234" y="231901"/>
                </a:lnTo>
                <a:lnTo>
                  <a:pt x="201955" y="230581"/>
                </a:lnTo>
                <a:lnTo>
                  <a:pt x="201675" y="229260"/>
                </a:lnTo>
                <a:lnTo>
                  <a:pt x="201383" y="228066"/>
                </a:lnTo>
                <a:lnTo>
                  <a:pt x="201104" y="226745"/>
                </a:lnTo>
                <a:lnTo>
                  <a:pt x="200837" y="225539"/>
                </a:lnTo>
                <a:lnTo>
                  <a:pt x="200405" y="224218"/>
                </a:lnTo>
                <a:lnTo>
                  <a:pt x="200126" y="222897"/>
                </a:lnTo>
                <a:lnTo>
                  <a:pt x="199707" y="221703"/>
                </a:lnTo>
                <a:lnTo>
                  <a:pt x="199288" y="220383"/>
                </a:lnTo>
                <a:lnTo>
                  <a:pt x="198869" y="219176"/>
                </a:lnTo>
                <a:lnTo>
                  <a:pt x="198450" y="217855"/>
                </a:lnTo>
                <a:lnTo>
                  <a:pt x="198031" y="216534"/>
                </a:lnTo>
                <a:lnTo>
                  <a:pt x="197611" y="215341"/>
                </a:lnTo>
                <a:lnTo>
                  <a:pt x="197180" y="214020"/>
                </a:lnTo>
                <a:lnTo>
                  <a:pt x="196621" y="212699"/>
                </a:lnTo>
                <a:lnTo>
                  <a:pt x="196202" y="211493"/>
                </a:lnTo>
                <a:lnTo>
                  <a:pt x="195643" y="210172"/>
                </a:lnTo>
                <a:lnTo>
                  <a:pt x="195084" y="208965"/>
                </a:lnTo>
                <a:lnTo>
                  <a:pt x="194665" y="207644"/>
                </a:lnTo>
                <a:lnTo>
                  <a:pt x="194094" y="206324"/>
                </a:lnTo>
                <a:lnTo>
                  <a:pt x="193674" y="205117"/>
                </a:lnTo>
                <a:lnTo>
                  <a:pt x="193116" y="203796"/>
                </a:lnTo>
                <a:lnTo>
                  <a:pt x="192557" y="202603"/>
                </a:lnTo>
                <a:lnTo>
                  <a:pt x="192138" y="201282"/>
                </a:lnTo>
                <a:lnTo>
                  <a:pt x="191579" y="199961"/>
                </a:lnTo>
                <a:lnTo>
                  <a:pt x="191020" y="198767"/>
                </a:lnTo>
                <a:lnTo>
                  <a:pt x="190588" y="197446"/>
                </a:lnTo>
                <a:lnTo>
                  <a:pt x="190169" y="196240"/>
                </a:lnTo>
                <a:lnTo>
                  <a:pt x="189610" y="194919"/>
                </a:lnTo>
                <a:lnTo>
                  <a:pt x="189191" y="193598"/>
                </a:lnTo>
                <a:lnTo>
                  <a:pt x="188772" y="192404"/>
                </a:lnTo>
                <a:lnTo>
                  <a:pt x="188353" y="191084"/>
                </a:lnTo>
                <a:lnTo>
                  <a:pt x="187921" y="189877"/>
                </a:lnTo>
                <a:lnTo>
                  <a:pt x="187502" y="188556"/>
                </a:lnTo>
                <a:lnTo>
                  <a:pt x="187223" y="187236"/>
                </a:lnTo>
                <a:lnTo>
                  <a:pt x="186804" y="186029"/>
                </a:lnTo>
                <a:lnTo>
                  <a:pt x="186524" y="184708"/>
                </a:lnTo>
                <a:lnTo>
                  <a:pt x="186245" y="183502"/>
                </a:lnTo>
                <a:lnTo>
                  <a:pt x="185966" y="182181"/>
                </a:lnTo>
                <a:lnTo>
                  <a:pt x="185686" y="180860"/>
                </a:lnTo>
                <a:lnTo>
                  <a:pt x="185407" y="179666"/>
                </a:lnTo>
                <a:lnTo>
                  <a:pt x="185127" y="178346"/>
                </a:lnTo>
                <a:lnTo>
                  <a:pt x="184975" y="177025"/>
                </a:lnTo>
                <a:lnTo>
                  <a:pt x="184848" y="175818"/>
                </a:lnTo>
                <a:lnTo>
                  <a:pt x="184696" y="174497"/>
                </a:lnTo>
                <a:lnTo>
                  <a:pt x="184556" y="173304"/>
                </a:lnTo>
                <a:lnTo>
                  <a:pt x="184429" y="171983"/>
                </a:lnTo>
                <a:lnTo>
                  <a:pt x="184276" y="170662"/>
                </a:lnTo>
                <a:lnTo>
                  <a:pt x="184276" y="163093"/>
                </a:lnTo>
                <a:lnTo>
                  <a:pt x="184429" y="161772"/>
                </a:lnTo>
                <a:lnTo>
                  <a:pt x="184556" y="160566"/>
                </a:lnTo>
                <a:lnTo>
                  <a:pt x="184696" y="159245"/>
                </a:lnTo>
                <a:lnTo>
                  <a:pt x="184848" y="157924"/>
                </a:lnTo>
                <a:lnTo>
                  <a:pt x="184975" y="156730"/>
                </a:lnTo>
                <a:lnTo>
                  <a:pt x="185127" y="155397"/>
                </a:lnTo>
                <a:lnTo>
                  <a:pt x="185254" y="154203"/>
                </a:lnTo>
                <a:lnTo>
                  <a:pt x="185546" y="152882"/>
                </a:lnTo>
                <a:lnTo>
                  <a:pt x="185826" y="151561"/>
                </a:lnTo>
                <a:lnTo>
                  <a:pt x="186105" y="150355"/>
                </a:lnTo>
                <a:lnTo>
                  <a:pt x="186385" y="149034"/>
                </a:lnTo>
                <a:lnTo>
                  <a:pt x="186664" y="147840"/>
                </a:lnTo>
                <a:lnTo>
                  <a:pt x="186943" y="146519"/>
                </a:lnTo>
                <a:lnTo>
                  <a:pt x="187223" y="145199"/>
                </a:lnTo>
                <a:lnTo>
                  <a:pt x="187502" y="143992"/>
                </a:lnTo>
                <a:lnTo>
                  <a:pt x="187921" y="142671"/>
                </a:lnTo>
                <a:lnTo>
                  <a:pt x="188201" y="141350"/>
                </a:lnTo>
                <a:lnTo>
                  <a:pt x="188633" y="140157"/>
                </a:lnTo>
                <a:lnTo>
                  <a:pt x="188912" y="138836"/>
                </a:lnTo>
                <a:lnTo>
                  <a:pt x="189331" y="137629"/>
                </a:lnTo>
                <a:lnTo>
                  <a:pt x="189610" y="136309"/>
                </a:lnTo>
                <a:lnTo>
                  <a:pt x="190030" y="134988"/>
                </a:lnTo>
                <a:lnTo>
                  <a:pt x="190309" y="133781"/>
                </a:lnTo>
                <a:lnTo>
                  <a:pt x="190728" y="132460"/>
                </a:lnTo>
                <a:lnTo>
                  <a:pt x="191020" y="131267"/>
                </a:lnTo>
                <a:lnTo>
                  <a:pt x="191300" y="129946"/>
                </a:lnTo>
                <a:lnTo>
                  <a:pt x="191719" y="128625"/>
                </a:lnTo>
                <a:lnTo>
                  <a:pt x="191998" y="127419"/>
                </a:lnTo>
                <a:lnTo>
                  <a:pt x="192277" y="126098"/>
                </a:lnTo>
                <a:lnTo>
                  <a:pt x="192557" y="124904"/>
                </a:lnTo>
                <a:lnTo>
                  <a:pt x="192836" y="123583"/>
                </a:lnTo>
                <a:lnTo>
                  <a:pt x="192976" y="122262"/>
                </a:lnTo>
                <a:lnTo>
                  <a:pt x="193255" y="121056"/>
                </a:lnTo>
                <a:lnTo>
                  <a:pt x="193395" y="119735"/>
                </a:lnTo>
                <a:lnTo>
                  <a:pt x="193535" y="118541"/>
                </a:lnTo>
                <a:lnTo>
                  <a:pt x="193674" y="117220"/>
                </a:lnTo>
                <a:lnTo>
                  <a:pt x="193814" y="115900"/>
                </a:lnTo>
                <a:lnTo>
                  <a:pt x="193814" y="114693"/>
                </a:lnTo>
                <a:lnTo>
                  <a:pt x="193954" y="113372"/>
                </a:lnTo>
                <a:lnTo>
                  <a:pt x="193954" y="112166"/>
                </a:lnTo>
                <a:lnTo>
                  <a:pt x="193954" y="110845"/>
                </a:lnTo>
                <a:lnTo>
                  <a:pt x="193954" y="109524"/>
                </a:lnTo>
                <a:lnTo>
                  <a:pt x="193814" y="108318"/>
                </a:lnTo>
                <a:lnTo>
                  <a:pt x="193814" y="106997"/>
                </a:lnTo>
                <a:lnTo>
                  <a:pt x="193674" y="105803"/>
                </a:lnTo>
                <a:lnTo>
                  <a:pt x="193535" y="104482"/>
                </a:lnTo>
                <a:lnTo>
                  <a:pt x="193535" y="103162"/>
                </a:lnTo>
                <a:lnTo>
                  <a:pt x="193395" y="101955"/>
                </a:lnTo>
                <a:lnTo>
                  <a:pt x="193255" y="100634"/>
                </a:lnTo>
                <a:lnTo>
                  <a:pt x="192976" y="99313"/>
                </a:lnTo>
                <a:lnTo>
                  <a:pt x="192836" y="98120"/>
                </a:lnTo>
                <a:lnTo>
                  <a:pt x="192697" y="96799"/>
                </a:lnTo>
                <a:lnTo>
                  <a:pt x="192557" y="95592"/>
                </a:lnTo>
                <a:lnTo>
                  <a:pt x="192417" y="94272"/>
                </a:lnTo>
                <a:lnTo>
                  <a:pt x="192277" y="92951"/>
                </a:lnTo>
                <a:lnTo>
                  <a:pt x="191998" y="91757"/>
                </a:lnTo>
                <a:lnTo>
                  <a:pt x="191846" y="90436"/>
                </a:lnTo>
                <a:lnTo>
                  <a:pt x="191719" y="89230"/>
                </a:lnTo>
                <a:lnTo>
                  <a:pt x="191579" y="87909"/>
                </a:lnTo>
                <a:lnTo>
                  <a:pt x="191579" y="86588"/>
                </a:lnTo>
                <a:lnTo>
                  <a:pt x="191439" y="85382"/>
                </a:lnTo>
                <a:lnTo>
                  <a:pt x="191439" y="84061"/>
                </a:lnTo>
                <a:lnTo>
                  <a:pt x="191300" y="82867"/>
                </a:lnTo>
                <a:lnTo>
                  <a:pt x="191300" y="81546"/>
                </a:lnTo>
                <a:lnTo>
                  <a:pt x="191300" y="80225"/>
                </a:lnTo>
                <a:lnTo>
                  <a:pt x="191300" y="79019"/>
                </a:lnTo>
                <a:lnTo>
                  <a:pt x="191439" y="77698"/>
                </a:lnTo>
                <a:lnTo>
                  <a:pt x="191439" y="76504"/>
                </a:lnTo>
                <a:lnTo>
                  <a:pt x="191579" y="75183"/>
                </a:lnTo>
                <a:lnTo>
                  <a:pt x="191719" y="73863"/>
                </a:lnTo>
                <a:lnTo>
                  <a:pt x="191846" y="72656"/>
                </a:lnTo>
                <a:lnTo>
                  <a:pt x="192138" y="71335"/>
                </a:lnTo>
                <a:lnTo>
                  <a:pt x="192277" y="70142"/>
                </a:lnTo>
                <a:lnTo>
                  <a:pt x="192557" y="68821"/>
                </a:lnTo>
                <a:lnTo>
                  <a:pt x="192836" y="67500"/>
                </a:lnTo>
                <a:lnTo>
                  <a:pt x="193116" y="66293"/>
                </a:lnTo>
                <a:lnTo>
                  <a:pt x="193395" y="64973"/>
                </a:lnTo>
                <a:lnTo>
                  <a:pt x="193814" y="63652"/>
                </a:lnTo>
                <a:lnTo>
                  <a:pt x="194094" y="62445"/>
                </a:lnTo>
                <a:lnTo>
                  <a:pt x="194513" y="61125"/>
                </a:lnTo>
                <a:lnTo>
                  <a:pt x="194792" y="59918"/>
                </a:lnTo>
                <a:lnTo>
                  <a:pt x="195224" y="58597"/>
                </a:lnTo>
                <a:lnTo>
                  <a:pt x="195643" y="57276"/>
                </a:lnTo>
                <a:lnTo>
                  <a:pt x="196062" y="56083"/>
                </a:lnTo>
                <a:lnTo>
                  <a:pt x="196481" y="54762"/>
                </a:lnTo>
                <a:lnTo>
                  <a:pt x="196900" y="53555"/>
                </a:lnTo>
                <a:lnTo>
                  <a:pt x="197319" y="52235"/>
                </a:lnTo>
                <a:lnTo>
                  <a:pt x="197738" y="50914"/>
                </a:lnTo>
                <a:lnTo>
                  <a:pt x="198170" y="49720"/>
                </a:lnTo>
                <a:lnTo>
                  <a:pt x="198450" y="48399"/>
                </a:lnTo>
                <a:lnTo>
                  <a:pt x="198869" y="47193"/>
                </a:lnTo>
                <a:lnTo>
                  <a:pt x="199288" y="45872"/>
                </a:lnTo>
                <a:lnTo>
                  <a:pt x="199707" y="44551"/>
                </a:lnTo>
                <a:lnTo>
                  <a:pt x="200126" y="43357"/>
                </a:lnTo>
                <a:lnTo>
                  <a:pt x="200405" y="42036"/>
                </a:lnTo>
                <a:lnTo>
                  <a:pt x="200837" y="40830"/>
                </a:lnTo>
                <a:lnTo>
                  <a:pt x="201104" y="39509"/>
                </a:lnTo>
                <a:lnTo>
                  <a:pt x="201383" y="38188"/>
                </a:lnTo>
                <a:lnTo>
                  <a:pt x="201815" y="36982"/>
                </a:lnTo>
                <a:lnTo>
                  <a:pt x="202095" y="35661"/>
                </a:lnTo>
                <a:lnTo>
                  <a:pt x="202374" y="34467"/>
                </a:lnTo>
                <a:lnTo>
                  <a:pt x="202653" y="33146"/>
                </a:lnTo>
                <a:lnTo>
                  <a:pt x="202933" y="31813"/>
                </a:lnTo>
                <a:lnTo>
                  <a:pt x="203072" y="30619"/>
                </a:lnTo>
                <a:lnTo>
                  <a:pt x="203352" y="29298"/>
                </a:lnTo>
                <a:lnTo>
                  <a:pt x="203492" y="27978"/>
                </a:lnTo>
                <a:lnTo>
                  <a:pt x="203771" y="26784"/>
                </a:lnTo>
                <a:lnTo>
                  <a:pt x="203911" y="25463"/>
                </a:lnTo>
                <a:lnTo>
                  <a:pt x="204050" y="24256"/>
                </a:lnTo>
                <a:lnTo>
                  <a:pt x="204330" y="22936"/>
                </a:lnTo>
                <a:lnTo>
                  <a:pt x="204482" y="21615"/>
                </a:lnTo>
                <a:lnTo>
                  <a:pt x="204622" y="20421"/>
                </a:lnTo>
                <a:lnTo>
                  <a:pt x="204622" y="19100"/>
                </a:lnTo>
                <a:lnTo>
                  <a:pt x="204762" y="17894"/>
                </a:lnTo>
                <a:lnTo>
                  <a:pt x="204901" y="16573"/>
                </a:lnTo>
                <a:lnTo>
                  <a:pt x="205041" y="15252"/>
                </a:lnTo>
                <a:lnTo>
                  <a:pt x="205041" y="14046"/>
                </a:lnTo>
                <a:lnTo>
                  <a:pt x="205181" y="12725"/>
                </a:lnTo>
                <a:lnTo>
                  <a:pt x="205181" y="11518"/>
                </a:lnTo>
                <a:lnTo>
                  <a:pt x="205320" y="10198"/>
                </a:lnTo>
                <a:lnTo>
                  <a:pt x="205320" y="8877"/>
                </a:lnTo>
                <a:lnTo>
                  <a:pt x="205320" y="7683"/>
                </a:lnTo>
                <a:lnTo>
                  <a:pt x="205460" y="6362"/>
                </a:lnTo>
                <a:lnTo>
                  <a:pt x="205460" y="5156"/>
                </a:lnTo>
                <a:lnTo>
                  <a:pt x="205460" y="3835"/>
                </a:lnTo>
                <a:lnTo>
                  <a:pt x="205600" y="2514"/>
                </a:lnTo>
                <a:lnTo>
                  <a:pt x="205600" y="1320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320"/>
                </a:lnTo>
                <a:lnTo>
                  <a:pt x="206019" y="2514"/>
                </a:lnTo>
                <a:lnTo>
                  <a:pt x="206019" y="3835"/>
                </a:lnTo>
                <a:lnTo>
                  <a:pt x="206019" y="5156"/>
                </a:lnTo>
                <a:lnTo>
                  <a:pt x="206019" y="6362"/>
                </a:lnTo>
                <a:lnTo>
                  <a:pt x="206159" y="7683"/>
                </a:lnTo>
                <a:lnTo>
                  <a:pt x="206159" y="8877"/>
                </a:lnTo>
                <a:lnTo>
                  <a:pt x="206159" y="10198"/>
                </a:lnTo>
                <a:lnTo>
                  <a:pt x="206298" y="11518"/>
                </a:lnTo>
                <a:lnTo>
                  <a:pt x="206298" y="12725"/>
                </a:lnTo>
                <a:lnTo>
                  <a:pt x="206438" y="14046"/>
                </a:lnTo>
                <a:lnTo>
                  <a:pt x="206438" y="15252"/>
                </a:lnTo>
                <a:lnTo>
                  <a:pt x="206578" y="16573"/>
                </a:lnTo>
                <a:lnTo>
                  <a:pt x="206717" y="17894"/>
                </a:lnTo>
                <a:lnTo>
                  <a:pt x="206857" y="19100"/>
                </a:lnTo>
                <a:lnTo>
                  <a:pt x="206997" y="20421"/>
                </a:lnTo>
                <a:lnTo>
                  <a:pt x="206997" y="21615"/>
                </a:lnTo>
                <a:lnTo>
                  <a:pt x="207276" y="22936"/>
                </a:lnTo>
                <a:lnTo>
                  <a:pt x="207429" y="24256"/>
                </a:lnTo>
                <a:lnTo>
                  <a:pt x="207568" y="25463"/>
                </a:lnTo>
                <a:lnTo>
                  <a:pt x="207708" y="26784"/>
                </a:lnTo>
                <a:lnTo>
                  <a:pt x="207975" y="27978"/>
                </a:lnTo>
                <a:lnTo>
                  <a:pt x="208127" y="29298"/>
                </a:lnTo>
                <a:lnTo>
                  <a:pt x="208406" y="30619"/>
                </a:lnTo>
                <a:lnTo>
                  <a:pt x="208546" y="31813"/>
                </a:lnTo>
                <a:lnTo>
                  <a:pt x="208826" y="33146"/>
                </a:lnTo>
                <a:lnTo>
                  <a:pt x="209105" y="34467"/>
                </a:lnTo>
                <a:lnTo>
                  <a:pt x="209384" y="35661"/>
                </a:lnTo>
                <a:lnTo>
                  <a:pt x="209664" y="36982"/>
                </a:lnTo>
                <a:lnTo>
                  <a:pt x="210096" y="38188"/>
                </a:lnTo>
                <a:lnTo>
                  <a:pt x="210362" y="39509"/>
                </a:lnTo>
                <a:lnTo>
                  <a:pt x="210642" y="40830"/>
                </a:lnTo>
                <a:lnTo>
                  <a:pt x="211073" y="42036"/>
                </a:lnTo>
                <a:lnTo>
                  <a:pt x="211353" y="43357"/>
                </a:lnTo>
                <a:lnTo>
                  <a:pt x="211772" y="44551"/>
                </a:lnTo>
                <a:lnTo>
                  <a:pt x="212191" y="45872"/>
                </a:lnTo>
                <a:lnTo>
                  <a:pt x="212610" y="47193"/>
                </a:lnTo>
                <a:lnTo>
                  <a:pt x="213029" y="48399"/>
                </a:lnTo>
                <a:lnTo>
                  <a:pt x="213309" y="49720"/>
                </a:lnTo>
                <a:lnTo>
                  <a:pt x="213740" y="50914"/>
                </a:lnTo>
                <a:lnTo>
                  <a:pt x="214147" y="52235"/>
                </a:lnTo>
                <a:lnTo>
                  <a:pt x="214579" y="53555"/>
                </a:lnTo>
                <a:lnTo>
                  <a:pt x="214998" y="54762"/>
                </a:lnTo>
                <a:lnTo>
                  <a:pt x="215417" y="56083"/>
                </a:lnTo>
                <a:lnTo>
                  <a:pt x="215836" y="57276"/>
                </a:lnTo>
                <a:lnTo>
                  <a:pt x="216255" y="58597"/>
                </a:lnTo>
                <a:lnTo>
                  <a:pt x="216687" y="59918"/>
                </a:lnTo>
                <a:lnTo>
                  <a:pt x="216966" y="61125"/>
                </a:lnTo>
                <a:lnTo>
                  <a:pt x="217385" y="62445"/>
                </a:lnTo>
                <a:lnTo>
                  <a:pt x="217665" y="63652"/>
                </a:lnTo>
                <a:lnTo>
                  <a:pt x="218084" y="64973"/>
                </a:lnTo>
                <a:lnTo>
                  <a:pt x="218363" y="66293"/>
                </a:lnTo>
                <a:lnTo>
                  <a:pt x="218643" y="67500"/>
                </a:lnTo>
                <a:lnTo>
                  <a:pt x="218922" y="68821"/>
                </a:lnTo>
                <a:lnTo>
                  <a:pt x="219201" y="70142"/>
                </a:lnTo>
                <a:lnTo>
                  <a:pt x="219341" y="71335"/>
                </a:lnTo>
                <a:lnTo>
                  <a:pt x="219621" y="72656"/>
                </a:lnTo>
                <a:lnTo>
                  <a:pt x="219760" y="73863"/>
                </a:lnTo>
                <a:lnTo>
                  <a:pt x="219900" y="75183"/>
                </a:lnTo>
                <a:lnTo>
                  <a:pt x="220040" y="76504"/>
                </a:lnTo>
                <a:lnTo>
                  <a:pt x="220040" y="77698"/>
                </a:lnTo>
                <a:lnTo>
                  <a:pt x="220179" y="79019"/>
                </a:lnTo>
                <a:lnTo>
                  <a:pt x="220179" y="80225"/>
                </a:lnTo>
                <a:lnTo>
                  <a:pt x="220179" y="81546"/>
                </a:lnTo>
                <a:lnTo>
                  <a:pt x="220179" y="82867"/>
                </a:lnTo>
                <a:lnTo>
                  <a:pt x="220040" y="84061"/>
                </a:lnTo>
                <a:lnTo>
                  <a:pt x="220040" y="85382"/>
                </a:lnTo>
                <a:lnTo>
                  <a:pt x="219900" y="86588"/>
                </a:lnTo>
                <a:lnTo>
                  <a:pt x="219900" y="87909"/>
                </a:lnTo>
                <a:lnTo>
                  <a:pt x="219760" y="89230"/>
                </a:lnTo>
                <a:lnTo>
                  <a:pt x="219621" y="90436"/>
                </a:lnTo>
                <a:lnTo>
                  <a:pt x="219481" y="91757"/>
                </a:lnTo>
                <a:lnTo>
                  <a:pt x="219341" y="92951"/>
                </a:lnTo>
                <a:lnTo>
                  <a:pt x="219062" y="94272"/>
                </a:lnTo>
                <a:lnTo>
                  <a:pt x="218922" y="95592"/>
                </a:lnTo>
                <a:lnTo>
                  <a:pt x="218782" y="96799"/>
                </a:lnTo>
                <a:lnTo>
                  <a:pt x="218643" y="98120"/>
                </a:lnTo>
                <a:lnTo>
                  <a:pt x="218503" y="99313"/>
                </a:lnTo>
                <a:lnTo>
                  <a:pt x="218224" y="100634"/>
                </a:lnTo>
                <a:lnTo>
                  <a:pt x="218084" y="101955"/>
                </a:lnTo>
                <a:lnTo>
                  <a:pt x="217944" y="103162"/>
                </a:lnTo>
                <a:lnTo>
                  <a:pt x="217944" y="104482"/>
                </a:lnTo>
                <a:lnTo>
                  <a:pt x="217804" y="105803"/>
                </a:lnTo>
                <a:lnTo>
                  <a:pt x="217665" y="106997"/>
                </a:lnTo>
                <a:lnTo>
                  <a:pt x="217665" y="108318"/>
                </a:lnTo>
                <a:lnTo>
                  <a:pt x="217512" y="109524"/>
                </a:lnTo>
                <a:lnTo>
                  <a:pt x="217512" y="110845"/>
                </a:lnTo>
                <a:lnTo>
                  <a:pt x="217512" y="112166"/>
                </a:lnTo>
                <a:lnTo>
                  <a:pt x="217512" y="113372"/>
                </a:lnTo>
                <a:lnTo>
                  <a:pt x="217665" y="114693"/>
                </a:lnTo>
                <a:lnTo>
                  <a:pt x="217665" y="115900"/>
                </a:lnTo>
                <a:lnTo>
                  <a:pt x="217804" y="117220"/>
                </a:lnTo>
                <a:lnTo>
                  <a:pt x="217944" y="118541"/>
                </a:lnTo>
                <a:lnTo>
                  <a:pt x="218084" y="119735"/>
                </a:lnTo>
                <a:lnTo>
                  <a:pt x="218224" y="121056"/>
                </a:lnTo>
                <a:lnTo>
                  <a:pt x="218503" y="122262"/>
                </a:lnTo>
                <a:lnTo>
                  <a:pt x="218782" y="123583"/>
                </a:lnTo>
                <a:lnTo>
                  <a:pt x="218922" y="124904"/>
                </a:lnTo>
                <a:lnTo>
                  <a:pt x="219201" y="126098"/>
                </a:lnTo>
                <a:lnTo>
                  <a:pt x="219481" y="127419"/>
                </a:lnTo>
                <a:lnTo>
                  <a:pt x="219760" y="128625"/>
                </a:lnTo>
                <a:lnTo>
                  <a:pt x="220179" y="129946"/>
                </a:lnTo>
                <a:lnTo>
                  <a:pt x="220459" y="131267"/>
                </a:lnTo>
                <a:lnTo>
                  <a:pt x="220738" y="132460"/>
                </a:lnTo>
                <a:lnTo>
                  <a:pt x="221170" y="133781"/>
                </a:lnTo>
                <a:lnTo>
                  <a:pt x="221449" y="134988"/>
                </a:lnTo>
                <a:lnTo>
                  <a:pt x="221868" y="136309"/>
                </a:lnTo>
                <a:lnTo>
                  <a:pt x="222148" y="137629"/>
                </a:lnTo>
                <a:lnTo>
                  <a:pt x="222567" y="138836"/>
                </a:lnTo>
                <a:lnTo>
                  <a:pt x="222846" y="140157"/>
                </a:lnTo>
                <a:lnTo>
                  <a:pt x="223278" y="141350"/>
                </a:lnTo>
                <a:lnTo>
                  <a:pt x="223558" y="142671"/>
                </a:lnTo>
                <a:lnTo>
                  <a:pt x="223977" y="143992"/>
                </a:lnTo>
                <a:lnTo>
                  <a:pt x="224256" y="145199"/>
                </a:lnTo>
                <a:lnTo>
                  <a:pt x="224535" y="146519"/>
                </a:lnTo>
                <a:lnTo>
                  <a:pt x="224815" y="147840"/>
                </a:lnTo>
                <a:lnTo>
                  <a:pt x="225234" y="149034"/>
                </a:lnTo>
                <a:lnTo>
                  <a:pt x="225374" y="150355"/>
                </a:lnTo>
                <a:lnTo>
                  <a:pt x="225653" y="151561"/>
                </a:lnTo>
                <a:lnTo>
                  <a:pt x="225932" y="152882"/>
                </a:lnTo>
                <a:lnTo>
                  <a:pt x="226212" y="154203"/>
                </a:lnTo>
                <a:lnTo>
                  <a:pt x="226352" y="155397"/>
                </a:lnTo>
                <a:lnTo>
                  <a:pt x="226504" y="156730"/>
                </a:lnTo>
                <a:lnTo>
                  <a:pt x="226771" y="157924"/>
                </a:lnTo>
                <a:lnTo>
                  <a:pt x="226923" y="159245"/>
                </a:lnTo>
                <a:lnTo>
                  <a:pt x="226923" y="160566"/>
                </a:lnTo>
                <a:lnTo>
                  <a:pt x="227050" y="161772"/>
                </a:lnTo>
                <a:lnTo>
                  <a:pt x="227202" y="163093"/>
                </a:lnTo>
                <a:lnTo>
                  <a:pt x="227202" y="164299"/>
                </a:lnTo>
                <a:lnTo>
                  <a:pt x="227202" y="165620"/>
                </a:lnTo>
                <a:lnTo>
                  <a:pt x="227202" y="166941"/>
                </a:lnTo>
                <a:lnTo>
                  <a:pt x="227202" y="168135"/>
                </a:lnTo>
                <a:lnTo>
                  <a:pt x="227202" y="169456"/>
                </a:lnTo>
                <a:lnTo>
                  <a:pt x="227202" y="170662"/>
                </a:lnTo>
                <a:lnTo>
                  <a:pt x="227050" y="171983"/>
                </a:lnTo>
                <a:lnTo>
                  <a:pt x="226923" y="173304"/>
                </a:lnTo>
                <a:lnTo>
                  <a:pt x="226771" y="174497"/>
                </a:lnTo>
                <a:lnTo>
                  <a:pt x="226631" y="175818"/>
                </a:lnTo>
                <a:lnTo>
                  <a:pt x="226504" y="177025"/>
                </a:lnTo>
                <a:lnTo>
                  <a:pt x="226352" y="178346"/>
                </a:lnTo>
                <a:lnTo>
                  <a:pt x="226072" y="179666"/>
                </a:lnTo>
                <a:lnTo>
                  <a:pt x="225793" y="180860"/>
                </a:lnTo>
                <a:lnTo>
                  <a:pt x="225513" y="182181"/>
                </a:lnTo>
                <a:lnTo>
                  <a:pt x="225234" y="183502"/>
                </a:lnTo>
                <a:lnTo>
                  <a:pt x="224955" y="184708"/>
                </a:lnTo>
                <a:lnTo>
                  <a:pt x="224675" y="186029"/>
                </a:lnTo>
                <a:lnTo>
                  <a:pt x="224256" y="187236"/>
                </a:lnTo>
                <a:lnTo>
                  <a:pt x="223977" y="188556"/>
                </a:lnTo>
                <a:lnTo>
                  <a:pt x="223558" y="189877"/>
                </a:lnTo>
                <a:lnTo>
                  <a:pt x="223126" y="191084"/>
                </a:lnTo>
                <a:lnTo>
                  <a:pt x="222707" y="192404"/>
                </a:lnTo>
                <a:lnTo>
                  <a:pt x="222288" y="193598"/>
                </a:lnTo>
                <a:lnTo>
                  <a:pt x="221868" y="194919"/>
                </a:lnTo>
                <a:lnTo>
                  <a:pt x="221310" y="196240"/>
                </a:lnTo>
                <a:lnTo>
                  <a:pt x="220891" y="197446"/>
                </a:lnTo>
                <a:lnTo>
                  <a:pt x="220459" y="198767"/>
                </a:lnTo>
                <a:lnTo>
                  <a:pt x="219900" y="199961"/>
                </a:lnTo>
                <a:lnTo>
                  <a:pt x="219341" y="201282"/>
                </a:lnTo>
                <a:lnTo>
                  <a:pt x="218922" y="202603"/>
                </a:lnTo>
                <a:lnTo>
                  <a:pt x="218363" y="203796"/>
                </a:lnTo>
                <a:lnTo>
                  <a:pt x="217944" y="205117"/>
                </a:lnTo>
                <a:lnTo>
                  <a:pt x="217385" y="206324"/>
                </a:lnTo>
                <a:lnTo>
                  <a:pt x="216814" y="207644"/>
                </a:lnTo>
                <a:lnTo>
                  <a:pt x="216395" y="208965"/>
                </a:lnTo>
                <a:lnTo>
                  <a:pt x="215836" y="210172"/>
                </a:lnTo>
                <a:lnTo>
                  <a:pt x="215277" y="211493"/>
                </a:lnTo>
                <a:lnTo>
                  <a:pt x="214858" y="212699"/>
                </a:lnTo>
                <a:lnTo>
                  <a:pt x="214299" y="214020"/>
                </a:lnTo>
                <a:lnTo>
                  <a:pt x="213867" y="215341"/>
                </a:lnTo>
                <a:lnTo>
                  <a:pt x="213448" y="216534"/>
                </a:lnTo>
                <a:lnTo>
                  <a:pt x="213029" y="217855"/>
                </a:lnTo>
                <a:lnTo>
                  <a:pt x="212610" y="219176"/>
                </a:lnTo>
                <a:lnTo>
                  <a:pt x="212191" y="220383"/>
                </a:lnTo>
                <a:lnTo>
                  <a:pt x="211772" y="221703"/>
                </a:lnTo>
                <a:lnTo>
                  <a:pt x="211353" y="222897"/>
                </a:lnTo>
                <a:lnTo>
                  <a:pt x="211073" y="224218"/>
                </a:lnTo>
                <a:lnTo>
                  <a:pt x="210642" y="225539"/>
                </a:lnTo>
                <a:lnTo>
                  <a:pt x="210362" y="226745"/>
                </a:lnTo>
                <a:lnTo>
                  <a:pt x="210096" y="228066"/>
                </a:lnTo>
                <a:lnTo>
                  <a:pt x="209803" y="229260"/>
                </a:lnTo>
                <a:lnTo>
                  <a:pt x="209524" y="230581"/>
                </a:lnTo>
                <a:lnTo>
                  <a:pt x="209245" y="231901"/>
                </a:lnTo>
                <a:lnTo>
                  <a:pt x="209105" y="233108"/>
                </a:lnTo>
                <a:lnTo>
                  <a:pt x="208965" y="234429"/>
                </a:lnTo>
                <a:lnTo>
                  <a:pt x="208826" y="235635"/>
                </a:lnTo>
                <a:lnTo>
                  <a:pt x="208686" y="236956"/>
                </a:lnTo>
                <a:lnTo>
                  <a:pt x="208546" y="238277"/>
                </a:lnTo>
                <a:lnTo>
                  <a:pt x="208546" y="239483"/>
                </a:lnTo>
                <a:lnTo>
                  <a:pt x="208546" y="240804"/>
                </a:lnTo>
                <a:lnTo>
                  <a:pt x="208546" y="241998"/>
                </a:lnTo>
                <a:lnTo>
                  <a:pt x="208546" y="243319"/>
                </a:lnTo>
                <a:lnTo>
                  <a:pt x="208546" y="244640"/>
                </a:lnTo>
                <a:lnTo>
                  <a:pt x="208686" y="245846"/>
                </a:lnTo>
                <a:lnTo>
                  <a:pt x="210223" y="253530"/>
                </a:lnTo>
                <a:lnTo>
                  <a:pt x="210642" y="254850"/>
                </a:lnTo>
                <a:lnTo>
                  <a:pt x="211073" y="256044"/>
                </a:lnTo>
                <a:lnTo>
                  <a:pt x="211632" y="257365"/>
                </a:lnTo>
                <a:lnTo>
                  <a:pt x="212191" y="258571"/>
                </a:lnTo>
                <a:lnTo>
                  <a:pt x="212750" y="259892"/>
                </a:lnTo>
                <a:lnTo>
                  <a:pt x="213448" y="261213"/>
                </a:lnTo>
                <a:lnTo>
                  <a:pt x="214299" y="262420"/>
                </a:lnTo>
                <a:lnTo>
                  <a:pt x="215137" y="263740"/>
                </a:lnTo>
                <a:lnTo>
                  <a:pt x="216115" y="264934"/>
                </a:lnTo>
                <a:lnTo>
                  <a:pt x="217093" y="266255"/>
                </a:lnTo>
                <a:lnTo>
                  <a:pt x="218084" y="267576"/>
                </a:lnTo>
                <a:lnTo>
                  <a:pt x="219341" y="268782"/>
                </a:lnTo>
                <a:lnTo>
                  <a:pt x="220459" y="270103"/>
                </a:lnTo>
                <a:lnTo>
                  <a:pt x="221868" y="271297"/>
                </a:lnTo>
                <a:lnTo>
                  <a:pt x="223278" y="272618"/>
                </a:lnTo>
                <a:lnTo>
                  <a:pt x="224675" y="273938"/>
                </a:lnTo>
                <a:lnTo>
                  <a:pt x="226352" y="275145"/>
                </a:lnTo>
                <a:lnTo>
                  <a:pt x="228041" y="276466"/>
                </a:lnTo>
                <a:lnTo>
                  <a:pt x="229717" y="277660"/>
                </a:lnTo>
                <a:lnTo>
                  <a:pt x="231546" y="278980"/>
                </a:lnTo>
                <a:lnTo>
                  <a:pt x="233514" y="280301"/>
                </a:lnTo>
                <a:lnTo>
                  <a:pt x="235470" y="281508"/>
                </a:lnTo>
                <a:lnTo>
                  <a:pt x="237578" y="282828"/>
                </a:lnTo>
                <a:lnTo>
                  <a:pt x="239814" y="284035"/>
                </a:lnTo>
                <a:lnTo>
                  <a:pt x="242061" y="285356"/>
                </a:lnTo>
                <a:lnTo>
                  <a:pt x="244449" y="286677"/>
                </a:lnTo>
                <a:lnTo>
                  <a:pt x="246837" y="287883"/>
                </a:lnTo>
                <a:lnTo>
                  <a:pt x="249224" y="289204"/>
                </a:lnTo>
                <a:lnTo>
                  <a:pt x="251879" y="290398"/>
                </a:lnTo>
                <a:lnTo>
                  <a:pt x="254406" y="291718"/>
                </a:lnTo>
                <a:lnTo>
                  <a:pt x="257073" y="293039"/>
                </a:lnTo>
                <a:lnTo>
                  <a:pt x="259740" y="294246"/>
                </a:lnTo>
                <a:lnTo>
                  <a:pt x="262534" y="295567"/>
                </a:lnTo>
                <a:lnTo>
                  <a:pt x="265353" y="296887"/>
                </a:lnTo>
                <a:lnTo>
                  <a:pt x="268147" y="298081"/>
                </a:lnTo>
                <a:lnTo>
                  <a:pt x="270954" y="299402"/>
                </a:lnTo>
                <a:lnTo>
                  <a:pt x="273761" y="300608"/>
                </a:lnTo>
                <a:lnTo>
                  <a:pt x="276567" y="301929"/>
                </a:lnTo>
                <a:lnTo>
                  <a:pt x="279514" y="303250"/>
                </a:lnTo>
                <a:lnTo>
                  <a:pt x="282320" y="304444"/>
                </a:lnTo>
                <a:lnTo>
                  <a:pt x="285127" y="305765"/>
                </a:lnTo>
                <a:lnTo>
                  <a:pt x="287921" y="306971"/>
                </a:lnTo>
                <a:lnTo>
                  <a:pt x="290728" y="308292"/>
                </a:lnTo>
                <a:lnTo>
                  <a:pt x="293535" y="309613"/>
                </a:lnTo>
                <a:lnTo>
                  <a:pt x="296341" y="310819"/>
                </a:lnTo>
                <a:lnTo>
                  <a:pt x="299148" y="312140"/>
                </a:lnTo>
                <a:lnTo>
                  <a:pt x="301815" y="313334"/>
                </a:lnTo>
                <a:lnTo>
                  <a:pt x="304482" y="314655"/>
                </a:lnTo>
                <a:lnTo>
                  <a:pt x="307136" y="315975"/>
                </a:lnTo>
                <a:lnTo>
                  <a:pt x="309664" y="317182"/>
                </a:lnTo>
                <a:lnTo>
                  <a:pt x="312331" y="318503"/>
                </a:lnTo>
                <a:lnTo>
                  <a:pt x="314858" y="319697"/>
                </a:lnTo>
                <a:lnTo>
                  <a:pt x="317245" y="321017"/>
                </a:lnTo>
                <a:lnTo>
                  <a:pt x="319760" y="322338"/>
                </a:lnTo>
                <a:lnTo>
                  <a:pt x="331685" y="328701"/>
                </a:lnTo>
                <a:lnTo>
                  <a:pt x="333921" y="329907"/>
                </a:lnTo>
                <a:lnTo>
                  <a:pt x="336308" y="331228"/>
                </a:lnTo>
                <a:lnTo>
                  <a:pt x="338556" y="332549"/>
                </a:lnTo>
                <a:lnTo>
                  <a:pt x="340944" y="333755"/>
                </a:lnTo>
                <a:lnTo>
                  <a:pt x="343179" y="335076"/>
                </a:lnTo>
                <a:lnTo>
                  <a:pt x="345427" y="336283"/>
                </a:lnTo>
                <a:lnTo>
                  <a:pt x="347814" y="337604"/>
                </a:lnTo>
                <a:lnTo>
                  <a:pt x="350062" y="338924"/>
                </a:lnTo>
                <a:lnTo>
                  <a:pt x="352450" y="340118"/>
                </a:lnTo>
                <a:lnTo>
                  <a:pt x="354685" y="341439"/>
                </a:lnTo>
                <a:lnTo>
                  <a:pt x="357073" y="342645"/>
                </a:lnTo>
                <a:lnTo>
                  <a:pt x="359448" y="343966"/>
                </a:lnTo>
                <a:lnTo>
                  <a:pt x="361835" y="345287"/>
                </a:lnTo>
                <a:lnTo>
                  <a:pt x="364083" y="346481"/>
                </a:lnTo>
                <a:lnTo>
                  <a:pt x="366471" y="347802"/>
                </a:lnTo>
                <a:lnTo>
                  <a:pt x="368846" y="349008"/>
                </a:lnTo>
                <a:lnTo>
                  <a:pt x="371233" y="350329"/>
                </a:lnTo>
                <a:lnTo>
                  <a:pt x="373621" y="351650"/>
                </a:lnTo>
                <a:lnTo>
                  <a:pt x="375996" y="352844"/>
                </a:lnTo>
                <a:lnTo>
                  <a:pt x="378383" y="354164"/>
                </a:lnTo>
                <a:lnTo>
                  <a:pt x="380771" y="355371"/>
                </a:lnTo>
                <a:lnTo>
                  <a:pt x="383019" y="356692"/>
                </a:lnTo>
                <a:lnTo>
                  <a:pt x="385254" y="358012"/>
                </a:lnTo>
                <a:lnTo>
                  <a:pt x="387502" y="359219"/>
                </a:lnTo>
                <a:lnTo>
                  <a:pt x="389750" y="360540"/>
                </a:lnTo>
                <a:lnTo>
                  <a:pt x="391858" y="361746"/>
                </a:lnTo>
                <a:lnTo>
                  <a:pt x="393814" y="363067"/>
                </a:lnTo>
                <a:lnTo>
                  <a:pt x="395922" y="364388"/>
                </a:lnTo>
                <a:lnTo>
                  <a:pt x="397738" y="365582"/>
                </a:lnTo>
                <a:lnTo>
                  <a:pt x="399567" y="366902"/>
                </a:lnTo>
                <a:lnTo>
                  <a:pt x="401243" y="368223"/>
                </a:lnTo>
                <a:lnTo>
                  <a:pt x="402932" y="369417"/>
                </a:lnTo>
                <a:lnTo>
                  <a:pt x="404329" y="370751"/>
                </a:lnTo>
                <a:lnTo>
                  <a:pt x="405739" y="371944"/>
                </a:lnTo>
                <a:lnTo>
                  <a:pt x="406996" y="373265"/>
                </a:lnTo>
                <a:lnTo>
                  <a:pt x="407987" y="374586"/>
                </a:lnTo>
                <a:lnTo>
                  <a:pt x="408965" y="375780"/>
                </a:lnTo>
                <a:lnTo>
                  <a:pt x="409803" y="377101"/>
                </a:lnTo>
                <a:lnTo>
                  <a:pt x="410502" y="378307"/>
                </a:lnTo>
                <a:lnTo>
                  <a:pt x="410921" y="379628"/>
                </a:lnTo>
                <a:lnTo>
                  <a:pt x="411200" y="380949"/>
                </a:lnTo>
                <a:lnTo>
                  <a:pt x="411479" y="382155"/>
                </a:lnTo>
                <a:lnTo>
                  <a:pt x="411479" y="383476"/>
                </a:lnTo>
                <a:lnTo>
                  <a:pt x="411200" y="384682"/>
                </a:lnTo>
                <a:lnTo>
                  <a:pt x="410921" y="386003"/>
                </a:lnTo>
                <a:lnTo>
                  <a:pt x="410362" y="387324"/>
                </a:lnTo>
                <a:lnTo>
                  <a:pt x="409803" y="388518"/>
                </a:lnTo>
                <a:lnTo>
                  <a:pt x="408965" y="389839"/>
                </a:lnTo>
                <a:lnTo>
                  <a:pt x="407835" y="391045"/>
                </a:lnTo>
                <a:lnTo>
                  <a:pt x="406717" y="392366"/>
                </a:lnTo>
                <a:lnTo>
                  <a:pt x="405460" y="393687"/>
                </a:lnTo>
                <a:lnTo>
                  <a:pt x="403910" y="394881"/>
                </a:lnTo>
                <a:lnTo>
                  <a:pt x="402221" y="396201"/>
                </a:lnTo>
                <a:lnTo>
                  <a:pt x="400405" y="397408"/>
                </a:lnTo>
                <a:lnTo>
                  <a:pt x="398449" y="398729"/>
                </a:lnTo>
                <a:lnTo>
                  <a:pt x="396341" y="400049"/>
                </a:lnTo>
                <a:lnTo>
                  <a:pt x="394093" y="401243"/>
                </a:lnTo>
                <a:lnTo>
                  <a:pt x="391858" y="402564"/>
                </a:lnTo>
                <a:lnTo>
                  <a:pt x="389331" y="403885"/>
                </a:lnTo>
                <a:lnTo>
                  <a:pt x="386664" y="405091"/>
                </a:lnTo>
                <a:lnTo>
                  <a:pt x="383997" y="406412"/>
                </a:lnTo>
                <a:lnTo>
                  <a:pt x="381190" y="407619"/>
                </a:lnTo>
                <a:lnTo>
                  <a:pt x="378244" y="408939"/>
                </a:lnTo>
                <a:lnTo>
                  <a:pt x="375157" y="410260"/>
                </a:lnTo>
                <a:lnTo>
                  <a:pt x="372071" y="411467"/>
                </a:lnTo>
                <a:lnTo>
                  <a:pt x="368846" y="412788"/>
                </a:lnTo>
                <a:lnTo>
                  <a:pt x="365620" y="413981"/>
                </a:lnTo>
                <a:lnTo>
                  <a:pt x="362394" y="415302"/>
                </a:lnTo>
                <a:lnTo>
                  <a:pt x="358889" y="416623"/>
                </a:lnTo>
                <a:lnTo>
                  <a:pt x="355523" y="417829"/>
                </a:lnTo>
                <a:lnTo>
                  <a:pt x="352018" y="419150"/>
                </a:lnTo>
                <a:lnTo>
                  <a:pt x="348513" y="420344"/>
                </a:lnTo>
                <a:lnTo>
                  <a:pt x="345008" y="421665"/>
                </a:lnTo>
                <a:lnTo>
                  <a:pt x="341502" y="422986"/>
                </a:lnTo>
                <a:lnTo>
                  <a:pt x="337997" y="424192"/>
                </a:lnTo>
                <a:lnTo>
                  <a:pt x="334492" y="425513"/>
                </a:lnTo>
                <a:lnTo>
                  <a:pt x="330987" y="426707"/>
                </a:lnTo>
                <a:lnTo>
                  <a:pt x="327482" y="428028"/>
                </a:lnTo>
                <a:lnTo>
                  <a:pt x="323964" y="429348"/>
                </a:lnTo>
                <a:lnTo>
                  <a:pt x="320459" y="430555"/>
                </a:lnTo>
                <a:lnTo>
                  <a:pt x="317093" y="431876"/>
                </a:lnTo>
                <a:lnTo>
                  <a:pt x="313728" y="433082"/>
                </a:lnTo>
                <a:lnTo>
                  <a:pt x="310502" y="434403"/>
                </a:lnTo>
                <a:lnTo>
                  <a:pt x="307276" y="435724"/>
                </a:lnTo>
                <a:lnTo>
                  <a:pt x="304050" y="436918"/>
                </a:lnTo>
                <a:lnTo>
                  <a:pt x="300964" y="438238"/>
                </a:lnTo>
                <a:lnTo>
                  <a:pt x="298018" y="439445"/>
                </a:lnTo>
                <a:lnTo>
                  <a:pt x="295071" y="440766"/>
                </a:lnTo>
                <a:lnTo>
                  <a:pt x="292277" y="442086"/>
                </a:lnTo>
                <a:lnTo>
                  <a:pt x="289471" y="443280"/>
                </a:lnTo>
                <a:lnTo>
                  <a:pt x="286804" y="444601"/>
                </a:lnTo>
                <a:lnTo>
                  <a:pt x="284276" y="445922"/>
                </a:lnTo>
                <a:lnTo>
                  <a:pt x="281889" y="447128"/>
                </a:lnTo>
                <a:lnTo>
                  <a:pt x="279653" y="448449"/>
                </a:lnTo>
                <a:lnTo>
                  <a:pt x="277406" y="449643"/>
                </a:lnTo>
                <a:lnTo>
                  <a:pt x="275297" y="450964"/>
                </a:lnTo>
                <a:lnTo>
                  <a:pt x="273342" y="452285"/>
                </a:lnTo>
                <a:lnTo>
                  <a:pt x="271513" y="453491"/>
                </a:lnTo>
                <a:lnTo>
                  <a:pt x="269697" y="454812"/>
                </a:lnTo>
                <a:lnTo>
                  <a:pt x="268147" y="456018"/>
                </a:lnTo>
                <a:lnTo>
                  <a:pt x="266611" y="457339"/>
                </a:lnTo>
                <a:lnTo>
                  <a:pt x="265061" y="458660"/>
                </a:lnTo>
                <a:lnTo>
                  <a:pt x="259460" y="465023"/>
                </a:lnTo>
                <a:lnTo>
                  <a:pt x="258470" y="466229"/>
                </a:lnTo>
                <a:lnTo>
                  <a:pt x="257632" y="467550"/>
                </a:lnTo>
                <a:lnTo>
                  <a:pt x="256933" y="468744"/>
                </a:lnTo>
                <a:lnTo>
                  <a:pt x="256222" y="470065"/>
                </a:lnTo>
                <a:lnTo>
                  <a:pt x="255663" y="471385"/>
                </a:lnTo>
                <a:lnTo>
                  <a:pt x="255104" y="472592"/>
                </a:lnTo>
                <a:lnTo>
                  <a:pt x="254546" y="473913"/>
                </a:lnTo>
                <a:lnTo>
                  <a:pt x="253987" y="475106"/>
                </a:lnTo>
                <a:lnTo>
                  <a:pt x="253568" y="476427"/>
                </a:lnTo>
                <a:lnTo>
                  <a:pt x="253149" y="477748"/>
                </a:lnTo>
                <a:lnTo>
                  <a:pt x="252717" y="478955"/>
                </a:lnTo>
                <a:lnTo>
                  <a:pt x="252298" y="480275"/>
                </a:lnTo>
                <a:lnTo>
                  <a:pt x="252018" y="481596"/>
                </a:lnTo>
                <a:lnTo>
                  <a:pt x="251599" y="482803"/>
                </a:lnTo>
                <a:lnTo>
                  <a:pt x="251180" y="484123"/>
                </a:lnTo>
                <a:lnTo>
                  <a:pt x="250901" y="485317"/>
                </a:lnTo>
                <a:lnTo>
                  <a:pt x="250482" y="486638"/>
                </a:lnTo>
                <a:lnTo>
                  <a:pt x="250202" y="487959"/>
                </a:lnTo>
                <a:lnTo>
                  <a:pt x="249783" y="489165"/>
                </a:lnTo>
                <a:lnTo>
                  <a:pt x="249351" y="490486"/>
                </a:lnTo>
                <a:lnTo>
                  <a:pt x="248932" y="491680"/>
                </a:lnTo>
                <a:lnTo>
                  <a:pt x="248513" y="493001"/>
                </a:lnTo>
                <a:lnTo>
                  <a:pt x="248094" y="494322"/>
                </a:lnTo>
                <a:lnTo>
                  <a:pt x="247675" y="495528"/>
                </a:lnTo>
                <a:lnTo>
                  <a:pt x="247256" y="496849"/>
                </a:lnTo>
                <a:lnTo>
                  <a:pt x="246837" y="498043"/>
                </a:lnTo>
                <a:lnTo>
                  <a:pt x="246278" y="499363"/>
                </a:lnTo>
                <a:lnTo>
                  <a:pt x="245846" y="500684"/>
                </a:lnTo>
                <a:lnTo>
                  <a:pt x="245287" y="501891"/>
                </a:lnTo>
                <a:lnTo>
                  <a:pt x="244868" y="503212"/>
                </a:lnTo>
                <a:lnTo>
                  <a:pt x="244309" y="504418"/>
                </a:lnTo>
                <a:lnTo>
                  <a:pt x="243751" y="505739"/>
                </a:lnTo>
                <a:lnTo>
                  <a:pt x="243179" y="507060"/>
                </a:lnTo>
                <a:lnTo>
                  <a:pt x="242633" y="508266"/>
                </a:lnTo>
                <a:lnTo>
                  <a:pt x="242061" y="509587"/>
                </a:lnTo>
                <a:lnTo>
                  <a:pt x="241503" y="510781"/>
                </a:lnTo>
                <a:lnTo>
                  <a:pt x="240944" y="512102"/>
                </a:lnTo>
                <a:lnTo>
                  <a:pt x="240385" y="513422"/>
                </a:lnTo>
                <a:lnTo>
                  <a:pt x="239966" y="514629"/>
                </a:lnTo>
                <a:lnTo>
                  <a:pt x="239394" y="515950"/>
                </a:lnTo>
                <a:lnTo>
                  <a:pt x="238836" y="517270"/>
                </a:lnTo>
                <a:lnTo>
                  <a:pt x="238277" y="518464"/>
                </a:lnTo>
                <a:lnTo>
                  <a:pt x="237718" y="519785"/>
                </a:lnTo>
                <a:lnTo>
                  <a:pt x="237159" y="520992"/>
                </a:lnTo>
                <a:lnTo>
                  <a:pt x="236740" y="522312"/>
                </a:lnTo>
                <a:lnTo>
                  <a:pt x="236169" y="523633"/>
                </a:lnTo>
                <a:lnTo>
                  <a:pt x="235610" y="524827"/>
                </a:lnTo>
                <a:lnTo>
                  <a:pt x="235191" y="526148"/>
                </a:lnTo>
                <a:lnTo>
                  <a:pt x="234772" y="527354"/>
                </a:lnTo>
                <a:lnTo>
                  <a:pt x="234213" y="528675"/>
                </a:lnTo>
                <a:lnTo>
                  <a:pt x="233794" y="529996"/>
                </a:lnTo>
                <a:lnTo>
                  <a:pt x="233375" y="531202"/>
                </a:lnTo>
                <a:lnTo>
                  <a:pt x="232943" y="532523"/>
                </a:lnTo>
                <a:lnTo>
                  <a:pt x="232524" y="533730"/>
                </a:lnTo>
                <a:lnTo>
                  <a:pt x="232244" y="535051"/>
                </a:lnTo>
                <a:lnTo>
                  <a:pt x="231825" y="536371"/>
                </a:lnTo>
                <a:lnTo>
                  <a:pt x="231546" y="537565"/>
                </a:lnTo>
                <a:lnTo>
                  <a:pt x="231127" y="538886"/>
                </a:lnTo>
                <a:lnTo>
                  <a:pt x="230847" y="540080"/>
                </a:lnTo>
                <a:lnTo>
                  <a:pt x="230568" y="541401"/>
                </a:lnTo>
                <a:lnTo>
                  <a:pt x="230149" y="542721"/>
                </a:lnTo>
                <a:lnTo>
                  <a:pt x="229869" y="543928"/>
                </a:lnTo>
                <a:lnTo>
                  <a:pt x="229577" y="545249"/>
                </a:lnTo>
                <a:lnTo>
                  <a:pt x="229298" y="546442"/>
                </a:lnTo>
                <a:lnTo>
                  <a:pt x="229158" y="547763"/>
                </a:lnTo>
                <a:lnTo>
                  <a:pt x="228879" y="549084"/>
                </a:lnTo>
                <a:lnTo>
                  <a:pt x="228599" y="550291"/>
                </a:lnTo>
                <a:lnTo>
                  <a:pt x="228320" y="551611"/>
                </a:lnTo>
                <a:lnTo>
                  <a:pt x="228180" y="552818"/>
                </a:lnTo>
                <a:lnTo>
                  <a:pt x="227901" y="554139"/>
                </a:lnTo>
                <a:lnTo>
                  <a:pt x="227622" y="555459"/>
                </a:lnTo>
                <a:lnTo>
                  <a:pt x="227482" y="556666"/>
                </a:lnTo>
                <a:lnTo>
                  <a:pt x="227202" y="557987"/>
                </a:lnTo>
                <a:lnTo>
                  <a:pt x="226923" y="559307"/>
                </a:lnTo>
                <a:lnTo>
                  <a:pt x="226631" y="560501"/>
                </a:lnTo>
                <a:lnTo>
                  <a:pt x="226504" y="561822"/>
                </a:lnTo>
                <a:lnTo>
                  <a:pt x="226212" y="563029"/>
                </a:lnTo>
                <a:lnTo>
                  <a:pt x="225932" y="564349"/>
                </a:lnTo>
                <a:lnTo>
                  <a:pt x="225653" y="565670"/>
                </a:lnTo>
                <a:lnTo>
                  <a:pt x="225374" y="566864"/>
                </a:lnTo>
                <a:lnTo>
                  <a:pt x="225094" y="568185"/>
                </a:lnTo>
                <a:lnTo>
                  <a:pt x="224815" y="569391"/>
                </a:lnTo>
                <a:lnTo>
                  <a:pt x="224383" y="570712"/>
                </a:lnTo>
                <a:lnTo>
                  <a:pt x="224116" y="572033"/>
                </a:lnTo>
                <a:lnTo>
                  <a:pt x="223685" y="573227"/>
                </a:lnTo>
                <a:lnTo>
                  <a:pt x="223405" y="574547"/>
                </a:lnTo>
                <a:lnTo>
                  <a:pt x="222986" y="575754"/>
                </a:lnTo>
                <a:lnTo>
                  <a:pt x="222567" y="577075"/>
                </a:lnTo>
                <a:lnTo>
                  <a:pt x="222148" y="578396"/>
                </a:lnTo>
                <a:lnTo>
                  <a:pt x="221729" y="579602"/>
                </a:lnTo>
                <a:lnTo>
                  <a:pt x="221310" y="580923"/>
                </a:lnTo>
                <a:lnTo>
                  <a:pt x="220891" y="582117"/>
                </a:lnTo>
                <a:lnTo>
                  <a:pt x="220459" y="583438"/>
                </a:lnTo>
                <a:lnTo>
                  <a:pt x="220040" y="584771"/>
                </a:lnTo>
                <a:lnTo>
                  <a:pt x="219481" y="585965"/>
                </a:lnTo>
                <a:lnTo>
                  <a:pt x="219062" y="587286"/>
                </a:lnTo>
                <a:lnTo>
                  <a:pt x="218643" y="588492"/>
                </a:lnTo>
                <a:lnTo>
                  <a:pt x="218084" y="589813"/>
                </a:lnTo>
                <a:lnTo>
                  <a:pt x="217665" y="591134"/>
                </a:lnTo>
                <a:lnTo>
                  <a:pt x="217093" y="592327"/>
                </a:lnTo>
                <a:lnTo>
                  <a:pt x="216687" y="593648"/>
                </a:lnTo>
                <a:lnTo>
                  <a:pt x="216115" y="594969"/>
                </a:lnTo>
                <a:lnTo>
                  <a:pt x="215696" y="596176"/>
                </a:lnTo>
                <a:lnTo>
                  <a:pt x="215137" y="597496"/>
                </a:lnTo>
                <a:lnTo>
                  <a:pt x="214718" y="598690"/>
                </a:lnTo>
                <a:lnTo>
                  <a:pt x="214147" y="600011"/>
                </a:lnTo>
                <a:lnTo>
                  <a:pt x="213740" y="601332"/>
                </a:lnTo>
                <a:lnTo>
                  <a:pt x="213309" y="602538"/>
                </a:lnTo>
                <a:lnTo>
                  <a:pt x="212890" y="603859"/>
                </a:lnTo>
                <a:lnTo>
                  <a:pt x="212470" y="605066"/>
                </a:lnTo>
                <a:lnTo>
                  <a:pt x="212051" y="606386"/>
                </a:lnTo>
                <a:lnTo>
                  <a:pt x="211632" y="607707"/>
                </a:lnTo>
                <a:lnTo>
                  <a:pt x="211213" y="608901"/>
                </a:lnTo>
                <a:lnTo>
                  <a:pt x="210794" y="610222"/>
                </a:lnTo>
                <a:lnTo>
                  <a:pt x="210502" y="611428"/>
                </a:lnTo>
                <a:lnTo>
                  <a:pt x="210096" y="612749"/>
                </a:lnTo>
                <a:lnTo>
                  <a:pt x="209803" y="614070"/>
                </a:lnTo>
                <a:lnTo>
                  <a:pt x="209524" y="615264"/>
                </a:lnTo>
                <a:lnTo>
                  <a:pt x="209245" y="616585"/>
                </a:lnTo>
                <a:lnTo>
                  <a:pt x="208965" y="617791"/>
                </a:lnTo>
                <a:lnTo>
                  <a:pt x="208686" y="619112"/>
                </a:lnTo>
                <a:lnTo>
                  <a:pt x="208406" y="620433"/>
                </a:lnTo>
                <a:lnTo>
                  <a:pt x="208127" y="621626"/>
                </a:lnTo>
                <a:lnTo>
                  <a:pt x="207975" y="622947"/>
                </a:lnTo>
                <a:lnTo>
                  <a:pt x="207708" y="624154"/>
                </a:lnTo>
                <a:lnTo>
                  <a:pt x="207568" y="625474"/>
                </a:lnTo>
                <a:lnTo>
                  <a:pt x="207429" y="626795"/>
                </a:lnTo>
                <a:lnTo>
                  <a:pt x="207276" y="628002"/>
                </a:lnTo>
                <a:lnTo>
                  <a:pt x="207149" y="629323"/>
                </a:lnTo>
                <a:lnTo>
                  <a:pt x="206997" y="630643"/>
                </a:lnTo>
                <a:lnTo>
                  <a:pt x="206857" y="631850"/>
                </a:lnTo>
                <a:lnTo>
                  <a:pt x="206717" y="633171"/>
                </a:lnTo>
                <a:lnTo>
                  <a:pt x="206578" y="634365"/>
                </a:lnTo>
                <a:lnTo>
                  <a:pt x="206438" y="635685"/>
                </a:lnTo>
                <a:lnTo>
                  <a:pt x="206438" y="637006"/>
                </a:lnTo>
                <a:lnTo>
                  <a:pt x="206298" y="638213"/>
                </a:lnTo>
                <a:lnTo>
                  <a:pt x="206298" y="639533"/>
                </a:lnTo>
                <a:lnTo>
                  <a:pt x="206159" y="640727"/>
                </a:lnTo>
                <a:lnTo>
                  <a:pt x="206159" y="642048"/>
                </a:lnTo>
                <a:lnTo>
                  <a:pt x="206159" y="643369"/>
                </a:lnTo>
                <a:lnTo>
                  <a:pt x="206019" y="644575"/>
                </a:lnTo>
                <a:lnTo>
                  <a:pt x="206019" y="645896"/>
                </a:lnTo>
                <a:lnTo>
                  <a:pt x="206019" y="647090"/>
                </a:lnTo>
                <a:lnTo>
                  <a:pt x="206019" y="648411"/>
                </a:lnTo>
                <a:lnTo>
                  <a:pt x="205879" y="649732"/>
                </a:lnTo>
                <a:lnTo>
                  <a:pt x="205879" y="650938"/>
                </a:lnTo>
                <a:lnTo>
                  <a:pt x="205600" y="650938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3384515" y="1056830"/>
            <a:ext cx="412115" cy="990600"/>
          </a:xfrm>
          <a:custGeom>
            <a:avLst/>
            <a:gdLst/>
            <a:ahLst/>
            <a:cxnLst/>
            <a:rect l="l" t="t" r="r" b="b"/>
            <a:pathLst>
              <a:path w="412114" h="990600">
                <a:moveTo>
                  <a:pt x="205739" y="808990"/>
                </a:moveTo>
                <a:lnTo>
                  <a:pt x="205600" y="810260"/>
                </a:lnTo>
                <a:lnTo>
                  <a:pt x="205600" y="820419"/>
                </a:lnTo>
                <a:lnTo>
                  <a:pt x="205460" y="822960"/>
                </a:lnTo>
                <a:lnTo>
                  <a:pt x="205460" y="826769"/>
                </a:lnTo>
                <a:lnTo>
                  <a:pt x="205320" y="828040"/>
                </a:lnTo>
                <a:lnTo>
                  <a:pt x="205320" y="830580"/>
                </a:lnTo>
                <a:lnTo>
                  <a:pt x="204482" y="842010"/>
                </a:lnTo>
                <a:lnTo>
                  <a:pt x="203352" y="849630"/>
                </a:lnTo>
                <a:lnTo>
                  <a:pt x="202933" y="852169"/>
                </a:lnTo>
                <a:lnTo>
                  <a:pt x="202653" y="853440"/>
                </a:lnTo>
                <a:lnTo>
                  <a:pt x="202234" y="855980"/>
                </a:lnTo>
                <a:lnTo>
                  <a:pt x="201675" y="857250"/>
                </a:lnTo>
                <a:lnTo>
                  <a:pt x="201256" y="859790"/>
                </a:lnTo>
                <a:lnTo>
                  <a:pt x="200139" y="863600"/>
                </a:lnTo>
                <a:lnTo>
                  <a:pt x="199428" y="864869"/>
                </a:lnTo>
                <a:lnTo>
                  <a:pt x="198869" y="867410"/>
                </a:lnTo>
                <a:lnTo>
                  <a:pt x="196761" y="872490"/>
                </a:lnTo>
                <a:lnTo>
                  <a:pt x="195935" y="875030"/>
                </a:lnTo>
                <a:lnTo>
                  <a:pt x="195224" y="876300"/>
                </a:lnTo>
                <a:lnTo>
                  <a:pt x="194386" y="878840"/>
                </a:lnTo>
                <a:lnTo>
                  <a:pt x="193687" y="880110"/>
                </a:lnTo>
                <a:lnTo>
                  <a:pt x="192836" y="882650"/>
                </a:lnTo>
                <a:lnTo>
                  <a:pt x="192138" y="885190"/>
                </a:lnTo>
                <a:lnTo>
                  <a:pt x="191300" y="886460"/>
                </a:lnTo>
                <a:lnTo>
                  <a:pt x="190601" y="889000"/>
                </a:lnTo>
                <a:lnTo>
                  <a:pt x="190042" y="890269"/>
                </a:lnTo>
                <a:lnTo>
                  <a:pt x="189331" y="892810"/>
                </a:lnTo>
                <a:lnTo>
                  <a:pt x="188772" y="894080"/>
                </a:lnTo>
                <a:lnTo>
                  <a:pt x="187934" y="897890"/>
                </a:lnTo>
                <a:lnTo>
                  <a:pt x="187096" y="904240"/>
                </a:lnTo>
                <a:lnTo>
                  <a:pt x="187096" y="909319"/>
                </a:lnTo>
                <a:lnTo>
                  <a:pt x="187515" y="913130"/>
                </a:lnTo>
                <a:lnTo>
                  <a:pt x="188353" y="916940"/>
                </a:lnTo>
                <a:lnTo>
                  <a:pt x="188772" y="919480"/>
                </a:lnTo>
                <a:lnTo>
                  <a:pt x="189890" y="923290"/>
                </a:lnTo>
                <a:lnTo>
                  <a:pt x="191998" y="929640"/>
                </a:lnTo>
                <a:lnTo>
                  <a:pt x="192836" y="930910"/>
                </a:lnTo>
                <a:lnTo>
                  <a:pt x="193547" y="933450"/>
                </a:lnTo>
                <a:lnTo>
                  <a:pt x="194386" y="934719"/>
                </a:lnTo>
                <a:lnTo>
                  <a:pt x="195084" y="937260"/>
                </a:lnTo>
                <a:lnTo>
                  <a:pt x="195935" y="938530"/>
                </a:lnTo>
                <a:lnTo>
                  <a:pt x="197332" y="942340"/>
                </a:lnTo>
                <a:lnTo>
                  <a:pt x="198170" y="944880"/>
                </a:lnTo>
                <a:lnTo>
                  <a:pt x="198869" y="946150"/>
                </a:lnTo>
                <a:lnTo>
                  <a:pt x="199428" y="948690"/>
                </a:lnTo>
                <a:lnTo>
                  <a:pt x="200139" y="949960"/>
                </a:lnTo>
                <a:lnTo>
                  <a:pt x="201256" y="953769"/>
                </a:lnTo>
                <a:lnTo>
                  <a:pt x="201675" y="956310"/>
                </a:lnTo>
                <a:lnTo>
                  <a:pt x="202234" y="958850"/>
                </a:lnTo>
                <a:lnTo>
                  <a:pt x="202653" y="960119"/>
                </a:lnTo>
                <a:lnTo>
                  <a:pt x="202933" y="962660"/>
                </a:lnTo>
                <a:lnTo>
                  <a:pt x="203352" y="963930"/>
                </a:lnTo>
                <a:lnTo>
                  <a:pt x="203923" y="967740"/>
                </a:lnTo>
                <a:lnTo>
                  <a:pt x="204622" y="974090"/>
                </a:lnTo>
                <a:lnTo>
                  <a:pt x="205320" y="982980"/>
                </a:lnTo>
                <a:lnTo>
                  <a:pt x="205320" y="985519"/>
                </a:lnTo>
                <a:lnTo>
                  <a:pt x="205460" y="986790"/>
                </a:lnTo>
                <a:lnTo>
                  <a:pt x="205460" y="990600"/>
                </a:lnTo>
                <a:lnTo>
                  <a:pt x="205879" y="990600"/>
                </a:lnTo>
                <a:lnTo>
                  <a:pt x="206019" y="989330"/>
                </a:lnTo>
                <a:lnTo>
                  <a:pt x="206019" y="986790"/>
                </a:lnTo>
                <a:lnTo>
                  <a:pt x="206171" y="985519"/>
                </a:lnTo>
                <a:lnTo>
                  <a:pt x="206171" y="982980"/>
                </a:lnTo>
                <a:lnTo>
                  <a:pt x="207009" y="971550"/>
                </a:lnTo>
                <a:lnTo>
                  <a:pt x="213321" y="944880"/>
                </a:lnTo>
                <a:lnTo>
                  <a:pt x="214020" y="942340"/>
                </a:lnTo>
                <a:lnTo>
                  <a:pt x="214718" y="941069"/>
                </a:lnTo>
                <a:lnTo>
                  <a:pt x="215557" y="938530"/>
                </a:lnTo>
                <a:lnTo>
                  <a:pt x="216268" y="937260"/>
                </a:lnTo>
                <a:lnTo>
                  <a:pt x="217106" y="934719"/>
                </a:lnTo>
                <a:lnTo>
                  <a:pt x="217804" y="933450"/>
                </a:lnTo>
                <a:lnTo>
                  <a:pt x="218643" y="930910"/>
                </a:lnTo>
                <a:lnTo>
                  <a:pt x="219354" y="929640"/>
                </a:lnTo>
                <a:lnTo>
                  <a:pt x="220192" y="927100"/>
                </a:lnTo>
                <a:lnTo>
                  <a:pt x="220891" y="925830"/>
                </a:lnTo>
                <a:lnTo>
                  <a:pt x="221449" y="923290"/>
                </a:lnTo>
                <a:lnTo>
                  <a:pt x="222148" y="922019"/>
                </a:lnTo>
                <a:lnTo>
                  <a:pt x="222580" y="919480"/>
                </a:lnTo>
                <a:lnTo>
                  <a:pt x="223138" y="916940"/>
                </a:lnTo>
                <a:lnTo>
                  <a:pt x="223558" y="915669"/>
                </a:lnTo>
                <a:lnTo>
                  <a:pt x="224116" y="911860"/>
                </a:lnTo>
                <a:lnTo>
                  <a:pt x="224303" y="909319"/>
                </a:lnTo>
                <a:lnTo>
                  <a:pt x="224303" y="904240"/>
                </a:lnTo>
                <a:lnTo>
                  <a:pt x="224116" y="901700"/>
                </a:lnTo>
                <a:lnTo>
                  <a:pt x="223558" y="897890"/>
                </a:lnTo>
                <a:lnTo>
                  <a:pt x="223138" y="896619"/>
                </a:lnTo>
                <a:lnTo>
                  <a:pt x="222008" y="892810"/>
                </a:lnTo>
                <a:lnTo>
                  <a:pt x="221449" y="890269"/>
                </a:lnTo>
                <a:lnTo>
                  <a:pt x="218643" y="882650"/>
                </a:lnTo>
                <a:lnTo>
                  <a:pt x="217804" y="880110"/>
                </a:lnTo>
                <a:lnTo>
                  <a:pt x="217106" y="878840"/>
                </a:lnTo>
                <a:lnTo>
                  <a:pt x="216268" y="876300"/>
                </a:lnTo>
                <a:lnTo>
                  <a:pt x="215557" y="875030"/>
                </a:lnTo>
                <a:lnTo>
                  <a:pt x="214718" y="872490"/>
                </a:lnTo>
                <a:lnTo>
                  <a:pt x="212610" y="867410"/>
                </a:lnTo>
                <a:lnTo>
                  <a:pt x="211912" y="864869"/>
                </a:lnTo>
                <a:lnTo>
                  <a:pt x="210223" y="859790"/>
                </a:lnTo>
                <a:lnTo>
                  <a:pt x="209676" y="857250"/>
                </a:lnTo>
                <a:lnTo>
                  <a:pt x="209245" y="855980"/>
                </a:lnTo>
                <a:lnTo>
                  <a:pt x="208826" y="853440"/>
                </a:lnTo>
                <a:lnTo>
                  <a:pt x="208406" y="852169"/>
                </a:lnTo>
                <a:lnTo>
                  <a:pt x="208127" y="849630"/>
                </a:lnTo>
                <a:lnTo>
                  <a:pt x="207708" y="847090"/>
                </a:lnTo>
                <a:lnTo>
                  <a:pt x="207429" y="845819"/>
                </a:lnTo>
                <a:lnTo>
                  <a:pt x="207289" y="843280"/>
                </a:lnTo>
                <a:lnTo>
                  <a:pt x="207009" y="842010"/>
                </a:lnTo>
                <a:lnTo>
                  <a:pt x="206730" y="838200"/>
                </a:lnTo>
                <a:lnTo>
                  <a:pt x="206451" y="835660"/>
                </a:lnTo>
                <a:lnTo>
                  <a:pt x="206451" y="834390"/>
                </a:lnTo>
                <a:lnTo>
                  <a:pt x="206171" y="830580"/>
                </a:lnTo>
                <a:lnTo>
                  <a:pt x="206171" y="828040"/>
                </a:lnTo>
                <a:lnTo>
                  <a:pt x="206019" y="826769"/>
                </a:lnTo>
                <a:lnTo>
                  <a:pt x="206019" y="824230"/>
                </a:lnTo>
                <a:lnTo>
                  <a:pt x="205879" y="822960"/>
                </a:lnTo>
                <a:lnTo>
                  <a:pt x="205879" y="816610"/>
                </a:lnTo>
                <a:lnTo>
                  <a:pt x="205739" y="814069"/>
                </a:lnTo>
                <a:lnTo>
                  <a:pt x="205739" y="808990"/>
                </a:lnTo>
                <a:close/>
              </a:path>
              <a:path w="412114" h="990600">
                <a:moveTo>
                  <a:pt x="205879" y="0"/>
                </a:moveTo>
                <a:lnTo>
                  <a:pt x="205460" y="0"/>
                </a:lnTo>
                <a:lnTo>
                  <a:pt x="205460" y="3809"/>
                </a:lnTo>
                <a:lnTo>
                  <a:pt x="205320" y="6350"/>
                </a:lnTo>
                <a:lnTo>
                  <a:pt x="205320" y="7619"/>
                </a:lnTo>
                <a:lnTo>
                  <a:pt x="204622" y="17780"/>
                </a:lnTo>
                <a:lnTo>
                  <a:pt x="204342" y="19050"/>
                </a:lnTo>
                <a:lnTo>
                  <a:pt x="204203" y="21590"/>
                </a:lnTo>
                <a:lnTo>
                  <a:pt x="202933" y="29209"/>
                </a:lnTo>
                <a:lnTo>
                  <a:pt x="202653" y="30480"/>
                </a:lnTo>
                <a:lnTo>
                  <a:pt x="202234" y="33019"/>
                </a:lnTo>
                <a:lnTo>
                  <a:pt x="201675" y="34290"/>
                </a:lnTo>
                <a:lnTo>
                  <a:pt x="201256" y="36830"/>
                </a:lnTo>
                <a:lnTo>
                  <a:pt x="200139" y="40640"/>
                </a:lnTo>
                <a:lnTo>
                  <a:pt x="199428" y="43180"/>
                </a:lnTo>
                <a:lnTo>
                  <a:pt x="198869" y="44450"/>
                </a:lnTo>
                <a:lnTo>
                  <a:pt x="198170" y="46990"/>
                </a:lnTo>
                <a:lnTo>
                  <a:pt x="197332" y="48259"/>
                </a:lnTo>
                <a:lnTo>
                  <a:pt x="195935" y="52069"/>
                </a:lnTo>
                <a:lnTo>
                  <a:pt x="195084" y="54609"/>
                </a:lnTo>
                <a:lnTo>
                  <a:pt x="194386" y="55880"/>
                </a:lnTo>
                <a:lnTo>
                  <a:pt x="193547" y="58419"/>
                </a:lnTo>
                <a:lnTo>
                  <a:pt x="192836" y="59690"/>
                </a:lnTo>
                <a:lnTo>
                  <a:pt x="191998" y="62230"/>
                </a:lnTo>
                <a:lnTo>
                  <a:pt x="190601" y="66040"/>
                </a:lnTo>
                <a:lnTo>
                  <a:pt x="189890" y="67309"/>
                </a:lnTo>
                <a:lnTo>
                  <a:pt x="188772" y="71119"/>
                </a:lnTo>
                <a:lnTo>
                  <a:pt x="187515" y="77469"/>
                </a:lnTo>
                <a:lnTo>
                  <a:pt x="187375" y="80009"/>
                </a:lnTo>
                <a:lnTo>
                  <a:pt x="187096" y="81280"/>
                </a:lnTo>
                <a:lnTo>
                  <a:pt x="187096" y="87630"/>
                </a:lnTo>
                <a:lnTo>
                  <a:pt x="187934" y="92709"/>
                </a:lnTo>
                <a:lnTo>
                  <a:pt x="189331" y="99059"/>
                </a:lnTo>
                <a:lnTo>
                  <a:pt x="190042" y="100330"/>
                </a:lnTo>
                <a:lnTo>
                  <a:pt x="190601" y="102869"/>
                </a:lnTo>
                <a:lnTo>
                  <a:pt x="191300" y="104140"/>
                </a:lnTo>
                <a:lnTo>
                  <a:pt x="192138" y="106680"/>
                </a:lnTo>
                <a:lnTo>
                  <a:pt x="193547" y="110490"/>
                </a:lnTo>
                <a:lnTo>
                  <a:pt x="195224" y="114300"/>
                </a:lnTo>
                <a:lnTo>
                  <a:pt x="195935" y="116840"/>
                </a:lnTo>
                <a:lnTo>
                  <a:pt x="196634" y="118109"/>
                </a:lnTo>
                <a:lnTo>
                  <a:pt x="197472" y="120650"/>
                </a:lnTo>
                <a:lnTo>
                  <a:pt x="198869" y="124459"/>
                </a:lnTo>
                <a:lnTo>
                  <a:pt x="199428" y="125730"/>
                </a:lnTo>
                <a:lnTo>
                  <a:pt x="200139" y="128269"/>
                </a:lnTo>
                <a:lnTo>
                  <a:pt x="200698" y="129540"/>
                </a:lnTo>
                <a:lnTo>
                  <a:pt x="201117" y="132080"/>
                </a:lnTo>
                <a:lnTo>
                  <a:pt x="201675" y="133350"/>
                </a:lnTo>
                <a:lnTo>
                  <a:pt x="202526" y="137159"/>
                </a:lnTo>
                <a:lnTo>
                  <a:pt x="203085" y="140969"/>
                </a:lnTo>
                <a:lnTo>
                  <a:pt x="203631" y="146050"/>
                </a:lnTo>
                <a:lnTo>
                  <a:pt x="204063" y="151130"/>
                </a:lnTo>
                <a:lnTo>
                  <a:pt x="204063" y="157480"/>
                </a:lnTo>
                <a:lnTo>
                  <a:pt x="203631" y="162559"/>
                </a:lnTo>
                <a:lnTo>
                  <a:pt x="203085" y="166369"/>
                </a:lnTo>
                <a:lnTo>
                  <a:pt x="202653" y="168909"/>
                </a:lnTo>
                <a:lnTo>
                  <a:pt x="202234" y="170180"/>
                </a:lnTo>
                <a:lnTo>
                  <a:pt x="201815" y="172719"/>
                </a:lnTo>
                <a:lnTo>
                  <a:pt x="201256" y="173990"/>
                </a:lnTo>
                <a:lnTo>
                  <a:pt x="200558" y="176530"/>
                </a:lnTo>
                <a:lnTo>
                  <a:pt x="199986" y="177800"/>
                </a:lnTo>
                <a:lnTo>
                  <a:pt x="198310" y="182879"/>
                </a:lnTo>
                <a:lnTo>
                  <a:pt x="197472" y="184150"/>
                </a:lnTo>
                <a:lnTo>
                  <a:pt x="196481" y="186690"/>
                </a:lnTo>
                <a:lnTo>
                  <a:pt x="193116" y="191770"/>
                </a:lnTo>
                <a:lnTo>
                  <a:pt x="191719" y="194309"/>
                </a:lnTo>
                <a:lnTo>
                  <a:pt x="190449" y="195579"/>
                </a:lnTo>
                <a:lnTo>
                  <a:pt x="186245" y="201929"/>
                </a:lnTo>
                <a:lnTo>
                  <a:pt x="183159" y="205740"/>
                </a:lnTo>
                <a:lnTo>
                  <a:pt x="181762" y="207009"/>
                </a:lnTo>
                <a:lnTo>
                  <a:pt x="180212" y="209550"/>
                </a:lnTo>
                <a:lnTo>
                  <a:pt x="178815" y="210820"/>
                </a:lnTo>
                <a:lnTo>
                  <a:pt x="177279" y="213359"/>
                </a:lnTo>
                <a:lnTo>
                  <a:pt x="176009" y="214629"/>
                </a:lnTo>
                <a:lnTo>
                  <a:pt x="174612" y="217170"/>
                </a:lnTo>
                <a:lnTo>
                  <a:pt x="173481" y="219709"/>
                </a:lnTo>
                <a:lnTo>
                  <a:pt x="172224" y="220979"/>
                </a:lnTo>
                <a:lnTo>
                  <a:pt x="170268" y="224790"/>
                </a:lnTo>
                <a:lnTo>
                  <a:pt x="168859" y="228600"/>
                </a:lnTo>
                <a:lnTo>
                  <a:pt x="168300" y="231140"/>
                </a:lnTo>
                <a:lnTo>
                  <a:pt x="167741" y="232409"/>
                </a:lnTo>
                <a:lnTo>
                  <a:pt x="167449" y="234950"/>
                </a:lnTo>
                <a:lnTo>
                  <a:pt x="167170" y="238759"/>
                </a:lnTo>
                <a:lnTo>
                  <a:pt x="167170" y="240029"/>
                </a:lnTo>
                <a:lnTo>
                  <a:pt x="167601" y="246379"/>
                </a:lnTo>
                <a:lnTo>
                  <a:pt x="168147" y="250190"/>
                </a:lnTo>
                <a:lnTo>
                  <a:pt x="168579" y="252729"/>
                </a:lnTo>
                <a:lnTo>
                  <a:pt x="168859" y="254000"/>
                </a:lnTo>
                <a:lnTo>
                  <a:pt x="168998" y="256540"/>
                </a:lnTo>
                <a:lnTo>
                  <a:pt x="169278" y="257809"/>
                </a:lnTo>
                <a:lnTo>
                  <a:pt x="169278" y="264159"/>
                </a:lnTo>
                <a:lnTo>
                  <a:pt x="168998" y="265430"/>
                </a:lnTo>
                <a:lnTo>
                  <a:pt x="168579" y="267970"/>
                </a:lnTo>
                <a:lnTo>
                  <a:pt x="168020" y="269240"/>
                </a:lnTo>
                <a:lnTo>
                  <a:pt x="167322" y="271780"/>
                </a:lnTo>
                <a:lnTo>
                  <a:pt x="166471" y="273050"/>
                </a:lnTo>
                <a:lnTo>
                  <a:pt x="165353" y="275590"/>
                </a:lnTo>
                <a:lnTo>
                  <a:pt x="164096" y="276859"/>
                </a:lnTo>
                <a:lnTo>
                  <a:pt x="162547" y="279400"/>
                </a:lnTo>
                <a:lnTo>
                  <a:pt x="159042" y="283209"/>
                </a:lnTo>
                <a:lnTo>
                  <a:pt x="157073" y="285750"/>
                </a:lnTo>
                <a:lnTo>
                  <a:pt x="154838" y="287020"/>
                </a:lnTo>
                <a:lnTo>
                  <a:pt x="124675" y="306070"/>
                </a:lnTo>
                <a:lnTo>
                  <a:pt x="121030" y="308609"/>
                </a:lnTo>
                <a:lnTo>
                  <a:pt x="117386" y="309880"/>
                </a:lnTo>
                <a:lnTo>
                  <a:pt x="106019" y="316230"/>
                </a:lnTo>
                <a:lnTo>
                  <a:pt x="102095" y="317500"/>
                </a:lnTo>
                <a:lnTo>
                  <a:pt x="98031" y="320040"/>
                </a:lnTo>
                <a:lnTo>
                  <a:pt x="94106" y="322580"/>
                </a:lnTo>
                <a:lnTo>
                  <a:pt x="85966" y="326390"/>
                </a:lnTo>
                <a:lnTo>
                  <a:pt x="81762" y="327659"/>
                </a:lnTo>
                <a:lnTo>
                  <a:pt x="77698" y="330200"/>
                </a:lnTo>
                <a:lnTo>
                  <a:pt x="73482" y="331470"/>
                </a:lnTo>
                <a:lnTo>
                  <a:pt x="69138" y="334009"/>
                </a:lnTo>
                <a:lnTo>
                  <a:pt x="64935" y="335280"/>
                </a:lnTo>
                <a:lnTo>
                  <a:pt x="43891" y="345440"/>
                </a:lnTo>
                <a:lnTo>
                  <a:pt x="39827" y="346709"/>
                </a:lnTo>
                <a:lnTo>
                  <a:pt x="35763" y="349250"/>
                </a:lnTo>
                <a:lnTo>
                  <a:pt x="28193" y="353059"/>
                </a:lnTo>
                <a:lnTo>
                  <a:pt x="24536" y="354330"/>
                </a:lnTo>
                <a:lnTo>
                  <a:pt x="17805" y="359409"/>
                </a:lnTo>
                <a:lnTo>
                  <a:pt x="12052" y="363220"/>
                </a:lnTo>
                <a:lnTo>
                  <a:pt x="9537" y="364490"/>
                </a:lnTo>
                <a:lnTo>
                  <a:pt x="7150" y="367030"/>
                </a:lnTo>
                <a:lnTo>
                  <a:pt x="5181" y="368300"/>
                </a:lnTo>
                <a:lnTo>
                  <a:pt x="3505" y="370840"/>
                </a:lnTo>
                <a:lnTo>
                  <a:pt x="2247" y="372109"/>
                </a:lnTo>
                <a:lnTo>
                  <a:pt x="1117" y="374650"/>
                </a:lnTo>
                <a:lnTo>
                  <a:pt x="419" y="375920"/>
                </a:lnTo>
                <a:lnTo>
                  <a:pt x="0" y="379730"/>
                </a:lnTo>
                <a:lnTo>
                  <a:pt x="419" y="382270"/>
                </a:lnTo>
                <a:lnTo>
                  <a:pt x="1117" y="383540"/>
                </a:lnTo>
                <a:lnTo>
                  <a:pt x="2095" y="386080"/>
                </a:lnTo>
                <a:lnTo>
                  <a:pt x="3365" y="387350"/>
                </a:lnTo>
                <a:lnTo>
                  <a:pt x="5041" y="389890"/>
                </a:lnTo>
                <a:lnTo>
                  <a:pt x="7010" y="392430"/>
                </a:lnTo>
                <a:lnTo>
                  <a:pt x="9258" y="393700"/>
                </a:lnTo>
                <a:lnTo>
                  <a:pt x="14719" y="397509"/>
                </a:lnTo>
                <a:lnTo>
                  <a:pt x="17805" y="400050"/>
                </a:lnTo>
                <a:lnTo>
                  <a:pt x="21043" y="401320"/>
                </a:lnTo>
                <a:lnTo>
                  <a:pt x="24688" y="403859"/>
                </a:lnTo>
                <a:lnTo>
                  <a:pt x="28460" y="405130"/>
                </a:lnTo>
                <a:lnTo>
                  <a:pt x="32397" y="407670"/>
                </a:lnTo>
                <a:lnTo>
                  <a:pt x="36461" y="408940"/>
                </a:lnTo>
                <a:lnTo>
                  <a:pt x="40665" y="411480"/>
                </a:lnTo>
                <a:lnTo>
                  <a:pt x="54127" y="416559"/>
                </a:lnTo>
                <a:lnTo>
                  <a:pt x="58762" y="419100"/>
                </a:lnTo>
                <a:lnTo>
                  <a:pt x="63525" y="420370"/>
                </a:lnTo>
                <a:lnTo>
                  <a:pt x="68160" y="422909"/>
                </a:lnTo>
                <a:lnTo>
                  <a:pt x="72923" y="425450"/>
                </a:lnTo>
                <a:lnTo>
                  <a:pt x="77558" y="426720"/>
                </a:lnTo>
                <a:lnTo>
                  <a:pt x="82321" y="429259"/>
                </a:lnTo>
                <a:lnTo>
                  <a:pt x="91579" y="433070"/>
                </a:lnTo>
                <a:lnTo>
                  <a:pt x="96062" y="434340"/>
                </a:lnTo>
                <a:lnTo>
                  <a:pt x="100418" y="436880"/>
                </a:lnTo>
                <a:lnTo>
                  <a:pt x="104762" y="438150"/>
                </a:lnTo>
                <a:lnTo>
                  <a:pt x="108965" y="440690"/>
                </a:lnTo>
                <a:lnTo>
                  <a:pt x="117106" y="444500"/>
                </a:lnTo>
                <a:lnTo>
                  <a:pt x="120891" y="445770"/>
                </a:lnTo>
                <a:lnTo>
                  <a:pt x="124675" y="448309"/>
                </a:lnTo>
                <a:lnTo>
                  <a:pt x="131686" y="452120"/>
                </a:lnTo>
                <a:lnTo>
                  <a:pt x="135064" y="453390"/>
                </a:lnTo>
                <a:lnTo>
                  <a:pt x="138277" y="455930"/>
                </a:lnTo>
                <a:lnTo>
                  <a:pt x="141376" y="457200"/>
                </a:lnTo>
                <a:lnTo>
                  <a:pt x="144322" y="459740"/>
                </a:lnTo>
                <a:lnTo>
                  <a:pt x="150063" y="463550"/>
                </a:lnTo>
                <a:lnTo>
                  <a:pt x="152730" y="466090"/>
                </a:lnTo>
                <a:lnTo>
                  <a:pt x="157784" y="469900"/>
                </a:lnTo>
                <a:lnTo>
                  <a:pt x="162547" y="473709"/>
                </a:lnTo>
                <a:lnTo>
                  <a:pt x="164655" y="474980"/>
                </a:lnTo>
                <a:lnTo>
                  <a:pt x="166890" y="477520"/>
                </a:lnTo>
                <a:lnTo>
                  <a:pt x="168998" y="478790"/>
                </a:lnTo>
                <a:lnTo>
                  <a:pt x="174891" y="485140"/>
                </a:lnTo>
                <a:lnTo>
                  <a:pt x="181762" y="492759"/>
                </a:lnTo>
                <a:lnTo>
                  <a:pt x="183159" y="494030"/>
                </a:lnTo>
                <a:lnTo>
                  <a:pt x="184708" y="496570"/>
                </a:lnTo>
                <a:lnTo>
                  <a:pt x="185966" y="497840"/>
                </a:lnTo>
                <a:lnTo>
                  <a:pt x="187223" y="500380"/>
                </a:lnTo>
                <a:lnTo>
                  <a:pt x="188353" y="502920"/>
                </a:lnTo>
                <a:lnTo>
                  <a:pt x="190322" y="506730"/>
                </a:lnTo>
                <a:lnTo>
                  <a:pt x="191160" y="508000"/>
                </a:lnTo>
                <a:lnTo>
                  <a:pt x="191719" y="510540"/>
                </a:lnTo>
                <a:lnTo>
                  <a:pt x="192277" y="511809"/>
                </a:lnTo>
                <a:lnTo>
                  <a:pt x="192697" y="514350"/>
                </a:lnTo>
                <a:lnTo>
                  <a:pt x="192989" y="515620"/>
                </a:lnTo>
                <a:lnTo>
                  <a:pt x="193268" y="519430"/>
                </a:lnTo>
                <a:lnTo>
                  <a:pt x="193116" y="521970"/>
                </a:lnTo>
                <a:lnTo>
                  <a:pt x="192836" y="523240"/>
                </a:lnTo>
                <a:lnTo>
                  <a:pt x="192417" y="525780"/>
                </a:lnTo>
                <a:lnTo>
                  <a:pt x="191858" y="527050"/>
                </a:lnTo>
                <a:lnTo>
                  <a:pt x="190449" y="530860"/>
                </a:lnTo>
                <a:lnTo>
                  <a:pt x="188493" y="535940"/>
                </a:lnTo>
                <a:lnTo>
                  <a:pt x="187375" y="537210"/>
                </a:lnTo>
                <a:lnTo>
                  <a:pt x="186105" y="539750"/>
                </a:lnTo>
                <a:lnTo>
                  <a:pt x="181902" y="544830"/>
                </a:lnTo>
                <a:lnTo>
                  <a:pt x="178815" y="548640"/>
                </a:lnTo>
                <a:lnTo>
                  <a:pt x="177279" y="551180"/>
                </a:lnTo>
                <a:lnTo>
                  <a:pt x="169557" y="560070"/>
                </a:lnTo>
                <a:lnTo>
                  <a:pt x="168147" y="562610"/>
                </a:lnTo>
                <a:lnTo>
                  <a:pt x="165633" y="566420"/>
                </a:lnTo>
                <a:lnTo>
                  <a:pt x="164503" y="568960"/>
                </a:lnTo>
                <a:lnTo>
                  <a:pt x="162547" y="572770"/>
                </a:lnTo>
                <a:lnTo>
                  <a:pt x="161709" y="574040"/>
                </a:lnTo>
                <a:lnTo>
                  <a:pt x="161150" y="576580"/>
                </a:lnTo>
                <a:lnTo>
                  <a:pt x="160578" y="577850"/>
                </a:lnTo>
                <a:lnTo>
                  <a:pt x="160159" y="580390"/>
                </a:lnTo>
                <a:lnTo>
                  <a:pt x="159880" y="581660"/>
                </a:lnTo>
                <a:lnTo>
                  <a:pt x="159880" y="585470"/>
                </a:lnTo>
                <a:lnTo>
                  <a:pt x="160019" y="588010"/>
                </a:lnTo>
                <a:lnTo>
                  <a:pt x="160299" y="589280"/>
                </a:lnTo>
                <a:lnTo>
                  <a:pt x="160731" y="591820"/>
                </a:lnTo>
                <a:lnTo>
                  <a:pt x="161277" y="593090"/>
                </a:lnTo>
                <a:lnTo>
                  <a:pt x="162686" y="596900"/>
                </a:lnTo>
                <a:lnTo>
                  <a:pt x="163525" y="599440"/>
                </a:lnTo>
                <a:lnTo>
                  <a:pt x="164503" y="601980"/>
                </a:lnTo>
                <a:lnTo>
                  <a:pt x="166750" y="605790"/>
                </a:lnTo>
                <a:lnTo>
                  <a:pt x="170535" y="610870"/>
                </a:lnTo>
                <a:lnTo>
                  <a:pt x="171945" y="613410"/>
                </a:lnTo>
                <a:lnTo>
                  <a:pt x="173342" y="614680"/>
                </a:lnTo>
                <a:lnTo>
                  <a:pt x="174751" y="617220"/>
                </a:lnTo>
                <a:lnTo>
                  <a:pt x="176288" y="618490"/>
                </a:lnTo>
                <a:lnTo>
                  <a:pt x="177685" y="621030"/>
                </a:lnTo>
                <a:lnTo>
                  <a:pt x="180784" y="624840"/>
                </a:lnTo>
                <a:lnTo>
                  <a:pt x="182181" y="626110"/>
                </a:lnTo>
                <a:lnTo>
                  <a:pt x="183730" y="628650"/>
                </a:lnTo>
                <a:lnTo>
                  <a:pt x="187934" y="633730"/>
                </a:lnTo>
                <a:lnTo>
                  <a:pt x="190449" y="637540"/>
                </a:lnTo>
                <a:lnTo>
                  <a:pt x="192989" y="642620"/>
                </a:lnTo>
                <a:lnTo>
                  <a:pt x="194106" y="643890"/>
                </a:lnTo>
                <a:lnTo>
                  <a:pt x="197040" y="650240"/>
                </a:lnTo>
                <a:lnTo>
                  <a:pt x="197891" y="651510"/>
                </a:lnTo>
                <a:lnTo>
                  <a:pt x="199580" y="655320"/>
                </a:lnTo>
                <a:lnTo>
                  <a:pt x="200278" y="657860"/>
                </a:lnTo>
                <a:lnTo>
                  <a:pt x="201955" y="662940"/>
                </a:lnTo>
                <a:lnTo>
                  <a:pt x="202374" y="665480"/>
                </a:lnTo>
                <a:lnTo>
                  <a:pt x="202933" y="666750"/>
                </a:lnTo>
                <a:lnTo>
                  <a:pt x="203225" y="669290"/>
                </a:lnTo>
                <a:lnTo>
                  <a:pt x="203631" y="670560"/>
                </a:lnTo>
                <a:lnTo>
                  <a:pt x="204622" y="679450"/>
                </a:lnTo>
                <a:lnTo>
                  <a:pt x="205320" y="688340"/>
                </a:lnTo>
                <a:lnTo>
                  <a:pt x="205320" y="690880"/>
                </a:lnTo>
                <a:lnTo>
                  <a:pt x="205460" y="692150"/>
                </a:lnTo>
                <a:lnTo>
                  <a:pt x="205460" y="695960"/>
                </a:lnTo>
                <a:lnTo>
                  <a:pt x="205600" y="698500"/>
                </a:lnTo>
                <a:lnTo>
                  <a:pt x="205600" y="708660"/>
                </a:lnTo>
                <a:lnTo>
                  <a:pt x="205739" y="709930"/>
                </a:lnTo>
                <a:lnTo>
                  <a:pt x="205739" y="703580"/>
                </a:lnTo>
                <a:lnTo>
                  <a:pt x="205879" y="702310"/>
                </a:lnTo>
                <a:lnTo>
                  <a:pt x="205879" y="695960"/>
                </a:lnTo>
                <a:lnTo>
                  <a:pt x="206019" y="694690"/>
                </a:lnTo>
                <a:lnTo>
                  <a:pt x="206019" y="692150"/>
                </a:lnTo>
                <a:lnTo>
                  <a:pt x="206171" y="690880"/>
                </a:lnTo>
                <a:lnTo>
                  <a:pt x="206171" y="688340"/>
                </a:lnTo>
                <a:lnTo>
                  <a:pt x="206451" y="684530"/>
                </a:lnTo>
                <a:lnTo>
                  <a:pt x="206451" y="683260"/>
                </a:lnTo>
                <a:lnTo>
                  <a:pt x="206730" y="680720"/>
                </a:lnTo>
                <a:lnTo>
                  <a:pt x="207009" y="676910"/>
                </a:lnTo>
                <a:lnTo>
                  <a:pt x="208127" y="669290"/>
                </a:lnTo>
                <a:lnTo>
                  <a:pt x="209524" y="662940"/>
                </a:lnTo>
                <a:lnTo>
                  <a:pt x="209956" y="661670"/>
                </a:lnTo>
                <a:lnTo>
                  <a:pt x="210654" y="659130"/>
                </a:lnTo>
                <a:lnTo>
                  <a:pt x="211213" y="657860"/>
                </a:lnTo>
                <a:lnTo>
                  <a:pt x="212610" y="654050"/>
                </a:lnTo>
                <a:lnTo>
                  <a:pt x="213461" y="651510"/>
                </a:lnTo>
                <a:lnTo>
                  <a:pt x="214439" y="650240"/>
                </a:lnTo>
                <a:lnTo>
                  <a:pt x="215277" y="647700"/>
                </a:lnTo>
                <a:lnTo>
                  <a:pt x="216407" y="646430"/>
                </a:lnTo>
                <a:lnTo>
                  <a:pt x="217385" y="643890"/>
                </a:lnTo>
                <a:lnTo>
                  <a:pt x="218503" y="642620"/>
                </a:lnTo>
                <a:lnTo>
                  <a:pt x="219760" y="640080"/>
                </a:lnTo>
                <a:lnTo>
                  <a:pt x="220891" y="637540"/>
                </a:lnTo>
                <a:lnTo>
                  <a:pt x="222288" y="636270"/>
                </a:lnTo>
                <a:lnTo>
                  <a:pt x="223558" y="633730"/>
                </a:lnTo>
                <a:lnTo>
                  <a:pt x="227761" y="628650"/>
                </a:lnTo>
                <a:lnTo>
                  <a:pt x="230708" y="624840"/>
                </a:lnTo>
                <a:lnTo>
                  <a:pt x="232244" y="622300"/>
                </a:lnTo>
                <a:lnTo>
                  <a:pt x="233654" y="621030"/>
                </a:lnTo>
                <a:lnTo>
                  <a:pt x="235191" y="618490"/>
                </a:lnTo>
                <a:lnTo>
                  <a:pt x="236600" y="617220"/>
                </a:lnTo>
                <a:lnTo>
                  <a:pt x="238137" y="614680"/>
                </a:lnTo>
                <a:lnTo>
                  <a:pt x="239547" y="613410"/>
                </a:lnTo>
                <a:lnTo>
                  <a:pt x="240804" y="610870"/>
                </a:lnTo>
                <a:lnTo>
                  <a:pt x="242214" y="609600"/>
                </a:lnTo>
                <a:lnTo>
                  <a:pt x="244728" y="605790"/>
                </a:lnTo>
                <a:lnTo>
                  <a:pt x="245859" y="603250"/>
                </a:lnTo>
                <a:lnTo>
                  <a:pt x="246837" y="601980"/>
                </a:lnTo>
                <a:lnTo>
                  <a:pt x="247815" y="599440"/>
                </a:lnTo>
                <a:lnTo>
                  <a:pt x="249504" y="595630"/>
                </a:lnTo>
                <a:lnTo>
                  <a:pt x="250202" y="593090"/>
                </a:lnTo>
                <a:lnTo>
                  <a:pt x="250761" y="591820"/>
                </a:lnTo>
                <a:lnTo>
                  <a:pt x="251180" y="589280"/>
                </a:lnTo>
                <a:lnTo>
                  <a:pt x="251472" y="588010"/>
                </a:lnTo>
                <a:lnTo>
                  <a:pt x="251472" y="581660"/>
                </a:lnTo>
                <a:lnTo>
                  <a:pt x="251320" y="580390"/>
                </a:lnTo>
                <a:lnTo>
                  <a:pt x="250901" y="577850"/>
                </a:lnTo>
                <a:lnTo>
                  <a:pt x="250342" y="576580"/>
                </a:lnTo>
                <a:lnTo>
                  <a:pt x="249643" y="574040"/>
                </a:lnTo>
                <a:lnTo>
                  <a:pt x="248945" y="572770"/>
                </a:lnTo>
                <a:lnTo>
                  <a:pt x="246976" y="568960"/>
                </a:lnTo>
                <a:lnTo>
                  <a:pt x="245859" y="566420"/>
                </a:lnTo>
                <a:lnTo>
                  <a:pt x="244589" y="563880"/>
                </a:lnTo>
                <a:lnTo>
                  <a:pt x="243192" y="562610"/>
                </a:lnTo>
                <a:lnTo>
                  <a:pt x="241782" y="560070"/>
                </a:lnTo>
                <a:lnTo>
                  <a:pt x="240385" y="558800"/>
                </a:lnTo>
                <a:lnTo>
                  <a:pt x="234213" y="551180"/>
                </a:lnTo>
                <a:lnTo>
                  <a:pt x="232524" y="548640"/>
                </a:lnTo>
                <a:lnTo>
                  <a:pt x="230987" y="547370"/>
                </a:lnTo>
                <a:lnTo>
                  <a:pt x="229577" y="544830"/>
                </a:lnTo>
                <a:lnTo>
                  <a:pt x="228041" y="543560"/>
                </a:lnTo>
                <a:lnTo>
                  <a:pt x="226644" y="541020"/>
                </a:lnTo>
                <a:lnTo>
                  <a:pt x="224116" y="537210"/>
                </a:lnTo>
                <a:lnTo>
                  <a:pt x="222999" y="535940"/>
                </a:lnTo>
                <a:lnTo>
                  <a:pt x="221030" y="530860"/>
                </a:lnTo>
                <a:lnTo>
                  <a:pt x="220192" y="529590"/>
                </a:lnTo>
                <a:lnTo>
                  <a:pt x="219481" y="527050"/>
                </a:lnTo>
                <a:lnTo>
                  <a:pt x="219062" y="525780"/>
                </a:lnTo>
                <a:lnTo>
                  <a:pt x="218643" y="523240"/>
                </a:lnTo>
                <a:lnTo>
                  <a:pt x="218363" y="521970"/>
                </a:lnTo>
                <a:lnTo>
                  <a:pt x="218224" y="519430"/>
                </a:lnTo>
                <a:lnTo>
                  <a:pt x="218224" y="518159"/>
                </a:lnTo>
                <a:lnTo>
                  <a:pt x="218363" y="515620"/>
                </a:lnTo>
                <a:lnTo>
                  <a:pt x="218643" y="514350"/>
                </a:lnTo>
                <a:lnTo>
                  <a:pt x="219062" y="511809"/>
                </a:lnTo>
                <a:lnTo>
                  <a:pt x="219633" y="510540"/>
                </a:lnTo>
                <a:lnTo>
                  <a:pt x="220332" y="508000"/>
                </a:lnTo>
                <a:lnTo>
                  <a:pt x="222008" y="504190"/>
                </a:lnTo>
                <a:lnTo>
                  <a:pt x="224256" y="500380"/>
                </a:lnTo>
                <a:lnTo>
                  <a:pt x="225526" y="497840"/>
                </a:lnTo>
                <a:lnTo>
                  <a:pt x="226783" y="496570"/>
                </a:lnTo>
                <a:lnTo>
                  <a:pt x="228180" y="494030"/>
                </a:lnTo>
                <a:lnTo>
                  <a:pt x="229730" y="492759"/>
                </a:lnTo>
                <a:lnTo>
                  <a:pt x="231406" y="490220"/>
                </a:lnTo>
                <a:lnTo>
                  <a:pt x="232956" y="488950"/>
                </a:lnTo>
                <a:lnTo>
                  <a:pt x="234772" y="486409"/>
                </a:lnTo>
                <a:lnTo>
                  <a:pt x="236600" y="485140"/>
                </a:lnTo>
                <a:lnTo>
                  <a:pt x="238417" y="482600"/>
                </a:lnTo>
                <a:lnTo>
                  <a:pt x="240385" y="481330"/>
                </a:lnTo>
                <a:lnTo>
                  <a:pt x="248945" y="473709"/>
                </a:lnTo>
                <a:lnTo>
                  <a:pt x="253707" y="469900"/>
                </a:lnTo>
                <a:lnTo>
                  <a:pt x="258762" y="466090"/>
                </a:lnTo>
                <a:lnTo>
                  <a:pt x="261429" y="463550"/>
                </a:lnTo>
                <a:lnTo>
                  <a:pt x="264223" y="462280"/>
                </a:lnTo>
                <a:lnTo>
                  <a:pt x="267030" y="459740"/>
                </a:lnTo>
                <a:lnTo>
                  <a:pt x="269976" y="457200"/>
                </a:lnTo>
                <a:lnTo>
                  <a:pt x="273202" y="455930"/>
                </a:lnTo>
                <a:lnTo>
                  <a:pt x="276288" y="453390"/>
                </a:lnTo>
                <a:lnTo>
                  <a:pt x="279653" y="452120"/>
                </a:lnTo>
                <a:lnTo>
                  <a:pt x="283159" y="449580"/>
                </a:lnTo>
                <a:lnTo>
                  <a:pt x="286804" y="448309"/>
                </a:lnTo>
                <a:lnTo>
                  <a:pt x="290601" y="445770"/>
                </a:lnTo>
                <a:lnTo>
                  <a:pt x="294373" y="444500"/>
                </a:lnTo>
                <a:lnTo>
                  <a:pt x="298310" y="441959"/>
                </a:lnTo>
                <a:lnTo>
                  <a:pt x="306730" y="438150"/>
                </a:lnTo>
                <a:lnTo>
                  <a:pt x="311073" y="436880"/>
                </a:lnTo>
                <a:lnTo>
                  <a:pt x="315417" y="434340"/>
                </a:lnTo>
                <a:lnTo>
                  <a:pt x="319913" y="433070"/>
                </a:lnTo>
                <a:lnTo>
                  <a:pt x="333794" y="426720"/>
                </a:lnTo>
                <a:lnTo>
                  <a:pt x="338556" y="425450"/>
                </a:lnTo>
                <a:lnTo>
                  <a:pt x="343192" y="422909"/>
                </a:lnTo>
                <a:lnTo>
                  <a:pt x="347954" y="420370"/>
                </a:lnTo>
                <a:lnTo>
                  <a:pt x="361835" y="415290"/>
                </a:lnTo>
                <a:lnTo>
                  <a:pt x="366331" y="412750"/>
                </a:lnTo>
                <a:lnTo>
                  <a:pt x="370674" y="411480"/>
                </a:lnTo>
                <a:lnTo>
                  <a:pt x="375030" y="408940"/>
                </a:lnTo>
                <a:lnTo>
                  <a:pt x="379095" y="407670"/>
                </a:lnTo>
                <a:lnTo>
                  <a:pt x="383019" y="405130"/>
                </a:lnTo>
                <a:lnTo>
                  <a:pt x="386803" y="403859"/>
                </a:lnTo>
                <a:lnTo>
                  <a:pt x="390309" y="401320"/>
                </a:lnTo>
                <a:lnTo>
                  <a:pt x="393674" y="400050"/>
                </a:lnTo>
                <a:lnTo>
                  <a:pt x="396760" y="397509"/>
                </a:lnTo>
                <a:lnTo>
                  <a:pt x="399567" y="396240"/>
                </a:lnTo>
                <a:lnTo>
                  <a:pt x="402094" y="393700"/>
                </a:lnTo>
                <a:lnTo>
                  <a:pt x="404482" y="392430"/>
                </a:lnTo>
                <a:lnTo>
                  <a:pt x="406438" y="389890"/>
                </a:lnTo>
                <a:lnTo>
                  <a:pt x="407987" y="387350"/>
                </a:lnTo>
                <a:lnTo>
                  <a:pt x="409384" y="386080"/>
                </a:lnTo>
                <a:lnTo>
                  <a:pt x="410362" y="383540"/>
                </a:lnTo>
                <a:lnTo>
                  <a:pt x="411073" y="382270"/>
                </a:lnTo>
                <a:lnTo>
                  <a:pt x="411492" y="379730"/>
                </a:lnTo>
                <a:lnTo>
                  <a:pt x="411353" y="378459"/>
                </a:lnTo>
                <a:lnTo>
                  <a:pt x="410933" y="375920"/>
                </a:lnTo>
                <a:lnTo>
                  <a:pt x="410235" y="374650"/>
                </a:lnTo>
                <a:lnTo>
                  <a:pt x="409244" y="372109"/>
                </a:lnTo>
                <a:lnTo>
                  <a:pt x="407987" y="370840"/>
                </a:lnTo>
                <a:lnTo>
                  <a:pt x="406298" y="368300"/>
                </a:lnTo>
                <a:lnTo>
                  <a:pt x="404190" y="367030"/>
                </a:lnTo>
                <a:lnTo>
                  <a:pt x="401955" y="364490"/>
                </a:lnTo>
                <a:lnTo>
                  <a:pt x="399427" y="363220"/>
                </a:lnTo>
                <a:lnTo>
                  <a:pt x="396620" y="360680"/>
                </a:lnTo>
                <a:lnTo>
                  <a:pt x="393534" y="359409"/>
                </a:lnTo>
                <a:lnTo>
                  <a:pt x="390309" y="356870"/>
                </a:lnTo>
                <a:lnTo>
                  <a:pt x="383298" y="353059"/>
                </a:lnTo>
                <a:lnTo>
                  <a:pt x="379514" y="350520"/>
                </a:lnTo>
                <a:lnTo>
                  <a:pt x="371652" y="346709"/>
                </a:lnTo>
                <a:lnTo>
                  <a:pt x="367588" y="345440"/>
                </a:lnTo>
                <a:lnTo>
                  <a:pt x="350761" y="337820"/>
                </a:lnTo>
                <a:lnTo>
                  <a:pt x="346417" y="335280"/>
                </a:lnTo>
                <a:lnTo>
                  <a:pt x="342214" y="334009"/>
                </a:lnTo>
                <a:lnTo>
                  <a:pt x="329577" y="327659"/>
                </a:lnTo>
                <a:lnTo>
                  <a:pt x="317385" y="322580"/>
                </a:lnTo>
                <a:lnTo>
                  <a:pt x="313321" y="320040"/>
                </a:lnTo>
                <a:lnTo>
                  <a:pt x="305460" y="316230"/>
                </a:lnTo>
                <a:lnTo>
                  <a:pt x="301675" y="313690"/>
                </a:lnTo>
                <a:lnTo>
                  <a:pt x="297751" y="312420"/>
                </a:lnTo>
                <a:lnTo>
                  <a:pt x="290448" y="308609"/>
                </a:lnTo>
                <a:lnTo>
                  <a:pt x="286804" y="306070"/>
                </a:lnTo>
                <a:lnTo>
                  <a:pt x="279793" y="302259"/>
                </a:lnTo>
                <a:lnTo>
                  <a:pt x="276567" y="300990"/>
                </a:lnTo>
                <a:lnTo>
                  <a:pt x="273202" y="298450"/>
                </a:lnTo>
                <a:lnTo>
                  <a:pt x="270116" y="297180"/>
                </a:lnTo>
                <a:lnTo>
                  <a:pt x="261556" y="290830"/>
                </a:lnTo>
                <a:lnTo>
                  <a:pt x="259041" y="289559"/>
                </a:lnTo>
                <a:lnTo>
                  <a:pt x="256654" y="287020"/>
                </a:lnTo>
                <a:lnTo>
                  <a:pt x="254406" y="285750"/>
                </a:lnTo>
                <a:lnTo>
                  <a:pt x="252298" y="283209"/>
                </a:lnTo>
                <a:lnTo>
                  <a:pt x="250482" y="280670"/>
                </a:lnTo>
                <a:lnTo>
                  <a:pt x="248805" y="279400"/>
                </a:lnTo>
                <a:lnTo>
                  <a:pt x="245998" y="275590"/>
                </a:lnTo>
                <a:lnTo>
                  <a:pt x="245008" y="273050"/>
                </a:lnTo>
                <a:lnTo>
                  <a:pt x="244170" y="271780"/>
                </a:lnTo>
                <a:lnTo>
                  <a:pt x="243331" y="269240"/>
                </a:lnTo>
                <a:lnTo>
                  <a:pt x="242773" y="267970"/>
                </a:lnTo>
                <a:lnTo>
                  <a:pt x="242214" y="264159"/>
                </a:lnTo>
                <a:lnTo>
                  <a:pt x="242061" y="261620"/>
                </a:lnTo>
                <a:lnTo>
                  <a:pt x="242061" y="260350"/>
                </a:lnTo>
                <a:lnTo>
                  <a:pt x="242354" y="256540"/>
                </a:lnTo>
                <a:lnTo>
                  <a:pt x="244030" y="243840"/>
                </a:lnTo>
                <a:lnTo>
                  <a:pt x="244309" y="240029"/>
                </a:lnTo>
                <a:lnTo>
                  <a:pt x="244309" y="238759"/>
                </a:lnTo>
                <a:lnTo>
                  <a:pt x="244030" y="234950"/>
                </a:lnTo>
                <a:lnTo>
                  <a:pt x="243611" y="232409"/>
                </a:lnTo>
                <a:lnTo>
                  <a:pt x="243192" y="231140"/>
                </a:lnTo>
                <a:lnTo>
                  <a:pt x="242633" y="228600"/>
                </a:lnTo>
                <a:lnTo>
                  <a:pt x="241934" y="227329"/>
                </a:lnTo>
                <a:lnTo>
                  <a:pt x="239115" y="220979"/>
                </a:lnTo>
                <a:lnTo>
                  <a:pt x="238010" y="219709"/>
                </a:lnTo>
                <a:lnTo>
                  <a:pt x="235470" y="214629"/>
                </a:lnTo>
                <a:lnTo>
                  <a:pt x="231266" y="209550"/>
                </a:lnTo>
                <a:lnTo>
                  <a:pt x="229730" y="207009"/>
                </a:lnTo>
                <a:lnTo>
                  <a:pt x="228180" y="205740"/>
                </a:lnTo>
                <a:lnTo>
                  <a:pt x="226783" y="203200"/>
                </a:lnTo>
                <a:lnTo>
                  <a:pt x="225234" y="201929"/>
                </a:lnTo>
                <a:lnTo>
                  <a:pt x="221030" y="195579"/>
                </a:lnTo>
                <a:lnTo>
                  <a:pt x="219633" y="194309"/>
                </a:lnTo>
                <a:lnTo>
                  <a:pt x="218363" y="191770"/>
                </a:lnTo>
                <a:lnTo>
                  <a:pt x="214998" y="186690"/>
                </a:lnTo>
                <a:lnTo>
                  <a:pt x="213042" y="182879"/>
                </a:lnTo>
                <a:lnTo>
                  <a:pt x="212191" y="180340"/>
                </a:lnTo>
                <a:lnTo>
                  <a:pt x="210794" y="176530"/>
                </a:lnTo>
                <a:lnTo>
                  <a:pt x="209105" y="170180"/>
                </a:lnTo>
                <a:lnTo>
                  <a:pt x="208686" y="168909"/>
                </a:lnTo>
                <a:lnTo>
                  <a:pt x="207848" y="162559"/>
                </a:lnTo>
                <a:lnTo>
                  <a:pt x="207429" y="157480"/>
                </a:lnTo>
                <a:lnTo>
                  <a:pt x="207429" y="151130"/>
                </a:lnTo>
                <a:lnTo>
                  <a:pt x="215557" y="116840"/>
                </a:lnTo>
                <a:lnTo>
                  <a:pt x="216268" y="114300"/>
                </a:lnTo>
                <a:lnTo>
                  <a:pt x="217106" y="113030"/>
                </a:lnTo>
                <a:lnTo>
                  <a:pt x="217804" y="110490"/>
                </a:lnTo>
                <a:lnTo>
                  <a:pt x="218643" y="109219"/>
                </a:lnTo>
                <a:lnTo>
                  <a:pt x="220052" y="104140"/>
                </a:lnTo>
                <a:lnTo>
                  <a:pt x="221449" y="100330"/>
                </a:lnTo>
                <a:lnTo>
                  <a:pt x="223138" y="95250"/>
                </a:lnTo>
                <a:lnTo>
                  <a:pt x="223558" y="92709"/>
                </a:lnTo>
                <a:lnTo>
                  <a:pt x="224116" y="88900"/>
                </a:lnTo>
                <a:lnTo>
                  <a:pt x="224396" y="85090"/>
                </a:lnTo>
                <a:lnTo>
                  <a:pt x="224396" y="83819"/>
                </a:lnTo>
                <a:lnTo>
                  <a:pt x="222148" y="69850"/>
                </a:lnTo>
                <a:lnTo>
                  <a:pt x="221449" y="67309"/>
                </a:lnTo>
                <a:lnTo>
                  <a:pt x="220891" y="66040"/>
                </a:lnTo>
                <a:lnTo>
                  <a:pt x="220192" y="63500"/>
                </a:lnTo>
                <a:lnTo>
                  <a:pt x="219354" y="62230"/>
                </a:lnTo>
                <a:lnTo>
                  <a:pt x="218643" y="59690"/>
                </a:lnTo>
                <a:lnTo>
                  <a:pt x="217804" y="58419"/>
                </a:lnTo>
                <a:lnTo>
                  <a:pt x="217106" y="55880"/>
                </a:lnTo>
                <a:lnTo>
                  <a:pt x="216268" y="54609"/>
                </a:lnTo>
                <a:lnTo>
                  <a:pt x="215557" y="52069"/>
                </a:lnTo>
                <a:lnTo>
                  <a:pt x="214718" y="50800"/>
                </a:lnTo>
                <a:lnTo>
                  <a:pt x="211912" y="43180"/>
                </a:lnTo>
                <a:lnTo>
                  <a:pt x="211353" y="40640"/>
                </a:lnTo>
                <a:lnTo>
                  <a:pt x="210223" y="36830"/>
                </a:lnTo>
                <a:lnTo>
                  <a:pt x="208826" y="30480"/>
                </a:lnTo>
                <a:lnTo>
                  <a:pt x="208406" y="29209"/>
                </a:lnTo>
                <a:lnTo>
                  <a:pt x="207009" y="19050"/>
                </a:lnTo>
                <a:lnTo>
                  <a:pt x="206171" y="7619"/>
                </a:lnTo>
                <a:lnTo>
                  <a:pt x="206171" y="6350"/>
                </a:lnTo>
                <a:lnTo>
                  <a:pt x="206019" y="3809"/>
                </a:lnTo>
                <a:lnTo>
                  <a:pt x="206019" y="1269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3384515" y="1056119"/>
            <a:ext cx="412115" cy="991869"/>
          </a:xfrm>
          <a:custGeom>
            <a:avLst/>
            <a:gdLst/>
            <a:ahLst/>
            <a:cxnLst/>
            <a:rect l="l" t="t" r="r" b="b"/>
            <a:pathLst>
              <a:path w="412114" h="991869">
                <a:moveTo>
                  <a:pt x="205460" y="991311"/>
                </a:moveTo>
                <a:lnTo>
                  <a:pt x="205460" y="989393"/>
                </a:lnTo>
                <a:lnTo>
                  <a:pt x="205460" y="987463"/>
                </a:lnTo>
                <a:lnTo>
                  <a:pt x="205320" y="985545"/>
                </a:lnTo>
                <a:lnTo>
                  <a:pt x="205320" y="983627"/>
                </a:lnTo>
                <a:lnTo>
                  <a:pt x="205181" y="981697"/>
                </a:lnTo>
                <a:lnTo>
                  <a:pt x="205041" y="979665"/>
                </a:lnTo>
                <a:lnTo>
                  <a:pt x="204901" y="977734"/>
                </a:lnTo>
                <a:lnTo>
                  <a:pt x="204762" y="975817"/>
                </a:lnTo>
                <a:lnTo>
                  <a:pt x="204622" y="973899"/>
                </a:lnTo>
                <a:lnTo>
                  <a:pt x="204342" y="971981"/>
                </a:lnTo>
                <a:lnTo>
                  <a:pt x="204203" y="970051"/>
                </a:lnTo>
                <a:lnTo>
                  <a:pt x="203923" y="968019"/>
                </a:lnTo>
                <a:lnTo>
                  <a:pt x="203631" y="966089"/>
                </a:lnTo>
                <a:lnTo>
                  <a:pt x="203352" y="964171"/>
                </a:lnTo>
                <a:lnTo>
                  <a:pt x="202933" y="962240"/>
                </a:lnTo>
                <a:lnTo>
                  <a:pt x="202653" y="960323"/>
                </a:lnTo>
                <a:lnTo>
                  <a:pt x="202234" y="958405"/>
                </a:lnTo>
                <a:lnTo>
                  <a:pt x="201675" y="956475"/>
                </a:lnTo>
                <a:lnTo>
                  <a:pt x="201256" y="954443"/>
                </a:lnTo>
                <a:lnTo>
                  <a:pt x="200698" y="952512"/>
                </a:lnTo>
                <a:lnTo>
                  <a:pt x="200139" y="950595"/>
                </a:lnTo>
                <a:lnTo>
                  <a:pt x="199428" y="948677"/>
                </a:lnTo>
                <a:lnTo>
                  <a:pt x="198869" y="946759"/>
                </a:lnTo>
                <a:lnTo>
                  <a:pt x="198170" y="944829"/>
                </a:lnTo>
                <a:lnTo>
                  <a:pt x="197332" y="942784"/>
                </a:lnTo>
                <a:lnTo>
                  <a:pt x="196634" y="940866"/>
                </a:lnTo>
                <a:lnTo>
                  <a:pt x="195935" y="938949"/>
                </a:lnTo>
                <a:lnTo>
                  <a:pt x="195084" y="937031"/>
                </a:lnTo>
                <a:lnTo>
                  <a:pt x="194386" y="935101"/>
                </a:lnTo>
                <a:lnTo>
                  <a:pt x="193547" y="933183"/>
                </a:lnTo>
                <a:lnTo>
                  <a:pt x="192836" y="931252"/>
                </a:lnTo>
                <a:lnTo>
                  <a:pt x="191998" y="929220"/>
                </a:lnTo>
                <a:lnTo>
                  <a:pt x="191300" y="927290"/>
                </a:lnTo>
                <a:lnTo>
                  <a:pt x="190601" y="925372"/>
                </a:lnTo>
                <a:lnTo>
                  <a:pt x="189890" y="923455"/>
                </a:lnTo>
                <a:lnTo>
                  <a:pt x="189331" y="921524"/>
                </a:lnTo>
                <a:lnTo>
                  <a:pt x="188772" y="919607"/>
                </a:lnTo>
                <a:lnTo>
                  <a:pt x="188353" y="917562"/>
                </a:lnTo>
                <a:lnTo>
                  <a:pt x="187934" y="915644"/>
                </a:lnTo>
                <a:lnTo>
                  <a:pt x="187515" y="913726"/>
                </a:lnTo>
                <a:lnTo>
                  <a:pt x="187375" y="911809"/>
                </a:lnTo>
                <a:lnTo>
                  <a:pt x="187096" y="909878"/>
                </a:lnTo>
                <a:lnTo>
                  <a:pt x="187096" y="907961"/>
                </a:lnTo>
                <a:lnTo>
                  <a:pt x="187096" y="906043"/>
                </a:lnTo>
                <a:lnTo>
                  <a:pt x="187096" y="903998"/>
                </a:lnTo>
                <a:lnTo>
                  <a:pt x="187375" y="902081"/>
                </a:lnTo>
                <a:lnTo>
                  <a:pt x="190042" y="890422"/>
                </a:lnTo>
                <a:lnTo>
                  <a:pt x="190601" y="888504"/>
                </a:lnTo>
                <a:lnTo>
                  <a:pt x="191300" y="886587"/>
                </a:lnTo>
                <a:lnTo>
                  <a:pt x="192138" y="884669"/>
                </a:lnTo>
                <a:lnTo>
                  <a:pt x="192836" y="882738"/>
                </a:lnTo>
                <a:lnTo>
                  <a:pt x="193687" y="880821"/>
                </a:lnTo>
                <a:lnTo>
                  <a:pt x="194386" y="878776"/>
                </a:lnTo>
                <a:lnTo>
                  <a:pt x="195224" y="876858"/>
                </a:lnTo>
                <a:lnTo>
                  <a:pt x="195935" y="874928"/>
                </a:lnTo>
                <a:lnTo>
                  <a:pt x="196761" y="873010"/>
                </a:lnTo>
                <a:lnTo>
                  <a:pt x="197472" y="871093"/>
                </a:lnTo>
                <a:lnTo>
                  <a:pt x="198170" y="869162"/>
                </a:lnTo>
                <a:lnTo>
                  <a:pt x="198869" y="867244"/>
                </a:lnTo>
                <a:lnTo>
                  <a:pt x="199428" y="865200"/>
                </a:lnTo>
                <a:lnTo>
                  <a:pt x="200139" y="863282"/>
                </a:lnTo>
                <a:lnTo>
                  <a:pt x="200698" y="861364"/>
                </a:lnTo>
                <a:lnTo>
                  <a:pt x="201256" y="859447"/>
                </a:lnTo>
                <a:lnTo>
                  <a:pt x="201675" y="857516"/>
                </a:lnTo>
                <a:lnTo>
                  <a:pt x="202234" y="855599"/>
                </a:lnTo>
                <a:lnTo>
                  <a:pt x="202653" y="853554"/>
                </a:lnTo>
                <a:lnTo>
                  <a:pt x="202933" y="851636"/>
                </a:lnTo>
                <a:lnTo>
                  <a:pt x="203352" y="849718"/>
                </a:lnTo>
                <a:lnTo>
                  <a:pt x="203631" y="847788"/>
                </a:lnTo>
                <a:lnTo>
                  <a:pt x="203923" y="845870"/>
                </a:lnTo>
                <a:lnTo>
                  <a:pt x="204203" y="843940"/>
                </a:lnTo>
                <a:lnTo>
                  <a:pt x="204482" y="842022"/>
                </a:lnTo>
                <a:lnTo>
                  <a:pt x="204622" y="839978"/>
                </a:lnTo>
                <a:lnTo>
                  <a:pt x="204762" y="838060"/>
                </a:lnTo>
                <a:lnTo>
                  <a:pt x="204901" y="836142"/>
                </a:lnTo>
                <a:lnTo>
                  <a:pt x="205041" y="834212"/>
                </a:lnTo>
                <a:lnTo>
                  <a:pt x="205181" y="832294"/>
                </a:lnTo>
                <a:lnTo>
                  <a:pt x="205320" y="830376"/>
                </a:lnTo>
                <a:lnTo>
                  <a:pt x="205320" y="828332"/>
                </a:lnTo>
                <a:lnTo>
                  <a:pt x="205460" y="826414"/>
                </a:lnTo>
                <a:lnTo>
                  <a:pt x="205460" y="824496"/>
                </a:lnTo>
                <a:lnTo>
                  <a:pt x="205460" y="822566"/>
                </a:lnTo>
                <a:lnTo>
                  <a:pt x="205600" y="820648"/>
                </a:lnTo>
                <a:lnTo>
                  <a:pt x="205600" y="810920"/>
                </a:lnTo>
                <a:lnTo>
                  <a:pt x="205739" y="809002"/>
                </a:lnTo>
                <a:lnTo>
                  <a:pt x="205739" y="710044"/>
                </a:lnTo>
                <a:lnTo>
                  <a:pt x="205600" y="708113"/>
                </a:lnTo>
                <a:lnTo>
                  <a:pt x="205600" y="698385"/>
                </a:lnTo>
                <a:lnTo>
                  <a:pt x="205460" y="696468"/>
                </a:lnTo>
                <a:lnTo>
                  <a:pt x="205460" y="694537"/>
                </a:lnTo>
                <a:lnTo>
                  <a:pt x="205460" y="692619"/>
                </a:lnTo>
                <a:lnTo>
                  <a:pt x="205320" y="690702"/>
                </a:lnTo>
                <a:lnTo>
                  <a:pt x="205320" y="688657"/>
                </a:lnTo>
                <a:lnTo>
                  <a:pt x="205181" y="686739"/>
                </a:lnTo>
                <a:lnTo>
                  <a:pt x="205041" y="684822"/>
                </a:lnTo>
                <a:lnTo>
                  <a:pt x="204901" y="682891"/>
                </a:lnTo>
                <a:lnTo>
                  <a:pt x="204762" y="680974"/>
                </a:lnTo>
                <a:lnTo>
                  <a:pt x="204622" y="679056"/>
                </a:lnTo>
                <a:lnTo>
                  <a:pt x="204342" y="677125"/>
                </a:lnTo>
                <a:lnTo>
                  <a:pt x="204203" y="675093"/>
                </a:lnTo>
                <a:lnTo>
                  <a:pt x="203923" y="673163"/>
                </a:lnTo>
                <a:lnTo>
                  <a:pt x="203631" y="671245"/>
                </a:lnTo>
                <a:lnTo>
                  <a:pt x="203225" y="669315"/>
                </a:lnTo>
                <a:lnTo>
                  <a:pt x="202933" y="667397"/>
                </a:lnTo>
                <a:lnTo>
                  <a:pt x="202374" y="665480"/>
                </a:lnTo>
                <a:lnTo>
                  <a:pt x="201955" y="663435"/>
                </a:lnTo>
                <a:lnTo>
                  <a:pt x="201396" y="661517"/>
                </a:lnTo>
                <a:lnTo>
                  <a:pt x="200837" y="659587"/>
                </a:lnTo>
                <a:lnTo>
                  <a:pt x="200278" y="657669"/>
                </a:lnTo>
                <a:lnTo>
                  <a:pt x="199580" y="655751"/>
                </a:lnTo>
                <a:lnTo>
                  <a:pt x="198729" y="653834"/>
                </a:lnTo>
                <a:lnTo>
                  <a:pt x="197891" y="651903"/>
                </a:lnTo>
                <a:lnTo>
                  <a:pt x="191719" y="640257"/>
                </a:lnTo>
                <a:lnTo>
                  <a:pt x="190449" y="638213"/>
                </a:lnTo>
                <a:lnTo>
                  <a:pt x="189191" y="636295"/>
                </a:lnTo>
                <a:lnTo>
                  <a:pt x="187934" y="634377"/>
                </a:lnTo>
                <a:lnTo>
                  <a:pt x="186524" y="632447"/>
                </a:lnTo>
                <a:lnTo>
                  <a:pt x="185127" y="630529"/>
                </a:lnTo>
                <a:lnTo>
                  <a:pt x="183730" y="628611"/>
                </a:lnTo>
                <a:lnTo>
                  <a:pt x="182181" y="626694"/>
                </a:lnTo>
                <a:lnTo>
                  <a:pt x="180784" y="624636"/>
                </a:lnTo>
                <a:lnTo>
                  <a:pt x="179235" y="622731"/>
                </a:lnTo>
                <a:lnTo>
                  <a:pt x="177685" y="620801"/>
                </a:lnTo>
                <a:lnTo>
                  <a:pt x="176288" y="618883"/>
                </a:lnTo>
                <a:lnTo>
                  <a:pt x="174751" y="616953"/>
                </a:lnTo>
                <a:lnTo>
                  <a:pt x="173342" y="615035"/>
                </a:lnTo>
                <a:lnTo>
                  <a:pt x="171945" y="612990"/>
                </a:lnTo>
                <a:lnTo>
                  <a:pt x="170535" y="611073"/>
                </a:lnTo>
                <a:lnTo>
                  <a:pt x="169278" y="609155"/>
                </a:lnTo>
                <a:lnTo>
                  <a:pt x="168020" y="607225"/>
                </a:lnTo>
                <a:lnTo>
                  <a:pt x="166750" y="605307"/>
                </a:lnTo>
                <a:lnTo>
                  <a:pt x="165633" y="603389"/>
                </a:lnTo>
                <a:lnTo>
                  <a:pt x="164503" y="601472"/>
                </a:lnTo>
                <a:lnTo>
                  <a:pt x="163525" y="599427"/>
                </a:lnTo>
                <a:lnTo>
                  <a:pt x="162686" y="597496"/>
                </a:lnTo>
                <a:lnTo>
                  <a:pt x="161988" y="595579"/>
                </a:lnTo>
                <a:lnTo>
                  <a:pt x="161277" y="593661"/>
                </a:lnTo>
                <a:lnTo>
                  <a:pt x="160731" y="591743"/>
                </a:lnTo>
                <a:lnTo>
                  <a:pt x="160299" y="589813"/>
                </a:lnTo>
                <a:lnTo>
                  <a:pt x="160019" y="587895"/>
                </a:lnTo>
                <a:lnTo>
                  <a:pt x="159880" y="585851"/>
                </a:lnTo>
                <a:lnTo>
                  <a:pt x="159880" y="583933"/>
                </a:lnTo>
                <a:lnTo>
                  <a:pt x="159880" y="582002"/>
                </a:lnTo>
                <a:lnTo>
                  <a:pt x="160159" y="580085"/>
                </a:lnTo>
                <a:lnTo>
                  <a:pt x="160578" y="578167"/>
                </a:lnTo>
                <a:lnTo>
                  <a:pt x="161150" y="576237"/>
                </a:lnTo>
                <a:lnTo>
                  <a:pt x="161709" y="574205"/>
                </a:lnTo>
                <a:lnTo>
                  <a:pt x="172643" y="556793"/>
                </a:lnTo>
                <a:lnTo>
                  <a:pt x="174193" y="554863"/>
                </a:lnTo>
                <a:lnTo>
                  <a:pt x="175729" y="552945"/>
                </a:lnTo>
                <a:lnTo>
                  <a:pt x="177279" y="551027"/>
                </a:lnTo>
                <a:lnTo>
                  <a:pt x="178815" y="548982"/>
                </a:lnTo>
                <a:lnTo>
                  <a:pt x="180352" y="547065"/>
                </a:lnTo>
                <a:lnTo>
                  <a:pt x="181902" y="545134"/>
                </a:lnTo>
                <a:lnTo>
                  <a:pt x="183299" y="543217"/>
                </a:lnTo>
                <a:lnTo>
                  <a:pt x="189471" y="533488"/>
                </a:lnTo>
                <a:lnTo>
                  <a:pt x="190449" y="531571"/>
                </a:lnTo>
                <a:lnTo>
                  <a:pt x="193268" y="519912"/>
                </a:lnTo>
                <a:lnTo>
                  <a:pt x="193116" y="517994"/>
                </a:lnTo>
                <a:lnTo>
                  <a:pt x="192989" y="516077"/>
                </a:lnTo>
                <a:lnTo>
                  <a:pt x="189331" y="504431"/>
                </a:lnTo>
                <a:lnTo>
                  <a:pt x="188353" y="502500"/>
                </a:lnTo>
                <a:lnTo>
                  <a:pt x="187223" y="500583"/>
                </a:lnTo>
                <a:lnTo>
                  <a:pt x="185966" y="498538"/>
                </a:lnTo>
                <a:lnTo>
                  <a:pt x="184708" y="496620"/>
                </a:lnTo>
                <a:lnTo>
                  <a:pt x="183159" y="494690"/>
                </a:lnTo>
                <a:lnTo>
                  <a:pt x="181762" y="492772"/>
                </a:lnTo>
                <a:lnTo>
                  <a:pt x="180073" y="490855"/>
                </a:lnTo>
                <a:lnTo>
                  <a:pt x="178396" y="488924"/>
                </a:lnTo>
                <a:lnTo>
                  <a:pt x="176707" y="487019"/>
                </a:lnTo>
                <a:lnTo>
                  <a:pt x="174891" y="484962"/>
                </a:lnTo>
                <a:lnTo>
                  <a:pt x="172923" y="483044"/>
                </a:lnTo>
                <a:lnTo>
                  <a:pt x="170967" y="481126"/>
                </a:lnTo>
                <a:lnTo>
                  <a:pt x="168998" y="479209"/>
                </a:lnTo>
                <a:lnTo>
                  <a:pt x="166890" y="477278"/>
                </a:lnTo>
                <a:lnTo>
                  <a:pt x="164655" y="475361"/>
                </a:lnTo>
                <a:lnTo>
                  <a:pt x="162547" y="473316"/>
                </a:lnTo>
                <a:lnTo>
                  <a:pt x="160159" y="471398"/>
                </a:lnTo>
                <a:lnTo>
                  <a:pt x="157784" y="469480"/>
                </a:lnTo>
                <a:lnTo>
                  <a:pt x="155257" y="467550"/>
                </a:lnTo>
                <a:lnTo>
                  <a:pt x="152730" y="465632"/>
                </a:lnTo>
                <a:lnTo>
                  <a:pt x="150063" y="463715"/>
                </a:lnTo>
                <a:lnTo>
                  <a:pt x="147256" y="461784"/>
                </a:lnTo>
                <a:lnTo>
                  <a:pt x="144322" y="459752"/>
                </a:lnTo>
                <a:lnTo>
                  <a:pt x="108965" y="440410"/>
                </a:lnTo>
                <a:lnTo>
                  <a:pt x="100418" y="436562"/>
                </a:lnTo>
                <a:lnTo>
                  <a:pt x="96062" y="434530"/>
                </a:lnTo>
                <a:lnTo>
                  <a:pt x="91579" y="432600"/>
                </a:lnTo>
                <a:lnTo>
                  <a:pt x="86944" y="430682"/>
                </a:lnTo>
                <a:lnTo>
                  <a:pt x="82321" y="428764"/>
                </a:lnTo>
                <a:lnTo>
                  <a:pt x="77558" y="426834"/>
                </a:lnTo>
                <a:lnTo>
                  <a:pt x="72923" y="424916"/>
                </a:lnTo>
                <a:lnTo>
                  <a:pt x="68160" y="422998"/>
                </a:lnTo>
                <a:lnTo>
                  <a:pt x="63525" y="420954"/>
                </a:lnTo>
                <a:lnTo>
                  <a:pt x="58762" y="419036"/>
                </a:lnTo>
                <a:lnTo>
                  <a:pt x="54127" y="417118"/>
                </a:lnTo>
                <a:lnTo>
                  <a:pt x="49644" y="415188"/>
                </a:lnTo>
                <a:lnTo>
                  <a:pt x="45161" y="413270"/>
                </a:lnTo>
                <a:lnTo>
                  <a:pt x="40665" y="411340"/>
                </a:lnTo>
                <a:lnTo>
                  <a:pt x="36461" y="409308"/>
                </a:lnTo>
                <a:lnTo>
                  <a:pt x="32397" y="407377"/>
                </a:lnTo>
                <a:lnTo>
                  <a:pt x="28460" y="405460"/>
                </a:lnTo>
                <a:lnTo>
                  <a:pt x="11912" y="395732"/>
                </a:lnTo>
                <a:lnTo>
                  <a:pt x="9258" y="393814"/>
                </a:lnTo>
                <a:lnTo>
                  <a:pt x="0" y="380238"/>
                </a:lnTo>
                <a:lnTo>
                  <a:pt x="139" y="378320"/>
                </a:lnTo>
                <a:lnTo>
                  <a:pt x="14858" y="360908"/>
                </a:lnTo>
                <a:lnTo>
                  <a:pt x="17805" y="358863"/>
                </a:lnTo>
                <a:lnTo>
                  <a:pt x="21170" y="356946"/>
                </a:lnTo>
                <a:lnTo>
                  <a:pt x="24536" y="355015"/>
                </a:lnTo>
                <a:lnTo>
                  <a:pt x="28193" y="353098"/>
                </a:lnTo>
                <a:lnTo>
                  <a:pt x="31978" y="351180"/>
                </a:lnTo>
                <a:lnTo>
                  <a:pt x="35763" y="349250"/>
                </a:lnTo>
                <a:lnTo>
                  <a:pt x="39827" y="347332"/>
                </a:lnTo>
                <a:lnTo>
                  <a:pt x="43891" y="345287"/>
                </a:lnTo>
                <a:lnTo>
                  <a:pt x="48107" y="343369"/>
                </a:lnTo>
                <a:lnTo>
                  <a:pt x="52311" y="341452"/>
                </a:lnTo>
                <a:lnTo>
                  <a:pt x="56514" y="339534"/>
                </a:lnTo>
                <a:lnTo>
                  <a:pt x="60731" y="337604"/>
                </a:lnTo>
                <a:lnTo>
                  <a:pt x="64935" y="335686"/>
                </a:lnTo>
                <a:lnTo>
                  <a:pt x="69138" y="333641"/>
                </a:lnTo>
                <a:lnTo>
                  <a:pt x="73482" y="331724"/>
                </a:lnTo>
                <a:lnTo>
                  <a:pt x="77698" y="329806"/>
                </a:lnTo>
                <a:lnTo>
                  <a:pt x="81762" y="327875"/>
                </a:lnTo>
                <a:lnTo>
                  <a:pt x="85966" y="325958"/>
                </a:lnTo>
                <a:lnTo>
                  <a:pt x="90042" y="324027"/>
                </a:lnTo>
                <a:lnTo>
                  <a:pt x="94106" y="322110"/>
                </a:lnTo>
                <a:lnTo>
                  <a:pt x="98031" y="320065"/>
                </a:lnTo>
                <a:lnTo>
                  <a:pt x="102095" y="318147"/>
                </a:lnTo>
                <a:lnTo>
                  <a:pt x="106019" y="316230"/>
                </a:lnTo>
                <a:lnTo>
                  <a:pt x="109816" y="314299"/>
                </a:lnTo>
                <a:lnTo>
                  <a:pt x="113601" y="312381"/>
                </a:lnTo>
                <a:lnTo>
                  <a:pt x="117386" y="310464"/>
                </a:lnTo>
                <a:lnTo>
                  <a:pt x="121030" y="308546"/>
                </a:lnTo>
                <a:lnTo>
                  <a:pt x="124675" y="306501"/>
                </a:lnTo>
                <a:lnTo>
                  <a:pt x="128193" y="304584"/>
                </a:lnTo>
                <a:lnTo>
                  <a:pt x="131546" y="302653"/>
                </a:lnTo>
                <a:lnTo>
                  <a:pt x="134912" y="300736"/>
                </a:lnTo>
                <a:lnTo>
                  <a:pt x="138137" y="298818"/>
                </a:lnTo>
                <a:lnTo>
                  <a:pt x="141376" y="296887"/>
                </a:lnTo>
                <a:lnTo>
                  <a:pt x="144322" y="294855"/>
                </a:lnTo>
                <a:lnTo>
                  <a:pt x="147116" y="292925"/>
                </a:lnTo>
                <a:lnTo>
                  <a:pt x="149783" y="291007"/>
                </a:lnTo>
                <a:lnTo>
                  <a:pt x="152450" y="289090"/>
                </a:lnTo>
                <a:lnTo>
                  <a:pt x="169278" y="263867"/>
                </a:lnTo>
                <a:lnTo>
                  <a:pt x="169278" y="261937"/>
                </a:lnTo>
                <a:lnTo>
                  <a:pt x="169278" y="260019"/>
                </a:lnTo>
                <a:lnTo>
                  <a:pt x="169278" y="258102"/>
                </a:lnTo>
                <a:lnTo>
                  <a:pt x="168998" y="256057"/>
                </a:lnTo>
                <a:lnTo>
                  <a:pt x="168859" y="254139"/>
                </a:lnTo>
                <a:lnTo>
                  <a:pt x="168579" y="252209"/>
                </a:lnTo>
                <a:lnTo>
                  <a:pt x="168147" y="250291"/>
                </a:lnTo>
                <a:lnTo>
                  <a:pt x="167881" y="248373"/>
                </a:lnTo>
                <a:lnTo>
                  <a:pt x="167601" y="246456"/>
                </a:lnTo>
                <a:lnTo>
                  <a:pt x="167449" y="244411"/>
                </a:lnTo>
                <a:lnTo>
                  <a:pt x="167322" y="242493"/>
                </a:lnTo>
                <a:lnTo>
                  <a:pt x="167170" y="240563"/>
                </a:lnTo>
                <a:lnTo>
                  <a:pt x="167170" y="238645"/>
                </a:lnTo>
                <a:lnTo>
                  <a:pt x="167322" y="236715"/>
                </a:lnTo>
                <a:lnTo>
                  <a:pt x="167449" y="234797"/>
                </a:lnTo>
                <a:lnTo>
                  <a:pt x="171246" y="223151"/>
                </a:lnTo>
                <a:lnTo>
                  <a:pt x="172224" y="221234"/>
                </a:lnTo>
                <a:lnTo>
                  <a:pt x="173481" y="219189"/>
                </a:lnTo>
                <a:lnTo>
                  <a:pt x="174612" y="217271"/>
                </a:lnTo>
                <a:lnTo>
                  <a:pt x="176009" y="215341"/>
                </a:lnTo>
                <a:lnTo>
                  <a:pt x="177279" y="213423"/>
                </a:lnTo>
                <a:lnTo>
                  <a:pt x="178815" y="211505"/>
                </a:lnTo>
                <a:lnTo>
                  <a:pt x="180212" y="209575"/>
                </a:lnTo>
                <a:lnTo>
                  <a:pt x="181762" y="207657"/>
                </a:lnTo>
                <a:lnTo>
                  <a:pt x="183159" y="205613"/>
                </a:lnTo>
                <a:lnTo>
                  <a:pt x="184708" y="203695"/>
                </a:lnTo>
                <a:lnTo>
                  <a:pt x="191719" y="193967"/>
                </a:lnTo>
                <a:lnTo>
                  <a:pt x="193116" y="192036"/>
                </a:lnTo>
                <a:lnTo>
                  <a:pt x="194246" y="190131"/>
                </a:lnTo>
                <a:lnTo>
                  <a:pt x="195364" y="188201"/>
                </a:lnTo>
                <a:lnTo>
                  <a:pt x="196481" y="186283"/>
                </a:lnTo>
                <a:lnTo>
                  <a:pt x="197472" y="184353"/>
                </a:lnTo>
                <a:lnTo>
                  <a:pt x="198310" y="182435"/>
                </a:lnTo>
                <a:lnTo>
                  <a:pt x="199148" y="180390"/>
                </a:lnTo>
                <a:lnTo>
                  <a:pt x="199986" y="178473"/>
                </a:lnTo>
                <a:lnTo>
                  <a:pt x="200558" y="176555"/>
                </a:lnTo>
                <a:lnTo>
                  <a:pt x="201256" y="174625"/>
                </a:lnTo>
                <a:lnTo>
                  <a:pt x="201815" y="172707"/>
                </a:lnTo>
                <a:lnTo>
                  <a:pt x="202234" y="170789"/>
                </a:lnTo>
                <a:lnTo>
                  <a:pt x="202653" y="168744"/>
                </a:lnTo>
                <a:lnTo>
                  <a:pt x="203085" y="166827"/>
                </a:lnTo>
                <a:lnTo>
                  <a:pt x="203352" y="164896"/>
                </a:lnTo>
                <a:lnTo>
                  <a:pt x="203631" y="162979"/>
                </a:lnTo>
                <a:lnTo>
                  <a:pt x="203784" y="161061"/>
                </a:lnTo>
                <a:lnTo>
                  <a:pt x="203923" y="159143"/>
                </a:lnTo>
                <a:lnTo>
                  <a:pt x="204063" y="157213"/>
                </a:lnTo>
                <a:lnTo>
                  <a:pt x="204063" y="155181"/>
                </a:lnTo>
                <a:lnTo>
                  <a:pt x="204063" y="153250"/>
                </a:lnTo>
                <a:lnTo>
                  <a:pt x="204063" y="151333"/>
                </a:lnTo>
                <a:lnTo>
                  <a:pt x="203923" y="149402"/>
                </a:lnTo>
                <a:lnTo>
                  <a:pt x="203784" y="147485"/>
                </a:lnTo>
                <a:lnTo>
                  <a:pt x="203631" y="145567"/>
                </a:lnTo>
                <a:lnTo>
                  <a:pt x="203352" y="143637"/>
                </a:lnTo>
                <a:lnTo>
                  <a:pt x="203085" y="141605"/>
                </a:lnTo>
                <a:lnTo>
                  <a:pt x="202806" y="139674"/>
                </a:lnTo>
                <a:lnTo>
                  <a:pt x="202526" y="137756"/>
                </a:lnTo>
                <a:lnTo>
                  <a:pt x="202095" y="135839"/>
                </a:lnTo>
                <a:lnTo>
                  <a:pt x="201675" y="133921"/>
                </a:lnTo>
                <a:lnTo>
                  <a:pt x="201117" y="131991"/>
                </a:lnTo>
                <a:lnTo>
                  <a:pt x="200698" y="129959"/>
                </a:lnTo>
                <a:lnTo>
                  <a:pt x="200139" y="128028"/>
                </a:lnTo>
                <a:lnTo>
                  <a:pt x="199428" y="126111"/>
                </a:lnTo>
                <a:lnTo>
                  <a:pt x="198869" y="124193"/>
                </a:lnTo>
                <a:lnTo>
                  <a:pt x="198170" y="122262"/>
                </a:lnTo>
                <a:lnTo>
                  <a:pt x="197472" y="120345"/>
                </a:lnTo>
                <a:lnTo>
                  <a:pt x="196634" y="118427"/>
                </a:lnTo>
                <a:lnTo>
                  <a:pt x="195935" y="116382"/>
                </a:lnTo>
                <a:lnTo>
                  <a:pt x="195224" y="114465"/>
                </a:lnTo>
                <a:lnTo>
                  <a:pt x="194386" y="112534"/>
                </a:lnTo>
                <a:lnTo>
                  <a:pt x="193547" y="110617"/>
                </a:lnTo>
                <a:lnTo>
                  <a:pt x="192836" y="108686"/>
                </a:lnTo>
                <a:lnTo>
                  <a:pt x="192138" y="106781"/>
                </a:lnTo>
                <a:lnTo>
                  <a:pt x="191300" y="104724"/>
                </a:lnTo>
                <a:lnTo>
                  <a:pt x="190601" y="102819"/>
                </a:lnTo>
                <a:lnTo>
                  <a:pt x="190042" y="100888"/>
                </a:lnTo>
                <a:lnTo>
                  <a:pt x="189331" y="98971"/>
                </a:lnTo>
                <a:lnTo>
                  <a:pt x="188772" y="97040"/>
                </a:lnTo>
                <a:lnTo>
                  <a:pt x="188353" y="95123"/>
                </a:lnTo>
                <a:lnTo>
                  <a:pt x="187934" y="93205"/>
                </a:lnTo>
                <a:lnTo>
                  <a:pt x="187655" y="91160"/>
                </a:lnTo>
                <a:lnTo>
                  <a:pt x="187375" y="89242"/>
                </a:lnTo>
                <a:lnTo>
                  <a:pt x="187096" y="87312"/>
                </a:lnTo>
                <a:lnTo>
                  <a:pt x="187096" y="85394"/>
                </a:lnTo>
                <a:lnTo>
                  <a:pt x="187096" y="83477"/>
                </a:lnTo>
                <a:lnTo>
                  <a:pt x="187096" y="81546"/>
                </a:lnTo>
                <a:lnTo>
                  <a:pt x="187375" y="79514"/>
                </a:lnTo>
                <a:lnTo>
                  <a:pt x="187515" y="77584"/>
                </a:lnTo>
                <a:lnTo>
                  <a:pt x="187934" y="75666"/>
                </a:lnTo>
                <a:lnTo>
                  <a:pt x="188353" y="73748"/>
                </a:lnTo>
                <a:lnTo>
                  <a:pt x="188772" y="71831"/>
                </a:lnTo>
                <a:lnTo>
                  <a:pt x="189331" y="69900"/>
                </a:lnTo>
                <a:lnTo>
                  <a:pt x="189890" y="67983"/>
                </a:lnTo>
                <a:lnTo>
                  <a:pt x="190601" y="65938"/>
                </a:lnTo>
                <a:lnTo>
                  <a:pt x="191300" y="64020"/>
                </a:lnTo>
                <a:lnTo>
                  <a:pt x="191998" y="62090"/>
                </a:lnTo>
                <a:lnTo>
                  <a:pt x="192836" y="60172"/>
                </a:lnTo>
                <a:lnTo>
                  <a:pt x="193547" y="58254"/>
                </a:lnTo>
                <a:lnTo>
                  <a:pt x="194386" y="56324"/>
                </a:lnTo>
                <a:lnTo>
                  <a:pt x="195084" y="54292"/>
                </a:lnTo>
                <a:lnTo>
                  <a:pt x="195935" y="52362"/>
                </a:lnTo>
                <a:lnTo>
                  <a:pt x="196634" y="50444"/>
                </a:lnTo>
                <a:lnTo>
                  <a:pt x="197332" y="48526"/>
                </a:lnTo>
                <a:lnTo>
                  <a:pt x="198170" y="46609"/>
                </a:lnTo>
                <a:lnTo>
                  <a:pt x="198869" y="44678"/>
                </a:lnTo>
                <a:lnTo>
                  <a:pt x="199428" y="42760"/>
                </a:lnTo>
                <a:lnTo>
                  <a:pt x="200139" y="40716"/>
                </a:lnTo>
                <a:lnTo>
                  <a:pt x="200698" y="38798"/>
                </a:lnTo>
                <a:lnTo>
                  <a:pt x="201256" y="36880"/>
                </a:lnTo>
                <a:lnTo>
                  <a:pt x="201675" y="34950"/>
                </a:lnTo>
                <a:lnTo>
                  <a:pt x="202234" y="33032"/>
                </a:lnTo>
                <a:lnTo>
                  <a:pt x="202653" y="31115"/>
                </a:lnTo>
                <a:lnTo>
                  <a:pt x="202933" y="29070"/>
                </a:lnTo>
                <a:lnTo>
                  <a:pt x="203352" y="27152"/>
                </a:lnTo>
                <a:lnTo>
                  <a:pt x="203631" y="25222"/>
                </a:lnTo>
                <a:lnTo>
                  <a:pt x="203923" y="23304"/>
                </a:lnTo>
                <a:lnTo>
                  <a:pt x="204203" y="21386"/>
                </a:lnTo>
                <a:lnTo>
                  <a:pt x="204342" y="19469"/>
                </a:lnTo>
                <a:lnTo>
                  <a:pt x="204622" y="17538"/>
                </a:lnTo>
                <a:lnTo>
                  <a:pt x="204762" y="15494"/>
                </a:lnTo>
                <a:lnTo>
                  <a:pt x="204901" y="13576"/>
                </a:lnTo>
                <a:lnTo>
                  <a:pt x="205041" y="11658"/>
                </a:lnTo>
                <a:lnTo>
                  <a:pt x="205181" y="9728"/>
                </a:lnTo>
                <a:lnTo>
                  <a:pt x="205320" y="7810"/>
                </a:lnTo>
                <a:lnTo>
                  <a:pt x="205320" y="5892"/>
                </a:lnTo>
                <a:lnTo>
                  <a:pt x="205460" y="3962"/>
                </a:lnTo>
                <a:lnTo>
                  <a:pt x="205460" y="1930"/>
                </a:lnTo>
                <a:lnTo>
                  <a:pt x="205460" y="0"/>
                </a:lnTo>
                <a:lnTo>
                  <a:pt x="205879" y="0"/>
                </a:lnTo>
                <a:lnTo>
                  <a:pt x="206019" y="1930"/>
                </a:lnTo>
                <a:lnTo>
                  <a:pt x="206019" y="3962"/>
                </a:lnTo>
                <a:lnTo>
                  <a:pt x="206171" y="5892"/>
                </a:lnTo>
                <a:lnTo>
                  <a:pt x="206171" y="7810"/>
                </a:lnTo>
                <a:lnTo>
                  <a:pt x="206298" y="9728"/>
                </a:lnTo>
                <a:lnTo>
                  <a:pt x="206451" y="11658"/>
                </a:lnTo>
                <a:lnTo>
                  <a:pt x="206578" y="13576"/>
                </a:lnTo>
                <a:lnTo>
                  <a:pt x="206730" y="15494"/>
                </a:lnTo>
                <a:lnTo>
                  <a:pt x="206870" y="17538"/>
                </a:lnTo>
                <a:lnTo>
                  <a:pt x="207009" y="19469"/>
                </a:lnTo>
                <a:lnTo>
                  <a:pt x="207289" y="21386"/>
                </a:lnTo>
                <a:lnTo>
                  <a:pt x="207568" y="23304"/>
                </a:lnTo>
                <a:lnTo>
                  <a:pt x="207848" y="25222"/>
                </a:lnTo>
                <a:lnTo>
                  <a:pt x="210794" y="38798"/>
                </a:lnTo>
                <a:lnTo>
                  <a:pt x="211353" y="40716"/>
                </a:lnTo>
                <a:lnTo>
                  <a:pt x="211912" y="42760"/>
                </a:lnTo>
                <a:lnTo>
                  <a:pt x="212610" y="44678"/>
                </a:lnTo>
                <a:lnTo>
                  <a:pt x="213321" y="46609"/>
                </a:lnTo>
                <a:lnTo>
                  <a:pt x="214020" y="48526"/>
                </a:lnTo>
                <a:lnTo>
                  <a:pt x="214718" y="50444"/>
                </a:lnTo>
                <a:lnTo>
                  <a:pt x="215557" y="52362"/>
                </a:lnTo>
                <a:lnTo>
                  <a:pt x="216268" y="54292"/>
                </a:lnTo>
                <a:lnTo>
                  <a:pt x="217106" y="56324"/>
                </a:lnTo>
                <a:lnTo>
                  <a:pt x="217804" y="58254"/>
                </a:lnTo>
                <a:lnTo>
                  <a:pt x="218643" y="60172"/>
                </a:lnTo>
                <a:lnTo>
                  <a:pt x="219354" y="62090"/>
                </a:lnTo>
                <a:lnTo>
                  <a:pt x="220192" y="64020"/>
                </a:lnTo>
                <a:lnTo>
                  <a:pt x="220891" y="65938"/>
                </a:lnTo>
                <a:lnTo>
                  <a:pt x="221449" y="67983"/>
                </a:lnTo>
                <a:lnTo>
                  <a:pt x="222148" y="69900"/>
                </a:lnTo>
                <a:lnTo>
                  <a:pt x="222580" y="71831"/>
                </a:lnTo>
                <a:lnTo>
                  <a:pt x="224256" y="81546"/>
                </a:lnTo>
                <a:lnTo>
                  <a:pt x="224396" y="83477"/>
                </a:lnTo>
                <a:lnTo>
                  <a:pt x="224396" y="85394"/>
                </a:lnTo>
                <a:lnTo>
                  <a:pt x="224256" y="87312"/>
                </a:lnTo>
                <a:lnTo>
                  <a:pt x="224116" y="89242"/>
                </a:lnTo>
                <a:lnTo>
                  <a:pt x="223837" y="91160"/>
                </a:lnTo>
                <a:lnTo>
                  <a:pt x="223558" y="93205"/>
                </a:lnTo>
                <a:lnTo>
                  <a:pt x="223138" y="95123"/>
                </a:lnTo>
                <a:lnTo>
                  <a:pt x="222580" y="97040"/>
                </a:lnTo>
                <a:lnTo>
                  <a:pt x="222008" y="98971"/>
                </a:lnTo>
                <a:lnTo>
                  <a:pt x="221449" y="100888"/>
                </a:lnTo>
                <a:lnTo>
                  <a:pt x="220751" y="102819"/>
                </a:lnTo>
                <a:lnTo>
                  <a:pt x="220052" y="104724"/>
                </a:lnTo>
                <a:lnTo>
                  <a:pt x="219354" y="106781"/>
                </a:lnTo>
                <a:lnTo>
                  <a:pt x="218643" y="108686"/>
                </a:lnTo>
                <a:lnTo>
                  <a:pt x="217804" y="110617"/>
                </a:lnTo>
                <a:lnTo>
                  <a:pt x="217106" y="112534"/>
                </a:lnTo>
                <a:lnTo>
                  <a:pt x="216268" y="114465"/>
                </a:lnTo>
                <a:lnTo>
                  <a:pt x="215557" y="116382"/>
                </a:lnTo>
                <a:lnTo>
                  <a:pt x="214718" y="118427"/>
                </a:lnTo>
                <a:lnTo>
                  <a:pt x="214020" y="120345"/>
                </a:lnTo>
                <a:lnTo>
                  <a:pt x="213321" y="122262"/>
                </a:lnTo>
                <a:lnTo>
                  <a:pt x="212610" y="124193"/>
                </a:lnTo>
                <a:lnTo>
                  <a:pt x="209816" y="133921"/>
                </a:lnTo>
                <a:lnTo>
                  <a:pt x="209397" y="135839"/>
                </a:lnTo>
                <a:lnTo>
                  <a:pt x="207848" y="145567"/>
                </a:lnTo>
                <a:lnTo>
                  <a:pt x="207708" y="147485"/>
                </a:lnTo>
                <a:lnTo>
                  <a:pt x="207568" y="149402"/>
                </a:lnTo>
                <a:lnTo>
                  <a:pt x="207429" y="151333"/>
                </a:lnTo>
                <a:lnTo>
                  <a:pt x="207429" y="153250"/>
                </a:lnTo>
                <a:lnTo>
                  <a:pt x="207429" y="155181"/>
                </a:lnTo>
                <a:lnTo>
                  <a:pt x="207429" y="157213"/>
                </a:lnTo>
                <a:lnTo>
                  <a:pt x="207568" y="159143"/>
                </a:lnTo>
                <a:lnTo>
                  <a:pt x="207708" y="161061"/>
                </a:lnTo>
                <a:lnTo>
                  <a:pt x="207848" y="162979"/>
                </a:lnTo>
                <a:lnTo>
                  <a:pt x="208127" y="164896"/>
                </a:lnTo>
                <a:lnTo>
                  <a:pt x="208406" y="166827"/>
                </a:lnTo>
                <a:lnTo>
                  <a:pt x="208686" y="168744"/>
                </a:lnTo>
                <a:lnTo>
                  <a:pt x="209105" y="170789"/>
                </a:lnTo>
                <a:lnTo>
                  <a:pt x="209676" y="172707"/>
                </a:lnTo>
                <a:lnTo>
                  <a:pt x="210223" y="174625"/>
                </a:lnTo>
                <a:lnTo>
                  <a:pt x="210794" y="176555"/>
                </a:lnTo>
                <a:lnTo>
                  <a:pt x="211493" y="178473"/>
                </a:lnTo>
                <a:lnTo>
                  <a:pt x="212191" y="180390"/>
                </a:lnTo>
                <a:lnTo>
                  <a:pt x="213042" y="182435"/>
                </a:lnTo>
                <a:lnTo>
                  <a:pt x="214020" y="184353"/>
                </a:lnTo>
                <a:lnTo>
                  <a:pt x="214998" y="186283"/>
                </a:lnTo>
                <a:lnTo>
                  <a:pt x="223837" y="199847"/>
                </a:lnTo>
                <a:lnTo>
                  <a:pt x="225234" y="201777"/>
                </a:lnTo>
                <a:lnTo>
                  <a:pt x="226783" y="203695"/>
                </a:lnTo>
                <a:lnTo>
                  <a:pt x="228180" y="205613"/>
                </a:lnTo>
                <a:lnTo>
                  <a:pt x="229730" y="207657"/>
                </a:lnTo>
                <a:lnTo>
                  <a:pt x="231266" y="209575"/>
                </a:lnTo>
                <a:lnTo>
                  <a:pt x="232676" y="211505"/>
                </a:lnTo>
                <a:lnTo>
                  <a:pt x="234073" y="213423"/>
                </a:lnTo>
                <a:lnTo>
                  <a:pt x="235470" y="215341"/>
                </a:lnTo>
                <a:lnTo>
                  <a:pt x="236740" y="217271"/>
                </a:lnTo>
                <a:lnTo>
                  <a:pt x="238010" y="219189"/>
                </a:lnTo>
                <a:lnTo>
                  <a:pt x="239115" y="221234"/>
                </a:lnTo>
                <a:lnTo>
                  <a:pt x="240245" y="223151"/>
                </a:lnTo>
                <a:lnTo>
                  <a:pt x="241084" y="225069"/>
                </a:lnTo>
                <a:lnTo>
                  <a:pt x="241934" y="226987"/>
                </a:lnTo>
                <a:lnTo>
                  <a:pt x="242633" y="228917"/>
                </a:lnTo>
                <a:lnTo>
                  <a:pt x="243192" y="230835"/>
                </a:lnTo>
                <a:lnTo>
                  <a:pt x="243611" y="232879"/>
                </a:lnTo>
                <a:lnTo>
                  <a:pt x="244030" y="234797"/>
                </a:lnTo>
                <a:lnTo>
                  <a:pt x="244170" y="236715"/>
                </a:lnTo>
                <a:lnTo>
                  <a:pt x="244309" y="238645"/>
                </a:lnTo>
                <a:lnTo>
                  <a:pt x="244309" y="240563"/>
                </a:lnTo>
                <a:lnTo>
                  <a:pt x="244170" y="242493"/>
                </a:lnTo>
                <a:lnTo>
                  <a:pt x="244030" y="244411"/>
                </a:lnTo>
                <a:lnTo>
                  <a:pt x="243751" y="246456"/>
                </a:lnTo>
                <a:lnTo>
                  <a:pt x="243471" y="248373"/>
                </a:lnTo>
                <a:lnTo>
                  <a:pt x="243192" y="250291"/>
                </a:lnTo>
                <a:lnTo>
                  <a:pt x="242912" y="252209"/>
                </a:lnTo>
                <a:lnTo>
                  <a:pt x="242633" y="254139"/>
                </a:lnTo>
                <a:lnTo>
                  <a:pt x="242354" y="256057"/>
                </a:lnTo>
                <a:lnTo>
                  <a:pt x="242214" y="258102"/>
                </a:lnTo>
                <a:lnTo>
                  <a:pt x="242061" y="260019"/>
                </a:lnTo>
                <a:lnTo>
                  <a:pt x="242061" y="261937"/>
                </a:lnTo>
                <a:lnTo>
                  <a:pt x="242214" y="263867"/>
                </a:lnTo>
                <a:lnTo>
                  <a:pt x="242493" y="265785"/>
                </a:lnTo>
                <a:lnTo>
                  <a:pt x="242773" y="267703"/>
                </a:lnTo>
                <a:lnTo>
                  <a:pt x="264363" y="292925"/>
                </a:lnTo>
                <a:lnTo>
                  <a:pt x="267169" y="294855"/>
                </a:lnTo>
                <a:lnTo>
                  <a:pt x="270116" y="296887"/>
                </a:lnTo>
                <a:lnTo>
                  <a:pt x="273202" y="298818"/>
                </a:lnTo>
                <a:lnTo>
                  <a:pt x="276567" y="300736"/>
                </a:lnTo>
                <a:lnTo>
                  <a:pt x="279793" y="302653"/>
                </a:lnTo>
                <a:lnTo>
                  <a:pt x="283298" y="304584"/>
                </a:lnTo>
                <a:lnTo>
                  <a:pt x="286804" y="306501"/>
                </a:lnTo>
                <a:lnTo>
                  <a:pt x="290448" y="308546"/>
                </a:lnTo>
                <a:lnTo>
                  <a:pt x="294093" y="310464"/>
                </a:lnTo>
                <a:lnTo>
                  <a:pt x="297751" y="312381"/>
                </a:lnTo>
                <a:lnTo>
                  <a:pt x="301675" y="314299"/>
                </a:lnTo>
                <a:lnTo>
                  <a:pt x="305460" y="316230"/>
                </a:lnTo>
                <a:lnTo>
                  <a:pt x="309384" y="318147"/>
                </a:lnTo>
                <a:lnTo>
                  <a:pt x="313321" y="320065"/>
                </a:lnTo>
                <a:lnTo>
                  <a:pt x="317385" y="322110"/>
                </a:lnTo>
                <a:lnTo>
                  <a:pt x="321449" y="324027"/>
                </a:lnTo>
                <a:lnTo>
                  <a:pt x="325513" y="325958"/>
                </a:lnTo>
                <a:lnTo>
                  <a:pt x="329577" y="327875"/>
                </a:lnTo>
                <a:lnTo>
                  <a:pt x="333794" y="329806"/>
                </a:lnTo>
                <a:lnTo>
                  <a:pt x="337997" y="331724"/>
                </a:lnTo>
                <a:lnTo>
                  <a:pt x="342214" y="333641"/>
                </a:lnTo>
                <a:lnTo>
                  <a:pt x="346417" y="335686"/>
                </a:lnTo>
                <a:lnTo>
                  <a:pt x="350761" y="337604"/>
                </a:lnTo>
                <a:lnTo>
                  <a:pt x="354964" y="339534"/>
                </a:lnTo>
                <a:lnTo>
                  <a:pt x="359181" y="341452"/>
                </a:lnTo>
                <a:lnTo>
                  <a:pt x="363385" y="343369"/>
                </a:lnTo>
                <a:lnTo>
                  <a:pt x="367588" y="345287"/>
                </a:lnTo>
                <a:lnTo>
                  <a:pt x="371652" y="347332"/>
                </a:lnTo>
                <a:lnTo>
                  <a:pt x="406298" y="368592"/>
                </a:lnTo>
                <a:lnTo>
                  <a:pt x="411492" y="380238"/>
                </a:lnTo>
                <a:lnTo>
                  <a:pt x="411073" y="382168"/>
                </a:lnTo>
                <a:lnTo>
                  <a:pt x="379095" y="407377"/>
                </a:lnTo>
                <a:lnTo>
                  <a:pt x="352577" y="419036"/>
                </a:lnTo>
                <a:lnTo>
                  <a:pt x="347954" y="420954"/>
                </a:lnTo>
                <a:lnTo>
                  <a:pt x="343192" y="422998"/>
                </a:lnTo>
                <a:lnTo>
                  <a:pt x="338556" y="424916"/>
                </a:lnTo>
                <a:lnTo>
                  <a:pt x="333794" y="426834"/>
                </a:lnTo>
                <a:lnTo>
                  <a:pt x="329158" y="428764"/>
                </a:lnTo>
                <a:lnTo>
                  <a:pt x="324535" y="430682"/>
                </a:lnTo>
                <a:lnTo>
                  <a:pt x="319913" y="432600"/>
                </a:lnTo>
                <a:lnTo>
                  <a:pt x="315417" y="434530"/>
                </a:lnTo>
                <a:lnTo>
                  <a:pt x="311073" y="436562"/>
                </a:lnTo>
                <a:lnTo>
                  <a:pt x="306730" y="438492"/>
                </a:lnTo>
                <a:lnTo>
                  <a:pt x="302513" y="440410"/>
                </a:lnTo>
                <a:lnTo>
                  <a:pt x="298310" y="442328"/>
                </a:lnTo>
                <a:lnTo>
                  <a:pt x="294373" y="444258"/>
                </a:lnTo>
                <a:lnTo>
                  <a:pt x="290601" y="446176"/>
                </a:lnTo>
                <a:lnTo>
                  <a:pt x="286804" y="448221"/>
                </a:lnTo>
                <a:lnTo>
                  <a:pt x="283159" y="450138"/>
                </a:lnTo>
                <a:lnTo>
                  <a:pt x="279653" y="452069"/>
                </a:lnTo>
                <a:lnTo>
                  <a:pt x="276288" y="453986"/>
                </a:lnTo>
                <a:lnTo>
                  <a:pt x="273202" y="455904"/>
                </a:lnTo>
                <a:lnTo>
                  <a:pt x="269976" y="457822"/>
                </a:lnTo>
                <a:lnTo>
                  <a:pt x="267030" y="459752"/>
                </a:lnTo>
                <a:lnTo>
                  <a:pt x="264223" y="461784"/>
                </a:lnTo>
                <a:lnTo>
                  <a:pt x="261429" y="463715"/>
                </a:lnTo>
                <a:lnTo>
                  <a:pt x="242493" y="479209"/>
                </a:lnTo>
                <a:lnTo>
                  <a:pt x="240385" y="481126"/>
                </a:lnTo>
                <a:lnTo>
                  <a:pt x="238417" y="483044"/>
                </a:lnTo>
                <a:lnTo>
                  <a:pt x="236600" y="484962"/>
                </a:lnTo>
                <a:lnTo>
                  <a:pt x="234772" y="487019"/>
                </a:lnTo>
                <a:lnTo>
                  <a:pt x="232956" y="488924"/>
                </a:lnTo>
                <a:lnTo>
                  <a:pt x="231406" y="490855"/>
                </a:lnTo>
                <a:lnTo>
                  <a:pt x="229730" y="492772"/>
                </a:lnTo>
                <a:lnTo>
                  <a:pt x="228180" y="494690"/>
                </a:lnTo>
                <a:lnTo>
                  <a:pt x="226783" y="496620"/>
                </a:lnTo>
                <a:lnTo>
                  <a:pt x="225526" y="498538"/>
                </a:lnTo>
                <a:lnTo>
                  <a:pt x="224256" y="500583"/>
                </a:lnTo>
                <a:lnTo>
                  <a:pt x="223138" y="502500"/>
                </a:lnTo>
                <a:lnTo>
                  <a:pt x="222008" y="504431"/>
                </a:lnTo>
                <a:lnTo>
                  <a:pt x="221170" y="506349"/>
                </a:lnTo>
                <a:lnTo>
                  <a:pt x="220332" y="508266"/>
                </a:lnTo>
                <a:lnTo>
                  <a:pt x="219633" y="510184"/>
                </a:lnTo>
                <a:lnTo>
                  <a:pt x="219062" y="512229"/>
                </a:lnTo>
                <a:lnTo>
                  <a:pt x="218643" y="514159"/>
                </a:lnTo>
                <a:lnTo>
                  <a:pt x="218363" y="516077"/>
                </a:lnTo>
                <a:lnTo>
                  <a:pt x="218224" y="517994"/>
                </a:lnTo>
                <a:lnTo>
                  <a:pt x="218224" y="519912"/>
                </a:lnTo>
                <a:lnTo>
                  <a:pt x="229577" y="545134"/>
                </a:lnTo>
                <a:lnTo>
                  <a:pt x="230987" y="547065"/>
                </a:lnTo>
                <a:lnTo>
                  <a:pt x="232524" y="548982"/>
                </a:lnTo>
                <a:lnTo>
                  <a:pt x="234213" y="551027"/>
                </a:lnTo>
                <a:lnTo>
                  <a:pt x="235762" y="552945"/>
                </a:lnTo>
                <a:lnTo>
                  <a:pt x="237299" y="554863"/>
                </a:lnTo>
                <a:lnTo>
                  <a:pt x="238836" y="556793"/>
                </a:lnTo>
                <a:lnTo>
                  <a:pt x="240385" y="558711"/>
                </a:lnTo>
                <a:lnTo>
                  <a:pt x="241782" y="560628"/>
                </a:lnTo>
                <a:lnTo>
                  <a:pt x="243192" y="562673"/>
                </a:lnTo>
                <a:lnTo>
                  <a:pt x="244589" y="564591"/>
                </a:lnTo>
                <a:lnTo>
                  <a:pt x="245859" y="566521"/>
                </a:lnTo>
                <a:lnTo>
                  <a:pt x="246976" y="568439"/>
                </a:lnTo>
                <a:lnTo>
                  <a:pt x="247954" y="570357"/>
                </a:lnTo>
                <a:lnTo>
                  <a:pt x="248945" y="572274"/>
                </a:lnTo>
                <a:lnTo>
                  <a:pt x="251599" y="583933"/>
                </a:lnTo>
                <a:lnTo>
                  <a:pt x="251599" y="585851"/>
                </a:lnTo>
                <a:lnTo>
                  <a:pt x="248653" y="597496"/>
                </a:lnTo>
                <a:lnTo>
                  <a:pt x="247815" y="599427"/>
                </a:lnTo>
                <a:lnTo>
                  <a:pt x="246837" y="601472"/>
                </a:lnTo>
                <a:lnTo>
                  <a:pt x="245859" y="603389"/>
                </a:lnTo>
                <a:lnTo>
                  <a:pt x="244728" y="605307"/>
                </a:lnTo>
                <a:lnTo>
                  <a:pt x="243471" y="607225"/>
                </a:lnTo>
                <a:lnTo>
                  <a:pt x="242214" y="609155"/>
                </a:lnTo>
                <a:lnTo>
                  <a:pt x="240804" y="611073"/>
                </a:lnTo>
                <a:lnTo>
                  <a:pt x="239547" y="612990"/>
                </a:lnTo>
                <a:lnTo>
                  <a:pt x="238137" y="615035"/>
                </a:lnTo>
                <a:lnTo>
                  <a:pt x="236600" y="616953"/>
                </a:lnTo>
                <a:lnTo>
                  <a:pt x="235191" y="618883"/>
                </a:lnTo>
                <a:lnTo>
                  <a:pt x="233654" y="620801"/>
                </a:lnTo>
                <a:lnTo>
                  <a:pt x="232244" y="622731"/>
                </a:lnTo>
                <a:lnTo>
                  <a:pt x="230708" y="624636"/>
                </a:lnTo>
                <a:lnTo>
                  <a:pt x="229171" y="626694"/>
                </a:lnTo>
                <a:lnTo>
                  <a:pt x="227761" y="628611"/>
                </a:lnTo>
                <a:lnTo>
                  <a:pt x="226364" y="630529"/>
                </a:lnTo>
                <a:lnTo>
                  <a:pt x="224955" y="632447"/>
                </a:lnTo>
                <a:lnTo>
                  <a:pt x="223558" y="634377"/>
                </a:lnTo>
                <a:lnTo>
                  <a:pt x="222288" y="636295"/>
                </a:lnTo>
                <a:lnTo>
                  <a:pt x="220891" y="638213"/>
                </a:lnTo>
                <a:lnTo>
                  <a:pt x="219760" y="640257"/>
                </a:lnTo>
                <a:lnTo>
                  <a:pt x="218503" y="642175"/>
                </a:lnTo>
                <a:lnTo>
                  <a:pt x="217385" y="644105"/>
                </a:lnTo>
                <a:lnTo>
                  <a:pt x="216407" y="646023"/>
                </a:lnTo>
                <a:lnTo>
                  <a:pt x="215277" y="647941"/>
                </a:lnTo>
                <a:lnTo>
                  <a:pt x="214439" y="649871"/>
                </a:lnTo>
                <a:lnTo>
                  <a:pt x="213461" y="651903"/>
                </a:lnTo>
                <a:lnTo>
                  <a:pt x="212610" y="653834"/>
                </a:lnTo>
                <a:lnTo>
                  <a:pt x="211912" y="655751"/>
                </a:lnTo>
                <a:lnTo>
                  <a:pt x="211213" y="657669"/>
                </a:lnTo>
                <a:lnTo>
                  <a:pt x="210654" y="659587"/>
                </a:lnTo>
                <a:lnTo>
                  <a:pt x="209956" y="661517"/>
                </a:lnTo>
                <a:lnTo>
                  <a:pt x="209524" y="663435"/>
                </a:lnTo>
                <a:lnTo>
                  <a:pt x="208965" y="665480"/>
                </a:lnTo>
                <a:lnTo>
                  <a:pt x="208546" y="667397"/>
                </a:lnTo>
                <a:lnTo>
                  <a:pt x="208127" y="669315"/>
                </a:lnTo>
                <a:lnTo>
                  <a:pt x="207848" y="671245"/>
                </a:lnTo>
                <a:lnTo>
                  <a:pt x="207568" y="673163"/>
                </a:lnTo>
                <a:lnTo>
                  <a:pt x="207289" y="675093"/>
                </a:lnTo>
                <a:lnTo>
                  <a:pt x="207009" y="677125"/>
                </a:lnTo>
                <a:lnTo>
                  <a:pt x="206870" y="679056"/>
                </a:lnTo>
                <a:lnTo>
                  <a:pt x="206730" y="680974"/>
                </a:lnTo>
                <a:lnTo>
                  <a:pt x="206451" y="682891"/>
                </a:lnTo>
                <a:lnTo>
                  <a:pt x="206451" y="684822"/>
                </a:lnTo>
                <a:lnTo>
                  <a:pt x="206298" y="686739"/>
                </a:lnTo>
                <a:lnTo>
                  <a:pt x="206171" y="688657"/>
                </a:lnTo>
                <a:lnTo>
                  <a:pt x="206171" y="690702"/>
                </a:lnTo>
                <a:lnTo>
                  <a:pt x="206019" y="692619"/>
                </a:lnTo>
                <a:lnTo>
                  <a:pt x="206019" y="694537"/>
                </a:lnTo>
                <a:lnTo>
                  <a:pt x="205879" y="696468"/>
                </a:lnTo>
                <a:lnTo>
                  <a:pt x="205879" y="698385"/>
                </a:lnTo>
                <a:lnTo>
                  <a:pt x="205879" y="700303"/>
                </a:lnTo>
                <a:lnTo>
                  <a:pt x="205879" y="702348"/>
                </a:lnTo>
                <a:lnTo>
                  <a:pt x="205739" y="704265"/>
                </a:lnTo>
                <a:lnTo>
                  <a:pt x="205739" y="814768"/>
                </a:lnTo>
                <a:lnTo>
                  <a:pt x="205879" y="816800"/>
                </a:lnTo>
                <a:lnTo>
                  <a:pt x="205879" y="818730"/>
                </a:lnTo>
                <a:lnTo>
                  <a:pt x="205879" y="820648"/>
                </a:lnTo>
                <a:lnTo>
                  <a:pt x="205879" y="822566"/>
                </a:lnTo>
                <a:lnTo>
                  <a:pt x="206019" y="824496"/>
                </a:lnTo>
                <a:lnTo>
                  <a:pt x="206019" y="826414"/>
                </a:lnTo>
                <a:lnTo>
                  <a:pt x="206171" y="828332"/>
                </a:lnTo>
                <a:lnTo>
                  <a:pt x="206171" y="830376"/>
                </a:lnTo>
                <a:lnTo>
                  <a:pt x="206298" y="832294"/>
                </a:lnTo>
                <a:lnTo>
                  <a:pt x="206451" y="834212"/>
                </a:lnTo>
                <a:lnTo>
                  <a:pt x="206451" y="836142"/>
                </a:lnTo>
                <a:lnTo>
                  <a:pt x="206730" y="838060"/>
                </a:lnTo>
                <a:lnTo>
                  <a:pt x="206870" y="839978"/>
                </a:lnTo>
                <a:lnTo>
                  <a:pt x="207009" y="842022"/>
                </a:lnTo>
                <a:lnTo>
                  <a:pt x="207289" y="843940"/>
                </a:lnTo>
                <a:lnTo>
                  <a:pt x="207429" y="845870"/>
                </a:lnTo>
                <a:lnTo>
                  <a:pt x="207708" y="847788"/>
                </a:lnTo>
                <a:lnTo>
                  <a:pt x="208127" y="849718"/>
                </a:lnTo>
                <a:lnTo>
                  <a:pt x="208406" y="851636"/>
                </a:lnTo>
                <a:lnTo>
                  <a:pt x="208826" y="853554"/>
                </a:lnTo>
                <a:lnTo>
                  <a:pt x="209245" y="855599"/>
                </a:lnTo>
                <a:lnTo>
                  <a:pt x="209676" y="857516"/>
                </a:lnTo>
                <a:lnTo>
                  <a:pt x="210223" y="859447"/>
                </a:lnTo>
                <a:lnTo>
                  <a:pt x="210794" y="861364"/>
                </a:lnTo>
                <a:lnTo>
                  <a:pt x="211353" y="863282"/>
                </a:lnTo>
                <a:lnTo>
                  <a:pt x="211912" y="865200"/>
                </a:lnTo>
                <a:lnTo>
                  <a:pt x="212610" y="867244"/>
                </a:lnTo>
                <a:lnTo>
                  <a:pt x="213321" y="869162"/>
                </a:lnTo>
                <a:lnTo>
                  <a:pt x="214020" y="871093"/>
                </a:lnTo>
                <a:lnTo>
                  <a:pt x="214718" y="873010"/>
                </a:lnTo>
                <a:lnTo>
                  <a:pt x="215557" y="874928"/>
                </a:lnTo>
                <a:lnTo>
                  <a:pt x="216268" y="876858"/>
                </a:lnTo>
                <a:lnTo>
                  <a:pt x="217106" y="878776"/>
                </a:lnTo>
                <a:lnTo>
                  <a:pt x="217804" y="880821"/>
                </a:lnTo>
                <a:lnTo>
                  <a:pt x="218643" y="882738"/>
                </a:lnTo>
                <a:lnTo>
                  <a:pt x="219354" y="884669"/>
                </a:lnTo>
                <a:lnTo>
                  <a:pt x="220052" y="886587"/>
                </a:lnTo>
                <a:lnTo>
                  <a:pt x="220751" y="888504"/>
                </a:lnTo>
                <a:lnTo>
                  <a:pt x="221449" y="890422"/>
                </a:lnTo>
                <a:lnTo>
                  <a:pt x="222008" y="892467"/>
                </a:lnTo>
                <a:lnTo>
                  <a:pt x="222580" y="894397"/>
                </a:lnTo>
                <a:lnTo>
                  <a:pt x="224396" y="906043"/>
                </a:lnTo>
                <a:lnTo>
                  <a:pt x="224396" y="907961"/>
                </a:lnTo>
                <a:lnTo>
                  <a:pt x="224256" y="909878"/>
                </a:lnTo>
                <a:lnTo>
                  <a:pt x="224116" y="911809"/>
                </a:lnTo>
                <a:lnTo>
                  <a:pt x="223837" y="913726"/>
                </a:lnTo>
                <a:lnTo>
                  <a:pt x="223558" y="915644"/>
                </a:lnTo>
                <a:lnTo>
                  <a:pt x="223138" y="917562"/>
                </a:lnTo>
                <a:lnTo>
                  <a:pt x="222580" y="919607"/>
                </a:lnTo>
                <a:lnTo>
                  <a:pt x="222148" y="921524"/>
                </a:lnTo>
                <a:lnTo>
                  <a:pt x="221449" y="923455"/>
                </a:lnTo>
                <a:lnTo>
                  <a:pt x="220891" y="925372"/>
                </a:lnTo>
                <a:lnTo>
                  <a:pt x="220192" y="927290"/>
                </a:lnTo>
                <a:lnTo>
                  <a:pt x="219354" y="929220"/>
                </a:lnTo>
                <a:lnTo>
                  <a:pt x="218643" y="931252"/>
                </a:lnTo>
                <a:lnTo>
                  <a:pt x="217804" y="933183"/>
                </a:lnTo>
                <a:lnTo>
                  <a:pt x="217106" y="935101"/>
                </a:lnTo>
                <a:lnTo>
                  <a:pt x="216268" y="937031"/>
                </a:lnTo>
                <a:lnTo>
                  <a:pt x="215557" y="938949"/>
                </a:lnTo>
                <a:lnTo>
                  <a:pt x="214718" y="940866"/>
                </a:lnTo>
                <a:lnTo>
                  <a:pt x="214020" y="942784"/>
                </a:lnTo>
                <a:lnTo>
                  <a:pt x="213321" y="944829"/>
                </a:lnTo>
                <a:lnTo>
                  <a:pt x="212610" y="946759"/>
                </a:lnTo>
                <a:lnTo>
                  <a:pt x="211912" y="948677"/>
                </a:lnTo>
                <a:lnTo>
                  <a:pt x="211353" y="950595"/>
                </a:lnTo>
                <a:lnTo>
                  <a:pt x="210794" y="952512"/>
                </a:lnTo>
                <a:lnTo>
                  <a:pt x="210223" y="954443"/>
                </a:lnTo>
                <a:lnTo>
                  <a:pt x="209676" y="956475"/>
                </a:lnTo>
                <a:lnTo>
                  <a:pt x="209245" y="958405"/>
                </a:lnTo>
                <a:lnTo>
                  <a:pt x="208826" y="960323"/>
                </a:lnTo>
                <a:lnTo>
                  <a:pt x="208406" y="962240"/>
                </a:lnTo>
                <a:lnTo>
                  <a:pt x="208127" y="964171"/>
                </a:lnTo>
                <a:lnTo>
                  <a:pt x="207848" y="966089"/>
                </a:lnTo>
                <a:lnTo>
                  <a:pt x="207568" y="968019"/>
                </a:lnTo>
                <a:lnTo>
                  <a:pt x="207289" y="970051"/>
                </a:lnTo>
                <a:lnTo>
                  <a:pt x="207009" y="971981"/>
                </a:lnTo>
                <a:lnTo>
                  <a:pt x="206870" y="973899"/>
                </a:lnTo>
                <a:lnTo>
                  <a:pt x="206730" y="975817"/>
                </a:lnTo>
                <a:lnTo>
                  <a:pt x="206578" y="977734"/>
                </a:lnTo>
                <a:lnTo>
                  <a:pt x="206451" y="979665"/>
                </a:lnTo>
                <a:lnTo>
                  <a:pt x="206298" y="981697"/>
                </a:lnTo>
                <a:lnTo>
                  <a:pt x="206171" y="983627"/>
                </a:lnTo>
                <a:lnTo>
                  <a:pt x="206171" y="985545"/>
                </a:lnTo>
                <a:lnTo>
                  <a:pt x="206019" y="987463"/>
                </a:lnTo>
                <a:lnTo>
                  <a:pt x="206019" y="989393"/>
                </a:lnTo>
                <a:lnTo>
                  <a:pt x="205879" y="991311"/>
                </a:lnTo>
                <a:lnTo>
                  <a:pt x="205460" y="99131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4298794" y="959232"/>
            <a:ext cx="411480" cy="770890"/>
          </a:xfrm>
          <a:custGeom>
            <a:avLst/>
            <a:gdLst/>
            <a:ahLst/>
            <a:cxnLst/>
            <a:rect l="l" t="t" r="r" b="b"/>
            <a:pathLst>
              <a:path w="411479" h="770889">
                <a:moveTo>
                  <a:pt x="206171" y="0"/>
                </a:moveTo>
                <a:lnTo>
                  <a:pt x="205193" y="0"/>
                </a:lnTo>
                <a:lnTo>
                  <a:pt x="205193" y="1270"/>
                </a:lnTo>
                <a:lnTo>
                  <a:pt x="205054" y="2540"/>
                </a:lnTo>
                <a:lnTo>
                  <a:pt x="205054" y="6350"/>
                </a:lnTo>
                <a:lnTo>
                  <a:pt x="204914" y="7620"/>
                </a:lnTo>
                <a:lnTo>
                  <a:pt x="204914" y="10160"/>
                </a:lnTo>
                <a:lnTo>
                  <a:pt x="204774" y="11430"/>
                </a:lnTo>
                <a:lnTo>
                  <a:pt x="204774" y="13970"/>
                </a:lnTo>
                <a:lnTo>
                  <a:pt x="204635" y="15240"/>
                </a:lnTo>
                <a:lnTo>
                  <a:pt x="204635" y="16510"/>
                </a:lnTo>
                <a:lnTo>
                  <a:pt x="204495" y="17780"/>
                </a:lnTo>
                <a:lnTo>
                  <a:pt x="204495" y="19050"/>
                </a:lnTo>
                <a:lnTo>
                  <a:pt x="204343" y="21590"/>
                </a:lnTo>
                <a:lnTo>
                  <a:pt x="204343" y="22860"/>
                </a:lnTo>
                <a:lnTo>
                  <a:pt x="204076" y="25400"/>
                </a:lnTo>
                <a:lnTo>
                  <a:pt x="204076" y="26670"/>
                </a:lnTo>
                <a:lnTo>
                  <a:pt x="203761" y="30480"/>
                </a:lnTo>
                <a:lnTo>
                  <a:pt x="203657" y="33020"/>
                </a:lnTo>
                <a:lnTo>
                  <a:pt x="202946" y="40640"/>
                </a:lnTo>
                <a:lnTo>
                  <a:pt x="202679" y="41910"/>
                </a:lnTo>
                <a:lnTo>
                  <a:pt x="202247" y="46990"/>
                </a:lnTo>
                <a:lnTo>
                  <a:pt x="201968" y="48260"/>
                </a:lnTo>
                <a:lnTo>
                  <a:pt x="201828" y="49530"/>
                </a:lnTo>
                <a:lnTo>
                  <a:pt x="201269" y="53340"/>
                </a:lnTo>
                <a:lnTo>
                  <a:pt x="201117" y="54610"/>
                </a:lnTo>
                <a:lnTo>
                  <a:pt x="199161" y="64770"/>
                </a:lnTo>
                <a:lnTo>
                  <a:pt x="198742" y="66040"/>
                </a:lnTo>
                <a:lnTo>
                  <a:pt x="198450" y="67310"/>
                </a:lnTo>
                <a:lnTo>
                  <a:pt x="198043" y="69850"/>
                </a:lnTo>
                <a:lnTo>
                  <a:pt x="197624" y="71120"/>
                </a:lnTo>
                <a:lnTo>
                  <a:pt x="197345" y="72390"/>
                </a:lnTo>
                <a:lnTo>
                  <a:pt x="196494" y="74930"/>
                </a:lnTo>
                <a:lnTo>
                  <a:pt x="195935" y="77470"/>
                </a:lnTo>
                <a:lnTo>
                  <a:pt x="195097" y="80010"/>
                </a:lnTo>
                <a:lnTo>
                  <a:pt x="194538" y="81280"/>
                </a:lnTo>
                <a:lnTo>
                  <a:pt x="194119" y="82550"/>
                </a:lnTo>
                <a:lnTo>
                  <a:pt x="193560" y="83820"/>
                </a:lnTo>
                <a:lnTo>
                  <a:pt x="192989" y="86360"/>
                </a:lnTo>
                <a:lnTo>
                  <a:pt x="192430" y="87630"/>
                </a:lnTo>
                <a:lnTo>
                  <a:pt x="191731" y="88900"/>
                </a:lnTo>
                <a:lnTo>
                  <a:pt x="190601" y="91440"/>
                </a:lnTo>
                <a:lnTo>
                  <a:pt x="189915" y="93980"/>
                </a:lnTo>
                <a:lnTo>
                  <a:pt x="187096" y="99060"/>
                </a:lnTo>
                <a:lnTo>
                  <a:pt x="186270" y="101600"/>
                </a:lnTo>
                <a:lnTo>
                  <a:pt x="185559" y="102870"/>
                </a:lnTo>
                <a:lnTo>
                  <a:pt x="183045" y="106680"/>
                </a:lnTo>
                <a:lnTo>
                  <a:pt x="182041" y="107950"/>
                </a:lnTo>
                <a:lnTo>
                  <a:pt x="181216" y="110490"/>
                </a:lnTo>
                <a:lnTo>
                  <a:pt x="180225" y="111760"/>
                </a:lnTo>
                <a:lnTo>
                  <a:pt x="179387" y="113030"/>
                </a:lnTo>
                <a:lnTo>
                  <a:pt x="178269" y="114300"/>
                </a:lnTo>
                <a:lnTo>
                  <a:pt x="177279" y="115570"/>
                </a:lnTo>
                <a:lnTo>
                  <a:pt x="176301" y="118110"/>
                </a:lnTo>
                <a:lnTo>
                  <a:pt x="171818" y="123190"/>
                </a:lnTo>
                <a:lnTo>
                  <a:pt x="170688" y="125730"/>
                </a:lnTo>
                <a:lnTo>
                  <a:pt x="169430" y="127000"/>
                </a:lnTo>
                <a:lnTo>
                  <a:pt x="168300" y="128270"/>
                </a:lnTo>
                <a:lnTo>
                  <a:pt x="165785" y="130810"/>
                </a:lnTo>
                <a:lnTo>
                  <a:pt x="164376" y="133350"/>
                </a:lnTo>
                <a:lnTo>
                  <a:pt x="163118" y="134620"/>
                </a:lnTo>
                <a:lnTo>
                  <a:pt x="158902" y="138430"/>
                </a:lnTo>
                <a:lnTo>
                  <a:pt x="157505" y="140970"/>
                </a:lnTo>
                <a:lnTo>
                  <a:pt x="156108" y="142240"/>
                </a:lnTo>
                <a:lnTo>
                  <a:pt x="149936" y="147320"/>
                </a:lnTo>
                <a:lnTo>
                  <a:pt x="148386" y="149860"/>
                </a:lnTo>
                <a:lnTo>
                  <a:pt x="145021" y="152400"/>
                </a:lnTo>
                <a:lnTo>
                  <a:pt x="143484" y="153670"/>
                </a:lnTo>
                <a:lnTo>
                  <a:pt x="138290" y="158750"/>
                </a:lnTo>
                <a:lnTo>
                  <a:pt x="136601" y="160020"/>
                </a:lnTo>
                <a:lnTo>
                  <a:pt x="132956" y="162560"/>
                </a:lnTo>
                <a:lnTo>
                  <a:pt x="131140" y="165100"/>
                </a:lnTo>
                <a:lnTo>
                  <a:pt x="127495" y="167640"/>
                </a:lnTo>
                <a:lnTo>
                  <a:pt x="123710" y="170180"/>
                </a:lnTo>
                <a:lnTo>
                  <a:pt x="121881" y="172720"/>
                </a:lnTo>
                <a:lnTo>
                  <a:pt x="119926" y="173990"/>
                </a:lnTo>
                <a:lnTo>
                  <a:pt x="118097" y="175260"/>
                </a:lnTo>
                <a:lnTo>
                  <a:pt x="112204" y="179070"/>
                </a:lnTo>
                <a:lnTo>
                  <a:pt x="110236" y="181610"/>
                </a:lnTo>
                <a:lnTo>
                  <a:pt x="106184" y="184150"/>
                </a:lnTo>
                <a:lnTo>
                  <a:pt x="104216" y="185420"/>
                </a:lnTo>
                <a:lnTo>
                  <a:pt x="96075" y="191770"/>
                </a:lnTo>
                <a:lnTo>
                  <a:pt x="94119" y="193040"/>
                </a:lnTo>
                <a:lnTo>
                  <a:pt x="92011" y="194310"/>
                </a:lnTo>
                <a:lnTo>
                  <a:pt x="90043" y="196850"/>
                </a:lnTo>
                <a:lnTo>
                  <a:pt x="87934" y="198120"/>
                </a:lnTo>
                <a:lnTo>
                  <a:pt x="85979" y="199390"/>
                </a:lnTo>
                <a:lnTo>
                  <a:pt x="81915" y="201930"/>
                </a:lnTo>
                <a:lnTo>
                  <a:pt x="79946" y="203200"/>
                </a:lnTo>
                <a:lnTo>
                  <a:pt x="77838" y="205740"/>
                </a:lnTo>
                <a:lnTo>
                  <a:pt x="75882" y="207010"/>
                </a:lnTo>
                <a:lnTo>
                  <a:pt x="69850" y="210820"/>
                </a:lnTo>
                <a:lnTo>
                  <a:pt x="65925" y="214630"/>
                </a:lnTo>
                <a:lnTo>
                  <a:pt x="63969" y="215900"/>
                </a:lnTo>
                <a:lnTo>
                  <a:pt x="62141" y="217170"/>
                </a:lnTo>
                <a:lnTo>
                  <a:pt x="60172" y="218440"/>
                </a:lnTo>
                <a:lnTo>
                  <a:pt x="56388" y="222250"/>
                </a:lnTo>
                <a:lnTo>
                  <a:pt x="54559" y="223520"/>
                </a:lnTo>
                <a:lnTo>
                  <a:pt x="50787" y="226060"/>
                </a:lnTo>
                <a:lnTo>
                  <a:pt x="45453" y="231140"/>
                </a:lnTo>
                <a:lnTo>
                  <a:pt x="43764" y="232410"/>
                </a:lnTo>
                <a:lnTo>
                  <a:pt x="41935" y="233680"/>
                </a:lnTo>
                <a:lnTo>
                  <a:pt x="40259" y="234950"/>
                </a:lnTo>
                <a:lnTo>
                  <a:pt x="38582" y="237490"/>
                </a:lnTo>
                <a:lnTo>
                  <a:pt x="37045" y="238760"/>
                </a:lnTo>
                <a:lnTo>
                  <a:pt x="35356" y="240030"/>
                </a:lnTo>
                <a:lnTo>
                  <a:pt x="32270" y="242570"/>
                </a:lnTo>
                <a:lnTo>
                  <a:pt x="30721" y="245110"/>
                </a:lnTo>
                <a:lnTo>
                  <a:pt x="29171" y="246380"/>
                </a:lnTo>
                <a:lnTo>
                  <a:pt x="23571" y="251460"/>
                </a:lnTo>
                <a:lnTo>
                  <a:pt x="22301" y="254000"/>
                </a:lnTo>
                <a:lnTo>
                  <a:pt x="17259" y="259080"/>
                </a:lnTo>
                <a:lnTo>
                  <a:pt x="16141" y="261620"/>
                </a:lnTo>
                <a:lnTo>
                  <a:pt x="15011" y="262890"/>
                </a:lnTo>
                <a:lnTo>
                  <a:pt x="14033" y="264160"/>
                </a:lnTo>
                <a:lnTo>
                  <a:pt x="12903" y="265430"/>
                </a:lnTo>
                <a:lnTo>
                  <a:pt x="11925" y="266700"/>
                </a:lnTo>
                <a:lnTo>
                  <a:pt x="10947" y="269240"/>
                </a:lnTo>
                <a:lnTo>
                  <a:pt x="7581" y="274320"/>
                </a:lnTo>
                <a:lnTo>
                  <a:pt x="6883" y="276860"/>
                </a:lnTo>
                <a:lnTo>
                  <a:pt x="6032" y="278130"/>
                </a:lnTo>
                <a:lnTo>
                  <a:pt x="5473" y="279400"/>
                </a:lnTo>
                <a:lnTo>
                  <a:pt x="4775" y="280670"/>
                </a:lnTo>
                <a:lnTo>
                  <a:pt x="4216" y="281940"/>
                </a:lnTo>
                <a:lnTo>
                  <a:pt x="3098" y="285750"/>
                </a:lnTo>
                <a:lnTo>
                  <a:pt x="1409" y="290830"/>
                </a:lnTo>
                <a:lnTo>
                  <a:pt x="558" y="295910"/>
                </a:lnTo>
                <a:lnTo>
                  <a:pt x="111" y="300990"/>
                </a:lnTo>
                <a:lnTo>
                  <a:pt x="0" y="306070"/>
                </a:lnTo>
                <a:lnTo>
                  <a:pt x="139" y="307340"/>
                </a:lnTo>
                <a:lnTo>
                  <a:pt x="139" y="309880"/>
                </a:lnTo>
                <a:lnTo>
                  <a:pt x="292" y="311150"/>
                </a:lnTo>
                <a:lnTo>
                  <a:pt x="558" y="312420"/>
                </a:lnTo>
                <a:lnTo>
                  <a:pt x="711" y="313690"/>
                </a:lnTo>
                <a:lnTo>
                  <a:pt x="1270" y="317500"/>
                </a:lnTo>
                <a:lnTo>
                  <a:pt x="1562" y="318770"/>
                </a:lnTo>
                <a:lnTo>
                  <a:pt x="1968" y="320040"/>
                </a:lnTo>
                <a:lnTo>
                  <a:pt x="2247" y="321310"/>
                </a:lnTo>
                <a:lnTo>
                  <a:pt x="2667" y="322580"/>
                </a:lnTo>
                <a:lnTo>
                  <a:pt x="3225" y="325120"/>
                </a:lnTo>
                <a:lnTo>
                  <a:pt x="3657" y="326390"/>
                </a:lnTo>
                <a:lnTo>
                  <a:pt x="4216" y="327660"/>
                </a:lnTo>
                <a:lnTo>
                  <a:pt x="4635" y="328930"/>
                </a:lnTo>
                <a:lnTo>
                  <a:pt x="5207" y="330200"/>
                </a:lnTo>
                <a:lnTo>
                  <a:pt x="5892" y="331470"/>
                </a:lnTo>
                <a:lnTo>
                  <a:pt x="6451" y="334010"/>
                </a:lnTo>
                <a:lnTo>
                  <a:pt x="7162" y="335280"/>
                </a:lnTo>
                <a:lnTo>
                  <a:pt x="7721" y="336550"/>
                </a:lnTo>
                <a:lnTo>
                  <a:pt x="9118" y="339090"/>
                </a:lnTo>
                <a:lnTo>
                  <a:pt x="9969" y="341630"/>
                </a:lnTo>
                <a:lnTo>
                  <a:pt x="10668" y="342900"/>
                </a:lnTo>
                <a:lnTo>
                  <a:pt x="11506" y="344170"/>
                </a:lnTo>
                <a:lnTo>
                  <a:pt x="12204" y="345440"/>
                </a:lnTo>
                <a:lnTo>
                  <a:pt x="13055" y="346710"/>
                </a:lnTo>
                <a:lnTo>
                  <a:pt x="13893" y="349250"/>
                </a:lnTo>
                <a:lnTo>
                  <a:pt x="15570" y="351790"/>
                </a:lnTo>
                <a:lnTo>
                  <a:pt x="16560" y="353060"/>
                </a:lnTo>
                <a:lnTo>
                  <a:pt x="17399" y="354330"/>
                </a:lnTo>
                <a:lnTo>
                  <a:pt x="18376" y="356870"/>
                </a:lnTo>
                <a:lnTo>
                  <a:pt x="19215" y="358140"/>
                </a:lnTo>
                <a:lnTo>
                  <a:pt x="22174" y="361950"/>
                </a:lnTo>
                <a:lnTo>
                  <a:pt x="23012" y="363220"/>
                </a:lnTo>
                <a:lnTo>
                  <a:pt x="24968" y="367030"/>
                </a:lnTo>
                <a:lnTo>
                  <a:pt x="27914" y="370840"/>
                </a:lnTo>
                <a:lnTo>
                  <a:pt x="29044" y="373380"/>
                </a:lnTo>
                <a:lnTo>
                  <a:pt x="32969" y="378460"/>
                </a:lnTo>
                <a:lnTo>
                  <a:pt x="33947" y="381000"/>
                </a:lnTo>
                <a:lnTo>
                  <a:pt x="36893" y="384810"/>
                </a:lnTo>
                <a:lnTo>
                  <a:pt x="38862" y="388620"/>
                </a:lnTo>
                <a:lnTo>
                  <a:pt x="42786" y="393700"/>
                </a:lnTo>
                <a:lnTo>
                  <a:pt x="43624" y="394970"/>
                </a:lnTo>
                <a:lnTo>
                  <a:pt x="44602" y="397510"/>
                </a:lnTo>
                <a:lnTo>
                  <a:pt x="45453" y="398780"/>
                </a:lnTo>
                <a:lnTo>
                  <a:pt x="46431" y="400050"/>
                </a:lnTo>
                <a:lnTo>
                  <a:pt x="47269" y="401320"/>
                </a:lnTo>
                <a:lnTo>
                  <a:pt x="48247" y="402590"/>
                </a:lnTo>
                <a:lnTo>
                  <a:pt x="49098" y="405130"/>
                </a:lnTo>
                <a:lnTo>
                  <a:pt x="52451" y="410210"/>
                </a:lnTo>
                <a:lnTo>
                  <a:pt x="53162" y="412750"/>
                </a:lnTo>
                <a:lnTo>
                  <a:pt x="54000" y="414020"/>
                </a:lnTo>
                <a:lnTo>
                  <a:pt x="54698" y="415290"/>
                </a:lnTo>
                <a:lnTo>
                  <a:pt x="55549" y="416560"/>
                </a:lnTo>
                <a:lnTo>
                  <a:pt x="56946" y="420370"/>
                </a:lnTo>
                <a:lnTo>
                  <a:pt x="59753" y="425450"/>
                </a:lnTo>
                <a:lnTo>
                  <a:pt x="60325" y="426720"/>
                </a:lnTo>
                <a:lnTo>
                  <a:pt x="61010" y="429260"/>
                </a:lnTo>
                <a:lnTo>
                  <a:pt x="61569" y="430530"/>
                </a:lnTo>
                <a:lnTo>
                  <a:pt x="62280" y="431800"/>
                </a:lnTo>
                <a:lnTo>
                  <a:pt x="63398" y="434340"/>
                </a:lnTo>
                <a:lnTo>
                  <a:pt x="64528" y="438150"/>
                </a:lnTo>
                <a:lnTo>
                  <a:pt x="64947" y="439420"/>
                </a:lnTo>
                <a:lnTo>
                  <a:pt x="65506" y="440690"/>
                </a:lnTo>
                <a:lnTo>
                  <a:pt x="65925" y="441960"/>
                </a:lnTo>
                <a:lnTo>
                  <a:pt x="66484" y="444500"/>
                </a:lnTo>
                <a:lnTo>
                  <a:pt x="68592" y="450850"/>
                </a:lnTo>
                <a:lnTo>
                  <a:pt x="69011" y="453390"/>
                </a:lnTo>
                <a:lnTo>
                  <a:pt x="69850" y="455930"/>
                </a:lnTo>
                <a:lnTo>
                  <a:pt x="70129" y="457200"/>
                </a:lnTo>
                <a:lnTo>
                  <a:pt x="70548" y="458470"/>
                </a:lnTo>
                <a:lnTo>
                  <a:pt x="70840" y="461010"/>
                </a:lnTo>
                <a:lnTo>
                  <a:pt x="71259" y="462280"/>
                </a:lnTo>
                <a:lnTo>
                  <a:pt x="72097" y="466090"/>
                </a:lnTo>
                <a:lnTo>
                  <a:pt x="72517" y="468630"/>
                </a:lnTo>
                <a:lnTo>
                  <a:pt x="74485" y="478790"/>
                </a:lnTo>
                <a:lnTo>
                  <a:pt x="74612" y="480060"/>
                </a:lnTo>
                <a:lnTo>
                  <a:pt x="75171" y="482600"/>
                </a:lnTo>
                <a:lnTo>
                  <a:pt x="75463" y="485140"/>
                </a:lnTo>
                <a:lnTo>
                  <a:pt x="76301" y="488950"/>
                </a:lnTo>
                <a:lnTo>
                  <a:pt x="76733" y="492760"/>
                </a:lnTo>
                <a:lnTo>
                  <a:pt x="77279" y="495300"/>
                </a:lnTo>
                <a:lnTo>
                  <a:pt x="78397" y="501650"/>
                </a:lnTo>
                <a:lnTo>
                  <a:pt x="78689" y="502920"/>
                </a:lnTo>
                <a:lnTo>
                  <a:pt x="79108" y="504190"/>
                </a:lnTo>
                <a:lnTo>
                  <a:pt x="79667" y="506730"/>
                </a:lnTo>
                <a:lnTo>
                  <a:pt x="80086" y="509270"/>
                </a:lnTo>
                <a:lnTo>
                  <a:pt x="80378" y="510540"/>
                </a:lnTo>
                <a:lnTo>
                  <a:pt x="80797" y="511810"/>
                </a:lnTo>
                <a:lnTo>
                  <a:pt x="81915" y="516890"/>
                </a:lnTo>
                <a:lnTo>
                  <a:pt x="84023" y="523240"/>
                </a:lnTo>
                <a:lnTo>
                  <a:pt x="84582" y="525780"/>
                </a:lnTo>
                <a:lnTo>
                  <a:pt x="85001" y="527050"/>
                </a:lnTo>
                <a:lnTo>
                  <a:pt x="86118" y="529590"/>
                </a:lnTo>
                <a:lnTo>
                  <a:pt x="87249" y="533400"/>
                </a:lnTo>
                <a:lnTo>
                  <a:pt x="88925" y="537210"/>
                </a:lnTo>
                <a:lnTo>
                  <a:pt x="89623" y="538480"/>
                </a:lnTo>
                <a:lnTo>
                  <a:pt x="91732" y="543560"/>
                </a:lnTo>
                <a:lnTo>
                  <a:pt x="93129" y="546100"/>
                </a:lnTo>
                <a:lnTo>
                  <a:pt x="93827" y="548640"/>
                </a:lnTo>
                <a:lnTo>
                  <a:pt x="94678" y="549910"/>
                </a:lnTo>
                <a:lnTo>
                  <a:pt x="95377" y="551180"/>
                </a:lnTo>
                <a:lnTo>
                  <a:pt x="97891" y="554990"/>
                </a:lnTo>
                <a:lnTo>
                  <a:pt x="98894" y="557530"/>
                </a:lnTo>
                <a:lnTo>
                  <a:pt x="100558" y="560070"/>
                </a:lnTo>
                <a:lnTo>
                  <a:pt x="102539" y="562610"/>
                </a:lnTo>
                <a:lnTo>
                  <a:pt x="103517" y="565150"/>
                </a:lnTo>
                <a:lnTo>
                  <a:pt x="105473" y="567690"/>
                </a:lnTo>
                <a:lnTo>
                  <a:pt x="106591" y="568960"/>
                </a:lnTo>
                <a:lnTo>
                  <a:pt x="107581" y="570230"/>
                </a:lnTo>
                <a:lnTo>
                  <a:pt x="108699" y="572770"/>
                </a:lnTo>
                <a:lnTo>
                  <a:pt x="109677" y="574040"/>
                </a:lnTo>
                <a:lnTo>
                  <a:pt x="114173" y="579120"/>
                </a:lnTo>
                <a:lnTo>
                  <a:pt x="115430" y="581660"/>
                </a:lnTo>
                <a:lnTo>
                  <a:pt x="117678" y="584200"/>
                </a:lnTo>
                <a:lnTo>
                  <a:pt x="120192" y="586740"/>
                </a:lnTo>
                <a:lnTo>
                  <a:pt x="121323" y="589280"/>
                </a:lnTo>
                <a:lnTo>
                  <a:pt x="126377" y="594360"/>
                </a:lnTo>
                <a:lnTo>
                  <a:pt x="127635" y="596900"/>
                </a:lnTo>
                <a:lnTo>
                  <a:pt x="132689" y="601980"/>
                </a:lnTo>
                <a:lnTo>
                  <a:pt x="135356" y="605790"/>
                </a:lnTo>
                <a:lnTo>
                  <a:pt x="136601" y="607060"/>
                </a:lnTo>
                <a:lnTo>
                  <a:pt x="138023" y="608330"/>
                </a:lnTo>
                <a:lnTo>
                  <a:pt x="140538" y="610870"/>
                </a:lnTo>
                <a:lnTo>
                  <a:pt x="141808" y="613410"/>
                </a:lnTo>
                <a:lnTo>
                  <a:pt x="143205" y="614680"/>
                </a:lnTo>
                <a:lnTo>
                  <a:pt x="146989" y="618490"/>
                </a:lnTo>
                <a:lnTo>
                  <a:pt x="148247" y="621030"/>
                </a:lnTo>
                <a:lnTo>
                  <a:pt x="150914" y="623570"/>
                </a:lnTo>
                <a:lnTo>
                  <a:pt x="152184" y="624840"/>
                </a:lnTo>
                <a:lnTo>
                  <a:pt x="153301" y="626110"/>
                </a:lnTo>
                <a:lnTo>
                  <a:pt x="154559" y="628650"/>
                </a:lnTo>
                <a:lnTo>
                  <a:pt x="158343" y="632460"/>
                </a:lnTo>
                <a:lnTo>
                  <a:pt x="159473" y="633730"/>
                </a:lnTo>
                <a:lnTo>
                  <a:pt x="161861" y="637540"/>
                </a:lnTo>
                <a:lnTo>
                  <a:pt x="162979" y="638810"/>
                </a:lnTo>
                <a:lnTo>
                  <a:pt x="164236" y="640080"/>
                </a:lnTo>
                <a:lnTo>
                  <a:pt x="166484" y="642620"/>
                </a:lnTo>
                <a:lnTo>
                  <a:pt x="167614" y="645160"/>
                </a:lnTo>
                <a:lnTo>
                  <a:pt x="168592" y="646430"/>
                </a:lnTo>
                <a:lnTo>
                  <a:pt x="170840" y="648970"/>
                </a:lnTo>
                <a:lnTo>
                  <a:pt x="171818" y="650240"/>
                </a:lnTo>
                <a:lnTo>
                  <a:pt x="172796" y="652780"/>
                </a:lnTo>
                <a:lnTo>
                  <a:pt x="173913" y="654050"/>
                </a:lnTo>
                <a:lnTo>
                  <a:pt x="176860" y="657860"/>
                </a:lnTo>
                <a:lnTo>
                  <a:pt x="177711" y="660400"/>
                </a:lnTo>
                <a:lnTo>
                  <a:pt x="178689" y="661670"/>
                </a:lnTo>
                <a:lnTo>
                  <a:pt x="180378" y="664210"/>
                </a:lnTo>
                <a:lnTo>
                  <a:pt x="181356" y="665480"/>
                </a:lnTo>
                <a:lnTo>
                  <a:pt x="182194" y="668020"/>
                </a:lnTo>
                <a:lnTo>
                  <a:pt x="183045" y="669290"/>
                </a:lnTo>
                <a:lnTo>
                  <a:pt x="183730" y="670560"/>
                </a:lnTo>
                <a:lnTo>
                  <a:pt x="184581" y="671830"/>
                </a:lnTo>
                <a:lnTo>
                  <a:pt x="185267" y="673100"/>
                </a:lnTo>
                <a:lnTo>
                  <a:pt x="186118" y="674370"/>
                </a:lnTo>
                <a:lnTo>
                  <a:pt x="186817" y="676910"/>
                </a:lnTo>
                <a:lnTo>
                  <a:pt x="188912" y="680720"/>
                </a:lnTo>
                <a:lnTo>
                  <a:pt x="189484" y="681990"/>
                </a:lnTo>
                <a:lnTo>
                  <a:pt x="190182" y="684530"/>
                </a:lnTo>
                <a:lnTo>
                  <a:pt x="190741" y="685800"/>
                </a:lnTo>
                <a:lnTo>
                  <a:pt x="191452" y="687070"/>
                </a:lnTo>
                <a:lnTo>
                  <a:pt x="192570" y="689610"/>
                </a:lnTo>
                <a:lnTo>
                  <a:pt x="193141" y="692150"/>
                </a:lnTo>
                <a:lnTo>
                  <a:pt x="193560" y="693420"/>
                </a:lnTo>
                <a:lnTo>
                  <a:pt x="194119" y="694690"/>
                </a:lnTo>
                <a:lnTo>
                  <a:pt x="194538" y="695960"/>
                </a:lnTo>
                <a:lnTo>
                  <a:pt x="195097" y="697230"/>
                </a:lnTo>
                <a:lnTo>
                  <a:pt x="195516" y="698500"/>
                </a:lnTo>
                <a:lnTo>
                  <a:pt x="195935" y="701040"/>
                </a:lnTo>
                <a:lnTo>
                  <a:pt x="196494" y="702310"/>
                </a:lnTo>
                <a:lnTo>
                  <a:pt x="196786" y="703580"/>
                </a:lnTo>
                <a:lnTo>
                  <a:pt x="197624" y="706120"/>
                </a:lnTo>
                <a:lnTo>
                  <a:pt x="198043" y="708660"/>
                </a:lnTo>
                <a:lnTo>
                  <a:pt x="198323" y="709930"/>
                </a:lnTo>
                <a:lnTo>
                  <a:pt x="198742" y="711200"/>
                </a:lnTo>
                <a:lnTo>
                  <a:pt x="199301" y="713740"/>
                </a:lnTo>
                <a:lnTo>
                  <a:pt x="199720" y="716280"/>
                </a:lnTo>
                <a:lnTo>
                  <a:pt x="200850" y="721360"/>
                </a:lnTo>
                <a:lnTo>
                  <a:pt x="200990" y="722630"/>
                </a:lnTo>
                <a:lnTo>
                  <a:pt x="201549" y="726440"/>
                </a:lnTo>
                <a:lnTo>
                  <a:pt x="201688" y="727710"/>
                </a:lnTo>
                <a:lnTo>
                  <a:pt x="201968" y="728980"/>
                </a:lnTo>
                <a:lnTo>
                  <a:pt x="202247" y="732790"/>
                </a:lnTo>
                <a:lnTo>
                  <a:pt x="202526" y="734060"/>
                </a:lnTo>
                <a:lnTo>
                  <a:pt x="203220" y="741680"/>
                </a:lnTo>
                <a:lnTo>
                  <a:pt x="203954" y="749300"/>
                </a:lnTo>
                <a:lnTo>
                  <a:pt x="204076" y="751840"/>
                </a:lnTo>
                <a:lnTo>
                  <a:pt x="204343" y="754380"/>
                </a:lnTo>
                <a:lnTo>
                  <a:pt x="204343" y="756920"/>
                </a:lnTo>
                <a:lnTo>
                  <a:pt x="204495" y="758190"/>
                </a:lnTo>
                <a:lnTo>
                  <a:pt x="204495" y="759460"/>
                </a:lnTo>
                <a:lnTo>
                  <a:pt x="204635" y="760730"/>
                </a:lnTo>
                <a:lnTo>
                  <a:pt x="204635" y="762000"/>
                </a:lnTo>
                <a:lnTo>
                  <a:pt x="204774" y="764540"/>
                </a:lnTo>
                <a:lnTo>
                  <a:pt x="204774" y="765810"/>
                </a:lnTo>
                <a:lnTo>
                  <a:pt x="204914" y="767080"/>
                </a:lnTo>
                <a:lnTo>
                  <a:pt x="204914" y="769620"/>
                </a:lnTo>
                <a:lnTo>
                  <a:pt x="205054" y="770890"/>
                </a:lnTo>
                <a:lnTo>
                  <a:pt x="206451" y="770890"/>
                </a:lnTo>
                <a:lnTo>
                  <a:pt x="206451" y="768350"/>
                </a:lnTo>
                <a:lnTo>
                  <a:pt x="206590" y="767080"/>
                </a:lnTo>
                <a:lnTo>
                  <a:pt x="206590" y="764540"/>
                </a:lnTo>
                <a:lnTo>
                  <a:pt x="206743" y="762000"/>
                </a:lnTo>
                <a:lnTo>
                  <a:pt x="206743" y="760730"/>
                </a:lnTo>
                <a:lnTo>
                  <a:pt x="206883" y="759460"/>
                </a:lnTo>
                <a:lnTo>
                  <a:pt x="206976" y="756920"/>
                </a:lnTo>
                <a:lnTo>
                  <a:pt x="207162" y="754380"/>
                </a:lnTo>
                <a:lnTo>
                  <a:pt x="207162" y="753110"/>
                </a:lnTo>
                <a:lnTo>
                  <a:pt x="207429" y="750570"/>
                </a:lnTo>
                <a:lnTo>
                  <a:pt x="207429" y="749300"/>
                </a:lnTo>
                <a:lnTo>
                  <a:pt x="207721" y="745490"/>
                </a:lnTo>
                <a:lnTo>
                  <a:pt x="208140" y="741680"/>
                </a:lnTo>
                <a:lnTo>
                  <a:pt x="208838" y="734060"/>
                </a:lnTo>
                <a:lnTo>
                  <a:pt x="209118" y="732790"/>
                </a:lnTo>
                <a:lnTo>
                  <a:pt x="209257" y="730250"/>
                </a:lnTo>
                <a:lnTo>
                  <a:pt x="209550" y="728980"/>
                </a:lnTo>
                <a:lnTo>
                  <a:pt x="209677" y="727710"/>
                </a:lnTo>
                <a:lnTo>
                  <a:pt x="209969" y="726440"/>
                </a:lnTo>
                <a:lnTo>
                  <a:pt x="210388" y="722630"/>
                </a:lnTo>
                <a:lnTo>
                  <a:pt x="210947" y="720090"/>
                </a:lnTo>
                <a:lnTo>
                  <a:pt x="211086" y="718820"/>
                </a:lnTo>
                <a:lnTo>
                  <a:pt x="211505" y="717550"/>
                </a:lnTo>
                <a:lnTo>
                  <a:pt x="212636" y="711200"/>
                </a:lnTo>
                <a:lnTo>
                  <a:pt x="213042" y="709930"/>
                </a:lnTo>
                <a:lnTo>
                  <a:pt x="213321" y="708660"/>
                </a:lnTo>
                <a:lnTo>
                  <a:pt x="213753" y="706120"/>
                </a:lnTo>
                <a:lnTo>
                  <a:pt x="215430" y="701040"/>
                </a:lnTo>
                <a:lnTo>
                  <a:pt x="215861" y="698500"/>
                </a:lnTo>
                <a:lnTo>
                  <a:pt x="216281" y="697230"/>
                </a:lnTo>
                <a:lnTo>
                  <a:pt x="216839" y="695960"/>
                </a:lnTo>
                <a:lnTo>
                  <a:pt x="217258" y="694690"/>
                </a:lnTo>
                <a:lnTo>
                  <a:pt x="218376" y="692150"/>
                </a:lnTo>
                <a:lnTo>
                  <a:pt x="218935" y="689610"/>
                </a:lnTo>
                <a:lnTo>
                  <a:pt x="221183" y="684530"/>
                </a:lnTo>
                <a:lnTo>
                  <a:pt x="221881" y="681990"/>
                </a:lnTo>
                <a:lnTo>
                  <a:pt x="222580" y="680720"/>
                </a:lnTo>
                <a:lnTo>
                  <a:pt x="223151" y="679450"/>
                </a:lnTo>
                <a:lnTo>
                  <a:pt x="224548" y="676910"/>
                </a:lnTo>
                <a:lnTo>
                  <a:pt x="225399" y="674370"/>
                </a:lnTo>
                <a:lnTo>
                  <a:pt x="226796" y="671830"/>
                </a:lnTo>
                <a:lnTo>
                  <a:pt x="229311" y="668020"/>
                </a:lnTo>
                <a:lnTo>
                  <a:pt x="230162" y="665480"/>
                </a:lnTo>
                <a:lnTo>
                  <a:pt x="231838" y="662940"/>
                </a:lnTo>
                <a:lnTo>
                  <a:pt x="232829" y="661670"/>
                </a:lnTo>
                <a:lnTo>
                  <a:pt x="233667" y="660400"/>
                </a:lnTo>
                <a:lnTo>
                  <a:pt x="234645" y="657860"/>
                </a:lnTo>
                <a:lnTo>
                  <a:pt x="237591" y="654050"/>
                </a:lnTo>
                <a:lnTo>
                  <a:pt x="239560" y="650240"/>
                </a:lnTo>
                <a:lnTo>
                  <a:pt x="240677" y="648970"/>
                </a:lnTo>
                <a:lnTo>
                  <a:pt x="241655" y="647700"/>
                </a:lnTo>
                <a:lnTo>
                  <a:pt x="243903" y="645160"/>
                </a:lnTo>
                <a:lnTo>
                  <a:pt x="244894" y="642620"/>
                </a:lnTo>
                <a:lnTo>
                  <a:pt x="246138" y="641350"/>
                </a:lnTo>
                <a:lnTo>
                  <a:pt x="249516" y="637540"/>
                </a:lnTo>
                <a:lnTo>
                  <a:pt x="250774" y="636270"/>
                </a:lnTo>
                <a:lnTo>
                  <a:pt x="251891" y="633730"/>
                </a:lnTo>
                <a:lnTo>
                  <a:pt x="253161" y="632460"/>
                </a:lnTo>
                <a:lnTo>
                  <a:pt x="254279" y="631190"/>
                </a:lnTo>
                <a:lnTo>
                  <a:pt x="256806" y="628650"/>
                </a:lnTo>
                <a:lnTo>
                  <a:pt x="258064" y="626110"/>
                </a:lnTo>
                <a:lnTo>
                  <a:pt x="263118" y="621030"/>
                </a:lnTo>
                <a:lnTo>
                  <a:pt x="264375" y="618490"/>
                </a:lnTo>
                <a:lnTo>
                  <a:pt x="266903" y="615950"/>
                </a:lnTo>
                <a:lnTo>
                  <a:pt x="268300" y="614680"/>
                </a:lnTo>
                <a:lnTo>
                  <a:pt x="270840" y="610870"/>
                </a:lnTo>
                <a:lnTo>
                  <a:pt x="272084" y="609600"/>
                </a:lnTo>
                <a:lnTo>
                  <a:pt x="273494" y="608330"/>
                </a:lnTo>
                <a:lnTo>
                  <a:pt x="276021" y="605790"/>
                </a:lnTo>
                <a:lnTo>
                  <a:pt x="277418" y="604520"/>
                </a:lnTo>
                <a:lnTo>
                  <a:pt x="279946" y="600710"/>
                </a:lnTo>
                <a:lnTo>
                  <a:pt x="283730" y="596900"/>
                </a:lnTo>
                <a:lnTo>
                  <a:pt x="285000" y="594360"/>
                </a:lnTo>
                <a:lnTo>
                  <a:pt x="290042" y="589280"/>
                </a:lnTo>
                <a:lnTo>
                  <a:pt x="291312" y="586740"/>
                </a:lnTo>
                <a:lnTo>
                  <a:pt x="292430" y="585470"/>
                </a:lnTo>
                <a:lnTo>
                  <a:pt x="293687" y="584200"/>
                </a:lnTo>
                <a:lnTo>
                  <a:pt x="294805" y="582930"/>
                </a:lnTo>
                <a:lnTo>
                  <a:pt x="296075" y="581660"/>
                </a:lnTo>
                <a:lnTo>
                  <a:pt x="297192" y="579120"/>
                </a:lnTo>
                <a:lnTo>
                  <a:pt x="302806" y="572770"/>
                </a:lnTo>
                <a:lnTo>
                  <a:pt x="303784" y="570230"/>
                </a:lnTo>
                <a:lnTo>
                  <a:pt x="304901" y="568960"/>
                </a:lnTo>
                <a:lnTo>
                  <a:pt x="307860" y="565150"/>
                </a:lnTo>
                <a:lnTo>
                  <a:pt x="308838" y="562610"/>
                </a:lnTo>
                <a:lnTo>
                  <a:pt x="310794" y="560070"/>
                </a:lnTo>
                <a:lnTo>
                  <a:pt x="311645" y="558800"/>
                </a:lnTo>
                <a:lnTo>
                  <a:pt x="312623" y="557530"/>
                </a:lnTo>
                <a:lnTo>
                  <a:pt x="313461" y="554990"/>
                </a:lnTo>
                <a:lnTo>
                  <a:pt x="315988" y="551180"/>
                </a:lnTo>
                <a:lnTo>
                  <a:pt x="316687" y="549910"/>
                </a:lnTo>
                <a:lnTo>
                  <a:pt x="317525" y="548640"/>
                </a:lnTo>
                <a:lnTo>
                  <a:pt x="318236" y="546100"/>
                </a:lnTo>
                <a:lnTo>
                  <a:pt x="319087" y="544830"/>
                </a:lnTo>
                <a:lnTo>
                  <a:pt x="321183" y="541020"/>
                </a:lnTo>
                <a:lnTo>
                  <a:pt x="321741" y="538480"/>
                </a:lnTo>
                <a:lnTo>
                  <a:pt x="322440" y="537210"/>
                </a:lnTo>
                <a:lnTo>
                  <a:pt x="323557" y="534670"/>
                </a:lnTo>
                <a:lnTo>
                  <a:pt x="324269" y="533400"/>
                </a:lnTo>
                <a:lnTo>
                  <a:pt x="325386" y="529590"/>
                </a:lnTo>
                <a:lnTo>
                  <a:pt x="325805" y="528320"/>
                </a:lnTo>
                <a:lnTo>
                  <a:pt x="326377" y="527050"/>
                </a:lnTo>
                <a:lnTo>
                  <a:pt x="326796" y="525780"/>
                </a:lnTo>
                <a:lnTo>
                  <a:pt x="327355" y="523240"/>
                </a:lnTo>
                <a:lnTo>
                  <a:pt x="328193" y="520700"/>
                </a:lnTo>
                <a:lnTo>
                  <a:pt x="328752" y="519430"/>
                </a:lnTo>
                <a:lnTo>
                  <a:pt x="329044" y="518160"/>
                </a:lnTo>
                <a:lnTo>
                  <a:pt x="329450" y="516890"/>
                </a:lnTo>
                <a:lnTo>
                  <a:pt x="329869" y="514350"/>
                </a:lnTo>
                <a:lnTo>
                  <a:pt x="330720" y="511810"/>
                </a:lnTo>
                <a:lnTo>
                  <a:pt x="331000" y="510540"/>
                </a:lnTo>
                <a:lnTo>
                  <a:pt x="331419" y="509270"/>
                </a:lnTo>
                <a:lnTo>
                  <a:pt x="331978" y="505460"/>
                </a:lnTo>
                <a:lnTo>
                  <a:pt x="332397" y="504190"/>
                </a:lnTo>
                <a:lnTo>
                  <a:pt x="333514" y="497840"/>
                </a:lnTo>
                <a:lnTo>
                  <a:pt x="333806" y="496570"/>
                </a:lnTo>
                <a:lnTo>
                  <a:pt x="335495" y="487680"/>
                </a:lnTo>
                <a:lnTo>
                  <a:pt x="335622" y="486410"/>
                </a:lnTo>
                <a:lnTo>
                  <a:pt x="337870" y="473710"/>
                </a:lnTo>
                <a:lnTo>
                  <a:pt x="338010" y="472440"/>
                </a:lnTo>
                <a:lnTo>
                  <a:pt x="338429" y="471170"/>
                </a:lnTo>
                <a:lnTo>
                  <a:pt x="338709" y="469900"/>
                </a:lnTo>
                <a:lnTo>
                  <a:pt x="339267" y="466090"/>
                </a:lnTo>
                <a:lnTo>
                  <a:pt x="339826" y="463550"/>
                </a:lnTo>
                <a:lnTo>
                  <a:pt x="340258" y="462280"/>
                </a:lnTo>
                <a:lnTo>
                  <a:pt x="340804" y="458470"/>
                </a:lnTo>
                <a:lnTo>
                  <a:pt x="341655" y="455930"/>
                </a:lnTo>
                <a:lnTo>
                  <a:pt x="342785" y="450850"/>
                </a:lnTo>
                <a:lnTo>
                  <a:pt x="344881" y="444500"/>
                </a:lnTo>
                <a:lnTo>
                  <a:pt x="345452" y="441960"/>
                </a:lnTo>
                <a:lnTo>
                  <a:pt x="345859" y="440690"/>
                </a:lnTo>
                <a:lnTo>
                  <a:pt x="346989" y="438150"/>
                </a:lnTo>
                <a:lnTo>
                  <a:pt x="347408" y="436880"/>
                </a:lnTo>
                <a:lnTo>
                  <a:pt x="347967" y="434340"/>
                </a:lnTo>
                <a:lnTo>
                  <a:pt x="348526" y="433070"/>
                </a:lnTo>
                <a:lnTo>
                  <a:pt x="349237" y="431800"/>
                </a:lnTo>
                <a:lnTo>
                  <a:pt x="350342" y="429260"/>
                </a:lnTo>
                <a:lnTo>
                  <a:pt x="351053" y="426720"/>
                </a:lnTo>
                <a:lnTo>
                  <a:pt x="351612" y="425450"/>
                </a:lnTo>
                <a:lnTo>
                  <a:pt x="354418" y="420370"/>
                </a:lnTo>
                <a:lnTo>
                  <a:pt x="355815" y="416560"/>
                </a:lnTo>
                <a:lnTo>
                  <a:pt x="356666" y="415290"/>
                </a:lnTo>
                <a:lnTo>
                  <a:pt x="357365" y="414020"/>
                </a:lnTo>
                <a:lnTo>
                  <a:pt x="358216" y="412750"/>
                </a:lnTo>
                <a:lnTo>
                  <a:pt x="359041" y="410210"/>
                </a:lnTo>
                <a:lnTo>
                  <a:pt x="359879" y="408940"/>
                </a:lnTo>
                <a:lnTo>
                  <a:pt x="360591" y="407670"/>
                </a:lnTo>
                <a:lnTo>
                  <a:pt x="361429" y="406400"/>
                </a:lnTo>
                <a:lnTo>
                  <a:pt x="362419" y="405130"/>
                </a:lnTo>
                <a:lnTo>
                  <a:pt x="363258" y="402590"/>
                </a:lnTo>
                <a:lnTo>
                  <a:pt x="364934" y="400050"/>
                </a:lnTo>
                <a:lnTo>
                  <a:pt x="365925" y="398780"/>
                </a:lnTo>
                <a:lnTo>
                  <a:pt x="366750" y="397510"/>
                </a:lnTo>
                <a:lnTo>
                  <a:pt x="367753" y="394970"/>
                </a:lnTo>
                <a:lnTo>
                  <a:pt x="368731" y="393700"/>
                </a:lnTo>
                <a:lnTo>
                  <a:pt x="369570" y="392430"/>
                </a:lnTo>
                <a:lnTo>
                  <a:pt x="372516" y="388620"/>
                </a:lnTo>
                <a:lnTo>
                  <a:pt x="374472" y="384810"/>
                </a:lnTo>
                <a:lnTo>
                  <a:pt x="377418" y="381000"/>
                </a:lnTo>
                <a:lnTo>
                  <a:pt x="378396" y="378460"/>
                </a:lnTo>
                <a:lnTo>
                  <a:pt x="380365" y="375920"/>
                </a:lnTo>
                <a:lnTo>
                  <a:pt x="381495" y="374650"/>
                </a:lnTo>
                <a:lnTo>
                  <a:pt x="382473" y="373380"/>
                </a:lnTo>
                <a:lnTo>
                  <a:pt x="383451" y="370840"/>
                </a:lnTo>
                <a:lnTo>
                  <a:pt x="386397" y="367030"/>
                </a:lnTo>
                <a:lnTo>
                  <a:pt x="388366" y="363220"/>
                </a:lnTo>
                <a:lnTo>
                  <a:pt x="390321" y="360680"/>
                </a:lnTo>
                <a:lnTo>
                  <a:pt x="391160" y="359410"/>
                </a:lnTo>
                <a:lnTo>
                  <a:pt x="393128" y="356870"/>
                </a:lnTo>
                <a:lnTo>
                  <a:pt x="394804" y="353060"/>
                </a:lnTo>
                <a:lnTo>
                  <a:pt x="395795" y="351790"/>
                </a:lnTo>
                <a:lnTo>
                  <a:pt x="397471" y="349250"/>
                </a:lnTo>
                <a:lnTo>
                  <a:pt x="398322" y="346710"/>
                </a:lnTo>
                <a:lnTo>
                  <a:pt x="400011" y="344170"/>
                </a:lnTo>
                <a:lnTo>
                  <a:pt x="400697" y="342900"/>
                </a:lnTo>
                <a:lnTo>
                  <a:pt x="401548" y="341630"/>
                </a:lnTo>
                <a:lnTo>
                  <a:pt x="402234" y="339090"/>
                </a:lnTo>
                <a:lnTo>
                  <a:pt x="404342" y="335280"/>
                </a:lnTo>
                <a:lnTo>
                  <a:pt x="404901" y="334010"/>
                </a:lnTo>
                <a:lnTo>
                  <a:pt x="405612" y="331470"/>
                </a:lnTo>
                <a:lnTo>
                  <a:pt x="407301" y="327660"/>
                </a:lnTo>
                <a:lnTo>
                  <a:pt x="407708" y="326390"/>
                </a:lnTo>
                <a:lnTo>
                  <a:pt x="408279" y="325120"/>
                </a:lnTo>
                <a:lnTo>
                  <a:pt x="408698" y="322580"/>
                </a:lnTo>
                <a:lnTo>
                  <a:pt x="409536" y="320040"/>
                </a:lnTo>
                <a:lnTo>
                  <a:pt x="410108" y="317500"/>
                </a:lnTo>
                <a:lnTo>
                  <a:pt x="410654" y="313690"/>
                </a:lnTo>
                <a:lnTo>
                  <a:pt x="410946" y="312420"/>
                </a:lnTo>
                <a:lnTo>
                  <a:pt x="411365" y="307340"/>
                </a:lnTo>
                <a:lnTo>
                  <a:pt x="411365" y="302260"/>
                </a:lnTo>
                <a:lnTo>
                  <a:pt x="411213" y="300990"/>
                </a:lnTo>
                <a:lnTo>
                  <a:pt x="411213" y="298450"/>
                </a:lnTo>
                <a:lnTo>
                  <a:pt x="410946" y="297180"/>
                </a:lnTo>
                <a:lnTo>
                  <a:pt x="410794" y="295910"/>
                </a:lnTo>
                <a:lnTo>
                  <a:pt x="410527" y="294640"/>
                </a:lnTo>
                <a:lnTo>
                  <a:pt x="409676" y="289560"/>
                </a:lnTo>
                <a:lnTo>
                  <a:pt x="408838" y="287020"/>
                </a:lnTo>
                <a:lnTo>
                  <a:pt x="408279" y="285750"/>
                </a:lnTo>
                <a:lnTo>
                  <a:pt x="407860" y="283210"/>
                </a:lnTo>
                <a:lnTo>
                  <a:pt x="407301" y="281940"/>
                </a:lnTo>
                <a:lnTo>
                  <a:pt x="406590" y="280670"/>
                </a:lnTo>
                <a:lnTo>
                  <a:pt x="406031" y="279400"/>
                </a:lnTo>
                <a:lnTo>
                  <a:pt x="404634" y="276860"/>
                </a:lnTo>
                <a:lnTo>
                  <a:pt x="403783" y="274320"/>
                </a:lnTo>
                <a:lnTo>
                  <a:pt x="403085" y="273050"/>
                </a:lnTo>
                <a:lnTo>
                  <a:pt x="402234" y="271780"/>
                </a:lnTo>
                <a:lnTo>
                  <a:pt x="401256" y="270510"/>
                </a:lnTo>
                <a:lnTo>
                  <a:pt x="400418" y="269240"/>
                </a:lnTo>
                <a:lnTo>
                  <a:pt x="399440" y="266700"/>
                </a:lnTo>
                <a:lnTo>
                  <a:pt x="398462" y="265430"/>
                </a:lnTo>
                <a:lnTo>
                  <a:pt x="397344" y="264160"/>
                </a:lnTo>
                <a:lnTo>
                  <a:pt x="396354" y="262890"/>
                </a:lnTo>
                <a:lnTo>
                  <a:pt x="395236" y="261620"/>
                </a:lnTo>
                <a:lnTo>
                  <a:pt x="394119" y="259080"/>
                </a:lnTo>
                <a:lnTo>
                  <a:pt x="392849" y="257810"/>
                </a:lnTo>
                <a:lnTo>
                  <a:pt x="390474" y="255270"/>
                </a:lnTo>
                <a:lnTo>
                  <a:pt x="389051" y="254000"/>
                </a:lnTo>
                <a:lnTo>
                  <a:pt x="387807" y="251460"/>
                </a:lnTo>
                <a:lnTo>
                  <a:pt x="383590" y="247650"/>
                </a:lnTo>
                <a:lnTo>
                  <a:pt x="380644" y="245110"/>
                </a:lnTo>
                <a:lnTo>
                  <a:pt x="379107" y="242570"/>
                </a:lnTo>
                <a:lnTo>
                  <a:pt x="376021" y="240030"/>
                </a:lnTo>
                <a:lnTo>
                  <a:pt x="374332" y="238760"/>
                </a:lnTo>
                <a:lnTo>
                  <a:pt x="372795" y="237490"/>
                </a:lnTo>
                <a:lnTo>
                  <a:pt x="371106" y="234950"/>
                </a:lnTo>
                <a:lnTo>
                  <a:pt x="369417" y="233680"/>
                </a:lnTo>
                <a:lnTo>
                  <a:pt x="365925" y="231140"/>
                </a:lnTo>
                <a:lnTo>
                  <a:pt x="364236" y="229870"/>
                </a:lnTo>
                <a:lnTo>
                  <a:pt x="362419" y="227330"/>
                </a:lnTo>
                <a:lnTo>
                  <a:pt x="356946" y="223520"/>
                </a:lnTo>
                <a:lnTo>
                  <a:pt x="347408" y="215900"/>
                </a:lnTo>
                <a:lnTo>
                  <a:pt x="345452" y="214630"/>
                </a:lnTo>
                <a:lnTo>
                  <a:pt x="341515" y="210820"/>
                </a:lnTo>
                <a:lnTo>
                  <a:pt x="337591" y="208280"/>
                </a:lnTo>
                <a:lnTo>
                  <a:pt x="335495" y="207010"/>
                </a:lnTo>
                <a:lnTo>
                  <a:pt x="333514" y="205740"/>
                </a:lnTo>
                <a:lnTo>
                  <a:pt x="329450" y="201930"/>
                </a:lnTo>
                <a:lnTo>
                  <a:pt x="327494" y="200660"/>
                </a:lnTo>
                <a:lnTo>
                  <a:pt x="325386" y="199390"/>
                </a:lnTo>
                <a:lnTo>
                  <a:pt x="323418" y="198120"/>
                </a:lnTo>
                <a:lnTo>
                  <a:pt x="321322" y="196850"/>
                </a:lnTo>
                <a:lnTo>
                  <a:pt x="319354" y="194310"/>
                </a:lnTo>
                <a:lnTo>
                  <a:pt x="317258" y="193040"/>
                </a:lnTo>
                <a:lnTo>
                  <a:pt x="315290" y="191770"/>
                </a:lnTo>
                <a:lnTo>
                  <a:pt x="313194" y="190500"/>
                </a:lnTo>
                <a:lnTo>
                  <a:pt x="311213" y="189230"/>
                </a:lnTo>
                <a:lnTo>
                  <a:pt x="309257" y="186690"/>
                </a:lnTo>
                <a:lnTo>
                  <a:pt x="307149" y="185420"/>
                </a:lnTo>
                <a:lnTo>
                  <a:pt x="303225" y="182880"/>
                </a:lnTo>
                <a:lnTo>
                  <a:pt x="299300" y="179070"/>
                </a:lnTo>
                <a:lnTo>
                  <a:pt x="289483" y="172720"/>
                </a:lnTo>
                <a:lnTo>
                  <a:pt x="287667" y="170180"/>
                </a:lnTo>
                <a:lnTo>
                  <a:pt x="283870" y="167640"/>
                </a:lnTo>
                <a:lnTo>
                  <a:pt x="280225" y="165100"/>
                </a:lnTo>
                <a:lnTo>
                  <a:pt x="278396" y="162560"/>
                </a:lnTo>
                <a:lnTo>
                  <a:pt x="276580" y="161290"/>
                </a:lnTo>
                <a:lnTo>
                  <a:pt x="274891" y="160020"/>
                </a:lnTo>
                <a:lnTo>
                  <a:pt x="271399" y="157480"/>
                </a:lnTo>
                <a:lnTo>
                  <a:pt x="269709" y="154940"/>
                </a:lnTo>
                <a:lnTo>
                  <a:pt x="264655" y="151130"/>
                </a:lnTo>
                <a:lnTo>
                  <a:pt x="263118" y="149860"/>
                </a:lnTo>
                <a:lnTo>
                  <a:pt x="259880" y="146050"/>
                </a:lnTo>
                <a:lnTo>
                  <a:pt x="256806" y="143510"/>
                </a:lnTo>
                <a:lnTo>
                  <a:pt x="255409" y="142240"/>
                </a:lnTo>
                <a:lnTo>
                  <a:pt x="253860" y="140970"/>
                </a:lnTo>
                <a:lnTo>
                  <a:pt x="251053" y="137160"/>
                </a:lnTo>
                <a:lnTo>
                  <a:pt x="248246" y="134620"/>
                </a:lnTo>
                <a:lnTo>
                  <a:pt x="246989" y="133350"/>
                </a:lnTo>
                <a:lnTo>
                  <a:pt x="244475" y="129540"/>
                </a:lnTo>
                <a:lnTo>
                  <a:pt x="240677" y="125730"/>
                </a:lnTo>
                <a:lnTo>
                  <a:pt x="239560" y="123190"/>
                </a:lnTo>
                <a:lnTo>
                  <a:pt x="235064" y="118110"/>
                </a:lnTo>
                <a:lnTo>
                  <a:pt x="234086" y="115570"/>
                </a:lnTo>
                <a:lnTo>
                  <a:pt x="230162" y="110490"/>
                </a:lnTo>
                <a:lnTo>
                  <a:pt x="229311" y="107950"/>
                </a:lnTo>
                <a:lnTo>
                  <a:pt x="228333" y="106680"/>
                </a:lnTo>
                <a:lnTo>
                  <a:pt x="226644" y="104140"/>
                </a:lnTo>
                <a:lnTo>
                  <a:pt x="225958" y="102870"/>
                </a:lnTo>
                <a:lnTo>
                  <a:pt x="225107" y="101600"/>
                </a:lnTo>
                <a:lnTo>
                  <a:pt x="224269" y="99060"/>
                </a:lnTo>
                <a:lnTo>
                  <a:pt x="221462" y="93980"/>
                </a:lnTo>
                <a:lnTo>
                  <a:pt x="220903" y="91440"/>
                </a:lnTo>
                <a:lnTo>
                  <a:pt x="220192" y="90170"/>
                </a:lnTo>
                <a:lnTo>
                  <a:pt x="219075" y="87630"/>
                </a:lnTo>
                <a:lnTo>
                  <a:pt x="218376" y="86360"/>
                </a:lnTo>
                <a:lnTo>
                  <a:pt x="217957" y="83820"/>
                </a:lnTo>
                <a:lnTo>
                  <a:pt x="216839" y="81280"/>
                </a:lnTo>
                <a:lnTo>
                  <a:pt x="216420" y="80010"/>
                </a:lnTo>
                <a:lnTo>
                  <a:pt x="215861" y="78740"/>
                </a:lnTo>
                <a:lnTo>
                  <a:pt x="215011" y="74930"/>
                </a:lnTo>
                <a:lnTo>
                  <a:pt x="213321" y="69850"/>
                </a:lnTo>
                <a:lnTo>
                  <a:pt x="213042" y="67310"/>
                </a:lnTo>
                <a:lnTo>
                  <a:pt x="212636" y="66040"/>
                </a:lnTo>
                <a:lnTo>
                  <a:pt x="212344" y="64770"/>
                </a:lnTo>
                <a:lnTo>
                  <a:pt x="211924" y="63500"/>
                </a:lnTo>
                <a:lnTo>
                  <a:pt x="211645" y="62230"/>
                </a:lnTo>
                <a:lnTo>
                  <a:pt x="210527" y="55880"/>
                </a:lnTo>
                <a:lnTo>
                  <a:pt x="210388" y="54610"/>
                </a:lnTo>
                <a:lnTo>
                  <a:pt x="209816" y="50800"/>
                </a:lnTo>
                <a:lnTo>
                  <a:pt x="209677" y="49530"/>
                </a:lnTo>
                <a:lnTo>
                  <a:pt x="209397" y="48260"/>
                </a:lnTo>
                <a:lnTo>
                  <a:pt x="209257" y="46990"/>
                </a:lnTo>
                <a:lnTo>
                  <a:pt x="208991" y="45720"/>
                </a:lnTo>
                <a:lnTo>
                  <a:pt x="208838" y="43180"/>
                </a:lnTo>
                <a:lnTo>
                  <a:pt x="207568" y="30480"/>
                </a:lnTo>
                <a:lnTo>
                  <a:pt x="207302" y="26670"/>
                </a:lnTo>
                <a:lnTo>
                  <a:pt x="207302" y="25400"/>
                </a:lnTo>
                <a:lnTo>
                  <a:pt x="207010" y="22860"/>
                </a:lnTo>
                <a:lnTo>
                  <a:pt x="207010" y="21590"/>
                </a:lnTo>
                <a:lnTo>
                  <a:pt x="206883" y="19050"/>
                </a:lnTo>
                <a:lnTo>
                  <a:pt x="206883" y="17780"/>
                </a:lnTo>
                <a:lnTo>
                  <a:pt x="206743" y="16510"/>
                </a:lnTo>
                <a:lnTo>
                  <a:pt x="206743" y="15240"/>
                </a:lnTo>
                <a:lnTo>
                  <a:pt x="206590" y="13970"/>
                </a:lnTo>
                <a:lnTo>
                  <a:pt x="206590" y="10160"/>
                </a:lnTo>
                <a:lnTo>
                  <a:pt x="206451" y="8890"/>
                </a:lnTo>
                <a:lnTo>
                  <a:pt x="206324" y="1270"/>
                </a:lnTo>
                <a:lnTo>
                  <a:pt x="206171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4298794" y="958483"/>
            <a:ext cx="411480" cy="772160"/>
          </a:xfrm>
          <a:custGeom>
            <a:avLst/>
            <a:gdLst/>
            <a:ahLst/>
            <a:cxnLst/>
            <a:rect l="l" t="t" r="r" b="b"/>
            <a:pathLst>
              <a:path w="411479" h="772160">
                <a:moveTo>
                  <a:pt x="205054" y="771639"/>
                </a:moveTo>
                <a:lnTo>
                  <a:pt x="204914" y="770204"/>
                </a:lnTo>
                <a:lnTo>
                  <a:pt x="204914" y="768642"/>
                </a:lnTo>
                <a:lnTo>
                  <a:pt x="204914" y="767194"/>
                </a:lnTo>
                <a:lnTo>
                  <a:pt x="204774" y="765632"/>
                </a:lnTo>
                <a:lnTo>
                  <a:pt x="204774" y="764070"/>
                </a:lnTo>
                <a:lnTo>
                  <a:pt x="204635" y="762635"/>
                </a:lnTo>
                <a:lnTo>
                  <a:pt x="204635" y="761072"/>
                </a:lnTo>
                <a:lnTo>
                  <a:pt x="204495" y="759637"/>
                </a:lnTo>
                <a:lnTo>
                  <a:pt x="204495" y="758075"/>
                </a:lnTo>
                <a:lnTo>
                  <a:pt x="204343" y="756627"/>
                </a:lnTo>
                <a:lnTo>
                  <a:pt x="204343" y="755065"/>
                </a:lnTo>
                <a:lnTo>
                  <a:pt x="204216" y="753503"/>
                </a:lnTo>
                <a:lnTo>
                  <a:pt x="204076" y="752068"/>
                </a:lnTo>
                <a:lnTo>
                  <a:pt x="204076" y="750506"/>
                </a:lnTo>
                <a:lnTo>
                  <a:pt x="203923" y="749058"/>
                </a:lnTo>
                <a:lnTo>
                  <a:pt x="203784" y="747509"/>
                </a:lnTo>
                <a:lnTo>
                  <a:pt x="203657" y="746061"/>
                </a:lnTo>
                <a:lnTo>
                  <a:pt x="203517" y="744499"/>
                </a:lnTo>
                <a:lnTo>
                  <a:pt x="203365" y="742937"/>
                </a:lnTo>
                <a:lnTo>
                  <a:pt x="203225" y="741489"/>
                </a:lnTo>
                <a:lnTo>
                  <a:pt x="203098" y="739940"/>
                </a:lnTo>
                <a:lnTo>
                  <a:pt x="202946" y="738492"/>
                </a:lnTo>
                <a:lnTo>
                  <a:pt x="202806" y="736930"/>
                </a:lnTo>
                <a:lnTo>
                  <a:pt x="202679" y="735495"/>
                </a:lnTo>
                <a:lnTo>
                  <a:pt x="202526" y="733933"/>
                </a:lnTo>
                <a:lnTo>
                  <a:pt x="202247" y="732370"/>
                </a:lnTo>
                <a:lnTo>
                  <a:pt x="202107" y="730923"/>
                </a:lnTo>
                <a:lnTo>
                  <a:pt x="201968" y="729361"/>
                </a:lnTo>
                <a:lnTo>
                  <a:pt x="201688" y="727925"/>
                </a:lnTo>
                <a:lnTo>
                  <a:pt x="201549" y="726363"/>
                </a:lnTo>
                <a:lnTo>
                  <a:pt x="201269" y="724801"/>
                </a:lnTo>
                <a:lnTo>
                  <a:pt x="200990" y="723366"/>
                </a:lnTo>
                <a:lnTo>
                  <a:pt x="200850" y="721804"/>
                </a:lnTo>
                <a:lnTo>
                  <a:pt x="200558" y="720356"/>
                </a:lnTo>
                <a:lnTo>
                  <a:pt x="200279" y="718794"/>
                </a:lnTo>
                <a:lnTo>
                  <a:pt x="200012" y="717359"/>
                </a:lnTo>
                <a:lnTo>
                  <a:pt x="199720" y="715797"/>
                </a:lnTo>
                <a:lnTo>
                  <a:pt x="199301" y="714235"/>
                </a:lnTo>
                <a:lnTo>
                  <a:pt x="199021" y="712800"/>
                </a:lnTo>
                <a:lnTo>
                  <a:pt x="198742" y="711238"/>
                </a:lnTo>
                <a:lnTo>
                  <a:pt x="198323" y="709790"/>
                </a:lnTo>
                <a:lnTo>
                  <a:pt x="198043" y="708228"/>
                </a:lnTo>
                <a:lnTo>
                  <a:pt x="197624" y="706793"/>
                </a:lnTo>
                <a:lnTo>
                  <a:pt x="197205" y="705231"/>
                </a:lnTo>
                <a:lnTo>
                  <a:pt x="196786" y="703668"/>
                </a:lnTo>
                <a:lnTo>
                  <a:pt x="196494" y="702221"/>
                </a:lnTo>
                <a:lnTo>
                  <a:pt x="195935" y="700659"/>
                </a:lnTo>
                <a:lnTo>
                  <a:pt x="195516" y="699223"/>
                </a:lnTo>
                <a:lnTo>
                  <a:pt x="195097" y="697661"/>
                </a:lnTo>
                <a:lnTo>
                  <a:pt x="194538" y="696226"/>
                </a:lnTo>
                <a:lnTo>
                  <a:pt x="194119" y="694651"/>
                </a:lnTo>
                <a:lnTo>
                  <a:pt x="193560" y="693089"/>
                </a:lnTo>
                <a:lnTo>
                  <a:pt x="193141" y="691654"/>
                </a:lnTo>
                <a:lnTo>
                  <a:pt x="192570" y="690092"/>
                </a:lnTo>
                <a:lnTo>
                  <a:pt x="192011" y="688657"/>
                </a:lnTo>
                <a:lnTo>
                  <a:pt x="191452" y="687095"/>
                </a:lnTo>
                <a:lnTo>
                  <a:pt x="190741" y="685647"/>
                </a:lnTo>
                <a:lnTo>
                  <a:pt x="190182" y="684085"/>
                </a:lnTo>
                <a:lnTo>
                  <a:pt x="189484" y="682523"/>
                </a:lnTo>
                <a:lnTo>
                  <a:pt x="188912" y="681088"/>
                </a:lnTo>
                <a:lnTo>
                  <a:pt x="188226" y="679526"/>
                </a:lnTo>
                <a:lnTo>
                  <a:pt x="187515" y="678078"/>
                </a:lnTo>
                <a:lnTo>
                  <a:pt x="186817" y="676529"/>
                </a:lnTo>
                <a:lnTo>
                  <a:pt x="186118" y="675081"/>
                </a:lnTo>
                <a:lnTo>
                  <a:pt x="185267" y="673519"/>
                </a:lnTo>
                <a:lnTo>
                  <a:pt x="184581" y="671957"/>
                </a:lnTo>
                <a:lnTo>
                  <a:pt x="183730" y="670521"/>
                </a:lnTo>
                <a:lnTo>
                  <a:pt x="183045" y="668959"/>
                </a:lnTo>
                <a:lnTo>
                  <a:pt x="182194" y="667512"/>
                </a:lnTo>
                <a:lnTo>
                  <a:pt x="181356" y="665949"/>
                </a:lnTo>
                <a:lnTo>
                  <a:pt x="180378" y="664514"/>
                </a:lnTo>
                <a:lnTo>
                  <a:pt x="179527" y="662952"/>
                </a:lnTo>
                <a:lnTo>
                  <a:pt x="178689" y="661390"/>
                </a:lnTo>
                <a:lnTo>
                  <a:pt x="177711" y="659955"/>
                </a:lnTo>
                <a:lnTo>
                  <a:pt x="176860" y="658393"/>
                </a:lnTo>
                <a:lnTo>
                  <a:pt x="175882" y="656945"/>
                </a:lnTo>
                <a:lnTo>
                  <a:pt x="174904" y="655383"/>
                </a:lnTo>
                <a:lnTo>
                  <a:pt x="173913" y="653935"/>
                </a:lnTo>
                <a:lnTo>
                  <a:pt x="172796" y="652386"/>
                </a:lnTo>
                <a:lnTo>
                  <a:pt x="171818" y="650824"/>
                </a:lnTo>
                <a:lnTo>
                  <a:pt x="170840" y="649389"/>
                </a:lnTo>
                <a:lnTo>
                  <a:pt x="169710" y="647814"/>
                </a:lnTo>
                <a:lnTo>
                  <a:pt x="168592" y="646379"/>
                </a:lnTo>
                <a:lnTo>
                  <a:pt x="167614" y="644817"/>
                </a:lnTo>
                <a:lnTo>
                  <a:pt x="166484" y="643369"/>
                </a:lnTo>
                <a:lnTo>
                  <a:pt x="165366" y="641807"/>
                </a:lnTo>
                <a:lnTo>
                  <a:pt x="164236" y="640257"/>
                </a:lnTo>
                <a:lnTo>
                  <a:pt x="162979" y="638810"/>
                </a:lnTo>
                <a:lnTo>
                  <a:pt x="161861" y="637247"/>
                </a:lnTo>
                <a:lnTo>
                  <a:pt x="160731" y="635812"/>
                </a:lnTo>
                <a:lnTo>
                  <a:pt x="159473" y="634250"/>
                </a:lnTo>
                <a:lnTo>
                  <a:pt x="158343" y="632688"/>
                </a:lnTo>
                <a:lnTo>
                  <a:pt x="157086" y="631240"/>
                </a:lnTo>
                <a:lnTo>
                  <a:pt x="155829" y="629678"/>
                </a:lnTo>
                <a:lnTo>
                  <a:pt x="154559" y="628243"/>
                </a:lnTo>
                <a:lnTo>
                  <a:pt x="153301" y="626681"/>
                </a:lnTo>
                <a:lnTo>
                  <a:pt x="152184" y="625246"/>
                </a:lnTo>
                <a:lnTo>
                  <a:pt x="150914" y="623684"/>
                </a:lnTo>
                <a:lnTo>
                  <a:pt x="149517" y="622122"/>
                </a:lnTo>
                <a:lnTo>
                  <a:pt x="148247" y="620674"/>
                </a:lnTo>
                <a:lnTo>
                  <a:pt x="146989" y="619112"/>
                </a:lnTo>
                <a:lnTo>
                  <a:pt x="145719" y="617677"/>
                </a:lnTo>
                <a:lnTo>
                  <a:pt x="144462" y="616115"/>
                </a:lnTo>
                <a:lnTo>
                  <a:pt x="143205" y="614667"/>
                </a:lnTo>
                <a:lnTo>
                  <a:pt x="141808" y="613117"/>
                </a:lnTo>
                <a:lnTo>
                  <a:pt x="140538" y="611555"/>
                </a:lnTo>
                <a:lnTo>
                  <a:pt x="139268" y="610108"/>
                </a:lnTo>
                <a:lnTo>
                  <a:pt x="138023" y="608545"/>
                </a:lnTo>
                <a:lnTo>
                  <a:pt x="136601" y="607098"/>
                </a:lnTo>
                <a:lnTo>
                  <a:pt x="135356" y="605548"/>
                </a:lnTo>
                <a:lnTo>
                  <a:pt x="134086" y="604100"/>
                </a:lnTo>
                <a:lnTo>
                  <a:pt x="132689" y="602538"/>
                </a:lnTo>
                <a:lnTo>
                  <a:pt x="131419" y="600976"/>
                </a:lnTo>
                <a:lnTo>
                  <a:pt x="130162" y="599541"/>
                </a:lnTo>
                <a:lnTo>
                  <a:pt x="128892" y="597979"/>
                </a:lnTo>
                <a:lnTo>
                  <a:pt x="127635" y="596531"/>
                </a:lnTo>
                <a:lnTo>
                  <a:pt x="126377" y="594969"/>
                </a:lnTo>
                <a:lnTo>
                  <a:pt x="125107" y="593534"/>
                </a:lnTo>
                <a:lnTo>
                  <a:pt x="123837" y="591972"/>
                </a:lnTo>
                <a:lnTo>
                  <a:pt x="122593" y="590410"/>
                </a:lnTo>
                <a:lnTo>
                  <a:pt x="121323" y="588975"/>
                </a:lnTo>
                <a:lnTo>
                  <a:pt x="120192" y="587413"/>
                </a:lnTo>
                <a:lnTo>
                  <a:pt x="118948" y="585965"/>
                </a:lnTo>
                <a:lnTo>
                  <a:pt x="117678" y="584403"/>
                </a:lnTo>
                <a:lnTo>
                  <a:pt x="116547" y="582968"/>
                </a:lnTo>
                <a:lnTo>
                  <a:pt x="115430" y="581406"/>
                </a:lnTo>
                <a:lnTo>
                  <a:pt x="114173" y="579843"/>
                </a:lnTo>
                <a:lnTo>
                  <a:pt x="113055" y="578396"/>
                </a:lnTo>
                <a:lnTo>
                  <a:pt x="111925" y="576846"/>
                </a:lnTo>
                <a:lnTo>
                  <a:pt x="110807" y="575398"/>
                </a:lnTo>
                <a:lnTo>
                  <a:pt x="109677" y="573836"/>
                </a:lnTo>
                <a:lnTo>
                  <a:pt x="108699" y="572401"/>
                </a:lnTo>
                <a:lnTo>
                  <a:pt x="107581" y="570826"/>
                </a:lnTo>
                <a:lnTo>
                  <a:pt x="106591" y="569277"/>
                </a:lnTo>
                <a:lnTo>
                  <a:pt x="105473" y="567829"/>
                </a:lnTo>
                <a:lnTo>
                  <a:pt x="104495" y="566267"/>
                </a:lnTo>
                <a:lnTo>
                  <a:pt x="103517" y="564832"/>
                </a:lnTo>
                <a:lnTo>
                  <a:pt x="102539" y="563270"/>
                </a:lnTo>
                <a:lnTo>
                  <a:pt x="101549" y="561822"/>
                </a:lnTo>
                <a:lnTo>
                  <a:pt x="100558" y="560260"/>
                </a:lnTo>
                <a:lnTo>
                  <a:pt x="99720" y="558698"/>
                </a:lnTo>
                <a:lnTo>
                  <a:pt x="98894" y="557263"/>
                </a:lnTo>
                <a:lnTo>
                  <a:pt x="97891" y="555701"/>
                </a:lnTo>
                <a:lnTo>
                  <a:pt x="97053" y="554266"/>
                </a:lnTo>
                <a:lnTo>
                  <a:pt x="96227" y="552704"/>
                </a:lnTo>
                <a:lnTo>
                  <a:pt x="95377" y="551256"/>
                </a:lnTo>
                <a:lnTo>
                  <a:pt x="94678" y="549694"/>
                </a:lnTo>
                <a:lnTo>
                  <a:pt x="93827" y="548132"/>
                </a:lnTo>
                <a:lnTo>
                  <a:pt x="93129" y="546696"/>
                </a:lnTo>
                <a:lnTo>
                  <a:pt x="92430" y="545134"/>
                </a:lnTo>
                <a:lnTo>
                  <a:pt x="91732" y="543687"/>
                </a:lnTo>
                <a:lnTo>
                  <a:pt x="91020" y="542137"/>
                </a:lnTo>
                <a:lnTo>
                  <a:pt x="87807" y="534568"/>
                </a:lnTo>
                <a:lnTo>
                  <a:pt x="87249" y="533120"/>
                </a:lnTo>
                <a:lnTo>
                  <a:pt x="86690" y="531558"/>
                </a:lnTo>
                <a:lnTo>
                  <a:pt x="86118" y="529996"/>
                </a:lnTo>
                <a:lnTo>
                  <a:pt x="85559" y="528561"/>
                </a:lnTo>
                <a:lnTo>
                  <a:pt x="85001" y="526999"/>
                </a:lnTo>
                <a:lnTo>
                  <a:pt x="84582" y="525564"/>
                </a:lnTo>
                <a:lnTo>
                  <a:pt x="84023" y="523989"/>
                </a:lnTo>
                <a:lnTo>
                  <a:pt x="83604" y="522554"/>
                </a:lnTo>
                <a:lnTo>
                  <a:pt x="83172" y="520992"/>
                </a:lnTo>
                <a:lnTo>
                  <a:pt x="82753" y="519430"/>
                </a:lnTo>
                <a:lnTo>
                  <a:pt x="82334" y="517994"/>
                </a:lnTo>
                <a:lnTo>
                  <a:pt x="81915" y="516432"/>
                </a:lnTo>
                <a:lnTo>
                  <a:pt x="81495" y="514985"/>
                </a:lnTo>
                <a:lnTo>
                  <a:pt x="81064" y="513422"/>
                </a:lnTo>
                <a:lnTo>
                  <a:pt x="80797" y="511987"/>
                </a:lnTo>
                <a:lnTo>
                  <a:pt x="80378" y="510425"/>
                </a:lnTo>
                <a:lnTo>
                  <a:pt x="80086" y="508863"/>
                </a:lnTo>
                <a:lnTo>
                  <a:pt x="79667" y="507415"/>
                </a:lnTo>
                <a:lnTo>
                  <a:pt x="79387" y="505866"/>
                </a:lnTo>
                <a:lnTo>
                  <a:pt x="79108" y="504418"/>
                </a:lnTo>
                <a:lnTo>
                  <a:pt x="78689" y="502856"/>
                </a:lnTo>
                <a:lnTo>
                  <a:pt x="78397" y="501421"/>
                </a:lnTo>
                <a:lnTo>
                  <a:pt x="78130" y="499859"/>
                </a:lnTo>
                <a:lnTo>
                  <a:pt x="77838" y="498297"/>
                </a:lnTo>
                <a:lnTo>
                  <a:pt x="77571" y="496849"/>
                </a:lnTo>
                <a:lnTo>
                  <a:pt x="77279" y="495287"/>
                </a:lnTo>
                <a:lnTo>
                  <a:pt x="77000" y="493852"/>
                </a:lnTo>
                <a:lnTo>
                  <a:pt x="76733" y="492290"/>
                </a:lnTo>
                <a:lnTo>
                  <a:pt x="76441" y="490855"/>
                </a:lnTo>
                <a:lnTo>
                  <a:pt x="76301" y="489292"/>
                </a:lnTo>
                <a:lnTo>
                  <a:pt x="76022" y="487730"/>
                </a:lnTo>
                <a:lnTo>
                  <a:pt x="75742" y="486283"/>
                </a:lnTo>
                <a:lnTo>
                  <a:pt x="75463" y="484720"/>
                </a:lnTo>
                <a:lnTo>
                  <a:pt x="75171" y="483285"/>
                </a:lnTo>
                <a:lnTo>
                  <a:pt x="74904" y="481723"/>
                </a:lnTo>
                <a:lnTo>
                  <a:pt x="74612" y="480275"/>
                </a:lnTo>
                <a:lnTo>
                  <a:pt x="74485" y="478726"/>
                </a:lnTo>
                <a:lnTo>
                  <a:pt x="74193" y="477164"/>
                </a:lnTo>
                <a:lnTo>
                  <a:pt x="73926" y="475716"/>
                </a:lnTo>
                <a:lnTo>
                  <a:pt x="73634" y="474154"/>
                </a:lnTo>
                <a:lnTo>
                  <a:pt x="73355" y="472706"/>
                </a:lnTo>
                <a:lnTo>
                  <a:pt x="73075" y="471144"/>
                </a:lnTo>
                <a:lnTo>
                  <a:pt x="72796" y="469709"/>
                </a:lnTo>
                <a:lnTo>
                  <a:pt x="72517" y="468147"/>
                </a:lnTo>
                <a:lnTo>
                  <a:pt x="72097" y="466585"/>
                </a:lnTo>
                <a:lnTo>
                  <a:pt x="71818" y="465150"/>
                </a:lnTo>
                <a:lnTo>
                  <a:pt x="71526" y="463588"/>
                </a:lnTo>
                <a:lnTo>
                  <a:pt x="71259" y="462140"/>
                </a:lnTo>
                <a:lnTo>
                  <a:pt x="70840" y="460578"/>
                </a:lnTo>
                <a:lnTo>
                  <a:pt x="70548" y="459143"/>
                </a:lnTo>
                <a:lnTo>
                  <a:pt x="70129" y="457581"/>
                </a:lnTo>
                <a:lnTo>
                  <a:pt x="69850" y="456018"/>
                </a:lnTo>
                <a:lnTo>
                  <a:pt x="69430" y="454583"/>
                </a:lnTo>
                <a:lnTo>
                  <a:pt x="69011" y="453021"/>
                </a:lnTo>
                <a:lnTo>
                  <a:pt x="68592" y="451573"/>
                </a:lnTo>
                <a:lnTo>
                  <a:pt x="68173" y="450011"/>
                </a:lnTo>
                <a:lnTo>
                  <a:pt x="67741" y="448576"/>
                </a:lnTo>
                <a:lnTo>
                  <a:pt x="67322" y="447014"/>
                </a:lnTo>
                <a:lnTo>
                  <a:pt x="66903" y="445452"/>
                </a:lnTo>
                <a:lnTo>
                  <a:pt x="66484" y="444004"/>
                </a:lnTo>
                <a:lnTo>
                  <a:pt x="65925" y="442455"/>
                </a:lnTo>
                <a:lnTo>
                  <a:pt x="65506" y="441007"/>
                </a:lnTo>
                <a:lnTo>
                  <a:pt x="64947" y="439445"/>
                </a:lnTo>
                <a:lnTo>
                  <a:pt x="64528" y="437997"/>
                </a:lnTo>
                <a:lnTo>
                  <a:pt x="63969" y="436435"/>
                </a:lnTo>
                <a:lnTo>
                  <a:pt x="63398" y="434886"/>
                </a:lnTo>
                <a:lnTo>
                  <a:pt x="62839" y="433438"/>
                </a:lnTo>
                <a:lnTo>
                  <a:pt x="62280" y="431876"/>
                </a:lnTo>
                <a:lnTo>
                  <a:pt x="61569" y="430441"/>
                </a:lnTo>
                <a:lnTo>
                  <a:pt x="61010" y="428879"/>
                </a:lnTo>
                <a:lnTo>
                  <a:pt x="60325" y="427316"/>
                </a:lnTo>
                <a:lnTo>
                  <a:pt x="59753" y="425869"/>
                </a:lnTo>
                <a:lnTo>
                  <a:pt x="59055" y="424307"/>
                </a:lnTo>
                <a:lnTo>
                  <a:pt x="58343" y="422871"/>
                </a:lnTo>
                <a:lnTo>
                  <a:pt x="57658" y="421309"/>
                </a:lnTo>
                <a:lnTo>
                  <a:pt x="56946" y="419874"/>
                </a:lnTo>
                <a:lnTo>
                  <a:pt x="56248" y="418312"/>
                </a:lnTo>
                <a:lnTo>
                  <a:pt x="55549" y="416750"/>
                </a:lnTo>
                <a:lnTo>
                  <a:pt x="54698" y="415302"/>
                </a:lnTo>
                <a:lnTo>
                  <a:pt x="54000" y="413740"/>
                </a:lnTo>
                <a:lnTo>
                  <a:pt x="53162" y="412305"/>
                </a:lnTo>
                <a:lnTo>
                  <a:pt x="52451" y="410743"/>
                </a:lnTo>
                <a:lnTo>
                  <a:pt x="51625" y="409295"/>
                </a:lnTo>
                <a:lnTo>
                  <a:pt x="50787" y="407746"/>
                </a:lnTo>
                <a:lnTo>
                  <a:pt x="49936" y="406184"/>
                </a:lnTo>
                <a:lnTo>
                  <a:pt x="49098" y="404736"/>
                </a:lnTo>
                <a:lnTo>
                  <a:pt x="48247" y="403174"/>
                </a:lnTo>
                <a:lnTo>
                  <a:pt x="47269" y="401739"/>
                </a:lnTo>
                <a:lnTo>
                  <a:pt x="46431" y="400164"/>
                </a:lnTo>
                <a:lnTo>
                  <a:pt x="45453" y="398729"/>
                </a:lnTo>
                <a:lnTo>
                  <a:pt x="44602" y="397167"/>
                </a:lnTo>
                <a:lnTo>
                  <a:pt x="43624" y="395605"/>
                </a:lnTo>
                <a:lnTo>
                  <a:pt x="42786" y="394169"/>
                </a:lnTo>
                <a:lnTo>
                  <a:pt x="41808" y="392607"/>
                </a:lnTo>
                <a:lnTo>
                  <a:pt x="40817" y="391172"/>
                </a:lnTo>
                <a:lnTo>
                  <a:pt x="39839" y="389597"/>
                </a:lnTo>
                <a:lnTo>
                  <a:pt x="38862" y="388162"/>
                </a:lnTo>
                <a:lnTo>
                  <a:pt x="37871" y="386600"/>
                </a:lnTo>
                <a:lnTo>
                  <a:pt x="36893" y="385038"/>
                </a:lnTo>
                <a:lnTo>
                  <a:pt x="35915" y="383603"/>
                </a:lnTo>
                <a:lnTo>
                  <a:pt x="34925" y="382041"/>
                </a:lnTo>
                <a:lnTo>
                  <a:pt x="33947" y="380593"/>
                </a:lnTo>
                <a:lnTo>
                  <a:pt x="32969" y="379031"/>
                </a:lnTo>
                <a:lnTo>
                  <a:pt x="31978" y="377596"/>
                </a:lnTo>
                <a:lnTo>
                  <a:pt x="31000" y="376034"/>
                </a:lnTo>
                <a:lnTo>
                  <a:pt x="30022" y="374472"/>
                </a:lnTo>
                <a:lnTo>
                  <a:pt x="29044" y="373024"/>
                </a:lnTo>
                <a:lnTo>
                  <a:pt x="27914" y="371475"/>
                </a:lnTo>
                <a:lnTo>
                  <a:pt x="26936" y="370027"/>
                </a:lnTo>
                <a:lnTo>
                  <a:pt x="25946" y="368465"/>
                </a:lnTo>
                <a:lnTo>
                  <a:pt x="24968" y="367030"/>
                </a:lnTo>
                <a:lnTo>
                  <a:pt x="23990" y="365467"/>
                </a:lnTo>
                <a:lnTo>
                  <a:pt x="23012" y="363905"/>
                </a:lnTo>
                <a:lnTo>
                  <a:pt x="22174" y="362458"/>
                </a:lnTo>
                <a:lnTo>
                  <a:pt x="21183" y="360895"/>
                </a:lnTo>
                <a:lnTo>
                  <a:pt x="20205" y="359460"/>
                </a:lnTo>
                <a:lnTo>
                  <a:pt x="19215" y="357898"/>
                </a:lnTo>
                <a:lnTo>
                  <a:pt x="18376" y="356463"/>
                </a:lnTo>
                <a:lnTo>
                  <a:pt x="17399" y="354901"/>
                </a:lnTo>
                <a:lnTo>
                  <a:pt x="16560" y="353326"/>
                </a:lnTo>
                <a:lnTo>
                  <a:pt x="15570" y="351891"/>
                </a:lnTo>
                <a:lnTo>
                  <a:pt x="14744" y="350329"/>
                </a:lnTo>
                <a:lnTo>
                  <a:pt x="13893" y="348894"/>
                </a:lnTo>
                <a:lnTo>
                  <a:pt x="13055" y="347332"/>
                </a:lnTo>
                <a:lnTo>
                  <a:pt x="12204" y="345884"/>
                </a:lnTo>
                <a:lnTo>
                  <a:pt x="11506" y="344335"/>
                </a:lnTo>
                <a:lnTo>
                  <a:pt x="10668" y="342760"/>
                </a:lnTo>
                <a:lnTo>
                  <a:pt x="9969" y="341325"/>
                </a:lnTo>
                <a:lnTo>
                  <a:pt x="9118" y="339763"/>
                </a:lnTo>
                <a:lnTo>
                  <a:pt x="8432" y="338315"/>
                </a:lnTo>
                <a:lnTo>
                  <a:pt x="7721" y="336753"/>
                </a:lnTo>
                <a:lnTo>
                  <a:pt x="7162" y="335318"/>
                </a:lnTo>
                <a:lnTo>
                  <a:pt x="6451" y="333756"/>
                </a:lnTo>
                <a:lnTo>
                  <a:pt x="5892" y="332193"/>
                </a:lnTo>
                <a:lnTo>
                  <a:pt x="5207" y="330758"/>
                </a:lnTo>
                <a:lnTo>
                  <a:pt x="4635" y="329196"/>
                </a:lnTo>
                <a:lnTo>
                  <a:pt x="4216" y="327748"/>
                </a:lnTo>
                <a:lnTo>
                  <a:pt x="3657" y="326186"/>
                </a:lnTo>
                <a:lnTo>
                  <a:pt x="3225" y="324624"/>
                </a:lnTo>
                <a:lnTo>
                  <a:pt x="2667" y="323189"/>
                </a:lnTo>
                <a:lnTo>
                  <a:pt x="2247" y="321627"/>
                </a:lnTo>
                <a:lnTo>
                  <a:pt x="1968" y="320192"/>
                </a:lnTo>
                <a:lnTo>
                  <a:pt x="1562" y="318630"/>
                </a:lnTo>
                <a:lnTo>
                  <a:pt x="1270" y="317182"/>
                </a:lnTo>
                <a:lnTo>
                  <a:pt x="990" y="315620"/>
                </a:lnTo>
                <a:lnTo>
                  <a:pt x="711" y="314058"/>
                </a:lnTo>
                <a:lnTo>
                  <a:pt x="558" y="312623"/>
                </a:lnTo>
                <a:lnTo>
                  <a:pt x="292" y="311061"/>
                </a:lnTo>
                <a:lnTo>
                  <a:pt x="139" y="309613"/>
                </a:lnTo>
                <a:lnTo>
                  <a:pt x="139" y="308063"/>
                </a:lnTo>
                <a:lnTo>
                  <a:pt x="0" y="306616"/>
                </a:lnTo>
                <a:lnTo>
                  <a:pt x="0" y="305054"/>
                </a:lnTo>
                <a:lnTo>
                  <a:pt x="0" y="303491"/>
                </a:lnTo>
                <a:lnTo>
                  <a:pt x="0" y="302044"/>
                </a:lnTo>
                <a:lnTo>
                  <a:pt x="139" y="300494"/>
                </a:lnTo>
                <a:lnTo>
                  <a:pt x="292" y="299046"/>
                </a:lnTo>
                <a:lnTo>
                  <a:pt x="431" y="297484"/>
                </a:lnTo>
                <a:lnTo>
                  <a:pt x="558" y="296049"/>
                </a:lnTo>
                <a:lnTo>
                  <a:pt x="850" y="294487"/>
                </a:lnTo>
                <a:lnTo>
                  <a:pt x="1130" y="292925"/>
                </a:lnTo>
                <a:lnTo>
                  <a:pt x="1409" y="291477"/>
                </a:lnTo>
                <a:lnTo>
                  <a:pt x="1828" y="289915"/>
                </a:lnTo>
                <a:lnTo>
                  <a:pt x="2247" y="288480"/>
                </a:lnTo>
                <a:lnTo>
                  <a:pt x="2667" y="286918"/>
                </a:lnTo>
                <a:lnTo>
                  <a:pt x="3098" y="285483"/>
                </a:lnTo>
                <a:lnTo>
                  <a:pt x="3657" y="283921"/>
                </a:lnTo>
                <a:lnTo>
                  <a:pt x="4216" y="282359"/>
                </a:lnTo>
                <a:lnTo>
                  <a:pt x="4775" y="280911"/>
                </a:lnTo>
                <a:lnTo>
                  <a:pt x="5473" y="279349"/>
                </a:lnTo>
                <a:lnTo>
                  <a:pt x="6032" y="277914"/>
                </a:lnTo>
                <a:lnTo>
                  <a:pt x="6883" y="276352"/>
                </a:lnTo>
                <a:lnTo>
                  <a:pt x="7581" y="274904"/>
                </a:lnTo>
                <a:lnTo>
                  <a:pt x="8432" y="273342"/>
                </a:lnTo>
                <a:lnTo>
                  <a:pt x="9258" y="271792"/>
                </a:lnTo>
                <a:lnTo>
                  <a:pt x="10096" y="270344"/>
                </a:lnTo>
                <a:lnTo>
                  <a:pt x="10947" y="268782"/>
                </a:lnTo>
                <a:lnTo>
                  <a:pt x="11925" y="267347"/>
                </a:lnTo>
                <a:lnTo>
                  <a:pt x="12903" y="265772"/>
                </a:lnTo>
                <a:lnTo>
                  <a:pt x="14033" y="264337"/>
                </a:lnTo>
                <a:lnTo>
                  <a:pt x="19786" y="256768"/>
                </a:lnTo>
                <a:lnTo>
                  <a:pt x="21043" y="255206"/>
                </a:lnTo>
                <a:lnTo>
                  <a:pt x="22301" y="253771"/>
                </a:lnTo>
                <a:lnTo>
                  <a:pt x="23571" y="252209"/>
                </a:lnTo>
                <a:lnTo>
                  <a:pt x="24968" y="250647"/>
                </a:lnTo>
                <a:lnTo>
                  <a:pt x="26377" y="249212"/>
                </a:lnTo>
                <a:lnTo>
                  <a:pt x="27774" y="247650"/>
                </a:lnTo>
                <a:lnTo>
                  <a:pt x="29171" y="246202"/>
                </a:lnTo>
                <a:lnTo>
                  <a:pt x="30721" y="244640"/>
                </a:lnTo>
                <a:lnTo>
                  <a:pt x="32270" y="243205"/>
                </a:lnTo>
                <a:lnTo>
                  <a:pt x="33807" y="241642"/>
                </a:lnTo>
                <a:lnTo>
                  <a:pt x="35356" y="240080"/>
                </a:lnTo>
                <a:lnTo>
                  <a:pt x="37045" y="238633"/>
                </a:lnTo>
                <a:lnTo>
                  <a:pt x="38582" y="237083"/>
                </a:lnTo>
                <a:lnTo>
                  <a:pt x="40259" y="235635"/>
                </a:lnTo>
                <a:lnTo>
                  <a:pt x="41935" y="234073"/>
                </a:lnTo>
                <a:lnTo>
                  <a:pt x="43764" y="232638"/>
                </a:lnTo>
                <a:lnTo>
                  <a:pt x="45453" y="231076"/>
                </a:lnTo>
                <a:lnTo>
                  <a:pt x="47269" y="229501"/>
                </a:lnTo>
                <a:lnTo>
                  <a:pt x="48958" y="228066"/>
                </a:lnTo>
                <a:lnTo>
                  <a:pt x="50787" y="226504"/>
                </a:lnTo>
                <a:lnTo>
                  <a:pt x="52603" y="225069"/>
                </a:lnTo>
                <a:lnTo>
                  <a:pt x="54559" y="223507"/>
                </a:lnTo>
                <a:lnTo>
                  <a:pt x="56388" y="221945"/>
                </a:lnTo>
                <a:lnTo>
                  <a:pt x="58204" y="220510"/>
                </a:lnTo>
                <a:lnTo>
                  <a:pt x="60172" y="218935"/>
                </a:lnTo>
                <a:lnTo>
                  <a:pt x="62141" y="217500"/>
                </a:lnTo>
                <a:lnTo>
                  <a:pt x="63969" y="215938"/>
                </a:lnTo>
                <a:lnTo>
                  <a:pt x="65925" y="214503"/>
                </a:lnTo>
                <a:lnTo>
                  <a:pt x="67881" y="212940"/>
                </a:lnTo>
                <a:lnTo>
                  <a:pt x="69850" y="211378"/>
                </a:lnTo>
                <a:lnTo>
                  <a:pt x="71818" y="209931"/>
                </a:lnTo>
                <a:lnTo>
                  <a:pt x="73926" y="208368"/>
                </a:lnTo>
                <a:lnTo>
                  <a:pt x="75882" y="206933"/>
                </a:lnTo>
                <a:lnTo>
                  <a:pt x="77838" y="205371"/>
                </a:lnTo>
                <a:lnTo>
                  <a:pt x="79946" y="203923"/>
                </a:lnTo>
                <a:lnTo>
                  <a:pt x="81915" y="202361"/>
                </a:lnTo>
                <a:lnTo>
                  <a:pt x="84023" y="200812"/>
                </a:lnTo>
                <a:lnTo>
                  <a:pt x="85979" y="199364"/>
                </a:lnTo>
                <a:lnTo>
                  <a:pt x="87934" y="197802"/>
                </a:lnTo>
                <a:lnTo>
                  <a:pt x="90043" y="196367"/>
                </a:lnTo>
                <a:lnTo>
                  <a:pt x="92011" y="194805"/>
                </a:lnTo>
                <a:lnTo>
                  <a:pt x="94119" y="193357"/>
                </a:lnTo>
                <a:lnTo>
                  <a:pt x="96075" y="191795"/>
                </a:lnTo>
                <a:lnTo>
                  <a:pt x="98183" y="190233"/>
                </a:lnTo>
                <a:lnTo>
                  <a:pt x="100139" y="188798"/>
                </a:lnTo>
                <a:lnTo>
                  <a:pt x="102247" y="187236"/>
                </a:lnTo>
                <a:lnTo>
                  <a:pt x="104216" y="185801"/>
                </a:lnTo>
                <a:lnTo>
                  <a:pt x="106184" y="184238"/>
                </a:lnTo>
                <a:lnTo>
                  <a:pt x="108140" y="182791"/>
                </a:lnTo>
                <a:lnTo>
                  <a:pt x="110236" y="181229"/>
                </a:lnTo>
                <a:lnTo>
                  <a:pt x="112204" y="179666"/>
                </a:lnTo>
                <a:lnTo>
                  <a:pt x="114173" y="178231"/>
                </a:lnTo>
                <a:lnTo>
                  <a:pt x="116128" y="176669"/>
                </a:lnTo>
                <a:lnTo>
                  <a:pt x="118097" y="175221"/>
                </a:lnTo>
                <a:lnTo>
                  <a:pt x="119926" y="173672"/>
                </a:lnTo>
                <a:lnTo>
                  <a:pt x="121881" y="172224"/>
                </a:lnTo>
                <a:lnTo>
                  <a:pt x="123710" y="170662"/>
                </a:lnTo>
                <a:lnTo>
                  <a:pt x="125666" y="169100"/>
                </a:lnTo>
                <a:lnTo>
                  <a:pt x="127495" y="167652"/>
                </a:lnTo>
                <a:lnTo>
                  <a:pt x="129311" y="166090"/>
                </a:lnTo>
                <a:lnTo>
                  <a:pt x="131140" y="164655"/>
                </a:lnTo>
                <a:lnTo>
                  <a:pt x="132956" y="163093"/>
                </a:lnTo>
                <a:lnTo>
                  <a:pt x="134785" y="161658"/>
                </a:lnTo>
                <a:lnTo>
                  <a:pt x="136601" y="160096"/>
                </a:lnTo>
                <a:lnTo>
                  <a:pt x="138290" y="158534"/>
                </a:lnTo>
                <a:lnTo>
                  <a:pt x="139979" y="157086"/>
                </a:lnTo>
                <a:lnTo>
                  <a:pt x="141808" y="155524"/>
                </a:lnTo>
                <a:lnTo>
                  <a:pt x="143484" y="154089"/>
                </a:lnTo>
                <a:lnTo>
                  <a:pt x="145021" y="152527"/>
                </a:lnTo>
                <a:lnTo>
                  <a:pt x="146710" y="151091"/>
                </a:lnTo>
                <a:lnTo>
                  <a:pt x="148386" y="149529"/>
                </a:lnTo>
                <a:lnTo>
                  <a:pt x="149936" y="147967"/>
                </a:lnTo>
                <a:lnTo>
                  <a:pt x="151472" y="146519"/>
                </a:lnTo>
                <a:lnTo>
                  <a:pt x="153022" y="144957"/>
                </a:lnTo>
                <a:lnTo>
                  <a:pt x="154559" y="143522"/>
                </a:lnTo>
                <a:lnTo>
                  <a:pt x="156108" y="141960"/>
                </a:lnTo>
                <a:lnTo>
                  <a:pt x="157505" y="140512"/>
                </a:lnTo>
                <a:lnTo>
                  <a:pt x="158902" y="138950"/>
                </a:lnTo>
                <a:lnTo>
                  <a:pt x="160324" y="137401"/>
                </a:lnTo>
                <a:lnTo>
                  <a:pt x="161721" y="135953"/>
                </a:lnTo>
                <a:lnTo>
                  <a:pt x="163118" y="134391"/>
                </a:lnTo>
                <a:lnTo>
                  <a:pt x="164376" y="132943"/>
                </a:lnTo>
                <a:lnTo>
                  <a:pt x="165785" y="131381"/>
                </a:lnTo>
                <a:lnTo>
                  <a:pt x="167043" y="129832"/>
                </a:lnTo>
                <a:lnTo>
                  <a:pt x="168300" y="128384"/>
                </a:lnTo>
                <a:lnTo>
                  <a:pt x="169430" y="126822"/>
                </a:lnTo>
                <a:lnTo>
                  <a:pt x="170688" y="125387"/>
                </a:lnTo>
                <a:lnTo>
                  <a:pt x="171818" y="123825"/>
                </a:lnTo>
                <a:lnTo>
                  <a:pt x="172935" y="122377"/>
                </a:lnTo>
                <a:lnTo>
                  <a:pt x="174066" y="120815"/>
                </a:lnTo>
                <a:lnTo>
                  <a:pt x="175171" y="119253"/>
                </a:lnTo>
                <a:lnTo>
                  <a:pt x="176301" y="117817"/>
                </a:lnTo>
                <a:lnTo>
                  <a:pt x="177279" y="116255"/>
                </a:lnTo>
                <a:lnTo>
                  <a:pt x="178269" y="114820"/>
                </a:lnTo>
                <a:lnTo>
                  <a:pt x="179387" y="113258"/>
                </a:lnTo>
                <a:lnTo>
                  <a:pt x="180225" y="111810"/>
                </a:lnTo>
                <a:lnTo>
                  <a:pt x="181216" y="110248"/>
                </a:lnTo>
                <a:lnTo>
                  <a:pt x="182041" y="108686"/>
                </a:lnTo>
                <a:lnTo>
                  <a:pt x="183045" y="107251"/>
                </a:lnTo>
                <a:lnTo>
                  <a:pt x="183870" y="105689"/>
                </a:lnTo>
                <a:lnTo>
                  <a:pt x="184708" y="104241"/>
                </a:lnTo>
                <a:lnTo>
                  <a:pt x="185559" y="102692"/>
                </a:lnTo>
                <a:lnTo>
                  <a:pt x="186270" y="101244"/>
                </a:lnTo>
                <a:lnTo>
                  <a:pt x="187096" y="99682"/>
                </a:lnTo>
                <a:lnTo>
                  <a:pt x="187807" y="98120"/>
                </a:lnTo>
                <a:lnTo>
                  <a:pt x="188506" y="96685"/>
                </a:lnTo>
                <a:lnTo>
                  <a:pt x="189204" y="95110"/>
                </a:lnTo>
                <a:lnTo>
                  <a:pt x="189915" y="93675"/>
                </a:lnTo>
                <a:lnTo>
                  <a:pt x="190601" y="92113"/>
                </a:lnTo>
                <a:lnTo>
                  <a:pt x="191160" y="90678"/>
                </a:lnTo>
                <a:lnTo>
                  <a:pt x="191731" y="89115"/>
                </a:lnTo>
                <a:lnTo>
                  <a:pt x="192430" y="87553"/>
                </a:lnTo>
                <a:lnTo>
                  <a:pt x="192989" y="86106"/>
                </a:lnTo>
                <a:lnTo>
                  <a:pt x="193560" y="84543"/>
                </a:lnTo>
                <a:lnTo>
                  <a:pt x="194119" y="83108"/>
                </a:lnTo>
                <a:lnTo>
                  <a:pt x="194538" y="81546"/>
                </a:lnTo>
                <a:lnTo>
                  <a:pt x="195097" y="80111"/>
                </a:lnTo>
                <a:lnTo>
                  <a:pt x="195516" y="78549"/>
                </a:lnTo>
                <a:lnTo>
                  <a:pt x="195935" y="76987"/>
                </a:lnTo>
                <a:lnTo>
                  <a:pt x="196494" y="75539"/>
                </a:lnTo>
                <a:lnTo>
                  <a:pt x="196913" y="73977"/>
                </a:lnTo>
                <a:lnTo>
                  <a:pt x="197345" y="72542"/>
                </a:lnTo>
                <a:lnTo>
                  <a:pt x="197624" y="70980"/>
                </a:lnTo>
                <a:lnTo>
                  <a:pt x="198043" y="69532"/>
                </a:lnTo>
                <a:lnTo>
                  <a:pt x="198450" y="67970"/>
                </a:lnTo>
                <a:lnTo>
                  <a:pt x="198742" y="66421"/>
                </a:lnTo>
                <a:lnTo>
                  <a:pt x="199161" y="64973"/>
                </a:lnTo>
                <a:lnTo>
                  <a:pt x="199453" y="63411"/>
                </a:lnTo>
                <a:lnTo>
                  <a:pt x="199720" y="61976"/>
                </a:lnTo>
                <a:lnTo>
                  <a:pt x="200012" y="60413"/>
                </a:lnTo>
                <a:lnTo>
                  <a:pt x="200279" y="58966"/>
                </a:lnTo>
                <a:lnTo>
                  <a:pt x="200558" y="57404"/>
                </a:lnTo>
                <a:lnTo>
                  <a:pt x="200850" y="55841"/>
                </a:lnTo>
                <a:lnTo>
                  <a:pt x="201117" y="54406"/>
                </a:lnTo>
                <a:lnTo>
                  <a:pt x="201269" y="52844"/>
                </a:lnTo>
                <a:lnTo>
                  <a:pt x="201549" y="51409"/>
                </a:lnTo>
                <a:lnTo>
                  <a:pt x="201828" y="49847"/>
                </a:lnTo>
                <a:lnTo>
                  <a:pt x="201968" y="48399"/>
                </a:lnTo>
                <a:lnTo>
                  <a:pt x="202247" y="46837"/>
                </a:lnTo>
                <a:lnTo>
                  <a:pt x="202387" y="45275"/>
                </a:lnTo>
                <a:lnTo>
                  <a:pt x="202526" y="43840"/>
                </a:lnTo>
                <a:lnTo>
                  <a:pt x="202679" y="42278"/>
                </a:lnTo>
                <a:lnTo>
                  <a:pt x="202946" y="40830"/>
                </a:lnTo>
                <a:lnTo>
                  <a:pt x="203098" y="39268"/>
                </a:lnTo>
                <a:lnTo>
                  <a:pt x="203225" y="37833"/>
                </a:lnTo>
                <a:lnTo>
                  <a:pt x="203365" y="36271"/>
                </a:lnTo>
                <a:lnTo>
                  <a:pt x="203517" y="34709"/>
                </a:lnTo>
                <a:lnTo>
                  <a:pt x="203657" y="33261"/>
                </a:lnTo>
                <a:lnTo>
                  <a:pt x="203657" y="31699"/>
                </a:lnTo>
                <a:lnTo>
                  <a:pt x="203784" y="30264"/>
                </a:lnTo>
                <a:lnTo>
                  <a:pt x="203923" y="28702"/>
                </a:lnTo>
                <a:lnTo>
                  <a:pt x="204076" y="27139"/>
                </a:lnTo>
                <a:lnTo>
                  <a:pt x="204076" y="25704"/>
                </a:lnTo>
                <a:lnTo>
                  <a:pt x="204216" y="24142"/>
                </a:lnTo>
                <a:lnTo>
                  <a:pt x="204343" y="22694"/>
                </a:lnTo>
                <a:lnTo>
                  <a:pt x="204343" y="21132"/>
                </a:lnTo>
                <a:lnTo>
                  <a:pt x="204495" y="19697"/>
                </a:lnTo>
                <a:lnTo>
                  <a:pt x="204495" y="18135"/>
                </a:lnTo>
                <a:lnTo>
                  <a:pt x="204635" y="16573"/>
                </a:lnTo>
                <a:lnTo>
                  <a:pt x="204635" y="15138"/>
                </a:lnTo>
                <a:lnTo>
                  <a:pt x="204774" y="13576"/>
                </a:lnTo>
                <a:lnTo>
                  <a:pt x="204774" y="12128"/>
                </a:lnTo>
                <a:lnTo>
                  <a:pt x="204914" y="10566"/>
                </a:lnTo>
                <a:lnTo>
                  <a:pt x="204914" y="9118"/>
                </a:lnTo>
                <a:lnTo>
                  <a:pt x="204914" y="7569"/>
                </a:lnTo>
                <a:lnTo>
                  <a:pt x="205054" y="6007"/>
                </a:lnTo>
                <a:lnTo>
                  <a:pt x="205054" y="4559"/>
                </a:lnTo>
                <a:lnTo>
                  <a:pt x="205054" y="3009"/>
                </a:lnTo>
                <a:lnTo>
                  <a:pt x="205193" y="1562"/>
                </a:lnTo>
                <a:lnTo>
                  <a:pt x="205193" y="0"/>
                </a:lnTo>
                <a:lnTo>
                  <a:pt x="206171" y="0"/>
                </a:lnTo>
                <a:lnTo>
                  <a:pt x="206324" y="1562"/>
                </a:lnTo>
                <a:lnTo>
                  <a:pt x="206324" y="3009"/>
                </a:lnTo>
                <a:lnTo>
                  <a:pt x="206324" y="4559"/>
                </a:lnTo>
                <a:lnTo>
                  <a:pt x="206451" y="6007"/>
                </a:lnTo>
                <a:lnTo>
                  <a:pt x="206451" y="7569"/>
                </a:lnTo>
                <a:lnTo>
                  <a:pt x="206451" y="9118"/>
                </a:lnTo>
                <a:lnTo>
                  <a:pt x="206590" y="10566"/>
                </a:lnTo>
                <a:lnTo>
                  <a:pt x="206590" y="12128"/>
                </a:lnTo>
                <a:lnTo>
                  <a:pt x="206590" y="13576"/>
                </a:lnTo>
                <a:lnTo>
                  <a:pt x="206743" y="15138"/>
                </a:lnTo>
                <a:lnTo>
                  <a:pt x="206743" y="16573"/>
                </a:lnTo>
                <a:lnTo>
                  <a:pt x="206883" y="18135"/>
                </a:lnTo>
                <a:lnTo>
                  <a:pt x="206883" y="19697"/>
                </a:lnTo>
                <a:lnTo>
                  <a:pt x="207010" y="21132"/>
                </a:lnTo>
                <a:lnTo>
                  <a:pt x="207010" y="22694"/>
                </a:lnTo>
                <a:lnTo>
                  <a:pt x="207162" y="24142"/>
                </a:lnTo>
                <a:lnTo>
                  <a:pt x="207302" y="25704"/>
                </a:lnTo>
                <a:lnTo>
                  <a:pt x="207302" y="27139"/>
                </a:lnTo>
                <a:lnTo>
                  <a:pt x="207429" y="28702"/>
                </a:lnTo>
                <a:lnTo>
                  <a:pt x="207568" y="30264"/>
                </a:lnTo>
                <a:lnTo>
                  <a:pt x="207721" y="31699"/>
                </a:lnTo>
                <a:lnTo>
                  <a:pt x="207860" y="33261"/>
                </a:lnTo>
                <a:lnTo>
                  <a:pt x="207987" y="34709"/>
                </a:lnTo>
                <a:lnTo>
                  <a:pt x="208140" y="36271"/>
                </a:lnTo>
                <a:lnTo>
                  <a:pt x="208280" y="37833"/>
                </a:lnTo>
                <a:lnTo>
                  <a:pt x="208419" y="39268"/>
                </a:lnTo>
                <a:lnTo>
                  <a:pt x="208559" y="40830"/>
                </a:lnTo>
                <a:lnTo>
                  <a:pt x="208699" y="42278"/>
                </a:lnTo>
                <a:lnTo>
                  <a:pt x="208838" y="43840"/>
                </a:lnTo>
                <a:lnTo>
                  <a:pt x="208991" y="45275"/>
                </a:lnTo>
                <a:lnTo>
                  <a:pt x="209257" y="46837"/>
                </a:lnTo>
                <a:lnTo>
                  <a:pt x="209397" y="48399"/>
                </a:lnTo>
                <a:lnTo>
                  <a:pt x="209677" y="49847"/>
                </a:lnTo>
                <a:lnTo>
                  <a:pt x="209816" y="51409"/>
                </a:lnTo>
                <a:lnTo>
                  <a:pt x="210096" y="52844"/>
                </a:lnTo>
                <a:lnTo>
                  <a:pt x="210388" y="54406"/>
                </a:lnTo>
                <a:lnTo>
                  <a:pt x="210527" y="55841"/>
                </a:lnTo>
                <a:lnTo>
                  <a:pt x="210807" y="57404"/>
                </a:lnTo>
                <a:lnTo>
                  <a:pt x="211086" y="58966"/>
                </a:lnTo>
                <a:lnTo>
                  <a:pt x="211366" y="60413"/>
                </a:lnTo>
                <a:lnTo>
                  <a:pt x="211645" y="61976"/>
                </a:lnTo>
                <a:lnTo>
                  <a:pt x="211924" y="63411"/>
                </a:lnTo>
                <a:lnTo>
                  <a:pt x="212344" y="64973"/>
                </a:lnTo>
                <a:lnTo>
                  <a:pt x="212636" y="66421"/>
                </a:lnTo>
                <a:lnTo>
                  <a:pt x="213042" y="67970"/>
                </a:lnTo>
                <a:lnTo>
                  <a:pt x="213321" y="69532"/>
                </a:lnTo>
                <a:lnTo>
                  <a:pt x="213753" y="70980"/>
                </a:lnTo>
                <a:lnTo>
                  <a:pt x="214172" y="72542"/>
                </a:lnTo>
                <a:lnTo>
                  <a:pt x="214591" y="73977"/>
                </a:lnTo>
                <a:lnTo>
                  <a:pt x="215011" y="75539"/>
                </a:lnTo>
                <a:lnTo>
                  <a:pt x="215430" y="76987"/>
                </a:lnTo>
                <a:lnTo>
                  <a:pt x="215861" y="78549"/>
                </a:lnTo>
                <a:lnTo>
                  <a:pt x="216420" y="80111"/>
                </a:lnTo>
                <a:lnTo>
                  <a:pt x="216839" y="81546"/>
                </a:lnTo>
                <a:lnTo>
                  <a:pt x="217398" y="83108"/>
                </a:lnTo>
                <a:lnTo>
                  <a:pt x="217957" y="84543"/>
                </a:lnTo>
                <a:lnTo>
                  <a:pt x="218376" y="86106"/>
                </a:lnTo>
                <a:lnTo>
                  <a:pt x="219075" y="87553"/>
                </a:lnTo>
                <a:lnTo>
                  <a:pt x="219633" y="89115"/>
                </a:lnTo>
                <a:lnTo>
                  <a:pt x="220192" y="90678"/>
                </a:lnTo>
                <a:lnTo>
                  <a:pt x="220903" y="92113"/>
                </a:lnTo>
                <a:lnTo>
                  <a:pt x="221462" y="93675"/>
                </a:lnTo>
                <a:lnTo>
                  <a:pt x="222173" y="95110"/>
                </a:lnTo>
                <a:lnTo>
                  <a:pt x="222859" y="96685"/>
                </a:lnTo>
                <a:lnTo>
                  <a:pt x="223570" y="98120"/>
                </a:lnTo>
                <a:lnTo>
                  <a:pt x="224269" y="99682"/>
                </a:lnTo>
                <a:lnTo>
                  <a:pt x="225107" y="101244"/>
                </a:lnTo>
                <a:lnTo>
                  <a:pt x="225958" y="102692"/>
                </a:lnTo>
                <a:lnTo>
                  <a:pt x="226644" y="104241"/>
                </a:lnTo>
                <a:lnTo>
                  <a:pt x="227495" y="105689"/>
                </a:lnTo>
                <a:lnTo>
                  <a:pt x="228333" y="107251"/>
                </a:lnTo>
                <a:lnTo>
                  <a:pt x="229311" y="108686"/>
                </a:lnTo>
                <a:lnTo>
                  <a:pt x="230162" y="110248"/>
                </a:lnTo>
                <a:lnTo>
                  <a:pt x="231140" y="111810"/>
                </a:lnTo>
                <a:lnTo>
                  <a:pt x="232117" y="113258"/>
                </a:lnTo>
                <a:lnTo>
                  <a:pt x="233108" y="114820"/>
                </a:lnTo>
                <a:lnTo>
                  <a:pt x="234086" y="116255"/>
                </a:lnTo>
                <a:lnTo>
                  <a:pt x="235064" y="117817"/>
                </a:lnTo>
                <a:lnTo>
                  <a:pt x="236181" y="119253"/>
                </a:lnTo>
                <a:lnTo>
                  <a:pt x="237312" y="120815"/>
                </a:lnTo>
                <a:lnTo>
                  <a:pt x="238429" y="122377"/>
                </a:lnTo>
                <a:lnTo>
                  <a:pt x="239560" y="123825"/>
                </a:lnTo>
                <a:lnTo>
                  <a:pt x="240677" y="125387"/>
                </a:lnTo>
                <a:lnTo>
                  <a:pt x="241935" y="126822"/>
                </a:lnTo>
                <a:lnTo>
                  <a:pt x="243205" y="128384"/>
                </a:lnTo>
                <a:lnTo>
                  <a:pt x="244475" y="129832"/>
                </a:lnTo>
                <a:lnTo>
                  <a:pt x="245719" y="131381"/>
                </a:lnTo>
                <a:lnTo>
                  <a:pt x="246989" y="132943"/>
                </a:lnTo>
                <a:lnTo>
                  <a:pt x="248246" y="134391"/>
                </a:lnTo>
                <a:lnTo>
                  <a:pt x="249656" y="135953"/>
                </a:lnTo>
                <a:lnTo>
                  <a:pt x="251053" y="137401"/>
                </a:lnTo>
                <a:lnTo>
                  <a:pt x="252450" y="138950"/>
                </a:lnTo>
                <a:lnTo>
                  <a:pt x="253860" y="140512"/>
                </a:lnTo>
                <a:lnTo>
                  <a:pt x="255409" y="141960"/>
                </a:lnTo>
                <a:lnTo>
                  <a:pt x="256806" y="143522"/>
                </a:lnTo>
                <a:lnTo>
                  <a:pt x="258343" y="144957"/>
                </a:lnTo>
                <a:lnTo>
                  <a:pt x="259880" y="146519"/>
                </a:lnTo>
                <a:lnTo>
                  <a:pt x="261429" y="147967"/>
                </a:lnTo>
                <a:lnTo>
                  <a:pt x="263118" y="149529"/>
                </a:lnTo>
                <a:lnTo>
                  <a:pt x="264655" y="151091"/>
                </a:lnTo>
                <a:lnTo>
                  <a:pt x="266344" y="152527"/>
                </a:lnTo>
                <a:lnTo>
                  <a:pt x="268020" y="154089"/>
                </a:lnTo>
                <a:lnTo>
                  <a:pt x="269709" y="155524"/>
                </a:lnTo>
                <a:lnTo>
                  <a:pt x="271399" y="157086"/>
                </a:lnTo>
                <a:lnTo>
                  <a:pt x="273062" y="158534"/>
                </a:lnTo>
                <a:lnTo>
                  <a:pt x="274891" y="160096"/>
                </a:lnTo>
                <a:lnTo>
                  <a:pt x="276580" y="161658"/>
                </a:lnTo>
                <a:lnTo>
                  <a:pt x="278396" y="163093"/>
                </a:lnTo>
                <a:lnTo>
                  <a:pt x="280225" y="164655"/>
                </a:lnTo>
                <a:lnTo>
                  <a:pt x="282041" y="166090"/>
                </a:lnTo>
                <a:lnTo>
                  <a:pt x="283870" y="167652"/>
                </a:lnTo>
                <a:lnTo>
                  <a:pt x="285699" y="169100"/>
                </a:lnTo>
                <a:lnTo>
                  <a:pt x="287667" y="170662"/>
                </a:lnTo>
                <a:lnTo>
                  <a:pt x="289483" y="172224"/>
                </a:lnTo>
                <a:lnTo>
                  <a:pt x="291452" y="173672"/>
                </a:lnTo>
                <a:lnTo>
                  <a:pt x="293408" y="175221"/>
                </a:lnTo>
                <a:lnTo>
                  <a:pt x="295363" y="176669"/>
                </a:lnTo>
                <a:lnTo>
                  <a:pt x="297345" y="178231"/>
                </a:lnTo>
                <a:lnTo>
                  <a:pt x="299300" y="179666"/>
                </a:lnTo>
                <a:lnTo>
                  <a:pt x="301256" y="181229"/>
                </a:lnTo>
                <a:lnTo>
                  <a:pt x="303225" y="182791"/>
                </a:lnTo>
                <a:lnTo>
                  <a:pt x="305193" y="184238"/>
                </a:lnTo>
                <a:lnTo>
                  <a:pt x="307149" y="185801"/>
                </a:lnTo>
                <a:lnTo>
                  <a:pt x="309257" y="187236"/>
                </a:lnTo>
                <a:lnTo>
                  <a:pt x="311213" y="188798"/>
                </a:lnTo>
                <a:lnTo>
                  <a:pt x="313194" y="190233"/>
                </a:lnTo>
                <a:lnTo>
                  <a:pt x="315290" y="191795"/>
                </a:lnTo>
                <a:lnTo>
                  <a:pt x="317258" y="193357"/>
                </a:lnTo>
                <a:lnTo>
                  <a:pt x="319354" y="194805"/>
                </a:lnTo>
                <a:lnTo>
                  <a:pt x="321322" y="196367"/>
                </a:lnTo>
                <a:lnTo>
                  <a:pt x="323418" y="197802"/>
                </a:lnTo>
                <a:lnTo>
                  <a:pt x="325386" y="199364"/>
                </a:lnTo>
                <a:lnTo>
                  <a:pt x="327494" y="200812"/>
                </a:lnTo>
                <a:lnTo>
                  <a:pt x="329450" y="202361"/>
                </a:lnTo>
                <a:lnTo>
                  <a:pt x="331558" y="203923"/>
                </a:lnTo>
                <a:lnTo>
                  <a:pt x="333514" y="205371"/>
                </a:lnTo>
                <a:lnTo>
                  <a:pt x="335495" y="206933"/>
                </a:lnTo>
                <a:lnTo>
                  <a:pt x="337591" y="208368"/>
                </a:lnTo>
                <a:lnTo>
                  <a:pt x="339559" y="209931"/>
                </a:lnTo>
                <a:lnTo>
                  <a:pt x="341515" y="211378"/>
                </a:lnTo>
                <a:lnTo>
                  <a:pt x="343471" y="212940"/>
                </a:lnTo>
                <a:lnTo>
                  <a:pt x="345452" y="214503"/>
                </a:lnTo>
                <a:lnTo>
                  <a:pt x="347408" y="215938"/>
                </a:lnTo>
                <a:lnTo>
                  <a:pt x="349364" y="217500"/>
                </a:lnTo>
                <a:lnTo>
                  <a:pt x="351193" y="218935"/>
                </a:lnTo>
                <a:lnTo>
                  <a:pt x="353161" y="220510"/>
                </a:lnTo>
                <a:lnTo>
                  <a:pt x="354990" y="221945"/>
                </a:lnTo>
                <a:lnTo>
                  <a:pt x="356946" y="223507"/>
                </a:lnTo>
                <a:lnTo>
                  <a:pt x="358775" y="225069"/>
                </a:lnTo>
                <a:lnTo>
                  <a:pt x="360591" y="226504"/>
                </a:lnTo>
                <a:lnTo>
                  <a:pt x="362419" y="228066"/>
                </a:lnTo>
                <a:lnTo>
                  <a:pt x="364236" y="229501"/>
                </a:lnTo>
                <a:lnTo>
                  <a:pt x="365925" y="231076"/>
                </a:lnTo>
                <a:lnTo>
                  <a:pt x="367753" y="232638"/>
                </a:lnTo>
                <a:lnTo>
                  <a:pt x="369417" y="234073"/>
                </a:lnTo>
                <a:lnTo>
                  <a:pt x="371106" y="235635"/>
                </a:lnTo>
                <a:lnTo>
                  <a:pt x="372795" y="237083"/>
                </a:lnTo>
                <a:lnTo>
                  <a:pt x="374332" y="238633"/>
                </a:lnTo>
                <a:lnTo>
                  <a:pt x="376021" y="240080"/>
                </a:lnTo>
                <a:lnTo>
                  <a:pt x="377558" y="241642"/>
                </a:lnTo>
                <a:lnTo>
                  <a:pt x="379107" y="243205"/>
                </a:lnTo>
                <a:lnTo>
                  <a:pt x="380644" y="244640"/>
                </a:lnTo>
                <a:lnTo>
                  <a:pt x="382181" y="246202"/>
                </a:lnTo>
                <a:lnTo>
                  <a:pt x="383590" y="247650"/>
                </a:lnTo>
                <a:lnTo>
                  <a:pt x="385000" y="249212"/>
                </a:lnTo>
                <a:lnTo>
                  <a:pt x="386397" y="250647"/>
                </a:lnTo>
                <a:lnTo>
                  <a:pt x="387807" y="252209"/>
                </a:lnTo>
                <a:lnTo>
                  <a:pt x="389051" y="253771"/>
                </a:lnTo>
                <a:lnTo>
                  <a:pt x="390474" y="255206"/>
                </a:lnTo>
                <a:lnTo>
                  <a:pt x="391718" y="256768"/>
                </a:lnTo>
                <a:lnTo>
                  <a:pt x="392849" y="258216"/>
                </a:lnTo>
                <a:lnTo>
                  <a:pt x="394119" y="259778"/>
                </a:lnTo>
                <a:lnTo>
                  <a:pt x="395236" y="261213"/>
                </a:lnTo>
                <a:lnTo>
                  <a:pt x="396354" y="262775"/>
                </a:lnTo>
                <a:lnTo>
                  <a:pt x="397344" y="264337"/>
                </a:lnTo>
                <a:lnTo>
                  <a:pt x="398462" y="265772"/>
                </a:lnTo>
                <a:lnTo>
                  <a:pt x="399440" y="267347"/>
                </a:lnTo>
                <a:lnTo>
                  <a:pt x="400418" y="268782"/>
                </a:lnTo>
                <a:lnTo>
                  <a:pt x="401256" y="270344"/>
                </a:lnTo>
                <a:lnTo>
                  <a:pt x="402234" y="271792"/>
                </a:lnTo>
                <a:lnTo>
                  <a:pt x="403085" y="273342"/>
                </a:lnTo>
                <a:lnTo>
                  <a:pt x="403783" y="274904"/>
                </a:lnTo>
                <a:lnTo>
                  <a:pt x="404634" y="276352"/>
                </a:lnTo>
                <a:lnTo>
                  <a:pt x="405333" y="277914"/>
                </a:lnTo>
                <a:lnTo>
                  <a:pt x="406031" y="279349"/>
                </a:lnTo>
                <a:lnTo>
                  <a:pt x="406590" y="280911"/>
                </a:lnTo>
                <a:lnTo>
                  <a:pt x="407301" y="282359"/>
                </a:lnTo>
                <a:lnTo>
                  <a:pt x="407860" y="283921"/>
                </a:lnTo>
                <a:lnTo>
                  <a:pt x="408279" y="285483"/>
                </a:lnTo>
                <a:lnTo>
                  <a:pt x="408838" y="286918"/>
                </a:lnTo>
                <a:lnTo>
                  <a:pt x="409257" y="288480"/>
                </a:lnTo>
                <a:lnTo>
                  <a:pt x="409676" y="289915"/>
                </a:lnTo>
                <a:lnTo>
                  <a:pt x="409956" y="291477"/>
                </a:lnTo>
                <a:lnTo>
                  <a:pt x="410235" y="292925"/>
                </a:lnTo>
                <a:lnTo>
                  <a:pt x="410527" y="294487"/>
                </a:lnTo>
                <a:lnTo>
                  <a:pt x="410794" y="296049"/>
                </a:lnTo>
                <a:lnTo>
                  <a:pt x="410946" y="297484"/>
                </a:lnTo>
                <a:lnTo>
                  <a:pt x="411213" y="299046"/>
                </a:lnTo>
                <a:lnTo>
                  <a:pt x="411213" y="300494"/>
                </a:lnTo>
                <a:lnTo>
                  <a:pt x="411365" y="302044"/>
                </a:lnTo>
                <a:lnTo>
                  <a:pt x="411365" y="303491"/>
                </a:lnTo>
                <a:lnTo>
                  <a:pt x="411365" y="305054"/>
                </a:lnTo>
                <a:lnTo>
                  <a:pt x="411365" y="306616"/>
                </a:lnTo>
                <a:lnTo>
                  <a:pt x="411365" y="308063"/>
                </a:lnTo>
                <a:lnTo>
                  <a:pt x="411213" y="309613"/>
                </a:lnTo>
                <a:lnTo>
                  <a:pt x="411086" y="311061"/>
                </a:lnTo>
                <a:lnTo>
                  <a:pt x="410946" y="312623"/>
                </a:lnTo>
                <a:lnTo>
                  <a:pt x="410654" y="314058"/>
                </a:lnTo>
                <a:lnTo>
                  <a:pt x="410375" y="315620"/>
                </a:lnTo>
                <a:lnTo>
                  <a:pt x="410108" y="317182"/>
                </a:lnTo>
                <a:lnTo>
                  <a:pt x="409816" y="318630"/>
                </a:lnTo>
                <a:lnTo>
                  <a:pt x="409536" y="320192"/>
                </a:lnTo>
                <a:lnTo>
                  <a:pt x="409117" y="321627"/>
                </a:lnTo>
                <a:lnTo>
                  <a:pt x="408698" y="323189"/>
                </a:lnTo>
                <a:lnTo>
                  <a:pt x="408279" y="324624"/>
                </a:lnTo>
                <a:lnTo>
                  <a:pt x="407708" y="326186"/>
                </a:lnTo>
                <a:lnTo>
                  <a:pt x="407301" y="327748"/>
                </a:lnTo>
                <a:lnTo>
                  <a:pt x="406730" y="329196"/>
                </a:lnTo>
                <a:lnTo>
                  <a:pt x="406171" y="330758"/>
                </a:lnTo>
                <a:lnTo>
                  <a:pt x="405612" y="332193"/>
                </a:lnTo>
                <a:lnTo>
                  <a:pt x="404901" y="333756"/>
                </a:lnTo>
                <a:lnTo>
                  <a:pt x="404342" y="335318"/>
                </a:lnTo>
                <a:lnTo>
                  <a:pt x="403656" y="336753"/>
                </a:lnTo>
                <a:lnTo>
                  <a:pt x="402945" y="338315"/>
                </a:lnTo>
                <a:lnTo>
                  <a:pt x="402234" y="339763"/>
                </a:lnTo>
                <a:lnTo>
                  <a:pt x="401548" y="341325"/>
                </a:lnTo>
                <a:lnTo>
                  <a:pt x="400697" y="342760"/>
                </a:lnTo>
                <a:lnTo>
                  <a:pt x="400011" y="344335"/>
                </a:lnTo>
                <a:lnTo>
                  <a:pt x="399161" y="345884"/>
                </a:lnTo>
                <a:lnTo>
                  <a:pt x="398322" y="347332"/>
                </a:lnTo>
                <a:lnTo>
                  <a:pt x="397471" y="348894"/>
                </a:lnTo>
                <a:lnTo>
                  <a:pt x="396633" y="350329"/>
                </a:lnTo>
                <a:lnTo>
                  <a:pt x="395795" y="351891"/>
                </a:lnTo>
                <a:lnTo>
                  <a:pt x="394804" y="353326"/>
                </a:lnTo>
                <a:lnTo>
                  <a:pt x="393966" y="354901"/>
                </a:lnTo>
                <a:lnTo>
                  <a:pt x="393128" y="356463"/>
                </a:lnTo>
                <a:lnTo>
                  <a:pt x="392137" y="357898"/>
                </a:lnTo>
                <a:lnTo>
                  <a:pt x="391160" y="359460"/>
                </a:lnTo>
                <a:lnTo>
                  <a:pt x="390321" y="360895"/>
                </a:lnTo>
                <a:lnTo>
                  <a:pt x="389343" y="362458"/>
                </a:lnTo>
                <a:lnTo>
                  <a:pt x="388366" y="363905"/>
                </a:lnTo>
                <a:lnTo>
                  <a:pt x="387375" y="365467"/>
                </a:lnTo>
                <a:lnTo>
                  <a:pt x="386397" y="367030"/>
                </a:lnTo>
                <a:lnTo>
                  <a:pt x="385406" y="368465"/>
                </a:lnTo>
                <a:lnTo>
                  <a:pt x="384429" y="370027"/>
                </a:lnTo>
                <a:lnTo>
                  <a:pt x="383451" y="371475"/>
                </a:lnTo>
                <a:lnTo>
                  <a:pt x="382473" y="373024"/>
                </a:lnTo>
                <a:lnTo>
                  <a:pt x="381495" y="374472"/>
                </a:lnTo>
                <a:lnTo>
                  <a:pt x="380365" y="376034"/>
                </a:lnTo>
                <a:lnTo>
                  <a:pt x="379387" y="377596"/>
                </a:lnTo>
                <a:lnTo>
                  <a:pt x="378396" y="379031"/>
                </a:lnTo>
                <a:lnTo>
                  <a:pt x="377418" y="380593"/>
                </a:lnTo>
                <a:lnTo>
                  <a:pt x="376440" y="382041"/>
                </a:lnTo>
                <a:lnTo>
                  <a:pt x="375462" y="383603"/>
                </a:lnTo>
                <a:lnTo>
                  <a:pt x="374472" y="385038"/>
                </a:lnTo>
                <a:lnTo>
                  <a:pt x="373494" y="386600"/>
                </a:lnTo>
                <a:lnTo>
                  <a:pt x="372516" y="388162"/>
                </a:lnTo>
                <a:lnTo>
                  <a:pt x="371525" y="389597"/>
                </a:lnTo>
                <a:lnTo>
                  <a:pt x="370547" y="391172"/>
                </a:lnTo>
                <a:lnTo>
                  <a:pt x="369570" y="392607"/>
                </a:lnTo>
                <a:lnTo>
                  <a:pt x="368731" y="394169"/>
                </a:lnTo>
                <a:lnTo>
                  <a:pt x="367753" y="395605"/>
                </a:lnTo>
                <a:lnTo>
                  <a:pt x="366750" y="397167"/>
                </a:lnTo>
                <a:lnTo>
                  <a:pt x="365925" y="398729"/>
                </a:lnTo>
                <a:lnTo>
                  <a:pt x="364934" y="400164"/>
                </a:lnTo>
                <a:lnTo>
                  <a:pt x="364096" y="401739"/>
                </a:lnTo>
                <a:lnTo>
                  <a:pt x="363258" y="403174"/>
                </a:lnTo>
                <a:lnTo>
                  <a:pt x="362419" y="404736"/>
                </a:lnTo>
                <a:lnTo>
                  <a:pt x="361429" y="406184"/>
                </a:lnTo>
                <a:lnTo>
                  <a:pt x="360591" y="407746"/>
                </a:lnTo>
                <a:lnTo>
                  <a:pt x="359879" y="409295"/>
                </a:lnTo>
                <a:lnTo>
                  <a:pt x="359041" y="410743"/>
                </a:lnTo>
                <a:lnTo>
                  <a:pt x="358216" y="412305"/>
                </a:lnTo>
                <a:lnTo>
                  <a:pt x="357365" y="413740"/>
                </a:lnTo>
                <a:lnTo>
                  <a:pt x="356666" y="415302"/>
                </a:lnTo>
                <a:lnTo>
                  <a:pt x="355815" y="416750"/>
                </a:lnTo>
                <a:lnTo>
                  <a:pt x="355117" y="418312"/>
                </a:lnTo>
                <a:lnTo>
                  <a:pt x="354418" y="419874"/>
                </a:lnTo>
                <a:lnTo>
                  <a:pt x="353720" y="421309"/>
                </a:lnTo>
                <a:lnTo>
                  <a:pt x="353009" y="422871"/>
                </a:lnTo>
                <a:lnTo>
                  <a:pt x="352323" y="424307"/>
                </a:lnTo>
                <a:lnTo>
                  <a:pt x="351612" y="425869"/>
                </a:lnTo>
                <a:lnTo>
                  <a:pt x="351053" y="427316"/>
                </a:lnTo>
                <a:lnTo>
                  <a:pt x="350342" y="428879"/>
                </a:lnTo>
                <a:lnTo>
                  <a:pt x="349783" y="430441"/>
                </a:lnTo>
                <a:lnTo>
                  <a:pt x="349237" y="431876"/>
                </a:lnTo>
                <a:lnTo>
                  <a:pt x="348526" y="433438"/>
                </a:lnTo>
                <a:lnTo>
                  <a:pt x="347967" y="434886"/>
                </a:lnTo>
                <a:lnTo>
                  <a:pt x="347408" y="436435"/>
                </a:lnTo>
                <a:lnTo>
                  <a:pt x="346989" y="437997"/>
                </a:lnTo>
                <a:lnTo>
                  <a:pt x="346430" y="439445"/>
                </a:lnTo>
                <a:lnTo>
                  <a:pt x="345859" y="441007"/>
                </a:lnTo>
                <a:lnTo>
                  <a:pt x="345452" y="442455"/>
                </a:lnTo>
                <a:lnTo>
                  <a:pt x="344881" y="444004"/>
                </a:lnTo>
                <a:lnTo>
                  <a:pt x="344462" y="445452"/>
                </a:lnTo>
                <a:lnTo>
                  <a:pt x="344030" y="447014"/>
                </a:lnTo>
                <a:lnTo>
                  <a:pt x="343623" y="448576"/>
                </a:lnTo>
                <a:lnTo>
                  <a:pt x="343204" y="450011"/>
                </a:lnTo>
                <a:lnTo>
                  <a:pt x="342785" y="451573"/>
                </a:lnTo>
                <a:lnTo>
                  <a:pt x="342366" y="453021"/>
                </a:lnTo>
                <a:lnTo>
                  <a:pt x="341934" y="454583"/>
                </a:lnTo>
                <a:lnTo>
                  <a:pt x="341655" y="456018"/>
                </a:lnTo>
                <a:lnTo>
                  <a:pt x="341236" y="457581"/>
                </a:lnTo>
                <a:lnTo>
                  <a:pt x="340804" y="459143"/>
                </a:lnTo>
                <a:lnTo>
                  <a:pt x="340537" y="460578"/>
                </a:lnTo>
                <a:lnTo>
                  <a:pt x="340258" y="462140"/>
                </a:lnTo>
                <a:lnTo>
                  <a:pt x="339826" y="463588"/>
                </a:lnTo>
                <a:lnTo>
                  <a:pt x="339559" y="465150"/>
                </a:lnTo>
                <a:lnTo>
                  <a:pt x="339267" y="466585"/>
                </a:lnTo>
                <a:lnTo>
                  <a:pt x="338988" y="468147"/>
                </a:lnTo>
                <a:lnTo>
                  <a:pt x="338709" y="469709"/>
                </a:lnTo>
                <a:lnTo>
                  <a:pt x="338429" y="471144"/>
                </a:lnTo>
                <a:lnTo>
                  <a:pt x="338010" y="472706"/>
                </a:lnTo>
                <a:lnTo>
                  <a:pt x="337870" y="474154"/>
                </a:lnTo>
                <a:lnTo>
                  <a:pt x="337591" y="475716"/>
                </a:lnTo>
                <a:lnTo>
                  <a:pt x="337312" y="477164"/>
                </a:lnTo>
                <a:lnTo>
                  <a:pt x="337032" y="478726"/>
                </a:lnTo>
                <a:lnTo>
                  <a:pt x="336740" y="480275"/>
                </a:lnTo>
                <a:lnTo>
                  <a:pt x="336473" y="481723"/>
                </a:lnTo>
                <a:lnTo>
                  <a:pt x="336181" y="483285"/>
                </a:lnTo>
                <a:lnTo>
                  <a:pt x="335915" y="484720"/>
                </a:lnTo>
                <a:lnTo>
                  <a:pt x="335622" y="486283"/>
                </a:lnTo>
                <a:lnTo>
                  <a:pt x="335495" y="487730"/>
                </a:lnTo>
                <a:lnTo>
                  <a:pt x="335203" y="489292"/>
                </a:lnTo>
                <a:lnTo>
                  <a:pt x="334924" y="490855"/>
                </a:lnTo>
                <a:lnTo>
                  <a:pt x="334645" y="492290"/>
                </a:lnTo>
                <a:lnTo>
                  <a:pt x="334365" y="493852"/>
                </a:lnTo>
                <a:lnTo>
                  <a:pt x="334086" y="495287"/>
                </a:lnTo>
                <a:lnTo>
                  <a:pt x="333806" y="496849"/>
                </a:lnTo>
                <a:lnTo>
                  <a:pt x="333514" y="498297"/>
                </a:lnTo>
                <a:lnTo>
                  <a:pt x="333248" y="499859"/>
                </a:lnTo>
                <a:lnTo>
                  <a:pt x="332955" y="501421"/>
                </a:lnTo>
                <a:lnTo>
                  <a:pt x="332689" y="502856"/>
                </a:lnTo>
                <a:lnTo>
                  <a:pt x="332397" y="504418"/>
                </a:lnTo>
                <a:lnTo>
                  <a:pt x="331978" y="505866"/>
                </a:lnTo>
                <a:lnTo>
                  <a:pt x="331698" y="507415"/>
                </a:lnTo>
                <a:lnTo>
                  <a:pt x="331419" y="508863"/>
                </a:lnTo>
                <a:lnTo>
                  <a:pt x="331000" y="510425"/>
                </a:lnTo>
                <a:lnTo>
                  <a:pt x="330720" y="511987"/>
                </a:lnTo>
                <a:lnTo>
                  <a:pt x="330288" y="513422"/>
                </a:lnTo>
                <a:lnTo>
                  <a:pt x="329869" y="514985"/>
                </a:lnTo>
                <a:lnTo>
                  <a:pt x="329450" y="516432"/>
                </a:lnTo>
                <a:lnTo>
                  <a:pt x="329044" y="517994"/>
                </a:lnTo>
                <a:lnTo>
                  <a:pt x="328752" y="519430"/>
                </a:lnTo>
                <a:lnTo>
                  <a:pt x="328193" y="520992"/>
                </a:lnTo>
                <a:lnTo>
                  <a:pt x="327774" y="522554"/>
                </a:lnTo>
                <a:lnTo>
                  <a:pt x="327355" y="523989"/>
                </a:lnTo>
                <a:lnTo>
                  <a:pt x="326796" y="525564"/>
                </a:lnTo>
                <a:lnTo>
                  <a:pt x="326377" y="526999"/>
                </a:lnTo>
                <a:lnTo>
                  <a:pt x="325805" y="528561"/>
                </a:lnTo>
                <a:lnTo>
                  <a:pt x="325386" y="529996"/>
                </a:lnTo>
                <a:lnTo>
                  <a:pt x="324827" y="531558"/>
                </a:lnTo>
                <a:lnTo>
                  <a:pt x="324269" y="533120"/>
                </a:lnTo>
                <a:lnTo>
                  <a:pt x="323557" y="534568"/>
                </a:lnTo>
                <a:lnTo>
                  <a:pt x="322999" y="536130"/>
                </a:lnTo>
                <a:lnTo>
                  <a:pt x="322440" y="537565"/>
                </a:lnTo>
                <a:lnTo>
                  <a:pt x="321741" y="539127"/>
                </a:lnTo>
                <a:lnTo>
                  <a:pt x="321183" y="540689"/>
                </a:lnTo>
                <a:lnTo>
                  <a:pt x="320484" y="542137"/>
                </a:lnTo>
                <a:lnTo>
                  <a:pt x="319773" y="543687"/>
                </a:lnTo>
                <a:lnTo>
                  <a:pt x="319087" y="545134"/>
                </a:lnTo>
                <a:lnTo>
                  <a:pt x="318236" y="546696"/>
                </a:lnTo>
                <a:lnTo>
                  <a:pt x="317525" y="548132"/>
                </a:lnTo>
                <a:lnTo>
                  <a:pt x="316687" y="549694"/>
                </a:lnTo>
                <a:lnTo>
                  <a:pt x="315988" y="551256"/>
                </a:lnTo>
                <a:lnTo>
                  <a:pt x="315150" y="552704"/>
                </a:lnTo>
                <a:lnTo>
                  <a:pt x="314312" y="554266"/>
                </a:lnTo>
                <a:lnTo>
                  <a:pt x="313461" y="555701"/>
                </a:lnTo>
                <a:lnTo>
                  <a:pt x="312623" y="557263"/>
                </a:lnTo>
                <a:lnTo>
                  <a:pt x="311645" y="558698"/>
                </a:lnTo>
                <a:lnTo>
                  <a:pt x="310794" y="560260"/>
                </a:lnTo>
                <a:lnTo>
                  <a:pt x="309816" y="561822"/>
                </a:lnTo>
                <a:lnTo>
                  <a:pt x="308838" y="563270"/>
                </a:lnTo>
                <a:lnTo>
                  <a:pt x="307860" y="564832"/>
                </a:lnTo>
                <a:lnTo>
                  <a:pt x="306882" y="566267"/>
                </a:lnTo>
                <a:lnTo>
                  <a:pt x="305892" y="567829"/>
                </a:lnTo>
                <a:lnTo>
                  <a:pt x="304901" y="569277"/>
                </a:lnTo>
                <a:lnTo>
                  <a:pt x="303784" y="570826"/>
                </a:lnTo>
                <a:lnTo>
                  <a:pt x="302806" y="572401"/>
                </a:lnTo>
                <a:lnTo>
                  <a:pt x="301675" y="573836"/>
                </a:lnTo>
                <a:lnTo>
                  <a:pt x="300570" y="575398"/>
                </a:lnTo>
                <a:lnTo>
                  <a:pt x="299440" y="576846"/>
                </a:lnTo>
                <a:lnTo>
                  <a:pt x="298323" y="578396"/>
                </a:lnTo>
                <a:lnTo>
                  <a:pt x="297192" y="579843"/>
                </a:lnTo>
                <a:lnTo>
                  <a:pt x="296075" y="581406"/>
                </a:lnTo>
                <a:lnTo>
                  <a:pt x="294805" y="582968"/>
                </a:lnTo>
                <a:lnTo>
                  <a:pt x="293687" y="584403"/>
                </a:lnTo>
                <a:lnTo>
                  <a:pt x="292430" y="585965"/>
                </a:lnTo>
                <a:lnTo>
                  <a:pt x="291312" y="587413"/>
                </a:lnTo>
                <a:lnTo>
                  <a:pt x="290042" y="588975"/>
                </a:lnTo>
                <a:lnTo>
                  <a:pt x="288785" y="590410"/>
                </a:lnTo>
                <a:lnTo>
                  <a:pt x="287515" y="591972"/>
                </a:lnTo>
                <a:lnTo>
                  <a:pt x="286258" y="593534"/>
                </a:lnTo>
                <a:lnTo>
                  <a:pt x="285000" y="594969"/>
                </a:lnTo>
                <a:lnTo>
                  <a:pt x="283730" y="596531"/>
                </a:lnTo>
                <a:lnTo>
                  <a:pt x="282473" y="597979"/>
                </a:lnTo>
                <a:lnTo>
                  <a:pt x="281203" y="599541"/>
                </a:lnTo>
                <a:lnTo>
                  <a:pt x="279946" y="600976"/>
                </a:lnTo>
                <a:lnTo>
                  <a:pt x="278688" y="602538"/>
                </a:lnTo>
                <a:lnTo>
                  <a:pt x="277418" y="604100"/>
                </a:lnTo>
                <a:lnTo>
                  <a:pt x="276021" y="605548"/>
                </a:lnTo>
                <a:lnTo>
                  <a:pt x="274751" y="607098"/>
                </a:lnTo>
                <a:lnTo>
                  <a:pt x="273494" y="608545"/>
                </a:lnTo>
                <a:lnTo>
                  <a:pt x="272084" y="610108"/>
                </a:lnTo>
                <a:lnTo>
                  <a:pt x="270840" y="611555"/>
                </a:lnTo>
                <a:lnTo>
                  <a:pt x="269570" y="613117"/>
                </a:lnTo>
                <a:lnTo>
                  <a:pt x="268300" y="614667"/>
                </a:lnTo>
                <a:lnTo>
                  <a:pt x="266903" y="616115"/>
                </a:lnTo>
                <a:lnTo>
                  <a:pt x="265645" y="617677"/>
                </a:lnTo>
                <a:lnTo>
                  <a:pt x="264375" y="619112"/>
                </a:lnTo>
                <a:lnTo>
                  <a:pt x="263118" y="620674"/>
                </a:lnTo>
                <a:lnTo>
                  <a:pt x="261861" y="622122"/>
                </a:lnTo>
                <a:lnTo>
                  <a:pt x="260591" y="623684"/>
                </a:lnTo>
                <a:lnTo>
                  <a:pt x="259321" y="625246"/>
                </a:lnTo>
                <a:lnTo>
                  <a:pt x="258064" y="626681"/>
                </a:lnTo>
                <a:lnTo>
                  <a:pt x="256806" y="628243"/>
                </a:lnTo>
                <a:lnTo>
                  <a:pt x="255549" y="629678"/>
                </a:lnTo>
                <a:lnTo>
                  <a:pt x="254279" y="631240"/>
                </a:lnTo>
                <a:lnTo>
                  <a:pt x="253161" y="632688"/>
                </a:lnTo>
                <a:lnTo>
                  <a:pt x="251891" y="634250"/>
                </a:lnTo>
                <a:lnTo>
                  <a:pt x="250774" y="635812"/>
                </a:lnTo>
                <a:lnTo>
                  <a:pt x="249516" y="637247"/>
                </a:lnTo>
                <a:lnTo>
                  <a:pt x="248386" y="638810"/>
                </a:lnTo>
                <a:lnTo>
                  <a:pt x="247269" y="640257"/>
                </a:lnTo>
                <a:lnTo>
                  <a:pt x="246138" y="641807"/>
                </a:lnTo>
                <a:lnTo>
                  <a:pt x="244894" y="643369"/>
                </a:lnTo>
                <a:lnTo>
                  <a:pt x="243903" y="644817"/>
                </a:lnTo>
                <a:lnTo>
                  <a:pt x="242785" y="646379"/>
                </a:lnTo>
                <a:lnTo>
                  <a:pt x="241655" y="647814"/>
                </a:lnTo>
                <a:lnTo>
                  <a:pt x="240677" y="649389"/>
                </a:lnTo>
                <a:lnTo>
                  <a:pt x="239560" y="650824"/>
                </a:lnTo>
                <a:lnTo>
                  <a:pt x="238582" y="652386"/>
                </a:lnTo>
                <a:lnTo>
                  <a:pt x="237591" y="653935"/>
                </a:lnTo>
                <a:lnTo>
                  <a:pt x="236601" y="655383"/>
                </a:lnTo>
                <a:lnTo>
                  <a:pt x="235623" y="656945"/>
                </a:lnTo>
                <a:lnTo>
                  <a:pt x="234645" y="658393"/>
                </a:lnTo>
                <a:lnTo>
                  <a:pt x="233667" y="659955"/>
                </a:lnTo>
                <a:lnTo>
                  <a:pt x="232829" y="661390"/>
                </a:lnTo>
                <a:lnTo>
                  <a:pt x="231838" y="662952"/>
                </a:lnTo>
                <a:lnTo>
                  <a:pt x="231000" y="664514"/>
                </a:lnTo>
                <a:lnTo>
                  <a:pt x="230162" y="665949"/>
                </a:lnTo>
                <a:lnTo>
                  <a:pt x="229311" y="667512"/>
                </a:lnTo>
                <a:lnTo>
                  <a:pt x="228473" y="668959"/>
                </a:lnTo>
                <a:lnTo>
                  <a:pt x="227634" y="670521"/>
                </a:lnTo>
                <a:lnTo>
                  <a:pt x="226796" y="671957"/>
                </a:lnTo>
                <a:lnTo>
                  <a:pt x="226085" y="673519"/>
                </a:lnTo>
                <a:lnTo>
                  <a:pt x="225399" y="675081"/>
                </a:lnTo>
                <a:lnTo>
                  <a:pt x="224548" y="676529"/>
                </a:lnTo>
                <a:lnTo>
                  <a:pt x="223837" y="678078"/>
                </a:lnTo>
                <a:lnTo>
                  <a:pt x="223151" y="679526"/>
                </a:lnTo>
                <a:lnTo>
                  <a:pt x="222580" y="681088"/>
                </a:lnTo>
                <a:lnTo>
                  <a:pt x="221881" y="682523"/>
                </a:lnTo>
                <a:lnTo>
                  <a:pt x="221183" y="684085"/>
                </a:lnTo>
                <a:lnTo>
                  <a:pt x="220624" y="685647"/>
                </a:lnTo>
                <a:lnTo>
                  <a:pt x="220065" y="687095"/>
                </a:lnTo>
                <a:lnTo>
                  <a:pt x="219506" y="688657"/>
                </a:lnTo>
                <a:lnTo>
                  <a:pt x="218935" y="690092"/>
                </a:lnTo>
                <a:lnTo>
                  <a:pt x="218376" y="691654"/>
                </a:lnTo>
                <a:lnTo>
                  <a:pt x="217817" y="693089"/>
                </a:lnTo>
                <a:lnTo>
                  <a:pt x="217258" y="694651"/>
                </a:lnTo>
                <a:lnTo>
                  <a:pt x="216839" y="696226"/>
                </a:lnTo>
                <a:lnTo>
                  <a:pt x="216281" y="697661"/>
                </a:lnTo>
                <a:lnTo>
                  <a:pt x="215861" y="699223"/>
                </a:lnTo>
                <a:lnTo>
                  <a:pt x="215430" y="700659"/>
                </a:lnTo>
                <a:lnTo>
                  <a:pt x="215011" y="702221"/>
                </a:lnTo>
                <a:lnTo>
                  <a:pt x="214591" y="703668"/>
                </a:lnTo>
                <a:lnTo>
                  <a:pt x="214172" y="705231"/>
                </a:lnTo>
                <a:lnTo>
                  <a:pt x="213753" y="706793"/>
                </a:lnTo>
                <a:lnTo>
                  <a:pt x="213321" y="708228"/>
                </a:lnTo>
                <a:lnTo>
                  <a:pt x="213042" y="709790"/>
                </a:lnTo>
                <a:lnTo>
                  <a:pt x="212636" y="711238"/>
                </a:lnTo>
                <a:lnTo>
                  <a:pt x="212344" y="712800"/>
                </a:lnTo>
                <a:lnTo>
                  <a:pt x="212064" y="714235"/>
                </a:lnTo>
                <a:lnTo>
                  <a:pt x="211785" y="715797"/>
                </a:lnTo>
                <a:lnTo>
                  <a:pt x="211505" y="717359"/>
                </a:lnTo>
                <a:lnTo>
                  <a:pt x="211086" y="718794"/>
                </a:lnTo>
                <a:lnTo>
                  <a:pt x="210947" y="720356"/>
                </a:lnTo>
                <a:lnTo>
                  <a:pt x="210654" y="721804"/>
                </a:lnTo>
                <a:lnTo>
                  <a:pt x="210388" y="723366"/>
                </a:lnTo>
                <a:lnTo>
                  <a:pt x="210096" y="724801"/>
                </a:lnTo>
                <a:lnTo>
                  <a:pt x="209969" y="726363"/>
                </a:lnTo>
                <a:lnTo>
                  <a:pt x="209677" y="727925"/>
                </a:lnTo>
                <a:lnTo>
                  <a:pt x="209550" y="729361"/>
                </a:lnTo>
                <a:lnTo>
                  <a:pt x="209257" y="730923"/>
                </a:lnTo>
                <a:lnTo>
                  <a:pt x="209118" y="732370"/>
                </a:lnTo>
                <a:lnTo>
                  <a:pt x="208838" y="733933"/>
                </a:lnTo>
                <a:lnTo>
                  <a:pt x="208699" y="735495"/>
                </a:lnTo>
                <a:lnTo>
                  <a:pt x="208559" y="736930"/>
                </a:lnTo>
                <a:lnTo>
                  <a:pt x="208419" y="738492"/>
                </a:lnTo>
                <a:lnTo>
                  <a:pt x="208280" y="739940"/>
                </a:lnTo>
                <a:lnTo>
                  <a:pt x="208140" y="741489"/>
                </a:lnTo>
                <a:lnTo>
                  <a:pt x="207987" y="742937"/>
                </a:lnTo>
                <a:lnTo>
                  <a:pt x="207860" y="744499"/>
                </a:lnTo>
                <a:lnTo>
                  <a:pt x="207721" y="746061"/>
                </a:lnTo>
                <a:lnTo>
                  <a:pt x="207568" y="747509"/>
                </a:lnTo>
                <a:lnTo>
                  <a:pt x="207429" y="749058"/>
                </a:lnTo>
                <a:lnTo>
                  <a:pt x="207429" y="750506"/>
                </a:lnTo>
                <a:lnTo>
                  <a:pt x="207302" y="752068"/>
                </a:lnTo>
                <a:lnTo>
                  <a:pt x="207162" y="753503"/>
                </a:lnTo>
                <a:lnTo>
                  <a:pt x="207162" y="755065"/>
                </a:lnTo>
                <a:lnTo>
                  <a:pt x="207010" y="756627"/>
                </a:lnTo>
                <a:lnTo>
                  <a:pt x="206883" y="758075"/>
                </a:lnTo>
                <a:lnTo>
                  <a:pt x="206883" y="759637"/>
                </a:lnTo>
                <a:lnTo>
                  <a:pt x="206743" y="761072"/>
                </a:lnTo>
                <a:lnTo>
                  <a:pt x="206743" y="762635"/>
                </a:lnTo>
                <a:lnTo>
                  <a:pt x="206590" y="764070"/>
                </a:lnTo>
                <a:lnTo>
                  <a:pt x="206590" y="765632"/>
                </a:lnTo>
                <a:lnTo>
                  <a:pt x="206590" y="767194"/>
                </a:lnTo>
                <a:lnTo>
                  <a:pt x="206451" y="768642"/>
                </a:lnTo>
                <a:lnTo>
                  <a:pt x="206451" y="770204"/>
                </a:lnTo>
                <a:lnTo>
                  <a:pt x="206451" y="771639"/>
                </a:lnTo>
                <a:lnTo>
                  <a:pt x="205054" y="77163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5213094" y="373039"/>
            <a:ext cx="411480" cy="1663700"/>
          </a:xfrm>
          <a:custGeom>
            <a:avLst/>
            <a:gdLst/>
            <a:ahLst/>
            <a:cxnLst/>
            <a:rect l="l" t="t" r="r" b="b"/>
            <a:pathLst>
              <a:path w="411479" h="1663700">
                <a:moveTo>
                  <a:pt x="206159" y="1625600"/>
                </a:moveTo>
                <a:lnTo>
                  <a:pt x="205181" y="1625600"/>
                </a:lnTo>
                <a:lnTo>
                  <a:pt x="205460" y="1651000"/>
                </a:lnTo>
                <a:lnTo>
                  <a:pt x="205460" y="1663700"/>
                </a:lnTo>
                <a:lnTo>
                  <a:pt x="205879" y="1663700"/>
                </a:lnTo>
                <a:lnTo>
                  <a:pt x="205879" y="1638300"/>
                </a:lnTo>
                <a:lnTo>
                  <a:pt x="206019" y="1638300"/>
                </a:lnTo>
                <a:lnTo>
                  <a:pt x="206159" y="1625600"/>
                </a:lnTo>
                <a:close/>
              </a:path>
              <a:path w="411479" h="1663700">
                <a:moveTo>
                  <a:pt x="206311" y="1612900"/>
                </a:moveTo>
                <a:lnTo>
                  <a:pt x="205041" y="1612900"/>
                </a:lnTo>
                <a:lnTo>
                  <a:pt x="205041" y="1625600"/>
                </a:lnTo>
                <a:lnTo>
                  <a:pt x="206311" y="1625600"/>
                </a:lnTo>
                <a:lnTo>
                  <a:pt x="206311" y="1612900"/>
                </a:lnTo>
                <a:close/>
              </a:path>
              <a:path w="411479" h="1663700">
                <a:moveTo>
                  <a:pt x="207848" y="1574800"/>
                </a:moveTo>
                <a:lnTo>
                  <a:pt x="203352" y="1574800"/>
                </a:lnTo>
                <a:lnTo>
                  <a:pt x="203644" y="1587500"/>
                </a:lnTo>
                <a:lnTo>
                  <a:pt x="203923" y="1587500"/>
                </a:lnTo>
                <a:lnTo>
                  <a:pt x="204330" y="1600200"/>
                </a:lnTo>
                <a:lnTo>
                  <a:pt x="204482" y="1600200"/>
                </a:lnTo>
                <a:lnTo>
                  <a:pt x="204762" y="1612900"/>
                </a:lnTo>
                <a:lnTo>
                  <a:pt x="206438" y="1612900"/>
                </a:lnTo>
                <a:lnTo>
                  <a:pt x="206730" y="1600200"/>
                </a:lnTo>
                <a:lnTo>
                  <a:pt x="207568" y="1587500"/>
                </a:lnTo>
                <a:lnTo>
                  <a:pt x="207848" y="1574800"/>
                </a:lnTo>
                <a:close/>
              </a:path>
              <a:path w="411479" h="1663700">
                <a:moveTo>
                  <a:pt x="208978" y="1562100"/>
                </a:moveTo>
                <a:lnTo>
                  <a:pt x="202666" y="1562100"/>
                </a:lnTo>
                <a:lnTo>
                  <a:pt x="202933" y="1574800"/>
                </a:lnTo>
                <a:lnTo>
                  <a:pt x="208407" y="1574800"/>
                </a:lnTo>
                <a:lnTo>
                  <a:pt x="208978" y="1562100"/>
                </a:lnTo>
                <a:close/>
              </a:path>
              <a:path w="411479" h="1663700">
                <a:moveTo>
                  <a:pt x="209804" y="1549400"/>
                </a:moveTo>
                <a:lnTo>
                  <a:pt x="201536" y="1549400"/>
                </a:lnTo>
                <a:lnTo>
                  <a:pt x="202107" y="1562100"/>
                </a:lnTo>
                <a:lnTo>
                  <a:pt x="209537" y="1562100"/>
                </a:lnTo>
                <a:lnTo>
                  <a:pt x="209804" y="1549400"/>
                </a:lnTo>
                <a:close/>
              </a:path>
              <a:path w="411479" h="1663700">
                <a:moveTo>
                  <a:pt x="211772" y="1536700"/>
                </a:moveTo>
                <a:lnTo>
                  <a:pt x="200418" y="1536700"/>
                </a:lnTo>
                <a:lnTo>
                  <a:pt x="200685" y="1549400"/>
                </a:lnTo>
                <a:lnTo>
                  <a:pt x="210515" y="1549400"/>
                </a:lnTo>
                <a:lnTo>
                  <a:pt x="211772" y="1536700"/>
                </a:lnTo>
                <a:close/>
              </a:path>
              <a:path w="411479" h="1663700">
                <a:moveTo>
                  <a:pt x="218516" y="1498600"/>
                </a:moveTo>
                <a:lnTo>
                  <a:pt x="193548" y="1498600"/>
                </a:lnTo>
                <a:lnTo>
                  <a:pt x="196342" y="1511300"/>
                </a:lnTo>
                <a:lnTo>
                  <a:pt x="197459" y="1524000"/>
                </a:lnTo>
                <a:lnTo>
                  <a:pt x="198589" y="1524000"/>
                </a:lnTo>
                <a:lnTo>
                  <a:pt x="199009" y="1536700"/>
                </a:lnTo>
                <a:lnTo>
                  <a:pt x="212331" y="1536700"/>
                </a:lnTo>
                <a:lnTo>
                  <a:pt x="212750" y="1524000"/>
                </a:lnTo>
                <a:lnTo>
                  <a:pt x="214998" y="1511300"/>
                </a:lnTo>
                <a:lnTo>
                  <a:pt x="218516" y="1498600"/>
                </a:lnTo>
                <a:close/>
              </a:path>
              <a:path w="411479" h="1663700">
                <a:moveTo>
                  <a:pt x="221030" y="1485900"/>
                </a:moveTo>
                <a:lnTo>
                  <a:pt x="190169" y="1485900"/>
                </a:lnTo>
                <a:lnTo>
                  <a:pt x="191147" y="1498600"/>
                </a:lnTo>
                <a:lnTo>
                  <a:pt x="219341" y="1498600"/>
                </a:lnTo>
                <a:lnTo>
                  <a:pt x="221030" y="1485900"/>
                </a:lnTo>
                <a:close/>
              </a:path>
              <a:path w="411479" h="1663700">
                <a:moveTo>
                  <a:pt x="224955" y="1473200"/>
                </a:moveTo>
                <a:lnTo>
                  <a:pt x="186385" y="1473200"/>
                </a:lnTo>
                <a:lnTo>
                  <a:pt x="188353" y="1485900"/>
                </a:lnTo>
                <a:lnTo>
                  <a:pt x="222986" y="1485900"/>
                </a:lnTo>
                <a:lnTo>
                  <a:pt x="224955" y="1473200"/>
                </a:lnTo>
                <a:close/>
              </a:path>
              <a:path w="411479" h="1663700">
                <a:moveTo>
                  <a:pt x="229450" y="1460500"/>
                </a:moveTo>
                <a:lnTo>
                  <a:pt x="181902" y="1460500"/>
                </a:lnTo>
                <a:lnTo>
                  <a:pt x="183159" y="1473200"/>
                </a:lnTo>
                <a:lnTo>
                  <a:pt x="228180" y="1473200"/>
                </a:lnTo>
                <a:lnTo>
                  <a:pt x="229450" y="1460500"/>
                </a:lnTo>
                <a:close/>
              </a:path>
              <a:path w="411479" h="1663700">
                <a:moveTo>
                  <a:pt x="234353" y="1447800"/>
                </a:moveTo>
                <a:lnTo>
                  <a:pt x="176987" y="1447800"/>
                </a:lnTo>
                <a:lnTo>
                  <a:pt x="180784" y="1460500"/>
                </a:lnTo>
                <a:lnTo>
                  <a:pt x="230568" y="1460500"/>
                </a:lnTo>
                <a:lnTo>
                  <a:pt x="234353" y="1447800"/>
                </a:lnTo>
                <a:close/>
              </a:path>
              <a:path w="411479" h="1663700">
                <a:moveTo>
                  <a:pt x="239814" y="1435100"/>
                </a:moveTo>
                <a:lnTo>
                  <a:pt x="171513" y="1435100"/>
                </a:lnTo>
                <a:lnTo>
                  <a:pt x="174320" y="1447800"/>
                </a:lnTo>
                <a:lnTo>
                  <a:pt x="237020" y="1447800"/>
                </a:lnTo>
                <a:lnTo>
                  <a:pt x="239814" y="1435100"/>
                </a:lnTo>
                <a:close/>
              </a:path>
              <a:path w="411479" h="1663700">
                <a:moveTo>
                  <a:pt x="244309" y="1422400"/>
                </a:moveTo>
                <a:lnTo>
                  <a:pt x="167030" y="1422400"/>
                </a:lnTo>
                <a:lnTo>
                  <a:pt x="168579" y="1435100"/>
                </a:lnTo>
                <a:lnTo>
                  <a:pt x="242773" y="1435100"/>
                </a:lnTo>
                <a:lnTo>
                  <a:pt x="244309" y="1422400"/>
                </a:lnTo>
                <a:close/>
              </a:path>
              <a:path w="411479" h="1663700">
                <a:moveTo>
                  <a:pt x="252018" y="1409700"/>
                </a:moveTo>
                <a:lnTo>
                  <a:pt x="160870" y="1409700"/>
                </a:lnTo>
                <a:lnTo>
                  <a:pt x="165493" y="1422400"/>
                </a:lnTo>
                <a:lnTo>
                  <a:pt x="248945" y="1422400"/>
                </a:lnTo>
                <a:lnTo>
                  <a:pt x="252018" y="1409700"/>
                </a:lnTo>
                <a:close/>
              </a:path>
              <a:path w="411479" h="1663700">
                <a:moveTo>
                  <a:pt x="258622" y="1397000"/>
                </a:moveTo>
                <a:lnTo>
                  <a:pt x="152730" y="1397000"/>
                </a:lnTo>
                <a:lnTo>
                  <a:pt x="156095" y="1409700"/>
                </a:lnTo>
                <a:lnTo>
                  <a:pt x="255244" y="1409700"/>
                </a:lnTo>
                <a:lnTo>
                  <a:pt x="258622" y="1397000"/>
                </a:lnTo>
                <a:close/>
              </a:path>
              <a:path w="411479" h="1663700">
                <a:moveTo>
                  <a:pt x="263537" y="1384300"/>
                </a:moveTo>
                <a:lnTo>
                  <a:pt x="147815" y="1384300"/>
                </a:lnTo>
                <a:lnTo>
                  <a:pt x="151193" y="1397000"/>
                </a:lnTo>
                <a:lnTo>
                  <a:pt x="260159" y="1397000"/>
                </a:lnTo>
                <a:lnTo>
                  <a:pt x="263537" y="1384300"/>
                </a:lnTo>
                <a:close/>
              </a:path>
              <a:path w="411479" h="1663700">
                <a:moveTo>
                  <a:pt x="271805" y="1371600"/>
                </a:moveTo>
                <a:lnTo>
                  <a:pt x="141236" y="1371600"/>
                </a:lnTo>
                <a:lnTo>
                  <a:pt x="142773" y="1384300"/>
                </a:lnTo>
                <a:lnTo>
                  <a:pt x="268427" y="1384300"/>
                </a:lnTo>
                <a:lnTo>
                  <a:pt x="271805" y="1371600"/>
                </a:lnTo>
                <a:close/>
              </a:path>
              <a:path w="411479" h="1663700">
                <a:moveTo>
                  <a:pt x="276720" y="1358900"/>
                </a:moveTo>
                <a:lnTo>
                  <a:pt x="134632" y="1358900"/>
                </a:lnTo>
                <a:lnTo>
                  <a:pt x="136182" y="1371600"/>
                </a:lnTo>
                <a:lnTo>
                  <a:pt x="275170" y="1371600"/>
                </a:lnTo>
                <a:lnTo>
                  <a:pt x="276720" y="1358900"/>
                </a:lnTo>
                <a:close/>
              </a:path>
              <a:path w="411479" h="1663700">
                <a:moveTo>
                  <a:pt x="290880" y="1333500"/>
                </a:moveTo>
                <a:lnTo>
                  <a:pt x="120472" y="1333500"/>
                </a:lnTo>
                <a:lnTo>
                  <a:pt x="128181" y="1346200"/>
                </a:lnTo>
                <a:lnTo>
                  <a:pt x="129717" y="1358900"/>
                </a:lnTo>
                <a:lnTo>
                  <a:pt x="281609" y="1358900"/>
                </a:lnTo>
                <a:lnTo>
                  <a:pt x="283159" y="1346200"/>
                </a:lnTo>
                <a:lnTo>
                  <a:pt x="290880" y="1333500"/>
                </a:lnTo>
                <a:close/>
              </a:path>
              <a:path w="411479" h="1663700">
                <a:moveTo>
                  <a:pt x="299288" y="1308100"/>
                </a:moveTo>
                <a:lnTo>
                  <a:pt x="111912" y="1308100"/>
                </a:lnTo>
                <a:lnTo>
                  <a:pt x="117525" y="1333500"/>
                </a:lnTo>
                <a:lnTo>
                  <a:pt x="293814" y="1333500"/>
                </a:lnTo>
                <a:lnTo>
                  <a:pt x="298018" y="1320800"/>
                </a:lnTo>
                <a:lnTo>
                  <a:pt x="299288" y="1308100"/>
                </a:lnTo>
                <a:close/>
              </a:path>
              <a:path w="411479" h="1663700">
                <a:moveTo>
                  <a:pt x="305879" y="1295400"/>
                </a:moveTo>
                <a:lnTo>
                  <a:pt x="105460" y="1295400"/>
                </a:lnTo>
                <a:lnTo>
                  <a:pt x="109245" y="1308100"/>
                </a:lnTo>
                <a:lnTo>
                  <a:pt x="303352" y="1308100"/>
                </a:lnTo>
                <a:lnTo>
                  <a:pt x="305879" y="1295400"/>
                </a:lnTo>
                <a:close/>
              </a:path>
              <a:path w="411479" h="1663700">
                <a:moveTo>
                  <a:pt x="313740" y="1270000"/>
                </a:moveTo>
                <a:lnTo>
                  <a:pt x="97612" y="1270000"/>
                </a:lnTo>
                <a:lnTo>
                  <a:pt x="98590" y="1282700"/>
                </a:lnTo>
                <a:lnTo>
                  <a:pt x="103085" y="1295400"/>
                </a:lnTo>
                <a:lnTo>
                  <a:pt x="308267" y="1295400"/>
                </a:lnTo>
                <a:lnTo>
                  <a:pt x="312762" y="1282700"/>
                </a:lnTo>
                <a:lnTo>
                  <a:pt x="313740" y="1270000"/>
                </a:lnTo>
                <a:close/>
              </a:path>
              <a:path w="411479" h="1663700">
                <a:moveTo>
                  <a:pt x="317665" y="1257300"/>
                </a:moveTo>
                <a:lnTo>
                  <a:pt x="93675" y="1257300"/>
                </a:lnTo>
                <a:lnTo>
                  <a:pt x="96634" y="1270000"/>
                </a:lnTo>
                <a:lnTo>
                  <a:pt x="314718" y="1270000"/>
                </a:lnTo>
                <a:lnTo>
                  <a:pt x="317665" y="1257300"/>
                </a:lnTo>
                <a:close/>
              </a:path>
              <a:path w="411479" h="1663700">
                <a:moveTo>
                  <a:pt x="323557" y="1231900"/>
                </a:moveTo>
                <a:lnTo>
                  <a:pt x="87655" y="1231900"/>
                </a:lnTo>
                <a:lnTo>
                  <a:pt x="88353" y="1244600"/>
                </a:lnTo>
                <a:lnTo>
                  <a:pt x="90462" y="1244600"/>
                </a:lnTo>
                <a:lnTo>
                  <a:pt x="91160" y="1257300"/>
                </a:lnTo>
                <a:lnTo>
                  <a:pt x="320179" y="1257300"/>
                </a:lnTo>
                <a:lnTo>
                  <a:pt x="322986" y="1244600"/>
                </a:lnTo>
                <a:lnTo>
                  <a:pt x="323557" y="1231900"/>
                </a:lnTo>
                <a:close/>
              </a:path>
              <a:path w="411479" h="1663700">
                <a:moveTo>
                  <a:pt x="326072" y="1219200"/>
                </a:moveTo>
                <a:lnTo>
                  <a:pt x="85699" y="1219200"/>
                </a:lnTo>
                <a:lnTo>
                  <a:pt x="86525" y="1231900"/>
                </a:lnTo>
                <a:lnTo>
                  <a:pt x="325234" y="1231900"/>
                </a:lnTo>
                <a:lnTo>
                  <a:pt x="326072" y="1219200"/>
                </a:lnTo>
                <a:close/>
              </a:path>
              <a:path w="411479" h="1663700">
                <a:moveTo>
                  <a:pt x="327482" y="1181100"/>
                </a:moveTo>
                <a:lnTo>
                  <a:pt x="83870" y="1181100"/>
                </a:lnTo>
                <a:lnTo>
                  <a:pt x="83870" y="1193800"/>
                </a:lnTo>
                <a:lnTo>
                  <a:pt x="83718" y="1193800"/>
                </a:lnTo>
                <a:lnTo>
                  <a:pt x="84848" y="1219200"/>
                </a:lnTo>
                <a:lnTo>
                  <a:pt x="326783" y="1219200"/>
                </a:lnTo>
                <a:lnTo>
                  <a:pt x="327050" y="1206500"/>
                </a:lnTo>
                <a:lnTo>
                  <a:pt x="327482" y="1206500"/>
                </a:lnTo>
                <a:lnTo>
                  <a:pt x="327482" y="1181100"/>
                </a:lnTo>
                <a:close/>
              </a:path>
              <a:path w="411479" h="1663700">
                <a:moveTo>
                  <a:pt x="324954" y="1155700"/>
                </a:moveTo>
                <a:lnTo>
                  <a:pt x="86385" y="1155700"/>
                </a:lnTo>
                <a:lnTo>
                  <a:pt x="84696" y="1168400"/>
                </a:lnTo>
                <a:lnTo>
                  <a:pt x="84429" y="1181100"/>
                </a:lnTo>
                <a:lnTo>
                  <a:pt x="326923" y="1181100"/>
                </a:lnTo>
                <a:lnTo>
                  <a:pt x="326504" y="1168400"/>
                </a:lnTo>
                <a:lnTo>
                  <a:pt x="326212" y="1168400"/>
                </a:lnTo>
                <a:lnTo>
                  <a:pt x="324954" y="1155700"/>
                </a:lnTo>
                <a:close/>
              </a:path>
              <a:path w="411479" h="1663700">
                <a:moveTo>
                  <a:pt x="321170" y="1143000"/>
                </a:moveTo>
                <a:lnTo>
                  <a:pt x="90170" y="1143000"/>
                </a:lnTo>
                <a:lnTo>
                  <a:pt x="88074" y="1155700"/>
                </a:lnTo>
                <a:lnTo>
                  <a:pt x="323278" y="1155700"/>
                </a:lnTo>
                <a:lnTo>
                  <a:pt x="321170" y="1143000"/>
                </a:lnTo>
                <a:close/>
              </a:path>
              <a:path w="411479" h="1663700">
                <a:moveTo>
                  <a:pt x="319633" y="1130300"/>
                </a:moveTo>
                <a:lnTo>
                  <a:pt x="91719" y="1130300"/>
                </a:lnTo>
                <a:lnTo>
                  <a:pt x="91020" y="1143000"/>
                </a:lnTo>
                <a:lnTo>
                  <a:pt x="320319" y="1143000"/>
                </a:lnTo>
                <a:lnTo>
                  <a:pt x="319633" y="1130300"/>
                </a:lnTo>
                <a:close/>
              </a:path>
              <a:path w="411479" h="1663700">
                <a:moveTo>
                  <a:pt x="316115" y="1117600"/>
                </a:moveTo>
                <a:lnTo>
                  <a:pt x="95237" y="1117600"/>
                </a:lnTo>
                <a:lnTo>
                  <a:pt x="94386" y="1130300"/>
                </a:lnTo>
                <a:lnTo>
                  <a:pt x="316966" y="1130300"/>
                </a:lnTo>
                <a:lnTo>
                  <a:pt x="316115" y="1117600"/>
                </a:lnTo>
                <a:close/>
              </a:path>
              <a:path w="411479" h="1663700">
                <a:moveTo>
                  <a:pt x="311353" y="1104900"/>
                </a:moveTo>
                <a:lnTo>
                  <a:pt x="99999" y="1104900"/>
                </a:lnTo>
                <a:lnTo>
                  <a:pt x="97053" y="1117600"/>
                </a:lnTo>
                <a:lnTo>
                  <a:pt x="314299" y="1117600"/>
                </a:lnTo>
                <a:lnTo>
                  <a:pt x="311353" y="1104900"/>
                </a:lnTo>
                <a:close/>
              </a:path>
              <a:path w="411479" h="1663700">
                <a:moveTo>
                  <a:pt x="300418" y="1066800"/>
                </a:moveTo>
                <a:lnTo>
                  <a:pt x="109956" y="1066800"/>
                </a:lnTo>
                <a:lnTo>
                  <a:pt x="106997" y="1079500"/>
                </a:lnTo>
                <a:lnTo>
                  <a:pt x="106019" y="1092200"/>
                </a:lnTo>
                <a:lnTo>
                  <a:pt x="103085" y="1092200"/>
                </a:lnTo>
                <a:lnTo>
                  <a:pt x="101955" y="1104900"/>
                </a:lnTo>
                <a:lnTo>
                  <a:pt x="309245" y="1104900"/>
                </a:lnTo>
                <a:lnTo>
                  <a:pt x="305320" y="1092200"/>
                </a:lnTo>
                <a:lnTo>
                  <a:pt x="304330" y="1079500"/>
                </a:lnTo>
                <a:lnTo>
                  <a:pt x="300418" y="1066800"/>
                </a:lnTo>
                <a:close/>
              </a:path>
              <a:path w="411479" h="1663700">
                <a:moveTo>
                  <a:pt x="297751" y="1054100"/>
                </a:moveTo>
                <a:lnTo>
                  <a:pt x="113461" y="1054100"/>
                </a:lnTo>
                <a:lnTo>
                  <a:pt x="111772" y="1066800"/>
                </a:lnTo>
                <a:lnTo>
                  <a:pt x="298729" y="1066800"/>
                </a:lnTo>
                <a:lnTo>
                  <a:pt x="297751" y="1054100"/>
                </a:lnTo>
                <a:close/>
              </a:path>
              <a:path w="411479" h="1663700">
                <a:moveTo>
                  <a:pt x="294525" y="1041400"/>
                </a:moveTo>
                <a:lnTo>
                  <a:pt x="116687" y="1041400"/>
                </a:lnTo>
                <a:lnTo>
                  <a:pt x="115976" y="1054100"/>
                </a:lnTo>
                <a:lnTo>
                  <a:pt x="296202" y="1054100"/>
                </a:lnTo>
                <a:lnTo>
                  <a:pt x="294525" y="1041400"/>
                </a:lnTo>
                <a:close/>
              </a:path>
              <a:path w="411479" h="1663700">
                <a:moveTo>
                  <a:pt x="291858" y="1028700"/>
                </a:moveTo>
                <a:lnTo>
                  <a:pt x="119494" y="1028700"/>
                </a:lnTo>
                <a:lnTo>
                  <a:pt x="118084" y="1041400"/>
                </a:lnTo>
                <a:lnTo>
                  <a:pt x="292557" y="1041400"/>
                </a:lnTo>
                <a:lnTo>
                  <a:pt x="291858" y="1028700"/>
                </a:lnTo>
                <a:close/>
              </a:path>
              <a:path w="411479" h="1663700">
                <a:moveTo>
                  <a:pt x="288480" y="1003300"/>
                </a:moveTo>
                <a:lnTo>
                  <a:pt x="123139" y="1003300"/>
                </a:lnTo>
                <a:lnTo>
                  <a:pt x="122288" y="1016000"/>
                </a:lnTo>
                <a:lnTo>
                  <a:pt x="120611" y="1028700"/>
                </a:lnTo>
                <a:lnTo>
                  <a:pt x="290728" y="1028700"/>
                </a:lnTo>
                <a:lnTo>
                  <a:pt x="289052" y="1016000"/>
                </a:lnTo>
                <a:lnTo>
                  <a:pt x="288480" y="1003300"/>
                </a:lnTo>
                <a:close/>
              </a:path>
              <a:path w="411479" h="1663700">
                <a:moveTo>
                  <a:pt x="288213" y="977900"/>
                </a:moveTo>
                <a:lnTo>
                  <a:pt x="123139" y="977900"/>
                </a:lnTo>
                <a:lnTo>
                  <a:pt x="123418" y="990600"/>
                </a:lnTo>
                <a:lnTo>
                  <a:pt x="123418" y="1003300"/>
                </a:lnTo>
                <a:lnTo>
                  <a:pt x="287921" y="1003300"/>
                </a:lnTo>
                <a:lnTo>
                  <a:pt x="287921" y="990600"/>
                </a:lnTo>
                <a:lnTo>
                  <a:pt x="288213" y="977900"/>
                </a:lnTo>
                <a:close/>
              </a:path>
              <a:path w="411479" h="1663700">
                <a:moveTo>
                  <a:pt x="291020" y="952500"/>
                </a:moveTo>
                <a:lnTo>
                  <a:pt x="120332" y="952500"/>
                </a:lnTo>
                <a:lnTo>
                  <a:pt x="121450" y="965200"/>
                </a:lnTo>
                <a:lnTo>
                  <a:pt x="122288" y="977900"/>
                </a:lnTo>
                <a:lnTo>
                  <a:pt x="289052" y="977900"/>
                </a:lnTo>
                <a:lnTo>
                  <a:pt x="289471" y="965200"/>
                </a:lnTo>
                <a:lnTo>
                  <a:pt x="289902" y="965200"/>
                </a:lnTo>
                <a:lnTo>
                  <a:pt x="291020" y="952500"/>
                </a:lnTo>
                <a:close/>
              </a:path>
              <a:path w="411479" h="1663700">
                <a:moveTo>
                  <a:pt x="294106" y="939800"/>
                </a:moveTo>
                <a:lnTo>
                  <a:pt x="117246" y="939800"/>
                </a:lnTo>
                <a:lnTo>
                  <a:pt x="118935" y="952500"/>
                </a:lnTo>
                <a:lnTo>
                  <a:pt x="293255" y="952500"/>
                </a:lnTo>
                <a:lnTo>
                  <a:pt x="294106" y="939800"/>
                </a:lnTo>
                <a:close/>
              </a:path>
              <a:path w="411479" h="1663700">
                <a:moveTo>
                  <a:pt x="298310" y="927100"/>
                </a:moveTo>
                <a:lnTo>
                  <a:pt x="113042" y="927100"/>
                </a:lnTo>
                <a:lnTo>
                  <a:pt x="114312" y="939800"/>
                </a:lnTo>
                <a:lnTo>
                  <a:pt x="297040" y="939800"/>
                </a:lnTo>
                <a:lnTo>
                  <a:pt x="298310" y="927100"/>
                </a:lnTo>
                <a:close/>
              </a:path>
              <a:path w="411479" h="1663700">
                <a:moveTo>
                  <a:pt x="303491" y="914400"/>
                </a:moveTo>
                <a:lnTo>
                  <a:pt x="107708" y="914400"/>
                </a:lnTo>
                <a:lnTo>
                  <a:pt x="109245" y="927100"/>
                </a:lnTo>
                <a:lnTo>
                  <a:pt x="300685" y="927100"/>
                </a:lnTo>
                <a:lnTo>
                  <a:pt x="303491" y="914400"/>
                </a:lnTo>
                <a:close/>
              </a:path>
              <a:path w="411479" h="1663700">
                <a:moveTo>
                  <a:pt x="309956" y="901700"/>
                </a:moveTo>
                <a:lnTo>
                  <a:pt x="101396" y="901700"/>
                </a:lnTo>
                <a:lnTo>
                  <a:pt x="103085" y="914400"/>
                </a:lnTo>
                <a:lnTo>
                  <a:pt x="308267" y="914400"/>
                </a:lnTo>
                <a:lnTo>
                  <a:pt x="309956" y="901700"/>
                </a:lnTo>
                <a:close/>
              </a:path>
              <a:path w="411479" h="1663700">
                <a:moveTo>
                  <a:pt x="317525" y="889000"/>
                </a:moveTo>
                <a:lnTo>
                  <a:pt x="93827" y="889000"/>
                </a:lnTo>
                <a:lnTo>
                  <a:pt x="97751" y="901700"/>
                </a:lnTo>
                <a:lnTo>
                  <a:pt x="313601" y="901700"/>
                </a:lnTo>
                <a:lnTo>
                  <a:pt x="317525" y="889000"/>
                </a:lnTo>
                <a:close/>
              </a:path>
              <a:path w="411479" h="1663700">
                <a:moveTo>
                  <a:pt x="330568" y="876300"/>
                </a:moveTo>
                <a:lnTo>
                  <a:pt x="80784" y="876300"/>
                </a:lnTo>
                <a:lnTo>
                  <a:pt x="87515" y="889000"/>
                </a:lnTo>
                <a:lnTo>
                  <a:pt x="323837" y="889000"/>
                </a:lnTo>
                <a:lnTo>
                  <a:pt x="330568" y="876300"/>
                </a:lnTo>
                <a:close/>
              </a:path>
              <a:path w="411479" h="1663700">
                <a:moveTo>
                  <a:pt x="335330" y="863600"/>
                </a:moveTo>
                <a:lnTo>
                  <a:pt x="76009" y="863600"/>
                </a:lnTo>
                <a:lnTo>
                  <a:pt x="78397" y="876300"/>
                </a:lnTo>
                <a:lnTo>
                  <a:pt x="332943" y="876300"/>
                </a:lnTo>
                <a:lnTo>
                  <a:pt x="335330" y="863600"/>
                </a:lnTo>
                <a:close/>
              </a:path>
              <a:path w="411479" h="1663700">
                <a:moveTo>
                  <a:pt x="352996" y="838200"/>
                </a:moveTo>
                <a:lnTo>
                  <a:pt x="58331" y="838200"/>
                </a:lnTo>
                <a:lnTo>
                  <a:pt x="68580" y="863600"/>
                </a:lnTo>
                <a:lnTo>
                  <a:pt x="340245" y="863600"/>
                </a:lnTo>
                <a:lnTo>
                  <a:pt x="345287" y="850900"/>
                </a:lnTo>
                <a:lnTo>
                  <a:pt x="347954" y="850900"/>
                </a:lnTo>
                <a:lnTo>
                  <a:pt x="352996" y="838200"/>
                </a:lnTo>
                <a:close/>
              </a:path>
              <a:path w="411479" h="1663700">
                <a:moveTo>
                  <a:pt x="363385" y="825500"/>
                </a:moveTo>
                <a:lnTo>
                  <a:pt x="47967" y="825500"/>
                </a:lnTo>
                <a:lnTo>
                  <a:pt x="50482" y="838200"/>
                </a:lnTo>
                <a:lnTo>
                  <a:pt x="360870" y="838200"/>
                </a:lnTo>
                <a:lnTo>
                  <a:pt x="363385" y="825500"/>
                </a:lnTo>
                <a:close/>
              </a:path>
              <a:path w="411479" h="1663700">
                <a:moveTo>
                  <a:pt x="373621" y="812800"/>
                </a:moveTo>
                <a:lnTo>
                  <a:pt x="37719" y="812800"/>
                </a:lnTo>
                <a:lnTo>
                  <a:pt x="45300" y="825500"/>
                </a:lnTo>
                <a:lnTo>
                  <a:pt x="366052" y="825500"/>
                </a:lnTo>
                <a:lnTo>
                  <a:pt x="373621" y="812800"/>
                </a:lnTo>
                <a:close/>
              </a:path>
              <a:path w="411479" h="1663700">
                <a:moveTo>
                  <a:pt x="383159" y="800100"/>
                </a:moveTo>
                <a:lnTo>
                  <a:pt x="23698" y="800100"/>
                </a:lnTo>
                <a:lnTo>
                  <a:pt x="30429" y="812800"/>
                </a:lnTo>
                <a:lnTo>
                  <a:pt x="380771" y="812800"/>
                </a:lnTo>
                <a:lnTo>
                  <a:pt x="383159" y="800100"/>
                </a:lnTo>
                <a:close/>
              </a:path>
              <a:path w="411479" h="1663700">
                <a:moveTo>
                  <a:pt x="391858" y="787400"/>
                </a:moveTo>
                <a:lnTo>
                  <a:pt x="19494" y="787400"/>
                </a:lnTo>
                <a:lnTo>
                  <a:pt x="21602" y="800100"/>
                </a:lnTo>
                <a:lnTo>
                  <a:pt x="389750" y="800100"/>
                </a:lnTo>
                <a:lnTo>
                  <a:pt x="391858" y="787400"/>
                </a:lnTo>
                <a:close/>
              </a:path>
              <a:path w="411479" h="1663700">
                <a:moveTo>
                  <a:pt x="399148" y="774700"/>
                </a:moveTo>
                <a:lnTo>
                  <a:pt x="12065" y="774700"/>
                </a:lnTo>
                <a:lnTo>
                  <a:pt x="17526" y="787400"/>
                </a:lnTo>
                <a:lnTo>
                  <a:pt x="397459" y="787400"/>
                </a:lnTo>
                <a:lnTo>
                  <a:pt x="399148" y="774700"/>
                </a:lnTo>
                <a:close/>
              </a:path>
              <a:path w="411479" h="1663700">
                <a:moveTo>
                  <a:pt x="405041" y="762000"/>
                </a:moveTo>
                <a:lnTo>
                  <a:pt x="6311" y="762000"/>
                </a:lnTo>
                <a:lnTo>
                  <a:pt x="7569" y="774700"/>
                </a:lnTo>
                <a:lnTo>
                  <a:pt x="403771" y="774700"/>
                </a:lnTo>
                <a:lnTo>
                  <a:pt x="405041" y="762000"/>
                </a:lnTo>
                <a:close/>
              </a:path>
              <a:path w="411479" h="1663700">
                <a:moveTo>
                  <a:pt x="409105" y="749300"/>
                </a:moveTo>
                <a:lnTo>
                  <a:pt x="2235" y="749300"/>
                </a:lnTo>
                <a:lnTo>
                  <a:pt x="3086" y="762000"/>
                </a:lnTo>
                <a:lnTo>
                  <a:pt x="408266" y="762000"/>
                </a:lnTo>
                <a:lnTo>
                  <a:pt x="409105" y="749300"/>
                </a:lnTo>
                <a:close/>
              </a:path>
              <a:path w="411479" h="1663700">
                <a:moveTo>
                  <a:pt x="411200" y="723900"/>
                </a:moveTo>
                <a:lnTo>
                  <a:pt x="139" y="723900"/>
                </a:lnTo>
                <a:lnTo>
                  <a:pt x="0" y="736600"/>
                </a:lnTo>
                <a:lnTo>
                  <a:pt x="546" y="749300"/>
                </a:lnTo>
                <a:lnTo>
                  <a:pt x="410781" y="749300"/>
                </a:lnTo>
                <a:lnTo>
                  <a:pt x="411353" y="736600"/>
                </a:lnTo>
                <a:lnTo>
                  <a:pt x="411200" y="723900"/>
                </a:lnTo>
                <a:close/>
              </a:path>
              <a:path w="411479" h="1663700">
                <a:moveTo>
                  <a:pt x="409803" y="711200"/>
                </a:moveTo>
                <a:lnTo>
                  <a:pt x="1549" y="711200"/>
                </a:lnTo>
                <a:lnTo>
                  <a:pt x="977" y="723900"/>
                </a:lnTo>
                <a:lnTo>
                  <a:pt x="410362" y="723900"/>
                </a:lnTo>
                <a:lnTo>
                  <a:pt x="409803" y="711200"/>
                </a:lnTo>
                <a:close/>
              </a:path>
              <a:path w="411479" h="1663700">
                <a:moveTo>
                  <a:pt x="406298" y="698500"/>
                </a:moveTo>
                <a:lnTo>
                  <a:pt x="5041" y="698500"/>
                </a:lnTo>
                <a:lnTo>
                  <a:pt x="3086" y="711200"/>
                </a:lnTo>
                <a:lnTo>
                  <a:pt x="408266" y="711200"/>
                </a:lnTo>
                <a:lnTo>
                  <a:pt x="406298" y="698500"/>
                </a:lnTo>
                <a:close/>
              </a:path>
              <a:path w="411479" h="1663700">
                <a:moveTo>
                  <a:pt x="399288" y="685800"/>
                </a:moveTo>
                <a:lnTo>
                  <a:pt x="12065" y="685800"/>
                </a:lnTo>
                <a:lnTo>
                  <a:pt x="8978" y="698500"/>
                </a:lnTo>
                <a:lnTo>
                  <a:pt x="402374" y="698500"/>
                </a:lnTo>
                <a:lnTo>
                  <a:pt x="399288" y="685800"/>
                </a:lnTo>
                <a:close/>
              </a:path>
              <a:path w="411479" h="1663700">
                <a:moveTo>
                  <a:pt x="385406" y="660400"/>
                </a:moveTo>
                <a:lnTo>
                  <a:pt x="25806" y="660400"/>
                </a:lnTo>
                <a:lnTo>
                  <a:pt x="23698" y="673100"/>
                </a:lnTo>
                <a:lnTo>
                  <a:pt x="21450" y="673100"/>
                </a:lnTo>
                <a:lnTo>
                  <a:pt x="15557" y="685800"/>
                </a:lnTo>
                <a:lnTo>
                  <a:pt x="395782" y="685800"/>
                </a:lnTo>
                <a:lnTo>
                  <a:pt x="389890" y="673100"/>
                </a:lnTo>
                <a:lnTo>
                  <a:pt x="385406" y="660400"/>
                </a:lnTo>
                <a:close/>
              </a:path>
              <a:path w="411479" h="1663700">
                <a:moveTo>
                  <a:pt x="370967" y="647700"/>
                </a:moveTo>
                <a:lnTo>
                  <a:pt x="35344" y="647700"/>
                </a:lnTo>
                <a:lnTo>
                  <a:pt x="32816" y="660400"/>
                </a:lnTo>
                <a:lnTo>
                  <a:pt x="378523" y="660400"/>
                </a:lnTo>
                <a:lnTo>
                  <a:pt x="370967" y="647700"/>
                </a:lnTo>
                <a:close/>
              </a:path>
              <a:path w="411479" h="1663700">
                <a:moveTo>
                  <a:pt x="355104" y="622300"/>
                </a:moveTo>
                <a:lnTo>
                  <a:pt x="56108" y="622300"/>
                </a:lnTo>
                <a:lnTo>
                  <a:pt x="45440" y="635000"/>
                </a:lnTo>
                <a:lnTo>
                  <a:pt x="42913" y="647700"/>
                </a:lnTo>
                <a:lnTo>
                  <a:pt x="368427" y="647700"/>
                </a:lnTo>
                <a:lnTo>
                  <a:pt x="365760" y="635000"/>
                </a:lnTo>
                <a:lnTo>
                  <a:pt x="357911" y="635000"/>
                </a:lnTo>
                <a:lnTo>
                  <a:pt x="355104" y="622300"/>
                </a:lnTo>
                <a:close/>
              </a:path>
              <a:path w="411479" h="1663700">
                <a:moveTo>
                  <a:pt x="341642" y="609600"/>
                </a:moveTo>
                <a:lnTo>
                  <a:pt x="67043" y="609600"/>
                </a:lnTo>
                <a:lnTo>
                  <a:pt x="64223" y="622300"/>
                </a:lnTo>
                <a:lnTo>
                  <a:pt x="346976" y="622300"/>
                </a:lnTo>
                <a:lnTo>
                  <a:pt x="341642" y="609600"/>
                </a:lnTo>
                <a:close/>
              </a:path>
              <a:path w="411479" h="1663700">
                <a:moveTo>
                  <a:pt x="325513" y="584200"/>
                </a:moveTo>
                <a:lnTo>
                  <a:pt x="85699" y="584200"/>
                </a:lnTo>
                <a:lnTo>
                  <a:pt x="83159" y="596900"/>
                </a:lnTo>
                <a:lnTo>
                  <a:pt x="75158" y="596900"/>
                </a:lnTo>
                <a:lnTo>
                  <a:pt x="72364" y="609600"/>
                </a:lnTo>
                <a:lnTo>
                  <a:pt x="338836" y="609600"/>
                </a:lnTo>
                <a:lnTo>
                  <a:pt x="336169" y="596900"/>
                </a:lnTo>
                <a:lnTo>
                  <a:pt x="325513" y="584200"/>
                </a:lnTo>
                <a:close/>
              </a:path>
              <a:path w="411479" h="1663700">
                <a:moveTo>
                  <a:pt x="310222" y="571500"/>
                </a:moveTo>
                <a:lnTo>
                  <a:pt x="101117" y="571500"/>
                </a:lnTo>
                <a:lnTo>
                  <a:pt x="91020" y="584200"/>
                </a:lnTo>
                <a:lnTo>
                  <a:pt x="320319" y="584200"/>
                </a:lnTo>
                <a:lnTo>
                  <a:pt x="310222" y="571500"/>
                </a:lnTo>
                <a:close/>
              </a:path>
              <a:path w="411479" h="1663700">
                <a:moveTo>
                  <a:pt x="296062" y="546100"/>
                </a:moveTo>
                <a:lnTo>
                  <a:pt x="115290" y="546100"/>
                </a:lnTo>
                <a:lnTo>
                  <a:pt x="113042" y="558800"/>
                </a:lnTo>
                <a:lnTo>
                  <a:pt x="103505" y="571500"/>
                </a:lnTo>
                <a:lnTo>
                  <a:pt x="307848" y="571500"/>
                </a:lnTo>
                <a:lnTo>
                  <a:pt x="303085" y="558800"/>
                </a:lnTo>
                <a:lnTo>
                  <a:pt x="298310" y="558800"/>
                </a:lnTo>
                <a:lnTo>
                  <a:pt x="296062" y="546100"/>
                </a:lnTo>
                <a:close/>
              </a:path>
              <a:path w="411479" h="1663700">
                <a:moveTo>
                  <a:pt x="283019" y="533400"/>
                </a:moveTo>
                <a:lnTo>
                  <a:pt x="128320" y="533400"/>
                </a:lnTo>
                <a:lnTo>
                  <a:pt x="122008" y="546100"/>
                </a:lnTo>
                <a:lnTo>
                  <a:pt x="289331" y="546100"/>
                </a:lnTo>
                <a:lnTo>
                  <a:pt x="283019" y="533400"/>
                </a:lnTo>
                <a:close/>
              </a:path>
              <a:path w="411479" h="1663700">
                <a:moveTo>
                  <a:pt x="271246" y="508000"/>
                </a:moveTo>
                <a:lnTo>
                  <a:pt x="140106" y="508000"/>
                </a:lnTo>
                <a:lnTo>
                  <a:pt x="138277" y="520700"/>
                </a:lnTo>
                <a:lnTo>
                  <a:pt x="130429" y="533400"/>
                </a:lnTo>
                <a:lnTo>
                  <a:pt x="280924" y="533400"/>
                </a:lnTo>
                <a:lnTo>
                  <a:pt x="273062" y="520700"/>
                </a:lnTo>
                <a:lnTo>
                  <a:pt x="271246" y="508000"/>
                </a:lnTo>
                <a:close/>
              </a:path>
              <a:path w="411479" h="1663700">
                <a:moveTo>
                  <a:pt x="263944" y="495300"/>
                </a:moveTo>
                <a:lnTo>
                  <a:pt x="147396" y="495300"/>
                </a:lnTo>
                <a:lnTo>
                  <a:pt x="145567" y="508000"/>
                </a:lnTo>
                <a:lnTo>
                  <a:pt x="265772" y="508000"/>
                </a:lnTo>
                <a:lnTo>
                  <a:pt x="263944" y="495300"/>
                </a:lnTo>
                <a:close/>
              </a:path>
              <a:path w="411479" h="1663700">
                <a:moveTo>
                  <a:pt x="258889" y="482600"/>
                </a:moveTo>
                <a:lnTo>
                  <a:pt x="152438" y="482600"/>
                </a:lnTo>
                <a:lnTo>
                  <a:pt x="150774" y="495300"/>
                </a:lnTo>
                <a:lnTo>
                  <a:pt x="260578" y="495300"/>
                </a:lnTo>
                <a:lnTo>
                  <a:pt x="258889" y="482600"/>
                </a:lnTo>
                <a:close/>
              </a:path>
              <a:path w="411479" h="1663700">
                <a:moveTo>
                  <a:pt x="251040" y="469900"/>
                </a:moveTo>
                <a:lnTo>
                  <a:pt x="160312" y="469900"/>
                </a:lnTo>
                <a:lnTo>
                  <a:pt x="154127" y="482600"/>
                </a:lnTo>
                <a:lnTo>
                  <a:pt x="257213" y="482600"/>
                </a:lnTo>
                <a:lnTo>
                  <a:pt x="251040" y="469900"/>
                </a:lnTo>
                <a:close/>
              </a:path>
              <a:path w="411479" h="1663700">
                <a:moveTo>
                  <a:pt x="246697" y="457200"/>
                </a:moveTo>
                <a:lnTo>
                  <a:pt x="164642" y="457200"/>
                </a:lnTo>
                <a:lnTo>
                  <a:pt x="163245" y="469900"/>
                </a:lnTo>
                <a:lnTo>
                  <a:pt x="248107" y="469900"/>
                </a:lnTo>
                <a:lnTo>
                  <a:pt x="246697" y="457200"/>
                </a:lnTo>
                <a:close/>
              </a:path>
              <a:path w="411479" h="1663700">
                <a:moveTo>
                  <a:pt x="241503" y="444500"/>
                </a:moveTo>
                <a:lnTo>
                  <a:pt x="171094" y="444500"/>
                </a:lnTo>
                <a:lnTo>
                  <a:pt x="168579" y="457200"/>
                </a:lnTo>
                <a:lnTo>
                  <a:pt x="242773" y="457200"/>
                </a:lnTo>
                <a:lnTo>
                  <a:pt x="241503" y="444500"/>
                </a:lnTo>
                <a:close/>
              </a:path>
              <a:path w="411479" h="1663700">
                <a:moveTo>
                  <a:pt x="236588" y="431800"/>
                </a:moveTo>
                <a:lnTo>
                  <a:pt x="174612" y="431800"/>
                </a:lnTo>
                <a:lnTo>
                  <a:pt x="172364" y="444500"/>
                </a:lnTo>
                <a:lnTo>
                  <a:pt x="237858" y="444500"/>
                </a:lnTo>
                <a:lnTo>
                  <a:pt x="236588" y="431800"/>
                </a:lnTo>
                <a:close/>
              </a:path>
              <a:path w="411479" h="1663700">
                <a:moveTo>
                  <a:pt x="230428" y="419100"/>
                </a:moveTo>
                <a:lnTo>
                  <a:pt x="180924" y="419100"/>
                </a:lnTo>
                <a:lnTo>
                  <a:pt x="177977" y="431800"/>
                </a:lnTo>
                <a:lnTo>
                  <a:pt x="233375" y="431800"/>
                </a:lnTo>
                <a:lnTo>
                  <a:pt x="230428" y="419100"/>
                </a:lnTo>
                <a:close/>
              </a:path>
              <a:path w="411479" h="1663700">
                <a:moveTo>
                  <a:pt x="228612" y="406400"/>
                </a:moveTo>
                <a:lnTo>
                  <a:pt x="182740" y="406400"/>
                </a:lnTo>
                <a:lnTo>
                  <a:pt x="181762" y="419100"/>
                </a:lnTo>
                <a:lnTo>
                  <a:pt x="229590" y="419100"/>
                </a:lnTo>
                <a:lnTo>
                  <a:pt x="228612" y="406400"/>
                </a:lnTo>
                <a:close/>
              </a:path>
              <a:path w="411479" h="1663700">
                <a:moveTo>
                  <a:pt x="218643" y="355600"/>
                </a:moveTo>
                <a:lnTo>
                  <a:pt x="192697" y="355600"/>
                </a:lnTo>
                <a:lnTo>
                  <a:pt x="192138" y="368300"/>
                </a:lnTo>
                <a:lnTo>
                  <a:pt x="191147" y="368300"/>
                </a:lnTo>
                <a:lnTo>
                  <a:pt x="189471" y="381000"/>
                </a:lnTo>
                <a:lnTo>
                  <a:pt x="185267" y="406400"/>
                </a:lnTo>
                <a:lnTo>
                  <a:pt x="226072" y="406400"/>
                </a:lnTo>
                <a:lnTo>
                  <a:pt x="224675" y="393700"/>
                </a:lnTo>
                <a:lnTo>
                  <a:pt x="223139" y="393700"/>
                </a:lnTo>
                <a:lnTo>
                  <a:pt x="222580" y="381000"/>
                </a:lnTo>
                <a:lnTo>
                  <a:pt x="221869" y="381000"/>
                </a:lnTo>
                <a:lnTo>
                  <a:pt x="219075" y="368300"/>
                </a:lnTo>
                <a:lnTo>
                  <a:pt x="218643" y="355600"/>
                </a:lnTo>
                <a:close/>
              </a:path>
              <a:path w="411479" h="1663700">
                <a:moveTo>
                  <a:pt x="216535" y="342900"/>
                </a:moveTo>
                <a:lnTo>
                  <a:pt x="194792" y="342900"/>
                </a:lnTo>
                <a:lnTo>
                  <a:pt x="193128" y="355600"/>
                </a:lnTo>
                <a:lnTo>
                  <a:pt x="217805" y="355600"/>
                </a:lnTo>
                <a:lnTo>
                  <a:pt x="216535" y="342900"/>
                </a:lnTo>
                <a:close/>
              </a:path>
              <a:path w="411479" h="1663700">
                <a:moveTo>
                  <a:pt x="213868" y="317500"/>
                </a:moveTo>
                <a:lnTo>
                  <a:pt x="197192" y="317500"/>
                </a:lnTo>
                <a:lnTo>
                  <a:pt x="195503" y="342900"/>
                </a:lnTo>
                <a:lnTo>
                  <a:pt x="215849" y="342900"/>
                </a:lnTo>
                <a:lnTo>
                  <a:pt x="213868" y="317500"/>
                </a:lnTo>
                <a:close/>
              </a:path>
              <a:path w="411479" h="1663700">
                <a:moveTo>
                  <a:pt x="213461" y="304800"/>
                </a:moveTo>
                <a:lnTo>
                  <a:pt x="197891" y="304800"/>
                </a:lnTo>
                <a:lnTo>
                  <a:pt x="197612" y="317500"/>
                </a:lnTo>
                <a:lnTo>
                  <a:pt x="213741" y="317500"/>
                </a:lnTo>
                <a:lnTo>
                  <a:pt x="213461" y="304800"/>
                </a:lnTo>
                <a:close/>
              </a:path>
              <a:path w="411479" h="1663700">
                <a:moveTo>
                  <a:pt x="212623" y="292100"/>
                </a:moveTo>
                <a:lnTo>
                  <a:pt x="198589" y="292100"/>
                </a:lnTo>
                <a:lnTo>
                  <a:pt x="198310" y="304800"/>
                </a:lnTo>
                <a:lnTo>
                  <a:pt x="212890" y="304800"/>
                </a:lnTo>
                <a:lnTo>
                  <a:pt x="212623" y="292100"/>
                </a:lnTo>
                <a:close/>
              </a:path>
              <a:path w="411479" h="1663700">
                <a:moveTo>
                  <a:pt x="210375" y="241300"/>
                </a:moveTo>
                <a:lnTo>
                  <a:pt x="200837" y="241300"/>
                </a:lnTo>
                <a:lnTo>
                  <a:pt x="200685" y="254000"/>
                </a:lnTo>
                <a:lnTo>
                  <a:pt x="198869" y="292100"/>
                </a:lnTo>
                <a:lnTo>
                  <a:pt x="212471" y="292100"/>
                </a:lnTo>
                <a:lnTo>
                  <a:pt x="210375" y="241300"/>
                </a:lnTo>
                <a:close/>
              </a:path>
              <a:path w="411479" h="1663700">
                <a:moveTo>
                  <a:pt x="207429" y="152400"/>
                </a:moveTo>
                <a:lnTo>
                  <a:pt x="203923" y="152400"/>
                </a:lnTo>
                <a:lnTo>
                  <a:pt x="203644" y="165100"/>
                </a:lnTo>
                <a:lnTo>
                  <a:pt x="202374" y="203200"/>
                </a:lnTo>
                <a:lnTo>
                  <a:pt x="201676" y="215900"/>
                </a:lnTo>
                <a:lnTo>
                  <a:pt x="201676" y="228600"/>
                </a:lnTo>
                <a:lnTo>
                  <a:pt x="201104" y="241300"/>
                </a:lnTo>
                <a:lnTo>
                  <a:pt x="210223" y="241300"/>
                </a:lnTo>
                <a:lnTo>
                  <a:pt x="210096" y="228600"/>
                </a:lnTo>
                <a:lnTo>
                  <a:pt x="209804" y="228600"/>
                </a:lnTo>
                <a:lnTo>
                  <a:pt x="209537" y="215900"/>
                </a:lnTo>
                <a:lnTo>
                  <a:pt x="208407" y="190500"/>
                </a:lnTo>
                <a:lnTo>
                  <a:pt x="207975" y="177800"/>
                </a:lnTo>
                <a:lnTo>
                  <a:pt x="207429" y="152400"/>
                </a:lnTo>
                <a:close/>
              </a:path>
              <a:path w="411479" h="1663700">
                <a:moveTo>
                  <a:pt x="206870" y="127000"/>
                </a:moveTo>
                <a:lnTo>
                  <a:pt x="204482" y="127000"/>
                </a:lnTo>
                <a:lnTo>
                  <a:pt x="204330" y="139700"/>
                </a:lnTo>
                <a:lnTo>
                  <a:pt x="204063" y="152400"/>
                </a:lnTo>
                <a:lnTo>
                  <a:pt x="207149" y="152400"/>
                </a:lnTo>
                <a:lnTo>
                  <a:pt x="207149" y="139700"/>
                </a:lnTo>
                <a:lnTo>
                  <a:pt x="206997" y="139700"/>
                </a:lnTo>
                <a:lnTo>
                  <a:pt x="206870" y="127000"/>
                </a:lnTo>
                <a:close/>
              </a:path>
              <a:path w="411479" h="1663700">
                <a:moveTo>
                  <a:pt x="206578" y="114300"/>
                </a:moveTo>
                <a:lnTo>
                  <a:pt x="204762" y="114300"/>
                </a:lnTo>
                <a:lnTo>
                  <a:pt x="204622" y="127000"/>
                </a:lnTo>
                <a:lnTo>
                  <a:pt x="206730" y="127000"/>
                </a:lnTo>
                <a:lnTo>
                  <a:pt x="206578" y="114300"/>
                </a:lnTo>
                <a:close/>
              </a:path>
              <a:path w="411479" h="1663700">
                <a:moveTo>
                  <a:pt x="206438" y="101600"/>
                </a:moveTo>
                <a:lnTo>
                  <a:pt x="204901" y="101600"/>
                </a:lnTo>
                <a:lnTo>
                  <a:pt x="204901" y="114300"/>
                </a:lnTo>
                <a:lnTo>
                  <a:pt x="206438" y="114300"/>
                </a:lnTo>
                <a:lnTo>
                  <a:pt x="206438" y="101600"/>
                </a:lnTo>
                <a:close/>
              </a:path>
              <a:path w="411479" h="1663700">
                <a:moveTo>
                  <a:pt x="206019" y="63500"/>
                </a:moveTo>
                <a:lnTo>
                  <a:pt x="205333" y="63500"/>
                </a:lnTo>
                <a:lnTo>
                  <a:pt x="205333" y="76200"/>
                </a:lnTo>
                <a:lnTo>
                  <a:pt x="205181" y="76200"/>
                </a:lnTo>
                <a:lnTo>
                  <a:pt x="205181" y="88900"/>
                </a:lnTo>
                <a:lnTo>
                  <a:pt x="205041" y="88900"/>
                </a:lnTo>
                <a:lnTo>
                  <a:pt x="205041" y="101600"/>
                </a:lnTo>
                <a:lnTo>
                  <a:pt x="206311" y="101600"/>
                </a:lnTo>
                <a:lnTo>
                  <a:pt x="206019" y="76200"/>
                </a:lnTo>
                <a:lnTo>
                  <a:pt x="206019" y="63500"/>
                </a:lnTo>
                <a:close/>
              </a:path>
              <a:path w="411479" h="1663700">
                <a:moveTo>
                  <a:pt x="205752" y="0"/>
                </a:moveTo>
                <a:lnTo>
                  <a:pt x="205600" y="0"/>
                </a:lnTo>
                <a:lnTo>
                  <a:pt x="205600" y="38100"/>
                </a:lnTo>
                <a:lnTo>
                  <a:pt x="205460" y="38100"/>
                </a:lnTo>
                <a:lnTo>
                  <a:pt x="205460" y="63500"/>
                </a:lnTo>
                <a:lnTo>
                  <a:pt x="205879" y="6350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5213094" y="369280"/>
            <a:ext cx="411480" cy="1667510"/>
          </a:xfrm>
          <a:custGeom>
            <a:avLst/>
            <a:gdLst/>
            <a:ahLst/>
            <a:cxnLst/>
            <a:rect l="l" t="t" r="r" b="b"/>
            <a:pathLst>
              <a:path w="411479" h="1667510">
                <a:moveTo>
                  <a:pt x="205600" y="1667459"/>
                </a:moveTo>
                <a:lnTo>
                  <a:pt x="205600" y="1664220"/>
                </a:lnTo>
                <a:lnTo>
                  <a:pt x="205460" y="1660969"/>
                </a:lnTo>
                <a:lnTo>
                  <a:pt x="205460" y="1657730"/>
                </a:lnTo>
                <a:lnTo>
                  <a:pt x="205460" y="1654492"/>
                </a:lnTo>
                <a:lnTo>
                  <a:pt x="205460" y="1651126"/>
                </a:lnTo>
                <a:lnTo>
                  <a:pt x="205460" y="1647875"/>
                </a:lnTo>
                <a:lnTo>
                  <a:pt x="205460" y="1644637"/>
                </a:lnTo>
                <a:lnTo>
                  <a:pt x="205333" y="1641398"/>
                </a:lnTo>
                <a:lnTo>
                  <a:pt x="205333" y="1638160"/>
                </a:lnTo>
                <a:lnTo>
                  <a:pt x="205333" y="1634909"/>
                </a:lnTo>
                <a:lnTo>
                  <a:pt x="205333" y="1631543"/>
                </a:lnTo>
                <a:lnTo>
                  <a:pt x="205181" y="1628305"/>
                </a:lnTo>
                <a:lnTo>
                  <a:pt x="205181" y="1625066"/>
                </a:lnTo>
                <a:lnTo>
                  <a:pt x="205181" y="1621828"/>
                </a:lnTo>
                <a:lnTo>
                  <a:pt x="205041" y="1618576"/>
                </a:lnTo>
                <a:lnTo>
                  <a:pt x="205041" y="1615211"/>
                </a:lnTo>
                <a:lnTo>
                  <a:pt x="204901" y="1611972"/>
                </a:lnTo>
                <a:lnTo>
                  <a:pt x="204762" y="1608734"/>
                </a:lnTo>
                <a:lnTo>
                  <a:pt x="204762" y="1605495"/>
                </a:lnTo>
                <a:lnTo>
                  <a:pt x="204622" y="1602244"/>
                </a:lnTo>
                <a:lnTo>
                  <a:pt x="204482" y="1599006"/>
                </a:lnTo>
                <a:lnTo>
                  <a:pt x="204482" y="1595640"/>
                </a:lnTo>
                <a:lnTo>
                  <a:pt x="204330" y="1592402"/>
                </a:lnTo>
                <a:lnTo>
                  <a:pt x="204203" y="1589150"/>
                </a:lnTo>
                <a:lnTo>
                  <a:pt x="204063" y="1585912"/>
                </a:lnTo>
                <a:lnTo>
                  <a:pt x="203923" y="1582673"/>
                </a:lnTo>
                <a:lnTo>
                  <a:pt x="203644" y="1579422"/>
                </a:lnTo>
                <a:lnTo>
                  <a:pt x="203504" y="1576069"/>
                </a:lnTo>
                <a:lnTo>
                  <a:pt x="203352" y="1572818"/>
                </a:lnTo>
                <a:lnTo>
                  <a:pt x="203085" y="1569580"/>
                </a:lnTo>
                <a:lnTo>
                  <a:pt x="202933" y="1566341"/>
                </a:lnTo>
                <a:lnTo>
                  <a:pt x="202666" y="1563090"/>
                </a:lnTo>
                <a:lnTo>
                  <a:pt x="202374" y="1559852"/>
                </a:lnTo>
                <a:lnTo>
                  <a:pt x="202107" y="1556486"/>
                </a:lnTo>
                <a:lnTo>
                  <a:pt x="201815" y="1553248"/>
                </a:lnTo>
                <a:lnTo>
                  <a:pt x="201536" y="1549996"/>
                </a:lnTo>
                <a:lnTo>
                  <a:pt x="201104" y="1546758"/>
                </a:lnTo>
                <a:lnTo>
                  <a:pt x="200685" y="1543519"/>
                </a:lnTo>
                <a:lnTo>
                  <a:pt x="200418" y="1540268"/>
                </a:lnTo>
                <a:lnTo>
                  <a:pt x="199999" y="1536915"/>
                </a:lnTo>
                <a:lnTo>
                  <a:pt x="199567" y="1533664"/>
                </a:lnTo>
                <a:lnTo>
                  <a:pt x="199009" y="1530426"/>
                </a:lnTo>
                <a:lnTo>
                  <a:pt x="198589" y="1527187"/>
                </a:lnTo>
                <a:lnTo>
                  <a:pt x="198031" y="1523936"/>
                </a:lnTo>
                <a:lnTo>
                  <a:pt x="197459" y="1520697"/>
                </a:lnTo>
                <a:lnTo>
                  <a:pt x="196900" y="1517332"/>
                </a:lnTo>
                <a:lnTo>
                  <a:pt x="196342" y="1514093"/>
                </a:lnTo>
                <a:lnTo>
                  <a:pt x="195643" y="1510842"/>
                </a:lnTo>
                <a:lnTo>
                  <a:pt x="194945" y="1507604"/>
                </a:lnTo>
                <a:lnTo>
                  <a:pt x="194233" y="1504365"/>
                </a:lnTo>
                <a:lnTo>
                  <a:pt x="193548" y="1501127"/>
                </a:lnTo>
                <a:lnTo>
                  <a:pt x="192697" y="1497761"/>
                </a:lnTo>
                <a:lnTo>
                  <a:pt x="191998" y="1494510"/>
                </a:lnTo>
                <a:lnTo>
                  <a:pt x="191147" y="1491272"/>
                </a:lnTo>
                <a:lnTo>
                  <a:pt x="190169" y="1488033"/>
                </a:lnTo>
                <a:lnTo>
                  <a:pt x="189331" y="1484795"/>
                </a:lnTo>
                <a:lnTo>
                  <a:pt x="188353" y="1481429"/>
                </a:lnTo>
                <a:lnTo>
                  <a:pt x="187363" y="1478178"/>
                </a:lnTo>
                <a:lnTo>
                  <a:pt x="186385" y="1474939"/>
                </a:lnTo>
                <a:lnTo>
                  <a:pt x="185267" y="1471701"/>
                </a:lnTo>
                <a:lnTo>
                  <a:pt x="184277" y="1468462"/>
                </a:lnTo>
                <a:lnTo>
                  <a:pt x="183159" y="1465211"/>
                </a:lnTo>
                <a:lnTo>
                  <a:pt x="181902" y="1461846"/>
                </a:lnTo>
                <a:lnTo>
                  <a:pt x="180784" y="1458607"/>
                </a:lnTo>
                <a:lnTo>
                  <a:pt x="179514" y="1455369"/>
                </a:lnTo>
                <a:lnTo>
                  <a:pt x="178257" y="1452117"/>
                </a:lnTo>
                <a:lnTo>
                  <a:pt x="176987" y="1448879"/>
                </a:lnTo>
                <a:lnTo>
                  <a:pt x="175590" y="1445640"/>
                </a:lnTo>
                <a:lnTo>
                  <a:pt x="174320" y="1442275"/>
                </a:lnTo>
                <a:lnTo>
                  <a:pt x="172923" y="1439036"/>
                </a:lnTo>
                <a:lnTo>
                  <a:pt x="171513" y="1435785"/>
                </a:lnTo>
                <a:lnTo>
                  <a:pt x="169976" y="1432547"/>
                </a:lnTo>
                <a:lnTo>
                  <a:pt x="168579" y="1429308"/>
                </a:lnTo>
                <a:lnTo>
                  <a:pt x="167030" y="1426057"/>
                </a:lnTo>
                <a:lnTo>
                  <a:pt x="165493" y="1422704"/>
                </a:lnTo>
                <a:lnTo>
                  <a:pt x="163957" y="1419453"/>
                </a:lnTo>
                <a:lnTo>
                  <a:pt x="162407" y="1416215"/>
                </a:lnTo>
                <a:lnTo>
                  <a:pt x="160870" y="1412963"/>
                </a:lnTo>
                <a:lnTo>
                  <a:pt x="159308" y="1409725"/>
                </a:lnTo>
                <a:lnTo>
                  <a:pt x="157645" y="1406486"/>
                </a:lnTo>
                <a:lnTo>
                  <a:pt x="156095" y="1403121"/>
                </a:lnTo>
                <a:lnTo>
                  <a:pt x="154419" y="1399882"/>
                </a:lnTo>
                <a:lnTo>
                  <a:pt x="152730" y="1396631"/>
                </a:lnTo>
                <a:lnTo>
                  <a:pt x="151193" y="1393393"/>
                </a:lnTo>
                <a:lnTo>
                  <a:pt x="149504" y="1390154"/>
                </a:lnTo>
                <a:lnTo>
                  <a:pt x="147815" y="1386903"/>
                </a:lnTo>
                <a:lnTo>
                  <a:pt x="146126" y="1383550"/>
                </a:lnTo>
                <a:lnTo>
                  <a:pt x="144462" y="1380299"/>
                </a:lnTo>
                <a:lnTo>
                  <a:pt x="142773" y="1377060"/>
                </a:lnTo>
                <a:lnTo>
                  <a:pt x="141236" y="1373809"/>
                </a:lnTo>
                <a:lnTo>
                  <a:pt x="139547" y="1370571"/>
                </a:lnTo>
                <a:lnTo>
                  <a:pt x="137858" y="1367205"/>
                </a:lnTo>
                <a:lnTo>
                  <a:pt x="136182" y="1363967"/>
                </a:lnTo>
                <a:lnTo>
                  <a:pt x="134632" y="1360728"/>
                </a:lnTo>
                <a:lnTo>
                  <a:pt x="132956" y="1357477"/>
                </a:lnTo>
                <a:lnTo>
                  <a:pt x="131406" y="1354239"/>
                </a:lnTo>
                <a:lnTo>
                  <a:pt x="129717" y="1351000"/>
                </a:lnTo>
                <a:lnTo>
                  <a:pt x="128181" y="1347635"/>
                </a:lnTo>
                <a:lnTo>
                  <a:pt x="126644" y="1344396"/>
                </a:lnTo>
                <a:lnTo>
                  <a:pt x="125095" y="1341145"/>
                </a:lnTo>
                <a:lnTo>
                  <a:pt x="123558" y="1337906"/>
                </a:lnTo>
                <a:lnTo>
                  <a:pt x="122008" y="1334655"/>
                </a:lnTo>
                <a:lnTo>
                  <a:pt x="120472" y="1331429"/>
                </a:lnTo>
                <a:lnTo>
                  <a:pt x="119075" y="1328051"/>
                </a:lnTo>
                <a:lnTo>
                  <a:pt x="117525" y="1324813"/>
                </a:lnTo>
                <a:lnTo>
                  <a:pt x="116128" y="1321574"/>
                </a:lnTo>
                <a:lnTo>
                  <a:pt x="114719" y="1318336"/>
                </a:lnTo>
                <a:lnTo>
                  <a:pt x="113309" y="1315084"/>
                </a:lnTo>
                <a:lnTo>
                  <a:pt x="111912" y="1311846"/>
                </a:lnTo>
                <a:lnTo>
                  <a:pt x="110642" y="1308480"/>
                </a:lnTo>
                <a:lnTo>
                  <a:pt x="109245" y="1305242"/>
                </a:lnTo>
                <a:lnTo>
                  <a:pt x="107988" y="1302003"/>
                </a:lnTo>
                <a:lnTo>
                  <a:pt x="106730" y="1298752"/>
                </a:lnTo>
                <a:lnTo>
                  <a:pt x="105460" y="1295514"/>
                </a:lnTo>
                <a:lnTo>
                  <a:pt x="104343" y="1292275"/>
                </a:lnTo>
                <a:lnTo>
                  <a:pt x="103085" y="1288910"/>
                </a:lnTo>
                <a:lnTo>
                  <a:pt x="101955" y="1285671"/>
                </a:lnTo>
                <a:lnTo>
                  <a:pt x="100838" y="1282420"/>
                </a:lnTo>
                <a:lnTo>
                  <a:pt x="99707" y="1279182"/>
                </a:lnTo>
                <a:lnTo>
                  <a:pt x="98590" y="1275930"/>
                </a:lnTo>
                <a:lnTo>
                  <a:pt x="97612" y="1272692"/>
                </a:lnTo>
                <a:lnTo>
                  <a:pt x="96634" y="1269326"/>
                </a:lnTo>
                <a:lnTo>
                  <a:pt x="95643" y="1266088"/>
                </a:lnTo>
                <a:lnTo>
                  <a:pt x="94665" y="1262849"/>
                </a:lnTo>
                <a:lnTo>
                  <a:pt x="93675" y="1259598"/>
                </a:lnTo>
                <a:lnTo>
                  <a:pt x="92837" y="1256360"/>
                </a:lnTo>
                <a:lnTo>
                  <a:pt x="91998" y="1253121"/>
                </a:lnTo>
                <a:lnTo>
                  <a:pt x="91160" y="1249756"/>
                </a:lnTo>
                <a:lnTo>
                  <a:pt x="90462" y="1246504"/>
                </a:lnTo>
                <a:lnTo>
                  <a:pt x="89611" y="1243266"/>
                </a:lnTo>
                <a:lnTo>
                  <a:pt x="88912" y="1240027"/>
                </a:lnTo>
                <a:lnTo>
                  <a:pt x="88353" y="1236776"/>
                </a:lnTo>
                <a:lnTo>
                  <a:pt x="87655" y="1233423"/>
                </a:lnTo>
                <a:lnTo>
                  <a:pt x="87096" y="1230172"/>
                </a:lnTo>
                <a:lnTo>
                  <a:pt x="86525" y="1226934"/>
                </a:lnTo>
                <a:lnTo>
                  <a:pt x="86118" y="1223695"/>
                </a:lnTo>
                <a:lnTo>
                  <a:pt x="85699" y="1220444"/>
                </a:lnTo>
                <a:lnTo>
                  <a:pt x="85267" y="1217206"/>
                </a:lnTo>
                <a:lnTo>
                  <a:pt x="84848" y="1213840"/>
                </a:lnTo>
                <a:lnTo>
                  <a:pt x="83870" y="1197622"/>
                </a:lnTo>
                <a:lnTo>
                  <a:pt x="83718" y="1194269"/>
                </a:lnTo>
                <a:lnTo>
                  <a:pt x="83718" y="1191018"/>
                </a:lnTo>
                <a:lnTo>
                  <a:pt x="83870" y="1187780"/>
                </a:lnTo>
                <a:lnTo>
                  <a:pt x="83870" y="1184541"/>
                </a:lnTo>
                <a:lnTo>
                  <a:pt x="84010" y="1181290"/>
                </a:lnTo>
                <a:lnTo>
                  <a:pt x="84289" y="1178051"/>
                </a:lnTo>
                <a:lnTo>
                  <a:pt x="84429" y="1174686"/>
                </a:lnTo>
                <a:lnTo>
                  <a:pt x="84696" y="1171447"/>
                </a:lnTo>
                <a:lnTo>
                  <a:pt x="85128" y="1168196"/>
                </a:lnTo>
                <a:lnTo>
                  <a:pt x="85547" y="1164958"/>
                </a:lnTo>
                <a:lnTo>
                  <a:pt x="85966" y="1161719"/>
                </a:lnTo>
                <a:lnTo>
                  <a:pt x="86385" y="1158481"/>
                </a:lnTo>
                <a:lnTo>
                  <a:pt x="86944" y="1155115"/>
                </a:lnTo>
                <a:lnTo>
                  <a:pt x="87515" y="1151864"/>
                </a:lnTo>
                <a:lnTo>
                  <a:pt x="88074" y="1148626"/>
                </a:lnTo>
                <a:lnTo>
                  <a:pt x="88773" y="1145387"/>
                </a:lnTo>
                <a:lnTo>
                  <a:pt x="89471" y="1142149"/>
                </a:lnTo>
                <a:lnTo>
                  <a:pt x="90170" y="1138897"/>
                </a:lnTo>
                <a:lnTo>
                  <a:pt x="91020" y="1135532"/>
                </a:lnTo>
                <a:lnTo>
                  <a:pt x="91719" y="1132293"/>
                </a:lnTo>
                <a:lnTo>
                  <a:pt x="92570" y="1129055"/>
                </a:lnTo>
                <a:lnTo>
                  <a:pt x="93408" y="1125816"/>
                </a:lnTo>
                <a:lnTo>
                  <a:pt x="94386" y="1122565"/>
                </a:lnTo>
                <a:lnTo>
                  <a:pt x="95237" y="1119327"/>
                </a:lnTo>
                <a:lnTo>
                  <a:pt x="96215" y="1115961"/>
                </a:lnTo>
                <a:lnTo>
                  <a:pt x="97053" y="1112723"/>
                </a:lnTo>
                <a:lnTo>
                  <a:pt x="98031" y="1109471"/>
                </a:lnTo>
                <a:lnTo>
                  <a:pt x="99009" y="1106233"/>
                </a:lnTo>
                <a:lnTo>
                  <a:pt x="99999" y="1102994"/>
                </a:lnTo>
                <a:lnTo>
                  <a:pt x="100977" y="1099629"/>
                </a:lnTo>
                <a:lnTo>
                  <a:pt x="101955" y="1096390"/>
                </a:lnTo>
                <a:lnTo>
                  <a:pt x="103085" y="1093139"/>
                </a:lnTo>
                <a:lnTo>
                  <a:pt x="104063" y="1089901"/>
                </a:lnTo>
                <a:lnTo>
                  <a:pt x="105041" y="1086662"/>
                </a:lnTo>
                <a:lnTo>
                  <a:pt x="106019" y="1083411"/>
                </a:lnTo>
                <a:lnTo>
                  <a:pt x="106997" y="1080058"/>
                </a:lnTo>
                <a:lnTo>
                  <a:pt x="107988" y="1076807"/>
                </a:lnTo>
                <a:lnTo>
                  <a:pt x="108978" y="1073569"/>
                </a:lnTo>
                <a:lnTo>
                  <a:pt x="109956" y="1070317"/>
                </a:lnTo>
                <a:lnTo>
                  <a:pt x="110794" y="1067079"/>
                </a:lnTo>
                <a:lnTo>
                  <a:pt x="111772" y="1063840"/>
                </a:lnTo>
                <a:lnTo>
                  <a:pt x="112623" y="1060475"/>
                </a:lnTo>
                <a:lnTo>
                  <a:pt x="113461" y="1057236"/>
                </a:lnTo>
                <a:lnTo>
                  <a:pt x="114439" y="1053985"/>
                </a:lnTo>
                <a:lnTo>
                  <a:pt x="115138" y="1050747"/>
                </a:lnTo>
                <a:lnTo>
                  <a:pt x="115976" y="1047508"/>
                </a:lnTo>
                <a:lnTo>
                  <a:pt x="116687" y="1044257"/>
                </a:lnTo>
                <a:lnTo>
                  <a:pt x="117525" y="1040904"/>
                </a:lnTo>
                <a:lnTo>
                  <a:pt x="118084" y="1037653"/>
                </a:lnTo>
                <a:lnTo>
                  <a:pt x="118783" y="1034414"/>
                </a:lnTo>
                <a:lnTo>
                  <a:pt x="119494" y="1031163"/>
                </a:lnTo>
                <a:lnTo>
                  <a:pt x="120053" y="1027925"/>
                </a:lnTo>
                <a:lnTo>
                  <a:pt x="120611" y="1024686"/>
                </a:lnTo>
                <a:lnTo>
                  <a:pt x="121031" y="1021321"/>
                </a:lnTo>
                <a:lnTo>
                  <a:pt x="121450" y="1018082"/>
                </a:lnTo>
                <a:lnTo>
                  <a:pt x="121869" y="1014831"/>
                </a:lnTo>
                <a:lnTo>
                  <a:pt x="122288" y="1011593"/>
                </a:lnTo>
                <a:lnTo>
                  <a:pt x="122580" y="1008354"/>
                </a:lnTo>
                <a:lnTo>
                  <a:pt x="122847" y="1005116"/>
                </a:lnTo>
                <a:lnTo>
                  <a:pt x="123139" y="1001750"/>
                </a:lnTo>
                <a:lnTo>
                  <a:pt x="123278" y="998499"/>
                </a:lnTo>
                <a:lnTo>
                  <a:pt x="123418" y="995260"/>
                </a:lnTo>
                <a:lnTo>
                  <a:pt x="123418" y="992009"/>
                </a:lnTo>
                <a:lnTo>
                  <a:pt x="123418" y="988783"/>
                </a:lnTo>
                <a:lnTo>
                  <a:pt x="123418" y="985532"/>
                </a:lnTo>
                <a:lnTo>
                  <a:pt x="123278" y="982167"/>
                </a:lnTo>
                <a:lnTo>
                  <a:pt x="123139" y="978928"/>
                </a:lnTo>
                <a:lnTo>
                  <a:pt x="122847" y="975690"/>
                </a:lnTo>
                <a:lnTo>
                  <a:pt x="122580" y="972438"/>
                </a:lnTo>
                <a:lnTo>
                  <a:pt x="122288" y="969200"/>
                </a:lnTo>
                <a:lnTo>
                  <a:pt x="121869" y="965834"/>
                </a:lnTo>
                <a:lnTo>
                  <a:pt x="121450" y="962596"/>
                </a:lnTo>
                <a:lnTo>
                  <a:pt x="120891" y="959357"/>
                </a:lnTo>
                <a:lnTo>
                  <a:pt x="120332" y="956106"/>
                </a:lnTo>
                <a:lnTo>
                  <a:pt x="119621" y="952868"/>
                </a:lnTo>
                <a:lnTo>
                  <a:pt x="118935" y="949629"/>
                </a:lnTo>
                <a:lnTo>
                  <a:pt x="118084" y="946264"/>
                </a:lnTo>
                <a:lnTo>
                  <a:pt x="117246" y="943025"/>
                </a:lnTo>
                <a:lnTo>
                  <a:pt x="116268" y="939774"/>
                </a:lnTo>
                <a:lnTo>
                  <a:pt x="115290" y="936536"/>
                </a:lnTo>
                <a:lnTo>
                  <a:pt x="114312" y="933284"/>
                </a:lnTo>
                <a:lnTo>
                  <a:pt x="113042" y="930046"/>
                </a:lnTo>
                <a:lnTo>
                  <a:pt x="111912" y="926680"/>
                </a:lnTo>
                <a:lnTo>
                  <a:pt x="110515" y="923442"/>
                </a:lnTo>
                <a:lnTo>
                  <a:pt x="109245" y="920203"/>
                </a:lnTo>
                <a:lnTo>
                  <a:pt x="107708" y="916952"/>
                </a:lnTo>
                <a:lnTo>
                  <a:pt x="106311" y="913714"/>
                </a:lnTo>
                <a:lnTo>
                  <a:pt x="104775" y="910475"/>
                </a:lnTo>
                <a:lnTo>
                  <a:pt x="103085" y="907110"/>
                </a:lnTo>
                <a:lnTo>
                  <a:pt x="101396" y="903871"/>
                </a:lnTo>
                <a:lnTo>
                  <a:pt x="99568" y="900620"/>
                </a:lnTo>
                <a:lnTo>
                  <a:pt x="97751" y="897381"/>
                </a:lnTo>
                <a:lnTo>
                  <a:pt x="95796" y="894130"/>
                </a:lnTo>
                <a:lnTo>
                  <a:pt x="93827" y="890892"/>
                </a:lnTo>
                <a:lnTo>
                  <a:pt x="91719" y="887526"/>
                </a:lnTo>
                <a:lnTo>
                  <a:pt x="89611" y="884288"/>
                </a:lnTo>
                <a:lnTo>
                  <a:pt x="87515" y="881049"/>
                </a:lnTo>
                <a:lnTo>
                  <a:pt x="85267" y="877798"/>
                </a:lnTo>
                <a:lnTo>
                  <a:pt x="83032" y="874560"/>
                </a:lnTo>
                <a:lnTo>
                  <a:pt x="80784" y="871321"/>
                </a:lnTo>
                <a:lnTo>
                  <a:pt x="78397" y="867956"/>
                </a:lnTo>
                <a:lnTo>
                  <a:pt x="76009" y="864717"/>
                </a:lnTo>
                <a:lnTo>
                  <a:pt x="73494" y="861466"/>
                </a:lnTo>
                <a:lnTo>
                  <a:pt x="70954" y="858227"/>
                </a:lnTo>
                <a:lnTo>
                  <a:pt x="68580" y="854976"/>
                </a:lnTo>
                <a:lnTo>
                  <a:pt x="66052" y="851738"/>
                </a:lnTo>
                <a:lnTo>
                  <a:pt x="63398" y="848372"/>
                </a:lnTo>
                <a:lnTo>
                  <a:pt x="60871" y="845134"/>
                </a:lnTo>
                <a:lnTo>
                  <a:pt x="58331" y="841895"/>
                </a:lnTo>
                <a:lnTo>
                  <a:pt x="55676" y="838657"/>
                </a:lnTo>
                <a:lnTo>
                  <a:pt x="53149" y="835405"/>
                </a:lnTo>
                <a:lnTo>
                  <a:pt x="50482" y="832040"/>
                </a:lnTo>
                <a:lnTo>
                  <a:pt x="47967" y="828801"/>
                </a:lnTo>
                <a:lnTo>
                  <a:pt x="45300" y="825550"/>
                </a:lnTo>
                <a:lnTo>
                  <a:pt x="42773" y="822312"/>
                </a:lnTo>
                <a:lnTo>
                  <a:pt x="40246" y="819073"/>
                </a:lnTo>
                <a:lnTo>
                  <a:pt x="37719" y="815835"/>
                </a:lnTo>
                <a:lnTo>
                  <a:pt x="35344" y="812469"/>
                </a:lnTo>
                <a:lnTo>
                  <a:pt x="32816" y="809231"/>
                </a:lnTo>
                <a:lnTo>
                  <a:pt x="30429" y="805980"/>
                </a:lnTo>
                <a:lnTo>
                  <a:pt x="28181" y="802741"/>
                </a:lnTo>
                <a:lnTo>
                  <a:pt x="25946" y="799503"/>
                </a:lnTo>
                <a:lnTo>
                  <a:pt x="23698" y="796251"/>
                </a:lnTo>
                <a:lnTo>
                  <a:pt x="21602" y="792899"/>
                </a:lnTo>
                <a:lnTo>
                  <a:pt x="19494" y="789647"/>
                </a:lnTo>
                <a:lnTo>
                  <a:pt x="17526" y="786409"/>
                </a:lnTo>
                <a:lnTo>
                  <a:pt x="15709" y="783170"/>
                </a:lnTo>
                <a:lnTo>
                  <a:pt x="13881" y="779919"/>
                </a:lnTo>
                <a:lnTo>
                  <a:pt x="12065" y="776681"/>
                </a:lnTo>
                <a:lnTo>
                  <a:pt x="10515" y="773315"/>
                </a:lnTo>
                <a:lnTo>
                  <a:pt x="8978" y="770077"/>
                </a:lnTo>
                <a:lnTo>
                  <a:pt x="7569" y="766825"/>
                </a:lnTo>
                <a:lnTo>
                  <a:pt x="6311" y="763587"/>
                </a:lnTo>
                <a:lnTo>
                  <a:pt x="5194" y="760348"/>
                </a:lnTo>
                <a:lnTo>
                  <a:pt x="4064" y="757097"/>
                </a:lnTo>
                <a:lnTo>
                  <a:pt x="279" y="737527"/>
                </a:lnTo>
                <a:lnTo>
                  <a:pt x="0" y="734161"/>
                </a:lnTo>
                <a:lnTo>
                  <a:pt x="0" y="730923"/>
                </a:lnTo>
                <a:lnTo>
                  <a:pt x="0" y="727671"/>
                </a:lnTo>
                <a:lnTo>
                  <a:pt x="139" y="724433"/>
                </a:lnTo>
                <a:lnTo>
                  <a:pt x="4064" y="704862"/>
                </a:lnTo>
                <a:lnTo>
                  <a:pt x="5041" y="701611"/>
                </a:lnTo>
                <a:lnTo>
                  <a:pt x="17526" y="675436"/>
                </a:lnTo>
                <a:lnTo>
                  <a:pt x="19494" y="672185"/>
                </a:lnTo>
                <a:lnTo>
                  <a:pt x="21450" y="668947"/>
                </a:lnTo>
                <a:lnTo>
                  <a:pt x="23698" y="665708"/>
                </a:lnTo>
                <a:lnTo>
                  <a:pt x="25806" y="662470"/>
                </a:lnTo>
                <a:lnTo>
                  <a:pt x="28181" y="659104"/>
                </a:lnTo>
                <a:lnTo>
                  <a:pt x="30429" y="655853"/>
                </a:lnTo>
                <a:lnTo>
                  <a:pt x="32816" y="652614"/>
                </a:lnTo>
                <a:lnTo>
                  <a:pt x="35344" y="649376"/>
                </a:lnTo>
                <a:lnTo>
                  <a:pt x="37719" y="646137"/>
                </a:lnTo>
                <a:lnTo>
                  <a:pt x="40386" y="642886"/>
                </a:lnTo>
                <a:lnTo>
                  <a:pt x="42913" y="639521"/>
                </a:lnTo>
                <a:lnTo>
                  <a:pt x="45440" y="636282"/>
                </a:lnTo>
                <a:lnTo>
                  <a:pt x="48107" y="633044"/>
                </a:lnTo>
                <a:lnTo>
                  <a:pt x="50774" y="629792"/>
                </a:lnTo>
                <a:lnTo>
                  <a:pt x="53441" y="626554"/>
                </a:lnTo>
                <a:lnTo>
                  <a:pt x="56108" y="623315"/>
                </a:lnTo>
                <a:lnTo>
                  <a:pt x="58902" y="619950"/>
                </a:lnTo>
                <a:lnTo>
                  <a:pt x="61569" y="616711"/>
                </a:lnTo>
                <a:lnTo>
                  <a:pt x="64223" y="613460"/>
                </a:lnTo>
                <a:lnTo>
                  <a:pt x="67043" y="610222"/>
                </a:lnTo>
                <a:lnTo>
                  <a:pt x="69697" y="606983"/>
                </a:lnTo>
                <a:lnTo>
                  <a:pt x="72364" y="603732"/>
                </a:lnTo>
                <a:lnTo>
                  <a:pt x="75158" y="600379"/>
                </a:lnTo>
                <a:lnTo>
                  <a:pt x="77825" y="597128"/>
                </a:lnTo>
                <a:lnTo>
                  <a:pt x="80492" y="593890"/>
                </a:lnTo>
                <a:lnTo>
                  <a:pt x="83159" y="590638"/>
                </a:lnTo>
                <a:lnTo>
                  <a:pt x="85699" y="587400"/>
                </a:lnTo>
                <a:lnTo>
                  <a:pt x="88353" y="584161"/>
                </a:lnTo>
                <a:lnTo>
                  <a:pt x="91020" y="580796"/>
                </a:lnTo>
                <a:lnTo>
                  <a:pt x="93548" y="577557"/>
                </a:lnTo>
                <a:lnTo>
                  <a:pt x="96062" y="574306"/>
                </a:lnTo>
                <a:lnTo>
                  <a:pt x="98590" y="571068"/>
                </a:lnTo>
                <a:lnTo>
                  <a:pt x="101117" y="567829"/>
                </a:lnTo>
                <a:lnTo>
                  <a:pt x="103505" y="564464"/>
                </a:lnTo>
                <a:lnTo>
                  <a:pt x="105879" y="561225"/>
                </a:lnTo>
                <a:lnTo>
                  <a:pt x="108267" y="557974"/>
                </a:lnTo>
                <a:lnTo>
                  <a:pt x="110642" y="554735"/>
                </a:lnTo>
                <a:lnTo>
                  <a:pt x="113042" y="551484"/>
                </a:lnTo>
                <a:lnTo>
                  <a:pt x="115290" y="548246"/>
                </a:lnTo>
                <a:lnTo>
                  <a:pt x="117525" y="544880"/>
                </a:lnTo>
                <a:lnTo>
                  <a:pt x="119773" y="541642"/>
                </a:lnTo>
                <a:lnTo>
                  <a:pt x="122008" y="538403"/>
                </a:lnTo>
                <a:lnTo>
                  <a:pt x="124117" y="535152"/>
                </a:lnTo>
                <a:lnTo>
                  <a:pt x="126225" y="531914"/>
                </a:lnTo>
                <a:lnTo>
                  <a:pt x="128320" y="528675"/>
                </a:lnTo>
                <a:lnTo>
                  <a:pt x="130429" y="525310"/>
                </a:lnTo>
                <a:lnTo>
                  <a:pt x="132384" y="522071"/>
                </a:lnTo>
                <a:lnTo>
                  <a:pt x="134366" y="518820"/>
                </a:lnTo>
                <a:lnTo>
                  <a:pt x="136321" y="515581"/>
                </a:lnTo>
                <a:lnTo>
                  <a:pt x="138277" y="512330"/>
                </a:lnTo>
                <a:lnTo>
                  <a:pt x="140106" y="509104"/>
                </a:lnTo>
                <a:lnTo>
                  <a:pt x="142074" y="505726"/>
                </a:lnTo>
                <a:lnTo>
                  <a:pt x="143903" y="502488"/>
                </a:lnTo>
                <a:lnTo>
                  <a:pt x="145567" y="499249"/>
                </a:lnTo>
                <a:lnTo>
                  <a:pt x="147396" y="496011"/>
                </a:lnTo>
                <a:lnTo>
                  <a:pt x="149085" y="492759"/>
                </a:lnTo>
                <a:lnTo>
                  <a:pt x="150774" y="489521"/>
                </a:lnTo>
                <a:lnTo>
                  <a:pt x="152438" y="486155"/>
                </a:lnTo>
                <a:lnTo>
                  <a:pt x="154127" y="482917"/>
                </a:lnTo>
                <a:lnTo>
                  <a:pt x="155663" y="479678"/>
                </a:lnTo>
                <a:lnTo>
                  <a:pt x="157213" y="476427"/>
                </a:lnTo>
                <a:lnTo>
                  <a:pt x="158762" y="473189"/>
                </a:lnTo>
                <a:lnTo>
                  <a:pt x="160312" y="469950"/>
                </a:lnTo>
                <a:lnTo>
                  <a:pt x="161709" y="466585"/>
                </a:lnTo>
                <a:lnTo>
                  <a:pt x="163245" y="463334"/>
                </a:lnTo>
                <a:lnTo>
                  <a:pt x="164642" y="460095"/>
                </a:lnTo>
                <a:lnTo>
                  <a:pt x="165912" y="456857"/>
                </a:lnTo>
                <a:lnTo>
                  <a:pt x="167309" y="453605"/>
                </a:lnTo>
                <a:lnTo>
                  <a:pt x="168579" y="450367"/>
                </a:lnTo>
                <a:lnTo>
                  <a:pt x="169849" y="447001"/>
                </a:lnTo>
                <a:lnTo>
                  <a:pt x="171094" y="443763"/>
                </a:lnTo>
                <a:lnTo>
                  <a:pt x="172364" y="440524"/>
                </a:lnTo>
                <a:lnTo>
                  <a:pt x="173494" y="437273"/>
                </a:lnTo>
                <a:lnTo>
                  <a:pt x="174612" y="434035"/>
                </a:lnTo>
                <a:lnTo>
                  <a:pt x="175729" y="430669"/>
                </a:lnTo>
                <a:lnTo>
                  <a:pt x="176847" y="427431"/>
                </a:lnTo>
                <a:lnTo>
                  <a:pt x="177977" y="424179"/>
                </a:lnTo>
                <a:lnTo>
                  <a:pt x="178955" y="420941"/>
                </a:lnTo>
                <a:lnTo>
                  <a:pt x="179933" y="417702"/>
                </a:lnTo>
                <a:lnTo>
                  <a:pt x="180924" y="414451"/>
                </a:lnTo>
                <a:lnTo>
                  <a:pt x="181762" y="411098"/>
                </a:lnTo>
                <a:lnTo>
                  <a:pt x="182740" y="407847"/>
                </a:lnTo>
                <a:lnTo>
                  <a:pt x="183591" y="404609"/>
                </a:lnTo>
                <a:lnTo>
                  <a:pt x="184429" y="401370"/>
                </a:lnTo>
                <a:lnTo>
                  <a:pt x="185267" y="398119"/>
                </a:lnTo>
                <a:lnTo>
                  <a:pt x="185966" y="394881"/>
                </a:lnTo>
                <a:lnTo>
                  <a:pt x="186677" y="391515"/>
                </a:lnTo>
                <a:lnTo>
                  <a:pt x="187363" y="388277"/>
                </a:lnTo>
                <a:lnTo>
                  <a:pt x="190588" y="371944"/>
                </a:lnTo>
                <a:lnTo>
                  <a:pt x="191147" y="368693"/>
                </a:lnTo>
                <a:lnTo>
                  <a:pt x="191719" y="365455"/>
                </a:lnTo>
                <a:lnTo>
                  <a:pt x="192138" y="362216"/>
                </a:lnTo>
                <a:lnTo>
                  <a:pt x="192697" y="358965"/>
                </a:lnTo>
                <a:lnTo>
                  <a:pt x="193128" y="355726"/>
                </a:lnTo>
                <a:lnTo>
                  <a:pt x="193548" y="352361"/>
                </a:lnTo>
                <a:lnTo>
                  <a:pt x="193967" y="349122"/>
                </a:lnTo>
                <a:lnTo>
                  <a:pt x="194386" y="345871"/>
                </a:lnTo>
                <a:lnTo>
                  <a:pt x="194792" y="342633"/>
                </a:lnTo>
                <a:lnTo>
                  <a:pt x="195084" y="339394"/>
                </a:lnTo>
                <a:lnTo>
                  <a:pt x="195503" y="336156"/>
                </a:lnTo>
                <a:lnTo>
                  <a:pt x="195795" y="332790"/>
                </a:lnTo>
                <a:lnTo>
                  <a:pt x="196062" y="329539"/>
                </a:lnTo>
                <a:lnTo>
                  <a:pt x="196342" y="326301"/>
                </a:lnTo>
                <a:lnTo>
                  <a:pt x="196634" y="323062"/>
                </a:lnTo>
                <a:lnTo>
                  <a:pt x="196900" y="319824"/>
                </a:lnTo>
                <a:lnTo>
                  <a:pt x="197192" y="316572"/>
                </a:lnTo>
                <a:lnTo>
                  <a:pt x="197459" y="313220"/>
                </a:lnTo>
                <a:lnTo>
                  <a:pt x="197612" y="309968"/>
                </a:lnTo>
                <a:lnTo>
                  <a:pt x="197891" y="306730"/>
                </a:lnTo>
                <a:lnTo>
                  <a:pt x="198031" y="303491"/>
                </a:lnTo>
                <a:lnTo>
                  <a:pt x="198310" y="300240"/>
                </a:lnTo>
                <a:lnTo>
                  <a:pt x="198462" y="296887"/>
                </a:lnTo>
                <a:lnTo>
                  <a:pt x="198589" y="293636"/>
                </a:lnTo>
                <a:lnTo>
                  <a:pt x="198869" y="290398"/>
                </a:lnTo>
                <a:lnTo>
                  <a:pt x="199009" y="287146"/>
                </a:lnTo>
                <a:lnTo>
                  <a:pt x="199148" y="283908"/>
                </a:lnTo>
                <a:lnTo>
                  <a:pt x="199288" y="280669"/>
                </a:lnTo>
                <a:lnTo>
                  <a:pt x="199440" y="277304"/>
                </a:lnTo>
                <a:lnTo>
                  <a:pt x="199567" y="274065"/>
                </a:lnTo>
                <a:lnTo>
                  <a:pt x="199707" y="270814"/>
                </a:lnTo>
                <a:lnTo>
                  <a:pt x="199859" y="267576"/>
                </a:lnTo>
                <a:lnTo>
                  <a:pt x="199999" y="264337"/>
                </a:lnTo>
                <a:lnTo>
                  <a:pt x="200126" y="261086"/>
                </a:lnTo>
                <a:lnTo>
                  <a:pt x="200279" y="257733"/>
                </a:lnTo>
                <a:lnTo>
                  <a:pt x="200418" y="254482"/>
                </a:lnTo>
                <a:lnTo>
                  <a:pt x="200558" y="251244"/>
                </a:lnTo>
                <a:lnTo>
                  <a:pt x="200685" y="247992"/>
                </a:lnTo>
                <a:lnTo>
                  <a:pt x="200837" y="244754"/>
                </a:lnTo>
                <a:lnTo>
                  <a:pt x="200837" y="241515"/>
                </a:lnTo>
                <a:lnTo>
                  <a:pt x="200977" y="238150"/>
                </a:lnTo>
                <a:lnTo>
                  <a:pt x="201104" y="234911"/>
                </a:lnTo>
                <a:lnTo>
                  <a:pt x="201256" y="231660"/>
                </a:lnTo>
                <a:lnTo>
                  <a:pt x="201396" y="228422"/>
                </a:lnTo>
                <a:lnTo>
                  <a:pt x="201536" y="225183"/>
                </a:lnTo>
                <a:lnTo>
                  <a:pt x="201676" y="221932"/>
                </a:lnTo>
                <a:lnTo>
                  <a:pt x="201676" y="218579"/>
                </a:lnTo>
                <a:lnTo>
                  <a:pt x="201815" y="215328"/>
                </a:lnTo>
                <a:lnTo>
                  <a:pt x="201955" y="212089"/>
                </a:lnTo>
                <a:lnTo>
                  <a:pt x="202107" y="208838"/>
                </a:lnTo>
                <a:lnTo>
                  <a:pt x="202234" y="205612"/>
                </a:lnTo>
                <a:lnTo>
                  <a:pt x="202374" y="202361"/>
                </a:lnTo>
                <a:lnTo>
                  <a:pt x="202374" y="198996"/>
                </a:lnTo>
                <a:lnTo>
                  <a:pt x="202514" y="195757"/>
                </a:lnTo>
                <a:lnTo>
                  <a:pt x="202666" y="192506"/>
                </a:lnTo>
                <a:lnTo>
                  <a:pt x="202793" y="189268"/>
                </a:lnTo>
                <a:lnTo>
                  <a:pt x="202793" y="186029"/>
                </a:lnTo>
                <a:lnTo>
                  <a:pt x="202933" y="182664"/>
                </a:lnTo>
                <a:lnTo>
                  <a:pt x="203085" y="179425"/>
                </a:lnTo>
                <a:lnTo>
                  <a:pt x="203225" y="176174"/>
                </a:lnTo>
                <a:lnTo>
                  <a:pt x="203225" y="172935"/>
                </a:lnTo>
                <a:lnTo>
                  <a:pt x="203352" y="169697"/>
                </a:lnTo>
                <a:lnTo>
                  <a:pt x="203504" y="166458"/>
                </a:lnTo>
                <a:lnTo>
                  <a:pt x="203644" y="163080"/>
                </a:lnTo>
                <a:lnTo>
                  <a:pt x="203644" y="159842"/>
                </a:lnTo>
                <a:lnTo>
                  <a:pt x="203771" y="156603"/>
                </a:lnTo>
                <a:lnTo>
                  <a:pt x="203923" y="153365"/>
                </a:lnTo>
                <a:lnTo>
                  <a:pt x="203923" y="150113"/>
                </a:lnTo>
                <a:lnTo>
                  <a:pt x="204063" y="146875"/>
                </a:lnTo>
                <a:lnTo>
                  <a:pt x="204063" y="143509"/>
                </a:lnTo>
                <a:lnTo>
                  <a:pt x="204203" y="140271"/>
                </a:lnTo>
                <a:lnTo>
                  <a:pt x="204330" y="137032"/>
                </a:lnTo>
                <a:lnTo>
                  <a:pt x="204330" y="133781"/>
                </a:lnTo>
                <a:lnTo>
                  <a:pt x="204482" y="130543"/>
                </a:lnTo>
                <a:lnTo>
                  <a:pt x="204482" y="127304"/>
                </a:lnTo>
                <a:lnTo>
                  <a:pt x="204622" y="123939"/>
                </a:lnTo>
                <a:lnTo>
                  <a:pt x="204622" y="120700"/>
                </a:lnTo>
                <a:lnTo>
                  <a:pt x="204762" y="117449"/>
                </a:lnTo>
                <a:lnTo>
                  <a:pt x="204762" y="114211"/>
                </a:lnTo>
                <a:lnTo>
                  <a:pt x="204762" y="110959"/>
                </a:lnTo>
                <a:lnTo>
                  <a:pt x="204901" y="107721"/>
                </a:lnTo>
                <a:lnTo>
                  <a:pt x="204901" y="104355"/>
                </a:lnTo>
                <a:lnTo>
                  <a:pt x="204901" y="101117"/>
                </a:lnTo>
                <a:lnTo>
                  <a:pt x="205041" y="97878"/>
                </a:lnTo>
                <a:lnTo>
                  <a:pt x="205041" y="94627"/>
                </a:lnTo>
                <a:lnTo>
                  <a:pt x="205041" y="91389"/>
                </a:lnTo>
                <a:lnTo>
                  <a:pt x="205181" y="88150"/>
                </a:lnTo>
                <a:lnTo>
                  <a:pt x="205181" y="84785"/>
                </a:lnTo>
                <a:lnTo>
                  <a:pt x="205181" y="81546"/>
                </a:lnTo>
                <a:lnTo>
                  <a:pt x="205181" y="78295"/>
                </a:lnTo>
                <a:lnTo>
                  <a:pt x="205333" y="75056"/>
                </a:lnTo>
                <a:lnTo>
                  <a:pt x="205333" y="71805"/>
                </a:lnTo>
                <a:lnTo>
                  <a:pt x="205333" y="68567"/>
                </a:lnTo>
                <a:lnTo>
                  <a:pt x="205333" y="65201"/>
                </a:lnTo>
                <a:lnTo>
                  <a:pt x="205333" y="61963"/>
                </a:lnTo>
                <a:lnTo>
                  <a:pt x="205460" y="58724"/>
                </a:lnTo>
                <a:lnTo>
                  <a:pt x="205460" y="35902"/>
                </a:lnTo>
                <a:lnTo>
                  <a:pt x="205600" y="32664"/>
                </a:lnTo>
                <a:lnTo>
                  <a:pt x="205600" y="0"/>
                </a:lnTo>
                <a:lnTo>
                  <a:pt x="205752" y="0"/>
                </a:lnTo>
                <a:lnTo>
                  <a:pt x="205752" y="39141"/>
                </a:lnTo>
                <a:lnTo>
                  <a:pt x="205879" y="42392"/>
                </a:lnTo>
                <a:lnTo>
                  <a:pt x="205879" y="61963"/>
                </a:lnTo>
                <a:lnTo>
                  <a:pt x="206019" y="65201"/>
                </a:lnTo>
                <a:lnTo>
                  <a:pt x="206019" y="68567"/>
                </a:lnTo>
                <a:lnTo>
                  <a:pt x="206019" y="71805"/>
                </a:lnTo>
                <a:lnTo>
                  <a:pt x="206019" y="75056"/>
                </a:lnTo>
                <a:lnTo>
                  <a:pt x="206019" y="78295"/>
                </a:lnTo>
                <a:lnTo>
                  <a:pt x="206159" y="81546"/>
                </a:lnTo>
                <a:lnTo>
                  <a:pt x="206159" y="84785"/>
                </a:lnTo>
                <a:lnTo>
                  <a:pt x="206159" y="88150"/>
                </a:lnTo>
                <a:lnTo>
                  <a:pt x="206159" y="91389"/>
                </a:lnTo>
                <a:lnTo>
                  <a:pt x="206311" y="94627"/>
                </a:lnTo>
                <a:lnTo>
                  <a:pt x="206311" y="97878"/>
                </a:lnTo>
                <a:lnTo>
                  <a:pt x="206311" y="101117"/>
                </a:lnTo>
                <a:lnTo>
                  <a:pt x="206438" y="104355"/>
                </a:lnTo>
                <a:lnTo>
                  <a:pt x="206438" y="107721"/>
                </a:lnTo>
                <a:lnTo>
                  <a:pt x="206578" y="110959"/>
                </a:lnTo>
                <a:lnTo>
                  <a:pt x="206578" y="114211"/>
                </a:lnTo>
                <a:lnTo>
                  <a:pt x="206578" y="117449"/>
                </a:lnTo>
                <a:lnTo>
                  <a:pt x="206730" y="120700"/>
                </a:lnTo>
                <a:lnTo>
                  <a:pt x="206730" y="123939"/>
                </a:lnTo>
                <a:lnTo>
                  <a:pt x="206870" y="127304"/>
                </a:lnTo>
                <a:lnTo>
                  <a:pt x="206870" y="130543"/>
                </a:lnTo>
                <a:lnTo>
                  <a:pt x="206997" y="133781"/>
                </a:lnTo>
                <a:lnTo>
                  <a:pt x="206997" y="137032"/>
                </a:lnTo>
                <a:lnTo>
                  <a:pt x="207149" y="140271"/>
                </a:lnTo>
                <a:lnTo>
                  <a:pt x="207149" y="143509"/>
                </a:lnTo>
                <a:lnTo>
                  <a:pt x="207289" y="146875"/>
                </a:lnTo>
                <a:lnTo>
                  <a:pt x="207429" y="150113"/>
                </a:lnTo>
                <a:lnTo>
                  <a:pt x="207429" y="153365"/>
                </a:lnTo>
                <a:lnTo>
                  <a:pt x="207568" y="156603"/>
                </a:lnTo>
                <a:lnTo>
                  <a:pt x="207708" y="159842"/>
                </a:lnTo>
                <a:lnTo>
                  <a:pt x="207708" y="163080"/>
                </a:lnTo>
                <a:lnTo>
                  <a:pt x="207848" y="166458"/>
                </a:lnTo>
                <a:lnTo>
                  <a:pt x="207975" y="169697"/>
                </a:lnTo>
                <a:lnTo>
                  <a:pt x="207975" y="172935"/>
                </a:lnTo>
                <a:lnTo>
                  <a:pt x="208127" y="176174"/>
                </a:lnTo>
                <a:lnTo>
                  <a:pt x="208267" y="179425"/>
                </a:lnTo>
                <a:lnTo>
                  <a:pt x="208407" y="182664"/>
                </a:lnTo>
                <a:lnTo>
                  <a:pt x="208407" y="186029"/>
                </a:lnTo>
                <a:lnTo>
                  <a:pt x="208546" y="189268"/>
                </a:lnTo>
                <a:lnTo>
                  <a:pt x="208686" y="192506"/>
                </a:lnTo>
                <a:lnTo>
                  <a:pt x="208826" y="195757"/>
                </a:lnTo>
                <a:lnTo>
                  <a:pt x="208978" y="198996"/>
                </a:lnTo>
                <a:lnTo>
                  <a:pt x="208978" y="202361"/>
                </a:lnTo>
                <a:lnTo>
                  <a:pt x="209105" y="205612"/>
                </a:lnTo>
                <a:lnTo>
                  <a:pt x="209245" y="208838"/>
                </a:lnTo>
                <a:lnTo>
                  <a:pt x="209397" y="212089"/>
                </a:lnTo>
                <a:lnTo>
                  <a:pt x="209537" y="215328"/>
                </a:lnTo>
                <a:lnTo>
                  <a:pt x="209537" y="218579"/>
                </a:lnTo>
                <a:lnTo>
                  <a:pt x="209664" y="221932"/>
                </a:lnTo>
                <a:lnTo>
                  <a:pt x="209804" y="225183"/>
                </a:lnTo>
                <a:lnTo>
                  <a:pt x="209956" y="228422"/>
                </a:lnTo>
                <a:lnTo>
                  <a:pt x="210096" y="231660"/>
                </a:lnTo>
                <a:lnTo>
                  <a:pt x="210223" y="234911"/>
                </a:lnTo>
                <a:lnTo>
                  <a:pt x="210375" y="238150"/>
                </a:lnTo>
                <a:lnTo>
                  <a:pt x="210375" y="241515"/>
                </a:lnTo>
                <a:lnTo>
                  <a:pt x="210515" y="244754"/>
                </a:lnTo>
                <a:lnTo>
                  <a:pt x="210642" y="247992"/>
                </a:lnTo>
                <a:lnTo>
                  <a:pt x="210794" y="251244"/>
                </a:lnTo>
                <a:lnTo>
                  <a:pt x="210934" y="254482"/>
                </a:lnTo>
                <a:lnTo>
                  <a:pt x="211074" y="257733"/>
                </a:lnTo>
                <a:lnTo>
                  <a:pt x="211213" y="261086"/>
                </a:lnTo>
                <a:lnTo>
                  <a:pt x="211353" y="264337"/>
                </a:lnTo>
                <a:lnTo>
                  <a:pt x="211493" y="267576"/>
                </a:lnTo>
                <a:lnTo>
                  <a:pt x="211645" y="270814"/>
                </a:lnTo>
                <a:lnTo>
                  <a:pt x="211772" y="274065"/>
                </a:lnTo>
                <a:lnTo>
                  <a:pt x="211912" y="277304"/>
                </a:lnTo>
                <a:lnTo>
                  <a:pt x="212051" y="280669"/>
                </a:lnTo>
                <a:lnTo>
                  <a:pt x="212204" y="283908"/>
                </a:lnTo>
                <a:lnTo>
                  <a:pt x="212331" y="287146"/>
                </a:lnTo>
                <a:lnTo>
                  <a:pt x="212471" y="290398"/>
                </a:lnTo>
                <a:lnTo>
                  <a:pt x="212623" y="293636"/>
                </a:lnTo>
                <a:lnTo>
                  <a:pt x="212890" y="296887"/>
                </a:lnTo>
                <a:lnTo>
                  <a:pt x="213042" y="300240"/>
                </a:lnTo>
                <a:lnTo>
                  <a:pt x="213309" y="303491"/>
                </a:lnTo>
                <a:lnTo>
                  <a:pt x="213461" y="306730"/>
                </a:lnTo>
                <a:lnTo>
                  <a:pt x="213741" y="309968"/>
                </a:lnTo>
                <a:lnTo>
                  <a:pt x="213868" y="313220"/>
                </a:lnTo>
                <a:lnTo>
                  <a:pt x="214160" y="316572"/>
                </a:lnTo>
                <a:lnTo>
                  <a:pt x="214439" y="319824"/>
                </a:lnTo>
                <a:lnTo>
                  <a:pt x="214718" y="323062"/>
                </a:lnTo>
                <a:lnTo>
                  <a:pt x="214998" y="326301"/>
                </a:lnTo>
                <a:lnTo>
                  <a:pt x="215290" y="329539"/>
                </a:lnTo>
                <a:lnTo>
                  <a:pt x="215557" y="332790"/>
                </a:lnTo>
                <a:lnTo>
                  <a:pt x="215849" y="336156"/>
                </a:lnTo>
                <a:lnTo>
                  <a:pt x="216268" y="339394"/>
                </a:lnTo>
                <a:lnTo>
                  <a:pt x="216535" y="342633"/>
                </a:lnTo>
                <a:lnTo>
                  <a:pt x="216966" y="345871"/>
                </a:lnTo>
                <a:lnTo>
                  <a:pt x="217385" y="349122"/>
                </a:lnTo>
                <a:lnTo>
                  <a:pt x="217805" y="352361"/>
                </a:lnTo>
                <a:lnTo>
                  <a:pt x="220751" y="371944"/>
                </a:lnTo>
                <a:lnTo>
                  <a:pt x="221310" y="375297"/>
                </a:lnTo>
                <a:lnTo>
                  <a:pt x="221869" y="378548"/>
                </a:lnTo>
                <a:lnTo>
                  <a:pt x="222580" y="381787"/>
                </a:lnTo>
                <a:lnTo>
                  <a:pt x="223139" y="385025"/>
                </a:lnTo>
                <a:lnTo>
                  <a:pt x="223837" y="388277"/>
                </a:lnTo>
                <a:lnTo>
                  <a:pt x="224675" y="391515"/>
                </a:lnTo>
                <a:lnTo>
                  <a:pt x="225386" y="394881"/>
                </a:lnTo>
                <a:lnTo>
                  <a:pt x="226072" y="398119"/>
                </a:lnTo>
                <a:lnTo>
                  <a:pt x="226923" y="401370"/>
                </a:lnTo>
                <a:lnTo>
                  <a:pt x="227761" y="404609"/>
                </a:lnTo>
                <a:lnTo>
                  <a:pt x="228612" y="407847"/>
                </a:lnTo>
                <a:lnTo>
                  <a:pt x="229590" y="411098"/>
                </a:lnTo>
                <a:lnTo>
                  <a:pt x="230428" y="414451"/>
                </a:lnTo>
                <a:lnTo>
                  <a:pt x="235610" y="430669"/>
                </a:lnTo>
                <a:lnTo>
                  <a:pt x="236588" y="434035"/>
                </a:lnTo>
                <a:lnTo>
                  <a:pt x="237858" y="437273"/>
                </a:lnTo>
                <a:lnTo>
                  <a:pt x="238988" y="440524"/>
                </a:lnTo>
                <a:lnTo>
                  <a:pt x="240245" y="443763"/>
                </a:lnTo>
                <a:lnTo>
                  <a:pt x="241503" y="447001"/>
                </a:lnTo>
                <a:lnTo>
                  <a:pt x="242773" y="450367"/>
                </a:lnTo>
                <a:lnTo>
                  <a:pt x="244030" y="453605"/>
                </a:lnTo>
                <a:lnTo>
                  <a:pt x="245440" y="456857"/>
                </a:lnTo>
                <a:lnTo>
                  <a:pt x="246697" y="460095"/>
                </a:lnTo>
                <a:lnTo>
                  <a:pt x="248107" y="463334"/>
                </a:lnTo>
                <a:lnTo>
                  <a:pt x="249643" y="466585"/>
                </a:lnTo>
                <a:lnTo>
                  <a:pt x="251040" y="469950"/>
                </a:lnTo>
                <a:lnTo>
                  <a:pt x="252590" y="473189"/>
                </a:lnTo>
                <a:lnTo>
                  <a:pt x="254127" y="476427"/>
                </a:lnTo>
                <a:lnTo>
                  <a:pt x="255663" y="479678"/>
                </a:lnTo>
                <a:lnTo>
                  <a:pt x="257213" y="482917"/>
                </a:lnTo>
                <a:lnTo>
                  <a:pt x="258889" y="486155"/>
                </a:lnTo>
                <a:lnTo>
                  <a:pt x="260578" y="489521"/>
                </a:lnTo>
                <a:lnTo>
                  <a:pt x="262267" y="492759"/>
                </a:lnTo>
                <a:lnTo>
                  <a:pt x="263944" y="496011"/>
                </a:lnTo>
                <a:lnTo>
                  <a:pt x="265772" y="499249"/>
                </a:lnTo>
                <a:lnTo>
                  <a:pt x="267449" y="502488"/>
                </a:lnTo>
                <a:lnTo>
                  <a:pt x="269278" y="505726"/>
                </a:lnTo>
                <a:lnTo>
                  <a:pt x="271246" y="509104"/>
                </a:lnTo>
                <a:lnTo>
                  <a:pt x="273062" y="512330"/>
                </a:lnTo>
                <a:lnTo>
                  <a:pt x="275031" y="515581"/>
                </a:lnTo>
                <a:lnTo>
                  <a:pt x="276987" y="518820"/>
                </a:lnTo>
                <a:lnTo>
                  <a:pt x="278955" y="522071"/>
                </a:lnTo>
                <a:lnTo>
                  <a:pt x="280924" y="525310"/>
                </a:lnTo>
                <a:lnTo>
                  <a:pt x="283019" y="528675"/>
                </a:lnTo>
                <a:lnTo>
                  <a:pt x="285127" y="531914"/>
                </a:lnTo>
                <a:lnTo>
                  <a:pt x="287235" y="535152"/>
                </a:lnTo>
                <a:lnTo>
                  <a:pt x="289331" y="538403"/>
                </a:lnTo>
                <a:lnTo>
                  <a:pt x="291579" y="541642"/>
                </a:lnTo>
                <a:lnTo>
                  <a:pt x="293814" y="544880"/>
                </a:lnTo>
                <a:lnTo>
                  <a:pt x="296062" y="548246"/>
                </a:lnTo>
                <a:lnTo>
                  <a:pt x="298310" y="551484"/>
                </a:lnTo>
                <a:lnTo>
                  <a:pt x="300685" y="554735"/>
                </a:lnTo>
                <a:lnTo>
                  <a:pt x="303085" y="557974"/>
                </a:lnTo>
                <a:lnTo>
                  <a:pt x="305460" y="561225"/>
                </a:lnTo>
                <a:lnTo>
                  <a:pt x="307848" y="564464"/>
                </a:lnTo>
                <a:lnTo>
                  <a:pt x="310222" y="567829"/>
                </a:lnTo>
                <a:lnTo>
                  <a:pt x="312762" y="571068"/>
                </a:lnTo>
                <a:lnTo>
                  <a:pt x="315277" y="574306"/>
                </a:lnTo>
                <a:lnTo>
                  <a:pt x="317804" y="577557"/>
                </a:lnTo>
                <a:lnTo>
                  <a:pt x="320319" y="580796"/>
                </a:lnTo>
                <a:lnTo>
                  <a:pt x="322986" y="584161"/>
                </a:lnTo>
                <a:lnTo>
                  <a:pt x="325513" y="587400"/>
                </a:lnTo>
                <a:lnTo>
                  <a:pt x="328180" y="590638"/>
                </a:lnTo>
                <a:lnTo>
                  <a:pt x="330847" y="593890"/>
                </a:lnTo>
                <a:lnTo>
                  <a:pt x="333502" y="597128"/>
                </a:lnTo>
                <a:lnTo>
                  <a:pt x="336169" y="600379"/>
                </a:lnTo>
                <a:lnTo>
                  <a:pt x="338836" y="603732"/>
                </a:lnTo>
                <a:lnTo>
                  <a:pt x="341642" y="606983"/>
                </a:lnTo>
                <a:lnTo>
                  <a:pt x="344309" y="610222"/>
                </a:lnTo>
                <a:lnTo>
                  <a:pt x="346976" y="613460"/>
                </a:lnTo>
                <a:lnTo>
                  <a:pt x="349783" y="616711"/>
                </a:lnTo>
                <a:lnTo>
                  <a:pt x="352450" y="619950"/>
                </a:lnTo>
                <a:lnTo>
                  <a:pt x="355104" y="623315"/>
                </a:lnTo>
                <a:lnTo>
                  <a:pt x="357911" y="626554"/>
                </a:lnTo>
                <a:lnTo>
                  <a:pt x="360578" y="629792"/>
                </a:lnTo>
                <a:lnTo>
                  <a:pt x="363245" y="633044"/>
                </a:lnTo>
                <a:lnTo>
                  <a:pt x="365760" y="636282"/>
                </a:lnTo>
                <a:lnTo>
                  <a:pt x="368427" y="639521"/>
                </a:lnTo>
                <a:lnTo>
                  <a:pt x="370967" y="642886"/>
                </a:lnTo>
                <a:lnTo>
                  <a:pt x="373481" y="646137"/>
                </a:lnTo>
                <a:lnTo>
                  <a:pt x="376008" y="649376"/>
                </a:lnTo>
                <a:lnTo>
                  <a:pt x="378523" y="652614"/>
                </a:lnTo>
                <a:lnTo>
                  <a:pt x="380923" y="655853"/>
                </a:lnTo>
                <a:lnTo>
                  <a:pt x="383159" y="659104"/>
                </a:lnTo>
                <a:lnTo>
                  <a:pt x="385406" y="662470"/>
                </a:lnTo>
                <a:lnTo>
                  <a:pt x="387642" y="665708"/>
                </a:lnTo>
                <a:lnTo>
                  <a:pt x="389890" y="668947"/>
                </a:lnTo>
                <a:lnTo>
                  <a:pt x="391858" y="672185"/>
                </a:lnTo>
                <a:lnTo>
                  <a:pt x="393814" y="675436"/>
                </a:lnTo>
                <a:lnTo>
                  <a:pt x="395782" y="678675"/>
                </a:lnTo>
                <a:lnTo>
                  <a:pt x="397598" y="682040"/>
                </a:lnTo>
                <a:lnTo>
                  <a:pt x="399288" y="685279"/>
                </a:lnTo>
                <a:lnTo>
                  <a:pt x="400824" y="688517"/>
                </a:lnTo>
                <a:lnTo>
                  <a:pt x="402374" y="691768"/>
                </a:lnTo>
                <a:lnTo>
                  <a:pt x="410781" y="721194"/>
                </a:lnTo>
                <a:lnTo>
                  <a:pt x="411200" y="724433"/>
                </a:lnTo>
                <a:lnTo>
                  <a:pt x="411353" y="727671"/>
                </a:lnTo>
                <a:lnTo>
                  <a:pt x="411353" y="730923"/>
                </a:lnTo>
                <a:lnTo>
                  <a:pt x="411353" y="734161"/>
                </a:lnTo>
                <a:lnTo>
                  <a:pt x="406158" y="760348"/>
                </a:lnTo>
                <a:lnTo>
                  <a:pt x="405041" y="763587"/>
                </a:lnTo>
                <a:lnTo>
                  <a:pt x="389750" y="792899"/>
                </a:lnTo>
                <a:lnTo>
                  <a:pt x="387642" y="796251"/>
                </a:lnTo>
                <a:lnTo>
                  <a:pt x="385406" y="799503"/>
                </a:lnTo>
                <a:lnTo>
                  <a:pt x="383159" y="802741"/>
                </a:lnTo>
                <a:lnTo>
                  <a:pt x="380771" y="805980"/>
                </a:lnTo>
                <a:lnTo>
                  <a:pt x="378523" y="809231"/>
                </a:lnTo>
                <a:lnTo>
                  <a:pt x="376008" y="812469"/>
                </a:lnTo>
                <a:lnTo>
                  <a:pt x="373621" y="815835"/>
                </a:lnTo>
                <a:lnTo>
                  <a:pt x="371094" y="819073"/>
                </a:lnTo>
                <a:lnTo>
                  <a:pt x="368579" y="822312"/>
                </a:lnTo>
                <a:lnTo>
                  <a:pt x="366052" y="825550"/>
                </a:lnTo>
                <a:lnTo>
                  <a:pt x="363385" y="828801"/>
                </a:lnTo>
                <a:lnTo>
                  <a:pt x="360870" y="832040"/>
                </a:lnTo>
                <a:lnTo>
                  <a:pt x="358203" y="835405"/>
                </a:lnTo>
                <a:lnTo>
                  <a:pt x="355663" y="838657"/>
                </a:lnTo>
                <a:lnTo>
                  <a:pt x="352996" y="841895"/>
                </a:lnTo>
                <a:lnTo>
                  <a:pt x="350481" y="845134"/>
                </a:lnTo>
                <a:lnTo>
                  <a:pt x="347954" y="848372"/>
                </a:lnTo>
                <a:lnTo>
                  <a:pt x="345287" y="851738"/>
                </a:lnTo>
                <a:lnTo>
                  <a:pt x="342773" y="854976"/>
                </a:lnTo>
                <a:lnTo>
                  <a:pt x="340245" y="858227"/>
                </a:lnTo>
                <a:lnTo>
                  <a:pt x="337858" y="861466"/>
                </a:lnTo>
                <a:lnTo>
                  <a:pt x="335330" y="864717"/>
                </a:lnTo>
                <a:lnTo>
                  <a:pt x="332943" y="867956"/>
                </a:lnTo>
                <a:lnTo>
                  <a:pt x="330568" y="871321"/>
                </a:lnTo>
                <a:lnTo>
                  <a:pt x="328320" y="874560"/>
                </a:lnTo>
                <a:lnTo>
                  <a:pt x="326072" y="877798"/>
                </a:lnTo>
                <a:lnTo>
                  <a:pt x="323837" y="881049"/>
                </a:lnTo>
                <a:lnTo>
                  <a:pt x="321741" y="884288"/>
                </a:lnTo>
                <a:lnTo>
                  <a:pt x="319493" y="887526"/>
                </a:lnTo>
                <a:lnTo>
                  <a:pt x="317525" y="890892"/>
                </a:lnTo>
                <a:lnTo>
                  <a:pt x="315556" y="894130"/>
                </a:lnTo>
                <a:lnTo>
                  <a:pt x="313601" y="897381"/>
                </a:lnTo>
                <a:lnTo>
                  <a:pt x="305041" y="913714"/>
                </a:lnTo>
                <a:lnTo>
                  <a:pt x="303491" y="916952"/>
                </a:lnTo>
                <a:lnTo>
                  <a:pt x="302094" y="920203"/>
                </a:lnTo>
                <a:lnTo>
                  <a:pt x="300685" y="923442"/>
                </a:lnTo>
                <a:lnTo>
                  <a:pt x="299440" y="926680"/>
                </a:lnTo>
                <a:lnTo>
                  <a:pt x="298310" y="930046"/>
                </a:lnTo>
                <a:lnTo>
                  <a:pt x="297040" y="933284"/>
                </a:lnTo>
                <a:lnTo>
                  <a:pt x="296062" y="936536"/>
                </a:lnTo>
                <a:lnTo>
                  <a:pt x="291719" y="952868"/>
                </a:lnTo>
                <a:lnTo>
                  <a:pt x="291020" y="956106"/>
                </a:lnTo>
                <a:lnTo>
                  <a:pt x="290461" y="959357"/>
                </a:lnTo>
                <a:lnTo>
                  <a:pt x="289902" y="962596"/>
                </a:lnTo>
                <a:lnTo>
                  <a:pt x="289471" y="965834"/>
                </a:lnTo>
                <a:lnTo>
                  <a:pt x="289052" y="969200"/>
                </a:lnTo>
                <a:lnTo>
                  <a:pt x="288772" y="972438"/>
                </a:lnTo>
                <a:lnTo>
                  <a:pt x="288480" y="975690"/>
                </a:lnTo>
                <a:lnTo>
                  <a:pt x="288213" y="978928"/>
                </a:lnTo>
                <a:lnTo>
                  <a:pt x="288074" y="982167"/>
                </a:lnTo>
                <a:lnTo>
                  <a:pt x="287921" y="985532"/>
                </a:lnTo>
                <a:lnTo>
                  <a:pt x="287921" y="988783"/>
                </a:lnTo>
                <a:lnTo>
                  <a:pt x="287921" y="992009"/>
                </a:lnTo>
                <a:lnTo>
                  <a:pt x="287921" y="995260"/>
                </a:lnTo>
                <a:lnTo>
                  <a:pt x="288074" y="998499"/>
                </a:lnTo>
                <a:lnTo>
                  <a:pt x="288213" y="1001750"/>
                </a:lnTo>
                <a:lnTo>
                  <a:pt x="288480" y="1005116"/>
                </a:lnTo>
                <a:lnTo>
                  <a:pt x="288772" y="1008354"/>
                </a:lnTo>
                <a:lnTo>
                  <a:pt x="289052" y="1011593"/>
                </a:lnTo>
                <a:lnTo>
                  <a:pt x="289471" y="1014831"/>
                </a:lnTo>
                <a:lnTo>
                  <a:pt x="289902" y="1018082"/>
                </a:lnTo>
                <a:lnTo>
                  <a:pt x="290309" y="1021321"/>
                </a:lnTo>
                <a:lnTo>
                  <a:pt x="290728" y="1024686"/>
                </a:lnTo>
                <a:lnTo>
                  <a:pt x="291299" y="1027925"/>
                </a:lnTo>
                <a:lnTo>
                  <a:pt x="291858" y="1031163"/>
                </a:lnTo>
                <a:lnTo>
                  <a:pt x="292557" y="1034414"/>
                </a:lnTo>
                <a:lnTo>
                  <a:pt x="293128" y="1037653"/>
                </a:lnTo>
                <a:lnTo>
                  <a:pt x="293814" y="1040904"/>
                </a:lnTo>
                <a:lnTo>
                  <a:pt x="294525" y="1044257"/>
                </a:lnTo>
                <a:lnTo>
                  <a:pt x="295363" y="1047508"/>
                </a:lnTo>
                <a:lnTo>
                  <a:pt x="296202" y="1050747"/>
                </a:lnTo>
                <a:lnTo>
                  <a:pt x="296900" y="1053985"/>
                </a:lnTo>
                <a:lnTo>
                  <a:pt x="297751" y="1057236"/>
                </a:lnTo>
                <a:lnTo>
                  <a:pt x="298729" y="1060475"/>
                </a:lnTo>
                <a:lnTo>
                  <a:pt x="299567" y="1063840"/>
                </a:lnTo>
                <a:lnTo>
                  <a:pt x="300418" y="1067079"/>
                </a:lnTo>
                <a:lnTo>
                  <a:pt x="301396" y="1070317"/>
                </a:lnTo>
                <a:lnTo>
                  <a:pt x="302374" y="1073569"/>
                </a:lnTo>
                <a:lnTo>
                  <a:pt x="303352" y="1076807"/>
                </a:lnTo>
                <a:lnTo>
                  <a:pt x="304330" y="1080058"/>
                </a:lnTo>
                <a:lnTo>
                  <a:pt x="305320" y="1083411"/>
                </a:lnTo>
                <a:lnTo>
                  <a:pt x="306311" y="1086662"/>
                </a:lnTo>
                <a:lnTo>
                  <a:pt x="307289" y="1089901"/>
                </a:lnTo>
                <a:lnTo>
                  <a:pt x="308267" y="1093139"/>
                </a:lnTo>
                <a:lnTo>
                  <a:pt x="309245" y="1096390"/>
                </a:lnTo>
                <a:lnTo>
                  <a:pt x="310375" y="1099629"/>
                </a:lnTo>
                <a:lnTo>
                  <a:pt x="311353" y="1102994"/>
                </a:lnTo>
                <a:lnTo>
                  <a:pt x="312331" y="1106233"/>
                </a:lnTo>
                <a:lnTo>
                  <a:pt x="313309" y="1109471"/>
                </a:lnTo>
                <a:lnTo>
                  <a:pt x="314299" y="1112723"/>
                </a:lnTo>
                <a:lnTo>
                  <a:pt x="315137" y="1115961"/>
                </a:lnTo>
                <a:lnTo>
                  <a:pt x="316115" y="1119327"/>
                </a:lnTo>
                <a:lnTo>
                  <a:pt x="316966" y="1122565"/>
                </a:lnTo>
                <a:lnTo>
                  <a:pt x="317944" y="1125816"/>
                </a:lnTo>
                <a:lnTo>
                  <a:pt x="318782" y="1129055"/>
                </a:lnTo>
                <a:lnTo>
                  <a:pt x="319633" y="1132293"/>
                </a:lnTo>
                <a:lnTo>
                  <a:pt x="320319" y="1135532"/>
                </a:lnTo>
                <a:lnTo>
                  <a:pt x="321170" y="1138897"/>
                </a:lnTo>
                <a:lnTo>
                  <a:pt x="321868" y="1142149"/>
                </a:lnTo>
                <a:lnTo>
                  <a:pt x="322567" y="1145387"/>
                </a:lnTo>
                <a:lnTo>
                  <a:pt x="325793" y="1164958"/>
                </a:lnTo>
                <a:lnTo>
                  <a:pt x="326212" y="1168196"/>
                </a:lnTo>
                <a:lnTo>
                  <a:pt x="326504" y="1171447"/>
                </a:lnTo>
                <a:lnTo>
                  <a:pt x="326923" y="1174686"/>
                </a:lnTo>
                <a:lnTo>
                  <a:pt x="327050" y="1178051"/>
                </a:lnTo>
                <a:lnTo>
                  <a:pt x="327342" y="1181290"/>
                </a:lnTo>
                <a:lnTo>
                  <a:pt x="327482" y="1184541"/>
                </a:lnTo>
                <a:lnTo>
                  <a:pt x="327482" y="1187780"/>
                </a:lnTo>
                <a:lnTo>
                  <a:pt x="327482" y="1191018"/>
                </a:lnTo>
                <a:lnTo>
                  <a:pt x="327482" y="1194269"/>
                </a:lnTo>
                <a:lnTo>
                  <a:pt x="327482" y="1197622"/>
                </a:lnTo>
                <a:lnTo>
                  <a:pt x="327342" y="1200873"/>
                </a:lnTo>
                <a:lnTo>
                  <a:pt x="327202" y="1204112"/>
                </a:lnTo>
                <a:lnTo>
                  <a:pt x="327050" y="1207350"/>
                </a:lnTo>
                <a:lnTo>
                  <a:pt x="326783" y="1210602"/>
                </a:lnTo>
                <a:lnTo>
                  <a:pt x="326364" y="1213840"/>
                </a:lnTo>
                <a:lnTo>
                  <a:pt x="326072" y="1217206"/>
                </a:lnTo>
                <a:lnTo>
                  <a:pt x="325653" y="1220444"/>
                </a:lnTo>
                <a:lnTo>
                  <a:pt x="325234" y="1223695"/>
                </a:lnTo>
                <a:lnTo>
                  <a:pt x="324675" y="1226934"/>
                </a:lnTo>
                <a:lnTo>
                  <a:pt x="324256" y="1230172"/>
                </a:lnTo>
                <a:lnTo>
                  <a:pt x="323557" y="1233423"/>
                </a:lnTo>
                <a:lnTo>
                  <a:pt x="322986" y="1236776"/>
                </a:lnTo>
                <a:lnTo>
                  <a:pt x="322287" y="1240027"/>
                </a:lnTo>
                <a:lnTo>
                  <a:pt x="321589" y="1243266"/>
                </a:lnTo>
                <a:lnTo>
                  <a:pt x="320890" y="1246504"/>
                </a:lnTo>
                <a:lnTo>
                  <a:pt x="316674" y="1262849"/>
                </a:lnTo>
                <a:lnTo>
                  <a:pt x="315696" y="1266088"/>
                </a:lnTo>
                <a:lnTo>
                  <a:pt x="314718" y="1269326"/>
                </a:lnTo>
                <a:lnTo>
                  <a:pt x="313740" y="1272692"/>
                </a:lnTo>
                <a:lnTo>
                  <a:pt x="312762" y="1275930"/>
                </a:lnTo>
                <a:lnTo>
                  <a:pt x="311632" y="1279182"/>
                </a:lnTo>
                <a:lnTo>
                  <a:pt x="310515" y="1282420"/>
                </a:lnTo>
                <a:lnTo>
                  <a:pt x="309384" y="1285671"/>
                </a:lnTo>
                <a:lnTo>
                  <a:pt x="308267" y="1288910"/>
                </a:lnTo>
                <a:lnTo>
                  <a:pt x="306997" y="1292275"/>
                </a:lnTo>
                <a:lnTo>
                  <a:pt x="305879" y="1295514"/>
                </a:lnTo>
                <a:lnTo>
                  <a:pt x="304622" y="1298752"/>
                </a:lnTo>
                <a:lnTo>
                  <a:pt x="303352" y="1302003"/>
                </a:lnTo>
                <a:lnTo>
                  <a:pt x="301955" y="1305242"/>
                </a:lnTo>
                <a:lnTo>
                  <a:pt x="300685" y="1308480"/>
                </a:lnTo>
                <a:lnTo>
                  <a:pt x="299288" y="1311846"/>
                </a:lnTo>
                <a:lnTo>
                  <a:pt x="298018" y="1315084"/>
                </a:lnTo>
                <a:lnTo>
                  <a:pt x="296621" y="1318336"/>
                </a:lnTo>
                <a:lnTo>
                  <a:pt x="295224" y="1321574"/>
                </a:lnTo>
                <a:lnTo>
                  <a:pt x="293814" y="1324813"/>
                </a:lnTo>
                <a:lnTo>
                  <a:pt x="292277" y="1328051"/>
                </a:lnTo>
                <a:lnTo>
                  <a:pt x="290880" y="1331429"/>
                </a:lnTo>
                <a:lnTo>
                  <a:pt x="289331" y="1334655"/>
                </a:lnTo>
                <a:lnTo>
                  <a:pt x="287794" y="1337906"/>
                </a:lnTo>
                <a:lnTo>
                  <a:pt x="286258" y="1341145"/>
                </a:lnTo>
                <a:lnTo>
                  <a:pt x="284708" y="1344396"/>
                </a:lnTo>
                <a:lnTo>
                  <a:pt x="283159" y="1347635"/>
                </a:lnTo>
                <a:lnTo>
                  <a:pt x="281609" y="1351000"/>
                </a:lnTo>
                <a:lnTo>
                  <a:pt x="279946" y="1354239"/>
                </a:lnTo>
                <a:lnTo>
                  <a:pt x="278384" y="1357477"/>
                </a:lnTo>
                <a:lnTo>
                  <a:pt x="276720" y="1360728"/>
                </a:lnTo>
                <a:lnTo>
                  <a:pt x="275170" y="1363967"/>
                </a:lnTo>
                <a:lnTo>
                  <a:pt x="273481" y="1367205"/>
                </a:lnTo>
                <a:lnTo>
                  <a:pt x="271805" y="1370571"/>
                </a:lnTo>
                <a:lnTo>
                  <a:pt x="270116" y="1373809"/>
                </a:lnTo>
                <a:lnTo>
                  <a:pt x="268427" y="1377060"/>
                </a:lnTo>
                <a:lnTo>
                  <a:pt x="266890" y="1380299"/>
                </a:lnTo>
                <a:lnTo>
                  <a:pt x="265201" y="1383550"/>
                </a:lnTo>
                <a:lnTo>
                  <a:pt x="263537" y="1386903"/>
                </a:lnTo>
                <a:lnTo>
                  <a:pt x="261848" y="1390154"/>
                </a:lnTo>
                <a:lnTo>
                  <a:pt x="260159" y="1393393"/>
                </a:lnTo>
                <a:lnTo>
                  <a:pt x="258622" y="1396631"/>
                </a:lnTo>
                <a:lnTo>
                  <a:pt x="256933" y="1399882"/>
                </a:lnTo>
                <a:lnTo>
                  <a:pt x="255244" y="1403121"/>
                </a:lnTo>
                <a:lnTo>
                  <a:pt x="253707" y="1406486"/>
                </a:lnTo>
                <a:lnTo>
                  <a:pt x="252018" y="1409725"/>
                </a:lnTo>
                <a:lnTo>
                  <a:pt x="250482" y="1412963"/>
                </a:lnTo>
                <a:lnTo>
                  <a:pt x="248945" y="1416215"/>
                </a:lnTo>
                <a:lnTo>
                  <a:pt x="247256" y="1419453"/>
                </a:lnTo>
                <a:lnTo>
                  <a:pt x="245859" y="1422704"/>
                </a:lnTo>
                <a:lnTo>
                  <a:pt x="244309" y="1426057"/>
                </a:lnTo>
                <a:lnTo>
                  <a:pt x="242773" y="1429308"/>
                </a:lnTo>
                <a:lnTo>
                  <a:pt x="241363" y="1432547"/>
                </a:lnTo>
                <a:lnTo>
                  <a:pt x="239814" y="1435785"/>
                </a:lnTo>
                <a:lnTo>
                  <a:pt x="238417" y="1439036"/>
                </a:lnTo>
                <a:lnTo>
                  <a:pt x="237020" y="1442275"/>
                </a:lnTo>
                <a:lnTo>
                  <a:pt x="235762" y="1445640"/>
                </a:lnTo>
                <a:lnTo>
                  <a:pt x="234353" y="1448879"/>
                </a:lnTo>
                <a:lnTo>
                  <a:pt x="233095" y="1452117"/>
                </a:lnTo>
                <a:lnTo>
                  <a:pt x="231825" y="1455369"/>
                </a:lnTo>
                <a:lnTo>
                  <a:pt x="230568" y="1458607"/>
                </a:lnTo>
                <a:lnTo>
                  <a:pt x="229450" y="1461846"/>
                </a:lnTo>
                <a:lnTo>
                  <a:pt x="228180" y="1465211"/>
                </a:lnTo>
                <a:lnTo>
                  <a:pt x="227050" y="1468462"/>
                </a:lnTo>
                <a:lnTo>
                  <a:pt x="226072" y="1471701"/>
                </a:lnTo>
                <a:lnTo>
                  <a:pt x="224955" y="1474939"/>
                </a:lnTo>
                <a:lnTo>
                  <a:pt x="223977" y="1478178"/>
                </a:lnTo>
                <a:lnTo>
                  <a:pt x="222986" y="1481429"/>
                </a:lnTo>
                <a:lnTo>
                  <a:pt x="222008" y="1484795"/>
                </a:lnTo>
                <a:lnTo>
                  <a:pt x="217805" y="1501127"/>
                </a:lnTo>
                <a:lnTo>
                  <a:pt x="217106" y="1504365"/>
                </a:lnTo>
                <a:lnTo>
                  <a:pt x="216408" y="1507604"/>
                </a:lnTo>
                <a:lnTo>
                  <a:pt x="215696" y="1510842"/>
                </a:lnTo>
                <a:lnTo>
                  <a:pt x="214998" y="1514093"/>
                </a:lnTo>
                <a:lnTo>
                  <a:pt x="214439" y="1517332"/>
                </a:lnTo>
                <a:lnTo>
                  <a:pt x="213868" y="1520697"/>
                </a:lnTo>
                <a:lnTo>
                  <a:pt x="213309" y="1523936"/>
                </a:lnTo>
                <a:lnTo>
                  <a:pt x="212750" y="1527187"/>
                </a:lnTo>
                <a:lnTo>
                  <a:pt x="212331" y="1530426"/>
                </a:lnTo>
                <a:lnTo>
                  <a:pt x="211772" y="1533664"/>
                </a:lnTo>
                <a:lnTo>
                  <a:pt x="211353" y="1536915"/>
                </a:lnTo>
                <a:lnTo>
                  <a:pt x="210934" y="1540268"/>
                </a:lnTo>
                <a:lnTo>
                  <a:pt x="210515" y="1543519"/>
                </a:lnTo>
                <a:lnTo>
                  <a:pt x="210223" y="1546758"/>
                </a:lnTo>
                <a:lnTo>
                  <a:pt x="209804" y="1549996"/>
                </a:lnTo>
                <a:lnTo>
                  <a:pt x="209537" y="1553248"/>
                </a:lnTo>
                <a:lnTo>
                  <a:pt x="209245" y="1556486"/>
                </a:lnTo>
                <a:lnTo>
                  <a:pt x="208978" y="1559852"/>
                </a:lnTo>
                <a:lnTo>
                  <a:pt x="208686" y="1563090"/>
                </a:lnTo>
                <a:lnTo>
                  <a:pt x="208407" y="1566341"/>
                </a:lnTo>
                <a:lnTo>
                  <a:pt x="208267" y="1569580"/>
                </a:lnTo>
                <a:lnTo>
                  <a:pt x="207975" y="1572818"/>
                </a:lnTo>
                <a:lnTo>
                  <a:pt x="207848" y="1576069"/>
                </a:lnTo>
                <a:lnTo>
                  <a:pt x="207568" y="1579422"/>
                </a:lnTo>
                <a:lnTo>
                  <a:pt x="207429" y="1582673"/>
                </a:lnTo>
                <a:lnTo>
                  <a:pt x="207289" y="1585912"/>
                </a:lnTo>
                <a:lnTo>
                  <a:pt x="207149" y="1589150"/>
                </a:lnTo>
                <a:lnTo>
                  <a:pt x="206997" y="1592402"/>
                </a:lnTo>
                <a:lnTo>
                  <a:pt x="206870" y="1595640"/>
                </a:lnTo>
                <a:lnTo>
                  <a:pt x="206730" y="1599006"/>
                </a:lnTo>
                <a:lnTo>
                  <a:pt x="206730" y="1602244"/>
                </a:lnTo>
                <a:lnTo>
                  <a:pt x="206578" y="1605495"/>
                </a:lnTo>
                <a:lnTo>
                  <a:pt x="206438" y="1608734"/>
                </a:lnTo>
                <a:lnTo>
                  <a:pt x="206438" y="1611972"/>
                </a:lnTo>
                <a:lnTo>
                  <a:pt x="206311" y="1615211"/>
                </a:lnTo>
                <a:lnTo>
                  <a:pt x="206311" y="1618576"/>
                </a:lnTo>
                <a:lnTo>
                  <a:pt x="206159" y="1621828"/>
                </a:lnTo>
                <a:lnTo>
                  <a:pt x="206159" y="1625066"/>
                </a:lnTo>
                <a:lnTo>
                  <a:pt x="206159" y="1628305"/>
                </a:lnTo>
                <a:lnTo>
                  <a:pt x="206019" y="1631543"/>
                </a:lnTo>
                <a:lnTo>
                  <a:pt x="206019" y="1634909"/>
                </a:lnTo>
                <a:lnTo>
                  <a:pt x="206019" y="1638160"/>
                </a:lnTo>
                <a:lnTo>
                  <a:pt x="205879" y="1641398"/>
                </a:lnTo>
                <a:lnTo>
                  <a:pt x="205879" y="1644637"/>
                </a:lnTo>
                <a:lnTo>
                  <a:pt x="205879" y="1647875"/>
                </a:lnTo>
                <a:lnTo>
                  <a:pt x="205879" y="1651126"/>
                </a:lnTo>
                <a:lnTo>
                  <a:pt x="205879" y="1654492"/>
                </a:lnTo>
                <a:lnTo>
                  <a:pt x="205879" y="1657730"/>
                </a:lnTo>
                <a:lnTo>
                  <a:pt x="205752" y="1660969"/>
                </a:lnTo>
                <a:lnTo>
                  <a:pt x="205752" y="1664220"/>
                </a:lnTo>
                <a:lnTo>
                  <a:pt x="205752" y="1667459"/>
                </a:lnTo>
                <a:lnTo>
                  <a:pt x="205600" y="166745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6127374" y="832651"/>
            <a:ext cx="411480" cy="1409700"/>
          </a:xfrm>
          <a:custGeom>
            <a:avLst/>
            <a:gdLst/>
            <a:ahLst/>
            <a:cxnLst/>
            <a:rect l="l" t="t" r="r" b="b"/>
            <a:pathLst>
              <a:path w="411479" h="1409700">
                <a:moveTo>
                  <a:pt x="205892" y="1397000"/>
                </a:moveTo>
                <a:lnTo>
                  <a:pt x="205333" y="1397000"/>
                </a:lnTo>
                <a:lnTo>
                  <a:pt x="205333" y="1409700"/>
                </a:lnTo>
                <a:lnTo>
                  <a:pt x="205892" y="1409700"/>
                </a:lnTo>
                <a:lnTo>
                  <a:pt x="205892" y="1397000"/>
                </a:lnTo>
                <a:close/>
              </a:path>
              <a:path w="411479" h="1409700">
                <a:moveTo>
                  <a:pt x="206184" y="1384300"/>
                </a:moveTo>
                <a:lnTo>
                  <a:pt x="205193" y="1384300"/>
                </a:lnTo>
                <a:lnTo>
                  <a:pt x="205193" y="1397000"/>
                </a:lnTo>
                <a:lnTo>
                  <a:pt x="206032" y="1397000"/>
                </a:lnTo>
                <a:lnTo>
                  <a:pt x="206184" y="1384300"/>
                </a:lnTo>
                <a:close/>
              </a:path>
              <a:path w="411479" h="1409700">
                <a:moveTo>
                  <a:pt x="206311" y="1371600"/>
                </a:moveTo>
                <a:lnTo>
                  <a:pt x="204914" y="1371600"/>
                </a:lnTo>
                <a:lnTo>
                  <a:pt x="205054" y="1384300"/>
                </a:lnTo>
                <a:lnTo>
                  <a:pt x="206311" y="1384300"/>
                </a:lnTo>
                <a:lnTo>
                  <a:pt x="206311" y="1371600"/>
                </a:lnTo>
                <a:close/>
              </a:path>
              <a:path w="411479" h="1409700">
                <a:moveTo>
                  <a:pt x="207162" y="1346200"/>
                </a:moveTo>
                <a:lnTo>
                  <a:pt x="203644" y="1346200"/>
                </a:lnTo>
                <a:lnTo>
                  <a:pt x="204495" y="1358900"/>
                </a:lnTo>
                <a:lnTo>
                  <a:pt x="204774" y="1371600"/>
                </a:lnTo>
                <a:lnTo>
                  <a:pt x="206743" y="1371600"/>
                </a:lnTo>
                <a:lnTo>
                  <a:pt x="206743" y="1358900"/>
                </a:lnTo>
                <a:lnTo>
                  <a:pt x="207162" y="1358900"/>
                </a:lnTo>
                <a:lnTo>
                  <a:pt x="207162" y="1346200"/>
                </a:lnTo>
                <a:close/>
              </a:path>
              <a:path w="411479" h="1409700">
                <a:moveTo>
                  <a:pt x="208279" y="1333500"/>
                </a:moveTo>
                <a:lnTo>
                  <a:pt x="203365" y="1333500"/>
                </a:lnTo>
                <a:lnTo>
                  <a:pt x="203517" y="1346200"/>
                </a:lnTo>
                <a:lnTo>
                  <a:pt x="207848" y="1346200"/>
                </a:lnTo>
                <a:lnTo>
                  <a:pt x="208279" y="1333500"/>
                </a:lnTo>
                <a:close/>
              </a:path>
              <a:path w="411479" h="1409700">
                <a:moveTo>
                  <a:pt x="209257" y="1320800"/>
                </a:moveTo>
                <a:lnTo>
                  <a:pt x="202247" y="1320800"/>
                </a:lnTo>
                <a:lnTo>
                  <a:pt x="202806" y="1333500"/>
                </a:lnTo>
                <a:lnTo>
                  <a:pt x="208699" y="1333500"/>
                </a:lnTo>
                <a:lnTo>
                  <a:pt x="209257" y="1320800"/>
                </a:lnTo>
                <a:close/>
              </a:path>
              <a:path w="411479" h="1409700">
                <a:moveTo>
                  <a:pt x="210248" y="1308100"/>
                </a:moveTo>
                <a:lnTo>
                  <a:pt x="201269" y="1308100"/>
                </a:lnTo>
                <a:lnTo>
                  <a:pt x="201536" y="1320800"/>
                </a:lnTo>
                <a:lnTo>
                  <a:pt x="209410" y="1320800"/>
                </a:lnTo>
                <a:lnTo>
                  <a:pt x="210248" y="1308100"/>
                </a:lnTo>
                <a:close/>
              </a:path>
              <a:path w="411479" h="1409700">
                <a:moveTo>
                  <a:pt x="211645" y="1295400"/>
                </a:moveTo>
                <a:lnTo>
                  <a:pt x="199720" y="1295400"/>
                </a:lnTo>
                <a:lnTo>
                  <a:pt x="199999" y="1308100"/>
                </a:lnTo>
                <a:lnTo>
                  <a:pt x="211226" y="1308100"/>
                </a:lnTo>
                <a:lnTo>
                  <a:pt x="211645" y="1295400"/>
                </a:lnTo>
                <a:close/>
              </a:path>
              <a:path w="411479" h="1409700">
                <a:moveTo>
                  <a:pt x="215722" y="1270000"/>
                </a:moveTo>
                <a:lnTo>
                  <a:pt x="196075" y="1270000"/>
                </a:lnTo>
                <a:lnTo>
                  <a:pt x="199021" y="1295400"/>
                </a:lnTo>
                <a:lnTo>
                  <a:pt x="212623" y="1295400"/>
                </a:lnTo>
                <a:lnTo>
                  <a:pt x="213055" y="1282700"/>
                </a:lnTo>
                <a:lnTo>
                  <a:pt x="214871" y="1282700"/>
                </a:lnTo>
                <a:lnTo>
                  <a:pt x="215722" y="1270000"/>
                </a:lnTo>
                <a:close/>
              </a:path>
              <a:path w="411479" h="1409700">
                <a:moveTo>
                  <a:pt x="222859" y="1231900"/>
                </a:moveTo>
                <a:lnTo>
                  <a:pt x="187947" y="1231900"/>
                </a:lnTo>
                <a:lnTo>
                  <a:pt x="194106" y="1257300"/>
                </a:lnTo>
                <a:lnTo>
                  <a:pt x="194538" y="1270000"/>
                </a:lnTo>
                <a:lnTo>
                  <a:pt x="216700" y="1270000"/>
                </a:lnTo>
                <a:lnTo>
                  <a:pt x="217817" y="1257300"/>
                </a:lnTo>
                <a:lnTo>
                  <a:pt x="218236" y="1257300"/>
                </a:lnTo>
                <a:lnTo>
                  <a:pt x="222161" y="1244600"/>
                </a:lnTo>
                <a:lnTo>
                  <a:pt x="222859" y="1231900"/>
                </a:lnTo>
                <a:close/>
              </a:path>
              <a:path w="411479" h="1409700">
                <a:moveTo>
                  <a:pt x="225259" y="1219200"/>
                </a:moveTo>
                <a:lnTo>
                  <a:pt x="185559" y="1219200"/>
                </a:lnTo>
                <a:lnTo>
                  <a:pt x="186689" y="1231900"/>
                </a:lnTo>
                <a:lnTo>
                  <a:pt x="224548" y="1231900"/>
                </a:lnTo>
                <a:lnTo>
                  <a:pt x="225259" y="1219200"/>
                </a:lnTo>
                <a:close/>
              </a:path>
              <a:path w="411479" h="1409700">
                <a:moveTo>
                  <a:pt x="228752" y="1206500"/>
                </a:moveTo>
                <a:lnTo>
                  <a:pt x="183032" y="1206500"/>
                </a:lnTo>
                <a:lnTo>
                  <a:pt x="183730" y="1219200"/>
                </a:lnTo>
                <a:lnTo>
                  <a:pt x="227634" y="1219200"/>
                </a:lnTo>
                <a:lnTo>
                  <a:pt x="228752" y="1206500"/>
                </a:lnTo>
                <a:close/>
              </a:path>
              <a:path w="411479" h="1409700">
                <a:moveTo>
                  <a:pt x="231139" y="1193800"/>
                </a:moveTo>
                <a:lnTo>
                  <a:pt x="180644" y="1193800"/>
                </a:lnTo>
                <a:lnTo>
                  <a:pt x="181355" y="1206500"/>
                </a:lnTo>
                <a:lnTo>
                  <a:pt x="229463" y="1206500"/>
                </a:lnTo>
                <a:lnTo>
                  <a:pt x="231139" y="1193800"/>
                </a:lnTo>
                <a:close/>
              </a:path>
              <a:path w="411479" h="1409700">
                <a:moveTo>
                  <a:pt x="243484" y="1130300"/>
                </a:moveTo>
                <a:lnTo>
                  <a:pt x="167182" y="1130300"/>
                </a:lnTo>
                <a:lnTo>
                  <a:pt x="169430" y="1143000"/>
                </a:lnTo>
                <a:lnTo>
                  <a:pt x="169849" y="1143000"/>
                </a:lnTo>
                <a:lnTo>
                  <a:pt x="178257" y="1193800"/>
                </a:lnTo>
                <a:lnTo>
                  <a:pt x="232397" y="1193800"/>
                </a:lnTo>
                <a:lnTo>
                  <a:pt x="234086" y="1181100"/>
                </a:lnTo>
                <a:lnTo>
                  <a:pt x="234797" y="1181100"/>
                </a:lnTo>
                <a:lnTo>
                  <a:pt x="239267" y="1155700"/>
                </a:lnTo>
                <a:lnTo>
                  <a:pt x="239687" y="1155700"/>
                </a:lnTo>
                <a:lnTo>
                  <a:pt x="243065" y="1143000"/>
                </a:lnTo>
                <a:lnTo>
                  <a:pt x="243484" y="1130300"/>
                </a:lnTo>
                <a:close/>
              </a:path>
              <a:path w="411479" h="1409700">
                <a:moveTo>
                  <a:pt x="246710" y="1117600"/>
                </a:moveTo>
                <a:lnTo>
                  <a:pt x="165074" y="1117600"/>
                </a:lnTo>
                <a:lnTo>
                  <a:pt x="166763" y="1130300"/>
                </a:lnTo>
                <a:lnTo>
                  <a:pt x="245579" y="1130300"/>
                </a:lnTo>
                <a:lnTo>
                  <a:pt x="246710" y="1117600"/>
                </a:lnTo>
                <a:close/>
              </a:path>
              <a:path w="411479" h="1409700">
                <a:moveTo>
                  <a:pt x="248246" y="1104900"/>
                </a:moveTo>
                <a:lnTo>
                  <a:pt x="163118" y="1104900"/>
                </a:lnTo>
                <a:lnTo>
                  <a:pt x="163537" y="1117600"/>
                </a:lnTo>
                <a:lnTo>
                  <a:pt x="247129" y="1117600"/>
                </a:lnTo>
                <a:lnTo>
                  <a:pt x="248246" y="1104900"/>
                </a:lnTo>
                <a:close/>
              </a:path>
              <a:path w="411479" h="1409700">
                <a:moveTo>
                  <a:pt x="250774" y="1092200"/>
                </a:moveTo>
                <a:lnTo>
                  <a:pt x="160172" y="1092200"/>
                </a:lnTo>
                <a:lnTo>
                  <a:pt x="161010" y="1104900"/>
                </a:lnTo>
                <a:lnTo>
                  <a:pt x="250202" y="1104900"/>
                </a:lnTo>
                <a:lnTo>
                  <a:pt x="250774" y="1092200"/>
                </a:lnTo>
                <a:close/>
              </a:path>
              <a:path w="411479" h="1409700">
                <a:moveTo>
                  <a:pt x="254698" y="1066800"/>
                </a:moveTo>
                <a:lnTo>
                  <a:pt x="155689" y="1066800"/>
                </a:lnTo>
                <a:lnTo>
                  <a:pt x="158635" y="1092200"/>
                </a:lnTo>
                <a:lnTo>
                  <a:pt x="252183" y="1092200"/>
                </a:lnTo>
                <a:lnTo>
                  <a:pt x="253860" y="1079500"/>
                </a:lnTo>
                <a:lnTo>
                  <a:pt x="254419" y="1079500"/>
                </a:lnTo>
                <a:lnTo>
                  <a:pt x="254698" y="1066800"/>
                </a:lnTo>
                <a:close/>
              </a:path>
              <a:path w="411479" h="1409700">
                <a:moveTo>
                  <a:pt x="256666" y="1054100"/>
                </a:moveTo>
                <a:lnTo>
                  <a:pt x="154698" y="1054100"/>
                </a:lnTo>
                <a:lnTo>
                  <a:pt x="154978" y="1066800"/>
                </a:lnTo>
                <a:lnTo>
                  <a:pt x="256247" y="1066800"/>
                </a:lnTo>
                <a:lnTo>
                  <a:pt x="256666" y="1054100"/>
                </a:lnTo>
                <a:close/>
              </a:path>
              <a:path w="411479" h="1409700">
                <a:moveTo>
                  <a:pt x="258495" y="1041400"/>
                </a:moveTo>
                <a:lnTo>
                  <a:pt x="152869" y="1041400"/>
                </a:lnTo>
                <a:lnTo>
                  <a:pt x="154292" y="1054100"/>
                </a:lnTo>
                <a:lnTo>
                  <a:pt x="257365" y="1054100"/>
                </a:lnTo>
                <a:lnTo>
                  <a:pt x="258495" y="1041400"/>
                </a:lnTo>
                <a:close/>
              </a:path>
              <a:path w="411479" h="1409700">
                <a:moveTo>
                  <a:pt x="260311" y="1003300"/>
                </a:moveTo>
                <a:lnTo>
                  <a:pt x="150914" y="1003300"/>
                </a:lnTo>
                <a:lnTo>
                  <a:pt x="151053" y="1016000"/>
                </a:lnTo>
                <a:lnTo>
                  <a:pt x="151891" y="1028700"/>
                </a:lnTo>
                <a:lnTo>
                  <a:pt x="152184" y="1028700"/>
                </a:lnTo>
                <a:lnTo>
                  <a:pt x="152311" y="1041400"/>
                </a:lnTo>
                <a:lnTo>
                  <a:pt x="258635" y="1041400"/>
                </a:lnTo>
                <a:lnTo>
                  <a:pt x="259181" y="1028700"/>
                </a:lnTo>
                <a:lnTo>
                  <a:pt x="260311" y="1016000"/>
                </a:lnTo>
                <a:lnTo>
                  <a:pt x="260311" y="1003300"/>
                </a:lnTo>
                <a:close/>
              </a:path>
              <a:path w="411479" h="1409700">
                <a:moveTo>
                  <a:pt x="260591" y="977900"/>
                </a:moveTo>
                <a:lnTo>
                  <a:pt x="150774" y="977900"/>
                </a:lnTo>
                <a:lnTo>
                  <a:pt x="150774" y="1003300"/>
                </a:lnTo>
                <a:lnTo>
                  <a:pt x="260591" y="1003300"/>
                </a:lnTo>
                <a:lnTo>
                  <a:pt x="260591" y="977900"/>
                </a:lnTo>
                <a:close/>
              </a:path>
              <a:path w="411479" h="1409700">
                <a:moveTo>
                  <a:pt x="260311" y="965200"/>
                </a:moveTo>
                <a:lnTo>
                  <a:pt x="150914" y="965200"/>
                </a:lnTo>
                <a:lnTo>
                  <a:pt x="150914" y="977900"/>
                </a:lnTo>
                <a:lnTo>
                  <a:pt x="260451" y="977900"/>
                </a:lnTo>
                <a:lnTo>
                  <a:pt x="260311" y="965200"/>
                </a:lnTo>
                <a:close/>
              </a:path>
              <a:path w="411479" h="1409700">
                <a:moveTo>
                  <a:pt x="260172" y="952500"/>
                </a:moveTo>
                <a:lnTo>
                  <a:pt x="151206" y="952500"/>
                </a:lnTo>
                <a:lnTo>
                  <a:pt x="151053" y="965200"/>
                </a:lnTo>
                <a:lnTo>
                  <a:pt x="260172" y="965200"/>
                </a:lnTo>
                <a:lnTo>
                  <a:pt x="260172" y="952500"/>
                </a:lnTo>
                <a:close/>
              </a:path>
              <a:path w="411479" h="1409700">
                <a:moveTo>
                  <a:pt x="259892" y="939800"/>
                </a:moveTo>
                <a:lnTo>
                  <a:pt x="151333" y="939800"/>
                </a:lnTo>
                <a:lnTo>
                  <a:pt x="151333" y="952500"/>
                </a:lnTo>
                <a:lnTo>
                  <a:pt x="259892" y="952500"/>
                </a:lnTo>
                <a:lnTo>
                  <a:pt x="259892" y="939800"/>
                </a:lnTo>
                <a:close/>
              </a:path>
              <a:path w="411479" h="1409700">
                <a:moveTo>
                  <a:pt x="259740" y="927100"/>
                </a:moveTo>
                <a:lnTo>
                  <a:pt x="151625" y="927100"/>
                </a:lnTo>
                <a:lnTo>
                  <a:pt x="151625" y="939800"/>
                </a:lnTo>
                <a:lnTo>
                  <a:pt x="259740" y="939800"/>
                </a:lnTo>
                <a:lnTo>
                  <a:pt x="259740" y="927100"/>
                </a:lnTo>
                <a:close/>
              </a:path>
              <a:path w="411479" h="1409700">
                <a:moveTo>
                  <a:pt x="259613" y="889000"/>
                </a:moveTo>
                <a:lnTo>
                  <a:pt x="151764" y="889000"/>
                </a:lnTo>
                <a:lnTo>
                  <a:pt x="151764" y="927100"/>
                </a:lnTo>
                <a:lnTo>
                  <a:pt x="259613" y="927100"/>
                </a:lnTo>
                <a:lnTo>
                  <a:pt x="259613" y="914400"/>
                </a:lnTo>
                <a:lnTo>
                  <a:pt x="259473" y="914400"/>
                </a:lnTo>
                <a:lnTo>
                  <a:pt x="259473" y="901700"/>
                </a:lnTo>
                <a:lnTo>
                  <a:pt x="259613" y="901700"/>
                </a:lnTo>
                <a:lnTo>
                  <a:pt x="259613" y="889000"/>
                </a:lnTo>
                <a:close/>
              </a:path>
              <a:path w="411479" h="1409700">
                <a:moveTo>
                  <a:pt x="259740" y="876300"/>
                </a:moveTo>
                <a:lnTo>
                  <a:pt x="151472" y="876300"/>
                </a:lnTo>
                <a:lnTo>
                  <a:pt x="151625" y="889000"/>
                </a:lnTo>
                <a:lnTo>
                  <a:pt x="259740" y="889000"/>
                </a:lnTo>
                <a:lnTo>
                  <a:pt x="259740" y="876300"/>
                </a:lnTo>
                <a:close/>
              </a:path>
              <a:path w="411479" h="1409700">
                <a:moveTo>
                  <a:pt x="261010" y="850900"/>
                </a:moveTo>
                <a:lnTo>
                  <a:pt x="150494" y="850900"/>
                </a:lnTo>
                <a:lnTo>
                  <a:pt x="150647" y="863600"/>
                </a:lnTo>
                <a:lnTo>
                  <a:pt x="151333" y="876300"/>
                </a:lnTo>
                <a:lnTo>
                  <a:pt x="259892" y="876300"/>
                </a:lnTo>
                <a:lnTo>
                  <a:pt x="260311" y="863600"/>
                </a:lnTo>
                <a:lnTo>
                  <a:pt x="260743" y="863600"/>
                </a:lnTo>
                <a:lnTo>
                  <a:pt x="261010" y="850900"/>
                </a:lnTo>
                <a:close/>
              </a:path>
              <a:path w="411479" h="1409700">
                <a:moveTo>
                  <a:pt x="266204" y="812800"/>
                </a:moveTo>
                <a:lnTo>
                  <a:pt x="145021" y="812800"/>
                </a:lnTo>
                <a:lnTo>
                  <a:pt x="145732" y="825500"/>
                </a:lnTo>
                <a:lnTo>
                  <a:pt x="146850" y="825500"/>
                </a:lnTo>
                <a:lnTo>
                  <a:pt x="148107" y="838200"/>
                </a:lnTo>
                <a:lnTo>
                  <a:pt x="149224" y="838200"/>
                </a:lnTo>
                <a:lnTo>
                  <a:pt x="150075" y="850900"/>
                </a:lnTo>
                <a:lnTo>
                  <a:pt x="261569" y="850900"/>
                </a:lnTo>
                <a:lnTo>
                  <a:pt x="262699" y="838200"/>
                </a:lnTo>
                <a:lnTo>
                  <a:pt x="263956" y="825500"/>
                </a:lnTo>
                <a:lnTo>
                  <a:pt x="266204" y="812800"/>
                </a:lnTo>
                <a:close/>
              </a:path>
              <a:path w="411479" h="1409700">
                <a:moveTo>
                  <a:pt x="269989" y="800100"/>
                </a:moveTo>
                <a:lnTo>
                  <a:pt x="142227" y="800100"/>
                </a:lnTo>
                <a:lnTo>
                  <a:pt x="142925" y="812800"/>
                </a:lnTo>
                <a:lnTo>
                  <a:pt x="268300" y="812800"/>
                </a:lnTo>
                <a:lnTo>
                  <a:pt x="269989" y="800100"/>
                </a:lnTo>
                <a:close/>
              </a:path>
              <a:path w="411479" h="1409700">
                <a:moveTo>
                  <a:pt x="276301" y="787400"/>
                </a:moveTo>
                <a:lnTo>
                  <a:pt x="136194" y="787400"/>
                </a:lnTo>
                <a:lnTo>
                  <a:pt x="138442" y="800100"/>
                </a:lnTo>
                <a:lnTo>
                  <a:pt x="272935" y="800100"/>
                </a:lnTo>
                <a:lnTo>
                  <a:pt x="276301" y="787400"/>
                </a:lnTo>
                <a:close/>
              </a:path>
              <a:path w="411479" h="1409700">
                <a:moveTo>
                  <a:pt x="280365" y="774700"/>
                </a:moveTo>
                <a:lnTo>
                  <a:pt x="130860" y="774700"/>
                </a:lnTo>
                <a:lnTo>
                  <a:pt x="132397" y="787400"/>
                </a:lnTo>
                <a:lnTo>
                  <a:pt x="277571" y="787400"/>
                </a:lnTo>
                <a:lnTo>
                  <a:pt x="280365" y="774700"/>
                </a:lnTo>
                <a:close/>
              </a:path>
              <a:path w="411479" h="1409700">
                <a:moveTo>
                  <a:pt x="286689" y="762000"/>
                </a:moveTo>
                <a:lnTo>
                  <a:pt x="124688" y="762000"/>
                </a:lnTo>
                <a:lnTo>
                  <a:pt x="126364" y="774700"/>
                </a:lnTo>
                <a:lnTo>
                  <a:pt x="283311" y="774700"/>
                </a:lnTo>
                <a:lnTo>
                  <a:pt x="286689" y="762000"/>
                </a:lnTo>
                <a:close/>
              </a:path>
              <a:path w="411479" h="1409700">
                <a:moveTo>
                  <a:pt x="296075" y="749300"/>
                </a:moveTo>
                <a:lnTo>
                  <a:pt x="115290" y="749300"/>
                </a:lnTo>
                <a:lnTo>
                  <a:pt x="119214" y="762000"/>
                </a:lnTo>
                <a:lnTo>
                  <a:pt x="292150" y="762000"/>
                </a:lnTo>
                <a:lnTo>
                  <a:pt x="296075" y="749300"/>
                </a:lnTo>
                <a:close/>
              </a:path>
              <a:path w="411479" h="1409700">
                <a:moveTo>
                  <a:pt x="304761" y="736600"/>
                </a:moveTo>
                <a:lnTo>
                  <a:pt x="106603" y="736600"/>
                </a:lnTo>
                <a:lnTo>
                  <a:pt x="111086" y="749300"/>
                </a:lnTo>
                <a:lnTo>
                  <a:pt x="302386" y="749300"/>
                </a:lnTo>
                <a:lnTo>
                  <a:pt x="304761" y="736600"/>
                </a:lnTo>
                <a:close/>
              </a:path>
              <a:path w="411479" h="1409700">
                <a:moveTo>
                  <a:pt x="316839" y="723900"/>
                </a:moveTo>
                <a:lnTo>
                  <a:pt x="91871" y="723900"/>
                </a:lnTo>
                <a:lnTo>
                  <a:pt x="99440" y="736600"/>
                </a:lnTo>
                <a:lnTo>
                  <a:pt x="311784" y="736600"/>
                </a:lnTo>
                <a:lnTo>
                  <a:pt x="316839" y="723900"/>
                </a:lnTo>
                <a:close/>
              </a:path>
              <a:path w="411479" h="1409700">
                <a:moveTo>
                  <a:pt x="355409" y="685800"/>
                </a:moveTo>
                <a:lnTo>
                  <a:pt x="55829" y="685800"/>
                </a:lnTo>
                <a:lnTo>
                  <a:pt x="58775" y="698500"/>
                </a:lnTo>
                <a:lnTo>
                  <a:pt x="81216" y="711200"/>
                </a:lnTo>
                <a:lnTo>
                  <a:pt x="89204" y="723900"/>
                </a:lnTo>
                <a:lnTo>
                  <a:pt x="322021" y="723900"/>
                </a:lnTo>
                <a:lnTo>
                  <a:pt x="327355" y="711200"/>
                </a:lnTo>
                <a:lnTo>
                  <a:pt x="332816" y="711200"/>
                </a:lnTo>
                <a:lnTo>
                  <a:pt x="344042" y="698500"/>
                </a:lnTo>
                <a:lnTo>
                  <a:pt x="346989" y="698500"/>
                </a:lnTo>
                <a:lnTo>
                  <a:pt x="355409" y="685800"/>
                </a:lnTo>
                <a:close/>
              </a:path>
              <a:path w="411479" h="1409700">
                <a:moveTo>
                  <a:pt x="379526" y="660400"/>
                </a:moveTo>
                <a:lnTo>
                  <a:pt x="29324" y="660400"/>
                </a:lnTo>
                <a:lnTo>
                  <a:pt x="39420" y="673100"/>
                </a:lnTo>
                <a:lnTo>
                  <a:pt x="44881" y="673100"/>
                </a:lnTo>
                <a:lnTo>
                  <a:pt x="47548" y="685800"/>
                </a:lnTo>
                <a:lnTo>
                  <a:pt x="363816" y="685800"/>
                </a:lnTo>
                <a:lnTo>
                  <a:pt x="374484" y="673100"/>
                </a:lnTo>
                <a:lnTo>
                  <a:pt x="379526" y="660400"/>
                </a:lnTo>
                <a:close/>
              </a:path>
              <a:path w="411479" h="1409700">
                <a:moveTo>
                  <a:pt x="388785" y="647700"/>
                </a:moveTo>
                <a:lnTo>
                  <a:pt x="22453" y="647700"/>
                </a:lnTo>
                <a:lnTo>
                  <a:pt x="26936" y="660400"/>
                </a:lnTo>
                <a:lnTo>
                  <a:pt x="384289" y="660400"/>
                </a:lnTo>
                <a:lnTo>
                  <a:pt x="388785" y="647700"/>
                </a:lnTo>
                <a:close/>
              </a:path>
              <a:path w="411479" h="1409700">
                <a:moveTo>
                  <a:pt x="401967" y="635000"/>
                </a:moveTo>
                <a:lnTo>
                  <a:pt x="12623" y="635000"/>
                </a:lnTo>
                <a:lnTo>
                  <a:pt x="16281" y="647700"/>
                </a:lnTo>
                <a:lnTo>
                  <a:pt x="396913" y="647700"/>
                </a:lnTo>
                <a:lnTo>
                  <a:pt x="401967" y="635000"/>
                </a:lnTo>
                <a:close/>
              </a:path>
              <a:path w="411479" h="1409700">
                <a:moveTo>
                  <a:pt x="405891" y="622300"/>
                </a:moveTo>
                <a:lnTo>
                  <a:pt x="5333" y="622300"/>
                </a:lnTo>
                <a:lnTo>
                  <a:pt x="6603" y="635000"/>
                </a:lnTo>
                <a:lnTo>
                  <a:pt x="403364" y="635000"/>
                </a:lnTo>
                <a:lnTo>
                  <a:pt x="405891" y="622300"/>
                </a:lnTo>
                <a:close/>
              </a:path>
              <a:path w="411479" h="1409700">
                <a:moveTo>
                  <a:pt x="409676" y="609600"/>
                </a:moveTo>
                <a:lnTo>
                  <a:pt x="1689" y="609600"/>
                </a:lnTo>
                <a:lnTo>
                  <a:pt x="2400" y="622300"/>
                </a:lnTo>
                <a:lnTo>
                  <a:pt x="408838" y="622300"/>
                </a:lnTo>
                <a:lnTo>
                  <a:pt x="409676" y="609600"/>
                </a:lnTo>
                <a:close/>
              </a:path>
              <a:path w="411479" h="1409700">
                <a:moveTo>
                  <a:pt x="411365" y="596900"/>
                </a:moveTo>
                <a:lnTo>
                  <a:pt x="0" y="596900"/>
                </a:lnTo>
                <a:lnTo>
                  <a:pt x="0" y="609600"/>
                </a:lnTo>
                <a:lnTo>
                  <a:pt x="411073" y="609600"/>
                </a:lnTo>
                <a:lnTo>
                  <a:pt x="411365" y="596900"/>
                </a:lnTo>
                <a:close/>
              </a:path>
              <a:path w="411479" h="1409700">
                <a:moveTo>
                  <a:pt x="410387" y="584200"/>
                </a:moveTo>
                <a:lnTo>
                  <a:pt x="850" y="584200"/>
                </a:lnTo>
                <a:lnTo>
                  <a:pt x="419" y="596900"/>
                </a:lnTo>
                <a:lnTo>
                  <a:pt x="410794" y="596900"/>
                </a:lnTo>
                <a:lnTo>
                  <a:pt x="410387" y="584200"/>
                </a:lnTo>
                <a:close/>
              </a:path>
              <a:path w="411479" h="1409700">
                <a:moveTo>
                  <a:pt x="406311" y="571500"/>
                </a:moveTo>
                <a:lnTo>
                  <a:pt x="6184" y="571500"/>
                </a:lnTo>
                <a:lnTo>
                  <a:pt x="3936" y="584200"/>
                </a:lnTo>
                <a:lnTo>
                  <a:pt x="407428" y="584200"/>
                </a:lnTo>
                <a:lnTo>
                  <a:pt x="406311" y="571500"/>
                </a:lnTo>
                <a:close/>
              </a:path>
              <a:path w="411479" h="1409700">
                <a:moveTo>
                  <a:pt x="400850" y="558800"/>
                </a:moveTo>
                <a:lnTo>
                  <a:pt x="12064" y="558800"/>
                </a:lnTo>
                <a:lnTo>
                  <a:pt x="7442" y="571500"/>
                </a:lnTo>
                <a:lnTo>
                  <a:pt x="402386" y="571500"/>
                </a:lnTo>
                <a:lnTo>
                  <a:pt x="400850" y="558800"/>
                </a:lnTo>
                <a:close/>
              </a:path>
              <a:path w="411479" h="1409700">
                <a:moveTo>
                  <a:pt x="391579" y="546100"/>
                </a:moveTo>
                <a:lnTo>
                  <a:pt x="21882" y="546100"/>
                </a:lnTo>
                <a:lnTo>
                  <a:pt x="17678" y="558800"/>
                </a:lnTo>
                <a:lnTo>
                  <a:pt x="393560" y="558800"/>
                </a:lnTo>
                <a:lnTo>
                  <a:pt x="391579" y="546100"/>
                </a:lnTo>
                <a:close/>
              </a:path>
              <a:path w="411479" h="1409700">
                <a:moveTo>
                  <a:pt x="369569" y="520700"/>
                </a:moveTo>
                <a:lnTo>
                  <a:pt x="41668" y="520700"/>
                </a:lnTo>
                <a:lnTo>
                  <a:pt x="36334" y="533400"/>
                </a:lnTo>
                <a:lnTo>
                  <a:pt x="28765" y="546100"/>
                </a:lnTo>
                <a:lnTo>
                  <a:pt x="384848" y="546100"/>
                </a:lnTo>
                <a:lnTo>
                  <a:pt x="380085" y="533400"/>
                </a:lnTo>
                <a:lnTo>
                  <a:pt x="372376" y="533400"/>
                </a:lnTo>
                <a:lnTo>
                  <a:pt x="369569" y="520700"/>
                </a:lnTo>
                <a:close/>
              </a:path>
              <a:path w="411479" h="1409700">
                <a:moveTo>
                  <a:pt x="355536" y="508000"/>
                </a:moveTo>
                <a:lnTo>
                  <a:pt x="55689" y="508000"/>
                </a:lnTo>
                <a:lnTo>
                  <a:pt x="52882" y="520700"/>
                </a:lnTo>
                <a:lnTo>
                  <a:pt x="358482" y="520700"/>
                </a:lnTo>
                <a:lnTo>
                  <a:pt x="355536" y="508000"/>
                </a:lnTo>
                <a:close/>
              </a:path>
              <a:path w="411479" h="1409700">
                <a:moveTo>
                  <a:pt x="315150" y="469900"/>
                </a:moveTo>
                <a:lnTo>
                  <a:pt x="96215" y="469900"/>
                </a:lnTo>
                <a:lnTo>
                  <a:pt x="87795" y="482600"/>
                </a:lnTo>
                <a:lnTo>
                  <a:pt x="82054" y="482600"/>
                </a:lnTo>
                <a:lnTo>
                  <a:pt x="64388" y="508000"/>
                </a:lnTo>
                <a:lnTo>
                  <a:pt x="346849" y="508000"/>
                </a:lnTo>
                <a:lnTo>
                  <a:pt x="343890" y="495300"/>
                </a:lnTo>
                <a:lnTo>
                  <a:pt x="332257" y="495300"/>
                </a:lnTo>
                <a:lnTo>
                  <a:pt x="326377" y="482600"/>
                </a:lnTo>
                <a:lnTo>
                  <a:pt x="315150" y="469900"/>
                </a:lnTo>
                <a:close/>
              </a:path>
              <a:path w="411479" h="1409700">
                <a:moveTo>
                  <a:pt x="304342" y="457200"/>
                </a:moveTo>
                <a:lnTo>
                  <a:pt x="107022" y="457200"/>
                </a:lnTo>
                <a:lnTo>
                  <a:pt x="101688" y="469900"/>
                </a:lnTo>
                <a:lnTo>
                  <a:pt x="312343" y="469900"/>
                </a:lnTo>
                <a:lnTo>
                  <a:pt x="304342" y="457200"/>
                </a:lnTo>
                <a:close/>
              </a:path>
              <a:path w="411479" h="1409700">
                <a:moveTo>
                  <a:pt x="291871" y="444500"/>
                </a:moveTo>
                <a:lnTo>
                  <a:pt x="119367" y="444500"/>
                </a:lnTo>
                <a:lnTo>
                  <a:pt x="116966" y="457200"/>
                </a:lnTo>
                <a:lnTo>
                  <a:pt x="294246" y="457200"/>
                </a:lnTo>
                <a:lnTo>
                  <a:pt x="291871" y="444500"/>
                </a:lnTo>
                <a:close/>
              </a:path>
              <a:path w="411479" h="1409700">
                <a:moveTo>
                  <a:pt x="283032" y="431800"/>
                </a:moveTo>
                <a:lnTo>
                  <a:pt x="128333" y="431800"/>
                </a:lnTo>
                <a:lnTo>
                  <a:pt x="126237" y="444500"/>
                </a:lnTo>
                <a:lnTo>
                  <a:pt x="285127" y="444500"/>
                </a:lnTo>
                <a:lnTo>
                  <a:pt x="283032" y="431800"/>
                </a:lnTo>
                <a:close/>
              </a:path>
              <a:path w="411479" h="1409700">
                <a:moveTo>
                  <a:pt x="273075" y="419100"/>
                </a:moveTo>
                <a:lnTo>
                  <a:pt x="139979" y="419100"/>
                </a:lnTo>
                <a:lnTo>
                  <a:pt x="136334" y="431800"/>
                </a:lnTo>
                <a:lnTo>
                  <a:pt x="274904" y="431800"/>
                </a:lnTo>
                <a:lnTo>
                  <a:pt x="273075" y="419100"/>
                </a:lnTo>
                <a:close/>
              </a:path>
              <a:path w="411479" h="1409700">
                <a:moveTo>
                  <a:pt x="263258" y="406400"/>
                </a:moveTo>
                <a:lnTo>
                  <a:pt x="147980" y="406400"/>
                </a:lnTo>
                <a:lnTo>
                  <a:pt x="143332" y="419100"/>
                </a:lnTo>
                <a:lnTo>
                  <a:pt x="267881" y="419100"/>
                </a:lnTo>
                <a:lnTo>
                  <a:pt x="263258" y="406400"/>
                </a:lnTo>
                <a:close/>
              </a:path>
              <a:path w="411479" h="1409700">
                <a:moveTo>
                  <a:pt x="259181" y="393700"/>
                </a:moveTo>
                <a:lnTo>
                  <a:pt x="152044" y="393700"/>
                </a:lnTo>
                <a:lnTo>
                  <a:pt x="150774" y="406400"/>
                </a:lnTo>
                <a:lnTo>
                  <a:pt x="260591" y="406400"/>
                </a:lnTo>
                <a:lnTo>
                  <a:pt x="259181" y="393700"/>
                </a:lnTo>
                <a:close/>
              </a:path>
              <a:path w="411479" h="1409700">
                <a:moveTo>
                  <a:pt x="249224" y="368300"/>
                </a:moveTo>
                <a:lnTo>
                  <a:pt x="161289" y="368300"/>
                </a:lnTo>
                <a:lnTo>
                  <a:pt x="159613" y="381000"/>
                </a:lnTo>
                <a:lnTo>
                  <a:pt x="156667" y="393700"/>
                </a:lnTo>
                <a:lnTo>
                  <a:pt x="254558" y="393700"/>
                </a:lnTo>
                <a:lnTo>
                  <a:pt x="252602" y="381000"/>
                </a:lnTo>
                <a:lnTo>
                  <a:pt x="249224" y="368300"/>
                </a:lnTo>
                <a:close/>
              </a:path>
              <a:path w="411479" h="1409700">
                <a:moveTo>
                  <a:pt x="245579" y="355600"/>
                </a:moveTo>
                <a:lnTo>
                  <a:pt x="164655" y="355600"/>
                </a:lnTo>
                <a:lnTo>
                  <a:pt x="163956" y="368300"/>
                </a:lnTo>
                <a:lnTo>
                  <a:pt x="247268" y="368300"/>
                </a:lnTo>
                <a:lnTo>
                  <a:pt x="245579" y="355600"/>
                </a:lnTo>
                <a:close/>
              </a:path>
              <a:path w="411479" h="1409700">
                <a:moveTo>
                  <a:pt x="242785" y="330200"/>
                </a:moveTo>
                <a:lnTo>
                  <a:pt x="168452" y="330200"/>
                </a:lnTo>
                <a:lnTo>
                  <a:pt x="167881" y="342900"/>
                </a:lnTo>
                <a:lnTo>
                  <a:pt x="166204" y="355600"/>
                </a:lnTo>
                <a:lnTo>
                  <a:pt x="245160" y="355600"/>
                </a:lnTo>
                <a:lnTo>
                  <a:pt x="244601" y="342900"/>
                </a:lnTo>
                <a:lnTo>
                  <a:pt x="243204" y="342900"/>
                </a:lnTo>
                <a:lnTo>
                  <a:pt x="242785" y="330200"/>
                </a:lnTo>
                <a:close/>
              </a:path>
              <a:path w="411479" h="1409700">
                <a:moveTo>
                  <a:pt x="241515" y="317500"/>
                </a:moveTo>
                <a:lnTo>
                  <a:pt x="169849" y="317500"/>
                </a:lnTo>
                <a:lnTo>
                  <a:pt x="169011" y="330200"/>
                </a:lnTo>
                <a:lnTo>
                  <a:pt x="241668" y="330200"/>
                </a:lnTo>
                <a:lnTo>
                  <a:pt x="241515" y="317500"/>
                </a:lnTo>
                <a:close/>
              </a:path>
              <a:path w="411479" h="1409700">
                <a:moveTo>
                  <a:pt x="240664" y="304800"/>
                </a:moveTo>
                <a:lnTo>
                  <a:pt x="170700" y="304800"/>
                </a:lnTo>
                <a:lnTo>
                  <a:pt x="170408" y="317500"/>
                </a:lnTo>
                <a:lnTo>
                  <a:pt x="240817" y="317500"/>
                </a:lnTo>
                <a:lnTo>
                  <a:pt x="240664" y="304800"/>
                </a:lnTo>
                <a:close/>
              </a:path>
              <a:path w="411479" h="1409700">
                <a:moveTo>
                  <a:pt x="239560" y="292100"/>
                </a:moveTo>
                <a:lnTo>
                  <a:pt x="171678" y="292100"/>
                </a:lnTo>
                <a:lnTo>
                  <a:pt x="171526" y="304800"/>
                </a:lnTo>
                <a:lnTo>
                  <a:pt x="239839" y="304800"/>
                </a:lnTo>
                <a:lnTo>
                  <a:pt x="239560" y="292100"/>
                </a:lnTo>
                <a:close/>
              </a:path>
              <a:path w="411479" h="1409700">
                <a:moveTo>
                  <a:pt x="237172" y="266700"/>
                </a:moveTo>
                <a:lnTo>
                  <a:pt x="174485" y="266700"/>
                </a:lnTo>
                <a:lnTo>
                  <a:pt x="172516" y="279400"/>
                </a:lnTo>
                <a:lnTo>
                  <a:pt x="172377" y="292100"/>
                </a:lnTo>
                <a:lnTo>
                  <a:pt x="239001" y="292100"/>
                </a:lnTo>
                <a:lnTo>
                  <a:pt x="238709" y="279400"/>
                </a:lnTo>
                <a:lnTo>
                  <a:pt x="238023" y="279400"/>
                </a:lnTo>
                <a:lnTo>
                  <a:pt x="237172" y="266700"/>
                </a:lnTo>
                <a:close/>
              </a:path>
              <a:path w="411479" h="1409700">
                <a:moveTo>
                  <a:pt x="236042" y="254000"/>
                </a:moveTo>
                <a:lnTo>
                  <a:pt x="175171" y="254000"/>
                </a:lnTo>
                <a:lnTo>
                  <a:pt x="174904" y="266700"/>
                </a:lnTo>
                <a:lnTo>
                  <a:pt x="236461" y="266700"/>
                </a:lnTo>
                <a:lnTo>
                  <a:pt x="236042" y="254000"/>
                </a:lnTo>
                <a:close/>
              </a:path>
              <a:path w="411479" h="1409700">
                <a:moveTo>
                  <a:pt x="232816" y="241300"/>
                </a:moveTo>
                <a:lnTo>
                  <a:pt x="177990" y="241300"/>
                </a:lnTo>
                <a:lnTo>
                  <a:pt x="175882" y="254000"/>
                </a:lnTo>
                <a:lnTo>
                  <a:pt x="235356" y="254000"/>
                </a:lnTo>
                <a:lnTo>
                  <a:pt x="232816" y="241300"/>
                </a:lnTo>
                <a:close/>
              </a:path>
              <a:path w="411479" h="1409700">
                <a:moveTo>
                  <a:pt x="231838" y="228600"/>
                </a:moveTo>
                <a:lnTo>
                  <a:pt x="179527" y="228600"/>
                </a:lnTo>
                <a:lnTo>
                  <a:pt x="178968" y="241300"/>
                </a:lnTo>
                <a:lnTo>
                  <a:pt x="232257" y="241300"/>
                </a:lnTo>
                <a:lnTo>
                  <a:pt x="231838" y="228600"/>
                </a:lnTo>
                <a:close/>
              </a:path>
              <a:path w="411479" h="1409700">
                <a:moveTo>
                  <a:pt x="229730" y="215900"/>
                </a:moveTo>
                <a:lnTo>
                  <a:pt x="181635" y="215900"/>
                </a:lnTo>
                <a:lnTo>
                  <a:pt x="179946" y="228600"/>
                </a:lnTo>
                <a:lnTo>
                  <a:pt x="230301" y="228600"/>
                </a:lnTo>
                <a:lnTo>
                  <a:pt x="229730" y="215900"/>
                </a:lnTo>
                <a:close/>
              </a:path>
              <a:path w="411479" h="1409700">
                <a:moveTo>
                  <a:pt x="223431" y="190500"/>
                </a:moveTo>
                <a:lnTo>
                  <a:pt x="186689" y="190500"/>
                </a:lnTo>
                <a:lnTo>
                  <a:pt x="183311" y="215900"/>
                </a:lnTo>
                <a:lnTo>
                  <a:pt x="229171" y="215900"/>
                </a:lnTo>
                <a:lnTo>
                  <a:pt x="226377" y="203200"/>
                </a:lnTo>
                <a:lnTo>
                  <a:pt x="225666" y="203200"/>
                </a:lnTo>
                <a:lnTo>
                  <a:pt x="223431" y="190500"/>
                </a:lnTo>
                <a:close/>
              </a:path>
              <a:path w="411479" h="1409700">
                <a:moveTo>
                  <a:pt x="218236" y="165100"/>
                </a:moveTo>
                <a:lnTo>
                  <a:pt x="193560" y="165100"/>
                </a:lnTo>
                <a:lnTo>
                  <a:pt x="190182" y="177800"/>
                </a:lnTo>
                <a:lnTo>
                  <a:pt x="189064" y="190500"/>
                </a:lnTo>
                <a:lnTo>
                  <a:pt x="222161" y="190500"/>
                </a:lnTo>
                <a:lnTo>
                  <a:pt x="221614" y="177800"/>
                </a:lnTo>
                <a:lnTo>
                  <a:pt x="218236" y="165100"/>
                </a:lnTo>
                <a:close/>
              </a:path>
              <a:path w="411479" h="1409700">
                <a:moveTo>
                  <a:pt x="216700" y="152400"/>
                </a:moveTo>
                <a:lnTo>
                  <a:pt x="194538" y="152400"/>
                </a:lnTo>
                <a:lnTo>
                  <a:pt x="194106" y="165100"/>
                </a:lnTo>
                <a:lnTo>
                  <a:pt x="217817" y="165100"/>
                </a:lnTo>
                <a:lnTo>
                  <a:pt x="216700" y="152400"/>
                </a:lnTo>
                <a:close/>
              </a:path>
              <a:path w="411479" h="1409700">
                <a:moveTo>
                  <a:pt x="212623" y="127000"/>
                </a:moveTo>
                <a:lnTo>
                  <a:pt x="199021" y="127000"/>
                </a:lnTo>
                <a:lnTo>
                  <a:pt x="197332" y="139700"/>
                </a:lnTo>
                <a:lnTo>
                  <a:pt x="196075" y="152400"/>
                </a:lnTo>
                <a:lnTo>
                  <a:pt x="214871" y="152400"/>
                </a:lnTo>
                <a:lnTo>
                  <a:pt x="214299" y="139700"/>
                </a:lnTo>
                <a:lnTo>
                  <a:pt x="212623" y="127000"/>
                </a:lnTo>
                <a:close/>
              </a:path>
              <a:path w="411479" h="1409700">
                <a:moveTo>
                  <a:pt x="209676" y="101600"/>
                </a:moveTo>
                <a:lnTo>
                  <a:pt x="201536" y="101600"/>
                </a:lnTo>
                <a:lnTo>
                  <a:pt x="200431" y="114300"/>
                </a:lnTo>
                <a:lnTo>
                  <a:pt x="199999" y="127000"/>
                </a:lnTo>
                <a:lnTo>
                  <a:pt x="211226" y="127000"/>
                </a:lnTo>
                <a:lnTo>
                  <a:pt x="210654" y="114300"/>
                </a:lnTo>
                <a:lnTo>
                  <a:pt x="210248" y="114300"/>
                </a:lnTo>
                <a:lnTo>
                  <a:pt x="209676" y="101600"/>
                </a:lnTo>
                <a:close/>
              </a:path>
              <a:path w="411479" h="1409700">
                <a:moveTo>
                  <a:pt x="208559" y="88900"/>
                </a:moveTo>
                <a:lnTo>
                  <a:pt x="202666" y="88900"/>
                </a:lnTo>
                <a:lnTo>
                  <a:pt x="202539" y="101600"/>
                </a:lnTo>
                <a:lnTo>
                  <a:pt x="208838" y="101600"/>
                </a:lnTo>
                <a:lnTo>
                  <a:pt x="208559" y="88900"/>
                </a:lnTo>
                <a:close/>
              </a:path>
              <a:path w="411479" h="1409700">
                <a:moveTo>
                  <a:pt x="206603" y="50800"/>
                </a:moveTo>
                <a:lnTo>
                  <a:pt x="204635" y="50800"/>
                </a:lnTo>
                <a:lnTo>
                  <a:pt x="204635" y="63500"/>
                </a:lnTo>
                <a:lnTo>
                  <a:pt x="204203" y="63500"/>
                </a:lnTo>
                <a:lnTo>
                  <a:pt x="203517" y="88900"/>
                </a:lnTo>
                <a:lnTo>
                  <a:pt x="207848" y="88900"/>
                </a:lnTo>
                <a:lnTo>
                  <a:pt x="206743" y="63500"/>
                </a:lnTo>
                <a:lnTo>
                  <a:pt x="206603" y="50800"/>
                </a:lnTo>
                <a:close/>
              </a:path>
              <a:path w="411479" h="1409700">
                <a:moveTo>
                  <a:pt x="206311" y="38100"/>
                </a:moveTo>
                <a:lnTo>
                  <a:pt x="204914" y="38100"/>
                </a:lnTo>
                <a:lnTo>
                  <a:pt x="204914" y="50800"/>
                </a:lnTo>
                <a:lnTo>
                  <a:pt x="206451" y="50800"/>
                </a:lnTo>
                <a:lnTo>
                  <a:pt x="206311" y="38100"/>
                </a:lnTo>
                <a:close/>
              </a:path>
              <a:path w="411479" h="1409700">
                <a:moveTo>
                  <a:pt x="206032" y="25400"/>
                </a:moveTo>
                <a:lnTo>
                  <a:pt x="205193" y="25400"/>
                </a:lnTo>
                <a:lnTo>
                  <a:pt x="205193" y="38100"/>
                </a:lnTo>
                <a:lnTo>
                  <a:pt x="206184" y="38100"/>
                </a:lnTo>
                <a:lnTo>
                  <a:pt x="206032" y="25400"/>
                </a:lnTo>
                <a:close/>
              </a:path>
              <a:path w="411479" h="1409700">
                <a:moveTo>
                  <a:pt x="205752" y="0"/>
                </a:moveTo>
                <a:lnTo>
                  <a:pt x="205473" y="0"/>
                </a:lnTo>
                <a:lnTo>
                  <a:pt x="205473" y="12700"/>
                </a:lnTo>
                <a:lnTo>
                  <a:pt x="205333" y="12700"/>
                </a:lnTo>
                <a:lnTo>
                  <a:pt x="205333" y="25400"/>
                </a:lnTo>
                <a:lnTo>
                  <a:pt x="205892" y="25400"/>
                </a:lnTo>
                <a:lnTo>
                  <a:pt x="205892" y="1270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6127374" y="826009"/>
            <a:ext cx="411480" cy="1416685"/>
          </a:xfrm>
          <a:custGeom>
            <a:avLst/>
            <a:gdLst/>
            <a:ahLst/>
            <a:cxnLst/>
            <a:rect l="l" t="t" r="r" b="b"/>
            <a:pathLst>
              <a:path w="411479" h="1416685">
                <a:moveTo>
                  <a:pt x="205473" y="1416342"/>
                </a:moveTo>
                <a:lnTo>
                  <a:pt x="205473" y="1413586"/>
                </a:lnTo>
                <a:lnTo>
                  <a:pt x="205473" y="1410817"/>
                </a:lnTo>
                <a:lnTo>
                  <a:pt x="205473" y="1407934"/>
                </a:lnTo>
                <a:lnTo>
                  <a:pt x="205333" y="1405178"/>
                </a:lnTo>
                <a:lnTo>
                  <a:pt x="205333" y="1402410"/>
                </a:lnTo>
                <a:lnTo>
                  <a:pt x="205333" y="1399654"/>
                </a:lnTo>
                <a:lnTo>
                  <a:pt x="205333" y="1396885"/>
                </a:lnTo>
                <a:lnTo>
                  <a:pt x="205193" y="1394117"/>
                </a:lnTo>
                <a:lnTo>
                  <a:pt x="205193" y="1391361"/>
                </a:lnTo>
                <a:lnTo>
                  <a:pt x="205193" y="1388592"/>
                </a:lnTo>
                <a:lnTo>
                  <a:pt x="205054" y="1385836"/>
                </a:lnTo>
                <a:lnTo>
                  <a:pt x="205054" y="1383068"/>
                </a:lnTo>
                <a:lnTo>
                  <a:pt x="205054" y="1380312"/>
                </a:lnTo>
                <a:lnTo>
                  <a:pt x="204914" y="1377543"/>
                </a:lnTo>
                <a:lnTo>
                  <a:pt x="204914" y="1374787"/>
                </a:lnTo>
                <a:lnTo>
                  <a:pt x="204774" y="1371904"/>
                </a:lnTo>
                <a:lnTo>
                  <a:pt x="204774" y="1369148"/>
                </a:lnTo>
                <a:lnTo>
                  <a:pt x="204635" y="1366380"/>
                </a:lnTo>
                <a:lnTo>
                  <a:pt x="204495" y="1363624"/>
                </a:lnTo>
                <a:lnTo>
                  <a:pt x="204495" y="1360855"/>
                </a:lnTo>
                <a:lnTo>
                  <a:pt x="204355" y="1358099"/>
                </a:lnTo>
                <a:lnTo>
                  <a:pt x="204203" y="1355331"/>
                </a:lnTo>
                <a:lnTo>
                  <a:pt x="204076" y="1352575"/>
                </a:lnTo>
                <a:lnTo>
                  <a:pt x="203936" y="1349806"/>
                </a:lnTo>
                <a:lnTo>
                  <a:pt x="203784" y="1347038"/>
                </a:lnTo>
                <a:lnTo>
                  <a:pt x="203644" y="1344282"/>
                </a:lnTo>
                <a:lnTo>
                  <a:pt x="203517" y="1341513"/>
                </a:lnTo>
                <a:lnTo>
                  <a:pt x="203365" y="1338757"/>
                </a:lnTo>
                <a:lnTo>
                  <a:pt x="203098" y="1335874"/>
                </a:lnTo>
                <a:lnTo>
                  <a:pt x="202958" y="1333119"/>
                </a:lnTo>
                <a:lnTo>
                  <a:pt x="202806" y="1330350"/>
                </a:lnTo>
                <a:lnTo>
                  <a:pt x="202539" y="1327594"/>
                </a:lnTo>
                <a:lnTo>
                  <a:pt x="202247" y="1324825"/>
                </a:lnTo>
                <a:lnTo>
                  <a:pt x="202107" y="1322070"/>
                </a:lnTo>
                <a:lnTo>
                  <a:pt x="201828" y="1319301"/>
                </a:lnTo>
                <a:lnTo>
                  <a:pt x="201536" y="1316545"/>
                </a:lnTo>
                <a:lnTo>
                  <a:pt x="201269" y="1313776"/>
                </a:lnTo>
                <a:lnTo>
                  <a:pt x="200977" y="1311021"/>
                </a:lnTo>
                <a:lnTo>
                  <a:pt x="200710" y="1308252"/>
                </a:lnTo>
                <a:lnTo>
                  <a:pt x="200431" y="1305483"/>
                </a:lnTo>
                <a:lnTo>
                  <a:pt x="199999" y="1302727"/>
                </a:lnTo>
                <a:lnTo>
                  <a:pt x="199720" y="1299845"/>
                </a:lnTo>
                <a:lnTo>
                  <a:pt x="199313" y="1297076"/>
                </a:lnTo>
                <a:lnTo>
                  <a:pt x="197332" y="1283271"/>
                </a:lnTo>
                <a:lnTo>
                  <a:pt x="196913" y="1280515"/>
                </a:lnTo>
                <a:lnTo>
                  <a:pt x="196494" y="1277747"/>
                </a:lnTo>
                <a:lnTo>
                  <a:pt x="196075" y="1274991"/>
                </a:lnTo>
                <a:lnTo>
                  <a:pt x="195516" y="1272222"/>
                </a:lnTo>
                <a:lnTo>
                  <a:pt x="195097" y="1269466"/>
                </a:lnTo>
                <a:lnTo>
                  <a:pt x="194538" y="1266698"/>
                </a:lnTo>
                <a:lnTo>
                  <a:pt x="194106" y="1263815"/>
                </a:lnTo>
                <a:lnTo>
                  <a:pt x="193560" y="1261046"/>
                </a:lnTo>
                <a:lnTo>
                  <a:pt x="193001" y="1258290"/>
                </a:lnTo>
                <a:lnTo>
                  <a:pt x="192430" y="1255522"/>
                </a:lnTo>
                <a:lnTo>
                  <a:pt x="191871" y="1252766"/>
                </a:lnTo>
                <a:lnTo>
                  <a:pt x="191312" y="1249997"/>
                </a:lnTo>
                <a:lnTo>
                  <a:pt x="190753" y="1247241"/>
                </a:lnTo>
                <a:lnTo>
                  <a:pt x="190182" y="1244473"/>
                </a:lnTo>
                <a:lnTo>
                  <a:pt x="189623" y="1241717"/>
                </a:lnTo>
                <a:lnTo>
                  <a:pt x="189064" y="1238961"/>
                </a:lnTo>
                <a:lnTo>
                  <a:pt x="188506" y="1236192"/>
                </a:lnTo>
                <a:lnTo>
                  <a:pt x="187947" y="1233436"/>
                </a:lnTo>
                <a:lnTo>
                  <a:pt x="187236" y="1230668"/>
                </a:lnTo>
                <a:lnTo>
                  <a:pt x="186689" y="1227785"/>
                </a:lnTo>
                <a:lnTo>
                  <a:pt x="186131" y="1225029"/>
                </a:lnTo>
                <a:lnTo>
                  <a:pt x="185559" y="1222260"/>
                </a:lnTo>
                <a:lnTo>
                  <a:pt x="184861" y="1219492"/>
                </a:lnTo>
                <a:lnTo>
                  <a:pt x="184302" y="1216736"/>
                </a:lnTo>
                <a:lnTo>
                  <a:pt x="183730" y="1213967"/>
                </a:lnTo>
                <a:lnTo>
                  <a:pt x="183032" y="1211211"/>
                </a:lnTo>
                <a:lnTo>
                  <a:pt x="182473" y="1208443"/>
                </a:lnTo>
                <a:lnTo>
                  <a:pt x="181914" y="1205687"/>
                </a:lnTo>
                <a:lnTo>
                  <a:pt x="181355" y="1202918"/>
                </a:lnTo>
                <a:lnTo>
                  <a:pt x="180644" y="1200162"/>
                </a:lnTo>
                <a:lnTo>
                  <a:pt x="180085" y="1197394"/>
                </a:lnTo>
                <a:lnTo>
                  <a:pt x="179527" y="1194638"/>
                </a:lnTo>
                <a:lnTo>
                  <a:pt x="178968" y="1191755"/>
                </a:lnTo>
                <a:lnTo>
                  <a:pt x="178257" y="1188999"/>
                </a:lnTo>
                <a:lnTo>
                  <a:pt x="177698" y="1186230"/>
                </a:lnTo>
                <a:lnTo>
                  <a:pt x="177152" y="1183474"/>
                </a:lnTo>
                <a:lnTo>
                  <a:pt x="176593" y="1180706"/>
                </a:lnTo>
                <a:lnTo>
                  <a:pt x="176021" y="1177950"/>
                </a:lnTo>
                <a:lnTo>
                  <a:pt x="175463" y="1175181"/>
                </a:lnTo>
                <a:lnTo>
                  <a:pt x="174904" y="1172413"/>
                </a:lnTo>
                <a:lnTo>
                  <a:pt x="174345" y="1169657"/>
                </a:lnTo>
                <a:lnTo>
                  <a:pt x="173774" y="1166888"/>
                </a:lnTo>
                <a:lnTo>
                  <a:pt x="173215" y="1164132"/>
                </a:lnTo>
                <a:lnTo>
                  <a:pt x="172656" y="1161364"/>
                </a:lnTo>
                <a:lnTo>
                  <a:pt x="172097" y="1158608"/>
                </a:lnTo>
                <a:lnTo>
                  <a:pt x="171526" y="1155725"/>
                </a:lnTo>
                <a:lnTo>
                  <a:pt x="170967" y="1152969"/>
                </a:lnTo>
                <a:lnTo>
                  <a:pt x="170408" y="1150200"/>
                </a:lnTo>
                <a:lnTo>
                  <a:pt x="169849" y="1147445"/>
                </a:lnTo>
                <a:lnTo>
                  <a:pt x="169430" y="1144676"/>
                </a:lnTo>
                <a:lnTo>
                  <a:pt x="168871" y="1141920"/>
                </a:lnTo>
                <a:lnTo>
                  <a:pt x="168300" y="1139151"/>
                </a:lnTo>
                <a:lnTo>
                  <a:pt x="167741" y="1136396"/>
                </a:lnTo>
                <a:lnTo>
                  <a:pt x="167182" y="1133627"/>
                </a:lnTo>
                <a:lnTo>
                  <a:pt x="166763" y="1130858"/>
                </a:lnTo>
                <a:lnTo>
                  <a:pt x="166204" y="1128102"/>
                </a:lnTo>
                <a:lnTo>
                  <a:pt x="165633" y="1125334"/>
                </a:lnTo>
                <a:lnTo>
                  <a:pt x="165074" y="1122578"/>
                </a:lnTo>
                <a:lnTo>
                  <a:pt x="164655" y="1119695"/>
                </a:lnTo>
                <a:lnTo>
                  <a:pt x="164096" y="1116926"/>
                </a:lnTo>
                <a:lnTo>
                  <a:pt x="163537" y="1114171"/>
                </a:lnTo>
                <a:lnTo>
                  <a:pt x="163118" y="1111415"/>
                </a:lnTo>
                <a:lnTo>
                  <a:pt x="162559" y="1108646"/>
                </a:lnTo>
                <a:lnTo>
                  <a:pt x="162140" y="1105890"/>
                </a:lnTo>
                <a:lnTo>
                  <a:pt x="161582" y="1103122"/>
                </a:lnTo>
                <a:lnTo>
                  <a:pt x="161010" y="1100366"/>
                </a:lnTo>
                <a:lnTo>
                  <a:pt x="160591" y="1097597"/>
                </a:lnTo>
                <a:lnTo>
                  <a:pt x="160172" y="1094841"/>
                </a:lnTo>
                <a:lnTo>
                  <a:pt x="159613" y="1092073"/>
                </a:lnTo>
                <a:lnTo>
                  <a:pt x="159181" y="1089317"/>
                </a:lnTo>
                <a:lnTo>
                  <a:pt x="158635" y="1086548"/>
                </a:lnTo>
                <a:lnTo>
                  <a:pt x="158203" y="1083665"/>
                </a:lnTo>
                <a:lnTo>
                  <a:pt x="157784" y="1080897"/>
                </a:lnTo>
                <a:lnTo>
                  <a:pt x="157365" y="1078141"/>
                </a:lnTo>
                <a:lnTo>
                  <a:pt x="156946" y="1075372"/>
                </a:lnTo>
                <a:lnTo>
                  <a:pt x="156527" y="1072616"/>
                </a:lnTo>
                <a:lnTo>
                  <a:pt x="156108" y="1069848"/>
                </a:lnTo>
                <a:lnTo>
                  <a:pt x="155689" y="1067092"/>
                </a:lnTo>
                <a:lnTo>
                  <a:pt x="155409" y="1064323"/>
                </a:lnTo>
                <a:lnTo>
                  <a:pt x="154978" y="1061567"/>
                </a:lnTo>
                <a:lnTo>
                  <a:pt x="154698" y="1058811"/>
                </a:lnTo>
                <a:lnTo>
                  <a:pt x="154292" y="1056043"/>
                </a:lnTo>
                <a:lnTo>
                  <a:pt x="154000" y="1053287"/>
                </a:lnTo>
                <a:lnTo>
                  <a:pt x="153720" y="1050518"/>
                </a:lnTo>
                <a:lnTo>
                  <a:pt x="153441" y="1047635"/>
                </a:lnTo>
                <a:lnTo>
                  <a:pt x="153161" y="1044867"/>
                </a:lnTo>
                <a:lnTo>
                  <a:pt x="152869" y="1042111"/>
                </a:lnTo>
                <a:lnTo>
                  <a:pt x="152603" y="1039342"/>
                </a:lnTo>
                <a:lnTo>
                  <a:pt x="152311" y="1036586"/>
                </a:lnTo>
                <a:lnTo>
                  <a:pt x="152184" y="1033818"/>
                </a:lnTo>
                <a:lnTo>
                  <a:pt x="151891" y="1031062"/>
                </a:lnTo>
                <a:lnTo>
                  <a:pt x="151764" y="1028293"/>
                </a:lnTo>
                <a:lnTo>
                  <a:pt x="151625" y="1025537"/>
                </a:lnTo>
                <a:lnTo>
                  <a:pt x="151472" y="1022769"/>
                </a:lnTo>
                <a:lnTo>
                  <a:pt x="151333" y="1020013"/>
                </a:lnTo>
                <a:lnTo>
                  <a:pt x="151206" y="1017257"/>
                </a:lnTo>
                <a:lnTo>
                  <a:pt x="151053" y="1014488"/>
                </a:lnTo>
                <a:lnTo>
                  <a:pt x="151053" y="1011605"/>
                </a:lnTo>
                <a:lnTo>
                  <a:pt x="150914" y="1008849"/>
                </a:lnTo>
                <a:lnTo>
                  <a:pt x="150914" y="1006081"/>
                </a:lnTo>
                <a:lnTo>
                  <a:pt x="150774" y="1003325"/>
                </a:lnTo>
                <a:lnTo>
                  <a:pt x="150774" y="978458"/>
                </a:lnTo>
                <a:lnTo>
                  <a:pt x="150914" y="975575"/>
                </a:lnTo>
                <a:lnTo>
                  <a:pt x="150914" y="972820"/>
                </a:lnTo>
                <a:lnTo>
                  <a:pt x="150914" y="970051"/>
                </a:lnTo>
                <a:lnTo>
                  <a:pt x="150914" y="967295"/>
                </a:lnTo>
                <a:lnTo>
                  <a:pt x="151053" y="964526"/>
                </a:lnTo>
                <a:lnTo>
                  <a:pt x="151053" y="961771"/>
                </a:lnTo>
                <a:lnTo>
                  <a:pt x="151206" y="959002"/>
                </a:lnTo>
                <a:lnTo>
                  <a:pt x="151206" y="956233"/>
                </a:lnTo>
                <a:lnTo>
                  <a:pt x="151206" y="953477"/>
                </a:lnTo>
                <a:lnTo>
                  <a:pt x="151333" y="950709"/>
                </a:lnTo>
                <a:lnTo>
                  <a:pt x="151333" y="947953"/>
                </a:lnTo>
                <a:lnTo>
                  <a:pt x="151333" y="945184"/>
                </a:lnTo>
                <a:lnTo>
                  <a:pt x="151472" y="942428"/>
                </a:lnTo>
                <a:lnTo>
                  <a:pt x="151472" y="939546"/>
                </a:lnTo>
                <a:lnTo>
                  <a:pt x="151472" y="936777"/>
                </a:lnTo>
                <a:lnTo>
                  <a:pt x="151625" y="934021"/>
                </a:lnTo>
                <a:lnTo>
                  <a:pt x="151625" y="931265"/>
                </a:lnTo>
                <a:lnTo>
                  <a:pt x="151625" y="928497"/>
                </a:lnTo>
                <a:lnTo>
                  <a:pt x="151625" y="925741"/>
                </a:lnTo>
                <a:lnTo>
                  <a:pt x="151764" y="922972"/>
                </a:lnTo>
                <a:lnTo>
                  <a:pt x="151764" y="892467"/>
                </a:lnTo>
                <a:lnTo>
                  <a:pt x="151625" y="889698"/>
                </a:lnTo>
                <a:lnTo>
                  <a:pt x="151625" y="886942"/>
                </a:lnTo>
                <a:lnTo>
                  <a:pt x="151625" y="884186"/>
                </a:lnTo>
                <a:lnTo>
                  <a:pt x="151472" y="881418"/>
                </a:lnTo>
                <a:lnTo>
                  <a:pt x="151472" y="878662"/>
                </a:lnTo>
                <a:lnTo>
                  <a:pt x="151333" y="875893"/>
                </a:lnTo>
                <a:lnTo>
                  <a:pt x="151333" y="873137"/>
                </a:lnTo>
                <a:lnTo>
                  <a:pt x="151206" y="870369"/>
                </a:lnTo>
                <a:lnTo>
                  <a:pt x="151053" y="867486"/>
                </a:lnTo>
                <a:lnTo>
                  <a:pt x="150914" y="864717"/>
                </a:lnTo>
                <a:lnTo>
                  <a:pt x="150774" y="861961"/>
                </a:lnTo>
                <a:lnTo>
                  <a:pt x="150647" y="859193"/>
                </a:lnTo>
                <a:lnTo>
                  <a:pt x="150494" y="856437"/>
                </a:lnTo>
                <a:lnTo>
                  <a:pt x="150215" y="853668"/>
                </a:lnTo>
                <a:lnTo>
                  <a:pt x="150075" y="850912"/>
                </a:lnTo>
                <a:lnTo>
                  <a:pt x="149796" y="848144"/>
                </a:lnTo>
                <a:lnTo>
                  <a:pt x="149517" y="845388"/>
                </a:lnTo>
                <a:lnTo>
                  <a:pt x="149224" y="842619"/>
                </a:lnTo>
                <a:lnTo>
                  <a:pt x="148818" y="839863"/>
                </a:lnTo>
                <a:lnTo>
                  <a:pt x="148539" y="837107"/>
                </a:lnTo>
                <a:lnTo>
                  <a:pt x="148107" y="834339"/>
                </a:lnTo>
                <a:lnTo>
                  <a:pt x="147688" y="831456"/>
                </a:lnTo>
                <a:lnTo>
                  <a:pt x="147269" y="828700"/>
                </a:lnTo>
                <a:lnTo>
                  <a:pt x="146850" y="825931"/>
                </a:lnTo>
                <a:lnTo>
                  <a:pt x="146291" y="823163"/>
                </a:lnTo>
                <a:lnTo>
                  <a:pt x="145732" y="820407"/>
                </a:lnTo>
                <a:lnTo>
                  <a:pt x="145021" y="817638"/>
                </a:lnTo>
                <a:lnTo>
                  <a:pt x="144462" y="814882"/>
                </a:lnTo>
                <a:lnTo>
                  <a:pt x="143763" y="812114"/>
                </a:lnTo>
                <a:lnTo>
                  <a:pt x="142925" y="809358"/>
                </a:lnTo>
                <a:lnTo>
                  <a:pt x="142227" y="806589"/>
                </a:lnTo>
                <a:lnTo>
                  <a:pt x="141236" y="803833"/>
                </a:lnTo>
                <a:lnTo>
                  <a:pt x="140398" y="801065"/>
                </a:lnTo>
                <a:lnTo>
                  <a:pt x="139420" y="798309"/>
                </a:lnTo>
                <a:lnTo>
                  <a:pt x="138442" y="795426"/>
                </a:lnTo>
                <a:lnTo>
                  <a:pt x="137312" y="792670"/>
                </a:lnTo>
                <a:lnTo>
                  <a:pt x="136194" y="789901"/>
                </a:lnTo>
                <a:lnTo>
                  <a:pt x="134924" y="787146"/>
                </a:lnTo>
                <a:lnTo>
                  <a:pt x="133667" y="784377"/>
                </a:lnTo>
                <a:lnTo>
                  <a:pt x="132397" y="781608"/>
                </a:lnTo>
                <a:lnTo>
                  <a:pt x="130860" y="778852"/>
                </a:lnTo>
                <a:lnTo>
                  <a:pt x="129463" y="776084"/>
                </a:lnTo>
                <a:lnTo>
                  <a:pt x="127927" y="773328"/>
                </a:lnTo>
                <a:lnTo>
                  <a:pt x="126364" y="770559"/>
                </a:lnTo>
                <a:lnTo>
                  <a:pt x="124688" y="767803"/>
                </a:lnTo>
                <a:lnTo>
                  <a:pt x="122859" y="765035"/>
                </a:lnTo>
                <a:lnTo>
                  <a:pt x="121043" y="762279"/>
                </a:lnTo>
                <a:lnTo>
                  <a:pt x="119214" y="759396"/>
                </a:lnTo>
                <a:lnTo>
                  <a:pt x="117259" y="756627"/>
                </a:lnTo>
                <a:lnTo>
                  <a:pt x="115290" y="753872"/>
                </a:lnTo>
                <a:lnTo>
                  <a:pt x="113182" y="751116"/>
                </a:lnTo>
                <a:lnTo>
                  <a:pt x="111086" y="748347"/>
                </a:lnTo>
                <a:lnTo>
                  <a:pt x="108851" y="745591"/>
                </a:lnTo>
                <a:lnTo>
                  <a:pt x="106603" y="742823"/>
                </a:lnTo>
                <a:lnTo>
                  <a:pt x="104203" y="740067"/>
                </a:lnTo>
                <a:lnTo>
                  <a:pt x="101828" y="737298"/>
                </a:lnTo>
                <a:lnTo>
                  <a:pt x="99440" y="734529"/>
                </a:lnTo>
                <a:lnTo>
                  <a:pt x="96913" y="731774"/>
                </a:lnTo>
                <a:lnTo>
                  <a:pt x="94399" y="729005"/>
                </a:lnTo>
                <a:lnTo>
                  <a:pt x="91871" y="726249"/>
                </a:lnTo>
                <a:lnTo>
                  <a:pt x="89204" y="723366"/>
                </a:lnTo>
                <a:lnTo>
                  <a:pt x="86550" y="720598"/>
                </a:lnTo>
                <a:lnTo>
                  <a:pt x="83883" y="717842"/>
                </a:lnTo>
                <a:lnTo>
                  <a:pt x="81216" y="715073"/>
                </a:lnTo>
                <a:lnTo>
                  <a:pt x="78409" y="712317"/>
                </a:lnTo>
                <a:lnTo>
                  <a:pt x="75603" y="709549"/>
                </a:lnTo>
                <a:lnTo>
                  <a:pt x="72796" y="706793"/>
                </a:lnTo>
                <a:lnTo>
                  <a:pt x="69989" y="704037"/>
                </a:lnTo>
                <a:lnTo>
                  <a:pt x="67182" y="701268"/>
                </a:lnTo>
                <a:lnTo>
                  <a:pt x="64388" y="698512"/>
                </a:lnTo>
                <a:lnTo>
                  <a:pt x="61582" y="695744"/>
                </a:lnTo>
                <a:lnTo>
                  <a:pt x="58775" y="692975"/>
                </a:lnTo>
                <a:lnTo>
                  <a:pt x="55829" y="690219"/>
                </a:lnTo>
                <a:lnTo>
                  <a:pt x="53022" y="687336"/>
                </a:lnTo>
                <a:lnTo>
                  <a:pt x="50355" y="684568"/>
                </a:lnTo>
                <a:lnTo>
                  <a:pt x="47548" y="681812"/>
                </a:lnTo>
                <a:lnTo>
                  <a:pt x="44881" y="679043"/>
                </a:lnTo>
                <a:lnTo>
                  <a:pt x="42087" y="676287"/>
                </a:lnTo>
                <a:lnTo>
                  <a:pt x="39420" y="673519"/>
                </a:lnTo>
                <a:lnTo>
                  <a:pt x="36893" y="670763"/>
                </a:lnTo>
                <a:lnTo>
                  <a:pt x="34366" y="667994"/>
                </a:lnTo>
                <a:lnTo>
                  <a:pt x="31838" y="665238"/>
                </a:lnTo>
                <a:lnTo>
                  <a:pt x="29324" y="662482"/>
                </a:lnTo>
                <a:lnTo>
                  <a:pt x="26936" y="659714"/>
                </a:lnTo>
                <a:lnTo>
                  <a:pt x="24701" y="656958"/>
                </a:lnTo>
                <a:lnTo>
                  <a:pt x="22453" y="654189"/>
                </a:lnTo>
                <a:lnTo>
                  <a:pt x="20345" y="651306"/>
                </a:lnTo>
                <a:lnTo>
                  <a:pt x="18237" y="648538"/>
                </a:lnTo>
                <a:lnTo>
                  <a:pt x="16281" y="645782"/>
                </a:lnTo>
                <a:lnTo>
                  <a:pt x="14452" y="643013"/>
                </a:lnTo>
                <a:lnTo>
                  <a:pt x="12623" y="640257"/>
                </a:lnTo>
                <a:lnTo>
                  <a:pt x="10947" y="637489"/>
                </a:lnTo>
                <a:lnTo>
                  <a:pt x="292" y="606983"/>
                </a:lnTo>
                <a:lnTo>
                  <a:pt x="0" y="604227"/>
                </a:lnTo>
                <a:lnTo>
                  <a:pt x="0" y="601459"/>
                </a:lnTo>
                <a:lnTo>
                  <a:pt x="0" y="598703"/>
                </a:lnTo>
                <a:lnTo>
                  <a:pt x="152" y="595934"/>
                </a:lnTo>
                <a:lnTo>
                  <a:pt x="13893" y="559904"/>
                </a:lnTo>
                <a:lnTo>
                  <a:pt x="19786" y="551624"/>
                </a:lnTo>
                <a:lnTo>
                  <a:pt x="21882" y="548855"/>
                </a:lnTo>
                <a:lnTo>
                  <a:pt x="24129" y="546100"/>
                </a:lnTo>
                <a:lnTo>
                  <a:pt x="26365" y="543217"/>
                </a:lnTo>
                <a:lnTo>
                  <a:pt x="28765" y="540448"/>
                </a:lnTo>
                <a:lnTo>
                  <a:pt x="31280" y="537692"/>
                </a:lnTo>
                <a:lnTo>
                  <a:pt x="33807" y="534924"/>
                </a:lnTo>
                <a:lnTo>
                  <a:pt x="36334" y="532168"/>
                </a:lnTo>
                <a:lnTo>
                  <a:pt x="39001" y="529412"/>
                </a:lnTo>
                <a:lnTo>
                  <a:pt x="41668" y="526643"/>
                </a:lnTo>
                <a:lnTo>
                  <a:pt x="44462" y="523887"/>
                </a:lnTo>
                <a:lnTo>
                  <a:pt x="47129" y="521119"/>
                </a:lnTo>
                <a:lnTo>
                  <a:pt x="49936" y="518350"/>
                </a:lnTo>
                <a:lnTo>
                  <a:pt x="52882" y="515594"/>
                </a:lnTo>
                <a:lnTo>
                  <a:pt x="55689" y="512826"/>
                </a:lnTo>
                <a:lnTo>
                  <a:pt x="58623" y="510070"/>
                </a:lnTo>
                <a:lnTo>
                  <a:pt x="61582" y="507187"/>
                </a:lnTo>
                <a:lnTo>
                  <a:pt x="64388" y="504418"/>
                </a:lnTo>
                <a:lnTo>
                  <a:pt x="67322" y="501662"/>
                </a:lnTo>
                <a:lnTo>
                  <a:pt x="70269" y="498894"/>
                </a:lnTo>
                <a:lnTo>
                  <a:pt x="73215" y="496138"/>
                </a:lnTo>
                <a:lnTo>
                  <a:pt x="76161" y="493369"/>
                </a:lnTo>
                <a:lnTo>
                  <a:pt x="79108" y="490613"/>
                </a:lnTo>
                <a:lnTo>
                  <a:pt x="82054" y="487845"/>
                </a:lnTo>
                <a:lnTo>
                  <a:pt x="84861" y="485089"/>
                </a:lnTo>
                <a:lnTo>
                  <a:pt x="87795" y="482333"/>
                </a:lnTo>
                <a:lnTo>
                  <a:pt x="90614" y="479564"/>
                </a:lnTo>
                <a:lnTo>
                  <a:pt x="93421" y="476808"/>
                </a:lnTo>
                <a:lnTo>
                  <a:pt x="96215" y="474040"/>
                </a:lnTo>
                <a:lnTo>
                  <a:pt x="98882" y="471157"/>
                </a:lnTo>
                <a:lnTo>
                  <a:pt x="101688" y="468388"/>
                </a:lnTo>
                <a:lnTo>
                  <a:pt x="104355" y="465632"/>
                </a:lnTo>
                <a:lnTo>
                  <a:pt x="107022" y="462864"/>
                </a:lnTo>
                <a:lnTo>
                  <a:pt x="109537" y="460108"/>
                </a:lnTo>
                <a:lnTo>
                  <a:pt x="112077" y="457339"/>
                </a:lnTo>
                <a:lnTo>
                  <a:pt x="114592" y="454583"/>
                </a:lnTo>
                <a:lnTo>
                  <a:pt x="116966" y="451815"/>
                </a:lnTo>
                <a:lnTo>
                  <a:pt x="119367" y="449059"/>
                </a:lnTo>
                <a:lnTo>
                  <a:pt x="132397" y="432358"/>
                </a:lnTo>
                <a:lnTo>
                  <a:pt x="134365" y="429602"/>
                </a:lnTo>
                <a:lnTo>
                  <a:pt x="136334" y="426834"/>
                </a:lnTo>
                <a:lnTo>
                  <a:pt x="138150" y="424078"/>
                </a:lnTo>
                <a:lnTo>
                  <a:pt x="139979" y="421309"/>
                </a:lnTo>
                <a:lnTo>
                  <a:pt x="141668" y="418553"/>
                </a:lnTo>
                <a:lnTo>
                  <a:pt x="143332" y="415785"/>
                </a:lnTo>
                <a:lnTo>
                  <a:pt x="144881" y="413029"/>
                </a:lnTo>
                <a:lnTo>
                  <a:pt x="146430" y="410260"/>
                </a:lnTo>
                <a:lnTo>
                  <a:pt x="147980" y="407504"/>
                </a:lnTo>
                <a:lnTo>
                  <a:pt x="149377" y="404736"/>
                </a:lnTo>
                <a:lnTo>
                  <a:pt x="150774" y="401980"/>
                </a:lnTo>
                <a:lnTo>
                  <a:pt x="152044" y="399097"/>
                </a:lnTo>
                <a:lnTo>
                  <a:pt x="153301" y="396341"/>
                </a:lnTo>
                <a:lnTo>
                  <a:pt x="154419" y="393573"/>
                </a:lnTo>
                <a:lnTo>
                  <a:pt x="155536" y="390817"/>
                </a:lnTo>
                <a:lnTo>
                  <a:pt x="156667" y="388048"/>
                </a:lnTo>
                <a:lnTo>
                  <a:pt x="157645" y="385279"/>
                </a:lnTo>
                <a:lnTo>
                  <a:pt x="158635" y="382524"/>
                </a:lnTo>
                <a:lnTo>
                  <a:pt x="159613" y="379755"/>
                </a:lnTo>
                <a:lnTo>
                  <a:pt x="160451" y="376999"/>
                </a:lnTo>
                <a:lnTo>
                  <a:pt x="161289" y="374230"/>
                </a:lnTo>
                <a:lnTo>
                  <a:pt x="161988" y="371475"/>
                </a:lnTo>
                <a:lnTo>
                  <a:pt x="162699" y="368706"/>
                </a:lnTo>
                <a:lnTo>
                  <a:pt x="163398" y="365950"/>
                </a:lnTo>
                <a:lnTo>
                  <a:pt x="163956" y="363067"/>
                </a:lnTo>
                <a:lnTo>
                  <a:pt x="164655" y="360299"/>
                </a:lnTo>
                <a:lnTo>
                  <a:pt x="165226" y="357543"/>
                </a:lnTo>
                <a:lnTo>
                  <a:pt x="165633" y="354774"/>
                </a:lnTo>
                <a:lnTo>
                  <a:pt x="166204" y="352018"/>
                </a:lnTo>
                <a:lnTo>
                  <a:pt x="166623" y="349262"/>
                </a:lnTo>
                <a:lnTo>
                  <a:pt x="167055" y="346494"/>
                </a:lnTo>
                <a:lnTo>
                  <a:pt x="167462" y="343725"/>
                </a:lnTo>
                <a:lnTo>
                  <a:pt x="167881" y="340969"/>
                </a:lnTo>
                <a:lnTo>
                  <a:pt x="168160" y="338201"/>
                </a:lnTo>
                <a:lnTo>
                  <a:pt x="168452" y="335445"/>
                </a:lnTo>
                <a:lnTo>
                  <a:pt x="168719" y="332676"/>
                </a:lnTo>
                <a:lnTo>
                  <a:pt x="169011" y="329920"/>
                </a:lnTo>
                <a:lnTo>
                  <a:pt x="169290" y="327037"/>
                </a:lnTo>
                <a:lnTo>
                  <a:pt x="169570" y="324269"/>
                </a:lnTo>
                <a:lnTo>
                  <a:pt x="169849" y="321513"/>
                </a:lnTo>
                <a:lnTo>
                  <a:pt x="169989" y="318744"/>
                </a:lnTo>
                <a:lnTo>
                  <a:pt x="170281" y="315988"/>
                </a:lnTo>
                <a:lnTo>
                  <a:pt x="170408" y="313220"/>
                </a:lnTo>
                <a:lnTo>
                  <a:pt x="170700" y="310464"/>
                </a:lnTo>
                <a:lnTo>
                  <a:pt x="170827" y="307695"/>
                </a:lnTo>
                <a:lnTo>
                  <a:pt x="171119" y="304939"/>
                </a:lnTo>
                <a:lnTo>
                  <a:pt x="171259" y="302183"/>
                </a:lnTo>
                <a:lnTo>
                  <a:pt x="171526" y="299415"/>
                </a:lnTo>
                <a:lnTo>
                  <a:pt x="171678" y="296646"/>
                </a:lnTo>
                <a:lnTo>
                  <a:pt x="171945" y="293890"/>
                </a:lnTo>
                <a:lnTo>
                  <a:pt x="172097" y="291007"/>
                </a:lnTo>
                <a:lnTo>
                  <a:pt x="172377" y="288239"/>
                </a:lnTo>
                <a:lnTo>
                  <a:pt x="172516" y="285483"/>
                </a:lnTo>
                <a:lnTo>
                  <a:pt x="172796" y="282714"/>
                </a:lnTo>
                <a:lnTo>
                  <a:pt x="173075" y="279958"/>
                </a:lnTo>
                <a:lnTo>
                  <a:pt x="173354" y="277190"/>
                </a:lnTo>
                <a:lnTo>
                  <a:pt x="173634" y="274434"/>
                </a:lnTo>
                <a:lnTo>
                  <a:pt x="173926" y="271665"/>
                </a:lnTo>
                <a:lnTo>
                  <a:pt x="174193" y="268909"/>
                </a:lnTo>
                <a:lnTo>
                  <a:pt x="174485" y="266141"/>
                </a:lnTo>
                <a:lnTo>
                  <a:pt x="174904" y="263385"/>
                </a:lnTo>
                <a:lnTo>
                  <a:pt x="175171" y="260616"/>
                </a:lnTo>
                <a:lnTo>
                  <a:pt x="175590" y="257860"/>
                </a:lnTo>
                <a:lnTo>
                  <a:pt x="175882" y="254977"/>
                </a:lnTo>
                <a:lnTo>
                  <a:pt x="176301" y="252209"/>
                </a:lnTo>
                <a:lnTo>
                  <a:pt x="176720" y="249453"/>
                </a:lnTo>
                <a:lnTo>
                  <a:pt x="177152" y="246684"/>
                </a:lnTo>
                <a:lnTo>
                  <a:pt x="177571" y="243928"/>
                </a:lnTo>
                <a:lnTo>
                  <a:pt x="177990" y="241160"/>
                </a:lnTo>
                <a:lnTo>
                  <a:pt x="178549" y="238404"/>
                </a:lnTo>
                <a:lnTo>
                  <a:pt x="178968" y="235635"/>
                </a:lnTo>
                <a:lnTo>
                  <a:pt x="179527" y="232879"/>
                </a:lnTo>
                <a:lnTo>
                  <a:pt x="179946" y="230111"/>
                </a:lnTo>
                <a:lnTo>
                  <a:pt x="180505" y="227355"/>
                </a:lnTo>
                <a:lnTo>
                  <a:pt x="181063" y="224586"/>
                </a:lnTo>
                <a:lnTo>
                  <a:pt x="181635" y="221830"/>
                </a:lnTo>
                <a:lnTo>
                  <a:pt x="182194" y="218948"/>
                </a:lnTo>
                <a:lnTo>
                  <a:pt x="182752" y="216192"/>
                </a:lnTo>
                <a:lnTo>
                  <a:pt x="183311" y="213423"/>
                </a:lnTo>
                <a:lnTo>
                  <a:pt x="183883" y="210654"/>
                </a:lnTo>
                <a:lnTo>
                  <a:pt x="184442" y="207899"/>
                </a:lnTo>
                <a:lnTo>
                  <a:pt x="185000" y="205130"/>
                </a:lnTo>
                <a:lnTo>
                  <a:pt x="185559" y="202374"/>
                </a:lnTo>
                <a:lnTo>
                  <a:pt x="186131" y="199605"/>
                </a:lnTo>
                <a:lnTo>
                  <a:pt x="186689" y="196850"/>
                </a:lnTo>
                <a:lnTo>
                  <a:pt x="187375" y="194081"/>
                </a:lnTo>
                <a:lnTo>
                  <a:pt x="187947" y="191325"/>
                </a:lnTo>
                <a:lnTo>
                  <a:pt x="188506" y="188556"/>
                </a:lnTo>
                <a:lnTo>
                  <a:pt x="189064" y="185801"/>
                </a:lnTo>
                <a:lnTo>
                  <a:pt x="189623" y="182918"/>
                </a:lnTo>
                <a:lnTo>
                  <a:pt x="190182" y="180149"/>
                </a:lnTo>
                <a:lnTo>
                  <a:pt x="190753" y="177393"/>
                </a:lnTo>
                <a:lnTo>
                  <a:pt x="191312" y="174637"/>
                </a:lnTo>
                <a:lnTo>
                  <a:pt x="191871" y="171869"/>
                </a:lnTo>
                <a:lnTo>
                  <a:pt x="192430" y="169100"/>
                </a:lnTo>
                <a:lnTo>
                  <a:pt x="193001" y="166344"/>
                </a:lnTo>
                <a:lnTo>
                  <a:pt x="193560" y="163576"/>
                </a:lnTo>
                <a:lnTo>
                  <a:pt x="194106" y="160820"/>
                </a:lnTo>
                <a:lnTo>
                  <a:pt x="194538" y="158051"/>
                </a:lnTo>
                <a:lnTo>
                  <a:pt x="195097" y="155295"/>
                </a:lnTo>
                <a:lnTo>
                  <a:pt x="195516" y="152527"/>
                </a:lnTo>
                <a:lnTo>
                  <a:pt x="196075" y="149771"/>
                </a:lnTo>
                <a:lnTo>
                  <a:pt x="196494" y="146888"/>
                </a:lnTo>
                <a:lnTo>
                  <a:pt x="196913" y="144119"/>
                </a:lnTo>
                <a:lnTo>
                  <a:pt x="197332" y="141363"/>
                </a:lnTo>
                <a:lnTo>
                  <a:pt x="197764" y="138595"/>
                </a:lnTo>
                <a:lnTo>
                  <a:pt x="198183" y="135839"/>
                </a:lnTo>
                <a:lnTo>
                  <a:pt x="198602" y="133070"/>
                </a:lnTo>
                <a:lnTo>
                  <a:pt x="199021" y="130314"/>
                </a:lnTo>
                <a:lnTo>
                  <a:pt x="199313" y="127546"/>
                </a:lnTo>
                <a:lnTo>
                  <a:pt x="199720" y="124790"/>
                </a:lnTo>
                <a:lnTo>
                  <a:pt x="199999" y="122021"/>
                </a:lnTo>
                <a:lnTo>
                  <a:pt x="200431" y="119265"/>
                </a:lnTo>
                <a:lnTo>
                  <a:pt x="200710" y="116497"/>
                </a:lnTo>
                <a:lnTo>
                  <a:pt x="200977" y="113741"/>
                </a:lnTo>
                <a:lnTo>
                  <a:pt x="201269" y="110858"/>
                </a:lnTo>
                <a:lnTo>
                  <a:pt x="201536" y="108089"/>
                </a:lnTo>
                <a:lnTo>
                  <a:pt x="201828" y="105333"/>
                </a:lnTo>
                <a:lnTo>
                  <a:pt x="202107" y="102565"/>
                </a:lnTo>
                <a:lnTo>
                  <a:pt x="202247" y="99809"/>
                </a:lnTo>
                <a:lnTo>
                  <a:pt x="202539" y="97040"/>
                </a:lnTo>
                <a:lnTo>
                  <a:pt x="202666" y="94284"/>
                </a:lnTo>
                <a:lnTo>
                  <a:pt x="202958" y="91516"/>
                </a:lnTo>
                <a:lnTo>
                  <a:pt x="203098" y="88760"/>
                </a:lnTo>
                <a:lnTo>
                  <a:pt x="203365" y="85991"/>
                </a:lnTo>
                <a:lnTo>
                  <a:pt x="203517" y="83235"/>
                </a:lnTo>
                <a:lnTo>
                  <a:pt x="203644" y="80467"/>
                </a:lnTo>
                <a:lnTo>
                  <a:pt x="203784" y="77584"/>
                </a:lnTo>
                <a:lnTo>
                  <a:pt x="203936" y="74828"/>
                </a:lnTo>
                <a:lnTo>
                  <a:pt x="204076" y="72059"/>
                </a:lnTo>
                <a:lnTo>
                  <a:pt x="204203" y="69303"/>
                </a:lnTo>
                <a:lnTo>
                  <a:pt x="204355" y="66535"/>
                </a:lnTo>
                <a:lnTo>
                  <a:pt x="204355" y="63779"/>
                </a:lnTo>
                <a:lnTo>
                  <a:pt x="204495" y="61010"/>
                </a:lnTo>
                <a:lnTo>
                  <a:pt x="204635" y="58254"/>
                </a:lnTo>
                <a:lnTo>
                  <a:pt x="204635" y="55486"/>
                </a:lnTo>
                <a:lnTo>
                  <a:pt x="204774" y="52730"/>
                </a:lnTo>
                <a:lnTo>
                  <a:pt x="204774" y="49961"/>
                </a:lnTo>
                <a:lnTo>
                  <a:pt x="204914" y="47205"/>
                </a:lnTo>
                <a:lnTo>
                  <a:pt x="204914" y="44437"/>
                </a:lnTo>
                <a:lnTo>
                  <a:pt x="205054" y="41567"/>
                </a:lnTo>
                <a:lnTo>
                  <a:pt x="205054" y="38798"/>
                </a:lnTo>
                <a:lnTo>
                  <a:pt x="205193" y="36029"/>
                </a:lnTo>
                <a:lnTo>
                  <a:pt x="205193" y="33274"/>
                </a:lnTo>
                <a:lnTo>
                  <a:pt x="205193" y="30505"/>
                </a:lnTo>
                <a:lnTo>
                  <a:pt x="205333" y="27749"/>
                </a:lnTo>
                <a:lnTo>
                  <a:pt x="205333" y="24980"/>
                </a:lnTo>
                <a:lnTo>
                  <a:pt x="205333" y="22225"/>
                </a:lnTo>
                <a:lnTo>
                  <a:pt x="205333" y="19456"/>
                </a:lnTo>
                <a:lnTo>
                  <a:pt x="205333" y="16700"/>
                </a:lnTo>
                <a:lnTo>
                  <a:pt x="205473" y="13931"/>
                </a:lnTo>
                <a:lnTo>
                  <a:pt x="205473" y="0"/>
                </a:lnTo>
                <a:lnTo>
                  <a:pt x="205752" y="0"/>
                </a:lnTo>
                <a:lnTo>
                  <a:pt x="205752" y="2768"/>
                </a:lnTo>
                <a:lnTo>
                  <a:pt x="205752" y="5524"/>
                </a:lnTo>
                <a:lnTo>
                  <a:pt x="205892" y="8407"/>
                </a:lnTo>
                <a:lnTo>
                  <a:pt x="205892" y="22225"/>
                </a:lnTo>
                <a:lnTo>
                  <a:pt x="206032" y="24980"/>
                </a:lnTo>
                <a:lnTo>
                  <a:pt x="206032" y="27749"/>
                </a:lnTo>
                <a:lnTo>
                  <a:pt x="206032" y="30505"/>
                </a:lnTo>
                <a:lnTo>
                  <a:pt x="206184" y="33274"/>
                </a:lnTo>
                <a:lnTo>
                  <a:pt x="206184" y="36029"/>
                </a:lnTo>
                <a:lnTo>
                  <a:pt x="206184" y="38798"/>
                </a:lnTo>
                <a:lnTo>
                  <a:pt x="206311" y="41567"/>
                </a:lnTo>
                <a:lnTo>
                  <a:pt x="206311" y="44437"/>
                </a:lnTo>
                <a:lnTo>
                  <a:pt x="206451" y="47205"/>
                </a:lnTo>
                <a:lnTo>
                  <a:pt x="206451" y="49961"/>
                </a:lnTo>
                <a:lnTo>
                  <a:pt x="206603" y="52730"/>
                </a:lnTo>
                <a:lnTo>
                  <a:pt x="206603" y="55486"/>
                </a:lnTo>
                <a:lnTo>
                  <a:pt x="206743" y="58254"/>
                </a:lnTo>
                <a:lnTo>
                  <a:pt x="206743" y="61010"/>
                </a:lnTo>
                <a:lnTo>
                  <a:pt x="206870" y="63779"/>
                </a:lnTo>
                <a:lnTo>
                  <a:pt x="207009" y="66535"/>
                </a:lnTo>
                <a:lnTo>
                  <a:pt x="207162" y="69303"/>
                </a:lnTo>
                <a:lnTo>
                  <a:pt x="207302" y="72059"/>
                </a:lnTo>
                <a:lnTo>
                  <a:pt x="207429" y="74828"/>
                </a:lnTo>
                <a:lnTo>
                  <a:pt x="207581" y="77584"/>
                </a:lnTo>
                <a:lnTo>
                  <a:pt x="207721" y="80467"/>
                </a:lnTo>
                <a:lnTo>
                  <a:pt x="207848" y="83235"/>
                </a:lnTo>
                <a:lnTo>
                  <a:pt x="208000" y="85991"/>
                </a:lnTo>
                <a:lnTo>
                  <a:pt x="208140" y="88760"/>
                </a:lnTo>
                <a:lnTo>
                  <a:pt x="208419" y="91516"/>
                </a:lnTo>
                <a:lnTo>
                  <a:pt x="208559" y="94284"/>
                </a:lnTo>
                <a:lnTo>
                  <a:pt x="208838" y="97040"/>
                </a:lnTo>
                <a:lnTo>
                  <a:pt x="208978" y="99809"/>
                </a:lnTo>
                <a:lnTo>
                  <a:pt x="209257" y="102565"/>
                </a:lnTo>
                <a:lnTo>
                  <a:pt x="209537" y="105333"/>
                </a:lnTo>
                <a:lnTo>
                  <a:pt x="209676" y="108089"/>
                </a:lnTo>
                <a:lnTo>
                  <a:pt x="209969" y="110858"/>
                </a:lnTo>
                <a:lnTo>
                  <a:pt x="210248" y="113741"/>
                </a:lnTo>
                <a:lnTo>
                  <a:pt x="210654" y="116497"/>
                </a:lnTo>
                <a:lnTo>
                  <a:pt x="210946" y="119265"/>
                </a:lnTo>
                <a:lnTo>
                  <a:pt x="211226" y="122021"/>
                </a:lnTo>
                <a:lnTo>
                  <a:pt x="211645" y="124790"/>
                </a:lnTo>
                <a:lnTo>
                  <a:pt x="211924" y="127546"/>
                </a:lnTo>
                <a:lnTo>
                  <a:pt x="212343" y="130314"/>
                </a:lnTo>
                <a:lnTo>
                  <a:pt x="212623" y="133070"/>
                </a:lnTo>
                <a:lnTo>
                  <a:pt x="213055" y="135839"/>
                </a:lnTo>
                <a:lnTo>
                  <a:pt x="213474" y="138595"/>
                </a:lnTo>
                <a:lnTo>
                  <a:pt x="213893" y="141363"/>
                </a:lnTo>
                <a:lnTo>
                  <a:pt x="214299" y="144119"/>
                </a:lnTo>
                <a:lnTo>
                  <a:pt x="214871" y="146888"/>
                </a:lnTo>
                <a:lnTo>
                  <a:pt x="215290" y="149771"/>
                </a:lnTo>
                <a:lnTo>
                  <a:pt x="215722" y="152527"/>
                </a:lnTo>
                <a:lnTo>
                  <a:pt x="216280" y="155295"/>
                </a:lnTo>
                <a:lnTo>
                  <a:pt x="216700" y="158051"/>
                </a:lnTo>
                <a:lnTo>
                  <a:pt x="217258" y="160820"/>
                </a:lnTo>
                <a:lnTo>
                  <a:pt x="217817" y="163576"/>
                </a:lnTo>
                <a:lnTo>
                  <a:pt x="218236" y="166344"/>
                </a:lnTo>
                <a:lnTo>
                  <a:pt x="218795" y="169100"/>
                </a:lnTo>
                <a:lnTo>
                  <a:pt x="219367" y="171869"/>
                </a:lnTo>
                <a:lnTo>
                  <a:pt x="219925" y="174637"/>
                </a:lnTo>
                <a:lnTo>
                  <a:pt x="220484" y="177393"/>
                </a:lnTo>
                <a:lnTo>
                  <a:pt x="221043" y="180149"/>
                </a:lnTo>
                <a:lnTo>
                  <a:pt x="221614" y="182918"/>
                </a:lnTo>
                <a:lnTo>
                  <a:pt x="222161" y="185801"/>
                </a:lnTo>
                <a:lnTo>
                  <a:pt x="222719" y="188556"/>
                </a:lnTo>
                <a:lnTo>
                  <a:pt x="223431" y="191325"/>
                </a:lnTo>
                <a:lnTo>
                  <a:pt x="223989" y="194081"/>
                </a:lnTo>
                <a:lnTo>
                  <a:pt x="224548" y="196850"/>
                </a:lnTo>
                <a:lnTo>
                  <a:pt x="225107" y="199605"/>
                </a:lnTo>
                <a:lnTo>
                  <a:pt x="225666" y="202374"/>
                </a:lnTo>
                <a:lnTo>
                  <a:pt x="226377" y="205130"/>
                </a:lnTo>
                <a:lnTo>
                  <a:pt x="226923" y="207899"/>
                </a:lnTo>
                <a:lnTo>
                  <a:pt x="227482" y="210654"/>
                </a:lnTo>
                <a:lnTo>
                  <a:pt x="228053" y="213423"/>
                </a:lnTo>
                <a:lnTo>
                  <a:pt x="228612" y="216192"/>
                </a:lnTo>
                <a:lnTo>
                  <a:pt x="229171" y="218948"/>
                </a:lnTo>
                <a:lnTo>
                  <a:pt x="229730" y="221830"/>
                </a:lnTo>
                <a:lnTo>
                  <a:pt x="230301" y="224586"/>
                </a:lnTo>
                <a:lnTo>
                  <a:pt x="230720" y="227355"/>
                </a:lnTo>
                <a:lnTo>
                  <a:pt x="231279" y="230111"/>
                </a:lnTo>
                <a:lnTo>
                  <a:pt x="231838" y="232879"/>
                </a:lnTo>
                <a:lnTo>
                  <a:pt x="232257" y="235635"/>
                </a:lnTo>
                <a:lnTo>
                  <a:pt x="232816" y="238404"/>
                </a:lnTo>
                <a:lnTo>
                  <a:pt x="233248" y="241160"/>
                </a:lnTo>
                <a:lnTo>
                  <a:pt x="233667" y="243928"/>
                </a:lnTo>
                <a:lnTo>
                  <a:pt x="234086" y="246684"/>
                </a:lnTo>
                <a:lnTo>
                  <a:pt x="234505" y="249453"/>
                </a:lnTo>
                <a:lnTo>
                  <a:pt x="234924" y="252209"/>
                </a:lnTo>
                <a:lnTo>
                  <a:pt x="235356" y="254977"/>
                </a:lnTo>
                <a:lnTo>
                  <a:pt x="235775" y="257860"/>
                </a:lnTo>
                <a:lnTo>
                  <a:pt x="236042" y="260616"/>
                </a:lnTo>
                <a:lnTo>
                  <a:pt x="236461" y="263385"/>
                </a:lnTo>
                <a:lnTo>
                  <a:pt x="236753" y="266141"/>
                </a:lnTo>
                <a:lnTo>
                  <a:pt x="237172" y="268909"/>
                </a:lnTo>
                <a:lnTo>
                  <a:pt x="237451" y="271665"/>
                </a:lnTo>
                <a:lnTo>
                  <a:pt x="237731" y="274434"/>
                </a:lnTo>
                <a:lnTo>
                  <a:pt x="238023" y="277190"/>
                </a:lnTo>
                <a:lnTo>
                  <a:pt x="238290" y="279958"/>
                </a:lnTo>
                <a:lnTo>
                  <a:pt x="238442" y="282714"/>
                </a:lnTo>
                <a:lnTo>
                  <a:pt x="238709" y="285483"/>
                </a:lnTo>
                <a:lnTo>
                  <a:pt x="239001" y="288239"/>
                </a:lnTo>
                <a:lnTo>
                  <a:pt x="239128" y="291007"/>
                </a:lnTo>
                <a:lnTo>
                  <a:pt x="239420" y="293890"/>
                </a:lnTo>
                <a:lnTo>
                  <a:pt x="239560" y="296646"/>
                </a:lnTo>
                <a:lnTo>
                  <a:pt x="239839" y="299415"/>
                </a:lnTo>
                <a:lnTo>
                  <a:pt x="239979" y="302183"/>
                </a:lnTo>
                <a:lnTo>
                  <a:pt x="240258" y="304939"/>
                </a:lnTo>
                <a:lnTo>
                  <a:pt x="240398" y="307695"/>
                </a:lnTo>
                <a:lnTo>
                  <a:pt x="240664" y="310464"/>
                </a:lnTo>
                <a:lnTo>
                  <a:pt x="240817" y="313220"/>
                </a:lnTo>
                <a:lnTo>
                  <a:pt x="241096" y="315988"/>
                </a:lnTo>
                <a:lnTo>
                  <a:pt x="241236" y="318744"/>
                </a:lnTo>
                <a:lnTo>
                  <a:pt x="241515" y="321513"/>
                </a:lnTo>
                <a:lnTo>
                  <a:pt x="241668" y="324269"/>
                </a:lnTo>
                <a:lnTo>
                  <a:pt x="241934" y="327037"/>
                </a:lnTo>
                <a:lnTo>
                  <a:pt x="242227" y="329920"/>
                </a:lnTo>
                <a:lnTo>
                  <a:pt x="242493" y="332676"/>
                </a:lnTo>
                <a:lnTo>
                  <a:pt x="242785" y="335445"/>
                </a:lnTo>
                <a:lnTo>
                  <a:pt x="243204" y="338201"/>
                </a:lnTo>
                <a:lnTo>
                  <a:pt x="243484" y="340969"/>
                </a:lnTo>
                <a:lnTo>
                  <a:pt x="243903" y="343725"/>
                </a:lnTo>
                <a:lnTo>
                  <a:pt x="244182" y="346494"/>
                </a:lnTo>
                <a:lnTo>
                  <a:pt x="244601" y="349262"/>
                </a:lnTo>
                <a:lnTo>
                  <a:pt x="245160" y="352018"/>
                </a:lnTo>
                <a:lnTo>
                  <a:pt x="245579" y="354774"/>
                </a:lnTo>
                <a:lnTo>
                  <a:pt x="246138" y="357543"/>
                </a:lnTo>
                <a:lnTo>
                  <a:pt x="246710" y="360299"/>
                </a:lnTo>
                <a:lnTo>
                  <a:pt x="247268" y="363067"/>
                </a:lnTo>
                <a:lnTo>
                  <a:pt x="247980" y="365950"/>
                </a:lnTo>
                <a:lnTo>
                  <a:pt x="248538" y="368706"/>
                </a:lnTo>
                <a:lnTo>
                  <a:pt x="249224" y="371475"/>
                </a:lnTo>
                <a:lnTo>
                  <a:pt x="250075" y="374230"/>
                </a:lnTo>
                <a:lnTo>
                  <a:pt x="250913" y="376999"/>
                </a:lnTo>
                <a:lnTo>
                  <a:pt x="251764" y="379755"/>
                </a:lnTo>
                <a:lnTo>
                  <a:pt x="252602" y="382524"/>
                </a:lnTo>
                <a:lnTo>
                  <a:pt x="253580" y="385279"/>
                </a:lnTo>
                <a:lnTo>
                  <a:pt x="254558" y="388048"/>
                </a:lnTo>
                <a:lnTo>
                  <a:pt x="255676" y="390817"/>
                </a:lnTo>
                <a:lnTo>
                  <a:pt x="256806" y="393573"/>
                </a:lnTo>
                <a:lnTo>
                  <a:pt x="258076" y="396341"/>
                </a:lnTo>
                <a:lnTo>
                  <a:pt x="259181" y="399097"/>
                </a:lnTo>
                <a:lnTo>
                  <a:pt x="260591" y="401980"/>
                </a:lnTo>
                <a:lnTo>
                  <a:pt x="261848" y="404736"/>
                </a:lnTo>
                <a:lnTo>
                  <a:pt x="263258" y="407504"/>
                </a:lnTo>
                <a:lnTo>
                  <a:pt x="264794" y="410260"/>
                </a:lnTo>
                <a:lnTo>
                  <a:pt x="266344" y="413029"/>
                </a:lnTo>
                <a:lnTo>
                  <a:pt x="267881" y="415785"/>
                </a:lnTo>
                <a:lnTo>
                  <a:pt x="269570" y="418553"/>
                </a:lnTo>
                <a:lnTo>
                  <a:pt x="271386" y="421309"/>
                </a:lnTo>
                <a:lnTo>
                  <a:pt x="273075" y="424078"/>
                </a:lnTo>
                <a:lnTo>
                  <a:pt x="274904" y="426834"/>
                </a:lnTo>
                <a:lnTo>
                  <a:pt x="276859" y="429602"/>
                </a:lnTo>
                <a:lnTo>
                  <a:pt x="278815" y="432358"/>
                </a:lnTo>
                <a:lnTo>
                  <a:pt x="280923" y="435127"/>
                </a:lnTo>
                <a:lnTo>
                  <a:pt x="283032" y="438010"/>
                </a:lnTo>
                <a:lnTo>
                  <a:pt x="285127" y="440766"/>
                </a:lnTo>
                <a:lnTo>
                  <a:pt x="287375" y="443534"/>
                </a:lnTo>
                <a:lnTo>
                  <a:pt x="289623" y="446290"/>
                </a:lnTo>
                <a:lnTo>
                  <a:pt x="291871" y="449059"/>
                </a:lnTo>
                <a:lnTo>
                  <a:pt x="294246" y="451815"/>
                </a:lnTo>
                <a:lnTo>
                  <a:pt x="296773" y="454583"/>
                </a:lnTo>
                <a:lnTo>
                  <a:pt x="299300" y="457339"/>
                </a:lnTo>
                <a:lnTo>
                  <a:pt x="301828" y="460108"/>
                </a:lnTo>
                <a:lnTo>
                  <a:pt x="304342" y="462864"/>
                </a:lnTo>
                <a:lnTo>
                  <a:pt x="307009" y="465632"/>
                </a:lnTo>
                <a:lnTo>
                  <a:pt x="309676" y="468388"/>
                </a:lnTo>
                <a:lnTo>
                  <a:pt x="312343" y="471157"/>
                </a:lnTo>
                <a:lnTo>
                  <a:pt x="315150" y="474040"/>
                </a:lnTo>
                <a:lnTo>
                  <a:pt x="317944" y="476808"/>
                </a:lnTo>
                <a:lnTo>
                  <a:pt x="320763" y="479564"/>
                </a:lnTo>
                <a:lnTo>
                  <a:pt x="323570" y="482333"/>
                </a:lnTo>
                <a:lnTo>
                  <a:pt x="326377" y="485089"/>
                </a:lnTo>
                <a:lnTo>
                  <a:pt x="329310" y="487845"/>
                </a:lnTo>
                <a:lnTo>
                  <a:pt x="332257" y="490613"/>
                </a:lnTo>
                <a:lnTo>
                  <a:pt x="335064" y="493369"/>
                </a:lnTo>
                <a:lnTo>
                  <a:pt x="338010" y="496138"/>
                </a:lnTo>
                <a:lnTo>
                  <a:pt x="340956" y="498894"/>
                </a:lnTo>
                <a:lnTo>
                  <a:pt x="343890" y="501662"/>
                </a:lnTo>
                <a:lnTo>
                  <a:pt x="346849" y="504418"/>
                </a:lnTo>
                <a:lnTo>
                  <a:pt x="349783" y="507187"/>
                </a:lnTo>
                <a:lnTo>
                  <a:pt x="352742" y="510070"/>
                </a:lnTo>
                <a:lnTo>
                  <a:pt x="355536" y="512826"/>
                </a:lnTo>
                <a:lnTo>
                  <a:pt x="358482" y="515594"/>
                </a:lnTo>
                <a:lnTo>
                  <a:pt x="361302" y="518350"/>
                </a:lnTo>
                <a:lnTo>
                  <a:pt x="364096" y="521119"/>
                </a:lnTo>
                <a:lnTo>
                  <a:pt x="366902" y="523887"/>
                </a:lnTo>
                <a:lnTo>
                  <a:pt x="369569" y="526643"/>
                </a:lnTo>
                <a:lnTo>
                  <a:pt x="372376" y="529412"/>
                </a:lnTo>
                <a:lnTo>
                  <a:pt x="374903" y="532168"/>
                </a:lnTo>
                <a:lnTo>
                  <a:pt x="389343" y="548855"/>
                </a:lnTo>
                <a:lnTo>
                  <a:pt x="391579" y="551624"/>
                </a:lnTo>
                <a:lnTo>
                  <a:pt x="393560" y="554380"/>
                </a:lnTo>
                <a:lnTo>
                  <a:pt x="395516" y="557149"/>
                </a:lnTo>
                <a:lnTo>
                  <a:pt x="397471" y="559904"/>
                </a:lnTo>
                <a:lnTo>
                  <a:pt x="399160" y="562673"/>
                </a:lnTo>
                <a:lnTo>
                  <a:pt x="400850" y="565442"/>
                </a:lnTo>
                <a:lnTo>
                  <a:pt x="402386" y="568198"/>
                </a:lnTo>
                <a:lnTo>
                  <a:pt x="408279" y="582129"/>
                </a:lnTo>
                <a:lnTo>
                  <a:pt x="409117" y="584885"/>
                </a:lnTo>
                <a:lnTo>
                  <a:pt x="409816" y="587654"/>
                </a:lnTo>
                <a:lnTo>
                  <a:pt x="410387" y="590410"/>
                </a:lnTo>
                <a:lnTo>
                  <a:pt x="410794" y="593178"/>
                </a:lnTo>
                <a:lnTo>
                  <a:pt x="411073" y="595934"/>
                </a:lnTo>
                <a:lnTo>
                  <a:pt x="411365" y="598703"/>
                </a:lnTo>
                <a:lnTo>
                  <a:pt x="411365" y="601459"/>
                </a:lnTo>
                <a:lnTo>
                  <a:pt x="411213" y="604227"/>
                </a:lnTo>
                <a:lnTo>
                  <a:pt x="411073" y="606983"/>
                </a:lnTo>
                <a:lnTo>
                  <a:pt x="410654" y="609752"/>
                </a:lnTo>
                <a:lnTo>
                  <a:pt x="410235" y="612521"/>
                </a:lnTo>
                <a:lnTo>
                  <a:pt x="409676" y="615276"/>
                </a:lnTo>
                <a:lnTo>
                  <a:pt x="400278" y="637489"/>
                </a:lnTo>
                <a:lnTo>
                  <a:pt x="398602" y="640257"/>
                </a:lnTo>
                <a:lnTo>
                  <a:pt x="396913" y="643013"/>
                </a:lnTo>
                <a:lnTo>
                  <a:pt x="394957" y="645782"/>
                </a:lnTo>
                <a:lnTo>
                  <a:pt x="392988" y="648538"/>
                </a:lnTo>
                <a:lnTo>
                  <a:pt x="391020" y="651306"/>
                </a:lnTo>
                <a:lnTo>
                  <a:pt x="376999" y="667994"/>
                </a:lnTo>
                <a:lnTo>
                  <a:pt x="374484" y="670763"/>
                </a:lnTo>
                <a:lnTo>
                  <a:pt x="371817" y="673519"/>
                </a:lnTo>
                <a:lnTo>
                  <a:pt x="369150" y="676287"/>
                </a:lnTo>
                <a:lnTo>
                  <a:pt x="366483" y="679043"/>
                </a:lnTo>
                <a:lnTo>
                  <a:pt x="363816" y="681812"/>
                </a:lnTo>
                <a:lnTo>
                  <a:pt x="361010" y="684568"/>
                </a:lnTo>
                <a:lnTo>
                  <a:pt x="358203" y="687336"/>
                </a:lnTo>
                <a:lnTo>
                  <a:pt x="355409" y="690219"/>
                </a:lnTo>
                <a:lnTo>
                  <a:pt x="352602" y="692975"/>
                </a:lnTo>
                <a:lnTo>
                  <a:pt x="349783" y="695744"/>
                </a:lnTo>
                <a:lnTo>
                  <a:pt x="346989" y="698512"/>
                </a:lnTo>
                <a:lnTo>
                  <a:pt x="344042" y="701268"/>
                </a:lnTo>
                <a:lnTo>
                  <a:pt x="341236" y="704037"/>
                </a:lnTo>
                <a:lnTo>
                  <a:pt x="338429" y="706793"/>
                </a:lnTo>
                <a:lnTo>
                  <a:pt x="335622" y="709549"/>
                </a:lnTo>
                <a:lnTo>
                  <a:pt x="332816" y="712317"/>
                </a:lnTo>
                <a:lnTo>
                  <a:pt x="330149" y="715073"/>
                </a:lnTo>
                <a:lnTo>
                  <a:pt x="327355" y="717842"/>
                </a:lnTo>
                <a:lnTo>
                  <a:pt x="324688" y="720598"/>
                </a:lnTo>
                <a:lnTo>
                  <a:pt x="322021" y="723366"/>
                </a:lnTo>
                <a:lnTo>
                  <a:pt x="319506" y="726249"/>
                </a:lnTo>
                <a:lnTo>
                  <a:pt x="316839" y="729005"/>
                </a:lnTo>
                <a:lnTo>
                  <a:pt x="314299" y="731774"/>
                </a:lnTo>
                <a:lnTo>
                  <a:pt x="311784" y="734529"/>
                </a:lnTo>
                <a:lnTo>
                  <a:pt x="309410" y="737298"/>
                </a:lnTo>
                <a:lnTo>
                  <a:pt x="307009" y="740067"/>
                </a:lnTo>
                <a:lnTo>
                  <a:pt x="304761" y="742823"/>
                </a:lnTo>
                <a:lnTo>
                  <a:pt x="302386" y="745591"/>
                </a:lnTo>
                <a:lnTo>
                  <a:pt x="300291" y="748347"/>
                </a:lnTo>
                <a:lnTo>
                  <a:pt x="298183" y="751116"/>
                </a:lnTo>
                <a:lnTo>
                  <a:pt x="296075" y="753872"/>
                </a:lnTo>
                <a:lnTo>
                  <a:pt x="294106" y="756627"/>
                </a:lnTo>
                <a:lnTo>
                  <a:pt x="292150" y="759396"/>
                </a:lnTo>
                <a:lnTo>
                  <a:pt x="290182" y="762279"/>
                </a:lnTo>
                <a:lnTo>
                  <a:pt x="288353" y="765035"/>
                </a:lnTo>
                <a:lnTo>
                  <a:pt x="286689" y="767803"/>
                </a:lnTo>
                <a:lnTo>
                  <a:pt x="285000" y="770559"/>
                </a:lnTo>
                <a:lnTo>
                  <a:pt x="283311" y="773328"/>
                </a:lnTo>
                <a:lnTo>
                  <a:pt x="281914" y="776084"/>
                </a:lnTo>
                <a:lnTo>
                  <a:pt x="280365" y="778852"/>
                </a:lnTo>
                <a:lnTo>
                  <a:pt x="274053" y="792670"/>
                </a:lnTo>
                <a:lnTo>
                  <a:pt x="272935" y="795426"/>
                </a:lnTo>
                <a:lnTo>
                  <a:pt x="271818" y="798309"/>
                </a:lnTo>
                <a:lnTo>
                  <a:pt x="270967" y="801065"/>
                </a:lnTo>
                <a:lnTo>
                  <a:pt x="269989" y="803833"/>
                </a:lnTo>
                <a:lnTo>
                  <a:pt x="269151" y="806589"/>
                </a:lnTo>
                <a:lnTo>
                  <a:pt x="268300" y="809358"/>
                </a:lnTo>
                <a:lnTo>
                  <a:pt x="267614" y="812114"/>
                </a:lnTo>
                <a:lnTo>
                  <a:pt x="264515" y="825931"/>
                </a:lnTo>
                <a:lnTo>
                  <a:pt x="263956" y="828700"/>
                </a:lnTo>
                <a:lnTo>
                  <a:pt x="263537" y="831456"/>
                </a:lnTo>
                <a:lnTo>
                  <a:pt x="263118" y="834339"/>
                </a:lnTo>
                <a:lnTo>
                  <a:pt x="262699" y="837107"/>
                </a:lnTo>
                <a:lnTo>
                  <a:pt x="262407" y="839863"/>
                </a:lnTo>
                <a:lnTo>
                  <a:pt x="262140" y="842619"/>
                </a:lnTo>
                <a:lnTo>
                  <a:pt x="261848" y="845388"/>
                </a:lnTo>
                <a:lnTo>
                  <a:pt x="261569" y="848144"/>
                </a:lnTo>
                <a:lnTo>
                  <a:pt x="261302" y="850912"/>
                </a:lnTo>
                <a:lnTo>
                  <a:pt x="261010" y="853668"/>
                </a:lnTo>
                <a:lnTo>
                  <a:pt x="260870" y="856437"/>
                </a:lnTo>
                <a:lnTo>
                  <a:pt x="260743" y="859193"/>
                </a:lnTo>
                <a:lnTo>
                  <a:pt x="260451" y="861961"/>
                </a:lnTo>
                <a:lnTo>
                  <a:pt x="260311" y="864717"/>
                </a:lnTo>
                <a:lnTo>
                  <a:pt x="260311" y="867486"/>
                </a:lnTo>
                <a:lnTo>
                  <a:pt x="260172" y="870369"/>
                </a:lnTo>
                <a:lnTo>
                  <a:pt x="260032" y="873137"/>
                </a:lnTo>
                <a:lnTo>
                  <a:pt x="259892" y="875893"/>
                </a:lnTo>
                <a:lnTo>
                  <a:pt x="259892" y="878662"/>
                </a:lnTo>
                <a:lnTo>
                  <a:pt x="259740" y="881418"/>
                </a:lnTo>
                <a:lnTo>
                  <a:pt x="259740" y="884186"/>
                </a:lnTo>
                <a:lnTo>
                  <a:pt x="259613" y="886942"/>
                </a:lnTo>
                <a:lnTo>
                  <a:pt x="259613" y="889698"/>
                </a:lnTo>
                <a:lnTo>
                  <a:pt x="259613" y="892467"/>
                </a:lnTo>
                <a:lnTo>
                  <a:pt x="259613" y="895223"/>
                </a:lnTo>
                <a:lnTo>
                  <a:pt x="259613" y="897991"/>
                </a:lnTo>
                <a:lnTo>
                  <a:pt x="259473" y="900747"/>
                </a:lnTo>
                <a:lnTo>
                  <a:pt x="259473" y="914692"/>
                </a:lnTo>
                <a:lnTo>
                  <a:pt x="259613" y="917448"/>
                </a:lnTo>
                <a:lnTo>
                  <a:pt x="259613" y="920216"/>
                </a:lnTo>
                <a:lnTo>
                  <a:pt x="259613" y="922972"/>
                </a:lnTo>
                <a:lnTo>
                  <a:pt x="259613" y="925741"/>
                </a:lnTo>
                <a:lnTo>
                  <a:pt x="259613" y="928497"/>
                </a:lnTo>
                <a:lnTo>
                  <a:pt x="259740" y="931265"/>
                </a:lnTo>
                <a:lnTo>
                  <a:pt x="259740" y="934021"/>
                </a:lnTo>
                <a:lnTo>
                  <a:pt x="259740" y="936777"/>
                </a:lnTo>
                <a:lnTo>
                  <a:pt x="259740" y="939546"/>
                </a:lnTo>
                <a:lnTo>
                  <a:pt x="259892" y="942428"/>
                </a:lnTo>
                <a:lnTo>
                  <a:pt x="259892" y="945184"/>
                </a:lnTo>
                <a:lnTo>
                  <a:pt x="259892" y="947953"/>
                </a:lnTo>
                <a:lnTo>
                  <a:pt x="260032" y="950709"/>
                </a:lnTo>
                <a:lnTo>
                  <a:pt x="260032" y="953477"/>
                </a:lnTo>
                <a:lnTo>
                  <a:pt x="260172" y="956233"/>
                </a:lnTo>
                <a:lnTo>
                  <a:pt x="260172" y="959002"/>
                </a:lnTo>
                <a:lnTo>
                  <a:pt x="260172" y="961771"/>
                </a:lnTo>
                <a:lnTo>
                  <a:pt x="260311" y="964526"/>
                </a:lnTo>
                <a:lnTo>
                  <a:pt x="260311" y="967295"/>
                </a:lnTo>
                <a:lnTo>
                  <a:pt x="260311" y="970051"/>
                </a:lnTo>
                <a:lnTo>
                  <a:pt x="260451" y="972820"/>
                </a:lnTo>
                <a:lnTo>
                  <a:pt x="260451" y="975575"/>
                </a:lnTo>
                <a:lnTo>
                  <a:pt x="260451" y="978458"/>
                </a:lnTo>
                <a:lnTo>
                  <a:pt x="260451" y="981214"/>
                </a:lnTo>
                <a:lnTo>
                  <a:pt x="260591" y="983983"/>
                </a:lnTo>
                <a:lnTo>
                  <a:pt x="260591" y="997788"/>
                </a:lnTo>
                <a:lnTo>
                  <a:pt x="260451" y="1000556"/>
                </a:lnTo>
                <a:lnTo>
                  <a:pt x="260451" y="1003325"/>
                </a:lnTo>
                <a:lnTo>
                  <a:pt x="260451" y="1006081"/>
                </a:lnTo>
                <a:lnTo>
                  <a:pt x="260311" y="1008849"/>
                </a:lnTo>
                <a:lnTo>
                  <a:pt x="260311" y="1011605"/>
                </a:lnTo>
                <a:lnTo>
                  <a:pt x="260172" y="1014488"/>
                </a:lnTo>
                <a:lnTo>
                  <a:pt x="260032" y="1017257"/>
                </a:lnTo>
                <a:lnTo>
                  <a:pt x="259892" y="1020013"/>
                </a:lnTo>
                <a:lnTo>
                  <a:pt x="259740" y="1022769"/>
                </a:lnTo>
                <a:lnTo>
                  <a:pt x="259613" y="1025537"/>
                </a:lnTo>
                <a:lnTo>
                  <a:pt x="259473" y="1028293"/>
                </a:lnTo>
                <a:lnTo>
                  <a:pt x="259321" y="1031062"/>
                </a:lnTo>
                <a:lnTo>
                  <a:pt x="259181" y="1033818"/>
                </a:lnTo>
                <a:lnTo>
                  <a:pt x="258914" y="1036586"/>
                </a:lnTo>
                <a:lnTo>
                  <a:pt x="258635" y="1039342"/>
                </a:lnTo>
                <a:lnTo>
                  <a:pt x="258495" y="1042111"/>
                </a:lnTo>
                <a:lnTo>
                  <a:pt x="258203" y="1044867"/>
                </a:lnTo>
                <a:lnTo>
                  <a:pt x="257924" y="1047635"/>
                </a:lnTo>
                <a:lnTo>
                  <a:pt x="257644" y="1050518"/>
                </a:lnTo>
                <a:lnTo>
                  <a:pt x="257365" y="1053287"/>
                </a:lnTo>
                <a:lnTo>
                  <a:pt x="256946" y="1056043"/>
                </a:lnTo>
                <a:lnTo>
                  <a:pt x="256666" y="1058811"/>
                </a:lnTo>
                <a:lnTo>
                  <a:pt x="256247" y="1061567"/>
                </a:lnTo>
                <a:lnTo>
                  <a:pt x="255968" y="1064323"/>
                </a:lnTo>
                <a:lnTo>
                  <a:pt x="255536" y="1067092"/>
                </a:lnTo>
                <a:lnTo>
                  <a:pt x="255117" y="1069848"/>
                </a:lnTo>
                <a:lnTo>
                  <a:pt x="254698" y="1072616"/>
                </a:lnTo>
                <a:lnTo>
                  <a:pt x="254419" y="1075372"/>
                </a:lnTo>
                <a:lnTo>
                  <a:pt x="253860" y="1078141"/>
                </a:lnTo>
                <a:lnTo>
                  <a:pt x="253441" y="1080897"/>
                </a:lnTo>
                <a:lnTo>
                  <a:pt x="253022" y="1083665"/>
                </a:lnTo>
                <a:lnTo>
                  <a:pt x="252602" y="1086548"/>
                </a:lnTo>
                <a:lnTo>
                  <a:pt x="252183" y="1089317"/>
                </a:lnTo>
                <a:lnTo>
                  <a:pt x="251625" y="1092073"/>
                </a:lnTo>
                <a:lnTo>
                  <a:pt x="251205" y="1094841"/>
                </a:lnTo>
                <a:lnTo>
                  <a:pt x="250774" y="1097597"/>
                </a:lnTo>
                <a:lnTo>
                  <a:pt x="250202" y="1100366"/>
                </a:lnTo>
                <a:lnTo>
                  <a:pt x="249783" y="1103122"/>
                </a:lnTo>
                <a:lnTo>
                  <a:pt x="249224" y="1105890"/>
                </a:lnTo>
                <a:lnTo>
                  <a:pt x="248665" y="1108646"/>
                </a:lnTo>
                <a:lnTo>
                  <a:pt x="248246" y="1111415"/>
                </a:lnTo>
                <a:lnTo>
                  <a:pt x="247688" y="1114171"/>
                </a:lnTo>
                <a:lnTo>
                  <a:pt x="247129" y="1116926"/>
                </a:lnTo>
                <a:lnTo>
                  <a:pt x="246710" y="1119695"/>
                </a:lnTo>
                <a:lnTo>
                  <a:pt x="246138" y="1122578"/>
                </a:lnTo>
                <a:lnTo>
                  <a:pt x="245579" y="1125334"/>
                </a:lnTo>
                <a:lnTo>
                  <a:pt x="245160" y="1128102"/>
                </a:lnTo>
                <a:lnTo>
                  <a:pt x="244601" y="1130858"/>
                </a:lnTo>
                <a:lnTo>
                  <a:pt x="244043" y="1133627"/>
                </a:lnTo>
                <a:lnTo>
                  <a:pt x="243484" y="1136396"/>
                </a:lnTo>
                <a:lnTo>
                  <a:pt x="243065" y="1139151"/>
                </a:lnTo>
                <a:lnTo>
                  <a:pt x="242493" y="1141920"/>
                </a:lnTo>
                <a:lnTo>
                  <a:pt x="241934" y="1144676"/>
                </a:lnTo>
                <a:lnTo>
                  <a:pt x="241376" y="1147445"/>
                </a:lnTo>
                <a:lnTo>
                  <a:pt x="240817" y="1150200"/>
                </a:lnTo>
                <a:lnTo>
                  <a:pt x="240258" y="1152969"/>
                </a:lnTo>
                <a:lnTo>
                  <a:pt x="239687" y="1155725"/>
                </a:lnTo>
                <a:lnTo>
                  <a:pt x="239267" y="1158608"/>
                </a:lnTo>
                <a:lnTo>
                  <a:pt x="238709" y="1161364"/>
                </a:lnTo>
                <a:lnTo>
                  <a:pt x="238150" y="1164132"/>
                </a:lnTo>
                <a:lnTo>
                  <a:pt x="237591" y="1166888"/>
                </a:lnTo>
                <a:lnTo>
                  <a:pt x="237020" y="1169657"/>
                </a:lnTo>
                <a:lnTo>
                  <a:pt x="236461" y="1172413"/>
                </a:lnTo>
                <a:lnTo>
                  <a:pt x="235902" y="1175181"/>
                </a:lnTo>
                <a:lnTo>
                  <a:pt x="235356" y="1177950"/>
                </a:lnTo>
                <a:lnTo>
                  <a:pt x="234797" y="1180706"/>
                </a:lnTo>
                <a:lnTo>
                  <a:pt x="234086" y="1183474"/>
                </a:lnTo>
                <a:lnTo>
                  <a:pt x="233527" y="1186230"/>
                </a:lnTo>
                <a:lnTo>
                  <a:pt x="232968" y="1188999"/>
                </a:lnTo>
                <a:lnTo>
                  <a:pt x="232397" y="1191755"/>
                </a:lnTo>
                <a:lnTo>
                  <a:pt x="231838" y="1194638"/>
                </a:lnTo>
                <a:lnTo>
                  <a:pt x="231139" y="1197394"/>
                </a:lnTo>
                <a:lnTo>
                  <a:pt x="230581" y="1200162"/>
                </a:lnTo>
                <a:lnTo>
                  <a:pt x="230022" y="1202918"/>
                </a:lnTo>
                <a:lnTo>
                  <a:pt x="229463" y="1205687"/>
                </a:lnTo>
                <a:lnTo>
                  <a:pt x="228752" y="1208443"/>
                </a:lnTo>
                <a:lnTo>
                  <a:pt x="228193" y="1211211"/>
                </a:lnTo>
                <a:lnTo>
                  <a:pt x="227634" y="1213967"/>
                </a:lnTo>
                <a:lnTo>
                  <a:pt x="226923" y="1216736"/>
                </a:lnTo>
                <a:lnTo>
                  <a:pt x="226377" y="1219492"/>
                </a:lnTo>
                <a:lnTo>
                  <a:pt x="225818" y="1222260"/>
                </a:lnTo>
                <a:lnTo>
                  <a:pt x="225259" y="1225029"/>
                </a:lnTo>
                <a:lnTo>
                  <a:pt x="224548" y="1227785"/>
                </a:lnTo>
                <a:lnTo>
                  <a:pt x="223989" y="1230668"/>
                </a:lnTo>
                <a:lnTo>
                  <a:pt x="223431" y="1233436"/>
                </a:lnTo>
                <a:lnTo>
                  <a:pt x="222859" y="1236192"/>
                </a:lnTo>
                <a:lnTo>
                  <a:pt x="222161" y="1238961"/>
                </a:lnTo>
                <a:lnTo>
                  <a:pt x="221614" y="1241717"/>
                </a:lnTo>
                <a:lnTo>
                  <a:pt x="221043" y="1244473"/>
                </a:lnTo>
                <a:lnTo>
                  <a:pt x="220484" y="1247241"/>
                </a:lnTo>
                <a:lnTo>
                  <a:pt x="219925" y="1249997"/>
                </a:lnTo>
                <a:lnTo>
                  <a:pt x="219367" y="1252766"/>
                </a:lnTo>
                <a:lnTo>
                  <a:pt x="218795" y="1255522"/>
                </a:lnTo>
                <a:lnTo>
                  <a:pt x="218236" y="1258290"/>
                </a:lnTo>
                <a:lnTo>
                  <a:pt x="217817" y="1261046"/>
                </a:lnTo>
                <a:lnTo>
                  <a:pt x="217258" y="1263815"/>
                </a:lnTo>
                <a:lnTo>
                  <a:pt x="216700" y="1266698"/>
                </a:lnTo>
                <a:lnTo>
                  <a:pt x="216280" y="1269466"/>
                </a:lnTo>
                <a:lnTo>
                  <a:pt x="215722" y="1272222"/>
                </a:lnTo>
                <a:lnTo>
                  <a:pt x="215290" y="1274991"/>
                </a:lnTo>
                <a:lnTo>
                  <a:pt x="214871" y="1277747"/>
                </a:lnTo>
                <a:lnTo>
                  <a:pt x="214299" y="1280515"/>
                </a:lnTo>
                <a:lnTo>
                  <a:pt x="213893" y="1283271"/>
                </a:lnTo>
                <a:lnTo>
                  <a:pt x="213474" y="1286040"/>
                </a:lnTo>
                <a:lnTo>
                  <a:pt x="213055" y="1288796"/>
                </a:lnTo>
                <a:lnTo>
                  <a:pt x="212623" y="1291551"/>
                </a:lnTo>
                <a:lnTo>
                  <a:pt x="212343" y="1294320"/>
                </a:lnTo>
                <a:lnTo>
                  <a:pt x="211924" y="1297076"/>
                </a:lnTo>
                <a:lnTo>
                  <a:pt x="211645" y="1299845"/>
                </a:lnTo>
                <a:lnTo>
                  <a:pt x="211226" y="1302727"/>
                </a:lnTo>
                <a:lnTo>
                  <a:pt x="210946" y="1305483"/>
                </a:lnTo>
                <a:lnTo>
                  <a:pt x="210654" y="1308252"/>
                </a:lnTo>
                <a:lnTo>
                  <a:pt x="210248" y="1311021"/>
                </a:lnTo>
                <a:lnTo>
                  <a:pt x="209969" y="1313776"/>
                </a:lnTo>
                <a:lnTo>
                  <a:pt x="209676" y="1316545"/>
                </a:lnTo>
                <a:lnTo>
                  <a:pt x="209410" y="1319301"/>
                </a:lnTo>
                <a:lnTo>
                  <a:pt x="209257" y="1322070"/>
                </a:lnTo>
                <a:lnTo>
                  <a:pt x="208978" y="1324825"/>
                </a:lnTo>
                <a:lnTo>
                  <a:pt x="208699" y="1327594"/>
                </a:lnTo>
                <a:lnTo>
                  <a:pt x="208559" y="1330350"/>
                </a:lnTo>
                <a:lnTo>
                  <a:pt x="208279" y="1333119"/>
                </a:lnTo>
                <a:lnTo>
                  <a:pt x="208140" y="1335874"/>
                </a:lnTo>
                <a:lnTo>
                  <a:pt x="208000" y="1338757"/>
                </a:lnTo>
                <a:lnTo>
                  <a:pt x="207848" y="1341513"/>
                </a:lnTo>
                <a:lnTo>
                  <a:pt x="207581" y="1344282"/>
                </a:lnTo>
                <a:lnTo>
                  <a:pt x="207429" y="1347038"/>
                </a:lnTo>
                <a:lnTo>
                  <a:pt x="207302" y="1349806"/>
                </a:lnTo>
                <a:lnTo>
                  <a:pt x="207162" y="1352575"/>
                </a:lnTo>
                <a:lnTo>
                  <a:pt x="207162" y="1355331"/>
                </a:lnTo>
                <a:lnTo>
                  <a:pt x="207009" y="1358099"/>
                </a:lnTo>
                <a:lnTo>
                  <a:pt x="206870" y="1360855"/>
                </a:lnTo>
                <a:lnTo>
                  <a:pt x="206743" y="1363624"/>
                </a:lnTo>
                <a:lnTo>
                  <a:pt x="206743" y="1366380"/>
                </a:lnTo>
                <a:lnTo>
                  <a:pt x="206603" y="1369148"/>
                </a:lnTo>
                <a:lnTo>
                  <a:pt x="206451" y="1371904"/>
                </a:lnTo>
                <a:lnTo>
                  <a:pt x="206451" y="1374787"/>
                </a:lnTo>
                <a:lnTo>
                  <a:pt x="206311" y="1377543"/>
                </a:lnTo>
                <a:lnTo>
                  <a:pt x="206311" y="1380312"/>
                </a:lnTo>
                <a:lnTo>
                  <a:pt x="206184" y="1383068"/>
                </a:lnTo>
                <a:lnTo>
                  <a:pt x="206184" y="1385836"/>
                </a:lnTo>
                <a:lnTo>
                  <a:pt x="206184" y="1388592"/>
                </a:lnTo>
                <a:lnTo>
                  <a:pt x="206032" y="1391361"/>
                </a:lnTo>
                <a:lnTo>
                  <a:pt x="206032" y="1394117"/>
                </a:lnTo>
                <a:lnTo>
                  <a:pt x="206032" y="1396885"/>
                </a:lnTo>
                <a:lnTo>
                  <a:pt x="206032" y="1399654"/>
                </a:lnTo>
                <a:lnTo>
                  <a:pt x="205892" y="1402410"/>
                </a:lnTo>
                <a:lnTo>
                  <a:pt x="205892" y="1405178"/>
                </a:lnTo>
                <a:lnTo>
                  <a:pt x="205892" y="1407934"/>
                </a:lnTo>
                <a:lnTo>
                  <a:pt x="205892" y="1410817"/>
                </a:lnTo>
                <a:lnTo>
                  <a:pt x="205892" y="1413586"/>
                </a:lnTo>
                <a:lnTo>
                  <a:pt x="205752" y="1416342"/>
                </a:lnTo>
                <a:lnTo>
                  <a:pt x="205473" y="141634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041535" y="783290"/>
            <a:ext cx="411480" cy="1358900"/>
          </a:xfrm>
          <a:custGeom>
            <a:avLst/>
            <a:gdLst/>
            <a:ahLst/>
            <a:cxnLst/>
            <a:rect l="l" t="t" r="r" b="b"/>
            <a:pathLst>
              <a:path w="411479" h="1358900">
                <a:moveTo>
                  <a:pt x="205879" y="1346200"/>
                </a:moveTo>
                <a:lnTo>
                  <a:pt x="205600" y="1346200"/>
                </a:lnTo>
                <a:lnTo>
                  <a:pt x="205600" y="1358900"/>
                </a:lnTo>
                <a:lnTo>
                  <a:pt x="205879" y="1358900"/>
                </a:lnTo>
                <a:lnTo>
                  <a:pt x="205879" y="1346200"/>
                </a:lnTo>
                <a:close/>
              </a:path>
              <a:path w="411479" h="1358900">
                <a:moveTo>
                  <a:pt x="206019" y="1333500"/>
                </a:moveTo>
                <a:lnTo>
                  <a:pt x="205460" y="1333500"/>
                </a:lnTo>
                <a:lnTo>
                  <a:pt x="205460" y="1346200"/>
                </a:lnTo>
                <a:lnTo>
                  <a:pt x="206019" y="1346200"/>
                </a:lnTo>
                <a:lnTo>
                  <a:pt x="206019" y="1333500"/>
                </a:lnTo>
                <a:close/>
              </a:path>
              <a:path w="411479" h="1358900">
                <a:moveTo>
                  <a:pt x="206159" y="1320800"/>
                </a:moveTo>
                <a:lnTo>
                  <a:pt x="205333" y="1320800"/>
                </a:lnTo>
                <a:lnTo>
                  <a:pt x="205333" y="1333500"/>
                </a:lnTo>
                <a:lnTo>
                  <a:pt x="206159" y="1333500"/>
                </a:lnTo>
                <a:lnTo>
                  <a:pt x="206159" y="1320800"/>
                </a:lnTo>
                <a:close/>
              </a:path>
              <a:path w="411479" h="1358900">
                <a:moveTo>
                  <a:pt x="206311" y="1308100"/>
                </a:moveTo>
                <a:lnTo>
                  <a:pt x="205181" y="1308100"/>
                </a:lnTo>
                <a:lnTo>
                  <a:pt x="205181" y="1320800"/>
                </a:lnTo>
                <a:lnTo>
                  <a:pt x="206311" y="1320800"/>
                </a:lnTo>
                <a:lnTo>
                  <a:pt x="206311" y="1308100"/>
                </a:lnTo>
                <a:close/>
              </a:path>
              <a:path w="411479" h="1358900">
                <a:moveTo>
                  <a:pt x="206730" y="1295400"/>
                </a:moveTo>
                <a:lnTo>
                  <a:pt x="204762" y="1295400"/>
                </a:lnTo>
                <a:lnTo>
                  <a:pt x="204901" y="1308100"/>
                </a:lnTo>
                <a:lnTo>
                  <a:pt x="206578" y="1308100"/>
                </a:lnTo>
                <a:lnTo>
                  <a:pt x="206730" y="1295400"/>
                </a:lnTo>
                <a:close/>
              </a:path>
              <a:path w="411479" h="1358900">
                <a:moveTo>
                  <a:pt x="208686" y="1257300"/>
                </a:moveTo>
                <a:lnTo>
                  <a:pt x="203085" y="1257300"/>
                </a:lnTo>
                <a:lnTo>
                  <a:pt x="203352" y="1270000"/>
                </a:lnTo>
                <a:lnTo>
                  <a:pt x="204203" y="1282700"/>
                </a:lnTo>
                <a:lnTo>
                  <a:pt x="204622" y="1295400"/>
                </a:lnTo>
                <a:lnTo>
                  <a:pt x="206870" y="1295400"/>
                </a:lnTo>
                <a:lnTo>
                  <a:pt x="207289" y="1282700"/>
                </a:lnTo>
                <a:lnTo>
                  <a:pt x="207975" y="1270000"/>
                </a:lnTo>
                <a:lnTo>
                  <a:pt x="208267" y="1270000"/>
                </a:lnTo>
                <a:lnTo>
                  <a:pt x="208686" y="1257300"/>
                </a:lnTo>
                <a:close/>
              </a:path>
              <a:path w="411479" h="1358900">
                <a:moveTo>
                  <a:pt x="209664" y="1244600"/>
                </a:moveTo>
                <a:lnTo>
                  <a:pt x="202095" y="1244600"/>
                </a:lnTo>
                <a:lnTo>
                  <a:pt x="202374" y="1257300"/>
                </a:lnTo>
                <a:lnTo>
                  <a:pt x="209105" y="1257300"/>
                </a:lnTo>
                <a:lnTo>
                  <a:pt x="209664" y="1244600"/>
                </a:lnTo>
                <a:close/>
              </a:path>
              <a:path w="411479" h="1358900">
                <a:moveTo>
                  <a:pt x="210934" y="1231900"/>
                </a:moveTo>
                <a:lnTo>
                  <a:pt x="199999" y="1231900"/>
                </a:lnTo>
                <a:lnTo>
                  <a:pt x="201396" y="1244600"/>
                </a:lnTo>
                <a:lnTo>
                  <a:pt x="209803" y="1244600"/>
                </a:lnTo>
                <a:lnTo>
                  <a:pt x="210934" y="1231900"/>
                </a:lnTo>
                <a:close/>
              </a:path>
              <a:path w="411479" h="1358900">
                <a:moveTo>
                  <a:pt x="212470" y="1219200"/>
                </a:moveTo>
                <a:lnTo>
                  <a:pt x="199008" y="1219200"/>
                </a:lnTo>
                <a:lnTo>
                  <a:pt x="199567" y="1231900"/>
                </a:lnTo>
                <a:lnTo>
                  <a:pt x="211912" y="1231900"/>
                </a:lnTo>
                <a:lnTo>
                  <a:pt x="212470" y="1219200"/>
                </a:lnTo>
                <a:close/>
              </a:path>
              <a:path w="411479" h="1358900">
                <a:moveTo>
                  <a:pt x="215696" y="1193800"/>
                </a:moveTo>
                <a:lnTo>
                  <a:pt x="195795" y="1193800"/>
                </a:lnTo>
                <a:lnTo>
                  <a:pt x="197040" y="1206500"/>
                </a:lnTo>
                <a:lnTo>
                  <a:pt x="197891" y="1206500"/>
                </a:lnTo>
                <a:lnTo>
                  <a:pt x="198170" y="1219200"/>
                </a:lnTo>
                <a:lnTo>
                  <a:pt x="213309" y="1219200"/>
                </a:lnTo>
                <a:lnTo>
                  <a:pt x="213601" y="1206500"/>
                </a:lnTo>
                <a:lnTo>
                  <a:pt x="215696" y="1193800"/>
                </a:lnTo>
                <a:close/>
              </a:path>
              <a:path w="411479" h="1358900">
                <a:moveTo>
                  <a:pt x="221449" y="1168400"/>
                </a:moveTo>
                <a:lnTo>
                  <a:pt x="190030" y="1168400"/>
                </a:lnTo>
                <a:lnTo>
                  <a:pt x="193395" y="1181100"/>
                </a:lnTo>
                <a:lnTo>
                  <a:pt x="193814" y="1193800"/>
                </a:lnTo>
                <a:lnTo>
                  <a:pt x="217665" y="1193800"/>
                </a:lnTo>
                <a:lnTo>
                  <a:pt x="218224" y="1181100"/>
                </a:lnTo>
                <a:lnTo>
                  <a:pt x="218643" y="1181100"/>
                </a:lnTo>
                <a:lnTo>
                  <a:pt x="221449" y="1168400"/>
                </a:lnTo>
                <a:close/>
              </a:path>
              <a:path w="411479" h="1358900">
                <a:moveTo>
                  <a:pt x="223278" y="1155700"/>
                </a:moveTo>
                <a:lnTo>
                  <a:pt x="188213" y="1155700"/>
                </a:lnTo>
                <a:lnTo>
                  <a:pt x="188912" y="1168400"/>
                </a:lnTo>
                <a:lnTo>
                  <a:pt x="222567" y="1168400"/>
                </a:lnTo>
                <a:lnTo>
                  <a:pt x="223278" y="1155700"/>
                </a:lnTo>
                <a:close/>
              </a:path>
              <a:path w="411479" h="1358900">
                <a:moveTo>
                  <a:pt x="226504" y="1143000"/>
                </a:moveTo>
                <a:lnTo>
                  <a:pt x="184988" y="1143000"/>
                </a:lnTo>
                <a:lnTo>
                  <a:pt x="185686" y="1155700"/>
                </a:lnTo>
                <a:lnTo>
                  <a:pt x="225805" y="1155700"/>
                </a:lnTo>
                <a:lnTo>
                  <a:pt x="226504" y="1143000"/>
                </a:lnTo>
                <a:close/>
              </a:path>
              <a:path w="411479" h="1358900">
                <a:moveTo>
                  <a:pt x="229857" y="1130300"/>
                </a:moveTo>
                <a:lnTo>
                  <a:pt x="181609" y="1130300"/>
                </a:lnTo>
                <a:lnTo>
                  <a:pt x="182321" y="1143000"/>
                </a:lnTo>
                <a:lnTo>
                  <a:pt x="229158" y="1143000"/>
                </a:lnTo>
                <a:lnTo>
                  <a:pt x="229857" y="1130300"/>
                </a:lnTo>
                <a:close/>
              </a:path>
              <a:path w="411479" h="1358900">
                <a:moveTo>
                  <a:pt x="233654" y="1117600"/>
                </a:moveTo>
                <a:lnTo>
                  <a:pt x="177825" y="1117600"/>
                </a:lnTo>
                <a:lnTo>
                  <a:pt x="178676" y="1130300"/>
                </a:lnTo>
                <a:lnTo>
                  <a:pt x="232943" y="1130300"/>
                </a:lnTo>
                <a:lnTo>
                  <a:pt x="233654" y="1117600"/>
                </a:lnTo>
                <a:close/>
              </a:path>
              <a:path w="411479" h="1358900">
                <a:moveTo>
                  <a:pt x="236740" y="1104900"/>
                </a:moveTo>
                <a:lnTo>
                  <a:pt x="174739" y="1104900"/>
                </a:lnTo>
                <a:lnTo>
                  <a:pt x="175450" y="1117600"/>
                </a:lnTo>
                <a:lnTo>
                  <a:pt x="236029" y="1117600"/>
                </a:lnTo>
                <a:lnTo>
                  <a:pt x="236740" y="1104900"/>
                </a:lnTo>
                <a:close/>
              </a:path>
              <a:path w="411479" h="1358900">
                <a:moveTo>
                  <a:pt x="241795" y="1092200"/>
                </a:moveTo>
                <a:lnTo>
                  <a:pt x="169697" y="1092200"/>
                </a:lnTo>
                <a:lnTo>
                  <a:pt x="171386" y="1104900"/>
                </a:lnTo>
                <a:lnTo>
                  <a:pt x="240106" y="1104900"/>
                </a:lnTo>
                <a:lnTo>
                  <a:pt x="241795" y="1092200"/>
                </a:lnTo>
                <a:close/>
              </a:path>
              <a:path w="411479" h="1358900">
                <a:moveTo>
                  <a:pt x="245440" y="1079500"/>
                </a:moveTo>
                <a:lnTo>
                  <a:pt x="166179" y="1079500"/>
                </a:lnTo>
                <a:lnTo>
                  <a:pt x="167868" y="1092200"/>
                </a:lnTo>
                <a:lnTo>
                  <a:pt x="244462" y="1092200"/>
                </a:lnTo>
                <a:lnTo>
                  <a:pt x="245440" y="1079500"/>
                </a:lnTo>
                <a:close/>
              </a:path>
              <a:path w="411479" h="1358900">
                <a:moveTo>
                  <a:pt x="249923" y="1066800"/>
                </a:moveTo>
                <a:lnTo>
                  <a:pt x="161556" y="1066800"/>
                </a:lnTo>
                <a:lnTo>
                  <a:pt x="162407" y="1079500"/>
                </a:lnTo>
                <a:lnTo>
                  <a:pt x="249085" y="1079500"/>
                </a:lnTo>
                <a:lnTo>
                  <a:pt x="249923" y="1066800"/>
                </a:lnTo>
                <a:close/>
              </a:path>
              <a:path w="411479" h="1358900">
                <a:moveTo>
                  <a:pt x="253707" y="1054100"/>
                </a:moveTo>
                <a:lnTo>
                  <a:pt x="157772" y="1054100"/>
                </a:lnTo>
                <a:lnTo>
                  <a:pt x="158622" y="1066800"/>
                </a:lnTo>
                <a:lnTo>
                  <a:pt x="252869" y="1066800"/>
                </a:lnTo>
                <a:lnTo>
                  <a:pt x="253707" y="1054100"/>
                </a:lnTo>
                <a:close/>
              </a:path>
              <a:path w="411479" h="1358900">
                <a:moveTo>
                  <a:pt x="258622" y="1041400"/>
                </a:moveTo>
                <a:lnTo>
                  <a:pt x="152869" y="1041400"/>
                </a:lnTo>
                <a:lnTo>
                  <a:pt x="155816" y="1054100"/>
                </a:lnTo>
                <a:lnTo>
                  <a:pt x="255663" y="1054100"/>
                </a:lnTo>
                <a:lnTo>
                  <a:pt x="258622" y="1041400"/>
                </a:lnTo>
                <a:close/>
              </a:path>
              <a:path w="411479" h="1358900">
                <a:moveTo>
                  <a:pt x="265493" y="1028700"/>
                </a:moveTo>
                <a:lnTo>
                  <a:pt x="145999" y="1028700"/>
                </a:lnTo>
                <a:lnTo>
                  <a:pt x="148945" y="1041400"/>
                </a:lnTo>
                <a:lnTo>
                  <a:pt x="262534" y="1041400"/>
                </a:lnTo>
                <a:lnTo>
                  <a:pt x="265493" y="1028700"/>
                </a:lnTo>
                <a:close/>
              </a:path>
              <a:path w="411479" h="1358900">
                <a:moveTo>
                  <a:pt x="268427" y="1016000"/>
                </a:moveTo>
                <a:lnTo>
                  <a:pt x="143052" y="1016000"/>
                </a:lnTo>
                <a:lnTo>
                  <a:pt x="145008" y="1028700"/>
                </a:lnTo>
                <a:lnTo>
                  <a:pt x="266471" y="1028700"/>
                </a:lnTo>
                <a:lnTo>
                  <a:pt x="268427" y="1016000"/>
                </a:lnTo>
                <a:close/>
              </a:path>
              <a:path w="411479" h="1358900">
                <a:moveTo>
                  <a:pt x="272224" y="1003300"/>
                </a:moveTo>
                <a:lnTo>
                  <a:pt x="139255" y="1003300"/>
                </a:lnTo>
                <a:lnTo>
                  <a:pt x="140106" y="1016000"/>
                </a:lnTo>
                <a:lnTo>
                  <a:pt x="271386" y="1016000"/>
                </a:lnTo>
                <a:lnTo>
                  <a:pt x="272224" y="1003300"/>
                </a:lnTo>
                <a:close/>
              </a:path>
              <a:path w="411479" h="1358900">
                <a:moveTo>
                  <a:pt x="278523" y="990600"/>
                </a:moveTo>
                <a:lnTo>
                  <a:pt x="132943" y="990600"/>
                </a:lnTo>
                <a:lnTo>
                  <a:pt x="135483" y="1003300"/>
                </a:lnTo>
                <a:lnTo>
                  <a:pt x="276009" y="1003300"/>
                </a:lnTo>
                <a:lnTo>
                  <a:pt x="278523" y="990600"/>
                </a:lnTo>
                <a:close/>
              </a:path>
              <a:path w="411479" h="1358900">
                <a:moveTo>
                  <a:pt x="281190" y="977900"/>
                </a:moveTo>
                <a:lnTo>
                  <a:pt x="130428" y="977900"/>
                </a:lnTo>
                <a:lnTo>
                  <a:pt x="131127" y="990600"/>
                </a:lnTo>
                <a:lnTo>
                  <a:pt x="279514" y="990600"/>
                </a:lnTo>
                <a:lnTo>
                  <a:pt x="281190" y="977900"/>
                </a:lnTo>
                <a:close/>
              </a:path>
              <a:path w="411479" h="1358900">
                <a:moveTo>
                  <a:pt x="289331" y="952500"/>
                </a:moveTo>
                <a:lnTo>
                  <a:pt x="121450" y="952500"/>
                </a:lnTo>
                <a:lnTo>
                  <a:pt x="124256" y="965200"/>
                </a:lnTo>
                <a:lnTo>
                  <a:pt x="126364" y="965200"/>
                </a:lnTo>
                <a:lnTo>
                  <a:pt x="127203" y="977900"/>
                </a:lnTo>
                <a:lnTo>
                  <a:pt x="284276" y="977900"/>
                </a:lnTo>
                <a:lnTo>
                  <a:pt x="285127" y="965200"/>
                </a:lnTo>
                <a:lnTo>
                  <a:pt x="289331" y="952500"/>
                </a:lnTo>
                <a:close/>
              </a:path>
              <a:path w="411479" h="1358900">
                <a:moveTo>
                  <a:pt x="291299" y="939800"/>
                </a:moveTo>
                <a:lnTo>
                  <a:pt x="120180" y="939800"/>
                </a:lnTo>
                <a:lnTo>
                  <a:pt x="120891" y="952500"/>
                </a:lnTo>
                <a:lnTo>
                  <a:pt x="290728" y="952500"/>
                </a:lnTo>
                <a:lnTo>
                  <a:pt x="291299" y="939800"/>
                </a:lnTo>
                <a:close/>
              </a:path>
              <a:path w="411479" h="1358900">
                <a:moveTo>
                  <a:pt x="294373" y="927100"/>
                </a:moveTo>
                <a:lnTo>
                  <a:pt x="117106" y="927100"/>
                </a:lnTo>
                <a:lnTo>
                  <a:pt x="117665" y="939800"/>
                </a:lnTo>
                <a:lnTo>
                  <a:pt x="293814" y="939800"/>
                </a:lnTo>
                <a:lnTo>
                  <a:pt x="294373" y="927100"/>
                </a:lnTo>
                <a:close/>
              </a:path>
              <a:path w="411479" h="1358900">
                <a:moveTo>
                  <a:pt x="297751" y="914400"/>
                </a:moveTo>
                <a:lnTo>
                  <a:pt x="113741" y="914400"/>
                </a:lnTo>
                <a:lnTo>
                  <a:pt x="115417" y="927100"/>
                </a:lnTo>
                <a:lnTo>
                  <a:pt x="296062" y="927100"/>
                </a:lnTo>
                <a:lnTo>
                  <a:pt x="297751" y="914400"/>
                </a:lnTo>
                <a:close/>
              </a:path>
              <a:path w="411479" h="1358900">
                <a:moveTo>
                  <a:pt x="300558" y="901700"/>
                </a:moveTo>
                <a:lnTo>
                  <a:pt x="112052" y="901700"/>
                </a:lnTo>
                <a:lnTo>
                  <a:pt x="113182" y="914400"/>
                </a:lnTo>
                <a:lnTo>
                  <a:pt x="298310" y="914400"/>
                </a:lnTo>
                <a:lnTo>
                  <a:pt x="300558" y="901700"/>
                </a:lnTo>
                <a:close/>
              </a:path>
              <a:path w="411479" h="1358900">
                <a:moveTo>
                  <a:pt x="302094" y="889000"/>
                </a:moveTo>
                <a:lnTo>
                  <a:pt x="109397" y="889000"/>
                </a:lnTo>
                <a:lnTo>
                  <a:pt x="109956" y="901700"/>
                </a:lnTo>
                <a:lnTo>
                  <a:pt x="301536" y="901700"/>
                </a:lnTo>
                <a:lnTo>
                  <a:pt x="302094" y="889000"/>
                </a:lnTo>
                <a:close/>
              </a:path>
              <a:path w="411479" h="1358900">
                <a:moveTo>
                  <a:pt x="307428" y="863600"/>
                </a:moveTo>
                <a:lnTo>
                  <a:pt x="104063" y="863600"/>
                </a:lnTo>
                <a:lnTo>
                  <a:pt x="104482" y="876300"/>
                </a:lnTo>
                <a:lnTo>
                  <a:pt x="107289" y="889000"/>
                </a:lnTo>
                <a:lnTo>
                  <a:pt x="304203" y="889000"/>
                </a:lnTo>
                <a:lnTo>
                  <a:pt x="305320" y="876300"/>
                </a:lnTo>
                <a:lnTo>
                  <a:pt x="306997" y="876300"/>
                </a:lnTo>
                <a:lnTo>
                  <a:pt x="307428" y="863600"/>
                </a:lnTo>
                <a:close/>
              </a:path>
              <a:path w="411479" h="1358900">
                <a:moveTo>
                  <a:pt x="309664" y="850900"/>
                </a:moveTo>
                <a:lnTo>
                  <a:pt x="101815" y="850900"/>
                </a:lnTo>
                <a:lnTo>
                  <a:pt x="102374" y="863600"/>
                </a:lnTo>
                <a:lnTo>
                  <a:pt x="309105" y="863600"/>
                </a:lnTo>
                <a:lnTo>
                  <a:pt x="309664" y="850900"/>
                </a:lnTo>
                <a:close/>
              </a:path>
              <a:path w="411479" h="1358900">
                <a:moveTo>
                  <a:pt x="312762" y="838200"/>
                </a:moveTo>
                <a:lnTo>
                  <a:pt x="98729" y="838200"/>
                </a:lnTo>
                <a:lnTo>
                  <a:pt x="99860" y="850900"/>
                </a:lnTo>
                <a:lnTo>
                  <a:pt x="311632" y="850900"/>
                </a:lnTo>
                <a:lnTo>
                  <a:pt x="312762" y="838200"/>
                </a:lnTo>
                <a:close/>
              </a:path>
              <a:path w="411479" h="1358900">
                <a:moveTo>
                  <a:pt x="314578" y="825500"/>
                </a:moveTo>
                <a:lnTo>
                  <a:pt x="96900" y="825500"/>
                </a:lnTo>
                <a:lnTo>
                  <a:pt x="97751" y="838200"/>
                </a:lnTo>
                <a:lnTo>
                  <a:pt x="313740" y="838200"/>
                </a:lnTo>
                <a:lnTo>
                  <a:pt x="314578" y="825500"/>
                </a:lnTo>
                <a:close/>
              </a:path>
              <a:path w="411479" h="1358900">
                <a:moveTo>
                  <a:pt x="318503" y="800100"/>
                </a:moveTo>
                <a:lnTo>
                  <a:pt x="92989" y="800100"/>
                </a:lnTo>
                <a:lnTo>
                  <a:pt x="94233" y="812800"/>
                </a:lnTo>
                <a:lnTo>
                  <a:pt x="94665" y="812800"/>
                </a:lnTo>
                <a:lnTo>
                  <a:pt x="96342" y="825500"/>
                </a:lnTo>
                <a:lnTo>
                  <a:pt x="315137" y="825500"/>
                </a:lnTo>
                <a:lnTo>
                  <a:pt x="318503" y="800100"/>
                </a:lnTo>
                <a:close/>
              </a:path>
              <a:path w="411479" h="1358900">
                <a:moveTo>
                  <a:pt x="320179" y="787400"/>
                </a:moveTo>
                <a:lnTo>
                  <a:pt x="91300" y="787400"/>
                </a:lnTo>
                <a:lnTo>
                  <a:pt x="91566" y="800100"/>
                </a:lnTo>
                <a:lnTo>
                  <a:pt x="319900" y="800100"/>
                </a:lnTo>
                <a:lnTo>
                  <a:pt x="320179" y="787400"/>
                </a:lnTo>
                <a:close/>
              </a:path>
              <a:path w="411479" h="1358900">
                <a:moveTo>
                  <a:pt x="322427" y="774700"/>
                </a:moveTo>
                <a:lnTo>
                  <a:pt x="89611" y="774700"/>
                </a:lnTo>
                <a:lnTo>
                  <a:pt x="90030" y="787400"/>
                </a:lnTo>
                <a:lnTo>
                  <a:pt x="321589" y="787400"/>
                </a:lnTo>
                <a:lnTo>
                  <a:pt x="322427" y="774700"/>
                </a:lnTo>
                <a:close/>
              </a:path>
              <a:path w="411479" h="1358900">
                <a:moveTo>
                  <a:pt x="323126" y="762000"/>
                </a:moveTo>
                <a:lnTo>
                  <a:pt x="88353" y="762000"/>
                </a:lnTo>
                <a:lnTo>
                  <a:pt x="88772" y="774700"/>
                </a:lnTo>
                <a:lnTo>
                  <a:pt x="322719" y="774700"/>
                </a:lnTo>
                <a:lnTo>
                  <a:pt x="323126" y="762000"/>
                </a:lnTo>
                <a:close/>
              </a:path>
              <a:path w="411479" h="1358900">
                <a:moveTo>
                  <a:pt x="325234" y="749300"/>
                </a:moveTo>
                <a:lnTo>
                  <a:pt x="86258" y="749300"/>
                </a:lnTo>
                <a:lnTo>
                  <a:pt x="87096" y="762000"/>
                </a:lnTo>
                <a:lnTo>
                  <a:pt x="324396" y="762000"/>
                </a:lnTo>
                <a:lnTo>
                  <a:pt x="325234" y="749300"/>
                </a:lnTo>
                <a:close/>
              </a:path>
              <a:path w="411479" h="1358900">
                <a:moveTo>
                  <a:pt x="326923" y="736600"/>
                </a:moveTo>
                <a:lnTo>
                  <a:pt x="84696" y="736600"/>
                </a:lnTo>
                <a:lnTo>
                  <a:pt x="85128" y="749300"/>
                </a:lnTo>
                <a:lnTo>
                  <a:pt x="326364" y="749300"/>
                </a:lnTo>
                <a:lnTo>
                  <a:pt x="326923" y="736600"/>
                </a:lnTo>
                <a:close/>
              </a:path>
              <a:path w="411479" h="1358900">
                <a:moveTo>
                  <a:pt x="329437" y="723900"/>
                </a:moveTo>
                <a:lnTo>
                  <a:pt x="82041" y="723900"/>
                </a:lnTo>
                <a:lnTo>
                  <a:pt x="83718" y="736600"/>
                </a:lnTo>
                <a:lnTo>
                  <a:pt x="328320" y="736600"/>
                </a:lnTo>
                <a:lnTo>
                  <a:pt x="329437" y="723900"/>
                </a:lnTo>
                <a:close/>
              </a:path>
              <a:path w="411479" h="1358900">
                <a:moveTo>
                  <a:pt x="332257" y="711200"/>
                </a:moveTo>
                <a:lnTo>
                  <a:pt x="79387" y="711200"/>
                </a:lnTo>
                <a:lnTo>
                  <a:pt x="80073" y="723900"/>
                </a:lnTo>
                <a:lnTo>
                  <a:pt x="331406" y="723900"/>
                </a:lnTo>
                <a:lnTo>
                  <a:pt x="332257" y="711200"/>
                </a:lnTo>
                <a:close/>
              </a:path>
              <a:path w="411479" h="1358900">
                <a:moveTo>
                  <a:pt x="336308" y="698500"/>
                </a:moveTo>
                <a:lnTo>
                  <a:pt x="75158" y="698500"/>
                </a:lnTo>
                <a:lnTo>
                  <a:pt x="76009" y="711200"/>
                </a:lnTo>
                <a:lnTo>
                  <a:pt x="333794" y="711200"/>
                </a:lnTo>
                <a:lnTo>
                  <a:pt x="336308" y="698500"/>
                </a:lnTo>
                <a:close/>
              </a:path>
              <a:path w="411479" h="1358900">
                <a:moveTo>
                  <a:pt x="341642" y="685800"/>
                </a:moveTo>
                <a:lnTo>
                  <a:pt x="69849" y="685800"/>
                </a:lnTo>
                <a:lnTo>
                  <a:pt x="73202" y="698500"/>
                </a:lnTo>
                <a:lnTo>
                  <a:pt x="338277" y="698500"/>
                </a:lnTo>
                <a:lnTo>
                  <a:pt x="341642" y="685800"/>
                </a:lnTo>
                <a:close/>
              </a:path>
              <a:path w="411479" h="1358900">
                <a:moveTo>
                  <a:pt x="347814" y="673100"/>
                </a:moveTo>
                <a:lnTo>
                  <a:pt x="63665" y="673100"/>
                </a:lnTo>
                <a:lnTo>
                  <a:pt x="64935" y="685800"/>
                </a:lnTo>
                <a:lnTo>
                  <a:pt x="346557" y="685800"/>
                </a:lnTo>
                <a:lnTo>
                  <a:pt x="347814" y="673100"/>
                </a:lnTo>
                <a:close/>
              </a:path>
              <a:path w="411479" h="1358900">
                <a:moveTo>
                  <a:pt x="355104" y="660400"/>
                </a:moveTo>
                <a:lnTo>
                  <a:pt x="56375" y="660400"/>
                </a:lnTo>
                <a:lnTo>
                  <a:pt x="59461" y="673100"/>
                </a:lnTo>
                <a:lnTo>
                  <a:pt x="352018" y="673100"/>
                </a:lnTo>
                <a:lnTo>
                  <a:pt x="355104" y="660400"/>
                </a:lnTo>
                <a:close/>
              </a:path>
              <a:path w="411479" h="1358900">
                <a:moveTo>
                  <a:pt x="361429" y="647700"/>
                </a:moveTo>
                <a:lnTo>
                  <a:pt x="50063" y="647700"/>
                </a:lnTo>
                <a:lnTo>
                  <a:pt x="51752" y="660400"/>
                </a:lnTo>
                <a:lnTo>
                  <a:pt x="359740" y="660400"/>
                </a:lnTo>
                <a:lnTo>
                  <a:pt x="361429" y="647700"/>
                </a:lnTo>
                <a:close/>
              </a:path>
              <a:path w="411479" h="1358900">
                <a:moveTo>
                  <a:pt x="369836" y="635000"/>
                </a:moveTo>
                <a:lnTo>
                  <a:pt x="41795" y="635000"/>
                </a:lnTo>
                <a:lnTo>
                  <a:pt x="43472" y="647700"/>
                </a:lnTo>
                <a:lnTo>
                  <a:pt x="368007" y="647700"/>
                </a:lnTo>
                <a:lnTo>
                  <a:pt x="369836" y="635000"/>
                </a:lnTo>
                <a:close/>
              </a:path>
              <a:path w="411479" h="1358900">
                <a:moveTo>
                  <a:pt x="378383" y="622300"/>
                </a:moveTo>
                <a:lnTo>
                  <a:pt x="33096" y="622300"/>
                </a:lnTo>
                <a:lnTo>
                  <a:pt x="34924" y="635000"/>
                </a:lnTo>
                <a:lnTo>
                  <a:pt x="376707" y="635000"/>
                </a:lnTo>
                <a:lnTo>
                  <a:pt x="378383" y="622300"/>
                </a:lnTo>
                <a:close/>
              </a:path>
              <a:path w="411479" h="1358900">
                <a:moveTo>
                  <a:pt x="385127" y="609600"/>
                </a:moveTo>
                <a:lnTo>
                  <a:pt x="26365" y="609600"/>
                </a:lnTo>
                <a:lnTo>
                  <a:pt x="31407" y="622300"/>
                </a:lnTo>
                <a:lnTo>
                  <a:pt x="380072" y="622300"/>
                </a:lnTo>
                <a:lnTo>
                  <a:pt x="385127" y="609600"/>
                </a:lnTo>
                <a:close/>
              </a:path>
              <a:path w="411479" h="1358900">
                <a:moveTo>
                  <a:pt x="392976" y="596900"/>
                </a:moveTo>
                <a:lnTo>
                  <a:pt x="16954" y="596900"/>
                </a:lnTo>
                <a:lnTo>
                  <a:pt x="20053" y="609600"/>
                </a:lnTo>
                <a:lnTo>
                  <a:pt x="391579" y="609600"/>
                </a:lnTo>
                <a:lnTo>
                  <a:pt x="392976" y="596900"/>
                </a:lnTo>
                <a:close/>
              </a:path>
              <a:path w="411479" h="1358900">
                <a:moveTo>
                  <a:pt x="399999" y="584200"/>
                </a:moveTo>
                <a:lnTo>
                  <a:pt x="11493" y="584200"/>
                </a:lnTo>
                <a:lnTo>
                  <a:pt x="12750" y="596900"/>
                </a:lnTo>
                <a:lnTo>
                  <a:pt x="398729" y="596900"/>
                </a:lnTo>
                <a:lnTo>
                  <a:pt x="399999" y="584200"/>
                </a:lnTo>
                <a:close/>
              </a:path>
              <a:path w="411479" h="1358900">
                <a:moveTo>
                  <a:pt x="405599" y="571500"/>
                </a:moveTo>
                <a:lnTo>
                  <a:pt x="5880" y="571500"/>
                </a:lnTo>
                <a:lnTo>
                  <a:pt x="6870" y="584200"/>
                </a:lnTo>
                <a:lnTo>
                  <a:pt x="404621" y="584200"/>
                </a:lnTo>
                <a:lnTo>
                  <a:pt x="405599" y="571500"/>
                </a:lnTo>
                <a:close/>
              </a:path>
              <a:path w="411479" h="1358900">
                <a:moveTo>
                  <a:pt x="408825" y="558800"/>
                </a:moveTo>
                <a:lnTo>
                  <a:pt x="2666" y="558800"/>
                </a:lnTo>
                <a:lnTo>
                  <a:pt x="3365" y="571500"/>
                </a:lnTo>
                <a:lnTo>
                  <a:pt x="408114" y="571500"/>
                </a:lnTo>
                <a:lnTo>
                  <a:pt x="408825" y="558800"/>
                </a:lnTo>
                <a:close/>
              </a:path>
              <a:path w="411479" h="1358900">
                <a:moveTo>
                  <a:pt x="411073" y="546100"/>
                </a:moveTo>
                <a:lnTo>
                  <a:pt x="419" y="546100"/>
                </a:lnTo>
                <a:lnTo>
                  <a:pt x="698" y="558800"/>
                </a:lnTo>
                <a:lnTo>
                  <a:pt x="410781" y="558800"/>
                </a:lnTo>
                <a:lnTo>
                  <a:pt x="411073" y="546100"/>
                </a:lnTo>
                <a:close/>
              </a:path>
              <a:path w="411479" h="1358900">
                <a:moveTo>
                  <a:pt x="411073" y="533400"/>
                </a:moveTo>
                <a:lnTo>
                  <a:pt x="419" y="533400"/>
                </a:lnTo>
                <a:lnTo>
                  <a:pt x="0" y="546100"/>
                </a:lnTo>
                <a:lnTo>
                  <a:pt x="411340" y="546100"/>
                </a:lnTo>
                <a:lnTo>
                  <a:pt x="411073" y="533400"/>
                </a:lnTo>
                <a:close/>
              </a:path>
              <a:path w="411479" h="1358900">
                <a:moveTo>
                  <a:pt x="409384" y="520700"/>
                </a:moveTo>
                <a:lnTo>
                  <a:pt x="2108" y="520700"/>
                </a:lnTo>
                <a:lnTo>
                  <a:pt x="1536" y="533400"/>
                </a:lnTo>
                <a:lnTo>
                  <a:pt x="409943" y="533400"/>
                </a:lnTo>
                <a:lnTo>
                  <a:pt x="409384" y="520700"/>
                </a:lnTo>
                <a:close/>
              </a:path>
              <a:path w="411479" h="1358900">
                <a:moveTo>
                  <a:pt x="406298" y="508000"/>
                </a:moveTo>
                <a:lnTo>
                  <a:pt x="5194" y="508000"/>
                </a:lnTo>
                <a:lnTo>
                  <a:pt x="3505" y="520700"/>
                </a:lnTo>
                <a:lnTo>
                  <a:pt x="407987" y="520700"/>
                </a:lnTo>
                <a:lnTo>
                  <a:pt x="406298" y="508000"/>
                </a:lnTo>
                <a:close/>
              </a:path>
              <a:path w="411479" h="1358900">
                <a:moveTo>
                  <a:pt x="400684" y="495300"/>
                </a:moveTo>
                <a:lnTo>
                  <a:pt x="10794" y="495300"/>
                </a:lnTo>
                <a:lnTo>
                  <a:pt x="9537" y="508000"/>
                </a:lnTo>
                <a:lnTo>
                  <a:pt x="401954" y="508000"/>
                </a:lnTo>
                <a:lnTo>
                  <a:pt x="400684" y="495300"/>
                </a:lnTo>
                <a:close/>
              </a:path>
              <a:path w="411479" h="1358900">
                <a:moveTo>
                  <a:pt x="393395" y="482600"/>
                </a:moveTo>
                <a:lnTo>
                  <a:pt x="18084" y="482600"/>
                </a:lnTo>
                <a:lnTo>
                  <a:pt x="16408" y="495300"/>
                </a:lnTo>
                <a:lnTo>
                  <a:pt x="395084" y="495300"/>
                </a:lnTo>
                <a:lnTo>
                  <a:pt x="393395" y="482600"/>
                </a:lnTo>
                <a:close/>
              </a:path>
              <a:path w="411479" h="1358900">
                <a:moveTo>
                  <a:pt x="384708" y="469900"/>
                </a:moveTo>
                <a:lnTo>
                  <a:pt x="26784" y="469900"/>
                </a:lnTo>
                <a:lnTo>
                  <a:pt x="24955" y="482600"/>
                </a:lnTo>
                <a:lnTo>
                  <a:pt x="386524" y="482600"/>
                </a:lnTo>
                <a:lnTo>
                  <a:pt x="384708" y="469900"/>
                </a:lnTo>
                <a:close/>
              </a:path>
              <a:path w="411479" h="1358900">
                <a:moveTo>
                  <a:pt x="376986" y="457200"/>
                </a:moveTo>
                <a:lnTo>
                  <a:pt x="34493" y="457200"/>
                </a:lnTo>
                <a:lnTo>
                  <a:pt x="32537" y="469900"/>
                </a:lnTo>
                <a:lnTo>
                  <a:pt x="378942" y="469900"/>
                </a:lnTo>
                <a:lnTo>
                  <a:pt x="376986" y="457200"/>
                </a:lnTo>
                <a:close/>
              </a:path>
              <a:path w="411479" h="1358900">
                <a:moveTo>
                  <a:pt x="364362" y="444500"/>
                </a:moveTo>
                <a:lnTo>
                  <a:pt x="45008" y="444500"/>
                </a:lnTo>
                <a:lnTo>
                  <a:pt x="40805" y="457200"/>
                </a:lnTo>
                <a:lnTo>
                  <a:pt x="370674" y="457200"/>
                </a:lnTo>
                <a:lnTo>
                  <a:pt x="364362" y="444500"/>
                </a:lnTo>
                <a:close/>
              </a:path>
              <a:path w="411479" h="1358900">
                <a:moveTo>
                  <a:pt x="355384" y="431800"/>
                </a:moveTo>
                <a:lnTo>
                  <a:pt x="56095" y="431800"/>
                </a:lnTo>
                <a:lnTo>
                  <a:pt x="53860" y="444500"/>
                </a:lnTo>
                <a:lnTo>
                  <a:pt x="357631" y="444500"/>
                </a:lnTo>
                <a:lnTo>
                  <a:pt x="355384" y="431800"/>
                </a:lnTo>
                <a:close/>
              </a:path>
              <a:path w="411479" h="1358900">
                <a:moveTo>
                  <a:pt x="341922" y="419100"/>
                </a:moveTo>
                <a:lnTo>
                  <a:pt x="69557" y="419100"/>
                </a:lnTo>
                <a:lnTo>
                  <a:pt x="65074" y="431800"/>
                </a:lnTo>
                <a:lnTo>
                  <a:pt x="346417" y="431800"/>
                </a:lnTo>
                <a:lnTo>
                  <a:pt x="341922" y="419100"/>
                </a:lnTo>
                <a:close/>
              </a:path>
              <a:path w="411479" h="1358900">
                <a:moveTo>
                  <a:pt x="332943" y="406400"/>
                </a:moveTo>
                <a:lnTo>
                  <a:pt x="78536" y="406400"/>
                </a:lnTo>
                <a:lnTo>
                  <a:pt x="71805" y="419100"/>
                </a:lnTo>
                <a:lnTo>
                  <a:pt x="339686" y="419100"/>
                </a:lnTo>
                <a:lnTo>
                  <a:pt x="332943" y="406400"/>
                </a:lnTo>
                <a:close/>
              </a:path>
              <a:path w="411479" h="1358900">
                <a:moveTo>
                  <a:pt x="324256" y="393700"/>
                </a:moveTo>
                <a:lnTo>
                  <a:pt x="87236" y="393700"/>
                </a:lnTo>
                <a:lnTo>
                  <a:pt x="85128" y="406400"/>
                </a:lnTo>
                <a:lnTo>
                  <a:pt x="326364" y="406400"/>
                </a:lnTo>
                <a:lnTo>
                  <a:pt x="324256" y="393700"/>
                </a:lnTo>
                <a:close/>
              </a:path>
              <a:path w="411479" h="1358900">
                <a:moveTo>
                  <a:pt x="313601" y="381000"/>
                </a:moveTo>
                <a:lnTo>
                  <a:pt x="99999" y="381000"/>
                </a:lnTo>
                <a:lnTo>
                  <a:pt x="95796" y="393700"/>
                </a:lnTo>
                <a:lnTo>
                  <a:pt x="315696" y="393700"/>
                </a:lnTo>
                <a:lnTo>
                  <a:pt x="313601" y="381000"/>
                </a:lnTo>
                <a:close/>
              </a:path>
              <a:path w="411479" h="1358900">
                <a:moveTo>
                  <a:pt x="303644" y="368300"/>
                </a:moveTo>
                <a:lnTo>
                  <a:pt x="107848" y="368300"/>
                </a:lnTo>
                <a:lnTo>
                  <a:pt x="106019" y="381000"/>
                </a:lnTo>
                <a:lnTo>
                  <a:pt x="307555" y="381000"/>
                </a:lnTo>
                <a:lnTo>
                  <a:pt x="303644" y="368300"/>
                </a:lnTo>
                <a:close/>
              </a:path>
              <a:path w="411479" h="1358900">
                <a:moveTo>
                  <a:pt x="296062" y="355600"/>
                </a:moveTo>
                <a:lnTo>
                  <a:pt x="115417" y="355600"/>
                </a:lnTo>
                <a:lnTo>
                  <a:pt x="113601" y="368300"/>
                </a:lnTo>
                <a:lnTo>
                  <a:pt x="297891" y="368300"/>
                </a:lnTo>
                <a:lnTo>
                  <a:pt x="296062" y="355600"/>
                </a:lnTo>
                <a:close/>
              </a:path>
              <a:path w="411479" h="1358900">
                <a:moveTo>
                  <a:pt x="285546" y="342900"/>
                </a:moveTo>
                <a:lnTo>
                  <a:pt x="125945" y="342900"/>
                </a:lnTo>
                <a:lnTo>
                  <a:pt x="122580" y="355600"/>
                </a:lnTo>
                <a:lnTo>
                  <a:pt x="288912" y="355600"/>
                </a:lnTo>
                <a:lnTo>
                  <a:pt x="285546" y="342900"/>
                </a:lnTo>
                <a:close/>
              </a:path>
              <a:path w="411479" h="1358900">
                <a:moveTo>
                  <a:pt x="278942" y="330200"/>
                </a:moveTo>
                <a:lnTo>
                  <a:pt x="132524" y="330200"/>
                </a:lnTo>
                <a:lnTo>
                  <a:pt x="130848" y="342900"/>
                </a:lnTo>
                <a:lnTo>
                  <a:pt x="280631" y="342900"/>
                </a:lnTo>
                <a:lnTo>
                  <a:pt x="278942" y="330200"/>
                </a:lnTo>
                <a:close/>
              </a:path>
              <a:path w="411479" h="1358900">
                <a:moveTo>
                  <a:pt x="268719" y="317500"/>
                </a:moveTo>
                <a:lnTo>
                  <a:pt x="142773" y="317500"/>
                </a:lnTo>
                <a:lnTo>
                  <a:pt x="138569" y="330200"/>
                </a:lnTo>
                <a:lnTo>
                  <a:pt x="272922" y="330200"/>
                </a:lnTo>
                <a:lnTo>
                  <a:pt x="268719" y="317500"/>
                </a:lnTo>
                <a:close/>
              </a:path>
              <a:path w="411479" h="1358900">
                <a:moveTo>
                  <a:pt x="265912" y="304800"/>
                </a:moveTo>
                <a:lnTo>
                  <a:pt x="145567" y="304800"/>
                </a:lnTo>
                <a:lnTo>
                  <a:pt x="144170" y="317500"/>
                </a:lnTo>
                <a:lnTo>
                  <a:pt x="267309" y="317500"/>
                </a:lnTo>
                <a:lnTo>
                  <a:pt x="265912" y="304800"/>
                </a:lnTo>
                <a:close/>
              </a:path>
              <a:path w="411479" h="1358900">
                <a:moveTo>
                  <a:pt x="259460" y="292100"/>
                </a:moveTo>
                <a:lnTo>
                  <a:pt x="152018" y="292100"/>
                </a:lnTo>
                <a:lnTo>
                  <a:pt x="149504" y="304800"/>
                </a:lnTo>
                <a:lnTo>
                  <a:pt x="261975" y="304800"/>
                </a:lnTo>
                <a:lnTo>
                  <a:pt x="259460" y="292100"/>
                </a:lnTo>
                <a:close/>
              </a:path>
              <a:path w="411479" h="1358900">
                <a:moveTo>
                  <a:pt x="253568" y="279400"/>
                </a:moveTo>
                <a:lnTo>
                  <a:pt x="157911" y="279400"/>
                </a:lnTo>
                <a:lnTo>
                  <a:pt x="156794" y="292100"/>
                </a:lnTo>
                <a:lnTo>
                  <a:pt x="254685" y="292100"/>
                </a:lnTo>
                <a:lnTo>
                  <a:pt x="253568" y="279400"/>
                </a:lnTo>
                <a:close/>
              </a:path>
              <a:path w="411479" h="1358900">
                <a:moveTo>
                  <a:pt x="247954" y="266700"/>
                </a:moveTo>
                <a:lnTo>
                  <a:pt x="163525" y="266700"/>
                </a:lnTo>
                <a:lnTo>
                  <a:pt x="162534" y="279400"/>
                </a:lnTo>
                <a:lnTo>
                  <a:pt x="249085" y="279400"/>
                </a:lnTo>
                <a:lnTo>
                  <a:pt x="247954" y="266700"/>
                </a:lnTo>
                <a:close/>
              </a:path>
              <a:path w="411479" h="1358900">
                <a:moveTo>
                  <a:pt x="243751" y="254000"/>
                </a:moveTo>
                <a:lnTo>
                  <a:pt x="167741" y="254000"/>
                </a:lnTo>
                <a:lnTo>
                  <a:pt x="165773" y="266700"/>
                </a:lnTo>
                <a:lnTo>
                  <a:pt x="244728" y="266700"/>
                </a:lnTo>
                <a:lnTo>
                  <a:pt x="243751" y="254000"/>
                </a:lnTo>
                <a:close/>
              </a:path>
              <a:path w="411479" h="1358900">
                <a:moveTo>
                  <a:pt x="238696" y="241300"/>
                </a:moveTo>
                <a:lnTo>
                  <a:pt x="172783" y="241300"/>
                </a:lnTo>
                <a:lnTo>
                  <a:pt x="171805" y="254000"/>
                </a:lnTo>
                <a:lnTo>
                  <a:pt x="239687" y="254000"/>
                </a:lnTo>
                <a:lnTo>
                  <a:pt x="238696" y="241300"/>
                </a:lnTo>
                <a:close/>
              </a:path>
              <a:path w="411479" h="1358900">
                <a:moveTo>
                  <a:pt x="234073" y="228600"/>
                </a:moveTo>
                <a:lnTo>
                  <a:pt x="177406" y="228600"/>
                </a:lnTo>
                <a:lnTo>
                  <a:pt x="176428" y="241300"/>
                </a:lnTo>
                <a:lnTo>
                  <a:pt x="235051" y="241300"/>
                </a:lnTo>
                <a:lnTo>
                  <a:pt x="234073" y="228600"/>
                </a:lnTo>
                <a:close/>
              </a:path>
              <a:path w="411479" h="1358900">
                <a:moveTo>
                  <a:pt x="229857" y="215900"/>
                </a:moveTo>
                <a:lnTo>
                  <a:pt x="181609" y="215900"/>
                </a:lnTo>
                <a:lnTo>
                  <a:pt x="180784" y="228600"/>
                </a:lnTo>
                <a:lnTo>
                  <a:pt x="230708" y="228600"/>
                </a:lnTo>
                <a:lnTo>
                  <a:pt x="229857" y="215900"/>
                </a:lnTo>
                <a:close/>
              </a:path>
              <a:path w="411479" h="1358900">
                <a:moveTo>
                  <a:pt x="226631" y="203200"/>
                </a:moveTo>
                <a:lnTo>
                  <a:pt x="185546" y="203200"/>
                </a:lnTo>
                <a:lnTo>
                  <a:pt x="184149" y="215900"/>
                </a:lnTo>
                <a:lnTo>
                  <a:pt x="227482" y="215900"/>
                </a:lnTo>
                <a:lnTo>
                  <a:pt x="226631" y="203200"/>
                </a:lnTo>
                <a:close/>
              </a:path>
              <a:path w="411479" h="1358900">
                <a:moveTo>
                  <a:pt x="222986" y="190500"/>
                </a:moveTo>
                <a:lnTo>
                  <a:pt x="188493" y="190500"/>
                </a:lnTo>
                <a:lnTo>
                  <a:pt x="187083" y="203200"/>
                </a:lnTo>
                <a:lnTo>
                  <a:pt x="224383" y="203200"/>
                </a:lnTo>
                <a:lnTo>
                  <a:pt x="222986" y="190500"/>
                </a:lnTo>
                <a:close/>
              </a:path>
              <a:path w="411479" h="1358900">
                <a:moveTo>
                  <a:pt x="219201" y="177800"/>
                </a:moveTo>
                <a:lnTo>
                  <a:pt x="192277" y="177800"/>
                </a:lnTo>
                <a:lnTo>
                  <a:pt x="191147" y="190500"/>
                </a:lnTo>
                <a:lnTo>
                  <a:pt x="220332" y="190500"/>
                </a:lnTo>
                <a:lnTo>
                  <a:pt x="219201" y="177800"/>
                </a:lnTo>
                <a:close/>
              </a:path>
              <a:path w="411479" h="1358900">
                <a:moveTo>
                  <a:pt x="217385" y="165100"/>
                </a:moveTo>
                <a:lnTo>
                  <a:pt x="194665" y="165100"/>
                </a:lnTo>
                <a:lnTo>
                  <a:pt x="192976" y="177800"/>
                </a:lnTo>
                <a:lnTo>
                  <a:pt x="218516" y="177800"/>
                </a:lnTo>
                <a:lnTo>
                  <a:pt x="217385" y="165100"/>
                </a:lnTo>
                <a:close/>
              </a:path>
              <a:path w="411479" h="1358900">
                <a:moveTo>
                  <a:pt x="214858" y="152400"/>
                </a:moveTo>
                <a:lnTo>
                  <a:pt x="196621" y="152400"/>
                </a:lnTo>
                <a:lnTo>
                  <a:pt x="196062" y="165100"/>
                </a:lnTo>
                <a:lnTo>
                  <a:pt x="215417" y="165100"/>
                </a:lnTo>
                <a:lnTo>
                  <a:pt x="214858" y="152400"/>
                </a:lnTo>
                <a:close/>
              </a:path>
              <a:path w="411479" h="1358900">
                <a:moveTo>
                  <a:pt x="212750" y="139700"/>
                </a:moveTo>
                <a:lnTo>
                  <a:pt x="199148" y="139700"/>
                </a:lnTo>
                <a:lnTo>
                  <a:pt x="198310" y="152400"/>
                </a:lnTo>
                <a:lnTo>
                  <a:pt x="214439" y="152400"/>
                </a:lnTo>
                <a:lnTo>
                  <a:pt x="212750" y="139700"/>
                </a:lnTo>
                <a:close/>
              </a:path>
              <a:path w="411479" h="1358900">
                <a:moveTo>
                  <a:pt x="209105" y="114300"/>
                </a:moveTo>
                <a:lnTo>
                  <a:pt x="201536" y="114300"/>
                </a:lnTo>
                <a:lnTo>
                  <a:pt x="201396" y="127000"/>
                </a:lnTo>
                <a:lnTo>
                  <a:pt x="200685" y="127000"/>
                </a:lnTo>
                <a:lnTo>
                  <a:pt x="199847" y="139700"/>
                </a:lnTo>
                <a:lnTo>
                  <a:pt x="211353" y="139700"/>
                </a:lnTo>
                <a:lnTo>
                  <a:pt x="209105" y="114300"/>
                </a:lnTo>
                <a:close/>
              </a:path>
              <a:path w="411479" h="1358900">
                <a:moveTo>
                  <a:pt x="208686" y="101600"/>
                </a:moveTo>
                <a:lnTo>
                  <a:pt x="202793" y="101600"/>
                </a:lnTo>
                <a:lnTo>
                  <a:pt x="202514" y="114300"/>
                </a:lnTo>
                <a:lnTo>
                  <a:pt x="208978" y="114300"/>
                </a:lnTo>
                <a:lnTo>
                  <a:pt x="208686" y="101600"/>
                </a:lnTo>
                <a:close/>
              </a:path>
              <a:path w="411479" h="1358900">
                <a:moveTo>
                  <a:pt x="207149" y="76200"/>
                </a:moveTo>
                <a:lnTo>
                  <a:pt x="204330" y="76200"/>
                </a:lnTo>
                <a:lnTo>
                  <a:pt x="203352" y="101600"/>
                </a:lnTo>
                <a:lnTo>
                  <a:pt x="208127" y="101600"/>
                </a:lnTo>
                <a:lnTo>
                  <a:pt x="207149" y="76200"/>
                </a:lnTo>
                <a:close/>
              </a:path>
              <a:path w="411479" h="1358900">
                <a:moveTo>
                  <a:pt x="206870" y="63500"/>
                </a:moveTo>
                <a:lnTo>
                  <a:pt x="204622" y="63500"/>
                </a:lnTo>
                <a:lnTo>
                  <a:pt x="204622" y="76200"/>
                </a:lnTo>
                <a:lnTo>
                  <a:pt x="206870" y="76200"/>
                </a:lnTo>
                <a:lnTo>
                  <a:pt x="206870" y="63500"/>
                </a:lnTo>
                <a:close/>
              </a:path>
              <a:path w="411479" h="1358900">
                <a:moveTo>
                  <a:pt x="206438" y="50800"/>
                </a:moveTo>
                <a:lnTo>
                  <a:pt x="205041" y="50800"/>
                </a:lnTo>
                <a:lnTo>
                  <a:pt x="205041" y="63500"/>
                </a:lnTo>
                <a:lnTo>
                  <a:pt x="206438" y="63500"/>
                </a:lnTo>
                <a:lnTo>
                  <a:pt x="206438" y="50800"/>
                </a:lnTo>
                <a:close/>
              </a:path>
              <a:path w="411479" h="1358900">
                <a:moveTo>
                  <a:pt x="206159" y="38100"/>
                </a:moveTo>
                <a:lnTo>
                  <a:pt x="205333" y="38100"/>
                </a:lnTo>
                <a:lnTo>
                  <a:pt x="205333" y="50800"/>
                </a:lnTo>
                <a:lnTo>
                  <a:pt x="206311" y="50800"/>
                </a:lnTo>
                <a:lnTo>
                  <a:pt x="206159" y="38100"/>
                </a:lnTo>
                <a:close/>
              </a:path>
              <a:path w="411479" h="1358900">
                <a:moveTo>
                  <a:pt x="205879" y="0"/>
                </a:moveTo>
                <a:lnTo>
                  <a:pt x="205600" y="0"/>
                </a:lnTo>
                <a:lnTo>
                  <a:pt x="205600" y="25400"/>
                </a:lnTo>
                <a:lnTo>
                  <a:pt x="205460" y="25400"/>
                </a:lnTo>
                <a:lnTo>
                  <a:pt x="205460" y="38100"/>
                </a:lnTo>
                <a:lnTo>
                  <a:pt x="206019" y="38100"/>
                </a:lnTo>
                <a:lnTo>
                  <a:pt x="206019" y="25400"/>
                </a:lnTo>
                <a:lnTo>
                  <a:pt x="205879" y="127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7041535" y="774489"/>
            <a:ext cx="412115" cy="1367790"/>
          </a:xfrm>
          <a:custGeom>
            <a:avLst/>
            <a:gdLst/>
            <a:ahLst/>
            <a:cxnLst/>
            <a:rect l="l" t="t" r="r" b="b"/>
            <a:pathLst>
              <a:path w="412115" h="1367789">
                <a:moveTo>
                  <a:pt x="205600" y="1367701"/>
                </a:moveTo>
                <a:lnTo>
                  <a:pt x="205600" y="1367701"/>
                </a:lnTo>
                <a:lnTo>
                  <a:pt x="205600" y="1346199"/>
                </a:lnTo>
                <a:lnTo>
                  <a:pt x="205460" y="1343558"/>
                </a:lnTo>
                <a:lnTo>
                  <a:pt x="205460" y="1340916"/>
                </a:lnTo>
                <a:lnTo>
                  <a:pt x="205460" y="1338148"/>
                </a:lnTo>
                <a:lnTo>
                  <a:pt x="205460" y="1335506"/>
                </a:lnTo>
                <a:lnTo>
                  <a:pt x="205460" y="1332864"/>
                </a:lnTo>
                <a:lnTo>
                  <a:pt x="205333" y="1330223"/>
                </a:lnTo>
                <a:lnTo>
                  <a:pt x="205333" y="1327467"/>
                </a:lnTo>
                <a:lnTo>
                  <a:pt x="205333" y="1324825"/>
                </a:lnTo>
                <a:lnTo>
                  <a:pt x="205181" y="1322184"/>
                </a:lnTo>
                <a:lnTo>
                  <a:pt x="205181" y="1319415"/>
                </a:lnTo>
                <a:lnTo>
                  <a:pt x="205181" y="1316774"/>
                </a:lnTo>
                <a:lnTo>
                  <a:pt x="205041" y="1314132"/>
                </a:lnTo>
                <a:lnTo>
                  <a:pt x="205041" y="1311490"/>
                </a:lnTo>
                <a:lnTo>
                  <a:pt x="204901" y="1308722"/>
                </a:lnTo>
                <a:lnTo>
                  <a:pt x="204901" y="1306080"/>
                </a:lnTo>
                <a:lnTo>
                  <a:pt x="204762" y="1303439"/>
                </a:lnTo>
                <a:lnTo>
                  <a:pt x="204762" y="1300683"/>
                </a:lnTo>
                <a:lnTo>
                  <a:pt x="204622" y="1298041"/>
                </a:lnTo>
                <a:lnTo>
                  <a:pt x="204622" y="1295399"/>
                </a:lnTo>
                <a:lnTo>
                  <a:pt x="204482" y="1292758"/>
                </a:lnTo>
                <a:lnTo>
                  <a:pt x="204330" y="1289989"/>
                </a:lnTo>
                <a:lnTo>
                  <a:pt x="204203" y="1287348"/>
                </a:lnTo>
                <a:lnTo>
                  <a:pt x="204203" y="1284706"/>
                </a:lnTo>
                <a:lnTo>
                  <a:pt x="204063" y="1281950"/>
                </a:lnTo>
                <a:lnTo>
                  <a:pt x="203911" y="1279309"/>
                </a:lnTo>
                <a:lnTo>
                  <a:pt x="203771" y="1276667"/>
                </a:lnTo>
                <a:lnTo>
                  <a:pt x="203644" y="1274025"/>
                </a:lnTo>
                <a:lnTo>
                  <a:pt x="203504" y="1271257"/>
                </a:lnTo>
                <a:lnTo>
                  <a:pt x="203352" y="1268615"/>
                </a:lnTo>
                <a:lnTo>
                  <a:pt x="203085" y="1265974"/>
                </a:lnTo>
                <a:lnTo>
                  <a:pt x="202933" y="1263205"/>
                </a:lnTo>
                <a:lnTo>
                  <a:pt x="202793" y="1260563"/>
                </a:lnTo>
                <a:lnTo>
                  <a:pt x="202514" y="1257922"/>
                </a:lnTo>
                <a:lnTo>
                  <a:pt x="202374" y="1255280"/>
                </a:lnTo>
                <a:lnTo>
                  <a:pt x="202095" y="1252524"/>
                </a:lnTo>
                <a:lnTo>
                  <a:pt x="201955" y="1249883"/>
                </a:lnTo>
                <a:lnTo>
                  <a:pt x="201663" y="1247241"/>
                </a:lnTo>
                <a:lnTo>
                  <a:pt x="201396" y="1244472"/>
                </a:lnTo>
                <a:lnTo>
                  <a:pt x="201104" y="1241831"/>
                </a:lnTo>
                <a:lnTo>
                  <a:pt x="200837" y="1239189"/>
                </a:lnTo>
                <a:lnTo>
                  <a:pt x="200558" y="1236548"/>
                </a:lnTo>
                <a:lnTo>
                  <a:pt x="200266" y="1233792"/>
                </a:lnTo>
                <a:lnTo>
                  <a:pt x="199999" y="1231150"/>
                </a:lnTo>
                <a:lnTo>
                  <a:pt x="199567" y="1228509"/>
                </a:lnTo>
                <a:lnTo>
                  <a:pt x="199288" y="1225740"/>
                </a:lnTo>
                <a:lnTo>
                  <a:pt x="199008" y="1223098"/>
                </a:lnTo>
                <a:lnTo>
                  <a:pt x="198589" y="1220457"/>
                </a:lnTo>
                <a:lnTo>
                  <a:pt x="198170" y="1217815"/>
                </a:lnTo>
                <a:lnTo>
                  <a:pt x="197891" y="1215047"/>
                </a:lnTo>
                <a:lnTo>
                  <a:pt x="197459" y="1212405"/>
                </a:lnTo>
                <a:lnTo>
                  <a:pt x="197040" y="1209763"/>
                </a:lnTo>
                <a:lnTo>
                  <a:pt x="196621" y="1207007"/>
                </a:lnTo>
                <a:lnTo>
                  <a:pt x="196202" y="1204366"/>
                </a:lnTo>
                <a:lnTo>
                  <a:pt x="195795" y="1201724"/>
                </a:lnTo>
                <a:lnTo>
                  <a:pt x="195224" y="1199083"/>
                </a:lnTo>
                <a:lnTo>
                  <a:pt x="194792" y="1196314"/>
                </a:lnTo>
                <a:lnTo>
                  <a:pt x="194373" y="1193672"/>
                </a:lnTo>
                <a:lnTo>
                  <a:pt x="193814" y="1191031"/>
                </a:lnTo>
                <a:lnTo>
                  <a:pt x="193395" y="1188275"/>
                </a:lnTo>
                <a:lnTo>
                  <a:pt x="192836" y="1185633"/>
                </a:lnTo>
                <a:lnTo>
                  <a:pt x="192277" y="1182992"/>
                </a:lnTo>
                <a:lnTo>
                  <a:pt x="191719" y="1180350"/>
                </a:lnTo>
                <a:lnTo>
                  <a:pt x="191147" y="1177582"/>
                </a:lnTo>
                <a:lnTo>
                  <a:pt x="190588" y="1174940"/>
                </a:lnTo>
                <a:lnTo>
                  <a:pt x="190030" y="1172298"/>
                </a:lnTo>
                <a:lnTo>
                  <a:pt x="189471" y="1169530"/>
                </a:lnTo>
                <a:lnTo>
                  <a:pt x="188912" y="1166888"/>
                </a:lnTo>
                <a:lnTo>
                  <a:pt x="188213" y="1164247"/>
                </a:lnTo>
                <a:lnTo>
                  <a:pt x="187655" y="1161605"/>
                </a:lnTo>
                <a:lnTo>
                  <a:pt x="186943" y="1158849"/>
                </a:lnTo>
                <a:lnTo>
                  <a:pt x="186385" y="1156208"/>
                </a:lnTo>
                <a:lnTo>
                  <a:pt x="185686" y="1153566"/>
                </a:lnTo>
                <a:lnTo>
                  <a:pt x="184988" y="1150797"/>
                </a:lnTo>
                <a:lnTo>
                  <a:pt x="184429" y="1148156"/>
                </a:lnTo>
                <a:lnTo>
                  <a:pt x="183718" y="1145514"/>
                </a:lnTo>
                <a:lnTo>
                  <a:pt x="183019" y="1142872"/>
                </a:lnTo>
                <a:lnTo>
                  <a:pt x="182321" y="1140117"/>
                </a:lnTo>
                <a:lnTo>
                  <a:pt x="181609" y="1137475"/>
                </a:lnTo>
                <a:lnTo>
                  <a:pt x="180784" y="1134833"/>
                </a:lnTo>
                <a:lnTo>
                  <a:pt x="180073" y="1132065"/>
                </a:lnTo>
                <a:lnTo>
                  <a:pt x="179374" y="1129423"/>
                </a:lnTo>
                <a:lnTo>
                  <a:pt x="178676" y="1126782"/>
                </a:lnTo>
                <a:lnTo>
                  <a:pt x="177825" y="1124140"/>
                </a:lnTo>
                <a:lnTo>
                  <a:pt x="177139" y="1121371"/>
                </a:lnTo>
                <a:lnTo>
                  <a:pt x="176288" y="1118730"/>
                </a:lnTo>
                <a:lnTo>
                  <a:pt x="175450" y="1116088"/>
                </a:lnTo>
                <a:lnTo>
                  <a:pt x="174739" y="1113332"/>
                </a:lnTo>
                <a:lnTo>
                  <a:pt x="173901" y="1110691"/>
                </a:lnTo>
                <a:lnTo>
                  <a:pt x="173062" y="1108049"/>
                </a:lnTo>
                <a:lnTo>
                  <a:pt x="172224" y="1105408"/>
                </a:lnTo>
                <a:lnTo>
                  <a:pt x="171386" y="1102639"/>
                </a:lnTo>
                <a:lnTo>
                  <a:pt x="170535" y="1099997"/>
                </a:lnTo>
                <a:lnTo>
                  <a:pt x="169697" y="1097356"/>
                </a:lnTo>
                <a:lnTo>
                  <a:pt x="168846" y="1094587"/>
                </a:lnTo>
                <a:lnTo>
                  <a:pt x="167868" y="1091945"/>
                </a:lnTo>
                <a:lnTo>
                  <a:pt x="167030" y="1089304"/>
                </a:lnTo>
                <a:lnTo>
                  <a:pt x="166179" y="1086662"/>
                </a:lnTo>
                <a:lnTo>
                  <a:pt x="165201" y="1083906"/>
                </a:lnTo>
                <a:lnTo>
                  <a:pt x="164376" y="1081265"/>
                </a:lnTo>
                <a:lnTo>
                  <a:pt x="163385" y="1078623"/>
                </a:lnTo>
                <a:lnTo>
                  <a:pt x="162407" y="1075855"/>
                </a:lnTo>
                <a:lnTo>
                  <a:pt x="161556" y="1073213"/>
                </a:lnTo>
                <a:lnTo>
                  <a:pt x="160578" y="1070571"/>
                </a:lnTo>
                <a:lnTo>
                  <a:pt x="159600" y="1067930"/>
                </a:lnTo>
                <a:lnTo>
                  <a:pt x="158622" y="1065174"/>
                </a:lnTo>
                <a:lnTo>
                  <a:pt x="157772" y="1062520"/>
                </a:lnTo>
                <a:lnTo>
                  <a:pt x="156794" y="1059878"/>
                </a:lnTo>
                <a:lnTo>
                  <a:pt x="155816" y="1057122"/>
                </a:lnTo>
                <a:lnTo>
                  <a:pt x="154825" y="1054480"/>
                </a:lnTo>
                <a:lnTo>
                  <a:pt x="153847" y="1051839"/>
                </a:lnTo>
                <a:lnTo>
                  <a:pt x="152869" y="1049197"/>
                </a:lnTo>
                <a:lnTo>
                  <a:pt x="151891" y="1046429"/>
                </a:lnTo>
                <a:lnTo>
                  <a:pt x="150901" y="1043787"/>
                </a:lnTo>
                <a:lnTo>
                  <a:pt x="149923" y="1041145"/>
                </a:lnTo>
                <a:lnTo>
                  <a:pt x="148945" y="1038390"/>
                </a:lnTo>
                <a:lnTo>
                  <a:pt x="147954" y="1035748"/>
                </a:lnTo>
                <a:lnTo>
                  <a:pt x="146977" y="1033094"/>
                </a:lnTo>
                <a:lnTo>
                  <a:pt x="145999" y="1030452"/>
                </a:lnTo>
                <a:lnTo>
                  <a:pt x="145008" y="1027696"/>
                </a:lnTo>
                <a:lnTo>
                  <a:pt x="144030" y="1025055"/>
                </a:lnTo>
                <a:lnTo>
                  <a:pt x="143052" y="1022413"/>
                </a:lnTo>
                <a:lnTo>
                  <a:pt x="142062" y="1019644"/>
                </a:lnTo>
                <a:lnTo>
                  <a:pt x="141084" y="1017003"/>
                </a:lnTo>
                <a:lnTo>
                  <a:pt x="140106" y="1014361"/>
                </a:lnTo>
                <a:lnTo>
                  <a:pt x="139255" y="1011720"/>
                </a:lnTo>
                <a:lnTo>
                  <a:pt x="138277" y="1008964"/>
                </a:lnTo>
                <a:lnTo>
                  <a:pt x="137299" y="1006309"/>
                </a:lnTo>
                <a:lnTo>
                  <a:pt x="136461" y="1003668"/>
                </a:lnTo>
                <a:lnTo>
                  <a:pt x="135483" y="1000912"/>
                </a:lnTo>
                <a:lnTo>
                  <a:pt x="134632" y="998270"/>
                </a:lnTo>
                <a:lnTo>
                  <a:pt x="133794" y="995629"/>
                </a:lnTo>
                <a:lnTo>
                  <a:pt x="132943" y="992987"/>
                </a:lnTo>
                <a:lnTo>
                  <a:pt x="131965" y="990218"/>
                </a:lnTo>
                <a:lnTo>
                  <a:pt x="131127" y="987577"/>
                </a:lnTo>
                <a:lnTo>
                  <a:pt x="130428" y="984935"/>
                </a:lnTo>
                <a:lnTo>
                  <a:pt x="129590" y="982179"/>
                </a:lnTo>
                <a:lnTo>
                  <a:pt x="128739" y="979538"/>
                </a:lnTo>
                <a:lnTo>
                  <a:pt x="127901" y="976896"/>
                </a:lnTo>
                <a:lnTo>
                  <a:pt x="127203" y="974255"/>
                </a:lnTo>
                <a:lnTo>
                  <a:pt x="126364" y="971486"/>
                </a:lnTo>
                <a:lnTo>
                  <a:pt x="125653" y="968844"/>
                </a:lnTo>
                <a:lnTo>
                  <a:pt x="124955" y="966203"/>
                </a:lnTo>
                <a:lnTo>
                  <a:pt x="124256" y="963434"/>
                </a:lnTo>
                <a:lnTo>
                  <a:pt x="123558" y="960793"/>
                </a:lnTo>
                <a:lnTo>
                  <a:pt x="122847" y="958151"/>
                </a:lnTo>
                <a:lnTo>
                  <a:pt x="122161" y="955509"/>
                </a:lnTo>
                <a:lnTo>
                  <a:pt x="121450" y="952753"/>
                </a:lnTo>
                <a:lnTo>
                  <a:pt x="120891" y="950112"/>
                </a:lnTo>
                <a:lnTo>
                  <a:pt x="120180" y="947470"/>
                </a:lnTo>
                <a:lnTo>
                  <a:pt x="119494" y="944702"/>
                </a:lnTo>
                <a:lnTo>
                  <a:pt x="118935" y="942060"/>
                </a:lnTo>
                <a:lnTo>
                  <a:pt x="118363" y="939418"/>
                </a:lnTo>
                <a:lnTo>
                  <a:pt x="117665" y="936777"/>
                </a:lnTo>
                <a:lnTo>
                  <a:pt x="117106" y="934021"/>
                </a:lnTo>
                <a:lnTo>
                  <a:pt x="116535" y="931379"/>
                </a:lnTo>
                <a:lnTo>
                  <a:pt x="115976" y="928738"/>
                </a:lnTo>
                <a:lnTo>
                  <a:pt x="115417" y="925969"/>
                </a:lnTo>
                <a:lnTo>
                  <a:pt x="114858" y="923328"/>
                </a:lnTo>
                <a:lnTo>
                  <a:pt x="114299" y="920686"/>
                </a:lnTo>
                <a:lnTo>
                  <a:pt x="113741" y="918044"/>
                </a:lnTo>
                <a:lnTo>
                  <a:pt x="113182" y="915276"/>
                </a:lnTo>
                <a:lnTo>
                  <a:pt x="112623" y="912634"/>
                </a:lnTo>
                <a:lnTo>
                  <a:pt x="112052" y="909993"/>
                </a:lnTo>
                <a:lnTo>
                  <a:pt x="111493" y="907237"/>
                </a:lnTo>
                <a:lnTo>
                  <a:pt x="110934" y="904595"/>
                </a:lnTo>
                <a:lnTo>
                  <a:pt x="110515" y="901953"/>
                </a:lnTo>
                <a:lnTo>
                  <a:pt x="109956" y="899312"/>
                </a:lnTo>
                <a:lnTo>
                  <a:pt x="109397" y="896543"/>
                </a:lnTo>
                <a:lnTo>
                  <a:pt x="108826" y="893902"/>
                </a:lnTo>
                <a:lnTo>
                  <a:pt x="108267" y="891260"/>
                </a:lnTo>
                <a:lnTo>
                  <a:pt x="107708" y="888504"/>
                </a:lnTo>
                <a:lnTo>
                  <a:pt x="107289" y="885863"/>
                </a:lnTo>
                <a:lnTo>
                  <a:pt x="106730" y="883221"/>
                </a:lnTo>
                <a:lnTo>
                  <a:pt x="106171" y="880579"/>
                </a:lnTo>
                <a:lnTo>
                  <a:pt x="105600" y="877811"/>
                </a:lnTo>
                <a:lnTo>
                  <a:pt x="105041" y="875169"/>
                </a:lnTo>
                <a:lnTo>
                  <a:pt x="104482" y="872528"/>
                </a:lnTo>
                <a:lnTo>
                  <a:pt x="104063" y="869759"/>
                </a:lnTo>
                <a:lnTo>
                  <a:pt x="103504" y="867117"/>
                </a:lnTo>
                <a:lnTo>
                  <a:pt x="102933" y="864476"/>
                </a:lnTo>
                <a:lnTo>
                  <a:pt x="102374" y="861834"/>
                </a:lnTo>
                <a:lnTo>
                  <a:pt x="101815" y="859078"/>
                </a:lnTo>
                <a:lnTo>
                  <a:pt x="101396" y="856437"/>
                </a:lnTo>
                <a:lnTo>
                  <a:pt x="100837" y="853795"/>
                </a:lnTo>
                <a:lnTo>
                  <a:pt x="100279" y="851026"/>
                </a:lnTo>
                <a:lnTo>
                  <a:pt x="99860" y="848385"/>
                </a:lnTo>
                <a:lnTo>
                  <a:pt x="99288" y="845743"/>
                </a:lnTo>
                <a:lnTo>
                  <a:pt x="98729" y="843102"/>
                </a:lnTo>
                <a:lnTo>
                  <a:pt x="98310" y="840346"/>
                </a:lnTo>
                <a:lnTo>
                  <a:pt x="97751" y="837704"/>
                </a:lnTo>
                <a:lnTo>
                  <a:pt x="97332" y="835063"/>
                </a:lnTo>
                <a:lnTo>
                  <a:pt x="96900" y="832294"/>
                </a:lnTo>
                <a:lnTo>
                  <a:pt x="96342" y="829652"/>
                </a:lnTo>
                <a:lnTo>
                  <a:pt x="95923" y="827011"/>
                </a:lnTo>
                <a:lnTo>
                  <a:pt x="95503" y="824369"/>
                </a:lnTo>
                <a:lnTo>
                  <a:pt x="95084" y="821601"/>
                </a:lnTo>
                <a:lnTo>
                  <a:pt x="94665" y="818959"/>
                </a:lnTo>
                <a:lnTo>
                  <a:pt x="94233" y="816317"/>
                </a:lnTo>
                <a:lnTo>
                  <a:pt x="93814" y="813561"/>
                </a:lnTo>
                <a:lnTo>
                  <a:pt x="93395" y="810920"/>
                </a:lnTo>
                <a:lnTo>
                  <a:pt x="92989" y="808278"/>
                </a:lnTo>
                <a:lnTo>
                  <a:pt x="92697" y="805637"/>
                </a:lnTo>
                <a:lnTo>
                  <a:pt x="92278" y="802868"/>
                </a:lnTo>
                <a:lnTo>
                  <a:pt x="91998" y="800226"/>
                </a:lnTo>
                <a:lnTo>
                  <a:pt x="91566" y="797585"/>
                </a:lnTo>
                <a:lnTo>
                  <a:pt x="91300" y="794829"/>
                </a:lnTo>
                <a:lnTo>
                  <a:pt x="90881" y="792187"/>
                </a:lnTo>
                <a:lnTo>
                  <a:pt x="90589" y="789546"/>
                </a:lnTo>
                <a:lnTo>
                  <a:pt x="90322" y="786891"/>
                </a:lnTo>
                <a:lnTo>
                  <a:pt x="90030" y="784136"/>
                </a:lnTo>
                <a:lnTo>
                  <a:pt x="89611" y="781494"/>
                </a:lnTo>
                <a:lnTo>
                  <a:pt x="89344" y="778852"/>
                </a:lnTo>
                <a:lnTo>
                  <a:pt x="89052" y="776084"/>
                </a:lnTo>
                <a:lnTo>
                  <a:pt x="88772" y="773442"/>
                </a:lnTo>
                <a:lnTo>
                  <a:pt x="88353" y="770801"/>
                </a:lnTo>
                <a:lnTo>
                  <a:pt x="88074" y="768159"/>
                </a:lnTo>
                <a:lnTo>
                  <a:pt x="87795" y="765403"/>
                </a:lnTo>
                <a:lnTo>
                  <a:pt x="87363" y="762761"/>
                </a:lnTo>
                <a:lnTo>
                  <a:pt x="87096" y="760120"/>
                </a:lnTo>
                <a:lnTo>
                  <a:pt x="86677" y="757351"/>
                </a:lnTo>
                <a:lnTo>
                  <a:pt x="86258" y="754710"/>
                </a:lnTo>
                <a:lnTo>
                  <a:pt x="85966" y="752068"/>
                </a:lnTo>
                <a:lnTo>
                  <a:pt x="85547" y="749426"/>
                </a:lnTo>
                <a:lnTo>
                  <a:pt x="85128" y="746658"/>
                </a:lnTo>
                <a:lnTo>
                  <a:pt x="84696" y="744016"/>
                </a:lnTo>
                <a:lnTo>
                  <a:pt x="84150" y="741375"/>
                </a:lnTo>
                <a:lnTo>
                  <a:pt x="83718" y="738619"/>
                </a:lnTo>
                <a:lnTo>
                  <a:pt x="83159" y="735977"/>
                </a:lnTo>
                <a:lnTo>
                  <a:pt x="82600" y="733336"/>
                </a:lnTo>
                <a:lnTo>
                  <a:pt x="82041" y="730681"/>
                </a:lnTo>
                <a:lnTo>
                  <a:pt x="81343" y="727925"/>
                </a:lnTo>
                <a:lnTo>
                  <a:pt x="80784" y="725284"/>
                </a:lnTo>
                <a:lnTo>
                  <a:pt x="80073" y="722642"/>
                </a:lnTo>
                <a:lnTo>
                  <a:pt x="79387" y="719886"/>
                </a:lnTo>
                <a:lnTo>
                  <a:pt x="78536" y="717232"/>
                </a:lnTo>
                <a:lnTo>
                  <a:pt x="77698" y="714590"/>
                </a:lnTo>
                <a:lnTo>
                  <a:pt x="76847" y="711949"/>
                </a:lnTo>
                <a:lnTo>
                  <a:pt x="76009" y="709193"/>
                </a:lnTo>
                <a:lnTo>
                  <a:pt x="75158" y="706551"/>
                </a:lnTo>
                <a:lnTo>
                  <a:pt x="74180" y="703910"/>
                </a:lnTo>
                <a:lnTo>
                  <a:pt x="73202" y="701141"/>
                </a:lnTo>
                <a:lnTo>
                  <a:pt x="72085" y="698499"/>
                </a:lnTo>
                <a:lnTo>
                  <a:pt x="70954" y="695858"/>
                </a:lnTo>
                <a:lnTo>
                  <a:pt x="69849" y="693216"/>
                </a:lnTo>
                <a:lnTo>
                  <a:pt x="68719" y="690448"/>
                </a:lnTo>
                <a:lnTo>
                  <a:pt x="67449" y="687806"/>
                </a:lnTo>
                <a:lnTo>
                  <a:pt x="66332" y="685164"/>
                </a:lnTo>
                <a:lnTo>
                  <a:pt x="64935" y="682409"/>
                </a:lnTo>
                <a:lnTo>
                  <a:pt x="63665" y="679767"/>
                </a:lnTo>
                <a:lnTo>
                  <a:pt x="62268" y="677125"/>
                </a:lnTo>
                <a:lnTo>
                  <a:pt x="60871" y="674484"/>
                </a:lnTo>
                <a:lnTo>
                  <a:pt x="59461" y="671715"/>
                </a:lnTo>
                <a:lnTo>
                  <a:pt x="57911" y="669074"/>
                </a:lnTo>
                <a:lnTo>
                  <a:pt x="56375" y="666432"/>
                </a:lnTo>
                <a:lnTo>
                  <a:pt x="54838" y="663676"/>
                </a:lnTo>
                <a:lnTo>
                  <a:pt x="53289" y="661022"/>
                </a:lnTo>
                <a:lnTo>
                  <a:pt x="51752" y="658380"/>
                </a:lnTo>
                <a:lnTo>
                  <a:pt x="50063" y="655739"/>
                </a:lnTo>
                <a:lnTo>
                  <a:pt x="48526" y="652983"/>
                </a:lnTo>
                <a:lnTo>
                  <a:pt x="46837" y="650341"/>
                </a:lnTo>
                <a:lnTo>
                  <a:pt x="45148" y="647699"/>
                </a:lnTo>
                <a:lnTo>
                  <a:pt x="43472" y="644931"/>
                </a:lnTo>
                <a:lnTo>
                  <a:pt x="41795" y="642289"/>
                </a:lnTo>
                <a:lnTo>
                  <a:pt x="39966" y="639648"/>
                </a:lnTo>
                <a:lnTo>
                  <a:pt x="38277" y="637006"/>
                </a:lnTo>
                <a:lnTo>
                  <a:pt x="36601" y="634250"/>
                </a:lnTo>
                <a:lnTo>
                  <a:pt x="34924" y="631609"/>
                </a:lnTo>
                <a:lnTo>
                  <a:pt x="33096" y="628967"/>
                </a:lnTo>
                <a:lnTo>
                  <a:pt x="31407" y="626198"/>
                </a:lnTo>
                <a:lnTo>
                  <a:pt x="29717" y="623557"/>
                </a:lnTo>
                <a:lnTo>
                  <a:pt x="28054" y="620915"/>
                </a:lnTo>
                <a:lnTo>
                  <a:pt x="26365" y="618274"/>
                </a:lnTo>
                <a:lnTo>
                  <a:pt x="24676" y="615505"/>
                </a:lnTo>
                <a:lnTo>
                  <a:pt x="23139" y="612863"/>
                </a:lnTo>
                <a:lnTo>
                  <a:pt x="21602" y="610222"/>
                </a:lnTo>
                <a:lnTo>
                  <a:pt x="20053" y="607466"/>
                </a:lnTo>
                <a:lnTo>
                  <a:pt x="18516" y="604824"/>
                </a:lnTo>
                <a:lnTo>
                  <a:pt x="16954" y="602183"/>
                </a:lnTo>
                <a:lnTo>
                  <a:pt x="15557" y="599541"/>
                </a:lnTo>
                <a:lnTo>
                  <a:pt x="14160" y="596772"/>
                </a:lnTo>
                <a:lnTo>
                  <a:pt x="12750" y="594131"/>
                </a:lnTo>
                <a:lnTo>
                  <a:pt x="11493" y="591489"/>
                </a:lnTo>
                <a:lnTo>
                  <a:pt x="10236" y="588733"/>
                </a:lnTo>
                <a:lnTo>
                  <a:pt x="9105" y="586092"/>
                </a:lnTo>
                <a:lnTo>
                  <a:pt x="7988" y="583450"/>
                </a:lnTo>
                <a:lnTo>
                  <a:pt x="6870" y="580809"/>
                </a:lnTo>
                <a:lnTo>
                  <a:pt x="5880" y="578040"/>
                </a:lnTo>
                <a:lnTo>
                  <a:pt x="5041" y="575398"/>
                </a:lnTo>
                <a:lnTo>
                  <a:pt x="4203" y="572757"/>
                </a:lnTo>
                <a:lnTo>
                  <a:pt x="3365" y="569988"/>
                </a:lnTo>
                <a:lnTo>
                  <a:pt x="2666" y="567347"/>
                </a:lnTo>
                <a:lnTo>
                  <a:pt x="2108" y="564705"/>
                </a:lnTo>
                <a:lnTo>
                  <a:pt x="1536" y="562063"/>
                </a:lnTo>
                <a:lnTo>
                  <a:pt x="1117" y="559307"/>
                </a:lnTo>
                <a:lnTo>
                  <a:pt x="698" y="556666"/>
                </a:lnTo>
                <a:lnTo>
                  <a:pt x="419" y="554024"/>
                </a:lnTo>
                <a:lnTo>
                  <a:pt x="279" y="551256"/>
                </a:lnTo>
                <a:lnTo>
                  <a:pt x="126" y="548614"/>
                </a:lnTo>
                <a:lnTo>
                  <a:pt x="0" y="545972"/>
                </a:lnTo>
                <a:lnTo>
                  <a:pt x="126" y="543331"/>
                </a:lnTo>
                <a:lnTo>
                  <a:pt x="279" y="540575"/>
                </a:lnTo>
                <a:lnTo>
                  <a:pt x="419" y="537933"/>
                </a:lnTo>
                <a:lnTo>
                  <a:pt x="2793" y="524598"/>
                </a:lnTo>
                <a:lnTo>
                  <a:pt x="3505" y="521830"/>
                </a:lnTo>
                <a:lnTo>
                  <a:pt x="9537" y="505866"/>
                </a:lnTo>
                <a:lnTo>
                  <a:pt x="10794" y="503097"/>
                </a:lnTo>
                <a:lnTo>
                  <a:pt x="12064" y="500456"/>
                </a:lnTo>
                <a:lnTo>
                  <a:pt x="13461" y="497814"/>
                </a:lnTo>
                <a:lnTo>
                  <a:pt x="14998" y="495058"/>
                </a:lnTo>
                <a:lnTo>
                  <a:pt x="16408" y="492417"/>
                </a:lnTo>
                <a:lnTo>
                  <a:pt x="18084" y="489775"/>
                </a:lnTo>
                <a:lnTo>
                  <a:pt x="19621" y="487133"/>
                </a:lnTo>
                <a:lnTo>
                  <a:pt x="21310" y="484365"/>
                </a:lnTo>
                <a:lnTo>
                  <a:pt x="23139" y="481723"/>
                </a:lnTo>
                <a:lnTo>
                  <a:pt x="24955" y="479082"/>
                </a:lnTo>
                <a:lnTo>
                  <a:pt x="26784" y="476313"/>
                </a:lnTo>
                <a:lnTo>
                  <a:pt x="28600" y="473671"/>
                </a:lnTo>
                <a:lnTo>
                  <a:pt x="30568" y="471030"/>
                </a:lnTo>
                <a:lnTo>
                  <a:pt x="32537" y="468388"/>
                </a:lnTo>
                <a:lnTo>
                  <a:pt x="34493" y="465632"/>
                </a:lnTo>
                <a:lnTo>
                  <a:pt x="36601" y="462991"/>
                </a:lnTo>
                <a:lnTo>
                  <a:pt x="38696" y="460349"/>
                </a:lnTo>
                <a:lnTo>
                  <a:pt x="40805" y="457580"/>
                </a:lnTo>
                <a:lnTo>
                  <a:pt x="42900" y="454939"/>
                </a:lnTo>
                <a:lnTo>
                  <a:pt x="45008" y="452297"/>
                </a:lnTo>
                <a:lnTo>
                  <a:pt x="47256" y="449656"/>
                </a:lnTo>
                <a:lnTo>
                  <a:pt x="49364" y="446900"/>
                </a:lnTo>
                <a:lnTo>
                  <a:pt x="51612" y="444258"/>
                </a:lnTo>
                <a:lnTo>
                  <a:pt x="53860" y="441604"/>
                </a:lnTo>
                <a:lnTo>
                  <a:pt x="56095" y="438848"/>
                </a:lnTo>
                <a:lnTo>
                  <a:pt x="58331" y="436206"/>
                </a:lnTo>
                <a:lnTo>
                  <a:pt x="60578" y="433565"/>
                </a:lnTo>
                <a:lnTo>
                  <a:pt x="62826" y="430923"/>
                </a:lnTo>
                <a:lnTo>
                  <a:pt x="65074" y="428155"/>
                </a:lnTo>
                <a:lnTo>
                  <a:pt x="67309" y="425513"/>
                </a:lnTo>
                <a:lnTo>
                  <a:pt x="69557" y="422871"/>
                </a:lnTo>
                <a:lnTo>
                  <a:pt x="71805" y="420115"/>
                </a:lnTo>
                <a:lnTo>
                  <a:pt x="74053" y="417474"/>
                </a:lnTo>
                <a:lnTo>
                  <a:pt x="76288" y="414820"/>
                </a:lnTo>
                <a:lnTo>
                  <a:pt x="78536" y="412178"/>
                </a:lnTo>
                <a:lnTo>
                  <a:pt x="80784" y="409422"/>
                </a:lnTo>
                <a:lnTo>
                  <a:pt x="82880" y="406780"/>
                </a:lnTo>
                <a:lnTo>
                  <a:pt x="85128" y="404139"/>
                </a:lnTo>
                <a:lnTo>
                  <a:pt x="87236" y="401370"/>
                </a:lnTo>
                <a:lnTo>
                  <a:pt x="89471" y="398729"/>
                </a:lnTo>
                <a:lnTo>
                  <a:pt x="91566" y="396087"/>
                </a:lnTo>
                <a:lnTo>
                  <a:pt x="93675" y="393445"/>
                </a:lnTo>
                <a:lnTo>
                  <a:pt x="95796" y="390690"/>
                </a:lnTo>
                <a:lnTo>
                  <a:pt x="97891" y="388048"/>
                </a:lnTo>
                <a:lnTo>
                  <a:pt x="99999" y="385394"/>
                </a:lnTo>
                <a:lnTo>
                  <a:pt x="101955" y="382638"/>
                </a:lnTo>
                <a:lnTo>
                  <a:pt x="103924" y="379996"/>
                </a:lnTo>
                <a:lnTo>
                  <a:pt x="106019" y="377355"/>
                </a:lnTo>
                <a:lnTo>
                  <a:pt x="107848" y="374713"/>
                </a:lnTo>
                <a:lnTo>
                  <a:pt x="109816" y="371944"/>
                </a:lnTo>
                <a:lnTo>
                  <a:pt x="111772" y="369303"/>
                </a:lnTo>
                <a:lnTo>
                  <a:pt x="113601" y="366661"/>
                </a:lnTo>
                <a:lnTo>
                  <a:pt x="115417" y="363905"/>
                </a:lnTo>
                <a:lnTo>
                  <a:pt x="117246" y="361264"/>
                </a:lnTo>
                <a:lnTo>
                  <a:pt x="119075" y="358622"/>
                </a:lnTo>
                <a:lnTo>
                  <a:pt x="120891" y="355968"/>
                </a:lnTo>
                <a:lnTo>
                  <a:pt x="122580" y="353212"/>
                </a:lnTo>
                <a:lnTo>
                  <a:pt x="124256" y="350570"/>
                </a:lnTo>
                <a:lnTo>
                  <a:pt x="125945" y="347929"/>
                </a:lnTo>
                <a:lnTo>
                  <a:pt x="127622" y="345160"/>
                </a:lnTo>
                <a:lnTo>
                  <a:pt x="129298" y="342518"/>
                </a:lnTo>
                <a:lnTo>
                  <a:pt x="130848" y="339877"/>
                </a:lnTo>
                <a:lnTo>
                  <a:pt x="132524" y="337235"/>
                </a:lnTo>
                <a:lnTo>
                  <a:pt x="134073" y="334479"/>
                </a:lnTo>
                <a:lnTo>
                  <a:pt x="135483" y="331838"/>
                </a:lnTo>
                <a:lnTo>
                  <a:pt x="137020" y="329196"/>
                </a:lnTo>
                <a:lnTo>
                  <a:pt x="138569" y="326428"/>
                </a:lnTo>
                <a:lnTo>
                  <a:pt x="139966" y="323786"/>
                </a:lnTo>
                <a:lnTo>
                  <a:pt x="141363" y="321144"/>
                </a:lnTo>
                <a:lnTo>
                  <a:pt x="142773" y="318503"/>
                </a:lnTo>
                <a:lnTo>
                  <a:pt x="144170" y="315734"/>
                </a:lnTo>
                <a:lnTo>
                  <a:pt x="145567" y="313093"/>
                </a:lnTo>
                <a:lnTo>
                  <a:pt x="146837" y="310451"/>
                </a:lnTo>
                <a:lnTo>
                  <a:pt x="148107" y="307695"/>
                </a:lnTo>
                <a:lnTo>
                  <a:pt x="149504" y="305053"/>
                </a:lnTo>
                <a:lnTo>
                  <a:pt x="150774" y="302412"/>
                </a:lnTo>
                <a:lnTo>
                  <a:pt x="152018" y="299770"/>
                </a:lnTo>
                <a:lnTo>
                  <a:pt x="153149" y="297002"/>
                </a:lnTo>
                <a:lnTo>
                  <a:pt x="154419" y="294360"/>
                </a:lnTo>
                <a:lnTo>
                  <a:pt x="155663" y="291718"/>
                </a:lnTo>
                <a:lnTo>
                  <a:pt x="156794" y="288963"/>
                </a:lnTo>
                <a:lnTo>
                  <a:pt x="157911" y="286321"/>
                </a:lnTo>
                <a:lnTo>
                  <a:pt x="159181" y="283679"/>
                </a:lnTo>
                <a:lnTo>
                  <a:pt x="160312" y="281038"/>
                </a:lnTo>
                <a:lnTo>
                  <a:pt x="161416" y="278269"/>
                </a:lnTo>
                <a:lnTo>
                  <a:pt x="162534" y="275628"/>
                </a:lnTo>
                <a:lnTo>
                  <a:pt x="163525" y="272986"/>
                </a:lnTo>
                <a:lnTo>
                  <a:pt x="164642" y="270217"/>
                </a:lnTo>
                <a:lnTo>
                  <a:pt x="165773" y="267576"/>
                </a:lnTo>
                <a:lnTo>
                  <a:pt x="166750" y="264934"/>
                </a:lnTo>
                <a:lnTo>
                  <a:pt x="167741" y="262293"/>
                </a:lnTo>
                <a:lnTo>
                  <a:pt x="168846" y="259537"/>
                </a:lnTo>
                <a:lnTo>
                  <a:pt x="169837" y="256895"/>
                </a:lnTo>
                <a:lnTo>
                  <a:pt x="170827" y="254253"/>
                </a:lnTo>
                <a:lnTo>
                  <a:pt x="171805" y="251485"/>
                </a:lnTo>
                <a:lnTo>
                  <a:pt x="172783" y="248843"/>
                </a:lnTo>
                <a:lnTo>
                  <a:pt x="173621" y="246202"/>
                </a:lnTo>
                <a:lnTo>
                  <a:pt x="174612" y="243560"/>
                </a:lnTo>
                <a:lnTo>
                  <a:pt x="175590" y="240804"/>
                </a:lnTo>
                <a:lnTo>
                  <a:pt x="176428" y="238163"/>
                </a:lnTo>
                <a:lnTo>
                  <a:pt x="177406" y="235521"/>
                </a:lnTo>
                <a:lnTo>
                  <a:pt x="178257" y="232752"/>
                </a:lnTo>
                <a:lnTo>
                  <a:pt x="179095" y="230111"/>
                </a:lnTo>
                <a:lnTo>
                  <a:pt x="179933" y="227469"/>
                </a:lnTo>
                <a:lnTo>
                  <a:pt x="180784" y="224828"/>
                </a:lnTo>
                <a:lnTo>
                  <a:pt x="181609" y="222059"/>
                </a:lnTo>
                <a:lnTo>
                  <a:pt x="182460" y="219417"/>
                </a:lnTo>
                <a:lnTo>
                  <a:pt x="183299" y="216776"/>
                </a:lnTo>
                <a:lnTo>
                  <a:pt x="184149" y="214020"/>
                </a:lnTo>
                <a:lnTo>
                  <a:pt x="184835" y="211378"/>
                </a:lnTo>
                <a:lnTo>
                  <a:pt x="185546" y="208737"/>
                </a:lnTo>
                <a:lnTo>
                  <a:pt x="186385" y="206095"/>
                </a:lnTo>
                <a:lnTo>
                  <a:pt x="187083" y="203326"/>
                </a:lnTo>
                <a:lnTo>
                  <a:pt x="187794" y="200685"/>
                </a:lnTo>
                <a:lnTo>
                  <a:pt x="188493" y="198043"/>
                </a:lnTo>
                <a:lnTo>
                  <a:pt x="189191" y="195287"/>
                </a:lnTo>
                <a:lnTo>
                  <a:pt x="189903" y="192646"/>
                </a:lnTo>
                <a:lnTo>
                  <a:pt x="190461" y="190004"/>
                </a:lnTo>
                <a:lnTo>
                  <a:pt x="191147" y="187363"/>
                </a:lnTo>
                <a:lnTo>
                  <a:pt x="191719" y="184594"/>
                </a:lnTo>
                <a:lnTo>
                  <a:pt x="192277" y="181952"/>
                </a:lnTo>
                <a:lnTo>
                  <a:pt x="192976" y="179311"/>
                </a:lnTo>
                <a:lnTo>
                  <a:pt x="193547" y="176542"/>
                </a:lnTo>
                <a:lnTo>
                  <a:pt x="194106" y="173901"/>
                </a:lnTo>
                <a:lnTo>
                  <a:pt x="194665" y="171259"/>
                </a:lnTo>
                <a:lnTo>
                  <a:pt x="195084" y="168617"/>
                </a:lnTo>
                <a:lnTo>
                  <a:pt x="195643" y="165861"/>
                </a:lnTo>
                <a:lnTo>
                  <a:pt x="196062" y="163220"/>
                </a:lnTo>
                <a:lnTo>
                  <a:pt x="196621" y="160578"/>
                </a:lnTo>
                <a:lnTo>
                  <a:pt x="197040" y="157810"/>
                </a:lnTo>
                <a:lnTo>
                  <a:pt x="197459" y="155168"/>
                </a:lnTo>
                <a:lnTo>
                  <a:pt x="197891" y="152526"/>
                </a:lnTo>
                <a:lnTo>
                  <a:pt x="198310" y="149885"/>
                </a:lnTo>
                <a:lnTo>
                  <a:pt x="198729" y="147129"/>
                </a:lnTo>
                <a:lnTo>
                  <a:pt x="199148" y="144487"/>
                </a:lnTo>
                <a:lnTo>
                  <a:pt x="199440" y="141846"/>
                </a:lnTo>
                <a:lnTo>
                  <a:pt x="199847" y="139077"/>
                </a:lnTo>
                <a:lnTo>
                  <a:pt x="200126" y="136436"/>
                </a:lnTo>
                <a:lnTo>
                  <a:pt x="200418" y="133794"/>
                </a:lnTo>
                <a:lnTo>
                  <a:pt x="200685" y="131152"/>
                </a:lnTo>
                <a:lnTo>
                  <a:pt x="201104" y="128384"/>
                </a:lnTo>
                <a:lnTo>
                  <a:pt x="201396" y="125742"/>
                </a:lnTo>
                <a:lnTo>
                  <a:pt x="201536" y="123101"/>
                </a:lnTo>
                <a:lnTo>
                  <a:pt x="201815" y="120459"/>
                </a:lnTo>
                <a:lnTo>
                  <a:pt x="202095" y="117703"/>
                </a:lnTo>
                <a:lnTo>
                  <a:pt x="202374" y="115061"/>
                </a:lnTo>
                <a:lnTo>
                  <a:pt x="202514" y="112420"/>
                </a:lnTo>
                <a:lnTo>
                  <a:pt x="202793" y="109651"/>
                </a:lnTo>
                <a:lnTo>
                  <a:pt x="202933" y="107010"/>
                </a:lnTo>
                <a:lnTo>
                  <a:pt x="203085" y="104368"/>
                </a:lnTo>
                <a:lnTo>
                  <a:pt x="203352" y="101726"/>
                </a:lnTo>
                <a:lnTo>
                  <a:pt x="203504" y="98971"/>
                </a:lnTo>
                <a:lnTo>
                  <a:pt x="203644" y="96316"/>
                </a:lnTo>
                <a:lnTo>
                  <a:pt x="203771" y="93675"/>
                </a:lnTo>
                <a:lnTo>
                  <a:pt x="203911" y="90919"/>
                </a:lnTo>
                <a:lnTo>
                  <a:pt x="204063" y="88277"/>
                </a:lnTo>
                <a:lnTo>
                  <a:pt x="204203" y="85636"/>
                </a:lnTo>
                <a:lnTo>
                  <a:pt x="204330" y="82994"/>
                </a:lnTo>
                <a:lnTo>
                  <a:pt x="204330" y="80225"/>
                </a:lnTo>
                <a:lnTo>
                  <a:pt x="204482" y="77584"/>
                </a:lnTo>
                <a:lnTo>
                  <a:pt x="204622" y="74942"/>
                </a:lnTo>
                <a:lnTo>
                  <a:pt x="204622" y="72186"/>
                </a:lnTo>
                <a:lnTo>
                  <a:pt x="204762" y="69532"/>
                </a:lnTo>
                <a:lnTo>
                  <a:pt x="204901" y="66890"/>
                </a:lnTo>
                <a:lnTo>
                  <a:pt x="204901" y="64249"/>
                </a:lnTo>
                <a:lnTo>
                  <a:pt x="205041" y="61493"/>
                </a:lnTo>
                <a:lnTo>
                  <a:pt x="205041" y="58851"/>
                </a:lnTo>
                <a:lnTo>
                  <a:pt x="205041" y="56210"/>
                </a:lnTo>
                <a:lnTo>
                  <a:pt x="205181" y="53441"/>
                </a:lnTo>
                <a:lnTo>
                  <a:pt x="205181" y="50799"/>
                </a:lnTo>
                <a:lnTo>
                  <a:pt x="205333" y="48158"/>
                </a:lnTo>
                <a:lnTo>
                  <a:pt x="205333" y="45516"/>
                </a:lnTo>
                <a:lnTo>
                  <a:pt x="205333" y="42760"/>
                </a:lnTo>
                <a:lnTo>
                  <a:pt x="205333" y="40106"/>
                </a:lnTo>
                <a:lnTo>
                  <a:pt x="205460" y="37464"/>
                </a:lnTo>
                <a:lnTo>
                  <a:pt x="205460" y="34709"/>
                </a:lnTo>
                <a:lnTo>
                  <a:pt x="205460" y="32067"/>
                </a:lnTo>
                <a:lnTo>
                  <a:pt x="205460" y="29425"/>
                </a:lnTo>
                <a:lnTo>
                  <a:pt x="205460" y="26784"/>
                </a:lnTo>
                <a:lnTo>
                  <a:pt x="205600" y="24015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21374"/>
                </a:lnTo>
                <a:lnTo>
                  <a:pt x="206019" y="24015"/>
                </a:lnTo>
                <a:lnTo>
                  <a:pt x="206019" y="37464"/>
                </a:lnTo>
                <a:lnTo>
                  <a:pt x="206159" y="40106"/>
                </a:lnTo>
                <a:lnTo>
                  <a:pt x="206159" y="42760"/>
                </a:lnTo>
                <a:lnTo>
                  <a:pt x="206159" y="45516"/>
                </a:lnTo>
                <a:lnTo>
                  <a:pt x="206311" y="48158"/>
                </a:lnTo>
                <a:lnTo>
                  <a:pt x="206311" y="50799"/>
                </a:lnTo>
                <a:lnTo>
                  <a:pt x="206311" y="53441"/>
                </a:lnTo>
                <a:lnTo>
                  <a:pt x="206438" y="56210"/>
                </a:lnTo>
                <a:lnTo>
                  <a:pt x="206438" y="58851"/>
                </a:lnTo>
                <a:lnTo>
                  <a:pt x="206438" y="61493"/>
                </a:lnTo>
                <a:lnTo>
                  <a:pt x="206578" y="64249"/>
                </a:lnTo>
                <a:lnTo>
                  <a:pt x="206578" y="66890"/>
                </a:lnTo>
                <a:lnTo>
                  <a:pt x="206730" y="69532"/>
                </a:lnTo>
                <a:lnTo>
                  <a:pt x="206870" y="72186"/>
                </a:lnTo>
                <a:lnTo>
                  <a:pt x="206870" y="74942"/>
                </a:lnTo>
                <a:lnTo>
                  <a:pt x="206997" y="77584"/>
                </a:lnTo>
                <a:lnTo>
                  <a:pt x="207149" y="80225"/>
                </a:lnTo>
                <a:lnTo>
                  <a:pt x="207149" y="82994"/>
                </a:lnTo>
                <a:lnTo>
                  <a:pt x="207289" y="85636"/>
                </a:lnTo>
                <a:lnTo>
                  <a:pt x="207429" y="88277"/>
                </a:lnTo>
                <a:lnTo>
                  <a:pt x="207556" y="90919"/>
                </a:lnTo>
                <a:lnTo>
                  <a:pt x="207708" y="93675"/>
                </a:lnTo>
                <a:lnTo>
                  <a:pt x="207848" y="96316"/>
                </a:lnTo>
                <a:lnTo>
                  <a:pt x="207975" y="98971"/>
                </a:lnTo>
                <a:lnTo>
                  <a:pt x="208127" y="101726"/>
                </a:lnTo>
                <a:lnTo>
                  <a:pt x="208406" y="104368"/>
                </a:lnTo>
                <a:lnTo>
                  <a:pt x="208546" y="107010"/>
                </a:lnTo>
                <a:lnTo>
                  <a:pt x="208686" y="109651"/>
                </a:lnTo>
                <a:lnTo>
                  <a:pt x="208978" y="112420"/>
                </a:lnTo>
                <a:lnTo>
                  <a:pt x="209105" y="115061"/>
                </a:lnTo>
                <a:lnTo>
                  <a:pt x="209384" y="117703"/>
                </a:lnTo>
                <a:lnTo>
                  <a:pt x="209664" y="120459"/>
                </a:lnTo>
                <a:lnTo>
                  <a:pt x="209956" y="123101"/>
                </a:lnTo>
                <a:lnTo>
                  <a:pt x="210223" y="125742"/>
                </a:lnTo>
                <a:lnTo>
                  <a:pt x="210515" y="128384"/>
                </a:lnTo>
                <a:lnTo>
                  <a:pt x="210794" y="131152"/>
                </a:lnTo>
                <a:lnTo>
                  <a:pt x="211073" y="133794"/>
                </a:lnTo>
                <a:lnTo>
                  <a:pt x="211353" y="136436"/>
                </a:lnTo>
                <a:lnTo>
                  <a:pt x="211772" y="139077"/>
                </a:lnTo>
                <a:lnTo>
                  <a:pt x="212051" y="141846"/>
                </a:lnTo>
                <a:lnTo>
                  <a:pt x="212470" y="144487"/>
                </a:lnTo>
                <a:lnTo>
                  <a:pt x="212750" y="147129"/>
                </a:lnTo>
                <a:lnTo>
                  <a:pt x="213182" y="149885"/>
                </a:lnTo>
                <a:lnTo>
                  <a:pt x="213601" y="152526"/>
                </a:lnTo>
                <a:lnTo>
                  <a:pt x="214020" y="155168"/>
                </a:lnTo>
                <a:lnTo>
                  <a:pt x="214439" y="157810"/>
                </a:lnTo>
                <a:lnTo>
                  <a:pt x="214858" y="160578"/>
                </a:lnTo>
                <a:lnTo>
                  <a:pt x="215417" y="163220"/>
                </a:lnTo>
                <a:lnTo>
                  <a:pt x="215849" y="165861"/>
                </a:lnTo>
                <a:lnTo>
                  <a:pt x="216407" y="168617"/>
                </a:lnTo>
                <a:lnTo>
                  <a:pt x="216966" y="171259"/>
                </a:lnTo>
                <a:lnTo>
                  <a:pt x="217385" y="173901"/>
                </a:lnTo>
                <a:lnTo>
                  <a:pt x="217944" y="176542"/>
                </a:lnTo>
                <a:lnTo>
                  <a:pt x="218516" y="179311"/>
                </a:lnTo>
                <a:lnTo>
                  <a:pt x="219201" y="181952"/>
                </a:lnTo>
                <a:lnTo>
                  <a:pt x="219760" y="184594"/>
                </a:lnTo>
                <a:lnTo>
                  <a:pt x="220332" y="187363"/>
                </a:lnTo>
                <a:lnTo>
                  <a:pt x="221030" y="190004"/>
                </a:lnTo>
                <a:lnTo>
                  <a:pt x="221589" y="192646"/>
                </a:lnTo>
                <a:lnTo>
                  <a:pt x="222288" y="195287"/>
                </a:lnTo>
                <a:lnTo>
                  <a:pt x="222986" y="198043"/>
                </a:lnTo>
                <a:lnTo>
                  <a:pt x="223697" y="200685"/>
                </a:lnTo>
                <a:lnTo>
                  <a:pt x="224383" y="203326"/>
                </a:lnTo>
                <a:lnTo>
                  <a:pt x="225094" y="206095"/>
                </a:lnTo>
                <a:lnTo>
                  <a:pt x="225945" y="208737"/>
                </a:lnTo>
                <a:lnTo>
                  <a:pt x="226631" y="211378"/>
                </a:lnTo>
                <a:lnTo>
                  <a:pt x="227482" y="214020"/>
                </a:lnTo>
                <a:lnTo>
                  <a:pt x="228180" y="216776"/>
                </a:lnTo>
                <a:lnTo>
                  <a:pt x="229031" y="219417"/>
                </a:lnTo>
                <a:lnTo>
                  <a:pt x="229857" y="222059"/>
                </a:lnTo>
                <a:lnTo>
                  <a:pt x="230708" y="224828"/>
                </a:lnTo>
                <a:lnTo>
                  <a:pt x="231546" y="227469"/>
                </a:lnTo>
                <a:lnTo>
                  <a:pt x="232384" y="230111"/>
                </a:lnTo>
                <a:lnTo>
                  <a:pt x="233235" y="232752"/>
                </a:lnTo>
                <a:lnTo>
                  <a:pt x="234073" y="235521"/>
                </a:lnTo>
                <a:lnTo>
                  <a:pt x="235051" y="238163"/>
                </a:lnTo>
                <a:lnTo>
                  <a:pt x="235902" y="240804"/>
                </a:lnTo>
                <a:lnTo>
                  <a:pt x="236880" y="243560"/>
                </a:lnTo>
                <a:lnTo>
                  <a:pt x="237858" y="246202"/>
                </a:lnTo>
                <a:lnTo>
                  <a:pt x="238696" y="248843"/>
                </a:lnTo>
                <a:lnTo>
                  <a:pt x="239687" y="251485"/>
                </a:lnTo>
                <a:lnTo>
                  <a:pt x="240664" y="254253"/>
                </a:lnTo>
                <a:lnTo>
                  <a:pt x="241642" y="256895"/>
                </a:lnTo>
                <a:lnTo>
                  <a:pt x="242633" y="259537"/>
                </a:lnTo>
                <a:lnTo>
                  <a:pt x="243751" y="262293"/>
                </a:lnTo>
                <a:lnTo>
                  <a:pt x="244728" y="264934"/>
                </a:lnTo>
                <a:lnTo>
                  <a:pt x="245859" y="267576"/>
                </a:lnTo>
                <a:lnTo>
                  <a:pt x="246837" y="270217"/>
                </a:lnTo>
                <a:lnTo>
                  <a:pt x="247954" y="272986"/>
                </a:lnTo>
                <a:lnTo>
                  <a:pt x="249085" y="275628"/>
                </a:lnTo>
                <a:lnTo>
                  <a:pt x="250062" y="278269"/>
                </a:lnTo>
                <a:lnTo>
                  <a:pt x="251180" y="281038"/>
                </a:lnTo>
                <a:lnTo>
                  <a:pt x="252310" y="283679"/>
                </a:lnTo>
                <a:lnTo>
                  <a:pt x="253568" y="286321"/>
                </a:lnTo>
                <a:lnTo>
                  <a:pt x="254685" y="288963"/>
                </a:lnTo>
                <a:lnTo>
                  <a:pt x="255816" y="291718"/>
                </a:lnTo>
                <a:lnTo>
                  <a:pt x="257073" y="294360"/>
                </a:lnTo>
                <a:lnTo>
                  <a:pt x="258330" y="297002"/>
                </a:lnTo>
                <a:lnTo>
                  <a:pt x="259460" y="299770"/>
                </a:lnTo>
                <a:lnTo>
                  <a:pt x="260718" y="302412"/>
                </a:lnTo>
                <a:lnTo>
                  <a:pt x="261975" y="305053"/>
                </a:lnTo>
                <a:lnTo>
                  <a:pt x="263385" y="307695"/>
                </a:lnTo>
                <a:lnTo>
                  <a:pt x="264642" y="310451"/>
                </a:lnTo>
                <a:lnTo>
                  <a:pt x="265912" y="313093"/>
                </a:lnTo>
                <a:lnTo>
                  <a:pt x="267309" y="315734"/>
                </a:lnTo>
                <a:lnTo>
                  <a:pt x="268719" y="318503"/>
                </a:lnTo>
                <a:lnTo>
                  <a:pt x="270116" y="321144"/>
                </a:lnTo>
                <a:lnTo>
                  <a:pt x="271513" y="323786"/>
                </a:lnTo>
                <a:lnTo>
                  <a:pt x="272922" y="326428"/>
                </a:lnTo>
                <a:lnTo>
                  <a:pt x="274472" y="329196"/>
                </a:lnTo>
                <a:lnTo>
                  <a:pt x="276009" y="331838"/>
                </a:lnTo>
                <a:lnTo>
                  <a:pt x="277406" y="334479"/>
                </a:lnTo>
                <a:lnTo>
                  <a:pt x="278942" y="337235"/>
                </a:lnTo>
                <a:lnTo>
                  <a:pt x="280631" y="339877"/>
                </a:lnTo>
                <a:lnTo>
                  <a:pt x="282168" y="342518"/>
                </a:lnTo>
                <a:lnTo>
                  <a:pt x="283857" y="345160"/>
                </a:lnTo>
                <a:lnTo>
                  <a:pt x="285546" y="347929"/>
                </a:lnTo>
                <a:lnTo>
                  <a:pt x="287235" y="350570"/>
                </a:lnTo>
                <a:lnTo>
                  <a:pt x="288912" y="353212"/>
                </a:lnTo>
                <a:lnTo>
                  <a:pt x="290588" y="355968"/>
                </a:lnTo>
                <a:lnTo>
                  <a:pt x="292417" y="358622"/>
                </a:lnTo>
                <a:lnTo>
                  <a:pt x="294233" y="361264"/>
                </a:lnTo>
                <a:lnTo>
                  <a:pt x="296062" y="363905"/>
                </a:lnTo>
                <a:lnTo>
                  <a:pt x="297891" y="366661"/>
                </a:lnTo>
                <a:lnTo>
                  <a:pt x="299707" y="369303"/>
                </a:lnTo>
                <a:lnTo>
                  <a:pt x="301663" y="371944"/>
                </a:lnTo>
                <a:lnTo>
                  <a:pt x="303644" y="374713"/>
                </a:lnTo>
                <a:lnTo>
                  <a:pt x="305600" y="377355"/>
                </a:lnTo>
                <a:lnTo>
                  <a:pt x="307555" y="379996"/>
                </a:lnTo>
                <a:lnTo>
                  <a:pt x="309537" y="382638"/>
                </a:lnTo>
                <a:lnTo>
                  <a:pt x="311632" y="385394"/>
                </a:lnTo>
                <a:lnTo>
                  <a:pt x="313601" y="388048"/>
                </a:lnTo>
                <a:lnTo>
                  <a:pt x="315696" y="390690"/>
                </a:lnTo>
                <a:lnTo>
                  <a:pt x="317804" y="393445"/>
                </a:lnTo>
                <a:lnTo>
                  <a:pt x="319900" y="396087"/>
                </a:lnTo>
                <a:lnTo>
                  <a:pt x="322008" y="398729"/>
                </a:lnTo>
                <a:lnTo>
                  <a:pt x="324256" y="401370"/>
                </a:lnTo>
                <a:lnTo>
                  <a:pt x="326364" y="404139"/>
                </a:lnTo>
                <a:lnTo>
                  <a:pt x="328612" y="406780"/>
                </a:lnTo>
                <a:lnTo>
                  <a:pt x="330847" y="409422"/>
                </a:lnTo>
                <a:lnTo>
                  <a:pt x="332943" y="412178"/>
                </a:lnTo>
                <a:lnTo>
                  <a:pt x="335191" y="414820"/>
                </a:lnTo>
                <a:lnTo>
                  <a:pt x="337438" y="417474"/>
                </a:lnTo>
                <a:lnTo>
                  <a:pt x="339686" y="420115"/>
                </a:lnTo>
                <a:lnTo>
                  <a:pt x="341922" y="422871"/>
                </a:lnTo>
                <a:lnTo>
                  <a:pt x="344169" y="425513"/>
                </a:lnTo>
                <a:lnTo>
                  <a:pt x="346417" y="428155"/>
                </a:lnTo>
                <a:lnTo>
                  <a:pt x="348665" y="430923"/>
                </a:lnTo>
                <a:lnTo>
                  <a:pt x="350900" y="433565"/>
                </a:lnTo>
                <a:lnTo>
                  <a:pt x="353136" y="436206"/>
                </a:lnTo>
                <a:lnTo>
                  <a:pt x="355384" y="438848"/>
                </a:lnTo>
                <a:lnTo>
                  <a:pt x="357631" y="441604"/>
                </a:lnTo>
                <a:lnTo>
                  <a:pt x="359867" y="444258"/>
                </a:lnTo>
                <a:lnTo>
                  <a:pt x="362115" y="446900"/>
                </a:lnTo>
                <a:lnTo>
                  <a:pt x="364362" y="449656"/>
                </a:lnTo>
                <a:lnTo>
                  <a:pt x="366471" y="452297"/>
                </a:lnTo>
                <a:lnTo>
                  <a:pt x="368566" y="454939"/>
                </a:lnTo>
                <a:lnTo>
                  <a:pt x="370674" y="457580"/>
                </a:lnTo>
                <a:lnTo>
                  <a:pt x="372783" y="460349"/>
                </a:lnTo>
                <a:lnTo>
                  <a:pt x="374878" y="462991"/>
                </a:lnTo>
                <a:lnTo>
                  <a:pt x="376986" y="465632"/>
                </a:lnTo>
                <a:lnTo>
                  <a:pt x="378942" y="468388"/>
                </a:lnTo>
                <a:lnTo>
                  <a:pt x="380923" y="471030"/>
                </a:lnTo>
                <a:lnTo>
                  <a:pt x="382879" y="473671"/>
                </a:lnTo>
                <a:lnTo>
                  <a:pt x="384708" y="476313"/>
                </a:lnTo>
                <a:lnTo>
                  <a:pt x="386524" y="479082"/>
                </a:lnTo>
                <a:lnTo>
                  <a:pt x="388353" y="481723"/>
                </a:lnTo>
                <a:lnTo>
                  <a:pt x="390169" y="484365"/>
                </a:lnTo>
                <a:lnTo>
                  <a:pt x="391858" y="487133"/>
                </a:lnTo>
                <a:lnTo>
                  <a:pt x="393395" y="489775"/>
                </a:lnTo>
                <a:lnTo>
                  <a:pt x="395084" y="492417"/>
                </a:lnTo>
                <a:lnTo>
                  <a:pt x="396481" y="495058"/>
                </a:lnTo>
                <a:lnTo>
                  <a:pt x="398017" y="497814"/>
                </a:lnTo>
                <a:lnTo>
                  <a:pt x="399427" y="500456"/>
                </a:lnTo>
                <a:lnTo>
                  <a:pt x="400684" y="503097"/>
                </a:lnTo>
                <a:lnTo>
                  <a:pt x="401954" y="505866"/>
                </a:lnTo>
                <a:lnTo>
                  <a:pt x="403224" y="508507"/>
                </a:lnTo>
                <a:lnTo>
                  <a:pt x="404329" y="511149"/>
                </a:lnTo>
                <a:lnTo>
                  <a:pt x="405320" y="513791"/>
                </a:lnTo>
                <a:lnTo>
                  <a:pt x="406298" y="516547"/>
                </a:lnTo>
                <a:lnTo>
                  <a:pt x="407136" y="519188"/>
                </a:lnTo>
                <a:lnTo>
                  <a:pt x="407987" y="521830"/>
                </a:lnTo>
                <a:lnTo>
                  <a:pt x="408685" y="524598"/>
                </a:lnTo>
                <a:lnTo>
                  <a:pt x="409384" y="527240"/>
                </a:lnTo>
                <a:lnTo>
                  <a:pt x="409943" y="529882"/>
                </a:lnTo>
                <a:lnTo>
                  <a:pt x="410362" y="532523"/>
                </a:lnTo>
                <a:lnTo>
                  <a:pt x="410781" y="535292"/>
                </a:lnTo>
                <a:lnTo>
                  <a:pt x="411073" y="537933"/>
                </a:lnTo>
                <a:lnTo>
                  <a:pt x="411200" y="540575"/>
                </a:lnTo>
                <a:lnTo>
                  <a:pt x="411340" y="543331"/>
                </a:lnTo>
                <a:lnTo>
                  <a:pt x="411492" y="545972"/>
                </a:lnTo>
                <a:lnTo>
                  <a:pt x="411340" y="548614"/>
                </a:lnTo>
                <a:lnTo>
                  <a:pt x="411340" y="551256"/>
                </a:lnTo>
                <a:lnTo>
                  <a:pt x="411073" y="554024"/>
                </a:lnTo>
                <a:lnTo>
                  <a:pt x="410781" y="556666"/>
                </a:lnTo>
                <a:lnTo>
                  <a:pt x="410362" y="559307"/>
                </a:lnTo>
                <a:lnTo>
                  <a:pt x="409943" y="562063"/>
                </a:lnTo>
                <a:lnTo>
                  <a:pt x="409384" y="564705"/>
                </a:lnTo>
                <a:lnTo>
                  <a:pt x="408825" y="567347"/>
                </a:lnTo>
                <a:lnTo>
                  <a:pt x="408114" y="569988"/>
                </a:lnTo>
                <a:lnTo>
                  <a:pt x="407288" y="572757"/>
                </a:lnTo>
                <a:lnTo>
                  <a:pt x="406438" y="575398"/>
                </a:lnTo>
                <a:lnTo>
                  <a:pt x="405599" y="578040"/>
                </a:lnTo>
                <a:lnTo>
                  <a:pt x="404621" y="580809"/>
                </a:lnTo>
                <a:lnTo>
                  <a:pt x="403491" y="583450"/>
                </a:lnTo>
                <a:lnTo>
                  <a:pt x="402374" y="586092"/>
                </a:lnTo>
                <a:lnTo>
                  <a:pt x="401243" y="588733"/>
                </a:lnTo>
                <a:lnTo>
                  <a:pt x="399999" y="591489"/>
                </a:lnTo>
                <a:lnTo>
                  <a:pt x="398729" y="594131"/>
                </a:lnTo>
                <a:lnTo>
                  <a:pt x="397332" y="596772"/>
                </a:lnTo>
                <a:lnTo>
                  <a:pt x="395922" y="599541"/>
                </a:lnTo>
                <a:lnTo>
                  <a:pt x="394512" y="602183"/>
                </a:lnTo>
                <a:lnTo>
                  <a:pt x="392976" y="604824"/>
                </a:lnTo>
                <a:lnTo>
                  <a:pt x="391579" y="607466"/>
                </a:lnTo>
                <a:lnTo>
                  <a:pt x="389889" y="610222"/>
                </a:lnTo>
                <a:lnTo>
                  <a:pt x="388353" y="612863"/>
                </a:lnTo>
                <a:lnTo>
                  <a:pt x="386816" y="615505"/>
                </a:lnTo>
                <a:lnTo>
                  <a:pt x="385127" y="618274"/>
                </a:lnTo>
                <a:lnTo>
                  <a:pt x="383438" y="620915"/>
                </a:lnTo>
                <a:lnTo>
                  <a:pt x="381749" y="623557"/>
                </a:lnTo>
                <a:lnTo>
                  <a:pt x="380072" y="626198"/>
                </a:lnTo>
                <a:lnTo>
                  <a:pt x="378383" y="628967"/>
                </a:lnTo>
                <a:lnTo>
                  <a:pt x="376707" y="631609"/>
                </a:lnTo>
                <a:lnTo>
                  <a:pt x="374878" y="634250"/>
                </a:lnTo>
                <a:lnTo>
                  <a:pt x="373202" y="637006"/>
                </a:lnTo>
                <a:lnTo>
                  <a:pt x="371513" y="639648"/>
                </a:lnTo>
                <a:lnTo>
                  <a:pt x="369836" y="642289"/>
                </a:lnTo>
                <a:lnTo>
                  <a:pt x="368007" y="644931"/>
                </a:lnTo>
                <a:lnTo>
                  <a:pt x="366318" y="647699"/>
                </a:lnTo>
                <a:lnTo>
                  <a:pt x="364642" y="650341"/>
                </a:lnTo>
                <a:lnTo>
                  <a:pt x="363092" y="652983"/>
                </a:lnTo>
                <a:lnTo>
                  <a:pt x="361429" y="655739"/>
                </a:lnTo>
                <a:lnTo>
                  <a:pt x="359740" y="658380"/>
                </a:lnTo>
                <a:lnTo>
                  <a:pt x="358203" y="661022"/>
                </a:lnTo>
                <a:lnTo>
                  <a:pt x="356654" y="663676"/>
                </a:lnTo>
                <a:lnTo>
                  <a:pt x="355104" y="666432"/>
                </a:lnTo>
                <a:lnTo>
                  <a:pt x="353555" y="669074"/>
                </a:lnTo>
                <a:lnTo>
                  <a:pt x="352018" y="671715"/>
                </a:lnTo>
                <a:lnTo>
                  <a:pt x="350621" y="674484"/>
                </a:lnTo>
                <a:lnTo>
                  <a:pt x="349224" y="677125"/>
                </a:lnTo>
                <a:lnTo>
                  <a:pt x="347814" y="679767"/>
                </a:lnTo>
                <a:lnTo>
                  <a:pt x="346557" y="682409"/>
                </a:lnTo>
                <a:lnTo>
                  <a:pt x="345287" y="685164"/>
                </a:lnTo>
                <a:lnTo>
                  <a:pt x="344017" y="687806"/>
                </a:lnTo>
                <a:lnTo>
                  <a:pt x="342772" y="690448"/>
                </a:lnTo>
                <a:lnTo>
                  <a:pt x="341642" y="693216"/>
                </a:lnTo>
                <a:lnTo>
                  <a:pt x="340525" y="695858"/>
                </a:lnTo>
                <a:lnTo>
                  <a:pt x="339394" y="698499"/>
                </a:lnTo>
                <a:lnTo>
                  <a:pt x="338277" y="701141"/>
                </a:lnTo>
                <a:lnTo>
                  <a:pt x="337299" y="703910"/>
                </a:lnTo>
                <a:lnTo>
                  <a:pt x="336308" y="706551"/>
                </a:lnTo>
                <a:lnTo>
                  <a:pt x="335483" y="709193"/>
                </a:lnTo>
                <a:lnTo>
                  <a:pt x="334632" y="711949"/>
                </a:lnTo>
                <a:lnTo>
                  <a:pt x="333794" y="714590"/>
                </a:lnTo>
                <a:lnTo>
                  <a:pt x="332943" y="717232"/>
                </a:lnTo>
                <a:lnTo>
                  <a:pt x="332257" y="719886"/>
                </a:lnTo>
                <a:lnTo>
                  <a:pt x="331406" y="722642"/>
                </a:lnTo>
                <a:lnTo>
                  <a:pt x="330707" y="725284"/>
                </a:lnTo>
                <a:lnTo>
                  <a:pt x="330149" y="727925"/>
                </a:lnTo>
                <a:lnTo>
                  <a:pt x="329437" y="730681"/>
                </a:lnTo>
                <a:lnTo>
                  <a:pt x="328879" y="733336"/>
                </a:lnTo>
                <a:lnTo>
                  <a:pt x="328320" y="735977"/>
                </a:lnTo>
                <a:lnTo>
                  <a:pt x="327901" y="738619"/>
                </a:lnTo>
                <a:lnTo>
                  <a:pt x="327342" y="741375"/>
                </a:lnTo>
                <a:lnTo>
                  <a:pt x="326923" y="744016"/>
                </a:lnTo>
                <a:lnTo>
                  <a:pt x="326364" y="746658"/>
                </a:lnTo>
                <a:lnTo>
                  <a:pt x="325945" y="749426"/>
                </a:lnTo>
                <a:lnTo>
                  <a:pt x="325513" y="752068"/>
                </a:lnTo>
                <a:lnTo>
                  <a:pt x="325234" y="754710"/>
                </a:lnTo>
                <a:lnTo>
                  <a:pt x="324815" y="757351"/>
                </a:lnTo>
                <a:lnTo>
                  <a:pt x="324396" y="760120"/>
                </a:lnTo>
                <a:lnTo>
                  <a:pt x="324116" y="762761"/>
                </a:lnTo>
                <a:lnTo>
                  <a:pt x="323697" y="765403"/>
                </a:lnTo>
                <a:lnTo>
                  <a:pt x="323405" y="768159"/>
                </a:lnTo>
                <a:lnTo>
                  <a:pt x="323126" y="770801"/>
                </a:lnTo>
                <a:lnTo>
                  <a:pt x="322719" y="773442"/>
                </a:lnTo>
                <a:lnTo>
                  <a:pt x="322427" y="776084"/>
                </a:lnTo>
                <a:lnTo>
                  <a:pt x="322148" y="778852"/>
                </a:lnTo>
                <a:lnTo>
                  <a:pt x="321868" y="781494"/>
                </a:lnTo>
                <a:lnTo>
                  <a:pt x="321589" y="784136"/>
                </a:lnTo>
                <a:lnTo>
                  <a:pt x="321170" y="786891"/>
                </a:lnTo>
                <a:lnTo>
                  <a:pt x="320890" y="789546"/>
                </a:lnTo>
                <a:lnTo>
                  <a:pt x="320611" y="792187"/>
                </a:lnTo>
                <a:lnTo>
                  <a:pt x="320179" y="794829"/>
                </a:lnTo>
                <a:lnTo>
                  <a:pt x="319900" y="797585"/>
                </a:lnTo>
                <a:lnTo>
                  <a:pt x="319493" y="800226"/>
                </a:lnTo>
                <a:lnTo>
                  <a:pt x="319201" y="802868"/>
                </a:lnTo>
                <a:lnTo>
                  <a:pt x="318782" y="805637"/>
                </a:lnTo>
                <a:lnTo>
                  <a:pt x="318503" y="808278"/>
                </a:lnTo>
                <a:lnTo>
                  <a:pt x="318071" y="810920"/>
                </a:lnTo>
                <a:lnTo>
                  <a:pt x="317665" y="813561"/>
                </a:lnTo>
                <a:lnTo>
                  <a:pt x="317245" y="816317"/>
                </a:lnTo>
                <a:lnTo>
                  <a:pt x="316826" y="818959"/>
                </a:lnTo>
                <a:lnTo>
                  <a:pt x="316407" y="821601"/>
                </a:lnTo>
                <a:lnTo>
                  <a:pt x="315975" y="824369"/>
                </a:lnTo>
                <a:lnTo>
                  <a:pt x="315556" y="827011"/>
                </a:lnTo>
                <a:lnTo>
                  <a:pt x="315137" y="829652"/>
                </a:lnTo>
                <a:lnTo>
                  <a:pt x="314578" y="832294"/>
                </a:lnTo>
                <a:lnTo>
                  <a:pt x="314159" y="835063"/>
                </a:lnTo>
                <a:lnTo>
                  <a:pt x="313740" y="837704"/>
                </a:lnTo>
                <a:lnTo>
                  <a:pt x="313181" y="840346"/>
                </a:lnTo>
                <a:lnTo>
                  <a:pt x="312762" y="843102"/>
                </a:lnTo>
                <a:lnTo>
                  <a:pt x="312191" y="845743"/>
                </a:lnTo>
                <a:lnTo>
                  <a:pt x="311632" y="848385"/>
                </a:lnTo>
                <a:lnTo>
                  <a:pt x="311200" y="851026"/>
                </a:lnTo>
                <a:lnTo>
                  <a:pt x="310641" y="853795"/>
                </a:lnTo>
                <a:lnTo>
                  <a:pt x="310095" y="856437"/>
                </a:lnTo>
                <a:lnTo>
                  <a:pt x="309664" y="859078"/>
                </a:lnTo>
                <a:lnTo>
                  <a:pt x="309105" y="861834"/>
                </a:lnTo>
                <a:lnTo>
                  <a:pt x="308533" y="864476"/>
                </a:lnTo>
                <a:lnTo>
                  <a:pt x="307987" y="867117"/>
                </a:lnTo>
                <a:lnTo>
                  <a:pt x="307428" y="869759"/>
                </a:lnTo>
                <a:lnTo>
                  <a:pt x="306997" y="872528"/>
                </a:lnTo>
                <a:lnTo>
                  <a:pt x="306438" y="875169"/>
                </a:lnTo>
                <a:lnTo>
                  <a:pt x="305879" y="877811"/>
                </a:lnTo>
                <a:lnTo>
                  <a:pt x="305320" y="880579"/>
                </a:lnTo>
                <a:lnTo>
                  <a:pt x="304761" y="883221"/>
                </a:lnTo>
                <a:lnTo>
                  <a:pt x="304203" y="885863"/>
                </a:lnTo>
                <a:lnTo>
                  <a:pt x="303771" y="888504"/>
                </a:lnTo>
                <a:lnTo>
                  <a:pt x="303225" y="891260"/>
                </a:lnTo>
                <a:lnTo>
                  <a:pt x="302666" y="893902"/>
                </a:lnTo>
                <a:lnTo>
                  <a:pt x="302094" y="896543"/>
                </a:lnTo>
                <a:lnTo>
                  <a:pt x="301536" y="899312"/>
                </a:lnTo>
                <a:lnTo>
                  <a:pt x="300977" y="901953"/>
                </a:lnTo>
                <a:lnTo>
                  <a:pt x="300558" y="904595"/>
                </a:lnTo>
                <a:lnTo>
                  <a:pt x="299999" y="907237"/>
                </a:lnTo>
                <a:lnTo>
                  <a:pt x="299427" y="909993"/>
                </a:lnTo>
                <a:lnTo>
                  <a:pt x="298869" y="912634"/>
                </a:lnTo>
                <a:lnTo>
                  <a:pt x="298310" y="915276"/>
                </a:lnTo>
                <a:lnTo>
                  <a:pt x="297751" y="918044"/>
                </a:lnTo>
                <a:lnTo>
                  <a:pt x="297179" y="920686"/>
                </a:lnTo>
                <a:lnTo>
                  <a:pt x="296621" y="923328"/>
                </a:lnTo>
                <a:lnTo>
                  <a:pt x="296062" y="925969"/>
                </a:lnTo>
                <a:lnTo>
                  <a:pt x="295503" y="928738"/>
                </a:lnTo>
                <a:lnTo>
                  <a:pt x="294944" y="931379"/>
                </a:lnTo>
                <a:lnTo>
                  <a:pt x="294373" y="934021"/>
                </a:lnTo>
                <a:lnTo>
                  <a:pt x="293814" y="936777"/>
                </a:lnTo>
                <a:lnTo>
                  <a:pt x="293128" y="939418"/>
                </a:lnTo>
                <a:lnTo>
                  <a:pt x="292557" y="942060"/>
                </a:lnTo>
                <a:lnTo>
                  <a:pt x="291998" y="944702"/>
                </a:lnTo>
                <a:lnTo>
                  <a:pt x="291299" y="947470"/>
                </a:lnTo>
                <a:lnTo>
                  <a:pt x="290728" y="950112"/>
                </a:lnTo>
                <a:lnTo>
                  <a:pt x="290029" y="952753"/>
                </a:lnTo>
                <a:lnTo>
                  <a:pt x="289331" y="955509"/>
                </a:lnTo>
                <a:lnTo>
                  <a:pt x="288632" y="958151"/>
                </a:lnTo>
                <a:lnTo>
                  <a:pt x="287921" y="960793"/>
                </a:lnTo>
                <a:lnTo>
                  <a:pt x="287235" y="963434"/>
                </a:lnTo>
                <a:lnTo>
                  <a:pt x="286524" y="966203"/>
                </a:lnTo>
                <a:lnTo>
                  <a:pt x="285826" y="968844"/>
                </a:lnTo>
                <a:lnTo>
                  <a:pt x="285127" y="971486"/>
                </a:lnTo>
                <a:lnTo>
                  <a:pt x="284276" y="974255"/>
                </a:lnTo>
                <a:lnTo>
                  <a:pt x="283590" y="976896"/>
                </a:lnTo>
                <a:lnTo>
                  <a:pt x="282740" y="979538"/>
                </a:lnTo>
                <a:lnTo>
                  <a:pt x="281901" y="982179"/>
                </a:lnTo>
                <a:lnTo>
                  <a:pt x="281190" y="984935"/>
                </a:lnTo>
                <a:lnTo>
                  <a:pt x="280352" y="987577"/>
                </a:lnTo>
                <a:lnTo>
                  <a:pt x="279514" y="990218"/>
                </a:lnTo>
                <a:lnTo>
                  <a:pt x="278523" y="992987"/>
                </a:lnTo>
                <a:lnTo>
                  <a:pt x="277698" y="995629"/>
                </a:lnTo>
                <a:lnTo>
                  <a:pt x="276847" y="998270"/>
                </a:lnTo>
                <a:lnTo>
                  <a:pt x="276009" y="1000912"/>
                </a:lnTo>
                <a:lnTo>
                  <a:pt x="275031" y="1003668"/>
                </a:lnTo>
                <a:lnTo>
                  <a:pt x="274180" y="1006309"/>
                </a:lnTo>
                <a:lnTo>
                  <a:pt x="273202" y="1008964"/>
                </a:lnTo>
                <a:lnTo>
                  <a:pt x="272224" y="1011720"/>
                </a:lnTo>
                <a:lnTo>
                  <a:pt x="271386" y="1014361"/>
                </a:lnTo>
                <a:lnTo>
                  <a:pt x="270408" y="1017003"/>
                </a:lnTo>
                <a:lnTo>
                  <a:pt x="269405" y="1019644"/>
                </a:lnTo>
                <a:lnTo>
                  <a:pt x="268427" y="1022413"/>
                </a:lnTo>
                <a:lnTo>
                  <a:pt x="267449" y="1025055"/>
                </a:lnTo>
                <a:lnTo>
                  <a:pt x="266471" y="1027696"/>
                </a:lnTo>
                <a:lnTo>
                  <a:pt x="265493" y="1030452"/>
                </a:lnTo>
                <a:lnTo>
                  <a:pt x="264515" y="1033094"/>
                </a:lnTo>
                <a:lnTo>
                  <a:pt x="263524" y="1035748"/>
                </a:lnTo>
                <a:lnTo>
                  <a:pt x="262534" y="1038390"/>
                </a:lnTo>
                <a:lnTo>
                  <a:pt x="261556" y="1041145"/>
                </a:lnTo>
                <a:lnTo>
                  <a:pt x="260578" y="1043787"/>
                </a:lnTo>
                <a:lnTo>
                  <a:pt x="259600" y="1046429"/>
                </a:lnTo>
                <a:lnTo>
                  <a:pt x="258622" y="1049197"/>
                </a:lnTo>
                <a:lnTo>
                  <a:pt x="257644" y="1051839"/>
                </a:lnTo>
                <a:lnTo>
                  <a:pt x="256654" y="1054480"/>
                </a:lnTo>
                <a:lnTo>
                  <a:pt x="255663" y="1057122"/>
                </a:lnTo>
                <a:lnTo>
                  <a:pt x="254685" y="1059878"/>
                </a:lnTo>
                <a:lnTo>
                  <a:pt x="253707" y="1062520"/>
                </a:lnTo>
                <a:lnTo>
                  <a:pt x="252869" y="1065174"/>
                </a:lnTo>
                <a:lnTo>
                  <a:pt x="251891" y="1067930"/>
                </a:lnTo>
                <a:lnTo>
                  <a:pt x="250901" y="1070571"/>
                </a:lnTo>
                <a:lnTo>
                  <a:pt x="249923" y="1073213"/>
                </a:lnTo>
                <a:lnTo>
                  <a:pt x="249085" y="1075855"/>
                </a:lnTo>
                <a:lnTo>
                  <a:pt x="248107" y="1078623"/>
                </a:lnTo>
                <a:lnTo>
                  <a:pt x="247116" y="1081265"/>
                </a:lnTo>
                <a:lnTo>
                  <a:pt x="246278" y="1083906"/>
                </a:lnTo>
                <a:lnTo>
                  <a:pt x="245440" y="1086662"/>
                </a:lnTo>
                <a:lnTo>
                  <a:pt x="244462" y="1089304"/>
                </a:lnTo>
                <a:lnTo>
                  <a:pt x="243611" y="1091945"/>
                </a:lnTo>
                <a:lnTo>
                  <a:pt x="242773" y="1094587"/>
                </a:lnTo>
                <a:lnTo>
                  <a:pt x="241795" y="1097356"/>
                </a:lnTo>
                <a:lnTo>
                  <a:pt x="240944" y="1099997"/>
                </a:lnTo>
                <a:lnTo>
                  <a:pt x="240106" y="1102639"/>
                </a:lnTo>
                <a:lnTo>
                  <a:pt x="239255" y="1105408"/>
                </a:lnTo>
                <a:lnTo>
                  <a:pt x="238417" y="1108049"/>
                </a:lnTo>
                <a:lnTo>
                  <a:pt x="237578" y="1110691"/>
                </a:lnTo>
                <a:lnTo>
                  <a:pt x="236740" y="1113332"/>
                </a:lnTo>
                <a:lnTo>
                  <a:pt x="236029" y="1116088"/>
                </a:lnTo>
                <a:lnTo>
                  <a:pt x="235191" y="1118730"/>
                </a:lnTo>
                <a:lnTo>
                  <a:pt x="234492" y="1121371"/>
                </a:lnTo>
                <a:lnTo>
                  <a:pt x="233654" y="1124140"/>
                </a:lnTo>
                <a:lnTo>
                  <a:pt x="232943" y="1126782"/>
                </a:lnTo>
                <a:lnTo>
                  <a:pt x="232105" y="1129423"/>
                </a:lnTo>
                <a:lnTo>
                  <a:pt x="231406" y="1132065"/>
                </a:lnTo>
                <a:lnTo>
                  <a:pt x="230708" y="1134833"/>
                </a:lnTo>
                <a:lnTo>
                  <a:pt x="229857" y="1137475"/>
                </a:lnTo>
                <a:lnTo>
                  <a:pt x="229158" y="1140117"/>
                </a:lnTo>
                <a:lnTo>
                  <a:pt x="228460" y="1142872"/>
                </a:lnTo>
                <a:lnTo>
                  <a:pt x="227761" y="1145514"/>
                </a:lnTo>
                <a:lnTo>
                  <a:pt x="227050" y="1148156"/>
                </a:lnTo>
                <a:lnTo>
                  <a:pt x="226504" y="1150797"/>
                </a:lnTo>
                <a:lnTo>
                  <a:pt x="225805" y="1153566"/>
                </a:lnTo>
                <a:lnTo>
                  <a:pt x="225094" y="1156208"/>
                </a:lnTo>
                <a:lnTo>
                  <a:pt x="224535" y="1158849"/>
                </a:lnTo>
                <a:lnTo>
                  <a:pt x="223837" y="1161605"/>
                </a:lnTo>
                <a:lnTo>
                  <a:pt x="223278" y="1164247"/>
                </a:lnTo>
                <a:lnTo>
                  <a:pt x="222567" y="1166888"/>
                </a:lnTo>
                <a:lnTo>
                  <a:pt x="222008" y="1169530"/>
                </a:lnTo>
                <a:lnTo>
                  <a:pt x="221449" y="1172298"/>
                </a:lnTo>
                <a:lnTo>
                  <a:pt x="220891" y="1174940"/>
                </a:lnTo>
                <a:lnTo>
                  <a:pt x="220332" y="1177582"/>
                </a:lnTo>
                <a:lnTo>
                  <a:pt x="219760" y="1180350"/>
                </a:lnTo>
                <a:lnTo>
                  <a:pt x="219201" y="1182992"/>
                </a:lnTo>
                <a:lnTo>
                  <a:pt x="218643" y="1185633"/>
                </a:lnTo>
                <a:lnTo>
                  <a:pt x="218224" y="1188275"/>
                </a:lnTo>
                <a:lnTo>
                  <a:pt x="217665" y="1191031"/>
                </a:lnTo>
                <a:lnTo>
                  <a:pt x="217093" y="1193672"/>
                </a:lnTo>
                <a:lnTo>
                  <a:pt x="216674" y="1196314"/>
                </a:lnTo>
                <a:lnTo>
                  <a:pt x="216268" y="1199083"/>
                </a:lnTo>
                <a:lnTo>
                  <a:pt x="215696" y="1201724"/>
                </a:lnTo>
                <a:lnTo>
                  <a:pt x="215277" y="1204366"/>
                </a:lnTo>
                <a:lnTo>
                  <a:pt x="214858" y="1207007"/>
                </a:lnTo>
                <a:lnTo>
                  <a:pt x="214439" y="1209763"/>
                </a:lnTo>
                <a:lnTo>
                  <a:pt x="214020" y="1212405"/>
                </a:lnTo>
                <a:lnTo>
                  <a:pt x="213601" y="1215047"/>
                </a:lnTo>
                <a:lnTo>
                  <a:pt x="213309" y="1217815"/>
                </a:lnTo>
                <a:lnTo>
                  <a:pt x="212890" y="1220457"/>
                </a:lnTo>
                <a:lnTo>
                  <a:pt x="212470" y="1223098"/>
                </a:lnTo>
                <a:lnTo>
                  <a:pt x="212204" y="1225740"/>
                </a:lnTo>
                <a:lnTo>
                  <a:pt x="211912" y="1228509"/>
                </a:lnTo>
                <a:lnTo>
                  <a:pt x="211493" y="1231150"/>
                </a:lnTo>
                <a:lnTo>
                  <a:pt x="211200" y="1233792"/>
                </a:lnTo>
                <a:lnTo>
                  <a:pt x="210934" y="1236548"/>
                </a:lnTo>
                <a:lnTo>
                  <a:pt x="210642" y="1239189"/>
                </a:lnTo>
                <a:lnTo>
                  <a:pt x="210375" y="1241831"/>
                </a:lnTo>
                <a:lnTo>
                  <a:pt x="210096" y="1244472"/>
                </a:lnTo>
                <a:lnTo>
                  <a:pt x="209803" y="1247241"/>
                </a:lnTo>
                <a:lnTo>
                  <a:pt x="209664" y="1249883"/>
                </a:lnTo>
                <a:lnTo>
                  <a:pt x="209384" y="1252524"/>
                </a:lnTo>
                <a:lnTo>
                  <a:pt x="209105" y="1255280"/>
                </a:lnTo>
                <a:lnTo>
                  <a:pt x="208978" y="1257922"/>
                </a:lnTo>
                <a:lnTo>
                  <a:pt x="208686" y="1260563"/>
                </a:lnTo>
                <a:lnTo>
                  <a:pt x="208546" y="1263205"/>
                </a:lnTo>
                <a:lnTo>
                  <a:pt x="208406" y="1265974"/>
                </a:lnTo>
                <a:lnTo>
                  <a:pt x="208267" y="1268615"/>
                </a:lnTo>
                <a:lnTo>
                  <a:pt x="207975" y="1271257"/>
                </a:lnTo>
                <a:lnTo>
                  <a:pt x="207848" y="1274025"/>
                </a:lnTo>
                <a:lnTo>
                  <a:pt x="207708" y="1276667"/>
                </a:lnTo>
                <a:lnTo>
                  <a:pt x="207556" y="1279309"/>
                </a:lnTo>
                <a:lnTo>
                  <a:pt x="207429" y="1281950"/>
                </a:lnTo>
                <a:lnTo>
                  <a:pt x="207289" y="1284706"/>
                </a:lnTo>
                <a:lnTo>
                  <a:pt x="207289" y="1287348"/>
                </a:lnTo>
                <a:lnTo>
                  <a:pt x="207149" y="1289989"/>
                </a:lnTo>
                <a:lnTo>
                  <a:pt x="206997" y="1292758"/>
                </a:lnTo>
                <a:lnTo>
                  <a:pt x="206870" y="1295399"/>
                </a:lnTo>
                <a:lnTo>
                  <a:pt x="206870" y="1298041"/>
                </a:lnTo>
                <a:lnTo>
                  <a:pt x="206730" y="1300683"/>
                </a:lnTo>
                <a:lnTo>
                  <a:pt x="206730" y="1303439"/>
                </a:lnTo>
                <a:lnTo>
                  <a:pt x="206578" y="1306080"/>
                </a:lnTo>
                <a:lnTo>
                  <a:pt x="206578" y="1308722"/>
                </a:lnTo>
                <a:lnTo>
                  <a:pt x="206438" y="1311490"/>
                </a:lnTo>
                <a:lnTo>
                  <a:pt x="206438" y="1314132"/>
                </a:lnTo>
                <a:lnTo>
                  <a:pt x="206311" y="1316774"/>
                </a:lnTo>
                <a:lnTo>
                  <a:pt x="206311" y="1319415"/>
                </a:lnTo>
                <a:lnTo>
                  <a:pt x="206311" y="1322184"/>
                </a:lnTo>
                <a:lnTo>
                  <a:pt x="206159" y="1324825"/>
                </a:lnTo>
                <a:lnTo>
                  <a:pt x="206159" y="1327467"/>
                </a:lnTo>
                <a:lnTo>
                  <a:pt x="206159" y="1330223"/>
                </a:lnTo>
                <a:lnTo>
                  <a:pt x="206159" y="1332864"/>
                </a:lnTo>
                <a:lnTo>
                  <a:pt x="206019" y="1335506"/>
                </a:lnTo>
                <a:lnTo>
                  <a:pt x="206019" y="1338148"/>
                </a:lnTo>
                <a:lnTo>
                  <a:pt x="206019" y="1340916"/>
                </a:lnTo>
                <a:lnTo>
                  <a:pt x="206019" y="1343558"/>
                </a:lnTo>
                <a:lnTo>
                  <a:pt x="206019" y="1346199"/>
                </a:lnTo>
                <a:lnTo>
                  <a:pt x="205879" y="1348955"/>
                </a:lnTo>
                <a:lnTo>
                  <a:pt x="205879" y="1367701"/>
                </a:lnTo>
                <a:lnTo>
                  <a:pt x="205600" y="136770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1053144" y="783634"/>
            <a:ext cx="411480" cy="1045210"/>
          </a:xfrm>
          <a:custGeom>
            <a:avLst/>
            <a:gdLst/>
            <a:ahLst/>
            <a:cxnLst/>
            <a:rect l="l" t="t" r="r" b="b"/>
            <a:pathLst>
              <a:path w="411480" h="1045210">
                <a:moveTo>
                  <a:pt x="205879" y="0"/>
                </a:moveTo>
                <a:lnTo>
                  <a:pt x="205600" y="0"/>
                </a:lnTo>
                <a:lnTo>
                  <a:pt x="205600" y="7619"/>
                </a:lnTo>
                <a:lnTo>
                  <a:pt x="205460" y="10159"/>
                </a:lnTo>
                <a:lnTo>
                  <a:pt x="205460" y="17779"/>
                </a:lnTo>
                <a:lnTo>
                  <a:pt x="205320" y="20319"/>
                </a:lnTo>
                <a:lnTo>
                  <a:pt x="205320" y="24129"/>
                </a:lnTo>
                <a:lnTo>
                  <a:pt x="205181" y="26669"/>
                </a:lnTo>
                <a:lnTo>
                  <a:pt x="205181" y="30479"/>
                </a:lnTo>
                <a:lnTo>
                  <a:pt x="205041" y="33019"/>
                </a:lnTo>
                <a:lnTo>
                  <a:pt x="205041" y="34289"/>
                </a:lnTo>
                <a:lnTo>
                  <a:pt x="204901" y="36829"/>
                </a:lnTo>
                <a:lnTo>
                  <a:pt x="204804" y="40639"/>
                </a:lnTo>
                <a:lnTo>
                  <a:pt x="204609" y="43179"/>
                </a:lnTo>
                <a:lnTo>
                  <a:pt x="204609" y="44449"/>
                </a:lnTo>
                <a:lnTo>
                  <a:pt x="204330" y="49529"/>
                </a:lnTo>
                <a:lnTo>
                  <a:pt x="204203" y="53339"/>
                </a:lnTo>
                <a:lnTo>
                  <a:pt x="203492" y="63499"/>
                </a:lnTo>
                <a:lnTo>
                  <a:pt x="203212" y="64769"/>
                </a:lnTo>
                <a:lnTo>
                  <a:pt x="202793" y="71119"/>
                </a:lnTo>
                <a:lnTo>
                  <a:pt x="202514" y="73659"/>
                </a:lnTo>
                <a:lnTo>
                  <a:pt x="202374" y="76199"/>
                </a:lnTo>
                <a:lnTo>
                  <a:pt x="202095" y="77469"/>
                </a:lnTo>
                <a:lnTo>
                  <a:pt x="201955" y="80009"/>
                </a:lnTo>
                <a:lnTo>
                  <a:pt x="201675" y="81279"/>
                </a:lnTo>
                <a:lnTo>
                  <a:pt x="201536" y="83819"/>
                </a:lnTo>
                <a:lnTo>
                  <a:pt x="200685" y="90169"/>
                </a:lnTo>
                <a:lnTo>
                  <a:pt x="200558" y="91439"/>
                </a:lnTo>
                <a:lnTo>
                  <a:pt x="199707" y="97789"/>
                </a:lnTo>
                <a:lnTo>
                  <a:pt x="199567" y="100329"/>
                </a:lnTo>
                <a:lnTo>
                  <a:pt x="198450" y="107949"/>
                </a:lnTo>
                <a:lnTo>
                  <a:pt x="198310" y="110489"/>
                </a:lnTo>
                <a:lnTo>
                  <a:pt x="197738" y="114299"/>
                </a:lnTo>
                <a:lnTo>
                  <a:pt x="197611" y="116839"/>
                </a:lnTo>
                <a:lnTo>
                  <a:pt x="197319" y="118109"/>
                </a:lnTo>
                <a:lnTo>
                  <a:pt x="197180" y="120649"/>
                </a:lnTo>
                <a:lnTo>
                  <a:pt x="196481" y="126999"/>
                </a:lnTo>
                <a:lnTo>
                  <a:pt x="195783" y="137159"/>
                </a:lnTo>
                <a:lnTo>
                  <a:pt x="195690" y="140969"/>
                </a:lnTo>
                <a:lnTo>
                  <a:pt x="195503" y="143509"/>
                </a:lnTo>
                <a:lnTo>
                  <a:pt x="195503" y="157479"/>
                </a:lnTo>
                <a:lnTo>
                  <a:pt x="195643" y="160019"/>
                </a:lnTo>
                <a:lnTo>
                  <a:pt x="195643" y="161289"/>
                </a:lnTo>
                <a:lnTo>
                  <a:pt x="195922" y="166369"/>
                </a:lnTo>
                <a:lnTo>
                  <a:pt x="195922" y="167639"/>
                </a:lnTo>
                <a:lnTo>
                  <a:pt x="196062" y="170179"/>
                </a:lnTo>
                <a:lnTo>
                  <a:pt x="196341" y="171449"/>
                </a:lnTo>
                <a:lnTo>
                  <a:pt x="196761" y="177799"/>
                </a:lnTo>
                <a:lnTo>
                  <a:pt x="197040" y="180339"/>
                </a:lnTo>
                <a:lnTo>
                  <a:pt x="197319" y="184149"/>
                </a:lnTo>
                <a:lnTo>
                  <a:pt x="197738" y="187959"/>
                </a:lnTo>
                <a:lnTo>
                  <a:pt x="198310" y="191769"/>
                </a:lnTo>
                <a:lnTo>
                  <a:pt x="198450" y="194309"/>
                </a:lnTo>
                <a:lnTo>
                  <a:pt x="199567" y="204469"/>
                </a:lnTo>
                <a:lnTo>
                  <a:pt x="199707" y="207009"/>
                </a:lnTo>
                <a:lnTo>
                  <a:pt x="199986" y="208279"/>
                </a:lnTo>
                <a:lnTo>
                  <a:pt x="200266" y="213359"/>
                </a:lnTo>
                <a:lnTo>
                  <a:pt x="200558" y="214629"/>
                </a:lnTo>
                <a:lnTo>
                  <a:pt x="201104" y="223519"/>
                </a:lnTo>
                <a:lnTo>
                  <a:pt x="201104" y="224789"/>
                </a:lnTo>
                <a:lnTo>
                  <a:pt x="201290" y="227329"/>
                </a:lnTo>
                <a:lnTo>
                  <a:pt x="201383" y="234949"/>
                </a:lnTo>
                <a:lnTo>
                  <a:pt x="201536" y="237489"/>
                </a:lnTo>
                <a:lnTo>
                  <a:pt x="201383" y="238759"/>
                </a:lnTo>
                <a:lnTo>
                  <a:pt x="201383" y="243839"/>
                </a:lnTo>
                <a:lnTo>
                  <a:pt x="201256" y="245109"/>
                </a:lnTo>
                <a:lnTo>
                  <a:pt x="201256" y="247649"/>
                </a:lnTo>
                <a:lnTo>
                  <a:pt x="200685" y="255269"/>
                </a:lnTo>
                <a:lnTo>
                  <a:pt x="200405" y="257809"/>
                </a:lnTo>
                <a:lnTo>
                  <a:pt x="200266" y="260349"/>
                </a:lnTo>
                <a:lnTo>
                  <a:pt x="199148" y="267969"/>
                </a:lnTo>
                <a:lnTo>
                  <a:pt x="198729" y="270509"/>
                </a:lnTo>
                <a:lnTo>
                  <a:pt x="198450" y="271779"/>
                </a:lnTo>
                <a:lnTo>
                  <a:pt x="196341" y="281939"/>
                </a:lnTo>
                <a:lnTo>
                  <a:pt x="195783" y="284479"/>
                </a:lnTo>
                <a:lnTo>
                  <a:pt x="195364" y="287019"/>
                </a:lnTo>
                <a:lnTo>
                  <a:pt x="193674" y="292099"/>
                </a:lnTo>
                <a:lnTo>
                  <a:pt x="192976" y="294639"/>
                </a:lnTo>
                <a:lnTo>
                  <a:pt x="192417" y="297179"/>
                </a:lnTo>
                <a:lnTo>
                  <a:pt x="191719" y="298449"/>
                </a:lnTo>
                <a:lnTo>
                  <a:pt x="191147" y="300989"/>
                </a:lnTo>
                <a:lnTo>
                  <a:pt x="190449" y="302259"/>
                </a:lnTo>
                <a:lnTo>
                  <a:pt x="189750" y="304799"/>
                </a:lnTo>
                <a:lnTo>
                  <a:pt x="188353" y="308609"/>
                </a:lnTo>
                <a:lnTo>
                  <a:pt x="187502" y="311149"/>
                </a:lnTo>
                <a:lnTo>
                  <a:pt x="186804" y="313689"/>
                </a:lnTo>
                <a:lnTo>
                  <a:pt x="185966" y="314959"/>
                </a:lnTo>
                <a:lnTo>
                  <a:pt x="185254" y="317499"/>
                </a:lnTo>
                <a:lnTo>
                  <a:pt x="184429" y="318769"/>
                </a:lnTo>
                <a:lnTo>
                  <a:pt x="178536" y="334009"/>
                </a:lnTo>
                <a:lnTo>
                  <a:pt x="177545" y="335279"/>
                </a:lnTo>
                <a:lnTo>
                  <a:pt x="176707" y="337819"/>
                </a:lnTo>
                <a:lnTo>
                  <a:pt x="175717" y="339089"/>
                </a:lnTo>
                <a:lnTo>
                  <a:pt x="174891" y="341629"/>
                </a:lnTo>
                <a:lnTo>
                  <a:pt x="173901" y="344169"/>
                </a:lnTo>
                <a:lnTo>
                  <a:pt x="173062" y="345439"/>
                </a:lnTo>
                <a:lnTo>
                  <a:pt x="172072" y="347979"/>
                </a:lnTo>
                <a:lnTo>
                  <a:pt x="171234" y="349249"/>
                </a:lnTo>
                <a:lnTo>
                  <a:pt x="169278" y="354329"/>
                </a:lnTo>
                <a:lnTo>
                  <a:pt x="168427" y="355599"/>
                </a:lnTo>
                <a:lnTo>
                  <a:pt x="166471" y="360679"/>
                </a:lnTo>
                <a:lnTo>
                  <a:pt x="165633" y="361949"/>
                </a:lnTo>
                <a:lnTo>
                  <a:pt x="162686" y="368299"/>
                </a:lnTo>
                <a:lnTo>
                  <a:pt x="161836" y="370839"/>
                </a:lnTo>
                <a:lnTo>
                  <a:pt x="152018" y="391159"/>
                </a:lnTo>
                <a:lnTo>
                  <a:pt x="150901" y="392429"/>
                </a:lnTo>
                <a:lnTo>
                  <a:pt x="148945" y="397509"/>
                </a:lnTo>
                <a:lnTo>
                  <a:pt x="147815" y="398779"/>
                </a:lnTo>
                <a:lnTo>
                  <a:pt x="146837" y="401319"/>
                </a:lnTo>
                <a:lnTo>
                  <a:pt x="140106" y="414019"/>
                </a:lnTo>
                <a:lnTo>
                  <a:pt x="138836" y="415289"/>
                </a:lnTo>
                <a:lnTo>
                  <a:pt x="137718" y="417829"/>
                </a:lnTo>
                <a:lnTo>
                  <a:pt x="136461" y="419099"/>
                </a:lnTo>
                <a:lnTo>
                  <a:pt x="135331" y="421639"/>
                </a:lnTo>
                <a:lnTo>
                  <a:pt x="121450" y="444499"/>
                </a:lnTo>
                <a:lnTo>
                  <a:pt x="120053" y="445769"/>
                </a:lnTo>
                <a:lnTo>
                  <a:pt x="118783" y="448309"/>
                </a:lnTo>
                <a:lnTo>
                  <a:pt x="114998" y="454659"/>
                </a:lnTo>
                <a:lnTo>
                  <a:pt x="113868" y="455929"/>
                </a:lnTo>
                <a:lnTo>
                  <a:pt x="111353" y="461009"/>
                </a:lnTo>
                <a:lnTo>
                  <a:pt x="109105" y="464819"/>
                </a:lnTo>
                <a:lnTo>
                  <a:pt x="107848" y="466089"/>
                </a:lnTo>
                <a:lnTo>
                  <a:pt x="106718" y="468629"/>
                </a:lnTo>
                <a:lnTo>
                  <a:pt x="105740" y="471169"/>
                </a:lnTo>
                <a:lnTo>
                  <a:pt x="103492" y="474979"/>
                </a:lnTo>
                <a:lnTo>
                  <a:pt x="98590" y="485139"/>
                </a:lnTo>
                <a:lnTo>
                  <a:pt x="97751" y="486409"/>
                </a:lnTo>
                <a:lnTo>
                  <a:pt x="96761" y="488949"/>
                </a:lnTo>
                <a:lnTo>
                  <a:pt x="95923" y="491489"/>
                </a:lnTo>
                <a:lnTo>
                  <a:pt x="94945" y="492759"/>
                </a:lnTo>
                <a:lnTo>
                  <a:pt x="94106" y="495299"/>
                </a:lnTo>
                <a:lnTo>
                  <a:pt x="92417" y="499109"/>
                </a:lnTo>
                <a:lnTo>
                  <a:pt x="91439" y="501649"/>
                </a:lnTo>
                <a:lnTo>
                  <a:pt x="88912" y="507999"/>
                </a:lnTo>
                <a:lnTo>
                  <a:pt x="87922" y="509269"/>
                </a:lnTo>
                <a:lnTo>
                  <a:pt x="87083" y="511809"/>
                </a:lnTo>
                <a:lnTo>
                  <a:pt x="83159" y="519429"/>
                </a:lnTo>
                <a:lnTo>
                  <a:pt x="82041" y="521969"/>
                </a:lnTo>
                <a:lnTo>
                  <a:pt x="81051" y="524509"/>
                </a:lnTo>
                <a:lnTo>
                  <a:pt x="78816" y="528319"/>
                </a:lnTo>
                <a:lnTo>
                  <a:pt x="75031" y="534669"/>
                </a:lnTo>
                <a:lnTo>
                  <a:pt x="70815" y="539749"/>
                </a:lnTo>
                <a:lnTo>
                  <a:pt x="69418" y="542289"/>
                </a:lnTo>
                <a:lnTo>
                  <a:pt x="67868" y="544829"/>
                </a:lnTo>
                <a:lnTo>
                  <a:pt x="66192" y="546099"/>
                </a:lnTo>
                <a:lnTo>
                  <a:pt x="64642" y="548639"/>
                </a:lnTo>
                <a:lnTo>
                  <a:pt x="61277" y="552449"/>
                </a:lnTo>
                <a:lnTo>
                  <a:pt x="52158" y="562609"/>
                </a:lnTo>
                <a:lnTo>
                  <a:pt x="30568" y="585469"/>
                </a:lnTo>
                <a:lnTo>
                  <a:pt x="23126" y="593089"/>
                </a:lnTo>
                <a:lnTo>
                  <a:pt x="16408" y="601979"/>
                </a:lnTo>
                <a:lnTo>
                  <a:pt x="14858" y="603249"/>
                </a:lnTo>
                <a:lnTo>
                  <a:pt x="8127" y="613409"/>
                </a:lnTo>
                <a:lnTo>
                  <a:pt x="7010" y="615949"/>
                </a:lnTo>
                <a:lnTo>
                  <a:pt x="4063" y="622299"/>
                </a:lnTo>
                <a:lnTo>
                  <a:pt x="3365" y="623569"/>
                </a:lnTo>
                <a:lnTo>
                  <a:pt x="2514" y="626109"/>
                </a:lnTo>
                <a:lnTo>
                  <a:pt x="1396" y="629919"/>
                </a:lnTo>
                <a:lnTo>
                  <a:pt x="546" y="634999"/>
                </a:lnTo>
                <a:lnTo>
                  <a:pt x="279" y="636269"/>
                </a:lnTo>
                <a:lnTo>
                  <a:pt x="0" y="640079"/>
                </a:lnTo>
                <a:lnTo>
                  <a:pt x="0" y="642619"/>
                </a:lnTo>
                <a:lnTo>
                  <a:pt x="279" y="646429"/>
                </a:lnTo>
                <a:lnTo>
                  <a:pt x="546" y="648969"/>
                </a:lnTo>
                <a:lnTo>
                  <a:pt x="1955" y="655319"/>
                </a:lnTo>
                <a:lnTo>
                  <a:pt x="3365" y="659129"/>
                </a:lnTo>
                <a:lnTo>
                  <a:pt x="4203" y="661669"/>
                </a:lnTo>
                <a:lnTo>
                  <a:pt x="6159" y="665479"/>
                </a:lnTo>
                <a:lnTo>
                  <a:pt x="7289" y="666749"/>
                </a:lnTo>
                <a:lnTo>
                  <a:pt x="9804" y="671829"/>
                </a:lnTo>
                <a:lnTo>
                  <a:pt x="12611" y="675639"/>
                </a:lnTo>
                <a:lnTo>
                  <a:pt x="14160" y="676909"/>
                </a:lnTo>
                <a:lnTo>
                  <a:pt x="17525" y="681989"/>
                </a:lnTo>
                <a:lnTo>
                  <a:pt x="19342" y="683259"/>
                </a:lnTo>
                <a:lnTo>
                  <a:pt x="21170" y="685799"/>
                </a:lnTo>
                <a:lnTo>
                  <a:pt x="22999" y="687069"/>
                </a:lnTo>
                <a:lnTo>
                  <a:pt x="25095" y="689609"/>
                </a:lnTo>
                <a:lnTo>
                  <a:pt x="27063" y="692149"/>
                </a:lnTo>
                <a:lnTo>
                  <a:pt x="29159" y="693419"/>
                </a:lnTo>
                <a:lnTo>
                  <a:pt x="35902" y="699769"/>
                </a:lnTo>
                <a:lnTo>
                  <a:pt x="43052" y="706119"/>
                </a:lnTo>
                <a:lnTo>
                  <a:pt x="63665" y="722629"/>
                </a:lnTo>
                <a:lnTo>
                  <a:pt x="66192" y="723899"/>
                </a:lnTo>
                <a:lnTo>
                  <a:pt x="74180" y="730249"/>
                </a:lnTo>
                <a:lnTo>
                  <a:pt x="76847" y="732789"/>
                </a:lnTo>
                <a:lnTo>
                  <a:pt x="84848" y="739139"/>
                </a:lnTo>
                <a:lnTo>
                  <a:pt x="87363" y="740409"/>
                </a:lnTo>
                <a:lnTo>
                  <a:pt x="90030" y="742949"/>
                </a:lnTo>
                <a:lnTo>
                  <a:pt x="105181" y="755649"/>
                </a:lnTo>
                <a:lnTo>
                  <a:pt x="112331" y="760729"/>
                </a:lnTo>
                <a:lnTo>
                  <a:pt x="114579" y="763269"/>
                </a:lnTo>
                <a:lnTo>
                  <a:pt x="116966" y="765809"/>
                </a:lnTo>
                <a:lnTo>
                  <a:pt x="121450" y="769619"/>
                </a:lnTo>
                <a:lnTo>
                  <a:pt x="123558" y="772159"/>
                </a:lnTo>
                <a:lnTo>
                  <a:pt x="125793" y="773429"/>
                </a:lnTo>
                <a:lnTo>
                  <a:pt x="127901" y="775969"/>
                </a:lnTo>
                <a:lnTo>
                  <a:pt x="137858" y="786129"/>
                </a:lnTo>
                <a:lnTo>
                  <a:pt x="141503" y="789939"/>
                </a:lnTo>
                <a:lnTo>
                  <a:pt x="143179" y="792479"/>
                </a:lnTo>
                <a:lnTo>
                  <a:pt x="145008" y="793749"/>
                </a:lnTo>
                <a:lnTo>
                  <a:pt x="166331" y="826769"/>
                </a:lnTo>
                <a:lnTo>
                  <a:pt x="167309" y="829309"/>
                </a:lnTo>
                <a:lnTo>
                  <a:pt x="169837" y="835659"/>
                </a:lnTo>
                <a:lnTo>
                  <a:pt x="170535" y="836929"/>
                </a:lnTo>
                <a:lnTo>
                  <a:pt x="171373" y="839469"/>
                </a:lnTo>
                <a:lnTo>
                  <a:pt x="171945" y="840739"/>
                </a:lnTo>
                <a:lnTo>
                  <a:pt x="173342" y="845819"/>
                </a:lnTo>
                <a:lnTo>
                  <a:pt x="175590" y="853439"/>
                </a:lnTo>
                <a:lnTo>
                  <a:pt x="178663" y="867409"/>
                </a:lnTo>
                <a:lnTo>
                  <a:pt x="178955" y="869949"/>
                </a:lnTo>
                <a:lnTo>
                  <a:pt x="180212" y="876299"/>
                </a:lnTo>
                <a:lnTo>
                  <a:pt x="180492" y="877569"/>
                </a:lnTo>
                <a:lnTo>
                  <a:pt x="181762" y="883919"/>
                </a:lnTo>
                <a:lnTo>
                  <a:pt x="182041" y="886459"/>
                </a:lnTo>
                <a:lnTo>
                  <a:pt x="186524" y="906779"/>
                </a:lnTo>
                <a:lnTo>
                  <a:pt x="186943" y="909319"/>
                </a:lnTo>
                <a:lnTo>
                  <a:pt x="187502" y="910589"/>
                </a:lnTo>
                <a:lnTo>
                  <a:pt x="187921" y="913129"/>
                </a:lnTo>
                <a:lnTo>
                  <a:pt x="188493" y="914399"/>
                </a:lnTo>
                <a:lnTo>
                  <a:pt x="188912" y="916939"/>
                </a:lnTo>
                <a:lnTo>
                  <a:pt x="190030" y="920749"/>
                </a:lnTo>
                <a:lnTo>
                  <a:pt x="190449" y="923289"/>
                </a:lnTo>
                <a:lnTo>
                  <a:pt x="192138" y="929639"/>
                </a:lnTo>
                <a:lnTo>
                  <a:pt x="192557" y="930909"/>
                </a:lnTo>
                <a:lnTo>
                  <a:pt x="193674" y="934719"/>
                </a:lnTo>
                <a:lnTo>
                  <a:pt x="194094" y="937259"/>
                </a:lnTo>
                <a:lnTo>
                  <a:pt x="194665" y="939799"/>
                </a:lnTo>
                <a:lnTo>
                  <a:pt x="195084" y="941069"/>
                </a:lnTo>
                <a:lnTo>
                  <a:pt x="195643" y="943609"/>
                </a:lnTo>
                <a:lnTo>
                  <a:pt x="196062" y="946149"/>
                </a:lnTo>
                <a:lnTo>
                  <a:pt x="196621" y="947419"/>
                </a:lnTo>
                <a:lnTo>
                  <a:pt x="199567" y="961389"/>
                </a:lnTo>
                <a:lnTo>
                  <a:pt x="199847" y="963929"/>
                </a:lnTo>
                <a:lnTo>
                  <a:pt x="200266" y="966469"/>
                </a:lnTo>
                <a:lnTo>
                  <a:pt x="200558" y="967739"/>
                </a:lnTo>
                <a:lnTo>
                  <a:pt x="200964" y="970279"/>
                </a:lnTo>
                <a:lnTo>
                  <a:pt x="202653" y="982979"/>
                </a:lnTo>
                <a:lnTo>
                  <a:pt x="203492" y="990599"/>
                </a:lnTo>
                <a:lnTo>
                  <a:pt x="204762" y="1008379"/>
                </a:lnTo>
                <a:lnTo>
                  <a:pt x="204762" y="1010919"/>
                </a:lnTo>
                <a:lnTo>
                  <a:pt x="204948" y="1013459"/>
                </a:lnTo>
                <a:lnTo>
                  <a:pt x="205041" y="1017269"/>
                </a:lnTo>
                <a:lnTo>
                  <a:pt x="205181" y="1019809"/>
                </a:lnTo>
                <a:lnTo>
                  <a:pt x="205181" y="1023619"/>
                </a:lnTo>
                <a:lnTo>
                  <a:pt x="205320" y="1024889"/>
                </a:lnTo>
                <a:lnTo>
                  <a:pt x="205320" y="1029969"/>
                </a:lnTo>
                <a:lnTo>
                  <a:pt x="205460" y="1031239"/>
                </a:lnTo>
                <a:lnTo>
                  <a:pt x="205460" y="1040129"/>
                </a:lnTo>
                <a:lnTo>
                  <a:pt x="205600" y="1041399"/>
                </a:lnTo>
                <a:lnTo>
                  <a:pt x="205600" y="1045209"/>
                </a:lnTo>
                <a:lnTo>
                  <a:pt x="205879" y="1045209"/>
                </a:lnTo>
                <a:lnTo>
                  <a:pt x="205879" y="1037589"/>
                </a:lnTo>
                <a:lnTo>
                  <a:pt x="206019" y="1035049"/>
                </a:lnTo>
                <a:lnTo>
                  <a:pt x="206019" y="1029969"/>
                </a:lnTo>
                <a:lnTo>
                  <a:pt x="206159" y="1027429"/>
                </a:lnTo>
                <a:lnTo>
                  <a:pt x="206159" y="1023619"/>
                </a:lnTo>
                <a:lnTo>
                  <a:pt x="206298" y="1021079"/>
                </a:lnTo>
                <a:lnTo>
                  <a:pt x="206298" y="1019809"/>
                </a:lnTo>
                <a:lnTo>
                  <a:pt x="206438" y="1017269"/>
                </a:lnTo>
                <a:lnTo>
                  <a:pt x="206438" y="1014729"/>
                </a:lnTo>
                <a:lnTo>
                  <a:pt x="206578" y="1013459"/>
                </a:lnTo>
                <a:lnTo>
                  <a:pt x="206578" y="1010919"/>
                </a:lnTo>
                <a:lnTo>
                  <a:pt x="206997" y="1004569"/>
                </a:lnTo>
                <a:lnTo>
                  <a:pt x="206997" y="1003299"/>
                </a:lnTo>
                <a:lnTo>
                  <a:pt x="207429" y="996949"/>
                </a:lnTo>
                <a:lnTo>
                  <a:pt x="207708" y="994409"/>
                </a:lnTo>
                <a:lnTo>
                  <a:pt x="208127" y="988059"/>
                </a:lnTo>
                <a:lnTo>
                  <a:pt x="208406" y="986789"/>
                </a:lnTo>
                <a:lnTo>
                  <a:pt x="208546" y="984249"/>
                </a:lnTo>
                <a:lnTo>
                  <a:pt x="210794" y="967739"/>
                </a:lnTo>
                <a:lnTo>
                  <a:pt x="211200" y="966469"/>
                </a:lnTo>
                <a:lnTo>
                  <a:pt x="211493" y="963929"/>
                </a:lnTo>
                <a:lnTo>
                  <a:pt x="214858" y="947419"/>
                </a:lnTo>
                <a:lnTo>
                  <a:pt x="215417" y="946149"/>
                </a:lnTo>
                <a:lnTo>
                  <a:pt x="216255" y="941069"/>
                </a:lnTo>
                <a:lnTo>
                  <a:pt x="217385" y="937259"/>
                </a:lnTo>
                <a:lnTo>
                  <a:pt x="217792" y="934719"/>
                </a:lnTo>
                <a:lnTo>
                  <a:pt x="218922" y="930909"/>
                </a:lnTo>
                <a:lnTo>
                  <a:pt x="219341" y="929639"/>
                </a:lnTo>
                <a:lnTo>
                  <a:pt x="220459" y="924559"/>
                </a:lnTo>
                <a:lnTo>
                  <a:pt x="220891" y="923289"/>
                </a:lnTo>
                <a:lnTo>
                  <a:pt x="221449" y="920749"/>
                </a:lnTo>
                <a:lnTo>
                  <a:pt x="222008" y="919479"/>
                </a:lnTo>
                <a:lnTo>
                  <a:pt x="222427" y="916939"/>
                </a:lnTo>
                <a:lnTo>
                  <a:pt x="223558" y="913129"/>
                </a:lnTo>
                <a:lnTo>
                  <a:pt x="223977" y="910589"/>
                </a:lnTo>
                <a:lnTo>
                  <a:pt x="224535" y="909319"/>
                </a:lnTo>
                <a:lnTo>
                  <a:pt x="224955" y="906779"/>
                </a:lnTo>
                <a:lnTo>
                  <a:pt x="225513" y="904239"/>
                </a:lnTo>
                <a:lnTo>
                  <a:pt x="226771" y="897889"/>
                </a:lnTo>
                <a:lnTo>
                  <a:pt x="227329" y="896619"/>
                </a:lnTo>
                <a:lnTo>
                  <a:pt x="229019" y="887729"/>
                </a:lnTo>
                <a:lnTo>
                  <a:pt x="229298" y="886459"/>
                </a:lnTo>
                <a:lnTo>
                  <a:pt x="230568" y="880109"/>
                </a:lnTo>
                <a:lnTo>
                  <a:pt x="230847" y="877569"/>
                </a:lnTo>
                <a:lnTo>
                  <a:pt x="232105" y="871219"/>
                </a:lnTo>
                <a:lnTo>
                  <a:pt x="232384" y="869949"/>
                </a:lnTo>
                <a:lnTo>
                  <a:pt x="234911" y="857249"/>
                </a:lnTo>
                <a:lnTo>
                  <a:pt x="235470" y="855979"/>
                </a:lnTo>
                <a:lnTo>
                  <a:pt x="235889" y="853439"/>
                </a:lnTo>
                <a:lnTo>
                  <a:pt x="238137" y="845819"/>
                </a:lnTo>
                <a:lnTo>
                  <a:pt x="238836" y="843279"/>
                </a:lnTo>
                <a:lnTo>
                  <a:pt x="239394" y="840739"/>
                </a:lnTo>
                <a:lnTo>
                  <a:pt x="240804" y="836929"/>
                </a:lnTo>
                <a:lnTo>
                  <a:pt x="244170" y="829309"/>
                </a:lnTo>
                <a:lnTo>
                  <a:pt x="245148" y="826769"/>
                </a:lnTo>
                <a:lnTo>
                  <a:pt x="268147" y="792479"/>
                </a:lnTo>
                <a:lnTo>
                  <a:pt x="273621" y="786129"/>
                </a:lnTo>
                <a:lnTo>
                  <a:pt x="279514" y="779779"/>
                </a:lnTo>
                <a:lnTo>
                  <a:pt x="281470" y="777239"/>
                </a:lnTo>
                <a:lnTo>
                  <a:pt x="287781" y="772159"/>
                </a:lnTo>
                <a:lnTo>
                  <a:pt x="296760" y="763269"/>
                </a:lnTo>
                <a:lnTo>
                  <a:pt x="306298" y="755649"/>
                </a:lnTo>
                <a:lnTo>
                  <a:pt x="308825" y="753109"/>
                </a:lnTo>
                <a:lnTo>
                  <a:pt x="311200" y="750569"/>
                </a:lnTo>
                <a:lnTo>
                  <a:pt x="316255" y="746759"/>
                </a:lnTo>
                <a:lnTo>
                  <a:pt x="318922" y="745489"/>
                </a:lnTo>
                <a:lnTo>
                  <a:pt x="323964" y="740409"/>
                </a:lnTo>
                <a:lnTo>
                  <a:pt x="334632" y="732789"/>
                </a:lnTo>
                <a:lnTo>
                  <a:pt x="337146" y="730249"/>
                </a:lnTo>
                <a:lnTo>
                  <a:pt x="353148" y="718819"/>
                </a:lnTo>
                <a:lnTo>
                  <a:pt x="355663" y="716279"/>
                </a:lnTo>
                <a:lnTo>
                  <a:pt x="358330" y="713739"/>
                </a:lnTo>
                <a:lnTo>
                  <a:pt x="368426" y="706119"/>
                </a:lnTo>
                <a:lnTo>
                  <a:pt x="375577" y="699769"/>
                </a:lnTo>
                <a:lnTo>
                  <a:pt x="380072" y="695959"/>
                </a:lnTo>
                <a:lnTo>
                  <a:pt x="386384" y="689609"/>
                </a:lnTo>
                <a:lnTo>
                  <a:pt x="390309" y="685799"/>
                </a:lnTo>
                <a:lnTo>
                  <a:pt x="392137" y="683259"/>
                </a:lnTo>
                <a:lnTo>
                  <a:pt x="393953" y="681989"/>
                </a:lnTo>
                <a:lnTo>
                  <a:pt x="397319" y="676909"/>
                </a:lnTo>
                <a:lnTo>
                  <a:pt x="398868" y="675639"/>
                </a:lnTo>
                <a:lnTo>
                  <a:pt x="401662" y="671829"/>
                </a:lnTo>
                <a:lnTo>
                  <a:pt x="402932" y="669289"/>
                </a:lnTo>
                <a:lnTo>
                  <a:pt x="406298" y="662939"/>
                </a:lnTo>
                <a:lnTo>
                  <a:pt x="408813" y="656589"/>
                </a:lnTo>
                <a:lnTo>
                  <a:pt x="410502" y="650239"/>
                </a:lnTo>
                <a:lnTo>
                  <a:pt x="410921" y="648969"/>
                </a:lnTo>
                <a:lnTo>
                  <a:pt x="411060" y="646429"/>
                </a:lnTo>
                <a:lnTo>
                  <a:pt x="411352" y="645159"/>
                </a:lnTo>
                <a:lnTo>
                  <a:pt x="411479" y="640079"/>
                </a:lnTo>
                <a:lnTo>
                  <a:pt x="411200" y="636269"/>
                </a:lnTo>
                <a:lnTo>
                  <a:pt x="410921" y="634999"/>
                </a:lnTo>
                <a:lnTo>
                  <a:pt x="410082" y="629919"/>
                </a:lnTo>
                <a:lnTo>
                  <a:pt x="409524" y="628649"/>
                </a:lnTo>
                <a:lnTo>
                  <a:pt x="408114" y="623569"/>
                </a:lnTo>
                <a:lnTo>
                  <a:pt x="406438" y="619759"/>
                </a:lnTo>
                <a:lnTo>
                  <a:pt x="404469" y="615949"/>
                </a:lnTo>
                <a:lnTo>
                  <a:pt x="403351" y="613409"/>
                </a:lnTo>
                <a:lnTo>
                  <a:pt x="400824" y="609599"/>
                </a:lnTo>
                <a:lnTo>
                  <a:pt x="398017" y="605789"/>
                </a:lnTo>
                <a:lnTo>
                  <a:pt x="393395" y="599439"/>
                </a:lnTo>
                <a:lnTo>
                  <a:pt x="390029" y="595629"/>
                </a:lnTo>
                <a:lnTo>
                  <a:pt x="384555" y="589279"/>
                </a:lnTo>
                <a:lnTo>
                  <a:pt x="382739" y="586739"/>
                </a:lnTo>
                <a:lnTo>
                  <a:pt x="380771" y="585469"/>
                </a:lnTo>
                <a:lnTo>
                  <a:pt x="378942" y="582929"/>
                </a:lnTo>
                <a:lnTo>
                  <a:pt x="359321" y="562609"/>
                </a:lnTo>
                <a:lnTo>
                  <a:pt x="357492" y="561339"/>
                </a:lnTo>
                <a:lnTo>
                  <a:pt x="355523" y="558799"/>
                </a:lnTo>
                <a:lnTo>
                  <a:pt x="353707" y="556259"/>
                </a:lnTo>
                <a:lnTo>
                  <a:pt x="352018" y="554989"/>
                </a:lnTo>
                <a:lnTo>
                  <a:pt x="350202" y="552449"/>
                </a:lnTo>
                <a:lnTo>
                  <a:pt x="345147" y="546099"/>
                </a:lnTo>
                <a:lnTo>
                  <a:pt x="342061" y="542289"/>
                </a:lnTo>
                <a:lnTo>
                  <a:pt x="340664" y="539749"/>
                </a:lnTo>
                <a:lnTo>
                  <a:pt x="339115" y="538479"/>
                </a:lnTo>
                <a:lnTo>
                  <a:pt x="337718" y="535939"/>
                </a:lnTo>
                <a:lnTo>
                  <a:pt x="332663" y="528319"/>
                </a:lnTo>
                <a:lnTo>
                  <a:pt x="329298" y="521969"/>
                </a:lnTo>
                <a:lnTo>
                  <a:pt x="324396" y="511809"/>
                </a:lnTo>
                <a:lnTo>
                  <a:pt x="323545" y="509269"/>
                </a:lnTo>
                <a:lnTo>
                  <a:pt x="322567" y="507999"/>
                </a:lnTo>
                <a:lnTo>
                  <a:pt x="320890" y="502919"/>
                </a:lnTo>
                <a:lnTo>
                  <a:pt x="319900" y="501649"/>
                </a:lnTo>
                <a:lnTo>
                  <a:pt x="317372" y="495299"/>
                </a:lnTo>
                <a:lnTo>
                  <a:pt x="316534" y="492759"/>
                </a:lnTo>
                <a:lnTo>
                  <a:pt x="315556" y="491489"/>
                </a:lnTo>
                <a:lnTo>
                  <a:pt x="314718" y="488949"/>
                </a:lnTo>
                <a:lnTo>
                  <a:pt x="313728" y="486409"/>
                </a:lnTo>
                <a:lnTo>
                  <a:pt x="312889" y="485139"/>
                </a:lnTo>
                <a:lnTo>
                  <a:pt x="308965" y="476249"/>
                </a:lnTo>
                <a:lnTo>
                  <a:pt x="307835" y="474979"/>
                </a:lnTo>
                <a:lnTo>
                  <a:pt x="306857" y="472439"/>
                </a:lnTo>
                <a:lnTo>
                  <a:pt x="301243" y="462279"/>
                </a:lnTo>
                <a:lnTo>
                  <a:pt x="299986" y="461009"/>
                </a:lnTo>
                <a:lnTo>
                  <a:pt x="298869" y="458469"/>
                </a:lnTo>
                <a:lnTo>
                  <a:pt x="292557" y="448309"/>
                </a:lnTo>
                <a:lnTo>
                  <a:pt x="291299" y="445769"/>
                </a:lnTo>
                <a:lnTo>
                  <a:pt x="284975" y="435609"/>
                </a:lnTo>
                <a:lnTo>
                  <a:pt x="283578" y="434339"/>
                </a:lnTo>
                <a:lnTo>
                  <a:pt x="279793" y="427989"/>
                </a:lnTo>
                <a:lnTo>
                  <a:pt x="278663" y="425449"/>
                </a:lnTo>
                <a:lnTo>
                  <a:pt x="274878" y="419099"/>
                </a:lnTo>
                <a:lnTo>
                  <a:pt x="273761" y="417829"/>
                </a:lnTo>
                <a:lnTo>
                  <a:pt x="272503" y="415289"/>
                </a:lnTo>
                <a:lnTo>
                  <a:pt x="264642" y="401319"/>
                </a:lnTo>
                <a:lnTo>
                  <a:pt x="263664" y="398779"/>
                </a:lnTo>
                <a:lnTo>
                  <a:pt x="262534" y="397509"/>
                </a:lnTo>
                <a:lnTo>
                  <a:pt x="261556" y="394969"/>
                </a:lnTo>
                <a:lnTo>
                  <a:pt x="260438" y="392429"/>
                </a:lnTo>
                <a:lnTo>
                  <a:pt x="248653" y="368299"/>
                </a:lnTo>
                <a:lnTo>
                  <a:pt x="247815" y="365759"/>
                </a:lnTo>
                <a:lnTo>
                  <a:pt x="244868" y="360679"/>
                </a:lnTo>
                <a:lnTo>
                  <a:pt x="244030" y="358139"/>
                </a:lnTo>
                <a:lnTo>
                  <a:pt x="242061" y="354329"/>
                </a:lnTo>
                <a:lnTo>
                  <a:pt x="241223" y="351789"/>
                </a:lnTo>
                <a:lnTo>
                  <a:pt x="240245" y="349249"/>
                </a:lnTo>
                <a:lnTo>
                  <a:pt x="239255" y="347979"/>
                </a:lnTo>
                <a:lnTo>
                  <a:pt x="238417" y="345439"/>
                </a:lnTo>
                <a:lnTo>
                  <a:pt x="237439" y="344169"/>
                </a:lnTo>
                <a:lnTo>
                  <a:pt x="236588" y="341629"/>
                </a:lnTo>
                <a:lnTo>
                  <a:pt x="235610" y="339089"/>
                </a:lnTo>
                <a:lnTo>
                  <a:pt x="233921" y="335279"/>
                </a:lnTo>
                <a:lnTo>
                  <a:pt x="232943" y="334009"/>
                </a:lnTo>
                <a:lnTo>
                  <a:pt x="225374" y="314959"/>
                </a:lnTo>
                <a:lnTo>
                  <a:pt x="224675" y="313689"/>
                </a:lnTo>
                <a:lnTo>
                  <a:pt x="221729" y="304799"/>
                </a:lnTo>
                <a:lnTo>
                  <a:pt x="221030" y="302259"/>
                </a:lnTo>
                <a:lnTo>
                  <a:pt x="219621" y="298449"/>
                </a:lnTo>
                <a:lnTo>
                  <a:pt x="219062" y="297179"/>
                </a:lnTo>
                <a:lnTo>
                  <a:pt x="218363" y="294639"/>
                </a:lnTo>
                <a:lnTo>
                  <a:pt x="216115" y="287019"/>
                </a:lnTo>
                <a:lnTo>
                  <a:pt x="215696" y="284479"/>
                </a:lnTo>
                <a:lnTo>
                  <a:pt x="212610" y="270509"/>
                </a:lnTo>
                <a:lnTo>
                  <a:pt x="211200" y="260349"/>
                </a:lnTo>
                <a:lnTo>
                  <a:pt x="211073" y="257809"/>
                </a:lnTo>
                <a:lnTo>
                  <a:pt x="210794" y="255269"/>
                </a:lnTo>
                <a:lnTo>
                  <a:pt x="210096" y="245109"/>
                </a:lnTo>
                <a:lnTo>
                  <a:pt x="210096" y="241299"/>
                </a:lnTo>
                <a:lnTo>
                  <a:pt x="209943" y="238759"/>
                </a:lnTo>
                <a:lnTo>
                  <a:pt x="209943" y="233679"/>
                </a:lnTo>
                <a:lnTo>
                  <a:pt x="210096" y="231139"/>
                </a:lnTo>
                <a:lnTo>
                  <a:pt x="210096" y="228599"/>
                </a:lnTo>
                <a:lnTo>
                  <a:pt x="210223" y="227329"/>
                </a:lnTo>
                <a:lnTo>
                  <a:pt x="210317" y="223519"/>
                </a:lnTo>
                <a:lnTo>
                  <a:pt x="211073" y="213359"/>
                </a:lnTo>
                <a:lnTo>
                  <a:pt x="211353" y="210819"/>
                </a:lnTo>
                <a:lnTo>
                  <a:pt x="211632" y="207009"/>
                </a:lnTo>
                <a:lnTo>
                  <a:pt x="211912" y="204469"/>
                </a:lnTo>
                <a:lnTo>
                  <a:pt x="212051" y="201929"/>
                </a:lnTo>
                <a:lnTo>
                  <a:pt x="212610" y="198119"/>
                </a:lnTo>
                <a:lnTo>
                  <a:pt x="213029" y="194309"/>
                </a:lnTo>
                <a:lnTo>
                  <a:pt x="213169" y="191769"/>
                </a:lnTo>
                <a:lnTo>
                  <a:pt x="213448" y="190499"/>
                </a:lnTo>
                <a:lnTo>
                  <a:pt x="213588" y="187959"/>
                </a:lnTo>
                <a:lnTo>
                  <a:pt x="213867" y="186689"/>
                </a:lnTo>
                <a:lnTo>
                  <a:pt x="214020" y="184149"/>
                </a:lnTo>
                <a:lnTo>
                  <a:pt x="214718" y="177799"/>
                </a:lnTo>
                <a:lnTo>
                  <a:pt x="215836" y="161289"/>
                </a:lnTo>
                <a:lnTo>
                  <a:pt x="215836" y="160019"/>
                </a:lnTo>
                <a:lnTo>
                  <a:pt x="215976" y="157479"/>
                </a:lnTo>
                <a:lnTo>
                  <a:pt x="215976" y="144779"/>
                </a:lnTo>
                <a:lnTo>
                  <a:pt x="215836" y="143509"/>
                </a:lnTo>
                <a:lnTo>
                  <a:pt x="215836" y="140969"/>
                </a:lnTo>
                <a:lnTo>
                  <a:pt x="215696" y="139699"/>
                </a:lnTo>
                <a:lnTo>
                  <a:pt x="215696" y="137159"/>
                </a:lnTo>
                <a:lnTo>
                  <a:pt x="215137" y="128269"/>
                </a:lnTo>
                <a:lnTo>
                  <a:pt x="214858" y="126999"/>
                </a:lnTo>
                <a:lnTo>
                  <a:pt x="214579" y="123189"/>
                </a:lnTo>
                <a:lnTo>
                  <a:pt x="214299" y="120649"/>
                </a:lnTo>
                <a:lnTo>
                  <a:pt x="214147" y="118109"/>
                </a:lnTo>
                <a:lnTo>
                  <a:pt x="213867" y="116839"/>
                </a:lnTo>
                <a:lnTo>
                  <a:pt x="213740" y="114299"/>
                </a:lnTo>
                <a:lnTo>
                  <a:pt x="212890" y="107949"/>
                </a:lnTo>
                <a:lnTo>
                  <a:pt x="212750" y="106679"/>
                </a:lnTo>
                <a:lnTo>
                  <a:pt x="211632" y="97789"/>
                </a:lnTo>
                <a:lnTo>
                  <a:pt x="211493" y="96519"/>
                </a:lnTo>
                <a:lnTo>
                  <a:pt x="210642" y="90169"/>
                </a:lnTo>
                <a:lnTo>
                  <a:pt x="210502" y="87629"/>
                </a:lnTo>
                <a:lnTo>
                  <a:pt x="209943" y="83819"/>
                </a:lnTo>
                <a:lnTo>
                  <a:pt x="209803" y="81279"/>
                </a:lnTo>
                <a:lnTo>
                  <a:pt x="209245" y="77469"/>
                </a:lnTo>
                <a:lnTo>
                  <a:pt x="208965" y="73659"/>
                </a:lnTo>
                <a:lnTo>
                  <a:pt x="208686" y="71119"/>
                </a:lnTo>
                <a:lnTo>
                  <a:pt x="208406" y="67309"/>
                </a:lnTo>
                <a:lnTo>
                  <a:pt x="208127" y="64769"/>
                </a:lnTo>
                <a:lnTo>
                  <a:pt x="207556" y="57149"/>
                </a:lnTo>
                <a:lnTo>
                  <a:pt x="207429" y="54609"/>
                </a:lnTo>
                <a:lnTo>
                  <a:pt x="207105" y="50799"/>
                </a:lnTo>
                <a:lnTo>
                  <a:pt x="206997" y="46989"/>
                </a:lnTo>
                <a:lnTo>
                  <a:pt x="206811" y="44449"/>
                </a:lnTo>
                <a:lnTo>
                  <a:pt x="206717" y="40639"/>
                </a:lnTo>
                <a:lnTo>
                  <a:pt x="206578" y="39369"/>
                </a:lnTo>
                <a:lnTo>
                  <a:pt x="206578" y="36829"/>
                </a:lnTo>
                <a:lnTo>
                  <a:pt x="206438" y="34289"/>
                </a:lnTo>
                <a:lnTo>
                  <a:pt x="206438" y="33019"/>
                </a:lnTo>
                <a:lnTo>
                  <a:pt x="206298" y="30479"/>
                </a:lnTo>
                <a:lnTo>
                  <a:pt x="206298" y="29209"/>
                </a:lnTo>
                <a:lnTo>
                  <a:pt x="206159" y="26669"/>
                </a:lnTo>
                <a:lnTo>
                  <a:pt x="206159" y="22859"/>
                </a:lnTo>
                <a:lnTo>
                  <a:pt x="206019" y="20319"/>
                </a:lnTo>
                <a:lnTo>
                  <a:pt x="206019" y="12699"/>
                </a:lnTo>
                <a:lnTo>
                  <a:pt x="205879" y="1015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53144" y="782897"/>
            <a:ext cx="411480" cy="1046480"/>
          </a:xfrm>
          <a:custGeom>
            <a:avLst/>
            <a:gdLst/>
            <a:ahLst/>
            <a:cxnLst/>
            <a:rect l="l" t="t" r="r" b="b"/>
            <a:pathLst>
              <a:path w="411480" h="1046480">
                <a:moveTo>
                  <a:pt x="205600" y="1045946"/>
                </a:moveTo>
                <a:lnTo>
                  <a:pt x="205600" y="1043901"/>
                </a:lnTo>
                <a:lnTo>
                  <a:pt x="205600" y="1041869"/>
                </a:lnTo>
                <a:lnTo>
                  <a:pt x="205460" y="1039825"/>
                </a:lnTo>
                <a:lnTo>
                  <a:pt x="205460" y="1037780"/>
                </a:lnTo>
                <a:lnTo>
                  <a:pt x="205460" y="1035735"/>
                </a:lnTo>
                <a:lnTo>
                  <a:pt x="205460" y="1033703"/>
                </a:lnTo>
                <a:lnTo>
                  <a:pt x="205460" y="1031659"/>
                </a:lnTo>
                <a:lnTo>
                  <a:pt x="205320" y="1029614"/>
                </a:lnTo>
                <a:lnTo>
                  <a:pt x="205320" y="1027569"/>
                </a:lnTo>
                <a:lnTo>
                  <a:pt x="205320" y="1025537"/>
                </a:lnTo>
                <a:lnTo>
                  <a:pt x="205181" y="1023493"/>
                </a:lnTo>
                <a:lnTo>
                  <a:pt x="205181" y="1021448"/>
                </a:lnTo>
                <a:lnTo>
                  <a:pt x="205181" y="1019403"/>
                </a:lnTo>
                <a:lnTo>
                  <a:pt x="205041" y="1017371"/>
                </a:lnTo>
                <a:lnTo>
                  <a:pt x="205041" y="1015199"/>
                </a:lnTo>
                <a:lnTo>
                  <a:pt x="204901" y="1013155"/>
                </a:lnTo>
                <a:lnTo>
                  <a:pt x="204762" y="1011123"/>
                </a:lnTo>
                <a:lnTo>
                  <a:pt x="204762" y="1009078"/>
                </a:lnTo>
                <a:lnTo>
                  <a:pt x="204609" y="1007033"/>
                </a:lnTo>
                <a:lnTo>
                  <a:pt x="204482" y="1004989"/>
                </a:lnTo>
                <a:lnTo>
                  <a:pt x="204330" y="1002957"/>
                </a:lnTo>
                <a:lnTo>
                  <a:pt x="204203" y="1000912"/>
                </a:lnTo>
                <a:lnTo>
                  <a:pt x="204050" y="998867"/>
                </a:lnTo>
                <a:lnTo>
                  <a:pt x="203911" y="996823"/>
                </a:lnTo>
                <a:lnTo>
                  <a:pt x="203771" y="994791"/>
                </a:lnTo>
                <a:lnTo>
                  <a:pt x="203631" y="992746"/>
                </a:lnTo>
                <a:lnTo>
                  <a:pt x="203492" y="990701"/>
                </a:lnTo>
                <a:lnTo>
                  <a:pt x="203212" y="988656"/>
                </a:lnTo>
                <a:lnTo>
                  <a:pt x="203072" y="986624"/>
                </a:lnTo>
                <a:lnTo>
                  <a:pt x="202793" y="984580"/>
                </a:lnTo>
                <a:lnTo>
                  <a:pt x="202653" y="982535"/>
                </a:lnTo>
                <a:lnTo>
                  <a:pt x="202374" y="980490"/>
                </a:lnTo>
                <a:lnTo>
                  <a:pt x="202095" y="978458"/>
                </a:lnTo>
                <a:lnTo>
                  <a:pt x="201815" y="976414"/>
                </a:lnTo>
                <a:lnTo>
                  <a:pt x="201536" y="974369"/>
                </a:lnTo>
                <a:lnTo>
                  <a:pt x="201256" y="972324"/>
                </a:lnTo>
                <a:lnTo>
                  <a:pt x="200964" y="970280"/>
                </a:lnTo>
                <a:lnTo>
                  <a:pt x="200558" y="968121"/>
                </a:lnTo>
                <a:lnTo>
                  <a:pt x="200266" y="966076"/>
                </a:lnTo>
                <a:lnTo>
                  <a:pt x="199847" y="964044"/>
                </a:lnTo>
                <a:lnTo>
                  <a:pt x="199567" y="961999"/>
                </a:lnTo>
                <a:lnTo>
                  <a:pt x="199148" y="959954"/>
                </a:lnTo>
                <a:lnTo>
                  <a:pt x="198729" y="957910"/>
                </a:lnTo>
                <a:lnTo>
                  <a:pt x="198310" y="955878"/>
                </a:lnTo>
                <a:lnTo>
                  <a:pt x="197891" y="953833"/>
                </a:lnTo>
                <a:lnTo>
                  <a:pt x="197459" y="951788"/>
                </a:lnTo>
                <a:lnTo>
                  <a:pt x="197040" y="949744"/>
                </a:lnTo>
                <a:lnTo>
                  <a:pt x="196621" y="947712"/>
                </a:lnTo>
                <a:lnTo>
                  <a:pt x="196062" y="945667"/>
                </a:lnTo>
                <a:lnTo>
                  <a:pt x="195643" y="943622"/>
                </a:lnTo>
                <a:lnTo>
                  <a:pt x="195084" y="941578"/>
                </a:lnTo>
                <a:lnTo>
                  <a:pt x="194665" y="939546"/>
                </a:lnTo>
                <a:lnTo>
                  <a:pt x="194094" y="937501"/>
                </a:lnTo>
                <a:lnTo>
                  <a:pt x="193674" y="935456"/>
                </a:lnTo>
                <a:lnTo>
                  <a:pt x="193116" y="933411"/>
                </a:lnTo>
                <a:lnTo>
                  <a:pt x="192557" y="931379"/>
                </a:lnTo>
                <a:lnTo>
                  <a:pt x="192138" y="929335"/>
                </a:lnTo>
                <a:lnTo>
                  <a:pt x="191579" y="927290"/>
                </a:lnTo>
                <a:lnTo>
                  <a:pt x="191020" y="925245"/>
                </a:lnTo>
                <a:lnTo>
                  <a:pt x="190449" y="923201"/>
                </a:lnTo>
                <a:lnTo>
                  <a:pt x="190030" y="921042"/>
                </a:lnTo>
                <a:lnTo>
                  <a:pt x="189471" y="918997"/>
                </a:lnTo>
                <a:lnTo>
                  <a:pt x="188912" y="916965"/>
                </a:lnTo>
                <a:lnTo>
                  <a:pt x="188493" y="914920"/>
                </a:lnTo>
                <a:lnTo>
                  <a:pt x="187921" y="912876"/>
                </a:lnTo>
                <a:lnTo>
                  <a:pt x="187502" y="910831"/>
                </a:lnTo>
                <a:lnTo>
                  <a:pt x="186943" y="908799"/>
                </a:lnTo>
                <a:lnTo>
                  <a:pt x="186524" y="906754"/>
                </a:lnTo>
                <a:lnTo>
                  <a:pt x="185966" y="904709"/>
                </a:lnTo>
                <a:lnTo>
                  <a:pt x="185546" y="902665"/>
                </a:lnTo>
                <a:lnTo>
                  <a:pt x="185127" y="900633"/>
                </a:lnTo>
                <a:lnTo>
                  <a:pt x="184556" y="898588"/>
                </a:lnTo>
                <a:lnTo>
                  <a:pt x="184137" y="896543"/>
                </a:lnTo>
                <a:lnTo>
                  <a:pt x="183718" y="894499"/>
                </a:lnTo>
                <a:lnTo>
                  <a:pt x="183299" y="892467"/>
                </a:lnTo>
                <a:lnTo>
                  <a:pt x="182879" y="890422"/>
                </a:lnTo>
                <a:lnTo>
                  <a:pt x="182460" y="888377"/>
                </a:lnTo>
                <a:lnTo>
                  <a:pt x="182041" y="886333"/>
                </a:lnTo>
                <a:lnTo>
                  <a:pt x="181762" y="884288"/>
                </a:lnTo>
                <a:lnTo>
                  <a:pt x="181330" y="882256"/>
                </a:lnTo>
                <a:lnTo>
                  <a:pt x="180911" y="880211"/>
                </a:lnTo>
                <a:lnTo>
                  <a:pt x="180492" y="878166"/>
                </a:lnTo>
                <a:lnTo>
                  <a:pt x="180212" y="876122"/>
                </a:lnTo>
                <a:lnTo>
                  <a:pt x="179793" y="873963"/>
                </a:lnTo>
                <a:lnTo>
                  <a:pt x="179374" y="871918"/>
                </a:lnTo>
                <a:lnTo>
                  <a:pt x="178955" y="869886"/>
                </a:lnTo>
                <a:lnTo>
                  <a:pt x="178663" y="867841"/>
                </a:lnTo>
                <a:lnTo>
                  <a:pt x="178257" y="865797"/>
                </a:lnTo>
                <a:lnTo>
                  <a:pt x="177825" y="863752"/>
                </a:lnTo>
                <a:lnTo>
                  <a:pt x="177406" y="861720"/>
                </a:lnTo>
                <a:lnTo>
                  <a:pt x="176987" y="859675"/>
                </a:lnTo>
                <a:lnTo>
                  <a:pt x="176428" y="857631"/>
                </a:lnTo>
                <a:lnTo>
                  <a:pt x="176009" y="855586"/>
                </a:lnTo>
                <a:lnTo>
                  <a:pt x="175590" y="853554"/>
                </a:lnTo>
                <a:lnTo>
                  <a:pt x="175018" y="851509"/>
                </a:lnTo>
                <a:lnTo>
                  <a:pt x="174459" y="849464"/>
                </a:lnTo>
                <a:lnTo>
                  <a:pt x="173901" y="847420"/>
                </a:lnTo>
                <a:lnTo>
                  <a:pt x="173342" y="845388"/>
                </a:lnTo>
                <a:lnTo>
                  <a:pt x="172643" y="843343"/>
                </a:lnTo>
                <a:lnTo>
                  <a:pt x="171945" y="841298"/>
                </a:lnTo>
                <a:lnTo>
                  <a:pt x="171373" y="839254"/>
                </a:lnTo>
                <a:lnTo>
                  <a:pt x="170535" y="837209"/>
                </a:lnTo>
                <a:lnTo>
                  <a:pt x="169837" y="835177"/>
                </a:lnTo>
                <a:lnTo>
                  <a:pt x="168998" y="833132"/>
                </a:lnTo>
                <a:lnTo>
                  <a:pt x="168147" y="831088"/>
                </a:lnTo>
                <a:lnTo>
                  <a:pt x="167309" y="829043"/>
                </a:lnTo>
                <a:lnTo>
                  <a:pt x="166331" y="826884"/>
                </a:lnTo>
                <a:lnTo>
                  <a:pt x="165353" y="824839"/>
                </a:lnTo>
                <a:lnTo>
                  <a:pt x="164363" y="822807"/>
                </a:lnTo>
                <a:lnTo>
                  <a:pt x="163245" y="820762"/>
                </a:lnTo>
                <a:lnTo>
                  <a:pt x="162128" y="818718"/>
                </a:lnTo>
                <a:lnTo>
                  <a:pt x="160997" y="816673"/>
                </a:lnTo>
                <a:lnTo>
                  <a:pt x="159740" y="814641"/>
                </a:lnTo>
                <a:lnTo>
                  <a:pt x="158483" y="812596"/>
                </a:lnTo>
                <a:lnTo>
                  <a:pt x="157213" y="810552"/>
                </a:lnTo>
                <a:lnTo>
                  <a:pt x="155816" y="808507"/>
                </a:lnTo>
                <a:lnTo>
                  <a:pt x="154406" y="806475"/>
                </a:lnTo>
                <a:lnTo>
                  <a:pt x="153009" y="804430"/>
                </a:lnTo>
                <a:lnTo>
                  <a:pt x="151460" y="802386"/>
                </a:lnTo>
                <a:lnTo>
                  <a:pt x="149923" y="800341"/>
                </a:lnTo>
                <a:lnTo>
                  <a:pt x="148374" y="798296"/>
                </a:lnTo>
                <a:lnTo>
                  <a:pt x="146697" y="796264"/>
                </a:lnTo>
                <a:lnTo>
                  <a:pt x="145008" y="794219"/>
                </a:lnTo>
                <a:lnTo>
                  <a:pt x="143179" y="792175"/>
                </a:lnTo>
                <a:lnTo>
                  <a:pt x="141503" y="790130"/>
                </a:lnTo>
                <a:lnTo>
                  <a:pt x="139687" y="788098"/>
                </a:lnTo>
                <a:lnTo>
                  <a:pt x="137858" y="786053"/>
                </a:lnTo>
                <a:lnTo>
                  <a:pt x="135889" y="784009"/>
                </a:lnTo>
                <a:lnTo>
                  <a:pt x="133934" y="781964"/>
                </a:lnTo>
                <a:lnTo>
                  <a:pt x="131965" y="779932"/>
                </a:lnTo>
                <a:lnTo>
                  <a:pt x="129870" y="777760"/>
                </a:lnTo>
                <a:lnTo>
                  <a:pt x="127901" y="775728"/>
                </a:lnTo>
                <a:lnTo>
                  <a:pt x="125793" y="773684"/>
                </a:lnTo>
                <a:lnTo>
                  <a:pt x="123558" y="771639"/>
                </a:lnTo>
                <a:lnTo>
                  <a:pt x="121450" y="769594"/>
                </a:lnTo>
                <a:lnTo>
                  <a:pt x="119202" y="767562"/>
                </a:lnTo>
                <a:lnTo>
                  <a:pt x="116966" y="765517"/>
                </a:lnTo>
                <a:lnTo>
                  <a:pt x="114579" y="763473"/>
                </a:lnTo>
                <a:lnTo>
                  <a:pt x="112331" y="761428"/>
                </a:lnTo>
                <a:lnTo>
                  <a:pt x="109943" y="759396"/>
                </a:lnTo>
                <a:lnTo>
                  <a:pt x="107568" y="757351"/>
                </a:lnTo>
                <a:lnTo>
                  <a:pt x="105181" y="755307"/>
                </a:lnTo>
                <a:lnTo>
                  <a:pt x="102654" y="753262"/>
                </a:lnTo>
                <a:lnTo>
                  <a:pt x="100126" y="751217"/>
                </a:lnTo>
                <a:lnTo>
                  <a:pt x="97612" y="749185"/>
                </a:lnTo>
                <a:lnTo>
                  <a:pt x="95084" y="747141"/>
                </a:lnTo>
                <a:lnTo>
                  <a:pt x="92557" y="745096"/>
                </a:lnTo>
                <a:lnTo>
                  <a:pt x="90030" y="743051"/>
                </a:lnTo>
                <a:lnTo>
                  <a:pt x="87363" y="741019"/>
                </a:lnTo>
                <a:lnTo>
                  <a:pt x="84848" y="738974"/>
                </a:lnTo>
                <a:lnTo>
                  <a:pt x="82181" y="736930"/>
                </a:lnTo>
                <a:lnTo>
                  <a:pt x="79514" y="734885"/>
                </a:lnTo>
                <a:lnTo>
                  <a:pt x="76847" y="732853"/>
                </a:lnTo>
                <a:lnTo>
                  <a:pt x="74180" y="730681"/>
                </a:lnTo>
                <a:lnTo>
                  <a:pt x="71513" y="728649"/>
                </a:lnTo>
                <a:lnTo>
                  <a:pt x="68859" y="726605"/>
                </a:lnTo>
                <a:lnTo>
                  <a:pt x="66192" y="724560"/>
                </a:lnTo>
                <a:lnTo>
                  <a:pt x="63665" y="722515"/>
                </a:lnTo>
                <a:lnTo>
                  <a:pt x="60998" y="720483"/>
                </a:lnTo>
                <a:lnTo>
                  <a:pt x="58331" y="718439"/>
                </a:lnTo>
                <a:lnTo>
                  <a:pt x="55676" y="716394"/>
                </a:lnTo>
                <a:lnTo>
                  <a:pt x="53149" y="714349"/>
                </a:lnTo>
                <a:lnTo>
                  <a:pt x="50622" y="712304"/>
                </a:lnTo>
                <a:lnTo>
                  <a:pt x="48094" y="710272"/>
                </a:lnTo>
                <a:lnTo>
                  <a:pt x="45567" y="708228"/>
                </a:lnTo>
                <a:lnTo>
                  <a:pt x="43052" y="706183"/>
                </a:lnTo>
                <a:lnTo>
                  <a:pt x="40665" y="704138"/>
                </a:lnTo>
                <a:lnTo>
                  <a:pt x="38277" y="702106"/>
                </a:lnTo>
                <a:lnTo>
                  <a:pt x="35902" y="700062"/>
                </a:lnTo>
                <a:lnTo>
                  <a:pt x="33654" y="698017"/>
                </a:lnTo>
                <a:lnTo>
                  <a:pt x="31407" y="695972"/>
                </a:lnTo>
                <a:lnTo>
                  <a:pt x="29159" y="693940"/>
                </a:lnTo>
                <a:lnTo>
                  <a:pt x="27063" y="691896"/>
                </a:lnTo>
                <a:lnTo>
                  <a:pt x="25095" y="689851"/>
                </a:lnTo>
                <a:lnTo>
                  <a:pt x="22999" y="687806"/>
                </a:lnTo>
                <a:lnTo>
                  <a:pt x="21170" y="685774"/>
                </a:lnTo>
                <a:lnTo>
                  <a:pt x="19342" y="683602"/>
                </a:lnTo>
                <a:lnTo>
                  <a:pt x="17525" y="681570"/>
                </a:lnTo>
                <a:lnTo>
                  <a:pt x="15836" y="679526"/>
                </a:lnTo>
                <a:lnTo>
                  <a:pt x="14160" y="677481"/>
                </a:lnTo>
                <a:lnTo>
                  <a:pt x="12611" y="675436"/>
                </a:lnTo>
                <a:lnTo>
                  <a:pt x="11214" y="673404"/>
                </a:lnTo>
                <a:lnTo>
                  <a:pt x="9804" y="671360"/>
                </a:lnTo>
                <a:lnTo>
                  <a:pt x="977" y="650938"/>
                </a:lnTo>
                <a:lnTo>
                  <a:pt x="546" y="648893"/>
                </a:lnTo>
                <a:lnTo>
                  <a:pt x="279" y="646861"/>
                </a:lnTo>
                <a:lnTo>
                  <a:pt x="126" y="644817"/>
                </a:lnTo>
                <a:lnTo>
                  <a:pt x="0" y="642772"/>
                </a:lnTo>
                <a:lnTo>
                  <a:pt x="0" y="640727"/>
                </a:lnTo>
                <a:lnTo>
                  <a:pt x="126" y="638695"/>
                </a:lnTo>
                <a:lnTo>
                  <a:pt x="279" y="636524"/>
                </a:lnTo>
                <a:lnTo>
                  <a:pt x="546" y="634492"/>
                </a:lnTo>
                <a:lnTo>
                  <a:pt x="977" y="632447"/>
                </a:lnTo>
                <a:lnTo>
                  <a:pt x="1396" y="630402"/>
                </a:lnTo>
                <a:lnTo>
                  <a:pt x="1955" y="628357"/>
                </a:lnTo>
                <a:lnTo>
                  <a:pt x="2514" y="626313"/>
                </a:lnTo>
                <a:lnTo>
                  <a:pt x="3365" y="624281"/>
                </a:lnTo>
                <a:lnTo>
                  <a:pt x="4063" y="622236"/>
                </a:lnTo>
                <a:lnTo>
                  <a:pt x="5041" y="620191"/>
                </a:lnTo>
                <a:lnTo>
                  <a:pt x="6019" y="618147"/>
                </a:lnTo>
                <a:lnTo>
                  <a:pt x="13461" y="605904"/>
                </a:lnTo>
                <a:lnTo>
                  <a:pt x="14858" y="603859"/>
                </a:lnTo>
                <a:lnTo>
                  <a:pt x="16408" y="601814"/>
                </a:lnTo>
                <a:lnTo>
                  <a:pt x="18084" y="599782"/>
                </a:lnTo>
                <a:lnTo>
                  <a:pt x="19773" y="597738"/>
                </a:lnTo>
                <a:lnTo>
                  <a:pt x="21450" y="595693"/>
                </a:lnTo>
                <a:lnTo>
                  <a:pt x="23126" y="593648"/>
                </a:lnTo>
                <a:lnTo>
                  <a:pt x="24955" y="591616"/>
                </a:lnTo>
                <a:lnTo>
                  <a:pt x="26784" y="589572"/>
                </a:lnTo>
                <a:lnTo>
                  <a:pt x="28740" y="587413"/>
                </a:lnTo>
                <a:lnTo>
                  <a:pt x="30568" y="585368"/>
                </a:lnTo>
                <a:lnTo>
                  <a:pt x="32537" y="583323"/>
                </a:lnTo>
                <a:lnTo>
                  <a:pt x="34493" y="581279"/>
                </a:lnTo>
                <a:lnTo>
                  <a:pt x="36461" y="579234"/>
                </a:lnTo>
                <a:lnTo>
                  <a:pt x="38417" y="577202"/>
                </a:lnTo>
                <a:lnTo>
                  <a:pt x="40385" y="575157"/>
                </a:lnTo>
                <a:lnTo>
                  <a:pt x="42354" y="573112"/>
                </a:lnTo>
                <a:lnTo>
                  <a:pt x="44310" y="571068"/>
                </a:lnTo>
                <a:lnTo>
                  <a:pt x="46278" y="569036"/>
                </a:lnTo>
                <a:lnTo>
                  <a:pt x="48234" y="566991"/>
                </a:lnTo>
                <a:lnTo>
                  <a:pt x="50203" y="564946"/>
                </a:lnTo>
                <a:lnTo>
                  <a:pt x="52158" y="562902"/>
                </a:lnTo>
                <a:lnTo>
                  <a:pt x="53987" y="560870"/>
                </a:lnTo>
                <a:lnTo>
                  <a:pt x="55816" y="558825"/>
                </a:lnTo>
                <a:lnTo>
                  <a:pt x="57632" y="556780"/>
                </a:lnTo>
                <a:lnTo>
                  <a:pt x="59461" y="554736"/>
                </a:lnTo>
                <a:lnTo>
                  <a:pt x="61277" y="552704"/>
                </a:lnTo>
                <a:lnTo>
                  <a:pt x="62966" y="550659"/>
                </a:lnTo>
                <a:lnTo>
                  <a:pt x="64642" y="548614"/>
                </a:lnTo>
                <a:lnTo>
                  <a:pt x="66192" y="546569"/>
                </a:lnTo>
                <a:lnTo>
                  <a:pt x="67868" y="544537"/>
                </a:lnTo>
                <a:lnTo>
                  <a:pt x="69418" y="542493"/>
                </a:lnTo>
                <a:lnTo>
                  <a:pt x="70815" y="540321"/>
                </a:lnTo>
                <a:lnTo>
                  <a:pt x="72224" y="538289"/>
                </a:lnTo>
                <a:lnTo>
                  <a:pt x="73621" y="536244"/>
                </a:lnTo>
                <a:lnTo>
                  <a:pt x="75031" y="534200"/>
                </a:lnTo>
                <a:lnTo>
                  <a:pt x="76288" y="532155"/>
                </a:lnTo>
                <a:lnTo>
                  <a:pt x="77546" y="530123"/>
                </a:lnTo>
                <a:lnTo>
                  <a:pt x="78816" y="528078"/>
                </a:lnTo>
                <a:lnTo>
                  <a:pt x="79933" y="526034"/>
                </a:lnTo>
                <a:lnTo>
                  <a:pt x="81051" y="523989"/>
                </a:lnTo>
                <a:lnTo>
                  <a:pt x="82041" y="521957"/>
                </a:lnTo>
                <a:lnTo>
                  <a:pt x="83159" y="519912"/>
                </a:lnTo>
                <a:lnTo>
                  <a:pt x="84150" y="517867"/>
                </a:lnTo>
                <a:lnTo>
                  <a:pt x="85128" y="515823"/>
                </a:lnTo>
                <a:lnTo>
                  <a:pt x="86105" y="513791"/>
                </a:lnTo>
                <a:lnTo>
                  <a:pt x="87083" y="511746"/>
                </a:lnTo>
                <a:lnTo>
                  <a:pt x="87922" y="509701"/>
                </a:lnTo>
                <a:lnTo>
                  <a:pt x="88912" y="507657"/>
                </a:lnTo>
                <a:lnTo>
                  <a:pt x="89750" y="505625"/>
                </a:lnTo>
                <a:lnTo>
                  <a:pt x="90589" y="503580"/>
                </a:lnTo>
                <a:lnTo>
                  <a:pt x="91439" y="501535"/>
                </a:lnTo>
                <a:lnTo>
                  <a:pt x="92417" y="499491"/>
                </a:lnTo>
                <a:lnTo>
                  <a:pt x="93256" y="497459"/>
                </a:lnTo>
                <a:lnTo>
                  <a:pt x="94106" y="495414"/>
                </a:lnTo>
                <a:lnTo>
                  <a:pt x="94945" y="493242"/>
                </a:lnTo>
                <a:lnTo>
                  <a:pt x="95923" y="491210"/>
                </a:lnTo>
                <a:lnTo>
                  <a:pt x="96761" y="489165"/>
                </a:lnTo>
                <a:lnTo>
                  <a:pt x="97751" y="487121"/>
                </a:lnTo>
                <a:lnTo>
                  <a:pt x="98590" y="485076"/>
                </a:lnTo>
                <a:lnTo>
                  <a:pt x="99567" y="483044"/>
                </a:lnTo>
                <a:lnTo>
                  <a:pt x="100558" y="480999"/>
                </a:lnTo>
                <a:lnTo>
                  <a:pt x="101536" y="478955"/>
                </a:lnTo>
                <a:lnTo>
                  <a:pt x="102514" y="476910"/>
                </a:lnTo>
                <a:lnTo>
                  <a:pt x="103492" y="474878"/>
                </a:lnTo>
                <a:lnTo>
                  <a:pt x="104622" y="472833"/>
                </a:lnTo>
                <a:lnTo>
                  <a:pt x="105740" y="470789"/>
                </a:lnTo>
                <a:lnTo>
                  <a:pt x="106718" y="468744"/>
                </a:lnTo>
                <a:lnTo>
                  <a:pt x="107848" y="466712"/>
                </a:lnTo>
                <a:lnTo>
                  <a:pt x="109105" y="464667"/>
                </a:lnTo>
                <a:lnTo>
                  <a:pt x="110223" y="462622"/>
                </a:lnTo>
                <a:lnTo>
                  <a:pt x="111353" y="460578"/>
                </a:lnTo>
                <a:lnTo>
                  <a:pt x="112610" y="458546"/>
                </a:lnTo>
                <a:lnTo>
                  <a:pt x="113868" y="456501"/>
                </a:lnTo>
                <a:lnTo>
                  <a:pt x="114998" y="454456"/>
                </a:lnTo>
                <a:lnTo>
                  <a:pt x="116255" y="452412"/>
                </a:lnTo>
                <a:lnTo>
                  <a:pt x="117525" y="450367"/>
                </a:lnTo>
                <a:lnTo>
                  <a:pt x="118783" y="448335"/>
                </a:lnTo>
                <a:lnTo>
                  <a:pt x="120053" y="446163"/>
                </a:lnTo>
                <a:lnTo>
                  <a:pt x="121450" y="444131"/>
                </a:lnTo>
                <a:lnTo>
                  <a:pt x="122707" y="442087"/>
                </a:lnTo>
                <a:lnTo>
                  <a:pt x="123977" y="440042"/>
                </a:lnTo>
                <a:lnTo>
                  <a:pt x="125234" y="437997"/>
                </a:lnTo>
                <a:lnTo>
                  <a:pt x="126491" y="435965"/>
                </a:lnTo>
                <a:lnTo>
                  <a:pt x="127761" y="433920"/>
                </a:lnTo>
                <a:lnTo>
                  <a:pt x="129019" y="431876"/>
                </a:lnTo>
                <a:lnTo>
                  <a:pt x="130289" y="429831"/>
                </a:lnTo>
                <a:lnTo>
                  <a:pt x="131546" y="427799"/>
                </a:lnTo>
                <a:lnTo>
                  <a:pt x="132816" y="425754"/>
                </a:lnTo>
                <a:lnTo>
                  <a:pt x="134073" y="423710"/>
                </a:lnTo>
                <a:lnTo>
                  <a:pt x="135331" y="421665"/>
                </a:lnTo>
                <a:lnTo>
                  <a:pt x="136461" y="419633"/>
                </a:lnTo>
                <a:lnTo>
                  <a:pt x="137718" y="417588"/>
                </a:lnTo>
                <a:lnTo>
                  <a:pt x="138836" y="415544"/>
                </a:lnTo>
                <a:lnTo>
                  <a:pt x="140106" y="413499"/>
                </a:lnTo>
                <a:lnTo>
                  <a:pt x="141223" y="411467"/>
                </a:lnTo>
                <a:lnTo>
                  <a:pt x="142354" y="409422"/>
                </a:lnTo>
                <a:lnTo>
                  <a:pt x="143471" y="407377"/>
                </a:lnTo>
                <a:lnTo>
                  <a:pt x="144589" y="405333"/>
                </a:lnTo>
                <a:lnTo>
                  <a:pt x="145707" y="403288"/>
                </a:lnTo>
                <a:lnTo>
                  <a:pt x="146837" y="401256"/>
                </a:lnTo>
                <a:lnTo>
                  <a:pt x="147815" y="399211"/>
                </a:lnTo>
                <a:lnTo>
                  <a:pt x="148945" y="397052"/>
                </a:lnTo>
                <a:lnTo>
                  <a:pt x="149923" y="395008"/>
                </a:lnTo>
                <a:lnTo>
                  <a:pt x="150901" y="392963"/>
                </a:lnTo>
                <a:lnTo>
                  <a:pt x="152018" y="390918"/>
                </a:lnTo>
                <a:lnTo>
                  <a:pt x="153009" y="388886"/>
                </a:lnTo>
                <a:lnTo>
                  <a:pt x="153987" y="386842"/>
                </a:lnTo>
                <a:lnTo>
                  <a:pt x="154965" y="384797"/>
                </a:lnTo>
                <a:lnTo>
                  <a:pt x="155955" y="382752"/>
                </a:lnTo>
                <a:lnTo>
                  <a:pt x="156933" y="380720"/>
                </a:lnTo>
                <a:lnTo>
                  <a:pt x="157911" y="378675"/>
                </a:lnTo>
                <a:lnTo>
                  <a:pt x="158889" y="376631"/>
                </a:lnTo>
                <a:lnTo>
                  <a:pt x="159880" y="374586"/>
                </a:lnTo>
                <a:lnTo>
                  <a:pt x="160858" y="372554"/>
                </a:lnTo>
                <a:lnTo>
                  <a:pt x="161836" y="370509"/>
                </a:lnTo>
                <a:lnTo>
                  <a:pt x="162686" y="368465"/>
                </a:lnTo>
                <a:lnTo>
                  <a:pt x="163664" y="366420"/>
                </a:lnTo>
                <a:lnTo>
                  <a:pt x="164642" y="364375"/>
                </a:lnTo>
                <a:lnTo>
                  <a:pt x="165633" y="362343"/>
                </a:lnTo>
                <a:lnTo>
                  <a:pt x="166471" y="360299"/>
                </a:lnTo>
                <a:lnTo>
                  <a:pt x="167449" y="358254"/>
                </a:lnTo>
                <a:lnTo>
                  <a:pt x="168427" y="356209"/>
                </a:lnTo>
                <a:lnTo>
                  <a:pt x="169278" y="354177"/>
                </a:lnTo>
                <a:lnTo>
                  <a:pt x="170256" y="352132"/>
                </a:lnTo>
                <a:lnTo>
                  <a:pt x="171234" y="349973"/>
                </a:lnTo>
                <a:lnTo>
                  <a:pt x="172072" y="347929"/>
                </a:lnTo>
                <a:lnTo>
                  <a:pt x="173062" y="345884"/>
                </a:lnTo>
                <a:lnTo>
                  <a:pt x="173901" y="343839"/>
                </a:lnTo>
                <a:lnTo>
                  <a:pt x="174891" y="341807"/>
                </a:lnTo>
                <a:lnTo>
                  <a:pt x="175717" y="339763"/>
                </a:lnTo>
                <a:lnTo>
                  <a:pt x="176707" y="337718"/>
                </a:lnTo>
                <a:lnTo>
                  <a:pt x="177545" y="335673"/>
                </a:lnTo>
                <a:lnTo>
                  <a:pt x="178536" y="333641"/>
                </a:lnTo>
                <a:lnTo>
                  <a:pt x="179374" y="331597"/>
                </a:lnTo>
                <a:lnTo>
                  <a:pt x="180212" y="329552"/>
                </a:lnTo>
                <a:lnTo>
                  <a:pt x="181051" y="327507"/>
                </a:lnTo>
                <a:lnTo>
                  <a:pt x="181902" y="325475"/>
                </a:lnTo>
                <a:lnTo>
                  <a:pt x="182740" y="323430"/>
                </a:lnTo>
                <a:lnTo>
                  <a:pt x="183578" y="321386"/>
                </a:lnTo>
                <a:lnTo>
                  <a:pt x="184429" y="319341"/>
                </a:lnTo>
                <a:lnTo>
                  <a:pt x="185254" y="317296"/>
                </a:lnTo>
                <a:lnTo>
                  <a:pt x="185966" y="315264"/>
                </a:lnTo>
                <a:lnTo>
                  <a:pt x="186804" y="313220"/>
                </a:lnTo>
                <a:lnTo>
                  <a:pt x="187502" y="311175"/>
                </a:lnTo>
                <a:lnTo>
                  <a:pt x="188353" y="309130"/>
                </a:lnTo>
                <a:lnTo>
                  <a:pt x="189052" y="307098"/>
                </a:lnTo>
                <a:lnTo>
                  <a:pt x="189750" y="305054"/>
                </a:lnTo>
                <a:lnTo>
                  <a:pt x="190449" y="302895"/>
                </a:lnTo>
                <a:lnTo>
                  <a:pt x="191147" y="300850"/>
                </a:lnTo>
                <a:lnTo>
                  <a:pt x="191719" y="298805"/>
                </a:lnTo>
                <a:lnTo>
                  <a:pt x="192417" y="296760"/>
                </a:lnTo>
                <a:lnTo>
                  <a:pt x="192976" y="294728"/>
                </a:lnTo>
                <a:lnTo>
                  <a:pt x="193674" y="292684"/>
                </a:lnTo>
                <a:lnTo>
                  <a:pt x="194233" y="290639"/>
                </a:lnTo>
                <a:lnTo>
                  <a:pt x="194792" y="288594"/>
                </a:lnTo>
                <a:lnTo>
                  <a:pt x="195364" y="286562"/>
                </a:lnTo>
                <a:lnTo>
                  <a:pt x="195783" y="284518"/>
                </a:lnTo>
                <a:lnTo>
                  <a:pt x="196341" y="282473"/>
                </a:lnTo>
                <a:lnTo>
                  <a:pt x="196761" y="280428"/>
                </a:lnTo>
                <a:lnTo>
                  <a:pt x="197180" y="278384"/>
                </a:lnTo>
                <a:lnTo>
                  <a:pt x="197611" y="276352"/>
                </a:lnTo>
                <a:lnTo>
                  <a:pt x="198031" y="274307"/>
                </a:lnTo>
                <a:lnTo>
                  <a:pt x="198450" y="272262"/>
                </a:lnTo>
                <a:lnTo>
                  <a:pt x="198729" y="270217"/>
                </a:lnTo>
                <a:lnTo>
                  <a:pt x="199148" y="268185"/>
                </a:lnTo>
                <a:lnTo>
                  <a:pt x="199428" y="266141"/>
                </a:lnTo>
                <a:lnTo>
                  <a:pt x="199707" y="264096"/>
                </a:lnTo>
                <a:lnTo>
                  <a:pt x="199986" y="262051"/>
                </a:lnTo>
                <a:lnTo>
                  <a:pt x="200266" y="260019"/>
                </a:lnTo>
                <a:lnTo>
                  <a:pt x="200405" y="257975"/>
                </a:lnTo>
                <a:lnTo>
                  <a:pt x="200685" y="255816"/>
                </a:lnTo>
                <a:lnTo>
                  <a:pt x="200837" y="253771"/>
                </a:lnTo>
                <a:lnTo>
                  <a:pt x="200964" y="251726"/>
                </a:lnTo>
                <a:lnTo>
                  <a:pt x="201104" y="249682"/>
                </a:lnTo>
                <a:lnTo>
                  <a:pt x="201256" y="247650"/>
                </a:lnTo>
                <a:lnTo>
                  <a:pt x="201256" y="245605"/>
                </a:lnTo>
                <a:lnTo>
                  <a:pt x="201383" y="243560"/>
                </a:lnTo>
                <a:lnTo>
                  <a:pt x="201383" y="241515"/>
                </a:lnTo>
                <a:lnTo>
                  <a:pt x="201383" y="239483"/>
                </a:lnTo>
                <a:lnTo>
                  <a:pt x="201536" y="237439"/>
                </a:lnTo>
                <a:lnTo>
                  <a:pt x="201383" y="235394"/>
                </a:lnTo>
                <a:lnTo>
                  <a:pt x="201383" y="233349"/>
                </a:lnTo>
                <a:lnTo>
                  <a:pt x="201383" y="231305"/>
                </a:lnTo>
                <a:lnTo>
                  <a:pt x="201383" y="229273"/>
                </a:lnTo>
                <a:lnTo>
                  <a:pt x="201256" y="227228"/>
                </a:lnTo>
                <a:lnTo>
                  <a:pt x="201104" y="225183"/>
                </a:lnTo>
                <a:lnTo>
                  <a:pt x="201104" y="223139"/>
                </a:lnTo>
                <a:lnTo>
                  <a:pt x="200964" y="221107"/>
                </a:lnTo>
                <a:lnTo>
                  <a:pt x="200837" y="219062"/>
                </a:lnTo>
                <a:lnTo>
                  <a:pt x="200685" y="217017"/>
                </a:lnTo>
                <a:lnTo>
                  <a:pt x="200558" y="214972"/>
                </a:lnTo>
                <a:lnTo>
                  <a:pt x="200266" y="212940"/>
                </a:lnTo>
                <a:lnTo>
                  <a:pt x="200126" y="210896"/>
                </a:lnTo>
                <a:lnTo>
                  <a:pt x="199986" y="208851"/>
                </a:lnTo>
                <a:lnTo>
                  <a:pt x="199707" y="206692"/>
                </a:lnTo>
                <a:lnTo>
                  <a:pt x="199567" y="204647"/>
                </a:lnTo>
                <a:lnTo>
                  <a:pt x="199288" y="202603"/>
                </a:lnTo>
                <a:lnTo>
                  <a:pt x="199148" y="200571"/>
                </a:lnTo>
                <a:lnTo>
                  <a:pt x="198869" y="198526"/>
                </a:lnTo>
                <a:lnTo>
                  <a:pt x="198729" y="196481"/>
                </a:lnTo>
                <a:lnTo>
                  <a:pt x="198450" y="194437"/>
                </a:lnTo>
                <a:lnTo>
                  <a:pt x="198310" y="192405"/>
                </a:lnTo>
                <a:lnTo>
                  <a:pt x="198031" y="190360"/>
                </a:lnTo>
                <a:lnTo>
                  <a:pt x="197738" y="188315"/>
                </a:lnTo>
                <a:lnTo>
                  <a:pt x="197611" y="186270"/>
                </a:lnTo>
                <a:lnTo>
                  <a:pt x="197319" y="184226"/>
                </a:lnTo>
                <a:lnTo>
                  <a:pt x="197180" y="182194"/>
                </a:lnTo>
                <a:lnTo>
                  <a:pt x="197040" y="180149"/>
                </a:lnTo>
                <a:lnTo>
                  <a:pt x="196761" y="178104"/>
                </a:lnTo>
                <a:lnTo>
                  <a:pt x="196621" y="176060"/>
                </a:lnTo>
                <a:lnTo>
                  <a:pt x="196481" y="174028"/>
                </a:lnTo>
                <a:lnTo>
                  <a:pt x="196341" y="171983"/>
                </a:lnTo>
                <a:lnTo>
                  <a:pt x="196062" y="169938"/>
                </a:lnTo>
                <a:lnTo>
                  <a:pt x="195922" y="167894"/>
                </a:lnTo>
                <a:lnTo>
                  <a:pt x="195922" y="165862"/>
                </a:lnTo>
                <a:lnTo>
                  <a:pt x="195783" y="163817"/>
                </a:lnTo>
                <a:lnTo>
                  <a:pt x="195643" y="161772"/>
                </a:lnTo>
                <a:lnTo>
                  <a:pt x="195643" y="159613"/>
                </a:lnTo>
                <a:lnTo>
                  <a:pt x="195503" y="157568"/>
                </a:lnTo>
                <a:lnTo>
                  <a:pt x="195503" y="143281"/>
                </a:lnTo>
                <a:lnTo>
                  <a:pt x="195643" y="141236"/>
                </a:lnTo>
                <a:lnTo>
                  <a:pt x="195783" y="139192"/>
                </a:lnTo>
                <a:lnTo>
                  <a:pt x="195783" y="137147"/>
                </a:lnTo>
                <a:lnTo>
                  <a:pt x="195922" y="135115"/>
                </a:lnTo>
                <a:lnTo>
                  <a:pt x="196062" y="133070"/>
                </a:lnTo>
                <a:lnTo>
                  <a:pt x="196202" y="131025"/>
                </a:lnTo>
                <a:lnTo>
                  <a:pt x="196341" y="128981"/>
                </a:lnTo>
                <a:lnTo>
                  <a:pt x="196481" y="126949"/>
                </a:lnTo>
                <a:lnTo>
                  <a:pt x="196761" y="124904"/>
                </a:lnTo>
                <a:lnTo>
                  <a:pt x="196900" y="122859"/>
                </a:lnTo>
                <a:lnTo>
                  <a:pt x="197180" y="120815"/>
                </a:lnTo>
                <a:lnTo>
                  <a:pt x="197319" y="118783"/>
                </a:lnTo>
                <a:lnTo>
                  <a:pt x="197611" y="116738"/>
                </a:lnTo>
                <a:lnTo>
                  <a:pt x="197738" y="114693"/>
                </a:lnTo>
                <a:lnTo>
                  <a:pt x="198031" y="112534"/>
                </a:lnTo>
                <a:lnTo>
                  <a:pt x="198310" y="110490"/>
                </a:lnTo>
                <a:lnTo>
                  <a:pt x="198450" y="108445"/>
                </a:lnTo>
                <a:lnTo>
                  <a:pt x="198729" y="106413"/>
                </a:lnTo>
                <a:lnTo>
                  <a:pt x="199008" y="104368"/>
                </a:lnTo>
                <a:lnTo>
                  <a:pt x="199288" y="102323"/>
                </a:lnTo>
                <a:lnTo>
                  <a:pt x="199567" y="100279"/>
                </a:lnTo>
                <a:lnTo>
                  <a:pt x="199707" y="98234"/>
                </a:lnTo>
                <a:lnTo>
                  <a:pt x="199986" y="96202"/>
                </a:lnTo>
                <a:lnTo>
                  <a:pt x="200266" y="94157"/>
                </a:lnTo>
                <a:lnTo>
                  <a:pt x="200558" y="92113"/>
                </a:lnTo>
                <a:lnTo>
                  <a:pt x="200685" y="90068"/>
                </a:lnTo>
                <a:lnTo>
                  <a:pt x="200964" y="88036"/>
                </a:lnTo>
                <a:lnTo>
                  <a:pt x="201256" y="85991"/>
                </a:lnTo>
                <a:lnTo>
                  <a:pt x="201536" y="83947"/>
                </a:lnTo>
                <a:lnTo>
                  <a:pt x="201675" y="81902"/>
                </a:lnTo>
                <a:lnTo>
                  <a:pt x="201955" y="79870"/>
                </a:lnTo>
                <a:lnTo>
                  <a:pt x="202095" y="77825"/>
                </a:lnTo>
                <a:lnTo>
                  <a:pt x="202374" y="75780"/>
                </a:lnTo>
                <a:lnTo>
                  <a:pt x="202514" y="73736"/>
                </a:lnTo>
                <a:lnTo>
                  <a:pt x="202793" y="71704"/>
                </a:lnTo>
                <a:lnTo>
                  <a:pt x="202933" y="69659"/>
                </a:lnTo>
                <a:lnTo>
                  <a:pt x="203072" y="67614"/>
                </a:lnTo>
                <a:lnTo>
                  <a:pt x="203212" y="65455"/>
                </a:lnTo>
                <a:lnTo>
                  <a:pt x="203492" y="63411"/>
                </a:lnTo>
                <a:lnTo>
                  <a:pt x="203631" y="61366"/>
                </a:lnTo>
                <a:lnTo>
                  <a:pt x="203771" y="59321"/>
                </a:lnTo>
                <a:lnTo>
                  <a:pt x="203911" y="57289"/>
                </a:lnTo>
                <a:lnTo>
                  <a:pt x="204050" y="55245"/>
                </a:lnTo>
                <a:lnTo>
                  <a:pt x="204203" y="53200"/>
                </a:lnTo>
                <a:lnTo>
                  <a:pt x="204330" y="51155"/>
                </a:lnTo>
                <a:lnTo>
                  <a:pt x="204330" y="49123"/>
                </a:lnTo>
                <a:lnTo>
                  <a:pt x="204482" y="47078"/>
                </a:lnTo>
                <a:lnTo>
                  <a:pt x="204609" y="45034"/>
                </a:lnTo>
                <a:lnTo>
                  <a:pt x="204609" y="42989"/>
                </a:lnTo>
                <a:lnTo>
                  <a:pt x="204762" y="40957"/>
                </a:lnTo>
                <a:lnTo>
                  <a:pt x="204901" y="38912"/>
                </a:lnTo>
                <a:lnTo>
                  <a:pt x="204901" y="36868"/>
                </a:lnTo>
                <a:lnTo>
                  <a:pt x="205041" y="34823"/>
                </a:lnTo>
                <a:lnTo>
                  <a:pt x="205041" y="32791"/>
                </a:lnTo>
                <a:lnTo>
                  <a:pt x="205181" y="30746"/>
                </a:lnTo>
                <a:lnTo>
                  <a:pt x="205181" y="28702"/>
                </a:lnTo>
                <a:lnTo>
                  <a:pt x="205181" y="26657"/>
                </a:lnTo>
                <a:lnTo>
                  <a:pt x="205320" y="24625"/>
                </a:lnTo>
                <a:lnTo>
                  <a:pt x="205320" y="22580"/>
                </a:lnTo>
                <a:lnTo>
                  <a:pt x="205320" y="20535"/>
                </a:lnTo>
                <a:lnTo>
                  <a:pt x="205460" y="18491"/>
                </a:lnTo>
                <a:lnTo>
                  <a:pt x="205460" y="16332"/>
                </a:lnTo>
                <a:lnTo>
                  <a:pt x="205460" y="14287"/>
                </a:lnTo>
                <a:lnTo>
                  <a:pt x="205460" y="12242"/>
                </a:lnTo>
                <a:lnTo>
                  <a:pt x="205460" y="10210"/>
                </a:lnTo>
                <a:lnTo>
                  <a:pt x="205600" y="8166"/>
                </a:lnTo>
                <a:lnTo>
                  <a:pt x="205600" y="6121"/>
                </a:lnTo>
                <a:lnTo>
                  <a:pt x="205600" y="4076"/>
                </a:lnTo>
                <a:lnTo>
                  <a:pt x="205600" y="2044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0210"/>
                </a:lnTo>
                <a:lnTo>
                  <a:pt x="206019" y="12242"/>
                </a:lnTo>
                <a:lnTo>
                  <a:pt x="206019" y="14287"/>
                </a:lnTo>
                <a:lnTo>
                  <a:pt x="206019" y="16332"/>
                </a:lnTo>
                <a:lnTo>
                  <a:pt x="206019" y="18491"/>
                </a:lnTo>
                <a:lnTo>
                  <a:pt x="206019" y="20535"/>
                </a:lnTo>
                <a:lnTo>
                  <a:pt x="206159" y="22580"/>
                </a:lnTo>
                <a:lnTo>
                  <a:pt x="206159" y="24625"/>
                </a:lnTo>
                <a:lnTo>
                  <a:pt x="206159" y="26657"/>
                </a:lnTo>
                <a:lnTo>
                  <a:pt x="206298" y="28702"/>
                </a:lnTo>
                <a:lnTo>
                  <a:pt x="206298" y="30746"/>
                </a:lnTo>
                <a:lnTo>
                  <a:pt x="206438" y="32791"/>
                </a:lnTo>
                <a:lnTo>
                  <a:pt x="206438" y="34823"/>
                </a:lnTo>
                <a:lnTo>
                  <a:pt x="206578" y="36868"/>
                </a:lnTo>
                <a:lnTo>
                  <a:pt x="206578" y="38912"/>
                </a:lnTo>
                <a:lnTo>
                  <a:pt x="206717" y="40957"/>
                </a:lnTo>
                <a:lnTo>
                  <a:pt x="206717" y="42989"/>
                </a:lnTo>
                <a:lnTo>
                  <a:pt x="206857" y="45034"/>
                </a:lnTo>
                <a:lnTo>
                  <a:pt x="206997" y="47078"/>
                </a:lnTo>
                <a:lnTo>
                  <a:pt x="206997" y="49123"/>
                </a:lnTo>
                <a:lnTo>
                  <a:pt x="207149" y="51155"/>
                </a:lnTo>
                <a:lnTo>
                  <a:pt x="207276" y="53200"/>
                </a:lnTo>
                <a:lnTo>
                  <a:pt x="207429" y="55245"/>
                </a:lnTo>
                <a:lnTo>
                  <a:pt x="207556" y="57289"/>
                </a:lnTo>
                <a:lnTo>
                  <a:pt x="207708" y="59321"/>
                </a:lnTo>
                <a:lnTo>
                  <a:pt x="207848" y="61366"/>
                </a:lnTo>
                <a:lnTo>
                  <a:pt x="207975" y="63411"/>
                </a:lnTo>
                <a:lnTo>
                  <a:pt x="208127" y="65455"/>
                </a:lnTo>
                <a:lnTo>
                  <a:pt x="208406" y="67614"/>
                </a:lnTo>
                <a:lnTo>
                  <a:pt x="208546" y="69659"/>
                </a:lnTo>
                <a:lnTo>
                  <a:pt x="208686" y="71704"/>
                </a:lnTo>
                <a:lnTo>
                  <a:pt x="208965" y="73736"/>
                </a:lnTo>
                <a:lnTo>
                  <a:pt x="209105" y="75780"/>
                </a:lnTo>
                <a:lnTo>
                  <a:pt x="209245" y="77825"/>
                </a:lnTo>
                <a:lnTo>
                  <a:pt x="209524" y="79870"/>
                </a:lnTo>
                <a:lnTo>
                  <a:pt x="209803" y="81902"/>
                </a:lnTo>
                <a:lnTo>
                  <a:pt x="209943" y="83947"/>
                </a:lnTo>
                <a:lnTo>
                  <a:pt x="210223" y="85991"/>
                </a:lnTo>
                <a:lnTo>
                  <a:pt x="210502" y="88036"/>
                </a:lnTo>
                <a:lnTo>
                  <a:pt x="210642" y="90068"/>
                </a:lnTo>
                <a:lnTo>
                  <a:pt x="210921" y="92113"/>
                </a:lnTo>
                <a:lnTo>
                  <a:pt x="211200" y="94157"/>
                </a:lnTo>
                <a:lnTo>
                  <a:pt x="211493" y="96202"/>
                </a:lnTo>
                <a:lnTo>
                  <a:pt x="211632" y="98234"/>
                </a:lnTo>
                <a:lnTo>
                  <a:pt x="211912" y="100279"/>
                </a:lnTo>
                <a:lnTo>
                  <a:pt x="212191" y="102323"/>
                </a:lnTo>
                <a:lnTo>
                  <a:pt x="212470" y="104368"/>
                </a:lnTo>
                <a:lnTo>
                  <a:pt x="212750" y="106413"/>
                </a:lnTo>
                <a:lnTo>
                  <a:pt x="212890" y="108445"/>
                </a:lnTo>
                <a:lnTo>
                  <a:pt x="213169" y="110490"/>
                </a:lnTo>
                <a:lnTo>
                  <a:pt x="213448" y="112534"/>
                </a:lnTo>
                <a:lnTo>
                  <a:pt x="213740" y="114693"/>
                </a:lnTo>
                <a:lnTo>
                  <a:pt x="213867" y="116738"/>
                </a:lnTo>
                <a:lnTo>
                  <a:pt x="214147" y="118783"/>
                </a:lnTo>
                <a:lnTo>
                  <a:pt x="214299" y="120815"/>
                </a:lnTo>
                <a:lnTo>
                  <a:pt x="214579" y="122859"/>
                </a:lnTo>
                <a:lnTo>
                  <a:pt x="214718" y="124904"/>
                </a:lnTo>
                <a:lnTo>
                  <a:pt x="214858" y="126949"/>
                </a:lnTo>
                <a:lnTo>
                  <a:pt x="215137" y="128981"/>
                </a:lnTo>
                <a:lnTo>
                  <a:pt x="215277" y="131025"/>
                </a:lnTo>
                <a:lnTo>
                  <a:pt x="215417" y="133070"/>
                </a:lnTo>
                <a:lnTo>
                  <a:pt x="215557" y="135115"/>
                </a:lnTo>
                <a:lnTo>
                  <a:pt x="215696" y="137147"/>
                </a:lnTo>
                <a:lnTo>
                  <a:pt x="215696" y="139192"/>
                </a:lnTo>
                <a:lnTo>
                  <a:pt x="215836" y="141236"/>
                </a:lnTo>
                <a:lnTo>
                  <a:pt x="215836" y="143281"/>
                </a:lnTo>
                <a:lnTo>
                  <a:pt x="215976" y="145313"/>
                </a:lnTo>
                <a:lnTo>
                  <a:pt x="215976" y="147358"/>
                </a:lnTo>
                <a:lnTo>
                  <a:pt x="215976" y="149402"/>
                </a:lnTo>
                <a:lnTo>
                  <a:pt x="215976" y="151447"/>
                </a:lnTo>
                <a:lnTo>
                  <a:pt x="215976" y="153492"/>
                </a:lnTo>
                <a:lnTo>
                  <a:pt x="215976" y="155524"/>
                </a:lnTo>
                <a:lnTo>
                  <a:pt x="215976" y="157568"/>
                </a:lnTo>
                <a:lnTo>
                  <a:pt x="215836" y="159613"/>
                </a:lnTo>
                <a:lnTo>
                  <a:pt x="215836" y="161772"/>
                </a:lnTo>
                <a:lnTo>
                  <a:pt x="215696" y="163817"/>
                </a:lnTo>
                <a:lnTo>
                  <a:pt x="215557" y="165862"/>
                </a:lnTo>
                <a:lnTo>
                  <a:pt x="215417" y="167894"/>
                </a:lnTo>
                <a:lnTo>
                  <a:pt x="215277" y="169938"/>
                </a:lnTo>
                <a:lnTo>
                  <a:pt x="215137" y="171983"/>
                </a:lnTo>
                <a:lnTo>
                  <a:pt x="214998" y="174028"/>
                </a:lnTo>
                <a:lnTo>
                  <a:pt x="214858" y="176060"/>
                </a:lnTo>
                <a:lnTo>
                  <a:pt x="214718" y="178104"/>
                </a:lnTo>
                <a:lnTo>
                  <a:pt x="214439" y="180149"/>
                </a:lnTo>
                <a:lnTo>
                  <a:pt x="214299" y="182194"/>
                </a:lnTo>
                <a:lnTo>
                  <a:pt x="214020" y="184226"/>
                </a:lnTo>
                <a:lnTo>
                  <a:pt x="213867" y="186270"/>
                </a:lnTo>
                <a:lnTo>
                  <a:pt x="213588" y="188315"/>
                </a:lnTo>
                <a:lnTo>
                  <a:pt x="213448" y="190360"/>
                </a:lnTo>
                <a:lnTo>
                  <a:pt x="213169" y="192405"/>
                </a:lnTo>
                <a:lnTo>
                  <a:pt x="213029" y="194437"/>
                </a:lnTo>
                <a:lnTo>
                  <a:pt x="212750" y="196481"/>
                </a:lnTo>
                <a:lnTo>
                  <a:pt x="212610" y="198526"/>
                </a:lnTo>
                <a:lnTo>
                  <a:pt x="212331" y="200571"/>
                </a:lnTo>
                <a:lnTo>
                  <a:pt x="212051" y="202603"/>
                </a:lnTo>
                <a:lnTo>
                  <a:pt x="211912" y="204647"/>
                </a:lnTo>
                <a:lnTo>
                  <a:pt x="211632" y="206692"/>
                </a:lnTo>
                <a:lnTo>
                  <a:pt x="211493" y="208851"/>
                </a:lnTo>
                <a:lnTo>
                  <a:pt x="211353" y="210896"/>
                </a:lnTo>
                <a:lnTo>
                  <a:pt x="211073" y="212940"/>
                </a:lnTo>
                <a:lnTo>
                  <a:pt x="210921" y="214972"/>
                </a:lnTo>
                <a:lnTo>
                  <a:pt x="210794" y="217017"/>
                </a:lnTo>
                <a:lnTo>
                  <a:pt x="210642" y="219062"/>
                </a:lnTo>
                <a:lnTo>
                  <a:pt x="210502" y="221107"/>
                </a:lnTo>
                <a:lnTo>
                  <a:pt x="210362" y="223139"/>
                </a:lnTo>
                <a:lnTo>
                  <a:pt x="210223" y="225183"/>
                </a:lnTo>
                <a:lnTo>
                  <a:pt x="210223" y="227228"/>
                </a:lnTo>
                <a:lnTo>
                  <a:pt x="210096" y="229273"/>
                </a:lnTo>
                <a:lnTo>
                  <a:pt x="210096" y="231305"/>
                </a:lnTo>
                <a:lnTo>
                  <a:pt x="209943" y="233349"/>
                </a:lnTo>
                <a:lnTo>
                  <a:pt x="209943" y="235394"/>
                </a:lnTo>
                <a:lnTo>
                  <a:pt x="209943" y="237439"/>
                </a:lnTo>
                <a:lnTo>
                  <a:pt x="209943" y="239483"/>
                </a:lnTo>
                <a:lnTo>
                  <a:pt x="210096" y="241515"/>
                </a:lnTo>
                <a:lnTo>
                  <a:pt x="210096" y="243560"/>
                </a:lnTo>
                <a:lnTo>
                  <a:pt x="210096" y="245605"/>
                </a:lnTo>
                <a:lnTo>
                  <a:pt x="210223" y="247650"/>
                </a:lnTo>
                <a:lnTo>
                  <a:pt x="210362" y="249682"/>
                </a:lnTo>
                <a:lnTo>
                  <a:pt x="210502" y="251726"/>
                </a:lnTo>
                <a:lnTo>
                  <a:pt x="210642" y="253771"/>
                </a:lnTo>
                <a:lnTo>
                  <a:pt x="210794" y="255816"/>
                </a:lnTo>
                <a:lnTo>
                  <a:pt x="211073" y="257975"/>
                </a:lnTo>
                <a:lnTo>
                  <a:pt x="211200" y="260019"/>
                </a:lnTo>
                <a:lnTo>
                  <a:pt x="211493" y="262051"/>
                </a:lnTo>
                <a:lnTo>
                  <a:pt x="211772" y="264096"/>
                </a:lnTo>
                <a:lnTo>
                  <a:pt x="212051" y="266141"/>
                </a:lnTo>
                <a:lnTo>
                  <a:pt x="212331" y="268185"/>
                </a:lnTo>
                <a:lnTo>
                  <a:pt x="212610" y="270217"/>
                </a:lnTo>
                <a:lnTo>
                  <a:pt x="213029" y="272262"/>
                </a:lnTo>
                <a:lnTo>
                  <a:pt x="213448" y="274307"/>
                </a:lnTo>
                <a:lnTo>
                  <a:pt x="213867" y="276352"/>
                </a:lnTo>
                <a:lnTo>
                  <a:pt x="214299" y="278384"/>
                </a:lnTo>
                <a:lnTo>
                  <a:pt x="214718" y="280428"/>
                </a:lnTo>
                <a:lnTo>
                  <a:pt x="215137" y="282473"/>
                </a:lnTo>
                <a:lnTo>
                  <a:pt x="215696" y="284518"/>
                </a:lnTo>
                <a:lnTo>
                  <a:pt x="216115" y="286562"/>
                </a:lnTo>
                <a:lnTo>
                  <a:pt x="216687" y="288594"/>
                </a:lnTo>
                <a:lnTo>
                  <a:pt x="217246" y="290639"/>
                </a:lnTo>
                <a:lnTo>
                  <a:pt x="217792" y="292684"/>
                </a:lnTo>
                <a:lnTo>
                  <a:pt x="218363" y="294728"/>
                </a:lnTo>
                <a:lnTo>
                  <a:pt x="219062" y="296760"/>
                </a:lnTo>
                <a:lnTo>
                  <a:pt x="219621" y="298805"/>
                </a:lnTo>
                <a:lnTo>
                  <a:pt x="220332" y="300850"/>
                </a:lnTo>
                <a:lnTo>
                  <a:pt x="221030" y="302895"/>
                </a:lnTo>
                <a:lnTo>
                  <a:pt x="221729" y="305054"/>
                </a:lnTo>
                <a:lnTo>
                  <a:pt x="222427" y="307098"/>
                </a:lnTo>
                <a:lnTo>
                  <a:pt x="223126" y="309130"/>
                </a:lnTo>
                <a:lnTo>
                  <a:pt x="223837" y="311175"/>
                </a:lnTo>
                <a:lnTo>
                  <a:pt x="224675" y="313220"/>
                </a:lnTo>
                <a:lnTo>
                  <a:pt x="225374" y="315264"/>
                </a:lnTo>
                <a:lnTo>
                  <a:pt x="226212" y="317296"/>
                </a:lnTo>
                <a:lnTo>
                  <a:pt x="227050" y="319341"/>
                </a:lnTo>
                <a:lnTo>
                  <a:pt x="227901" y="321386"/>
                </a:lnTo>
                <a:lnTo>
                  <a:pt x="228739" y="323430"/>
                </a:lnTo>
                <a:lnTo>
                  <a:pt x="229577" y="325475"/>
                </a:lnTo>
                <a:lnTo>
                  <a:pt x="230428" y="327507"/>
                </a:lnTo>
                <a:lnTo>
                  <a:pt x="231266" y="329552"/>
                </a:lnTo>
                <a:lnTo>
                  <a:pt x="232105" y="331597"/>
                </a:lnTo>
                <a:lnTo>
                  <a:pt x="232943" y="333641"/>
                </a:lnTo>
                <a:lnTo>
                  <a:pt x="233921" y="335673"/>
                </a:lnTo>
                <a:lnTo>
                  <a:pt x="234772" y="337718"/>
                </a:lnTo>
                <a:lnTo>
                  <a:pt x="235610" y="339763"/>
                </a:lnTo>
                <a:lnTo>
                  <a:pt x="236588" y="341807"/>
                </a:lnTo>
                <a:lnTo>
                  <a:pt x="237439" y="343839"/>
                </a:lnTo>
                <a:lnTo>
                  <a:pt x="238417" y="345884"/>
                </a:lnTo>
                <a:lnTo>
                  <a:pt x="239255" y="347929"/>
                </a:lnTo>
                <a:lnTo>
                  <a:pt x="240245" y="349973"/>
                </a:lnTo>
                <a:lnTo>
                  <a:pt x="241223" y="352132"/>
                </a:lnTo>
                <a:lnTo>
                  <a:pt x="242061" y="354177"/>
                </a:lnTo>
                <a:lnTo>
                  <a:pt x="243039" y="356209"/>
                </a:lnTo>
                <a:lnTo>
                  <a:pt x="244030" y="358254"/>
                </a:lnTo>
                <a:lnTo>
                  <a:pt x="244868" y="360299"/>
                </a:lnTo>
                <a:lnTo>
                  <a:pt x="245846" y="362343"/>
                </a:lnTo>
                <a:lnTo>
                  <a:pt x="246837" y="364375"/>
                </a:lnTo>
                <a:lnTo>
                  <a:pt x="247815" y="366420"/>
                </a:lnTo>
                <a:lnTo>
                  <a:pt x="248653" y="368465"/>
                </a:lnTo>
                <a:lnTo>
                  <a:pt x="249631" y="370509"/>
                </a:lnTo>
                <a:lnTo>
                  <a:pt x="250621" y="372554"/>
                </a:lnTo>
                <a:lnTo>
                  <a:pt x="251599" y="374586"/>
                </a:lnTo>
                <a:lnTo>
                  <a:pt x="252577" y="376631"/>
                </a:lnTo>
                <a:lnTo>
                  <a:pt x="253568" y="378675"/>
                </a:lnTo>
                <a:lnTo>
                  <a:pt x="254546" y="380720"/>
                </a:lnTo>
                <a:lnTo>
                  <a:pt x="255523" y="382752"/>
                </a:lnTo>
                <a:lnTo>
                  <a:pt x="256514" y="384797"/>
                </a:lnTo>
                <a:lnTo>
                  <a:pt x="257492" y="386842"/>
                </a:lnTo>
                <a:lnTo>
                  <a:pt x="258470" y="388886"/>
                </a:lnTo>
                <a:lnTo>
                  <a:pt x="259460" y="390918"/>
                </a:lnTo>
                <a:lnTo>
                  <a:pt x="260438" y="392963"/>
                </a:lnTo>
                <a:lnTo>
                  <a:pt x="261556" y="395008"/>
                </a:lnTo>
                <a:lnTo>
                  <a:pt x="262534" y="397052"/>
                </a:lnTo>
                <a:lnTo>
                  <a:pt x="263664" y="399211"/>
                </a:lnTo>
                <a:lnTo>
                  <a:pt x="264642" y="401256"/>
                </a:lnTo>
                <a:lnTo>
                  <a:pt x="265760" y="403288"/>
                </a:lnTo>
                <a:lnTo>
                  <a:pt x="266890" y="405333"/>
                </a:lnTo>
                <a:lnTo>
                  <a:pt x="268008" y="407377"/>
                </a:lnTo>
                <a:lnTo>
                  <a:pt x="269125" y="409422"/>
                </a:lnTo>
                <a:lnTo>
                  <a:pt x="270255" y="411467"/>
                </a:lnTo>
                <a:lnTo>
                  <a:pt x="271373" y="413499"/>
                </a:lnTo>
                <a:lnTo>
                  <a:pt x="272503" y="415544"/>
                </a:lnTo>
                <a:lnTo>
                  <a:pt x="273761" y="417588"/>
                </a:lnTo>
                <a:lnTo>
                  <a:pt x="274878" y="419633"/>
                </a:lnTo>
                <a:lnTo>
                  <a:pt x="276148" y="421665"/>
                </a:lnTo>
                <a:lnTo>
                  <a:pt x="277406" y="423710"/>
                </a:lnTo>
                <a:lnTo>
                  <a:pt x="278663" y="425754"/>
                </a:lnTo>
                <a:lnTo>
                  <a:pt x="279793" y="427799"/>
                </a:lnTo>
                <a:lnTo>
                  <a:pt x="281050" y="429831"/>
                </a:lnTo>
                <a:lnTo>
                  <a:pt x="282320" y="431876"/>
                </a:lnTo>
                <a:lnTo>
                  <a:pt x="283578" y="433920"/>
                </a:lnTo>
                <a:lnTo>
                  <a:pt x="284975" y="435965"/>
                </a:lnTo>
                <a:lnTo>
                  <a:pt x="286245" y="437997"/>
                </a:lnTo>
                <a:lnTo>
                  <a:pt x="287502" y="440042"/>
                </a:lnTo>
                <a:lnTo>
                  <a:pt x="288772" y="442087"/>
                </a:lnTo>
                <a:lnTo>
                  <a:pt x="290029" y="444131"/>
                </a:lnTo>
                <a:lnTo>
                  <a:pt x="291299" y="446163"/>
                </a:lnTo>
                <a:lnTo>
                  <a:pt x="292557" y="448335"/>
                </a:lnTo>
                <a:lnTo>
                  <a:pt x="293814" y="450367"/>
                </a:lnTo>
                <a:lnTo>
                  <a:pt x="295071" y="452412"/>
                </a:lnTo>
                <a:lnTo>
                  <a:pt x="296341" y="454456"/>
                </a:lnTo>
                <a:lnTo>
                  <a:pt x="297599" y="456501"/>
                </a:lnTo>
                <a:lnTo>
                  <a:pt x="298869" y="458546"/>
                </a:lnTo>
                <a:lnTo>
                  <a:pt x="299986" y="460578"/>
                </a:lnTo>
                <a:lnTo>
                  <a:pt x="301243" y="462622"/>
                </a:lnTo>
                <a:lnTo>
                  <a:pt x="302374" y="464667"/>
                </a:lnTo>
                <a:lnTo>
                  <a:pt x="303491" y="466712"/>
                </a:lnTo>
                <a:lnTo>
                  <a:pt x="304609" y="468744"/>
                </a:lnTo>
                <a:lnTo>
                  <a:pt x="305739" y="470789"/>
                </a:lnTo>
                <a:lnTo>
                  <a:pt x="306857" y="472833"/>
                </a:lnTo>
                <a:lnTo>
                  <a:pt x="307835" y="474878"/>
                </a:lnTo>
                <a:lnTo>
                  <a:pt x="308965" y="476910"/>
                </a:lnTo>
                <a:lnTo>
                  <a:pt x="309943" y="478955"/>
                </a:lnTo>
                <a:lnTo>
                  <a:pt x="310921" y="480999"/>
                </a:lnTo>
                <a:lnTo>
                  <a:pt x="311911" y="483044"/>
                </a:lnTo>
                <a:lnTo>
                  <a:pt x="312889" y="485076"/>
                </a:lnTo>
                <a:lnTo>
                  <a:pt x="313728" y="487121"/>
                </a:lnTo>
                <a:lnTo>
                  <a:pt x="314718" y="489165"/>
                </a:lnTo>
                <a:lnTo>
                  <a:pt x="315556" y="491210"/>
                </a:lnTo>
                <a:lnTo>
                  <a:pt x="316534" y="493242"/>
                </a:lnTo>
                <a:lnTo>
                  <a:pt x="317372" y="495414"/>
                </a:lnTo>
                <a:lnTo>
                  <a:pt x="318223" y="497459"/>
                </a:lnTo>
                <a:lnTo>
                  <a:pt x="319062" y="499491"/>
                </a:lnTo>
                <a:lnTo>
                  <a:pt x="319900" y="501535"/>
                </a:lnTo>
                <a:lnTo>
                  <a:pt x="320890" y="503580"/>
                </a:lnTo>
                <a:lnTo>
                  <a:pt x="321729" y="505625"/>
                </a:lnTo>
                <a:lnTo>
                  <a:pt x="322567" y="507657"/>
                </a:lnTo>
                <a:lnTo>
                  <a:pt x="323545" y="509701"/>
                </a:lnTo>
                <a:lnTo>
                  <a:pt x="324396" y="511746"/>
                </a:lnTo>
                <a:lnTo>
                  <a:pt x="325373" y="513791"/>
                </a:lnTo>
                <a:lnTo>
                  <a:pt x="326351" y="515823"/>
                </a:lnTo>
                <a:lnTo>
                  <a:pt x="327329" y="517867"/>
                </a:lnTo>
                <a:lnTo>
                  <a:pt x="328320" y="519912"/>
                </a:lnTo>
                <a:lnTo>
                  <a:pt x="329298" y="521957"/>
                </a:lnTo>
                <a:lnTo>
                  <a:pt x="330428" y="523989"/>
                </a:lnTo>
                <a:lnTo>
                  <a:pt x="331546" y="526034"/>
                </a:lnTo>
                <a:lnTo>
                  <a:pt x="332663" y="528078"/>
                </a:lnTo>
                <a:lnTo>
                  <a:pt x="333921" y="530123"/>
                </a:lnTo>
                <a:lnTo>
                  <a:pt x="335191" y="532155"/>
                </a:lnTo>
                <a:lnTo>
                  <a:pt x="336448" y="534200"/>
                </a:lnTo>
                <a:lnTo>
                  <a:pt x="337718" y="536244"/>
                </a:lnTo>
                <a:lnTo>
                  <a:pt x="339115" y="538289"/>
                </a:lnTo>
                <a:lnTo>
                  <a:pt x="340664" y="540321"/>
                </a:lnTo>
                <a:lnTo>
                  <a:pt x="342061" y="542493"/>
                </a:lnTo>
                <a:lnTo>
                  <a:pt x="343611" y="544537"/>
                </a:lnTo>
                <a:lnTo>
                  <a:pt x="345147" y="546569"/>
                </a:lnTo>
                <a:lnTo>
                  <a:pt x="346836" y="548614"/>
                </a:lnTo>
                <a:lnTo>
                  <a:pt x="348513" y="550659"/>
                </a:lnTo>
                <a:lnTo>
                  <a:pt x="350202" y="552704"/>
                </a:lnTo>
                <a:lnTo>
                  <a:pt x="352018" y="554736"/>
                </a:lnTo>
                <a:lnTo>
                  <a:pt x="353707" y="556780"/>
                </a:lnTo>
                <a:lnTo>
                  <a:pt x="355523" y="558825"/>
                </a:lnTo>
                <a:lnTo>
                  <a:pt x="357492" y="560870"/>
                </a:lnTo>
                <a:lnTo>
                  <a:pt x="359321" y="562902"/>
                </a:lnTo>
                <a:lnTo>
                  <a:pt x="361276" y="564946"/>
                </a:lnTo>
                <a:lnTo>
                  <a:pt x="363245" y="566991"/>
                </a:lnTo>
                <a:lnTo>
                  <a:pt x="365201" y="569036"/>
                </a:lnTo>
                <a:lnTo>
                  <a:pt x="367169" y="571068"/>
                </a:lnTo>
                <a:lnTo>
                  <a:pt x="369125" y="573112"/>
                </a:lnTo>
                <a:lnTo>
                  <a:pt x="371093" y="575157"/>
                </a:lnTo>
                <a:lnTo>
                  <a:pt x="373062" y="577202"/>
                </a:lnTo>
                <a:lnTo>
                  <a:pt x="375018" y="579234"/>
                </a:lnTo>
                <a:lnTo>
                  <a:pt x="376986" y="581279"/>
                </a:lnTo>
                <a:lnTo>
                  <a:pt x="378942" y="583323"/>
                </a:lnTo>
                <a:lnTo>
                  <a:pt x="380771" y="585368"/>
                </a:lnTo>
                <a:lnTo>
                  <a:pt x="382739" y="587413"/>
                </a:lnTo>
                <a:lnTo>
                  <a:pt x="384555" y="589572"/>
                </a:lnTo>
                <a:lnTo>
                  <a:pt x="386384" y="591616"/>
                </a:lnTo>
                <a:lnTo>
                  <a:pt x="388200" y="593648"/>
                </a:lnTo>
                <a:lnTo>
                  <a:pt x="390029" y="595693"/>
                </a:lnTo>
                <a:lnTo>
                  <a:pt x="391706" y="597738"/>
                </a:lnTo>
                <a:lnTo>
                  <a:pt x="393395" y="599782"/>
                </a:lnTo>
                <a:lnTo>
                  <a:pt x="394931" y="601814"/>
                </a:lnTo>
                <a:lnTo>
                  <a:pt x="396481" y="603859"/>
                </a:lnTo>
                <a:lnTo>
                  <a:pt x="398017" y="605904"/>
                </a:lnTo>
                <a:lnTo>
                  <a:pt x="408813" y="626313"/>
                </a:lnTo>
                <a:lnTo>
                  <a:pt x="409524" y="628357"/>
                </a:lnTo>
                <a:lnTo>
                  <a:pt x="410082" y="630402"/>
                </a:lnTo>
                <a:lnTo>
                  <a:pt x="410502" y="632447"/>
                </a:lnTo>
                <a:lnTo>
                  <a:pt x="410921" y="634492"/>
                </a:lnTo>
                <a:lnTo>
                  <a:pt x="411200" y="636524"/>
                </a:lnTo>
                <a:lnTo>
                  <a:pt x="411352" y="638695"/>
                </a:lnTo>
                <a:lnTo>
                  <a:pt x="411479" y="640727"/>
                </a:lnTo>
                <a:lnTo>
                  <a:pt x="411479" y="642772"/>
                </a:lnTo>
                <a:lnTo>
                  <a:pt x="411352" y="644817"/>
                </a:lnTo>
                <a:lnTo>
                  <a:pt x="411060" y="646861"/>
                </a:lnTo>
                <a:lnTo>
                  <a:pt x="410921" y="648893"/>
                </a:lnTo>
                <a:lnTo>
                  <a:pt x="407136" y="661149"/>
                </a:lnTo>
                <a:lnTo>
                  <a:pt x="406298" y="663194"/>
                </a:lnTo>
                <a:lnTo>
                  <a:pt x="405168" y="665226"/>
                </a:lnTo>
                <a:lnTo>
                  <a:pt x="404050" y="667270"/>
                </a:lnTo>
                <a:lnTo>
                  <a:pt x="402932" y="669315"/>
                </a:lnTo>
                <a:lnTo>
                  <a:pt x="401662" y="671360"/>
                </a:lnTo>
                <a:lnTo>
                  <a:pt x="400265" y="673404"/>
                </a:lnTo>
                <a:lnTo>
                  <a:pt x="398868" y="675436"/>
                </a:lnTo>
                <a:lnTo>
                  <a:pt x="397319" y="677481"/>
                </a:lnTo>
                <a:lnTo>
                  <a:pt x="395630" y="679526"/>
                </a:lnTo>
                <a:lnTo>
                  <a:pt x="393953" y="681570"/>
                </a:lnTo>
                <a:lnTo>
                  <a:pt x="392137" y="683602"/>
                </a:lnTo>
                <a:lnTo>
                  <a:pt x="390309" y="685774"/>
                </a:lnTo>
                <a:lnTo>
                  <a:pt x="388340" y="687806"/>
                </a:lnTo>
                <a:lnTo>
                  <a:pt x="377824" y="698017"/>
                </a:lnTo>
                <a:lnTo>
                  <a:pt x="375577" y="700062"/>
                </a:lnTo>
                <a:lnTo>
                  <a:pt x="373202" y="702106"/>
                </a:lnTo>
                <a:lnTo>
                  <a:pt x="370814" y="704138"/>
                </a:lnTo>
                <a:lnTo>
                  <a:pt x="368426" y="706183"/>
                </a:lnTo>
                <a:lnTo>
                  <a:pt x="365912" y="708228"/>
                </a:lnTo>
                <a:lnTo>
                  <a:pt x="363385" y="710272"/>
                </a:lnTo>
                <a:lnTo>
                  <a:pt x="360857" y="712304"/>
                </a:lnTo>
                <a:lnTo>
                  <a:pt x="358330" y="714349"/>
                </a:lnTo>
                <a:lnTo>
                  <a:pt x="355663" y="716394"/>
                </a:lnTo>
                <a:lnTo>
                  <a:pt x="353148" y="718439"/>
                </a:lnTo>
                <a:lnTo>
                  <a:pt x="350481" y="720483"/>
                </a:lnTo>
                <a:lnTo>
                  <a:pt x="347814" y="722515"/>
                </a:lnTo>
                <a:lnTo>
                  <a:pt x="345147" y="724560"/>
                </a:lnTo>
                <a:lnTo>
                  <a:pt x="342480" y="726605"/>
                </a:lnTo>
                <a:lnTo>
                  <a:pt x="339813" y="728649"/>
                </a:lnTo>
                <a:lnTo>
                  <a:pt x="337146" y="730681"/>
                </a:lnTo>
                <a:lnTo>
                  <a:pt x="334632" y="732853"/>
                </a:lnTo>
                <a:lnTo>
                  <a:pt x="331965" y="734885"/>
                </a:lnTo>
                <a:lnTo>
                  <a:pt x="329298" y="736930"/>
                </a:lnTo>
                <a:lnTo>
                  <a:pt x="326631" y="738974"/>
                </a:lnTo>
                <a:lnTo>
                  <a:pt x="323964" y="741019"/>
                </a:lnTo>
                <a:lnTo>
                  <a:pt x="321449" y="743051"/>
                </a:lnTo>
                <a:lnTo>
                  <a:pt x="318922" y="745096"/>
                </a:lnTo>
                <a:lnTo>
                  <a:pt x="316255" y="747141"/>
                </a:lnTo>
                <a:lnTo>
                  <a:pt x="313728" y="749185"/>
                </a:lnTo>
                <a:lnTo>
                  <a:pt x="311200" y="751217"/>
                </a:lnTo>
                <a:lnTo>
                  <a:pt x="308825" y="753262"/>
                </a:lnTo>
                <a:lnTo>
                  <a:pt x="306298" y="755307"/>
                </a:lnTo>
                <a:lnTo>
                  <a:pt x="303910" y="757351"/>
                </a:lnTo>
                <a:lnTo>
                  <a:pt x="301536" y="759396"/>
                </a:lnTo>
                <a:lnTo>
                  <a:pt x="299148" y="761428"/>
                </a:lnTo>
                <a:lnTo>
                  <a:pt x="296760" y="763473"/>
                </a:lnTo>
                <a:lnTo>
                  <a:pt x="294512" y="765517"/>
                </a:lnTo>
                <a:lnTo>
                  <a:pt x="292277" y="767562"/>
                </a:lnTo>
                <a:lnTo>
                  <a:pt x="290029" y="769594"/>
                </a:lnTo>
                <a:lnTo>
                  <a:pt x="287781" y="771639"/>
                </a:lnTo>
                <a:lnTo>
                  <a:pt x="285686" y="773684"/>
                </a:lnTo>
                <a:lnTo>
                  <a:pt x="283578" y="775728"/>
                </a:lnTo>
                <a:lnTo>
                  <a:pt x="281470" y="777760"/>
                </a:lnTo>
                <a:lnTo>
                  <a:pt x="279514" y="779932"/>
                </a:lnTo>
                <a:lnTo>
                  <a:pt x="277545" y="781964"/>
                </a:lnTo>
                <a:lnTo>
                  <a:pt x="275589" y="784009"/>
                </a:lnTo>
                <a:lnTo>
                  <a:pt x="273621" y="786053"/>
                </a:lnTo>
                <a:lnTo>
                  <a:pt x="271792" y="788098"/>
                </a:lnTo>
                <a:lnTo>
                  <a:pt x="269976" y="790130"/>
                </a:lnTo>
                <a:lnTo>
                  <a:pt x="268147" y="792175"/>
                </a:lnTo>
                <a:lnTo>
                  <a:pt x="266458" y="794219"/>
                </a:lnTo>
                <a:lnTo>
                  <a:pt x="264782" y="796264"/>
                </a:lnTo>
                <a:lnTo>
                  <a:pt x="263105" y="798296"/>
                </a:lnTo>
                <a:lnTo>
                  <a:pt x="261556" y="800341"/>
                </a:lnTo>
                <a:lnTo>
                  <a:pt x="260019" y="802386"/>
                </a:lnTo>
                <a:lnTo>
                  <a:pt x="258470" y="804430"/>
                </a:lnTo>
                <a:lnTo>
                  <a:pt x="257073" y="806475"/>
                </a:lnTo>
                <a:lnTo>
                  <a:pt x="255663" y="808507"/>
                </a:lnTo>
                <a:lnTo>
                  <a:pt x="254266" y="810552"/>
                </a:lnTo>
                <a:lnTo>
                  <a:pt x="252996" y="812596"/>
                </a:lnTo>
                <a:lnTo>
                  <a:pt x="251739" y="814641"/>
                </a:lnTo>
                <a:lnTo>
                  <a:pt x="250482" y="816673"/>
                </a:lnTo>
                <a:lnTo>
                  <a:pt x="249351" y="818718"/>
                </a:lnTo>
                <a:lnTo>
                  <a:pt x="248234" y="820762"/>
                </a:lnTo>
                <a:lnTo>
                  <a:pt x="247116" y="822807"/>
                </a:lnTo>
                <a:lnTo>
                  <a:pt x="246125" y="824839"/>
                </a:lnTo>
                <a:lnTo>
                  <a:pt x="245148" y="826884"/>
                </a:lnTo>
                <a:lnTo>
                  <a:pt x="244170" y="829043"/>
                </a:lnTo>
                <a:lnTo>
                  <a:pt x="243331" y="831088"/>
                </a:lnTo>
                <a:lnTo>
                  <a:pt x="242481" y="833132"/>
                </a:lnTo>
                <a:lnTo>
                  <a:pt x="241642" y="835177"/>
                </a:lnTo>
                <a:lnTo>
                  <a:pt x="240804" y="837209"/>
                </a:lnTo>
                <a:lnTo>
                  <a:pt x="240106" y="839254"/>
                </a:lnTo>
                <a:lnTo>
                  <a:pt x="239394" y="841298"/>
                </a:lnTo>
                <a:lnTo>
                  <a:pt x="238836" y="843343"/>
                </a:lnTo>
                <a:lnTo>
                  <a:pt x="238137" y="845388"/>
                </a:lnTo>
                <a:lnTo>
                  <a:pt x="237578" y="847420"/>
                </a:lnTo>
                <a:lnTo>
                  <a:pt x="237020" y="849464"/>
                </a:lnTo>
                <a:lnTo>
                  <a:pt x="236448" y="851509"/>
                </a:lnTo>
                <a:lnTo>
                  <a:pt x="235889" y="853554"/>
                </a:lnTo>
                <a:lnTo>
                  <a:pt x="235470" y="855586"/>
                </a:lnTo>
                <a:lnTo>
                  <a:pt x="234911" y="857631"/>
                </a:lnTo>
                <a:lnTo>
                  <a:pt x="234492" y="859675"/>
                </a:lnTo>
                <a:lnTo>
                  <a:pt x="234073" y="861720"/>
                </a:lnTo>
                <a:lnTo>
                  <a:pt x="233641" y="863752"/>
                </a:lnTo>
                <a:lnTo>
                  <a:pt x="233222" y="865797"/>
                </a:lnTo>
                <a:lnTo>
                  <a:pt x="232803" y="867841"/>
                </a:lnTo>
                <a:lnTo>
                  <a:pt x="232384" y="869886"/>
                </a:lnTo>
                <a:lnTo>
                  <a:pt x="232105" y="871918"/>
                </a:lnTo>
                <a:lnTo>
                  <a:pt x="231686" y="873963"/>
                </a:lnTo>
                <a:lnTo>
                  <a:pt x="231266" y="876122"/>
                </a:lnTo>
                <a:lnTo>
                  <a:pt x="230847" y="878166"/>
                </a:lnTo>
                <a:lnTo>
                  <a:pt x="230568" y="880211"/>
                </a:lnTo>
                <a:lnTo>
                  <a:pt x="230149" y="882256"/>
                </a:lnTo>
                <a:lnTo>
                  <a:pt x="229717" y="884288"/>
                </a:lnTo>
                <a:lnTo>
                  <a:pt x="229298" y="886333"/>
                </a:lnTo>
                <a:lnTo>
                  <a:pt x="229019" y="888377"/>
                </a:lnTo>
                <a:lnTo>
                  <a:pt x="228599" y="890422"/>
                </a:lnTo>
                <a:lnTo>
                  <a:pt x="228180" y="892467"/>
                </a:lnTo>
                <a:lnTo>
                  <a:pt x="227761" y="894499"/>
                </a:lnTo>
                <a:lnTo>
                  <a:pt x="227329" y="896543"/>
                </a:lnTo>
                <a:lnTo>
                  <a:pt x="226771" y="898588"/>
                </a:lnTo>
                <a:lnTo>
                  <a:pt x="226352" y="900633"/>
                </a:lnTo>
                <a:lnTo>
                  <a:pt x="225932" y="902665"/>
                </a:lnTo>
                <a:lnTo>
                  <a:pt x="225513" y="904709"/>
                </a:lnTo>
                <a:lnTo>
                  <a:pt x="224955" y="906754"/>
                </a:lnTo>
                <a:lnTo>
                  <a:pt x="224535" y="908799"/>
                </a:lnTo>
                <a:lnTo>
                  <a:pt x="223977" y="910831"/>
                </a:lnTo>
                <a:lnTo>
                  <a:pt x="223558" y="912876"/>
                </a:lnTo>
                <a:lnTo>
                  <a:pt x="222986" y="914920"/>
                </a:lnTo>
                <a:lnTo>
                  <a:pt x="222427" y="916965"/>
                </a:lnTo>
                <a:lnTo>
                  <a:pt x="222008" y="918997"/>
                </a:lnTo>
                <a:lnTo>
                  <a:pt x="221449" y="921042"/>
                </a:lnTo>
                <a:lnTo>
                  <a:pt x="220891" y="923201"/>
                </a:lnTo>
                <a:lnTo>
                  <a:pt x="220459" y="925245"/>
                </a:lnTo>
                <a:lnTo>
                  <a:pt x="219900" y="927290"/>
                </a:lnTo>
                <a:lnTo>
                  <a:pt x="219341" y="929335"/>
                </a:lnTo>
                <a:lnTo>
                  <a:pt x="218922" y="931379"/>
                </a:lnTo>
                <a:lnTo>
                  <a:pt x="218363" y="933411"/>
                </a:lnTo>
                <a:lnTo>
                  <a:pt x="217792" y="935456"/>
                </a:lnTo>
                <a:lnTo>
                  <a:pt x="217385" y="937501"/>
                </a:lnTo>
                <a:lnTo>
                  <a:pt x="216814" y="939546"/>
                </a:lnTo>
                <a:lnTo>
                  <a:pt x="216255" y="941578"/>
                </a:lnTo>
                <a:lnTo>
                  <a:pt x="215836" y="943622"/>
                </a:lnTo>
                <a:lnTo>
                  <a:pt x="215417" y="945667"/>
                </a:lnTo>
                <a:lnTo>
                  <a:pt x="214858" y="947712"/>
                </a:lnTo>
                <a:lnTo>
                  <a:pt x="214439" y="949744"/>
                </a:lnTo>
                <a:lnTo>
                  <a:pt x="214020" y="951788"/>
                </a:lnTo>
                <a:lnTo>
                  <a:pt x="213588" y="953833"/>
                </a:lnTo>
                <a:lnTo>
                  <a:pt x="213169" y="955878"/>
                </a:lnTo>
                <a:lnTo>
                  <a:pt x="212750" y="957910"/>
                </a:lnTo>
                <a:lnTo>
                  <a:pt x="212331" y="959954"/>
                </a:lnTo>
                <a:lnTo>
                  <a:pt x="211912" y="961999"/>
                </a:lnTo>
                <a:lnTo>
                  <a:pt x="211493" y="964044"/>
                </a:lnTo>
                <a:lnTo>
                  <a:pt x="211200" y="966076"/>
                </a:lnTo>
                <a:lnTo>
                  <a:pt x="210794" y="968121"/>
                </a:lnTo>
                <a:lnTo>
                  <a:pt x="210502" y="970280"/>
                </a:lnTo>
                <a:lnTo>
                  <a:pt x="210223" y="972324"/>
                </a:lnTo>
                <a:lnTo>
                  <a:pt x="209943" y="974369"/>
                </a:lnTo>
                <a:lnTo>
                  <a:pt x="209664" y="976414"/>
                </a:lnTo>
                <a:lnTo>
                  <a:pt x="209384" y="978458"/>
                </a:lnTo>
                <a:lnTo>
                  <a:pt x="209105" y="980490"/>
                </a:lnTo>
                <a:lnTo>
                  <a:pt x="208826" y="982535"/>
                </a:lnTo>
                <a:lnTo>
                  <a:pt x="208546" y="984580"/>
                </a:lnTo>
                <a:lnTo>
                  <a:pt x="208406" y="986624"/>
                </a:lnTo>
                <a:lnTo>
                  <a:pt x="208127" y="988656"/>
                </a:lnTo>
                <a:lnTo>
                  <a:pt x="207975" y="990701"/>
                </a:lnTo>
                <a:lnTo>
                  <a:pt x="207848" y="992746"/>
                </a:lnTo>
                <a:lnTo>
                  <a:pt x="207708" y="994791"/>
                </a:lnTo>
                <a:lnTo>
                  <a:pt x="207429" y="996823"/>
                </a:lnTo>
                <a:lnTo>
                  <a:pt x="207276" y="998867"/>
                </a:lnTo>
                <a:lnTo>
                  <a:pt x="207149" y="1000912"/>
                </a:lnTo>
                <a:lnTo>
                  <a:pt x="206997" y="1002957"/>
                </a:lnTo>
                <a:lnTo>
                  <a:pt x="206997" y="1004989"/>
                </a:lnTo>
                <a:lnTo>
                  <a:pt x="206857" y="1007033"/>
                </a:lnTo>
                <a:lnTo>
                  <a:pt x="206717" y="1009078"/>
                </a:lnTo>
                <a:lnTo>
                  <a:pt x="206578" y="1011123"/>
                </a:lnTo>
                <a:lnTo>
                  <a:pt x="206578" y="1013155"/>
                </a:lnTo>
                <a:lnTo>
                  <a:pt x="206438" y="1015199"/>
                </a:lnTo>
                <a:lnTo>
                  <a:pt x="206438" y="1017371"/>
                </a:lnTo>
                <a:lnTo>
                  <a:pt x="206298" y="1019403"/>
                </a:lnTo>
                <a:lnTo>
                  <a:pt x="206298" y="1021448"/>
                </a:lnTo>
                <a:lnTo>
                  <a:pt x="206159" y="1023493"/>
                </a:lnTo>
                <a:lnTo>
                  <a:pt x="206159" y="1025537"/>
                </a:lnTo>
                <a:lnTo>
                  <a:pt x="206159" y="1027569"/>
                </a:lnTo>
                <a:lnTo>
                  <a:pt x="206019" y="1029614"/>
                </a:lnTo>
                <a:lnTo>
                  <a:pt x="206019" y="1031659"/>
                </a:lnTo>
                <a:lnTo>
                  <a:pt x="206019" y="1033703"/>
                </a:lnTo>
                <a:lnTo>
                  <a:pt x="206019" y="1035735"/>
                </a:lnTo>
                <a:lnTo>
                  <a:pt x="205879" y="1037780"/>
                </a:lnTo>
                <a:lnTo>
                  <a:pt x="205879" y="1039825"/>
                </a:lnTo>
                <a:lnTo>
                  <a:pt x="205879" y="1041869"/>
                </a:lnTo>
                <a:lnTo>
                  <a:pt x="205879" y="1043901"/>
                </a:lnTo>
                <a:lnTo>
                  <a:pt x="205879" y="1045946"/>
                </a:lnTo>
                <a:lnTo>
                  <a:pt x="205600" y="104594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967433" y="972543"/>
            <a:ext cx="411480" cy="850900"/>
          </a:xfrm>
          <a:custGeom>
            <a:avLst/>
            <a:gdLst/>
            <a:ahLst/>
            <a:cxnLst/>
            <a:rect l="l" t="t" r="r" b="b"/>
            <a:pathLst>
              <a:path w="411480" h="850900">
                <a:moveTo>
                  <a:pt x="205879" y="0"/>
                </a:moveTo>
                <a:lnTo>
                  <a:pt x="205460" y="0"/>
                </a:lnTo>
                <a:lnTo>
                  <a:pt x="205460" y="3809"/>
                </a:lnTo>
                <a:lnTo>
                  <a:pt x="205320" y="5080"/>
                </a:lnTo>
                <a:lnTo>
                  <a:pt x="205320" y="8890"/>
                </a:lnTo>
                <a:lnTo>
                  <a:pt x="205181" y="10159"/>
                </a:lnTo>
                <a:lnTo>
                  <a:pt x="205181" y="13969"/>
                </a:lnTo>
                <a:lnTo>
                  <a:pt x="205041" y="15240"/>
                </a:lnTo>
                <a:lnTo>
                  <a:pt x="205041" y="17780"/>
                </a:lnTo>
                <a:lnTo>
                  <a:pt x="204901" y="19050"/>
                </a:lnTo>
                <a:lnTo>
                  <a:pt x="204901" y="20319"/>
                </a:lnTo>
                <a:lnTo>
                  <a:pt x="204622" y="24130"/>
                </a:lnTo>
                <a:lnTo>
                  <a:pt x="204522" y="26669"/>
                </a:lnTo>
                <a:lnTo>
                  <a:pt x="203923" y="34290"/>
                </a:lnTo>
                <a:lnTo>
                  <a:pt x="203771" y="35559"/>
                </a:lnTo>
                <a:lnTo>
                  <a:pt x="203352" y="40640"/>
                </a:lnTo>
                <a:lnTo>
                  <a:pt x="203072" y="41909"/>
                </a:lnTo>
                <a:lnTo>
                  <a:pt x="202933" y="44450"/>
                </a:lnTo>
                <a:lnTo>
                  <a:pt x="202374" y="46990"/>
                </a:lnTo>
                <a:lnTo>
                  <a:pt x="202234" y="48259"/>
                </a:lnTo>
                <a:lnTo>
                  <a:pt x="200977" y="55879"/>
                </a:lnTo>
                <a:lnTo>
                  <a:pt x="200405" y="58420"/>
                </a:lnTo>
                <a:lnTo>
                  <a:pt x="199986" y="60959"/>
                </a:lnTo>
                <a:lnTo>
                  <a:pt x="199707" y="62229"/>
                </a:lnTo>
                <a:lnTo>
                  <a:pt x="197611" y="71120"/>
                </a:lnTo>
                <a:lnTo>
                  <a:pt x="196761" y="73659"/>
                </a:lnTo>
                <a:lnTo>
                  <a:pt x="196202" y="74929"/>
                </a:lnTo>
                <a:lnTo>
                  <a:pt x="195783" y="77470"/>
                </a:lnTo>
                <a:lnTo>
                  <a:pt x="195224" y="78740"/>
                </a:lnTo>
                <a:lnTo>
                  <a:pt x="194805" y="80009"/>
                </a:lnTo>
                <a:lnTo>
                  <a:pt x="194233" y="82550"/>
                </a:lnTo>
                <a:lnTo>
                  <a:pt x="193814" y="83820"/>
                </a:lnTo>
                <a:lnTo>
                  <a:pt x="193255" y="85090"/>
                </a:lnTo>
                <a:lnTo>
                  <a:pt x="191579" y="90170"/>
                </a:lnTo>
                <a:lnTo>
                  <a:pt x="191147" y="92709"/>
                </a:lnTo>
                <a:lnTo>
                  <a:pt x="189471" y="97790"/>
                </a:lnTo>
                <a:lnTo>
                  <a:pt x="188353" y="100329"/>
                </a:lnTo>
                <a:lnTo>
                  <a:pt x="187921" y="101600"/>
                </a:lnTo>
                <a:lnTo>
                  <a:pt x="186804" y="105409"/>
                </a:lnTo>
                <a:lnTo>
                  <a:pt x="186385" y="106679"/>
                </a:lnTo>
                <a:lnTo>
                  <a:pt x="185826" y="109220"/>
                </a:lnTo>
                <a:lnTo>
                  <a:pt x="184975" y="111759"/>
                </a:lnTo>
                <a:lnTo>
                  <a:pt x="184569" y="114300"/>
                </a:lnTo>
                <a:lnTo>
                  <a:pt x="182879" y="120650"/>
                </a:lnTo>
                <a:lnTo>
                  <a:pt x="182321" y="123190"/>
                </a:lnTo>
                <a:lnTo>
                  <a:pt x="181902" y="125729"/>
                </a:lnTo>
                <a:lnTo>
                  <a:pt x="181622" y="127000"/>
                </a:lnTo>
                <a:lnTo>
                  <a:pt x="181482" y="128270"/>
                </a:lnTo>
                <a:lnTo>
                  <a:pt x="180911" y="132079"/>
                </a:lnTo>
                <a:lnTo>
                  <a:pt x="180352" y="138429"/>
                </a:lnTo>
                <a:lnTo>
                  <a:pt x="180352" y="140970"/>
                </a:lnTo>
                <a:lnTo>
                  <a:pt x="180212" y="142240"/>
                </a:lnTo>
                <a:lnTo>
                  <a:pt x="180212" y="152400"/>
                </a:lnTo>
                <a:lnTo>
                  <a:pt x="180352" y="153670"/>
                </a:lnTo>
                <a:lnTo>
                  <a:pt x="180352" y="154940"/>
                </a:lnTo>
                <a:lnTo>
                  <a:pt x="183019" y="186690"/>
                </a:lnTo>
                <a:lnTo>
                  <a:pt x="179235" y="224790"/>
                </a:lnTo>
                <a:lnTo>
                  <a:pt x="178815" y="227329"/>
                </a:lnTo>
                <a:lnTo>
                  <a:pt x="178104" y="228600"/>
                </a:lnTo>
                <a:lnTo>
                  <a:pt x="176987" y="232409"/>
                </a:lnTo>
                <a:lnTo>
                  <a:pt x="175590" y="234950"/>
                </a:lnTo>
                <a:lnTo>
                  <a:pt x="172224" y="242570"/>
                </a:lnTo>
                <a:lnTo>
                  <a:pt x="169278" y="247650"/>
                </a:lnTo>
                <a:lnTo>
                  <a:pt x="165912" y="251459"/>
                </a:lnTo>
                <a:lnTo>
                  <a:pt x="162128" y="256540"/>
                </a:lnTo>
                <a:lnTo>
                  <a:pt x="160718" y="259079"/>
                </a:lnTo>
                <a:lnTo>
                  <a:pt x="159461" y="260350"/>
                </a:lnTo>
                <a:lnTo>
                  <a:pt x="157911" y="261620"/>
                </a:lnTo>
                <a:lnTo>
                  <a:pt x="156514" y="264159"/>
                </a:lnTo>
                <a:lnTo>
                  <a:pt x="151891" y="269240"/>
                </a:lnTo>
                <a:lnTo>
                  <a:pt x="150202" y="270509"/>
                </a:lnTo>
                <a:lnTo>
                  <a:pt x="148666" y="271780"/>
                </a:lnTo>
                <a:lnTo>
                  <a:pt x="145148" y="275590"/>
                </a:lnTo>
                <a:lnTo>
                  <a:pt x="143471" y="276859"/>
                </a:lnTo>
                <a:lnTo>
                  <a:pt x="136182" y="283209"/>
                </a:lnTo>
                <a:lnTo>
                  <a:pt x="134213" y="285750"/>
                </a:lnTo>
                <a:lnTo>
                  <a:pt x="132245" y="287020"/>
                </a:lnTo>
                <a:lnTo>
                  <a:pt x="130428" y="288290"/>
                </a:lnTo>
                <a:lnTo>
                  <a:pt x="126491" y="292100"/>
                </a:lnTo>
                <a:lnTo>
                  <a:pt x="124396" y="293370"/>
                </a:lnTo>
                <a:lnTo>
                  <a:pt x="120472" y="297180"/>
                </a:lnTo>
                <a:lnTo>
                  <a:pt x="118363" y="298450"/>
                </a:lnTo>
                <a:lnTo>
                  <a:pt x="116408" y="299720"/>
                </a:lnTo>
                <a:lnTo>
                  <a:pt x="114299" y="302259"/>
                </a:lnTo>
                <a:lnTo>
                  <a:pt x="112331" y="303530"/>
                </a:lnTo>
                <a:lnTo>
                  <a:pt x="110235" y="304800"/>
                </a:lnTo>
                <a:lnTo>
                  <a:pt x="108267" y="307340"/>
                </a:lnTo>
                <a:lnTo>
                  <a:pt x="104063" y="309880"/>
                </a:lnTo>
                <a:lnTo>
                  <a:pt x="102095" y="312420"/>
                </a:lnTo>
                <a:lnTo>
                  <a:pt x="97891" y="314959"/>
                </a:lnTo>
                <a:lnTo>
                  <a:pt x="95923" y="317500"/>
                </a:lnTo>
                <a:lnTo>
                  <a:pt x="93827" y="318770"/>
                </a:lnTo>
                <a:lnTo>
                  <a:pt x="91859" y="320040"/>
                </a:lnTo>
                <a:lnTo>
                  <a:pt x="89750" y="321309"/>
                </a:lnTo>
                <a:lnTo>
                  <a:pt x="87795" y="323850"/>
                </a:lnTo>
                <a:lnTo>
                  <a:pt x="85686" y="325120"/>
                </a:lnTo>
                <a:lnTo>
                  <a:pt x="81762" y="328930"/>
                </a:lnTo>
                <a:lnTo>
                  <a:pt x="79654" y="330200"/>
                </a:lnTo>
                <a:lnTo>
                  <a:pt x="75730" y="334009"/>
                </a:lnTo>
                <a:lnTo>
                  <a:pt x="73761" y="335280"/>
                </a:lnTo>
                <a:lnTo>
                  <a:pt x="67868" y="340359"/>
                </a:lnTo>
                <a:lnTo>
                  <a:pt x="66052" y="341630"/>
                </a:lnTo>
                <a:lnTo>
                  <a:pt x="58343" y="347980"/>
                </a:lnTo>
                <a:lnTo>
                  <a:pt x="54686" y="351790"/>
                </a:lnTo>
                <a:lnTo>
                  <a:pt x="52730" y="353059"/>
                </a:lnTo>
                <a:lnTo>
                  <a:pt x="50901" y="355600"/>
                </a:lnTo>
                <a:lnTo>
                  <a:pt x="49225" y="356870"/>
                </a:lnTo>
                <a:lnTo>
                  <a:pt x="47396" y="358140"/>
                </a:lnTo>
                <a:lnTo>
                  <a:pt x="45567" y="360680"/>
                </a:lnTo>
                <a:lnTo>
                  <a:pt x="43751" y="361950"/>
                </a:lnTo>
                <a:lnTo>
                  <a:pt x="40385" y="365759"/>
                </a:lnTo>
                <a:lnTo>
                  <a:pt x="38569" y="367030"/>
                </a:lnTo>
                <a:lnTo>
                  <a:pt x="36880" y="368300"/>
                </a:lnTo>
                <a:lnTo>
                  <a:pt x="35331" y="370840"/>
                </a:lnTo>
                <a:lnTo>
                  <a:pt x="33654" y="372109"/>
                </a:lnTo>
                <a:lnTo>
                  <a:pt x="32105" y="373380"/>
                </a:lnTo>
                <a:lnTo>
                  <a:pt x="30429" y="374650"/>
                </a:lnTo>
                <a:lnTo>
                  <a:pt x="27343" y="378459"/>
                </a:lnTo>
                <a:lnTo>
                  <a:pt x="25946" y="379730"/>
                </a:lnTo>
                <a:lnTo>
                  <a:pt x="24396" y="382270"/>
                </a:lnTo>
                <a:lnTo>
                  <a:pt x="21589" y="384809"/>
                </a:lnTo>
                <a:lnTo>
                  <a:pt x="20192" y="387350"/>
                </a:lnTo>
                <a:lnTo>
                  <a:pt x="16408" y="392430"/>
                </a:lnTo>
                <a:lnTo>
                  <a:pt x="15278" y="393700"/>
                </a:lnTo>
                <a:lnTo>
                  <a:pt x="14020" y="394970"/>
                </a:lnTo>
                <a:lnTo>
                  <a:pt x="12903" y="396240"/>
                </a:lnTo>
                <a:lnTo>
                  <a:pt x="8966" y="403859"/>
                </a:lnTo>
                <a:lnTo>
                  <a:pt x="6438" y="408940"/>
                </a:lnTo>
                <a:lnTo>
                  <a:pt x="5041" y="411480"/>
                </a:lnTo>
                <a:lnTo>
                  <a:pt x="4483" y="414020"/>
                </a:lnTo>
                <a:lnTo>
                  <a:pt x="3784" y="415290"/>
                </a:lnTo>
                <a:lnTo>
                  <a:pt x="3213" y="416559"/>
                </a:lnTo>
                <a:lnTo>
                  <a:pt x="2793" y="419100"/>
                </a:lnTo>
                <a:lnTo>
                  <a:pt x="2235" y="420370"/>
                </a:lnTo>
                <a:lnTo>
                  <a:pt x="1955" y="421640"/>
                </a:lnTo>
                <a:lnTo>
                  <a:pt x="1536" y="422909"/>
                </a:lnTo>
                <a:lnTo>
                  <a:pt x="419" y="430530"/>
                </a:lnTo>
                <a:lnTo>
                  <a:pt x="139" y="433070"/>
                </a:lnTo>
                <a:lnTo>
                  <a:pt x="139" y="435609"/>
                </a:lnTo>
                <a:lnTo>
                  <a:pt x="0" y="436880"/>
                </a:lnTo>
                <a:lnTo>
                  <a:pt x="0" y="441959"/>
                </a:lnTo>
                <a:lnTo>
                  <a:pt x="139" y="443230"/>
                </a:lnTo>
                <a:lnTo>
                  <a:pt x="139" y="445770"/>
                </a:lnTo>
                <a:lnTo>
                  <a:pt x="977" y="453390"/>
                </a:lnTo>
                <a:lnTo>
                  <a:pt x="1816" y="458470"/>
                </a:lnTo>
                <a:lnTo>
                  <a:pt x="2235" y="459740"/>
                </a:lnTo>
                <a:lnTo>
                  <a:pt x="2514" y="462280"/>
                </a:lnTo>
                <a:lnTo>
                  <a:pt x="4203" y="468630"/>
                </a:lnTo>
                <a:lnTo>
                  <a:pt x="5321" y="471170"/>
                </a:lnTo>
                <a:lnTo>
                  <a:pt x="5880" y="473709"/>
                </a:lnTo>
                <a:lnTo>
                  <a:pt x="6591" y="474980"/>
                </a:lnTo>
                <a:lnTo>
                  <a:pt x="7150" y="476250"/>
                </a:lnTo>
                <a:lnTo>
                  <a:pt x="7988" y="478790"/>
                </a:lnTo>
                <a:lnTo>
                  <a:pt x="8686" y="480059"/>
                </a:lnTo>
                <a:lnTo>
                  <a:pt x="10375" y="483870"/>
                </a:lnTo>
                <a:lnTo>
                  <a:pt x="11353" y="485140"/>
                </a:lnTo>
                <a:lnTo>
                  <a:pt x="13322" y="488950"/>
                </a:lnTo>
                <a:lnTo>
                  <a:pt x="14439" y="490220"/>
                </a:lnTo>
                <a:lnTo>
                  <a:pt x="15697" y="491490"/>
                </a:lnTo>
                <a:lnTo>
                  <a:pt x="16827" y="494030"/>
                </a:lnTo>
                <a:lnTo>
                  <a:pt x="21031" y="497840"/>
                </a:lnTo>
                <a:lnTo>
                  <a:pt x="22567" y="500380"/>
                </a:lnTo>
                <a:lnTo>
                  <a:pt x="25946" y="502920"/>
                </a:lnTo>
                <a:lnTo>
                  <a:pt x="29590" y="506730"/>
                </a:lnTo>
                <a:lnTo>
                  <a:pt x="31546" y="508000"/>
                </a:lnTo>
                <a:lnTo>
                  <a:pt x="35623" y="511809"/>
                </a:lnTo>
                <a:lnTo>
                  <a:pt x="40106" y="515620"/>
                </a:lnTo>
                <a:lnTo>
                  <a:pt x="44869" y="518159"/>
                </a:lnTo>
                <a:lnTo>
                  <a:pt x="47396" y="520700"/>
                </a:lnTo>
                <a:lnTo>
                  <a:pt x="49923" y="521970"/>
                </a:lnTo>
                <a:lnTo>
                  <a:pt x="55257" y="524510"/>
                </a:lnTo>
                <a:lnTo>
                  <a:pt x="58051" y="527050"/>
                </a:lnTo>
                <a:lnTo>
                  <a:pt x="60718" y="528320"/>
                </a:lnTo>
                <a:lnTo>
                  <a:pt x="66611" y="532130"/>
                </a:lnTo>
                <a:lnTo>
                  <a:pt x="69418" y="533400"/>
                </a:lnTo>
                <a:lnTo>
                  <a:pt x="72504" y="534670"/>
                </a:lnTo>
                <a:lnTo>
                  <a:pt x="75450" y="537210"/>
                </a:lnTo>
                <a:lnTo>
                  <a:pt x="90881" y="544830"/>
                </a:lnTo>
                <a:lnTo>
                  <a:pt x="93954" y="546100"/>
                </a:lnTo>
                <a:lnTo>
                  <a:pt x="100126" y="549910"/>
                </a:lnTo>
                <a:lnTo>
                  <a:pt x="103073" y="551180"/>
                </a:lnTo>
                <a:lnTo>
                  <a:pt x="106159" y="553720"/>
                </a:lnTo>
                <a:lnTo>
                  <a:pt x="114998" y="558800"/>
                </a:lnTo>
                <a:lnTo>
                  <a:pt x="117944" y="560070"/>
                </a:lnTo>
                <a:lnTo>
                  <a:pt x="120751" y="561340"/>
                </a:lnTo>
                <a:lnTo>
                  <a:pt x="123418" y="563880"/>
                </a:lnTo>
                <a:lnTo>
                  <a:pt x="126225" y="565150"/>
                </a:lnTo>
                <a:lnTo>
                  <a:pt x="128879" y="566420"/>
                </a:lnTo>
                <a:lnTo>
                  <a:pt x="133934" y="570230"/>
                </a:lnTo>
                <a:lnTo>
                  <a:pt x="136461" y="571500"/>
                </a:lnTo>
                <a:lnTo>
                  <a:pt x="138836" y="572770"/>
                </a:lnTo>
                <a:lnTo>
                  <a:pt x="143332" y="576580"/>
                </a:lnTo>
                <a:lnTo>
                  <a:pt x="147535" y="580390"/>
                </a:lnTo>
                <a:lnTo>
                  <a:pt x="149504" y="581660"/>
                </a:lnTo>
                <a:lnTo>
                  <a:pt x="151320" y="582930"/>
                </a:lnTo>
                <a:lnTo>
                  <a:pt x="153149" y="585470"/>
                </a:lnTo>
                <a:lnTo>
                  <a:pt x="156514" y="588010"/>
                </a:lnTo>
                <a:lnTo>
                  <a:pt x="159600" y="591820"/>
                </a:lnTo>
                <a:lnTo>
                  <a:pt x="160997" y="593090"/>
                </a:lnTo>
                <a:lnTo>
                  <a:pt x="162255" y="595630"/>
                </a:lnTo>
                <a:lnTo>
                  <a:pt x="164795" y="598170"/>
                </a:lnTo>
                <a:lnTo>
                  <a:pt x="165912" y="599440"/>
                </a:lnTo>
                <a:lnTo>
                  <a:pt x="167868" y="603250"/>
                </a:lnTo>
                <a:lnTo>
                  <a:pt x="170395" y="608330"/>
                </a:lnTo>
                <a:lnTo>
                  <a:pt x="171094" y="609600"/>
                </a:lnTo>
                <a:lnTo>
                  <a:pt x="171792" y="612140"/>
                </a:lnTo>
                <a:lnTo>
                  <a:pt x="172364" y="613410"/>
                </a:lnTo>
                <a:lnTo>
                  <a:pt x="173062" y="614680"/>
                </a:lnTo>
                <a:lnTo>
                  <a:pt x="173481" y="617220"/>
                </a:lnTo>
                <a:lnTo>
                  <a:pt x="174040" y="618490"/>
                </a:lnTo>
                <a:lnTo>
                  <a:pt x="174891" y="621030"/>
                </a:lnTo>
                <a:lnTo>
                  <a:pt x="175310" y="623570"/>
                </a:lnTo>
                <a:lnTo>
                  <a:pt x="175590" y="624840"/>
                </a:lnTo>
                <a:lnTo>
                  <a:pt x="176009" y="626110"/>
                </a:lnTo>
                <a:lnTo>
                  <a:pt x="177126" y="633730"/>
                </a:lnTo>
                <a:lnTo>
                  <a:pt x="177266" y="635000"/>
                </a:lnTo>
                <a:lnTo>
                  <a:pt x="177558" y="636270"/>
                </a:lnTo>
                <a:lnTo>
                  <a:pt x="177685" y="638810"/>
                </a:lnTo>
                <a:lnTo>
                  <a:pt x="177977" y="640080"/>
                </a:lnTo>
                <a:lnTo>
                  <a:pt x="178257" y="643890"/>
                </a:lnTo>
                <a:lnTo>
                  <a:pt x="178536" y="645160"/>
                </a:lnTo>
                <a:lnTo>
                  <a:pt x="179095" y="650240"/>
                </a:lnTo>
                <a:lnTo>
                  <a:pt x="179514" y="655320"/>
                </a:lnTo>
                <a:lnTo>
                  <a:pt x="179793" y="656590"/>
                </a:lnTo>
                <a:lnTo>
                  <a:pt x="180073" y="660400"/>
                </a:lnTo>
                <a:lnTo>
                  <a:pt x="180352" y="661670"/>
                </a:lnTo>
                <a:lnTo>
                  <a:pt x="181330" y="670560"/>
                </a:lnTo>
                <a:lnTo>
                  <a:pt x="181622" y="671830"/>
                </a:lnTo>
                <a:lnTo>
                  <a:pt x="181762" y="673100"/>
                </a:lnTo>
                <a:lnTo>
                  <a:pt x="182041" y="674370"/>
                </a:lnTo>
                <a:lnTo>
                  <a:pt x="182181" y="676910"/>
                </a:lnTo>
                <a:lnTo>
                  <a:pt x="182740" y="679450"/>
                </a:lnTo>
                <a:lnTo>
                  <a:pt x="182879" y="681990"/>
                </a:lnTo>
                <a:lnTo>
                  <a:pt x="183718" y="687070"/>
                </a:lnTo>
                <a:lnTo>
                  <a:pt x="183857" y="688340"/>
                </a:lnTo>
                <a:lnTo>
                  <a:pt x="184975" y="694690"/>
                </a:lnTo>
                <a:lnTo>
                  <a:pt x="185267" y="697230"/>
                </a:lnTo>
                <a:lnTo>
                  <a:pt x="188074" y="713740"/>
                </a:lnTo>
                <a:lnTo>
                  <a:pt x="188493" y="715010"/>
                </a:lnTo>
                <a:lnTo>
                  <a:pt x="189331" y="720090"/>
                </a:lnTo>
                <a:lnTo>
                  <a:pt x="189750" y="721360"/>
                </a:lnTo>
                <a:lnTo>
                  <a:pt x="190309" y="725170"/>
                </a:lnTo>
                <a:lnTo>
                  <a:pt x="190741" y="726440"/>
                </a:lnTo>
                <a:lnTo>
                  <a:pt x="191300" y="730250"/>
                </a:lnTo>
                <a:lnTo>
                  <a:pt x="191719" y="731520"/>
                </a:lnTo>
                <a:lnTo>
                  <a:pt x="191998" y="732790"/>
                </a:lnTo>
                <a:lnTo>
                  <a:pt x="192417" y="735330"/>
                </a:lnTo>
                <a:lnTo>
                  <a:pt x="192697" y="736600"/>
                </a:lnTo>
                <a:lnTo>
                  <a:pt x="193116" y="737870"/>
                </a:lnTo>
                <a:lnTo>
                  <a:pt x="193395" y="740410"/>
                </a:lnTo>
                <a:lnTo>
                  <a:pt x="193814" y="741680"/>
                </a:lnTo>
                <a:lnTo>
                  <a:pt x="194094" y="742950"/>
                </a:lnTo>
                <a:lnTo>
                  <a:pt x="194513" y="745490"/>
                </a:lnTo>
                <a:lnTo>
                  <a:pt x="194805" y="746760"/>
                </a:lnTo>
                <a:lnTo>
                  <a:pt x="195224" y="748030"/>
                </a:lnTo>
                <a:lnTo>
                  <a:pt x="195503" y="749300"/>
                </a:lnTo>
                <a:lnTo>
                  <a:pt x="195922" y="751840"/>
                </a:lnTo>
                <a:lnTo>
                  <a:pt x="196202" y="753110"/>
                </a:lnTo>
                <a:lnTo>
                  <a:pt x="196621" y="754380"/>
                </a:lnTo>
                <a:lnTo>
                  <a:pt x="197180" y="758190"/>
                </a:lnTo>
                <a:lnTo>
                  <a:pt x="197611" y="759460"/>
                </a:lnTo>
                <a:lnTo>
                  <a:pt x="198170" y="763270"/>
                </a:lnTo>
                <a:lnTo>
                  <a:pt x="198589" y="764540"/>
                </a:lnTo>
                <a:lnTo>
                  <a:pt x="201396" y="781050"/>
                </a:lnTo>
                <a:lnTo>
                  <a:pt x="201536" y="783590"/>
                </a:lnTo>
                <a:lnTo>
                  <a:pt x="202095" y="786130"/>
                </a:lnTo>
                <a:lnTo>
                  <a:pt x="202234" y="788670"/>
                </a:lnTo>
                <a:lnTo>
                  <a:pt x="202514" y="789940"/>
                </a:lnTo>
                <a:lnTo>
                  <a:pt x="202793" y="793750"/>
                </a:lnTo>
                <a:lnTo>
                  <a:pt x="203072" y="795020"/>
                </a:lnTo>
                <a:lnTo>
                  <a:pt x="203225" y="796290"/>
                </a:lnTo>
                <a:lnTo>
                  <a:pt x="204050" y="806450"/>
                </a:lnTo>
                <a:lnTo>
                  <a:pt x="204203" y="807720"/>
                </a:lnTo>
                <a:lnTo>
                  <a:pt x="204389" y="810260"/>
                </a:lnTo>
                <a:lnTo>
                  <a:pt x="204482" y="812800"/>
                </a:lnTo>
                <a:lnTo>
                  <a:pt x="204668" y="815340"/>
                </a:lnTo>
                <a:lnTo>
                  <a:pt x="204762" y="817880"/>
                </a:lnTo>
                <a:lnTo>
                  <a:pt x="204901" y="820419"/>
                </a:lnTo>
                <a:lnTo>
                  <a:pt x="204901" y="821690"/>
                </a:lnTo>
                <a:lnTo>
                  <a:pt x="205041" y="822960"/>
                </a:lnTo>
                <a:lnTo>
                  <a:pt x="205041" y="826769"/>
                </a:lnTo>
                <a:lnTo>
                  <a:pt x="205181" y="828040"/>
                </a:lnTo>
                <a:lnTo>
                  <a:pt x="205181" y="831850"/>
                </a:lnTo>
                <a:lnTo>
                  <a:pt x="205320" y="833119"/>
                </a:lnTo>
                <a:lnTo>
                  <a:pt x="205320" y="836930"/>
                </a:lnTo>
                <a:lnTo>
                  <a:pt x="205460" y="838200"/>
                </a:lnTo>
                <a:lnTo>
                  <a:pt x="205460" y="847090"/>
                </a:lnTo>
                <a:lnTo>
                  <a:pt x="205600" y="848360"/>
                </a:lnTo>
                <a:lnTo>
                  <a:pt x="205600" y="850900"/>
                </a:lnTo>
                <a:lnTo>
                  <a:pt x="205879" y="850900"/>
                </a:lnTo>
                <a:lnTo>
                  <a:pt x="205879" y="842010"/>
                </a:lnTo>
                <a:lnTo>
                  <a:pt x="206019" y="839469"/>
                </a:lnTo>
                <a:lnTo>
                  <a:pt x="206019" y="834390"/>
                </a:lnTo>
                <a:lnTo>
                  <a:pt x="206159" y="833119"/>
                </a:lnTo>
                <a:lnTo>
                  <a:pt x="206159" y="829310"/>
                </a:lnTo>
                <a:lnTo>
                  <a:pt x="206298" y="828040"/>
                </a:lnTo>
                <a:lnTo>
                  <a:pt x="206298" y="824230"/>
                </a:lnTo>
                <a:lnTo>
                  <a:pt x="206438" y="822960"/>
                </a:lnTo>
                <a:lnTo>
                  <a:pt x="206438" y="821690"/>
                </a:lnTo>
                <a:lnTo>
                  <a:pt x="206578" y="820419"/>
                </a:lnTo>
                <a:lnTo>
                  <a:pt x="206578" y="817880"/>
                </a:lnTo>
                <a:lnTo>
                  <a:pt x="206717" y="816610"/>
                </a:lnTo>
                <a:lnTo>
                  <a:pt x="206717" y="815340"/>
                </a:lnTo>
                <a:lnTo>
                  <a:pt x="207041" y="811530"/>
                </a:lnTo>
                <a:lnTo>
                  <a:pt x="207149" y="807720"/>
                </a:lnTo>
                <a:lnTo>
                  <a:pt x="208127" y="796290"/>
                </a:lnTo>
                <a:lnTo>
                  <a:pt x="208406" y="795020"/>
                </a:lnTo>
                <a:lnTo>
                  <a:pt x="208686" y="791210"/>
                </a:lnTo>
                <a:lnTo>
                  <a:pt x="208965" y="789940"/>
                </a:lnTo>
                <a:lnTo>
                  <a:pt x="209524" y="784860"/>
                </a:lnTo>
                <a:lnTo>
                  <a:pt x="210096" y="781050"/>
                </a:lnTo>
                <a:lnTo>
                  <a:pt x="210223" y="779780"/>
                </a:lnTo>
                <a:lnTo>
                  <a:pt x="212191" y="768350"/>
                </a:lnTo>
                <a:lnTo>
                  <a:pt x="212610" y="767080"/>
                </a:lnTo>
                <a:lnTo>
                  <a:pt x="213867" y="759460"/>
                </a:lnTo>
                <a:lnTo>
                  <a:pt x="214439" y="756920"/>
                </a:lnTo>
                <a:lnTo>
                  <a:pt x="214858" y="754380"/>
                </a:lnTo>
                <a:lnTo>
                  <a:pt x="215137" y="753110"/>
                </a:lnTo>
                <a:lnTo>
                  <a:pt x="215557" y="751840"/>
                </a:lnTo>
                <a:lnTo>
                  <a:pt x="215836" y="749300"/>
                </a:lnTo>
                <a:lnTo>
                  <a:pt x="216255" y="748030"/>
                </a:lnTo>
                <a:lnTo>
                  <a:pt x="216534" y="746760"/>
                </a:lnTo>
                <a:lnTo>
                  <a:pt x="216966" y="745490"/>
                </a:lnTo>
                <a:lnTo>
                  <a:pt x="217246" y="742950"/>
                </a:lnTo>
                <a:lnTo>
                  <a:pt x="217665" y="741680"/>
                </a:lnTo>
                <a:lnTo>
                  <a:pt x="217944" y="740410"/>
                </a:lnTo>
                <a:lnTo>
                  <a:pt x="218363" y="737870"/>
                </a:lnTo>
                <a:lnTo>
                  <a:pt x="218643" y="736600"/>
                </a:lnTo>
                <a:lnTo>
                  <a:pt x="219062" y="735330"/>
                </a:lnTo>
                <a:lnTo>
                  <a:pt x="219341" y="732790"/>
                </a:lnTo>
                <a:lnTo>
                  <a:pt x="219760" y="731520"/>
                </a:lnTo>
                <a:lnTo>
                  <a:pt x="220332" y="727710"/>
                </a:lnTo>
                <a:lnTo>
                  <a:pt x="220751" y="726440"/>
                </a:lnTo>
                <a:lnTo>
                  <a:pt x="221310" y="722630"/>
                </a:lnTo>
                <a:lnTo>
                  <a:pt x="221729" y="721360"/>
                </a:lnTo>
                <a:lnTo>
                  <a:pt x="222288" y="718820"/>
                </a:lnTo>
                <a:lnTo>
                  <a:pt x="224396" y="706120"/>
                </a:lnTo>
                <a:lnTo>
                  <a:pt x="224815" y="704850"/>
                </a:lnTo>
                <a:lnTo>
                  <a:pt x="226225" y="697230"/>
                </a:lnTo>
                <a:lnTo>
                  <a:pt x="226352" y="694690"/>
                </a:lnTo>
                <a:lnTo>
                  <a:pt x="227761" y="687070"/>
                </a:lnTo>
                <a:lnTo>
                  <a:pt x="227901" y="684530"/>
                </a:lnTo>
                <a:lnTo>
                  <a:pt x="228180" y="683260"/>
                </a:lnTo>
                <a:lnTo>
                  <a:pt x="228739" y="679450"/>
                </a:lnTo>
                <a:lnTo>
                  <a:pt x="228879" y="678180"/>
                </a:lnTo>
                <a:lnTo>
                  <a:pt x="229438" y="674370"/>
                </a:lnTo>
                <a:lnTo>
                  <a:pt x="229577" y="673100"/>
                </a:lnTo>
                <a:lnTo>
                  <a:pt x="229869" y="671830"/>
                </a:lnTo>
                <a:lnTo>
                  <a:pt x="230428" y="666750"/>
                </a:lnTo>
                <a:lnTo>
                  <a:pt x="230708" y="665480"/>
                </a:lnTo>
                <a:lnTo>
                  <a:pt x="230847" y="662940"/>
                </a:lnTo>
                <a:lnTo>
                  <a:pt x="231127" y="661670"/>
                </a:lnTo>
                <a:lnTo>
                  <a:pt x="231406" y="657860"/>
                </a:lnTo>
                <a:lnTo>
                  <a:pt x="231686" y="656590"/>
                </a:lnTo>
                <a:lnTo>
                  <a:pt x="231965" y="652780"/>
                </a:lnTo>
                <a:lnTo>
                  <a:pt x="232244" y="651510"/>
                </a:lnTo>
                <a:lnTo>
                  <a:pt x="232663" y="646430"/>
                </a:lnTo>
                <a:lnTo>
                  <a:pt x="232943" y="645160"/>
                </a:lnTo>
                <a:lnTo>
                  <a:pt x="233235" y="641350"/>
                </a:lnTo>
                <a:lnTo>
                  <a:pt x="233514" y="640080"/>
                </a:lnTo>
                <a:lnTo>
                  <a:pt x="234073" y="635000"/>
                </a:lnTo>
                <a:lnTo>
                  <a:pt x="234632" y="631190"/>
                </a:lnTo>
                <a:lnTo>
                  <a:pt x="234772" y="629920"/>
                </a:lnTo>
                <a:lnTo>
                  <a:pt x="235051" y="628650"/>
                </a:lnTo>
                <a:lnTo>
                  <a:pt x="235470" y="626110"/>
                </a:lnTo>
                <a:lnTo>
                  <a:pt x="235762" y="624840"/>
                </a:lnTo>
                <a:lnTo>
                  <a:pt x="236169" y="623570"/>
                </a:lnTo>
                <a:lnTo>
                  <a:pt x="236461" y="621030"/>
                </a:lnTo>
                <a:lnTo>
                  <a:pt x="237299" y="618490"/>
                </a:lnTo>
                <a:lnTo>
                  <a:pt x="239534" y="612140"/>
                </a:lnTo>
                <a:lnTo>
                  <a:pt x="240245" y="609600"/>
                </a:lnTo>
                <a:lnTo>
                  <a:pt x="240944" y="608330"/>
                </a:lnTo>
                <a:lnTo>
                  <a:pt x="243471" y="603250"/>
                </a:lnTo>
                <a:lnTo>
                  <a:pt x="244449" y="601980"/>
                </a:lnTo>
                <a:lnTo>
                  <a:pt x="247815" y="596900"/>
                </a:lnTo>
                <a:lnTo>
                  <a:pt x="249072" y="595630"/>
                </a:lnTo>
                <a:lnTo>
                  <a:pt x="250342" y="593090"/>
                </a:lnTo>
                <a:lnTo>
                  <a:pt x="251739" y="591820"/>
                </a:lnTo>
                <a:lnTo>
                  <a:pt x="254825" y="588010"/>
                </a:lnTo>
                <a:lnTo>
                  <a:pt x="258190" y="585470"/>
                </a:lnTo>
                <a:lnTo>
                  <a:pt x="265912" y="577850"/>
                </a:lnTo>
                <a:lnTo>
                  <a:pt x="272643" y="572770"/>
                </a:lnTo>
                <a:lnTo>
                  <a:pt x="277406" y="570230"/>
                </a:lnTo>
                <a:lnTo>
                  <a:pt x="279933" y="568960"/>
                </a:lnTo>
                <a:lnTo>
                  <a:pt x="287921" y="563880"/>
                </a:lnTo>
                <a:lnTo>
                  <a:pt x="293535" y="560070"/>
                </a:lnTo>
                <a:lnTo>
                  <a:pt x="296341" y="558800"/>
                </a:lnTo>
                <a:lnTo>
                  <a:pt x="302234" y="554990"/>
                </a:lnTo>
                <a:lnTo>
                  <a:pt x="305320" y="553720"/>
                </a:lnTo>
                <a:lnTo>
                  <a:pt x="308254" y="551180"/>
                </a:lnTo>
                <a:lnTo>
                  <a:pt x="317525" y="546100"/>
                </a:lnTo>
                <a:lnTo>
                  <a:pt x="320611" y="544830"/>
                </a:lnTo>
                <a:lnTo>
                  <a:pt x="329857" y="539750"/>
                </a:lnTo>
                <a:lnTo>
                  <a:pt x="332803" y="538480"/>
                </a:lnTo>
                <a:lnTo>
                  <a:pt x="341922" y="533400"/>
                </a:lnTo>
                <a:lnTo>
                  <a:pt x="347814" y="529590"/>
                </a:lnTo>
                <a:lnTo>
                  <a:pt x="353428" y="527050"/>
                </a:lnTo>
                <a:lnTo>
                  <a:pt x="356095" y="524510"/>
                </a:lnTo>
                <a:lnTo>
                  <a:pt x="358889" y="523240"/>
                </a:lnTo>
                <a:lnTo>
                  <a:pt x="361416" y="521970"/>
                </a:lnTo>
                <a:lnTo>
                  <a:pt x="364083" y="520700"/>
                </a:lnTo>
                <a:lnTo>
                  <a:pt x="366471" y="518159"/>
                </a:lnTo>
                <a:lnTo>
                  <a:pt x="368985" y="516890"/>
                </a:lnTo>
                <a:lnTo>
                  <a:pt x="375729" y="511809"/>
                </a:lnTo>
                <a:lnTo>
                  <a:pt x="379793" y="508000"/>
                </a:lnTo>
                <a:lnTo>
                  <a:pt x="383717" y="505459"/>
                </a:lnTo>
                <a:lnTo>
                  <a:pt x="388759" y="500380"/>
                </a:lnTo>
                <a:lnTo>
                  <a:pt x="390309" y="497840"/>
                </a:lnTo>
                <a:lnTo>
                  <a:pt x="394512" y="494030"/>
                </a:lnTo>
                <a:lnTo>
                  <a:pt x="395782" y="491490"/>
                </a:lnTo>
                <a:lnTo>
                  <a:pt x="399148" y="486409"/>
                </a:lnTo>
                <a:lnTo>
                  <a:pt x="400126" y="485140"/>
                </a:lnTo>
                <a:lnTo>
                  <a:pt x="400964" y="483870"/>
                </a:lnTo>
                <a:lnTo>
                  <a:pt x="403491" y="478790"/>
                </a:lnTo>
                <a:lnTo>
                  <a:pt x="404888" y="474980"/>
                </a:lnTo>
                <a:lnTo>
                  <a:pt x="406018" y="471170"/>
                </a:lnTo>
                <a:lnTo>
                  <a:pt x="407136" y="468630"/>
                </a:lnTo>
                <a:lnTo>
                  <a:pt x="407555" y="467359"/>
                </a:lnTo>
                <a:lnTo>
                  <a:pt x="409524" y="458470"/>
                </a:lnTo>
                <a:lnTo>
                  <a:pt x="410654" y="452120"/>
                </a:lnTo>
                <a:lnTo>
                  <a:pt x="410781" y="449580"/>
                </a:lnTo>
                <a:lnTo>
                  <a:pt x="411352" y="443230"/>
                </a:lnTo>
                <a:lnTo>
                  <a:pt x="411352" y="435609"/>
                </a:lnTo>
                <a:lnTo>
                  <a:pt x="411200" y="433070"/>
                </a:lnTo>
                <a:lnTo>
                  <a:pt x="410502" y="426720"/>
                </a:lnTo>
                <a:lnTo>
                  <a:pt x="410222" y="425450"/>
                </a:lnTo>
                <a:lnTo>
                  <a:pt x="409803" y="422909"/>
                </a:lnTo>
                <a:lnTo>
                  <a:pt x="409524" y="421640"/>
                </a:lnTo>
                <a:lnTo>
                  <a:pt x="406996" y="414020"/>
                </a:lnTo>
                <a:lnTo>
                  <a:pt x="405599" y="410209"/>
                </a:lnTo>
                <a:lnTo>
                  <a:pt x="404888" y="408940"/>
                </a:lnTo>
                <a:lnTo>
                  <a:pt x="404190" y="406400"/>
                </a:lnTo>
                <a:lnTo>
                  <a:pt x="403351" y="405130"/>
                </a:lnTo>
                <a:lnTo>
                  <a:pt x="402374" y="403859"/>
                </a:lnTo>
                <a:lnTo>
                  <a:pt x="401535" y="401320"/>
                </a:lnTo>
                <a:lnTo>
                  <a:pt x="399567" y="398780"/>
                </a:lnTo>
                <a:lnTo>
                  <a:pt x="398449" y="396240"/>
                </a:lnTo>
                <a:lnTo>
                  <a:pt x="396201" y="393700"/>
                </a:lnTo>
                <a:lnTo>
                  <a:pt x="391147" y="387350"/>
                </a:lnTo>
                <a:lnTo>
                  <a:pt x="389750" y="384809"/>
                </a:lnTo>
                <a:lnTo>
                  <a:pt x="388353" y="383540"/>
                </a:lnTo>
                <a:lnTo>
                  <a:pt x="385533" y="379730"/>
                </a:lnTo>
                <a:lnTo>
                  <a:pt x="379374" y="373380"/>
                </a:lnTo>
                <a:lnTo>
                  <a:pt x="377685" y="372109"/>
                </a:lnTo>
                <a:lnTo>
                  <a:pt x="376148" y="370840"/>
                </a:lnTo>
                <a:lnTo>
                  <a:pt x="371093" y="365759"/>
                </a:lnTo>
                <a:lnTo>
                  <a:pt x="369277" y="363220"/>
                </a:lnTo>
                <a:lnTo>
                  <a:pt x="367588" y="361950"/>
                </a:lnTo>
                <a:lnTo>
                  <a:pt x="356793" y="351790"/>
                </a:lnTo>
                <a:lnTo>
                  <a:pt x="354825" y="350520"/>
                </a:lnTo>
                <a:lnTo>
                  <a:pt x="351180" y="346709"/>
                </a:lnTo>
                <a:lnTo>
                  <a:pt x="349224" y="345440"/>
                </a:lnTo>
                <a:lnTo>
                  <a:pt x="347395" y="344170"/>
                </a:lnTo>
                <a:lnTo>
                  <a:pt x="337578" y="335280"/>
                </a:lnTo>
                <a:lnTo>
                  <a:pt x="335610" y="334009"/>
                </a:lnTo>
                <a:lnTo>
                  <a:pt x="329717" y="328930"/>
                </a:lnTo>
                <a:lnTo>
                  <a:pt x="327621" y="326390"/>
                </a:lnTo>
                <a:lnTo>
                  <a:pt x="323684" y="323850"/>
                </a:lnTo>
                <a:lnTo>
                  <a:pt x="317525" y="318770"/>
                </a:lnTo>
                <a:lnTo>
                  <a:pt x="315556" y="317500"/>
                </a:lnTo>
                <a:lnTo>
                  <a:pt x="311353" y="313690"/>
                </a:lnTo>
                <a:lnTo>
                  <a:pt x="309384" y="312420"/>
                </a:lnTo>
                <a:lnTo>
                  <a:pt x="307276" y="309880"/>
                </a:lnTo>
                <a:lnTo>
                  <a:pt x="305180" y="308609"/>
                </a:lnTo>
                <a:lnTo>
                  <a:pt x="303212" y="307340"/>
                </a:lnTo>
                <a:lnTo>
                  <a:pt x="299008" y="303530"/>
                </a:lnTo>
                <a:lnTo>
                  <a:pt x="297040" y="302259"/>
                </a:lnTo>
                <a:lnTo>
                  <a:pt x="294944" y="299720"/>
                </a:lnTo>
                <a:lnTo>
                  <a:pt x="292976" y="298450"/>
                </a:lnTo>
                <a:lnTo>
                  <a:pt x="290868" y="297180"/>
                </a:lnTo>
                <a:lnTo>
                  <a:pt x="275310" y="283209"/>
                </a:lnTo>
                <a:lnTo>
                  <a:pt x="273481" y="281940"/>
                </a:lnTo>
                <a:lnTo>
                  <a:pt x="271513" y="280670"/>
                </a:lnTo>
                <a:lnTo>
                  <a:pt x="269697" y="278130"/>
                </a:lnTo>
                <a:lnTo>
                  <a:pt x="268008" y="276859"/>
                </a:lnTo>
                <a:lnTo>
                  <a:pt x="266191" y="275590"/>
                </a:lnTo>
                <a:lnTo>
                  <a:pt x="264502" y="273050"/>
                </a:lnTo>
                <a:lnTo>
                  <a:pt x="259460" y="269240"/>
                </a:lnTo>
                <a:lnTo>
                  <a:pt x="254825" y="264159"/>
                </a:lnTo>
                <a:lnTo>
                  <a:pt x="252018" y="260350"/>
                </a:lnTo>
                <a:lnTo>
                  <a:pt x="250621" y="259079"/>
                </a:lnTo>
                <a:lnTo>
                  <a:pt x="249224" y="256540"/>
                </a:lnTo>
                <a:lnTo>
                  <a:pt x="246697" y="254000"/>
                </a:lnTo>
                <a:lnTo>
                  <a:pt x="245567" y="251459"/>
                </a:lnTo>
                <a:lnTo>
                  <a:pt x="244309" y="250190"/>
                </a:lnTo>
                <a:lnTo>
                  <a:pt x="243179" y="248920"/>
                </a:lnTo>
                <a:lnTo>
                  <a:pt x="242201" y="247650"/>
                </a:lnTo>
                <a:lnTo>
                  <a:pt x="241084" y="245109"/>
                </a:lnTo>
                <a:lnTo>
                  <a:pt x="240106" y="243840"/>
                </a:lnTo>
                <a:lnTo>
                  <a:pt x="239255" y="242570"/>
                </a:lnTo>
                <a:lnTo>
                  <a:pt x="238277" y="240029"/>
                </a:lnTo>
                <a:lnTo>
                  <a:pt x="236588" y="237490"/>
                </a:lnTo>
                <a:lnTo>
                  <a:pt x="235889" y="234950"/>
                </a:lnTo>
                <a:lnTo>
                  <a:pt x="235191" y="233679"/>
                </a:lnTo>
                <a:lnTo>
                  <a:pt x="233794" y="229870"/>
                </a:lnTo>
                <a:lnTo>
                  <a:pt x="231686" y="223520"/>
                </a:lnTo>
                <a:lnTo>
                  <a:pt x="231127" y="222250"/>
                </a:lnTo>
                <a:lnTo>
                  <a:pt x="230708" y="220979"/>
                </a:lnTo>
                <a:lnTo>
                  <a:pt x="230428" y="218440"/>
                </a:lnTo>
                <a:lnTo>
                  <a:pt x="229996" y="217170"/>
                </a:lnTo>
                <a:lnTo>
                  <a:pt x="229158" y="212090"/>
                </a:lnTo>
                <a:lnTo>
                  <a:pt x="228739" y="208279"/>
                </a:lnTo>
                <a:lnTo>
                  <a:pt x="228320" y="203200"/>
                </a:lnTo>
                <a:lnTo>
                  <a:pt x="228320" y="201929"/>
                </a:lnTo>
                <a:lnTo>
                  <a:pt x="228180" y="200659"/>
                </a:lnTo>
                <a:lnTo>
                  <a:pt x="228180" y="191770"/>
                </a:lnTo>
                <a:lnTo>
                  <a:pt x="228320" y="190500"/>
                </a:lnTo>
                <a:lnTo>
                  <a:pt x="228320" y="189229"/>
                </a:lnTo>
                <a:lnTo>
                  <a:pt x="228460" y="186690"/>
                </a:lnTo>
                <a:lnTo>
                  <a:pt x="228460" y="185420"/>
                </a:lnTo>
                <a:lnTo>
                  <a:pt x="229717" y="170179"/>
                </a:lnTo>
                <a:lnTo>
                  <a:pt x="229996" y="168909"/>
                </a:lnTo>
                <a:lnTo>
                  <a:pt x="230847" y="158750"/>
                </a:lnTo>
                <a:lnTo>
                  <a:pt x="230847" y="157479"/>
                </a:lnTo>
                <a:lnTo>
                  <a:pt x="231034" y="154940"/>
                </a:lnTo>
                <a:lnTo>
                  <a:pt x="231127" y="149859"/>
                </a:lnTo>
                <a:lnTo>
                  <a:pt x="231266" y="148590"/>
                </a:lnTo>
                <a:lnTo>
                  <a:pt x="231266" y="143509"/>
                </a:lnTo>
                <a:lnTo>
                  <a:pt x="231127" y="142240"/>
                </a:lnTo>
                <a:lnTo>
                  <a:pt x="231127" y="140970"/>
                </a:lnTo>
                <a:lnTo>
                  <a:pt x="230428" y="132079"/>
                </a:lnTo>
                <a:lnTo>
                  <a:pt x="230149" y="130809"/>
                </a:lnTo>
                <a:lnTo>
                  <a:pt x="229996" y="128270"/>
                </a:lnTo>
                <a:lnTo>
                  <a:pt x="228879" y="121920"/>
                </a:lnTo>
                <a:lnTo>
                  <a:pt x="228041" y="119379"/>
                </a:lnTo>
                <a:lnTo>
                  <a:pt x="227761" y="116840"/>
                </a:lnTo>
                <a:lnTo>
                  <a:pt x="226504" y="111759"/>
                </a:lnTo>
                <a:lnTo>
                  <a:pt x="225932" y="110490"/>
                </a:lnTo>
                <a:lnTo>
                  <a:pt x="225513" y="109220"/>
                </a:lnTo>
                <a:lnTo>
                  <a:pt x="225094" y="106679"/>
                </a:lnTo>
                <a:lnTo>
                  <a:pt x="223977" y="104140"/>
                </a:lnTo>
                <a:lnTo>
                  <a:pt x="223558" y="101600"/>
                </a:lnTo>
                <a:lnTo>
                  <a:pt x="221868" y="97790"/>
                </a:lnTo>
                <a:lnTo>
                  <a:pt x="221449" y="95250"/>
                </a:lnTo>
                <a:lnTo>
                  <a:pt x="218643" y="87629"/>
                </a:lnTo>
                <a:lnTo>
                  <a:pt x="218224" y="85090"/>
                </a:lnTo>
                <a:lnTo>
                  <a:pt x="217665" y="83820"/>
                </a:lnTo>
                <a:lnTo>
                  <a:pt x="216534" y="80009"/>
                </a:lnTo>
                <a:lnTo>
                  <a:pt x="216115" y="78740"/>
                </a:lnTo>
                <a:lnTo>
                  <a:pt x="215557" y="77470"/>
                </a:lnTo>
                <a:lnTo>
                  <a:pt x="214718" y="73659"/>
                </a:lnTo>
                <a:lnTo>
                  <a:pt x="214160" y="72390"/>
                </a:lnTo>
                <a:lnTo>
                  <a:pt x="212051" y="63500"/>
                </a:lnTo>
                <a:lnTo>
                  <a:pt x="211772" y="62229"/>
                </a:lnTo>
                <a:lnTo>
                  <a:pt x="211353" y="60959"/>
                </a:lnTo>
                <a:lnTo>
                  <a:pt x="211073" y="58420"/>
                </a:lnTo>
                <a:lnTo>
                  <a:pt x="210642" y="57150"/>
                </a:lnTo>
                <a:lnTo>
                  <a:pt x="210096" y="53340"/>
                </a:lnTo>
                <a:lnTo>
                  <a:pt x="208686" y="45720"/>
                </a:lnTo>
                <a:lnTo>
                  <a:pt x="207708" y="36830"/>
                </a:lnTo>
                <a:lnTo>
                  <a:pt x="206870" y="26669"/>
                </a:lnTo>
                <a:lnTo>
                  <a:pt x="206870" y="25400"/>
                </a:lnTo>
                <a:lnTo>
                  <a:pt x="206578" y="22859"/>
                </a:lnTo>
                <a:lnTo>
                  <a:pt x="206578" y="20319"/>
                </a:lnTo>
                <a:lnTo>
                  <a:pt x="206438" y="19050"/>
                </a:lnTo>
                <a:lnTo>
                  <a:pt x="206438" y="17780"/>
                </a:lnTo>
                <a:lnTo>
                  <a:pt x="206298" y="15240"/>
                </a:lnTo>
                <a:lnTo>
                  <a:pt x="206298" y="13969"/>
                </a:lnTo>
                <a:lnTo>
                  <a:pt x="206159" y="12700"/>
                </a:lnTo>
                <a:lnTo>
                  <a:pt x="206159" y="8890"/>
                </a:lnTo>
                <a:lnTo>
                  <a:pt x="206019" y="7619"/>
                </a:lnTo>
                <a:lnTo>
                  <a:pt x="206019" y="254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967433" y="972416"/>
            <a:ext cx="411480" cy="851535"/>
          </a:xfrm>
          <a:custGeom>
            <a:avLst/>
            <a:gdLst/>
            <a:ahLst/>
            <a:cxnLst/>
            <a:rect l="l" t="t" r="r" b="b"/>
            <a:pathLst>
              <a:path w="411480" h="851535">
                <a:moveTo>
                  <a:pt x="205600" y="851026"/>
                </a:moveTo>
                <a:lnTo>
                  <a:pt x="205600" y="849350"/>
                </a:lnTo>
                <a:lnTo>
                  <a:pt x="205600" y="847661"/>
                </a:lnTo>
                <a:lnTo>
                  <a:pt x="205460" y="845985"/>
                </a:lnTo>
                <a:lnTo>
                  <a:pt x="205460" y="837691"/>
                </a:lnTo>
                <a:lnTo>
                  <a:pt x="205320" y="836015"/>
                </a:lnTo>
                <a:lnTo>
                  <a:pt x="205320" y="834339"/>
                </a:lnTo>
                <a:lnTo>
                  <a:pt x="205320" y="832650"/>
                </a:lnTo>
                <a:lnTo>
                  <a:pt x="205181" y="831088"/>
                </a:lnTo>
                <a:lnTo>
                  <a:pt x="205181" y="829411"/>
                </a:lnTo>
                <a:lnTo>
                  <a:pt x="205181" y="827735"/>
                </a:lnTo>
                <a:lnTo>
                  <a:pt x="205041" y="826046"/>
                </a:lnTo>
                <a:lnTo>
                  <a:pt x="205041" y="824357"/>
                </a:lnTo>
                <a:lnTo>
                  <a:pt x="205041" y="822680"/>
                </a:lnTo>
                <a:lnTo>
                  <a:pt x="204901" y="821004"/>
                </a:lnTo>
                <a:lnTo>
                  <a:pt x="204901" y="819442"/>
                </a:lnTo>
                <a:lnTo>
                  <a:pt x="204762" y="817752"/>
                </a:lnTo>
                <a:lnTo>
                  <a:pt x="204762" y="816076"/>
                </a:lnTo>
                <a:lnTo>
                  <a:pt x="204622" y="814400"/>
                </a:lnTo>
                <a:lnTo>
                  <a:pt x="204482" y="812711"/>
                </a:lnTo>
                <a:lnTo>
                  <a:pt x="204482" y="811034"/>
                </a:lnTo>
                <a:lnTo>
                  <a:pt x="204330" y="809345"/>
                </a:lnTo>
                <a:lnTo>
                  <a:pt x="204203" y="807669"/>
                </a:lnTo>
                <a:lnTo>
                  <a:pt x="204050" y="806107"/>
                </a:lnTo>
                <a:lnTo>
                  <a:pt x="203923" y="804430"/>
                </a:lnTo>
                <a:lnTo>
                  <a:pt x="203225" y="796023"/>
                </a:lnTo>
                <a:lnTo>
                  <a:pt x="203072" y="794461"/>
                </a:lnTo>
                <a:lnTo>
                  <a:pt x="202793" y="792784"/>
                </a:lnTo>
                <a:lnTo>
                  <a:pt x="202653" y="791095"/>
                </a:lnTo>
                <a:lnTo>
                  <a:pt x="202514" y="789419"/>
                </a:lnTo>
                <a:lnTo>
                  <a:pt x="202234" y="787730"/>
                </a:lnTo>
                <a:lnTo>
                  <a:pt x="202095" y="786053"/>
                </a:lnTo>
                <a:lnTo>
                  <a:pt x="201815" y="784364"/>
                </a:lnTo>
                <a:lnTo>
                  <a:pt x="201536" y="782688"/>
                </a:lnTo>
                <a:lnTo>
                  <a:pt x="201396" y="781126"/>
                </a:lnTo>
                <a:lnTo>
                  <a:pt x="201104" y="779449"/>
                </a:lnTo>
                <a:lnTo>
                  <a:pt x="200837" y="777760"/>
                </a:lnTo>
                <a:lnTo>
                  <a:pt x="200558" y="776084"/>
                </a:lnTo>
                <a:lnTo>
                  <a:pt x="200278" y="774407"/>
                </a:lnTo>
                <a:lnTo>
                  <a:pt x="199986" y="772718"/>
                </a:lnTo>
                <a:lnTo>
                  <a:pt x="199707" y="771042"/>
                </a:lnTo>
                <a:lnTo>
                  <a:pt x="199428" y="769480"/>
                </a:lnTo>
                <a:lnTo>
                  <a:pt x="199148" y="767791"/>
                </a:lnTo>
                <a:lnTo>
                  <a:pt x="198869" y="766114"/>
                </a:lnTo>
                <a:lnTo>
                  <a:pt x="198589" y="764438"/>
                </a:lnTo>
                <a:lnTo>
                  <a:pt x="198170" y="762749"/>
                </a:lnTo>
                <a:lnTo>
                  <a:pt x="197891" y="761072"/>
                </a:lnTo>
                <a:lnTo>
                  <a:pt x="197611" y="759396"/>
                </a:lnTo>
                <a:lnTo>
                  <a:pt x="197180" y="757707"/>
                </a:lnTo>
                <a:lnTo>
                  <a:pt x="196900" y="756145"/>
                </a:lnTo>
                <a:lnTo>
                  <a:pt x="196621" y="754468"/>
                </a:lnTo>
                <a:lnTo>
                  <a:pt x="196202" y="752779"/>
                </a:lnTo>
                <a:lnTo>
                  <a:pt x="195922" y="751103"/>
                </a:lnTo>
                <a:lnTo>
                  <a:pt x="195503" y="749426"/>
                </a:lnTo>
                <a:lnTo>
                  <a:pt x="195224" y="747737"/>
                </a:lnTo>
                <a:lnTo>
                  <a:pt x="194805" y="746061"/>
                </a:lnTo>
                <a:lnTo>
                  <a:pt x="194513" y="744499"/>
                </a:lnTo>
                <a:lnTo>
                  <a:pt x="194094" y="742810"/>
                </a:lnTo>
                <a:lnTo>
                  <a:pt x="193814" y="741133"/>
                </a:lnTo>
                <a:lnTo>
                  <a:pt x="193395" y="739457"/>
                </a:lnTo>
                <a:lnTo>
                  <a:pt x="193116" y="737781"/>
                </a:lnTo>
                <a:lnTo>
                  <a:pt x="192697" y="736091"/>
                </a:lnTo>
                <a:lnTo>
                  <a:pt x="192417" y="734402"/>
                </a:lnTo>
                <a:lnTo>
                  <a:pt x="191998" y="732840"/>
                </a:lnTo>
                <a:lnTo>
                  <a:pt x="191719" y="731164"/>
                </a:lnTo>
                <a:lnTo>
                  <a:pt x="191300" y="729487"/>
                </a:lnTo>
                <a:lnTo>
                  <a:pt x="191020" y="727798"/>
                </a:lnTo>
                <a:lnTo>
                  <a:pt x="190741" y="726122"/>
                </a:lnTo>
                <a:lnTo>
                  <a:pt x="190309" y="724446"/>
                </a:lnTo>
                <a:lnTo>
                  <a:pt x="190030" y="722756"/>
                </a:lnTo>
                <a:lnTo>
                  <a:pt x="189750" y="721080"/>
                </a:lnTo>
                <a:lnTo>
                  <a:pt x="189331" y="719518"/>
                </a:lnTo>
                <a:lnTo>
                  <a:pt x="189052" y="717842"/>
                </a:lnTo>
                <a:lnTo>
                  <a:pt x="188772" y="716152"/>
                </a:lnTo>
                <a:lnTo>
                  <a:pt x="188493" y="714476"/>
                </a:lnTo>
                <a:lnTo>
                  <a:pt x="188074" y="712787"/>
                </a:lnTo>
                <a:lnTo>
                  <a:pt x="187794" y="711111"/>
                </a:lnTo>
                <a:lnTo>
                  <a:pt x="187502" y="709434"/>
                </a:lnTo>
                <a:lnTo>
                  <a:pt x="187223" y="707872"/>
                </a:lnTo>
                <a:lnTo>
                  <a:pt x="186943" y="706183"/>
                </a:lnTo>
                <a:lnTo>
                  <a:pt x="186664" y="704507"/>
                </a:lnTo>
                <a:lnTo>
                  <a:pt x="186385" y="702830"/>
                </a:lnTo>
                <a:lnTo>
                  <a:pt x="186105" y="701141"/>
                </a:lnTo>
                <a:lnTo>
                  <a:pt x="185826" y="699452"/>
                </a:lnTo>
                <a:lnTo>
                  <a:pt x="185546" y="697776"/>
                </a:lnTo>
                <a:lnTo>
                  <a:pt x="185267" y="696099"/>
                </a:lnTo>
                <a:lnTo>
                  <a:pt x="184975" y="694537"/>
                </a:lnTo>
                <a:lnTo>
                  <a:pt x="184696" y="692848"/>
                </a:lnTo>
                <a:lnTo>
                  <a:pt x="184429" y="691172"/>
                </a:lnTo>
                <a:lnTo>
                  <a:pt x="184149" y="689495"/>
                </a:lnTo>
                <a:lnTo>
                  <a:pt x="183857" y="687806"/>
                </a:lnTo>
                <a:lnTo>
                  <a:pt x="183718" y="686130"/>
                </a:lnTo>
                <a:lnTo>
                  <a:pt x="183438" y="684441"/>
                </a:lnTo>
                <a:lnTo>
                  <a:pt x="183159" y="682891"/>
                </a:lnTo>
                <a:lnTo>
                  <a:pt x="182879" y="681202"/>
                </a:lnTo>
                <a:lnTo>
                  <a:pt x="182740" y="679526"/>
                </a:lnTo>
                <a:lnTo>
                  <a:pt x="182460" y="677837"/>
                </a:lnTo>
                <a:lnTo>
                  <a:pt x="182181" y="676160"/>
                </a:lnTo>
                <a:lnTo>
                  <a:pt x="182041" y="674484"/>
                </a:lnTo>
                <a:lnTo>
                  <a:pt x="181762" y="672795"/>
                </a:lnTo>
                <a:lnTo>
                  <a:pt x="181622" y="671118"/>
                </a:lnTo>
                <a:lnTo>
                  <a:pt x="181330" y="669556"/>
                </a:lnTo>
                <a:lnTo>
                  <a:pt x="181051" y="667880"/>
                </a:lnTo>
                <a:lnTo>
                  <a:pt x="180911" y="666191"/>
                </a:lnTo>
                <a:lnTo>
                  <a:pt x="180771" y="664502"/>
                </a:lnTo>
                <a:lnTo>
                  <a:pt x="180492" y="662825"/>
                </a:lnTo>
                <a:lnTo>
                  <a:pt x="180352" y="661149"/>
                </a:lnTo>
                <a:lnTo>
                  <a:pt x="180073" y="659472"/>
                </a:lnTo>
                <a:lnTo>
                  <a:pt x="179933" y="657898"/>
                </a:lnTo>
                <a:lnTo>
                  <a:pt x="179793" y="656221"/>
                </a:lnTo>
                <a:lnTo>
                  <a:pt x="179514" y="654545"/>
                </a:lnTo>
                <a:lnTo>
                  <a:pt x="179374" y="652856"/>
                </a:lnTo>
                <a:lnTo>
                  <a:pt x="179235" y="651179"/>
                </a:lnTo>
                <a:lnTo>
                  <a:pt x="179095" y="649503"/>
                </a:lnTo>
                <a:lnTo>
                  <a:pt x="178815" y="647814"/>
                </a:lnTo>
                <a:lnTo>
                  <a:pt x="178676" y="646137"/>
                </a:lnTo>
                <a:lnTo>
                  <a:pt x="178536" y="644575"/>
                </a:lnTo>
                <a:lnTo>
                  <a:pt x="178257" y="642886"/>
                </a:lnTo>
                <a:lnTo>
                  <a:pt x="178104" y="641210"/>
                </a:lnTo>
                <a:lnTo>
                  <a:pt x="177977" y="639533"/>
                </a:lnTo>
                <a:lnTo>
                  <a:pt x="177685" y="637844"/>
                </a:lnTo>
                <a:lnTo>
                  <a:pt x="177558" y="636168"/>
                </a:lnTo>
                <a:lnTo>
                  <a:pt x="177266" y="634491"/>
                </a:lnTo>
                <a:lnTo>
                  <a:pt x="177126" y="632929"/>
                </a:lnTo>
                <a:lnTo>
                  <a:pt x="176847" y="631240"/>
                </a:lnTo>
                <a:lnTo>
                  <a:pt x="176568" y="629564"/>
                </a:lnTo>
                <a:lnTo>
                  <a:pt x="176288" y="627875"/>
                </a:lnTo>
                <a:lnTo>
                  <a:pt x="176009" y="626198"/>
                </a:lnTo>
                <a:lnTo>
                  <a:pt x="175590" y="624522"/>
                </a:lnTo>
                <a:lnTo>
                  <a:pt x="175310" y="622833"/>
                </a:lnTo>
                <a:lnTo>
                  <a:pt x="174891" y="621156"/>
                </a:lnTo>
                <a:lnTo>
                  <a:pt x="174459" y="619594"/>
                </a:lnTo>
                <a:lnTo>
                  <a:pt x="174040" y="617918"/>
                </a:lnTo>
                <a:lnTo>
                  <a:pt x="173481" y="616229"/>
                </a:lnTo>
                <a:lnTo>
                  <a:pt x="173062" y="614552"/>
                </a:lnTo>
                <a:lnTo>
                  <a:pt x="172364" y="612876"/>
                </a:lnTo>
                <a:lnTo>
                  <a:pt x="171792" y="611187"/>
                </a:lnTo>
                <a:lnTo>
                  <a:pt x="171094" y="609498"/>
                </a:lnTo>
                <a:lnTo>
                  <a:pt x="170395" y="607936"/>
                </a:lnTo>
                <a:lnTo>
                  <a:pt x="169557" y="606259"/>
                </a:lnTo>
                <a:lnTo>
                  <a:pt x="168719" y="604583"/>
                </a:lnTo>
                <a:lnTo>
                  <a:pt x="162255" y="594613"/>
                </a:lnTo>
                <a:lnTo>
                  <a:pt x="160997" y="592937"/>
                </a:lnTo>
                <a:lnTo>
                  <a:pt x="159600" y="591248"/>
                </a:lnTo>
                <a:lnTo>
                  <a:pt x="158051" y="589572"/>
                </a:lnTo>
                <a:lnTo>
                  <a:pt x="156514" y="587882"/>
                </a:lnTo>
                <a:lnTo>
                  <a:pt x="154825" y="586206"/>
                </a:lnTo>
                <a:lnTo>
                  <a:pt x="153149" y="584530"/>
                </a:lnTo>
                <a:lnTo>
                  <a:pt x="151320" y="582968"/>
                </a:lnTo>
                <a:lnTo>
                  <a:pt x="149504" y="581279"/>
                </a:lnTo>
                <a:lnTo>
                  <a:pt x="147535" y="579602"/>
                </a:lnTo>
                <a:lnTo>
                  <a:pt x="145427" y="577926"/>
                </a:lnTo>
                <a:lnTo>
                  <a:pt x="143332" y="576237"/>
                </a:lnTo>
                <a:lnTo>
                  <a:pt x="141084" y="574547"/>
                </a:lnTo>
                <a:lnTo>
                  <a:pt x="138836" y="572871"/>
                </a:lnTo>
                <a:lnTo>
                  <a:pt x="136461" y="571195"/>
                </a:lnTo>
                <a:lnTo>
                  <a:pt x="133934" y="569633"/>
                </a:lnTo>
                <a:lnTo>
                  <a:pt x="131406" y="567943"/>
                </a:lnTo>
                <a:lnTo>
                  <a:pt x="128879" y="566267"/>
                </a:lnTo>
                <a:lnTo>
                  <a:pt x="126225" y="564591"/>
                </a:lnTo>
                <a:lnTo>
                  <a:pt x="123418" y="562902"/>
                </a:lnTo>
                <a:lnTo>
                  <a:pt x="120751" y="561225"/>
                </a:lnTo>
                <a:lnTo>
                  <a:pt x="117944" y="559536"/>
                </a:lnTo>
                <a:lnTo>
                  <a:pt x="114998" y="557987"/>
                </a:lnTo>
                <a:lnTo>
                  <a:pt x="112052" y="556298"/>
                </a:lnTo>
                <a:lnTo>
                  <a:pt x="109105" y="554621"/>
                </a:lnTo>
                <a:lnTo>
                  <a:pt x="106159" y="552932"/>
                </a:lnTo>
                <a:lnTo>
                  <a:pt x="103073" y="551256"/>
                </a:lnTo>
                <a:lnTo>
                  <a:pt x="100126" y="549579"/>
                </a:lnTo>
                <a:lnTo>
                  <a:pt x="97053" y="547890"/>
                </a:lnTo>
                <a:lnTo>
                  <a:pt x="93954" y="546214"/>
                </a:lnTo>
                <a:lnTo>
                  <a:pt x="90881" y="544652"/>
                </a:lnTo>
                <a:lnTo>
                  <a:pt x="87795" y="542975"/>
                </a:lnTo>
                <a:lnTo>
                  <a:pt x="84696" y="541286"/>
                </a:lnTo>
                <a:lnTo>
                  <a:pt x="81622" y="539610"/>
                </a:lnTo>
                <a:lnTo>
                  <a:pt x="78536" y="537921"/>
                </a:lnTo>
                <a:lnTo>
                  <a:pt x="75450" y="536244"/>
                </a:lnTo>
                <a:lnTo>
                  <a:pt x="72504" y="534568"/>
                </a:lnTo>
                <a:lnTo>
                  <a:pt x="69418" y="532993"/>
                </a:lnTo>
                <a:lnTo>
                  <a:pt x="66611" y="531317"/>
                </a:lnTo>
                <a:lnTo>
                  <a:pt x="63665" y="529640"/>
                </a:lnTo>
                <a:lnTo>
                  <a:pt x="60718" y="527964"/>
                </a:lnTo>
                <a:lnTo>
                  <a:pt x="58051" y="526275"/>
                </a:lnTo>
                <a:lnTo>
                  <a:pt x="55257" y="524598"/>
                </a:lnTo>
                <a:lnTo>
                  <a:pt x="52590" y="522909"/>
                </a:lnTo>
                <a:lnTo>
                  <a:pt x="49923" y="521233"/>
                </a:lnTo>
                <a:lnTo>
                  <a:pt x="47396" y="519671"/>
                </a:lnTo>
                <a:lnTo>
                  <a:pt x="44869" y="517982"/>
                </a:lnTo>
                <a:lnTo>
                  <a:pt x="42494" y="516305"/>
                </a:lnTo>
                <a:lnTo>
                  <a:pt x="40106" y="514629"/>
                </a:lnTo>
                <a:lnTo>
                  <a:pt x="37858" y="512940"/>
                </a:lnTo>
                <a:lnTo>
                  <a:pt x="35623" y="511263"/>
                </a:lnTo>
                <a:lnTo>
                  <a:pt x="33515" y="509587"/>
                </a:lnTo>
                <a:lnTo>
                  <a:pt x="31546" y="508025"/>
                </a:lnTo>
                <a:lnTo>
                  <a:pt x="19621" y="496252"/>
                </a:lnTo>
                <a:lnTo>
                  <a:pt x="18224" y="494690"/>
                </a:lnTo>
                <a:lnTo>
                  <a:pt x="16827" y="493013"/>
                </a:lnTo>
                <a:lnTo>
                  <a:pt x="15697" y="491324"/>
                </a:lnTo>
                <a:lnTo>
                  <a:pt x="14439" y="489648"/>
                </a:lnTo>
                <a:lnTo>
                  <a:pt x="13322" y="487972"/>
                </a:lnTo>
                <a:lnTo>
                  <a:pt x="12331" y="486282"/>
                </a:lnTo>
                <a:lnTo>
                  <a:pt x="11353" y="484593"/>
                </a:lnTo>
                <a:lnTo>
                  <a:pt x="10375" y="483044"/>
                </a:lnTo>
                <a:lnTo>
                  <a:pt x="9537" y="481355"/>
                </a:lnTo>
                <a:lnTo>
                  <a:pt x="8686" y="479678"/>
                </a:lnTo>
                <a:lnTo>
                  <a:pt x="7988" y="477989"/>
                </a:lnTo>
                <a:lnTo>
                  <a:pt x="7150" y="476313"/>
                </a:lnTo>
                <a:lnTo>
                  <a:pt x="6591" y="474637"/>
                </a:lnTo>
                <a:lnTo>
                  <a:pt x="5880" y="472947"/>
                </a:lnTo>
                <a:lnTo>
                  <a:pt x="5321" y="471271"/>
                </a:lnTo>
                <a:lnTo>
                  <a:pt x="4762" y="469709"/>
                </a:lnTo>
                <a:lnTo>
                  <a:pt x="4203" y="468033"/>
                </a:lnTo>
                <a:lnTo>
                  <a:pt x="3784" y="466343"/>
                </a:lnTo>
                <a:lnTo>
                  <a:pt x="3365" y="464667"/>
                </a:lnTo>
                <a:lnTo>
                  <a:pt x="2933" y="462978"/>
                </a:lnTo>
                <a:lnTo>
                  <a:pt x="2514" y="461302"/>
                </a:lnTo>
                <a:lnTo>
                  <a:pt x="2235" y="459625"/>
                </a:lnTo>
                <a:lnTo>
                  <a:pt x="1816" y="458063"/>
                </a:lnTo>
                <a:lnTo>
                  <a:pt x="1536" y="456374"/>
                </a:lnTo>
                <a:lnTo>
                  <a:pt x="1257" y="454698"/>
                </a:lnTo>
                <a:lnTo>
                  <a:pt x="977" y="453021"/>
                </a:lnTo>
                <a:lnTo>
                  <a:pt x="838" y="451332"/>
                </a:lnTo>
                <a:lnTo>
                  <a:pt x="546" y="449656"/>
                </a:lnTo>
                <a:lnTo>
                  <a:pt x="419" y="447967"/>
                </a:lnTo>
                <a:lnTo>
                  <a:pt x="279" y="446290"/>
                </a:lnTo>
                <a:lnTo>
                  <a:pt x="139" y="444728"/>
                </a:lnTo>
                <a:lnTo>
                  <a:pt x="139" y="443039"/>
                </a:lnTo>
                <a:lnTo>
                  <a:pt x="0" y="441363"/>
                </a:lnTo>
                <a:lnTo>
                  <a:pt x="0" y="439686"/>
                </a:lnTo>
                <a:lnTo>
                  <a:pt x="0" y="438010"/>
                </a:lnTo>
                <a:lnTo>
                  <a:pt x="0" y="436321"/>
                </a:lnTo>
                <a:lnTo>
                  <a:pt x="139" y="434632"/>
                </a:lnTo>
                <a:lnTo>
                  <a:pt x="139" y="433082"/>
                </a:lnTo>
                <a:lnTo>
                  <a:pt x="279" y="431393"/>
                </a:lnTo>
                <a:lnTo>
                  <a:pt x="419" y="429717"/>
                </a:lnTo>
                <a:lnTo>
                  <a:pt x="698" y="428028"/>
                </a:lnTo>
                <a:lnTo>
                  <a:pt x="977" y="426351"/>
                </a:lnTo>
                <a:lnTo>
                  <a:pt x="1257" y="424675"/>
                </a:lnTo>
                <a:lnTo>
                  <a:pt x="1536" y="422986"/>
                </a:lnTo>
                <a:lnTo>
                  <a:pt x="1955" y="421309"/>
                </a:lnTo>
                <a:lnTo>
                  <a:pt x="2235" y="419747"/>
                </a:lnTo>
                <a:lnTo>
                  <a:pt x="2793" y="418071"/>
                </a:lnTo>
                <a:lnTo>
                  <a:pt x="3213" y="416382"/>
                </a:lnTo>
                <a:lnTo>
                  <a:pt x="3784" y="414705"/>
                </a:lnTo>
                <a:lnTo>
                  <a:pt x="4483" y="413016"/>
                </a:lnTo>
                <a:lnTo>
                  <a:pt x="5041" y="411340"/>
                </a:lnTo>
                <a:lnTo>
                  <a:pt x="5740" y="409663"/>
                </a:lnTo>
                <a:lnTo>
                  <a:pt x="6438" y="408101"/>
                </a:lnTo>
                <a:lnTo>
                  <a:pt x="7289" y="406412"/>
                </a:lnTo>
                <a:lnTo>
                  <a:pt x="8127" y="404736"/>
                </a:lnTo>
                <a:lnTo>
                  <a:pt x="8966" y="403059"/>
                </a:lnTo>
                <a:lnTo>
                  <a:pt x="9956" y="401370"/>
                </a:lnTo>
                <a:lnTo>
                  <a:pt x="10934" y="399694"/>
                </a:lnTo>
                <a:lnTo>
                  <a:pt x="11912" y="398005"/>
                </a:lnTo>
                <a:lnTo>
                  <a:pt x="12903" y="396328"/>
                </a:lnTo>
                <a:lnTo>
                  <a:pt x="14020" y="394766"/>
                </a:lnTo>
                <a:lnTo>
                  <a:pt x="15278" y="393077"/>
                </a:lnTo>
                <a:lnTo>
                  <a:pt x="16408" y="391401"/>
                </a:lnTo>
                <a:lnTo>
                  <a:pt x="17665" y="389724"/>
                </a:lnTo>
                <a:lnTo>
                  <a:pt x="18922" y="388035"/>
                </a:lnTo>
                <a:lnTo>
                  <a:pt x="20192" y="386359"/>
                </a:lnTo>
                <a:lnTo>
                  <a:pt x="21589" y="384682"/>
                </a:lnTo>
                <a:lnTo>
                  <a:pt x="22999" y="383120"/>
                </a:lnTo>
                <a:lnTo>
                  <a:pt x="24396" y="381431"/>
                </a:lnTo>
                <a:lnTo>
                  <a:pt x="25946" y="379755"/>
                </a:lnTo>
                <a:lnTo>
                  <a:pt x="27343" y="378078"/>
                </a:lnTo>
                <a:lnTo>
                  <a:pt x="28879" y="376389"/>
                </a:lnTo>
                <a:lnTo>
                  <a:pt x="30429" y="374713"/>
                </a:lnTo>
                <a:lnTo>
                  <a:pt x="32105" y="373024"/>
                </a:lnTo>
                <a:lnTo>
                  <a:pt x="33654" y="371347"/>
                </a:lnTo>
                <a:lnTo>
                  <a:pt x="35331" y="369785"/>
                </a:lnTo>
                <a:lnTo>
                  <a:pt x="36880" y="368109"/>
                </a:lnTo>
                <a:lnTo>
                  <a:pt x="38569" y="366420"/>
                </a:lnTo>
                <a:lnTo>
                  <a:pt x="40385" y="364743"/>
                </a:lnTo>
                <a:lnTo>
                  <a:pt x="42075" y="363067"/>
                </a:lnTo>
                <a:lnTo>
                  <a:pt x="43751" y="361378"/>
                </a:lnTo>
                <a:lnTo>
                  <a:pt x="45567" y="359689"/>
                </a:lnTo>
                <a:lnTo>
                  <a:pt x="47396" y="358127"/>
                </a:lnTo>
                <a:lnTo>
                  <a:pt x="49225" y="356450"/>
                </a:lnTo>
                <a:lnTo>
                  <a:pt x="50901" y="354774"/>
                </a:lnTo>
                <a:lnTo>
                  <a:pt x="52730" y="353085"/>
                </a:lnTo>
                <a:lnTo>
                  <a:pt x="54686" y="351408"/>
                </a:lnTo>
                <a:lnTo>
                  <a:pt x="56514" y="349732"/>
                </a:lnTo>
                <a:lnTo>
                  <a:pt x="58343" y="348056"/>
                </a:lnTo>
                <a:lnTo>
                  <a:pt x="60299" y="346367"/>
                </a:lnTo>
                <a:lnTo>
                  <a:pt x="62128" y="344804"/>
                </a:lnTo>
                <a:lnTo>
                  <a:pt x="64084" y="343128"/>
                </a:lnTo>
                <a:lnTo>
                  <a:pt x="66052" y="341439"/>
                </a:lnTo>
                <a:lnTo>
                  <a:pt x="67868" y="339763"/>
                </a:lnTo>
                <a:lnTo>
                  <a:pt x="69837" y="338073"/>
                </a:lnTo>
                <a:lnTo>
                  <a:pt x="71805" y="336397"/>
                </a:lnTo>
                <a:lnTo>
                  <a:pt x="73761" y="334721"/>
                </a:lnTo>
                <a:lnTo>
                  <a:pt x="75730" y="333159"/>
                </a:lnTo>
                <a:lnTo>
                  <a:pt x="77698" y="331469"/>
                </a:lnTo>
                <a:lnTo>
                  <a:pt x="79654" y="329793"/>
                </a:lnTo>
                <a:lnTo>
                  <a:pt x="81762" y="328117"/>
                </a:lnTo>
                <a:lnTo>
                  <a:pt x="83718" y="326428"/>
                </a:lnTo>
                <a:lnTo>
                  <a:pt x="85686" y="324751"/>
                </a:lnTo>
                <a:lnTo>
                  <a:pt x="87795" y="323062"/>
                </a:lnTo>
                <a:lnTo>
                  <a:pt x="89750" y="321386"/>
                </a:lnTo>
                <a:lnTo>
                  <a:pt x="91859" y="319824"/>
                </a:lnTo>
                <a:lnTo>
                  <a:pt x="93827" y="318147"/>
                </a:lnTo>
                <a:lnTo>
                  <a:pt x="95923" y="316458"/>
                </a:lnTo>
                <a:lnTo>
                  <a:pt x="97891" y="314782"/>
                </a:lnTo>
                <a:lnTo>
                  <a:pt x="99999" y="313105"/>
                </a:lnTo>
                <a:lnTo>
                  <a:pt x="102095" y="311416"/>
                </a:lnTo>
                <a:lnTo>
                  <a:pt x="104063" y="309740"/>
                </a:lnTo>
                <a:lnTo>
                  <a:pt x="106159" y="308178"/>
                </a:lnTo>
                <a:lnTo>
                  <a:pt x="108267" y="306501"/>
                </a:lnTo>
                <a:lnTo>
                  <a:pt x="110235" y="304812"/>
                </a:lnTo>
                <a:lnTo>
                  <a:pt x="112331" y="303123"/>
                </a:lnTo>
                <a:lnTo>
                  <a:pt x="114299" y="301447"/>
                </a:lnTo>
                <a:lnTo>
                  <a:pt x="116408" y="299770"/>
                </a:lnTo>
                <a:lnTo>
                  <a:pt x="118363" y="298081"/>
                </a:lnTo>
                <a:lnTo>
                  <a:pt x="120472" y="296519"/>
                </a:lnTo>
                <a:lnTo>
                  <a:pt x="122427" y="294843"/>
                </a:lnTo>
                <a:lnTo>
                  <a:pt x="124396" y="293166"/>
                </a:lnTo>
                <a:lnTo>
                  <a:pt x="126491" y="291477"/>
                </a:lnTo>
                <a:lnTo>
                  <a:pt x="128460" y="289801"/>
                </a:lnTo>
                <a:lnTo>
                  <a:pt x="130428" y="288112"/>
                </a:lnTo>
                <a:lnTo>
                  <a:pt x="132245" y="286435"/>
                </a:lnTo>
                <a:lnTo>
                  <a:pt x="134213" y="284759"/>
                </a:lnTo>
                <a:lnTo>
                  <a:pt x="136182" y="283197"/>
                </a:lnTo>
                <a:lnTo>
                  <a:pt x="137998" y="281508"/>
                </a:lnTo>
                <a:lnTo>
                  <a:pt x="139826" y="279831"/>
                </a:lnTo>
                <a:lnTo>
                  <a:pt x="141643" y="278155"/>
                </a:lnTo>
                <a:lnTo>
                  <a:pt x="143471" y="276466"/>
                </a:lnTo>
                <a:lnTo>
                  <a:pt x="145148" y="274789"/>
                </a:lnTo>
                <a:lnTo>
                  <a:pt x="146977" y="273100"/>
                </a:lnTo>
                <a:lnTo>
                  <a:pt x="148666" y="271551"/>
                </a:lnTo>
                <a:lnTo>
                  <a:pt x="150202" y="269862"/>
                </a:lnTo>
                <a:lnTo>
                  <a:pt x="151891" y="268173"/>
                </a:lnTo>
                <a:lnTo>
                  <a:pt x="153428" y="266496"/>
                </a:lnTo>
                <a:lnTo>
                  <a:pt x="154965" y="264820"/>
                </a:lnTo>
                <a:lnTo>
                  <a:pt x="156514" y="263131"/>
                </a:lnTo>
                <a:lnTo>
                  <a:pt x="157911" y="261454"/>
                </a:lnTo>
                <a:lnTo>
                  <a:pt x="159461" y="259778"/>
                </a:lnTo>
                <a:lnTo>
                  <a:pt x="160718" y="258216"/>
                </a:lnTo>
                <a:lnTo>
                  <a:pt x="162128" y="256527"/>
                </a:lnTo>
                <a:lnTo>
                  <a:pt x="163385" y="254850"/>
                </a:lnTo>
                <a:lnTo>
                  <a:pt x="164642" y="253161"/>
                </a:lnTo>
                <a:lnTo>
                  <a:pt x="165912" y="251485"/>
                </a:lnTo>
                <a:lnTo>
                  <a:pt x="167030" y="249808"/>
                </a:lnTo>
                <a:lnTo>
                  <a:pt x="168147" y="248119"/>
                </a:lnTo>
                <a:lnTo>
                  <a:pt x="169278" y="246557"/>
                </a:lnTo>
                <a:lnTo>
                  <a:pt x="170256" y="244881"/>
                </a:lnTo>
                <a:lnTo>
                  <a:pt x="171234" y="243204"/>
                </a:lnTo>
                <a:lnTo>
                  <a:pt x="172224" y="241515"/>
                </a:lnTo>
                <a:lnTo>
                  <a:pt x="173062" y="239839"/>
                </a:lnTo>
                <a:lnTo>
                  <a:pt x="173901" y="238163"/>
                </a:lnTo>
                <a:lnTo>
                  <a:pt x="174739" y="236473"/>
                </a:lnTo>
                <a:lnTo>
                  <a:pt x="175590" y="234797"/>
                </a:lnTo>
                <a:lnTo>
                  <a:pt x="176288" y="233235"/>
                </a:lnTo>
                <a:lnTo>
                  <a:pt x="176987" y="231546"/>
                </a:lnTo>
                <a:lnTo>
                  <a:pt x="177558" y="229869"/>
                </a:lnTo>
                <a:lnTo>
                  <a:pt x="178104" y="228193"/>
                </a:lnTo>
                <a:lnTo>
                  <a:pt x="178815" y="226504"/>
                </a:lnTo>
                <a:lnTo>
                  <a:pt x="179235" y="224828"/>
                </a:lnTo>
                <a:lnTo>
                  <a:pt x="179793" y="223151"/>
                </a:lnTo>
                <a:lnTo>
                  <a:pt x="180212" y="221576"/>
                </a:lnTo>
                <a:lnTo>
                  <a:pt x="180632" y="219900"/>
                </a:lnTo>
                <a:lnTo>
                  <a:pt x="181051" y="218224"/>
                </a:lnTo>
                <a:lnTo>
                  <a:pt x="181330" y="216534"/>
                </a:lnTo>
                <a:lnTo>
                  <a:pt x="181622" y="214858"/>
                </a:lnTo>
                <a:lnTo>
                  <a:pt x="181902" y="213169"/>
                </a:lnTo>
                <a:lnTo>
                  <a:pt x="182181" y="211493"/>
                </a:lnTo>
                <a:lnTo>
                  <a:pt x="182460" y="209816"/>
                </a:lnTo>
                <a:lnTo>
                  <a:pt x="182600" y="208254"/>
                </a:lnTo>
                <a:lnTo>
                  <a:pt x="182740" y="206565"/>
                </a:lnTo>
                <a:lnTo>
                  <a:pt x="182879" y="204889"/>
                </a:lnTo>
                <a:lnTo>
                  <a:pt x="183019" y="203212"/>
                </a:lnTo>
                <a:lnTo>
                  <a:pt x="183159" y="201523"/>
                </a:lnTo>
                <a:lnTo>
                  <a:pt x="183159" y="199847"/>
                </a:lnTo>
                <a:lnTo>
                  <a:pt x="183159" y="198158"/>
                </a:lnTo>
                <a:lnTo>
                  <a:pt x="183159" y="189877"/>
                </a:lnTo>
                <a:lnTo>
                  <a:pt x="183019" y="188201"/>
                </a:lnTo>
                <a:lnTo>
                  <a:pt x="183019" y="186512"/>
                </a:lnTo>
                <a:lnTo>
                  <a:pt x="182879" y="184823"/>
                </a:lnTo>
                <a:lnTo>
                  <a:pt x="182740" y="183273"/>
                </a:lnTo>
                <a:lnTo>
                  <a:pt x="182600" y="181597"/>
                </a:lnTo>
                <a:lnTo>
                  <a:pt x="182460" y="179908"/>
                </a:lnTo>
                <a:lnTo>
                  <a:pt x="182321" y="178219"/>
                </a:lnTo>
                <a:lnTo>
                  <a:pt x="182181" y="176542"/>
                </a:lnTo>
                <a:lnTo>
                  <a:pt x="182041" y="174866"/>
                </a:lnTo>
                <a:lnTo>
                  <a:pt x="181902" y="173177"/>
                </a:lnTo>
                <a:lnTo>
                  <a:pt x="181762" y="171615"/>
                </a:lnTo>
                <a:lnTo>
                  <a:pt x="181622" y="169938"/>
                </a:lnTo>
                <a:lnTo>
                  <a:pt x="181482" y="168262"/>
                </a:lnTo>
                <a:lnTo>
                  <a:pt x="181330" y="166573"/>
                </a:lnTo>
                <a:lnTo>
                  <a:pt x="181203" y="164896"/>
                </a:lnTo>
                <a:lnTo>
                  <a:pt x="181051" y="163207"/>
                </a:lnTo>
                <a:lnTo>
                  <a:pt x="180911" y="161531"/>
                </a:lnTo>
                <a:lnTo>
                  <a:pt x="180771" y="159854"/>
                </a:lnTo>
                <a:lnTo>
                  <a:pt x="180632" y="158292"/>
                </a:lnTo>
                <a:lnTo>
                  <a:pt x="180492" y="156603"/>
                </a:lnTo>
                <a:lnTo>
                  <a:pt x="180352" y="154927"/>
                </a:lnTo>
                <a:lnTo>
                  <a:pt x="180352" y="153250"/>
                </a:lnTo>
                <a:lnTo>
                  <a:pt x="180212" y="151561"/>
                </a:lnTo>
                <a:lnTo>
                  <a:pt x="180212" y="141592"/>
                </a:lnTo>
                <a:lnTo>
                  <a:pt x="180352" y="139915"/>
                </a:lnTo>
                <a:lnTo>
                  <a:pt x="180352" y="138239"/>
                </a:lnTo>
                <a:lnTo>
                  <a:pt x="180492" y="136550"/>
                </a:lnTo>
                <a:lnTo>
                  <a:pt x="180632" y="134873"/>
                </a:lnTo>
                <a:lnTo>
                  <a:pt x="180771" y="133311"/>
                </a:lnTo>
                <a:lnTo>
                  <a:pt x="180911" y="131622"/>
                </a:lnTo>
                <a:lnTo>
                  <a:pt x="181203" y="129946"/>
                </a:lnTo>
                <a:lnTo>
                  <a:pt x="181482" y="128257"/>
                </a:lnTo>
                <a:lnTo>
                  <a:pt x="181622" y="126580"/>
                </a:lnTo>
                <a:lnTo>
                  <a:pt x="181902" y="124904"/>
                </a:lnTo>
                <a:lnTo>
                  <a:pt x="182321" y="123215"/>
                </a:lnTo>
                <a:lnTo>
                  <a:pt x="182600" y="121653"/>
                </a:lnTo>
                <a:lnTo>
                  <a:pt x="182879" y="119976"/>
                </a:lnTo>
                <a:lnTo>
                  <a:pt x="183299" y="118300"/>
                </a:lnTo>
                <a:lnTo>
                  <a:pt x="183718" y="116611"/>
                </a:lnTo>
                <a:lnTo>
                  <a:pt x="184149" y="114934"/>
                </a:lnTo>
                <a:lnTo>
                  <a:pt x="184569" y="113258"/>
                </a:lnTo>
                <a:lnTo>
                  <a:pt x="184975" y="111569"/>
                </a:lnTo>
                <a:lnTo>
                  <a:pt x="185407" y="109893"/>
                </a:lnTo>
                <a:lnTo>
                  <a:pt x="185826" y="108330"/>
                </a:lnTo>
                <a:lnTo>
                  <a:pt x="186385" y="106641"/>
                </a:lnTo>
                <a:lnTo>
                  <a:pt x="186804" y="104965"/>
                </a:lnTo>
                <a:lnTo>
                  <a:pt x="187363" y="103289"/>
                </a:lnTo>
                <a:lnTo>
                  <a:pt x="187921" y="101599"/>
                </a:lnTo>
                <a:lnTo>
                  <a:pt x="188353" y="99923"/>
                </a:lnTo>
                <a:lnTo>
                  <a:pt x="188912" y="98247"/>
                </a:lnTo>
                <a:lnTo>
                  <a:pt x="189471" y="96685"/>
                </a:lnTo>
                <a:lnTo>
                  <a:pt x="190030" y="94995"/>
                </a:lnTo>
                <a:lnTo>
                  <a:pt x="190588" y="93319"/>
                </a:lnTo>
                <a:lnTo>
                  <a:pt x="191147" y="91630"/>
                </a:lnTo>
                <a:lnTo>
                  <a:pt x="191579" y="89954"/>
                </a:lnTo>
                <a:lnTo>
                  <a:pt x="192138" y="88264"/>
                </a:lnTo>
                <a:lnTo>
                  <a:pt x="192697" y="86588"/>
                </a:lnTo>
                <a:lnTo>
                  <a:pt x="193255" y="84912"/>
                </a:lnTo>
                <a:lnTo>
                  <a:pt x="193814" y="83350"/>
                </a:lnTo>
                <a:lnTo>
                  <a:pt x="194233" y="81660"/>
                </a:lnTo>
                <a:lnTo>
                  <a:pt x="194805" y="79984"/>
                </a:lnTo>
                <a:lnTo>
                  <a:pt x="195224" y="78308"/>
                </a:lnTo>
                <a:lnTo>
                  <a:pt x="195783" y="76619"/>
                </a:lnTo>
                <a:lnTo>
                  <a:pt x="196202" y="74942"/>
                </a:lnTo>
                <a:lnTo>
                  <a:pt x="196761" y="73253"/>
                </a:lnTo>
                <a:lnTo>
                  <a:pt x="197180" y="71691"/>
                </a:lnTo>
                <a:lnTo>
                  <a:pt x="197611" y="70015"/>
                </a:lnTo>
                <a:lnTo>
                  <a:pt x="198031" y="68338"/>
                </a:lnTo>
                <a:lnTo>
                  <a:pt x="198450" y="66649"/>
                </a:lnTo>
                <a:lnTo>
                  <a:pt x="198869" y="64973"/>
                </a:lnTo>
                <a:lnTo>
                  <a:pt x="199288" y="63296"/>
                </a:lnTo>
                <a:lnTo>
                  <a:pt x="199707" y="61607"/>
                </a:lnTo>
                <a:lnTo>
                  <a:pt x="199986" y="59918"/>
                </a:lnTo>
                <a:lnTo>
                  <a:pt x="200405" y="58369"/>
                </a:lnTo>
                <a:lnTo>
                  <a:pt x="200685" y="56692"/>
                </a:lnTo>
                <a:lnTo>
                  <a:pt x="200977" y="55003"/>
                </a:lnTo>
                <a:lnTo>
                  <a:pt x="201396" y="53314"/>
                </a:lnTo>
                <a:lnTo>
                  <a:pt x="201675" y="51638"/>
                </a:lnTo>
                <a:lnTo>
                  <a:pt x="201955" y="49961"/>
                </a:lnTo>
                <a:lnTo>
                  <a:pt x="202234" y="48285"/>
                </a:lnTo>
                <a:lnTo>
                  <a:pt x="202374" y="46710"/>
                </a:lnTo>
                <a:lnTo>
                  <a:pt x="202653" y="45034"/>
                </a:lnTo>
                <a:lnTo>
                  <a:pt x="202933" y="43357"/>
                </a:lnTo>
                <a:lnTo>
                  <a:pt x="203072" y="41668"/>
                </a:lnTo>
                <a:lnTo>
                  <a:pt x="203352" y="39992"/>
                </a:lnTo>
                <a:lnTo>
                  <a:pt x="203492" y="38303"/>
                </a:lnTo>
                <a:lnTo>
                  <a:pt x="203631" y="36626"/>
                </a:lnTo>
                <a:lnTo>
                  <a:pt x="203771" y="34950"/>
                </a:lnTo>
                <a:lnTo>
                  <a:pt x="203923" y="33388"/>
                </a:lnTo>
                <a:lnTo>
                  <a:pt x="204050" y="31699"/>
                </a:lnTo>
                <a:lnTo>
                  <a:pt x="204203" y="30022"/>
                </a:lnTo>
                <a:lnTo>
                  <a:pt x="204330" y="28346"/>
                </a:lnTo>
                <a:lnTo>
                  <a:pt x="204482" y="26657"/>
                </a:lnTo>
                <a:lnTo>
                  <a:pt x="204622" y="24980"/>
                </a:lnTo>
                <a:lnTo>
                  <a:pt x="204622" y="23291"/>
                </a:lnTo>
                <a:lnTo>
                  <a:pt x="204762" y="21742"/>
                </a:lnTo>
                <a:lnTo>
                  <a:pt x="204901" y="20053"/>
                </a:lnTo>
                <a:lnTo>
                  <a:pt x="204901" y="18376"/>
                </a:lnTo>
                <a:lnTo>
                  <a:pt x="205041" y="16687"/>
                </a:lnTo>
                <a:lnTo>
                  <a:pt x="205041" y="15011"/>
                </a:lnTo>
                <a:lnTo>
                  <a:pt x="205181" y="13334"/>
                </a:lnTo>
                <a:lnTo>
                  <a:pt x="205181" y="11645"/>
                </a:lnTo>
                <a:lnTo>
                  <a:pt x="205181" y="9969"/>
                </a:lnTo>
                <a:lnTo>
                  <a:pt x="205320" y="8407"/>
                </a:lnTo>
                <a:lnTo>
                  <a:pt x="205320" y="6730"/>
                </a:lnTo>
                <a:lnTo>
                  <a:pt x="205320" y="5041"/>
                </a:lnTo>
                <a:lnTo>
                  <a:pt x="205460" y="3352"/>
                </a:lnTo>
                <a:lnTo>
                  <a:pt x="205460" y="1676"/>
                </a:lnTo>
                <a:lnTo>
                  <a:pt x="205460" y="0"/>
                </a:lnTo>
                <a:lnTo>
                  <a:pt x="205879" y="0"/>
                </a:lnTo>
                <a:lnTo>
                  <a:pt x="206019" y="1676"/>
                </a:lnTo>
                <a:lnTo>
                  <a:pt x="206019" y="3352"/>
                </a:lnTo>
                <a:lnTo>
                  <a:pt x="206019" y="5041"/>
                </a:lnTo>
                <a:lnTo>
                  <a:pt x="206019" y="6730"/>
                </a:lnTo>
                <a:lnTo>
                  <a:pt x="206159" y="8407"/>
                </a:lnTo>
                <a:lnTo>
                  <a:pt x="206159" y="9969"/>
                </a:lnTo>
                <a:lnTo>
                  <a:pt x="206159" y="11645"/>
                </a:lnTo>
                <a:lnTo>
                  <a:pt x="206298" y="13334"/>
                </a:lnTo>
                <a:lnTo>
                  <a:pt x="206298" y="15011"/>
                </a:lnTo>
                <a:lnTo>
                  <a:pt x="206438" y="16687"/>
                </a:lnTo>
                <a:lnTo>
                  <a:pt x="206438" y="18376"/>
                </a:lnTo>
                <a:lnTo>
                  <a:pt x="206578" y="20053"/>
                </a:lnTo>
                <a:lnTo>
                  <a:pt x="206578" y="21742"/>
                </a:lnTo>
                <a:lnTo>
                  <a:pt x="206717" y="23291"/>
                </a:lnTo>
                <a:lnTo>
                  <a:pt x="206870" y="24980"/>
                </a:lnTo>
                <a:lnTo>
                  <a:pt x="206870" y="26657"/>
                </a:lnTo>
                <a:lnTo>
                  <a:pt x="206997" y="28346"/>
                </a:lnTo>
                <a:lnTo>
                  <a:pt x="207149" y="30022"/>
                </a:lnTo>
                <a:lnTo>
                  <a:pt x="207276" y="31699"/>
                </a:lnTo>
                <a:lnTo>
                  <a:pt x="207429" y="33388"/>
                </a:lnTo>
                <a:lnTo>
                  <a:pt x="207568" y="34950"/>
                </a:lnTo>
                <a:lnTo>
                  <a:pt x="207708" y="36626"/>
                </a:lnTo>
                <a:lnTo>
                  <a:pt x="207987" y="38303"/>
                </a:lnTo>
                <a:lnTo>
                  <a:pt x="208127" y="39992"/>
                </a:lnTo>
                <a:lnTo>
                  <a:pt x="208267" y="41668"/>
                </a:lnTo>
                <a:lnTo>
                  <a:pt x="208546" y="43357"/>
                </a:lnTo>
                <a:lnTo>
                  <a:pt x="208686" y="45034"/>
                </a:lnTo>
                <a:lnTo>
                  <a:pt x="208965" y="46710"/>
                </a:lnTo>
                <a:lnTo>
                  <a:pt x="209245" y="48285"/>
                </a:lnTo>
                <a:lnTo>
                  <a:pt x="209524" y="49961"/>
                </a:lnTo>
                <a:lnTo>
                  <a:pt x="209816" y="51638"/>
                </a:lnTo>
                <a:lnTo>
                  <a:pt x="210096" y="53314"/>
                </a:lnTo>
                <a:lnTo>
                  <a:pt x="210362" y="55003"/>
                </a:lnTo>
                <a:lnTo>
                  <a:pt x="210642" y="56692"/>
                </a:lnTo>
                <a:lnTo>
                  <a:pt x="211073" y="58369"/>
                </a:lnTo>
                <a:lnTo>
                  <a:pt x="211353" y="59918"/>
                </a:lnTo>
                <a:lnTo>
                  <a:pt x="211772" y="61607"/>
                </a:lnTo>
                <a:lnTo>
                  <a:pt x="212051" y="63296"/>
                </a:lnTo>
                <a:lnTo>
                  <a:pt x="212470" y="64973"/>
                </a:lnTo>
                <a:lnTo>
                  <a:pt x="212890" y="66649"/>
                </a:lnTo>
                <a:lnTo>
                  <a:pt x="213309" y="68338"/>
                </a:lnTo>
                <a:lnTo>
                  <a:pt x="213740" y="70015"/>
                </a:lnTo>
                <a:lnTo>
                  <a:pt x="214160" y="71691"/>
                </a:lnTo>
                <a:lnTo>
                  <a:pt x="214718" y="73253"/>
                </a:lnTo>
                <a:lnTo>
                  <a:pt x="215137" y="74942"/>
                </a:lnTo>
                <a:lnTo>
                  <a:pt x="215557" y="76619"/>
                </a:lnTo>
                <a:lnTo>
                  <a:pt x="216115" y="78308"/>
                </a:lnTo>
                <a:lnTo>
                  <a:pt x="216534" y="79984"/>
                </a:lnTo>
                <a:lnTo>
                  <a:pt x="217106" y="81660"/>
                </a:lnTo>
                <a:lnTo>
                  <a:pt x="217665" y="83350"/>
                </a:lnTo>
                <a:lnTo>
                  <a:pt x="218224" y="84912"/>
                </a:lnTo>
                <a:lnTo>
                  <a:pt x="218643" y="86588"/>
                </a:lnTo>
                <a:lnTo>
                  <a:pt x="219201" y="88264"/>
                </a:lnTo>
                <a:lnTo>
                  <a:pt x="219760" y="89954"/>
                </a:lnTo>
                <a:lnTo>
                  <a:pt x="220332" y="91630"/>
                </a:lnTo>
                <a:lnTo>
                  <a:pt x="220891" y="93319"/>
                </a:lnTo>
                <a:lnTo>
                  <a:pt x="221449" y="94995"/>
                </a:lnTo>
                <a:lnTo>
                  <a:pt x="221868" y="96685"/>
                </a:lnTo>
                <a:lnTo>
                  <a:pt x="222427" y="98247"/>
                </a:lnTo>
                <a:lnTo>
                  <a:pt x="222986" y="99923"/>
                </a:lnTo>
                <a:lnTo>
                  <a:pt x="223558" y="101599"/>
                </a:lnTo>
                <a:lnTo>
                  <a:pt x="223977" y="103289"/>
                </a:lnTo>
                <a:lnTo>
                  <a:pt x="224535" y="104965"/>
                </a:lnTo>
                <a:lnTo>
                  <a:pt x="225094" y="106641"/>
                </a:lnTo>
                <a:lnTo>
                  <a:pt x="225513" y="108330"/>
                </a:lnTo>
                <a:lnTo>
                  <a:pt x="225932" y="109893"/>
                </a:lnTo>
                <a:lnTo>
                  <a:pt x="226504" y="111569"/>
                </a:lnTo>
                <a:lnTo>
                  <a:pt x="226923" y="113258"/>
                </a:lnTo>
                <a:lnTo>
                  <a:pt x="227342" y="114934"/>
                </a:lnTo>
                <a:lnTo>
                  <a:pt x="227761" y="116611"/>
                </a:lnTo>
                <a:lnTo>
                  <a:pt x="228041" y="118300"/>
                </a:lnTo>
                <a:lnTo>
                  <a:pt x="228460" y="119976"/>
                </a:lnTo>
                <a:lnTo>
                  <a:pt x="228879" y="121653"/>
                </a:lnTo>
                <a:lnTo>
                  <a:pt x="229158" y="123215"/>
                </a:lnTo>
                <a:lnTo>
                  <a:pt x="229438" y="124904"/>
                </a:lnTo>
                <a:lnTo>
                  <a:pt x="229717" y="126580"/>
                </a:lnTo>
                <a:lnTo>
                  <a:pt x="229996" y="128257"/>
                </a:lnTo>
                <a:lnTo>
                  <a:pt x="230149" y="129946"/>
                </a:lnTo>
                <a:lnTo>
                  <a:pt x="230428" y="131622"/>
                </a:lnTo>
                <a:lnTo>
                  <a:pt x="230568" y="133311"/>
                </a:lnTo>
                <a:lnTo>
                  <a:pt x="230708" y="134873"/>
                </a:lnTo>
                <a:lnTo>
                  <a:pt x="230847" y="136550"/>
                </a:lnTo>
                <a:lnTo>
                  <a:pt x="230987" y="138239"/>
                </a:lnTo>
                <a:lnTo>
                  <a:pt x="231127" y="139915"/>
                </a:lnTo>
                <a:lnTo>
                  <a:pt x="231127" y="141592"/>
                </a:lnTo>
                <a:lnTo>
                  <a:pt x="231266" y="143268"/>
                </a:lnTo>
                <a:lnTo>
                  <a:pt x="231266" y="144957"/>
                </a:lnTo>
                <a:lnTo>
                  <a:pt x="231266" y="146646"/>
                </a:lnTo>
                <a:lnTo>
                  <a:pt x="231266" y="148196"/>
                </a:lnTo>
                <a:lnTo>
                  <a:pt x="231127" y="149885"/>
                </a:lnTo>
                <a:lnTo>
                  <a:pt x="231127" y="151561"/>
                </a:lnTo>
                <a:lnTo>
                  <a:pt x="231127" y="153250"/>
                </a:lnTo>
                <a:lnTo>
                  <a:pt x="230987" y="154927"/>
                </a:lnTo>
                <a:lnTo>
                  <a:pt x="230847" y="156603"/>
                </a:lnTo>
                <a:lnTo>
                  <a:pt x="230847" y="158292"/>
                </a:lnTo>
                <a:lnTo>
                  <a:pt x="230708" y="159854"/>
                </a:lnTo>
                <a:lnTo>
                  <a:pt x="230568" y="161531"/>
                </a:lnTo>
                <a:lnTo>
                  <a:pt x="230428" y="163207"/>
                </a:lnTo>
                <a:lnTo>
                  <a:pt x="230289" y="164896"/>
                </a:lnTo>
                <a:lnTo>
                  <a:pt x="230149" y="166573"/>
                </a:lnTo>
                <a:lnTo>
                  <a:pt x="229996" y="168262"/>
                </a:lnTo>
                <a:lnTo>
                  <a:pt x="229717" y="169938"/>
                </a:lnTo>
                <a:lnTo>
                  <a:pt x="229577" y="171615"/>
                </a:lnTo>
                <a:lnTo>
                  <a:pt x="229438" y="173177"/>
                </a:lnTo>
                <a:lnTo>
                  <a:pt x="229298" y="174866"/>
                </a:lnTo>
                <a:lnTo>
                  <a:pt x="229158" y="176542"/>
                </a:lnTo>
                <a:lnTo>
                  <a:pt x="229019" y="178219"/>
                </a:lnTo>
                <a:lnTo>
                  <a:pt x="228879" y="179908"/>
                </a:lnTo>
                <a:lnTo>
                  <a:pt x="228739" y="181597"/>
                </a:lnTo>
                <a:lnTo>
                  <a:pt x="228599" y="183273"/>
                </a:lnTo>
                <a:lnTo>
                  <a:pt x="228460" y="184823"/>
                </a:lnTo>
                <a:lnTo>
                  <a:pt x="228460" y="186512"/>
                </a:lnTo>
                <a:lnTo>
                  <a:pt x="228320" y="188201"/>
                </a:lnTo>
                <a:lnTo>
                  <a:pt x="228320" y="189877"/>
                </a:lnTo>
                <a:lnTo>
                  <a:pt x="228180" y="191554"/>
                </a:lnTo>
                <a:lnTo>
                  <a:pt x="228180" y="193243"/>
                </a:lnTo>
                <a:lnTo>
                  <a:pt x="228180" y="194919"/>
                </a:lnTo>
                <a:lnTo>
                  <a:pt x="228180" y="196595"/>
                </a:lnTo>
                <a:lnTo>
                  <a:pt x="228180" y="198158"/>
                </a:lnTo>
                <a:lnTo>
                  <a:pt x="228180" y="199847"/>
                </a:lnTo>
                <a:lnTo>
                  <a:pt x="228320" y="201523"/>
                </a:lnTo>
                <a:lnTo>
                  <a:pt x="228320" y="203212"/>
                </a:lnTo>
                <a:lnTo>
                  <a:pt x="228460" y="204889"/>
                </a:lnTo>
                <a:lnTo>
                  <a:pt x="228599" y="206565"/>
                </a:lnTo>
                <a:lnTo>
                  <a:pt x="228739" y="208254"/>
                </a:lnTo>
                <a:lnTo>
                  <a:pt x="229019" y="209816"/>
                </a:lnTo>
                <a:lnTo>
                  <a:pt x="229158" y="211493"/>
                </a:lnTo>
                <a:lnTo>
                  <a:pt x="229438" y="213169"/>
                </a:lnTo>
                <a:lnTo>
                  <a:pt x="229717" y="214858"/>
                </a:lnTo>
                <a:lnTo>
                  <a:pt x="229996" y="216534"/>
                </a:lnTo>
                <a:lnTo>
                  <a:pt x="230428" y="218224"/>
                </a:lnTo>
                <a:lnTo>
                  <a:pt x="230708" y="219900"/>
                </a:lnTo>
                <a:lnTo>
                  <a:pt x="231127" y="221576"/>
                </a:lnTo>
                <a:lnTo>
                  <a:pt x="231686" y="223151"/>
                </a:lnTo>
                <a:lnTo>
                  <a:pt x="232105" y="224828"/>
                </a:lnTo>
                <a:lnTo>
                  <a:pt x="232663" y="226504"/>
                </a:lnTo>
                <a:lnTo>
                  <a:pt x="233235" y="228193"/>
                </a:lnTo>
                <a:lnTo>
                  <a:pt x="233794" y="229869"/>
                </a:lnTo>
                <a:lnTo>
                  <a:pt x="234492" y="231546"/>
                </a:lnTo>
                <a:lnTo>
                  <a:pt x="235191" y="233235"/>
                </a:lnTo>
                <a:lnTo>
                  <a:pt x="235889" y="234797"/>
                </a:lnTo>
                <a:lnTo>
                  <a:pt x="236588" y="236473"/>
                </a:lnTo>
                <a:lnTo>
                  <a:pt x="237439" y="238163"/>
                </a:lnTo>
                <a:lnTo>
                  <a:pt x="238277" y="239839"/>
                </a:lnTo>
                <a:lnTo>
                  <a:pt x="239255" y="241515"/>
                </a:lnTo>
                <a:lnTo>
                  <a:pt x="240106" y="243204"/>
                </a:lnTo>
                <a:lnTo>
                  <a:pt x="241084" y="244881"/>
                </a:lnTo>
                <a:lnTo>
                  <a:pt x="242201" y="246557"/>
                </a:lnTo>
                <a:lnTo>
                  <a:pt x="243179" y="248119"/>
                </a:lnTo>
                <a:lnTo>
                  <a:pt x="244309" y="249808"/>
                </a:lnTo>
                <a:lnTo>
                  <a:pt x="245567" y="251485"/>
                </a:lnTo>
                <a:lnTo>
                  <a:pt x="246697" y="253161"/>
                </a:lnTo>
                <a:lnTo>
                  <a:pt x="247954" y="254850"/>
                </a:lnTo>
                <a:lnTo>
                  <a:pt x="249224" y="256527"/>
                </a:lnTo>
                <a:lnTo>
                  <a:pt x="250621" y="258216"/>
                </a:lnTo>
                <a:lnTo>
                  <a:pt x="252018" y="259778"/>
                </a:lnTo>
                <a:lnTo>
                  <a:pt x="253428" y="261454"/>
                </a:lnTo>
                <a:lnTo>
                  <a:pt x="254825" y="263131"/>
                </a:lnTo>
                <a:lnTo>
                  <a:pt x="256374" y="264820"/>
                </a:lnTo>
                <a:lnTo>
                  <a:pt x="257911" y="266496"/>
                </a:lnTo>
                <a:lnTo>
                  <a:pt x="259460" y="268173"/>
                </a:lnTo>
                <a:lnTo>
                  <a:pt x="261137" y="269862"/>
                </a:lnTo>
                <a:lnTo>
                  <a:pt x="262826" y="271551"/>
                </a:lnTo>
                <a:lnTo>
                  <a:pt x="264502" y="273100"/>
                </a:lnTo>
                <a:lnTo>
                  <a:pt x="266191" y="274789"/>
                </a:lnTo>
                <a:lnTo>
                  <a:pt x="268008" y="276466"/>
                </a:lnTo>
                <a:lnTo>
                  <a:pt x="269697" y="278155"/>
                </a:lnTo>
                <a:lnTo>
                  <a:pt x="271513" y="279831"/>
                </a:lnTo>
                <a:lnTo>
                  <a:pt x="273481" y="281508"/>
                </a:lnTo>
                <a:lnTo>
                  <a:pt x="275310" y="283197"/>
                </a:lnTo>
                <a:lnTo>
                  <a:pt x="277126" y="284759"/>
                </a:lnTo>
                <a:lnTo>
                  <a:pt x="279095" y="286435"/>
                </a:lnTo>
                <a:lnTo>
                  <a:pt x="281050" y="288112"/>
                </a:lnTo>
                <a:lnTo>
                  <a:pt x="283019" y="289801"/>
                </a:lnTo>
                <a:lnTo>
                  <a:pt x="284975" y="291477"/>
                </a:lnTo>
                <a:lnTo>
                  <a:pt x="286943" y="293166"/>
                </a:lnTo>
                <a:lnTo>
                  <a:pt x="288912" y="294843"/>
                </a:lnTo>
                <a:lnTo>
                  <a:pt x="290868" y="296519"/>
                </a:lnTo>
                <a:lnTo>
                  <a:pt x="292976" y="298081"/>
                </a:lnTo>
                <a:lnTo>
                  <a:pt x="294944" y="299770"/>
                </a:lnTo>
                <a:lnTo>
                  <a:pt x="297040" y="301447"/>
                </a:lnTo>
                <a:lnTo>
                  <a:pt x="299008" y="303123"/>
                </a:lnTo>
                <a:lnTo>
                  <a:pt x="301116" y="304812"/>
                </a:lnTo>
                <a:lnTo>
                  <a:pt x="303212" y="306501"/>
                </a:lnTo>
                <a:lnTo>
                  <a:pt x="305180" y="308178"/>
                </a:lnTo>
                <a:lnTo>
                  <a:pt x="307276" y="309740"/>
                </a:lnTo>
                <a:lnTo>
                  <a:pt x="309384" y="311416"/>
                </a:lnTo>
                <a:lnTo>
                  <a:pt x="311353" y="313105"/>
                </a:lnTo>
                <a:lnTo>
                  <a:pt x="313448" y="314782"/>
                </a:lnTo>
                <a:lnTo>
                  <a:pt x="315556" y="316458"/>
                </a:lnTo>
                <a:lnTo>
                  <a:pt x="317525" y="318147"/>
                </a:lnTo>
                <a:lnTo>
                  <a:pt x="319620" y="319824"/>
                </a:lnTo>
                <a:lnTo>
                  <a:pt x="321589" y="321386"/>
                </a:lnTo>
                <a:lnTo>
                  <a:pt x="323684" y="323062"/>
                </a:lnTo>
                <a:lnTo>
                  <a:pt x="325653" y="324751"/>
                </a:lnTo>
                <a:lnTo>
                  <a:pt x="327621" y="326428"/>
                </a:lnTo>
                <a:lnTo>
                  <a:pt x="329717" y="328117"/>
                </a:lnTo>
                <a:lnTo>
                  <a:pt x="331685" y="329793"/>
                </a:lnTo>
                <a:lnTo>
                  <a:pt x="333654" y="331469"/>
                </a:lnTo>
                <a:lnTo>
                  <a:pt x="335610" y="333159"/>
                </a:lnTo>
                <a:lnTo>
                  <a:pt x="337578" y="334721"/>
                </a:lnTo>
                <a:lnTo>
                  <a:pt x="339534" y="336397"/>
                </a:lnTo>
                <a:lnTo>
                  <a:pt x="341502" y="338073"/>
                </a:lnTo>
                <a:lnTo>
                  <a:pt x="343458" y="339763"/>
                </a:lnTo>
                <a:lnTo>
                  <a:pt x="345427" y="341439"/>
                </a:lnTo>
                <a:lnTo>
                  <a:pt x="347395" y="343128"/>
                </a:lnTo>
                <a:lnTo>
                  <a:pt x="349224" y="344804"/>
                </a:lnTo>
                <a:lnTo>
                  <a:pt x="351180" y="346367"/>
                </a:lnTo>
                <a:lnTo>
                  <a:pt x="352996" y="348056"/>
                </a:lnTo>
                <a:lnTo>
                  <a:pt x="354825" y="349732"/>
                </a:lnTo>
                <a:lnTo>
                  <a:pt x="356793" y="351408"/>
                </a:lnTo>
                <a:lnTo>
                  <a:pt x="358609" y="353085"/>
                </a:lnTo>
                <a:lnTo>
                  <a:pt x="360438" y="354774"/>
                </a:lnTo>
                <a:lnTo>
                  <a:pt x="362254" y="356450"/>
                </a:lnTo>
                <a:lnTo>
                  <a:pt x="364083" y="358127"/>
                </a:lnTo>
                <a:lnTo>
                  <a:pt x="365759" y="359689"/>
                </a:lnTo>
                <a:lnTo>
                  <a:pt x="367588" y="361378"/>
                </a:lnTo>
                <a:lnTo>
                  <a:pt x="369277" y="363067"/>
                </a:lnTo>
                <a:lnTo>
                  <a:pt x="371093" y="364743"/>
                </a:lnTo>
                <a:lnTo>
                  <a:pt x="372783" y="366420"/>
                </a:lnTo>
                <a:lnTo>
                  <a:pt x="374459" y="368109"/>
                </a:lnTo>
                <a:lnTo>
                  <a:pt x="376148" y="369785"/>
                </a:lnTo>
                <a:lnTo>
                  <a:pt x="377685" y="371347"/>
                </a:lnTo>
                <a:lnTo>
                  <a:pt x="379374" y="373024"/>
                </a:lnTo>
                <a:lnTo>
                  <a:pt x="380911" y="374713"/>
                </a:lnTo>
                <a:lnTo>
                  <a:pt x="382460" y="376389"/>
                </a:lnTo>
                <a:lnTo>
                  <a:pt x="383997" y="378078"/>
                </a:lnTo>
                <a:lnTo>
                  <a:pt x="385533" y="379755"/>
                </a:lnTo>
                <a:lnTo>
                  <a:pt x="386943" y="381431"/>
                </a:lnTo>
                <a:lnTo>
                  <a:pt x="388353" y="383120"/>
                </a:lnTo>
                <a:lnTo>
                  <a:pt x="389750" y="384682"/>
                </a:lnTo>
                <a:lnTo>
                  <a:pt x="391147" y="386359"/>
                </a:lnTo>
                <a:lnTo>
                  <a:pt x="392404" y="388035"/>
                </a:lnTo>
                <a:lnTo>
                  <a:pt x="393674" y="389724"/>
                </a:lnTo>
                <a:lnTo>
                  <a:pt x="394944" y="391401"/>
                </a:lnTo>
                <a:lnTo>
                  <a:pt x="396201" y="393077"/>
                </a:lnTo>
                <a:lnTo>
                  <a:pt x="397319" y="394766"/>
                </a:lnTo>
                <a:lnTo>
                  <a:pt x="398449" y="396328"/>
                </a:lnTo>
                <a:lnTo>
                  <a:pt x="399567" y="398005"/>
                </a:lnTo>
                <a:lnTo>
                  <a:pt x="400545" y="399694"/>
                </a:lnTo>
                <a:lnTo>
                  <a:pt x="401535" y="401370"/>
                </a:lnTo>
                <a:lnTo>
                  <a:pt x="402374" y="403059"/>
                </a:lnTo>
                <a:lnTo>
                  <a:pt x="403351" y="404736"/>
                </a:lnTo>
                <a:lnTo>
                  <a:pt x="404190" y="406412"/>
                </a:lnTo>
                <a:lnTo>
                  <a:pt x="404888" y="408101"/>
                </a:lnTo>
                <a:lnTo>
                  <a:pt x="405599" y="409663"/>
                </a:lnTo>
                <a:lnTo>
                  <a:pt x="406298" y="411340"/>
                </a:lnTo>
                <a:lnTo>
                  <a:pt x="406996" y="413016"/>
                </a:lnTo>
                <a:lnTo>
                  <a:pt x="407555" y="414705"/>
                </a:lnTo>
                <a:lnTo>
                  <a:pt x="408127" y="416382"/>
                </a:lnTo>
                <a:lnTo>
                  <a:pt x="408685" y="418071"/>
                </a:lnTo>
                <a:lnTo>
                  <a:pt x="409105" y="419747"/>
                </a:lnTo>
                <a:lnTo>
                  <a:pt x="409524" y="421309"/>
                </a:lnTo>
                <a:lnTo>
                  <a:pt x="409803" y="422986"/>
                </a:lnTo>
                <a:lnTo>
                  <a:pt x="410222" y="424675"/>
                </a:lnTo>
                <a:lnTo>
                  <a:pt x="410502" y="426351"/>
                </a:lnTo>
                <a:lnTo>
                  <a:pt x="410654" y="428028"/>
                </a:lnTo>
                <a:lnTo>
                  <a:pt x="410921" y="429717"/>
                </a:lnTo>
                <a:lnTo>
                  <a:pt x="411060" y="431393"/>
                </a:lnTo>
                <a:lnTo>
                  <a:pt x="411200" y="433082"/>
                </a:lnTo>
                <a:lnTo>
                  <a:pt x="411352" y="434632"/>
                </a:lnTo>
                <a:lnTo>
                  <a:pt x="411352" y="436321"/>
                </a:lnTo>
                <a:lnTo>
                  <a:pt x="411352" y="438010"/>
                </a:lnTo>
                <a:lnTo>
                  <a:pt x="411352" y="439686"/>
                </a:lnTo>
                <a:lnTo>
                  <a:pt x="411352" y="441363"/>
                </a:lnTo>
                <a:lnTo>
                  <a:pt x="411352" y="443039"/>
                </a:lnTo>
                <a:lnTo>
                  <a:pt x="411200" y="444728"/>
                </a:lnTo>
                <a:lnTo>
                  <a:pt x="411060" y="446290"/>
                </a:lnTo>
                <a:lnTo>
                  <a:pt x="410921" y="447967"/>
                </a:lnTo>
                <a:lnTo>
                  <a:pt x="410781" y="449656"/>
                </a:lnTo>
                <a:lnTo>
                  <a:pt x="410654" y="451332"/>
                </a:lnTo>
                <a:lnTo>
                  <a:pt x="410362" y="453021"/>
                </a:lnTo>
                <a:lnTo>
                  <a:pt x="410082" y="454698"/>
                </a:lnTo>
                <a:lnTo>
                  <a:pt x="409803" y="456374"/>
                </a:lnTo>
                <a:lnTo>
                  <a:pt x="409524" y="458063"/>
                </a:lnTo>
                <a:lnTo>
                  <a:pt x="409244" y="459625"/>
                </a:lnTo>
                <a:lnTo>
                  <a:pt x="408825" y="461302"/>
                </a:lnTo>
                <a:lnTo>
                  <a:pt x="408406" y="462978"/>
                </a:lnTo>
                <a:lnTo>
                  <a:pt x="408127" y="464667"/>
                </a:lnTo>
                <a:lnTo>
                  <a:pt x="407555" y="466343"/>
                </a:lnTo>
                <a:lnTo>
                  <a:pt x="407136" y="468033"/>
                </a:lnTo>
                <a:lnTo>
                  <a:pt x="406577" y="469709"/>
                </a:lnTo>
                <a:lnTo>
                  <a:pt x="406018" y="471271"/>
                </a:lnTo>
                <a:lnTo>
                  <a:pt x="405460" y="472947"/>
                </a:lnTo>
                <a:lnTo>
                  <a:pt x="398017" y="487972"/>
                </a:lnTo>
                <a:lnTo>
                  <a:pt x="396900" y="489648"/>
                </a:lnTo>
                <a:lnTo>
                  <a:pt x="395782" y="491324"/>
                </a:lnTo>
                <a:lnTo>
                  <a:pt x="394512" y="493013"/>
                </a:lnTo>
                <a:lnTo>
                  <a:pt x="393115" y="494690"/>
                </a:lnTo>
                <a:lnTo>
                  <a:pt x="391706" y="496252"/>
                </a:lnTo>
                <a:lnTo>
                  <a:pt x="390309" y="497928"/>
                </a:lnTo>
                <a:lnTo>
                  <a:pt x="388759" y="499617"/>
                </a:lnTo>
                <a:lnTo>
                  <a:pt x="387083" y="501294"/>
                </a:lnTo>
                <a:lnTo>
                  <a:pt x="385406" y="502970"/>
                </a:lnTo>
                <a:lnTo>
                  <a:pt x="383717" y="504659"/>
                </a:lnTo>
                <a:lnTo>
                  <a:pt x="381761" y="506336"/>
                </a:lnTo>
                <a:lnTo>
                  <a:pt x="379793" y="508025"/>
                </a:lnTo>
                <a:lnTo>
                  <a:pt x="377824" y="509587"/>
                </a:lnTo>
                <a:lnTo>
                  <a:pt x="375729" y="511263"/>
                </a:lnTo>
                <a:lnTo>
                  <a:pt x="373481" y="512940"/>
                </a:lnTo>
                <a:lnTo>
                  <a:pt x="371233" y="514629"/>
                </a:lnTo>
                <a:lnTo>
                  <a:pt x="368985" y="516305"/>
                </a:lnTo>
                <a:lnTo>
                  <a:pt x="366471" y="517982"/>
                </a:lnTo>
                <a:lnTo>
                  <a:pt x="364083" y="519671"/>
                </a:lnTo>
                <a:lnTo>
                  <a:pt x="361416" y="521233"/>
                </a:lnTo>
                <a:lnTo>
                  <a:pt x="358889" y="522909"/>
                </a:lnTo>
                <a:lnTo>
                  <a:pt x="356095" y="524598"/>
                </a:lnTo>
                <a:lnTo>
                  <a:pt x="353428" y="526275"/>
                </a:lnTo>
                <a:lnTo>
                  <a:pt x="350621" y="527964"/>
                </a:lnTo>
                <a:lnTo>
                  <a:pt x="347814" y="529640"/>
                </a:lnTo>
                <a:lnTo>
                  <a:pt x="344868" y="531317"/>
                </a:lnTo>
                <a:lnTo>
                  <a:pt x="341922" y="532993"/>
                </a:lnTo>
                <a:lnTo>
                  <a:pt x="338975" y="534568"/>
                </a:lnTo>
                <a:lnTo>
                  <a:pt x="335889" y="536244"/>
                </a:lnTo>
                <a:lnTo>
                  <a:pt x="332803" y="537921"/>
                </a:lnTo>
                <a:lnTo>
                  <a:pt x="329857" y="539610"/>
                </a:lnTo>
                <a:lnTo>
                  <a:pt x="326783" y="541286"/>
                </a:lnTo>
                <a:lnTo>
                  <a:pt x="323684" y="542975"/>
                </a:lnTo>
                <a:lnTo>
                  <a:pt x="320611" y="544652"/>
                </a:lnTo>
                <a:lnTo>
                  <a:pt x="317525" y="546214"/>
                </a:lnTo>
                <a:lnTo>
                  <a:pt x="314439" y="547890"/>
                </a:lnTo>
                <a:lnTo>
                  <a:pt x="311353" y="549579"/>
                </a:lnTo>
                <a:lnTo>
                  <a:pt x="308254" y="551256"/>
                </a:lnTo>
                <a:lnTo>
                  <a:pt x="305320" y="552932"/>
                </a:lnTo>
                <a:lnTo>
                  <a:pt x="302234" y="554621"/>
                </a:lnTo>
                <a:lnTo>
                  <a:pt x="299288" y="556298"/>
                </a:lnTo>
                <a:lnTo>
                  <a:pt x="296341" y="557987"/>
                </a:lnTo>
                <a:lnTo>
                  <a:pt x="293535" y="559536"/>
                </a:lnTo>
                <a:lnTo>
                  <a:pt x="290728" y="561225"/>
                </a:lnTo>
                <a:lnTo>
                  <a:pt x="287921" y="562902"/>
                </a:lnTo>
                <a:lnTo>
                  <a:pt x="285254" y="564591"/>
                </a:lnTo>
                <a:lnTo>
                  <a:pt x="282600" y="566267"/>
                </a:lnTo>
                <a:lnTo>
                  <a:pt x="279933" y="567943"/>
                </a:lnTo>
                <a:lnTo>
                  <a:pt x="277406" y="569633"/>
                </a:lnTo>
                <a:lnTo>
                  <a:pt x="275018" y="571195"/>
                </a:lnTo>
                <a:lnTo>
                  <a:pt x="263944" y="579602"/>
                </a:lnTo>
                <a:lnTo>
                  <a:pt x="261975" y="581279"/>
                </a:lnTo>
                <a:lnTo>
                  <a:pt x="260019" y="582968"/>
                </a:lnTo>
                <a:lnTo>
                  <a:pt x="258190" y="584530"/>
                </a:lnTo>
                <a:lnTo>
                  <a:pt x="256514" y="586206"/>
                </a:lnTo>
                <a:lnTo>
                  <a:pt x="254825" y="587882"/>
                </a:lnTo>
                <a:lnTo>
                  <a:pt x="253288" y="589572"/>
                </a:lnTo>
                <a:lnTo>
                  <a:pt x="251739" y="591248"/>
                </a:lnTo>
                <a:lnTo>
                  <a:pt x="250342" y="592937"/>
                </a:lnTo>
                <a:lnTo>
                  <a:pt x="249072" y="594613"/>
                </a:lnTo>
                <a:lnTo>
                  <a:pt x="247815" y="596176"/>
                </a:lnTo>
                <a:lnTo>
                  <a:pt x="246697" y="597852"/>
                </a:lnTo>
                <a:lnTo>
                  <a:pt x="245567" y="599541"/>
                </a:lnTo>
                <a:lnTo>
                  <a:pt x="244449" y="601217"/>
                </a:lnTo>
                <a:lnTo>
                  <a:pt x="243471" y="602894"/>
                </a:lnTo>
                <a:lnTo>
                  <a:pt x="242633" y="604583"/>
                </a:lnTo>
                <a:lnTo>
                  <a:pt x="241782" y="606259"/>
                </a:lnTo>
                <a:lnTo>
                  <a:pt x="240944" y="607936"/>
                </a:lnTo>
                <a:lnTo>
                  <a:pt x="240245" y="609498"/>
                </a:lnTo>
                <a:lnTo>
                  <a:pt x="239534" y="611187"/>
                </a:lnTo>
                <a:lnTo>
                  <a:pt x="238975" y="612876"/>
                </a:lnTo>
                <a:lnTo>
                  <a:pt x="238417" y="614552"/>
                </a:lnTo>
                <a:lnTo>
                  <a:pt x="237858" y="616229"/>
                </a:lnTo>
                <a:lnTo>
                  <a:pt x="237299" y="617918"/>
                </a:lnTo>
                <a:lnTo>
                  <a:pt x="236880" y="619594"/>
                </a:lnTo>
                <a:lnTo>
                  <a:pt x="236461" y="621156"/>
                </a:lnTo>
                <a:lnTo>
                  <a:pt x="236169" y="622833"/>
                </a:lnTo>
                <a:lnTo>
                  <a:pt x="235762" y="624522"/>
                </a:lnTo>
                <a:lnTo>
                  <a:pt x="235470" y="626198"/>
                </a:lnTo>
                <a:lnTo>
                  <a:pt x="235051" y="627875"/>
                </a:lnTo>
                <a:lnTo>
                  <a:pt x="234772" y="629564"/>
                </a:lnTo>
                <a:lnTo>
                  <a:pt x="234632" y="631240"/>
                </a:lnTo>
                <a:lnTo>
                  <a:pt x="234353" y="632929"/>
                </a:lnTo>
                <a:lnTo>
                  <a:pt x="234073" y="634491"/>
                </a:lnTo>
                <a:lnTo>
                  <a:pt x="233933" y="636168"/>
                </a:lnTo>
                <a:lnTo>
                  <a:pt x="233641" y="637844"/>
                </a:lnTo>
                <a:lnTo>
                  <a:pt x="233514" y="639533"/>
                </a:lnTo>
                <a:lnTo>
                  <a:pt x="233235" y="641210"/>
                </a:lnTo>
                <a:lnTo>
                  <a:pt x="233095" y="642886"/>
                </a:lnTo>
                <a:lnTo>
                  <a:pt x="232943" y="644575"/>
                </a:lnTo>
                <a:lnTo>
                  <a:pt x="232663" y="646137"/>
                </a:lnTo>
                <a:lnTo>
                  <a:pt x="232524" y="647814"/>
                </a:lnTo>
                <a:lnTo>
                  <a:pt x="232384" y="649503"/>
                </a:lnTo>
                <a:lnTo>
                  <a:pt x="232244" y="651179"/>
                </a:lnTo>
                <a:lnTo>
                  <a:pt x="231965" y="652856"/>
                </a:lnTo>
                <a:lnTo>
                  <a:pt x="231825" y="654545"/>
                </a:lnTo>
                <a:lnTo>
                  <a:pt x="231686" y="656221"/>
                </a:lnTo>
                <a:lnTo>
                  <a:pt x="231406" y="657898"/>
                </a:lnTo>
                <a:lnTo>
                  <a:pt x="231266" y="659472"/>
                </a:lnTo>
                <a:lnTo>
                  <a:pt x="231127" y="661149"/>
                </a:lnTo>
                <a:lnTo>
                  <a:pt x="230847" y="662825"/>
                </a:lnTo>
                <a:lnTo>
                  <a:pt x="230708" y="664502"/>
                </a:lnTo>
                <a:lnTo>
                  <a:pt x="230428" y="666191"/>
                </a:lnTo>
                <a:lnTo>
                  <a:pt x="230289" y="667880"/>
                </a:lnTo>
                <a:lnTo>
                  <a:pt x="229996" y="669556"/>
                </a:lnTo>
                <a:lnTo>
                  <a:pt x="229869" y="671118"/>
                </a:lnTo>
                <a:lnTo>
                  <a:pt x="229577" y="672795"/>
                </a:lnTo>
                <a:lnTo>
                  <a:pt x="229438" y="674484"/>
                </a:lnTo>
                <a:lnTo>
                  <a:pt x="229158" y="676160"/>
                </a:lnTo>
                <a:lnTo>
                  <a:pt x="228879" y="677837"/>
                </a:lnTo>
                <a:lnTo>
                  <a:pt x="228739" y="679526"/>
                </a:lnTo>
                <a:lnTo>
                  <a:pt x="228460" y="681202"/>
                </a:lnTo>
                <a:lnTo>
                  <a:pt x="228180" y="682891"/>
                </a:lnTo>
                <a:lnTo>
                  <a:pt x="227901" y="684441"/>
                </a:lnTo>
                <a:lnTo>
                  <a:pt x="227761" y="686130"/>
                </a:lnTo>
                <a:lnTo>
                  <a:pt x="227482" y="687806"/>
                </a:lnTo>
                <a:lnTo>
                  <a:pt x="227202" y="689495"/>
                </a:lnTo>
                <a:lnTo>
                  <a:pt x="226923" y="691172"/>
                </a:lnTo>
                <a:lnTo>
                  <a:pt x="226644" y="692848"/>
                </a:lnTo>
                <a:lnTo>
                  <a:pt x="226352" y="694537"/>
                </a:lnTo>
                <a:lnTo>
                  <a:pt x="226225" y="696099"/>
                </a:lnTo>
                <a:lnTo>
                  <a:pt x="225932" y="697776"/>
                </a:lnTo>
                <a:lnTo>
                  <a:pt x="225653" y="699452"/>
                </a:lnTo>
                <a:lnTo>
                  <a:pt x="225374" y="701141"/>
                </a:lnTo>
                <a:lnTo>
                  <a:pt x="225094" y="702830"/>
                </a:lnTo>
                <a:lnTo>
                  <a:pt x="224815" y="704507"/>
                </a:lnTo>
                <a:lnTo>
                  <a:pt x="224396" y="706183"/>
                </a:lnTo>
                <a:lnTo>
                  <a:pt x="224116" y="707872"/>
                </a:lnTo>
                <a:lnTo>
                  <a:pt x="223837" y="709434"/>
                </a:lnTo>
                <a:lnTo>
                  <a:pt x="223558" y="711111"/>
                </a:lnTo>
                <a:lnTo>
                  <a:pt x="223278" y="712787"/>
                </a:lnTo>
                <a:lnTo>
                  <a:pt x="222986" y="714476"/>
                </a:lnTo>
                <a:lnTo>
                  <a:pt x="222707" y="716152"/>
                </a:lnTo>
                <a:lnTo>
                  <a:pt x="222288" y="717842"/>
                </a:lnTo>
                <a:lnTo>
                  <a:pt x="222008" y="719518"/>
                </a:lnTo>
                <a:lnTo>
                  <a:pt x="221729" y="721080"/>
                </a:lnTo>
                <a:lnTo>
                  <a:pt x="221310" y="722756"/>
                </a:lnTo>
                <a:lnTo>
                  <a:pt x="221030" y="724446"/>
                </a:lnTo>
                <a:lnTo>
                  <a:pt x="220751" y="726122"/>
                </a:lnTo>
                <a:lnTo>
                  <a:pt x="220332" y="727798"/>
                </a:lnTo>
                <a:lnTo>
                  <a:pt x="220052" y="729487"/>
                </a:lnTo>
                <a:lnTo>
                  <a:pt x="219760" y="731164"/>
                </a:lnTo>
                <a:lnTo>
                  <a:pt x="219341" y="732840"/>
                </a:lnTo>
                <a:lnTo>
                  <a:pt x="219062" y="734402"/>
                </a:lnTo>
                <a:lnTo>
                  <a:pt x="218643" y="736091"/>
                </a:lnTo>
                <a:lnTo>
                  <a:pt x="218363" y="737781"/>
                </a:lnTo>
                <a:lnTo>
                  <a:pt x="217944" y="739457"/>
                </a:lnTo>
                <a:lnTo>
                  <a:pt x="217665" y="741133"/>
                </a:lnTo>
                <a:lnTo>
                  <a:pt x="217246" y="742810"/>
                </a:lnTo>
                <a:lnTo>
                  <a:pt x="216966" y="744499"/>
                </a:lnTo>
                <a:lnTo>
                  <a:pt x="216534" y="746061"/>
                </a:lnTo>
                <a:lnTo>
                  <a:pt x="216255" y="747737"/>
                </a:lnTo>
                <a:lnTo>
                  <a:pt x="215836" y="749426"/>
                </a:lnTo>
                <a:lnTo>
                  <a:pt x="215557" y="751103"/>
                </a:lnTo>
                <a:lnTo>
                  <a:pt x="215137" y="752779"/>
                </a:lnTo>
                <a:lnTo>
                  <a:pt x="214858" y="754468"/>
                </a:lnTo>
                <a:lnTo>
                  <a:pt x="214439" y="756145"/>
                </a:lnTo>
                <a:lnTo>
                  <a:pt x="214160" y="757707"/>
                </a:lnTo>
                <a:lnTo>
                  <a:pt x="213867" y="759396"/>
                </a:lnTo>
                <a:lnTo>
                  <a:pt x="213461" y="761072"/>
                </a:lnTo>
                <a:lnTo>
                  <a:pt x="213169" y="762749"/>
                </a:lnTo>
                <a:lnTo>
                  <a:pt x="212890" y="764438"/>
                </a:lnTo>
                <a:lnTo>
                  <a:pt x="212610" y="766114"/>
                </a:lnTo>
                <a:lnTo>
                  <a:pt x="212191" y="767791"/>
                </a:lnTo>
                <a:lnTo>
                  <a:pt x="211912" y="769480"/>
                </a:lnTo>
                <a:lnTo>
                  <a:pt x="211632" y="771042"/>
                </a:lnTo>
                <a:lnTo>
                  <a:pt x="211353" y="772718"/>
                </a:lnTo>
                <a:lnTo>
                  <a:pt x="211073" y="774407"/>
                </a:lnTo>
                <a:lnTo>
                  <a:pt x="210794" y="776084"/>
                </a:lnTo>
                <a:lnTo>
                  <a:pt x="210515" y="777760"/>
                </a:lnTo>
                <a:lnTo>
                  <a:pt x="210223" y="779449"/>
                </a:lnTo>
                <a:lnTo>
                  <a:pt x="210096" y="781126"/>
                </a:lnTo>
                <a:lnTo>
                  <a:pt x="209816" y="782688"/>
                </a:lnTo>
                <a:lnTo>
                  <a:pt x="209524" y="784364"/>
                </a:lnTo>
                <a:lnTo>
                  <a:pt x="209384" y="786053"/>
                </a:lnTo>
                <a:lnTo>
                  <a:pt x="209105" y="787730"/>
                </a:lnTo>
                <a:lnTo>
                  <a:pt x="208965" y="789419"/>
                </a:lnTo>
                <a:lnTo>
                  <a:pt x="208686" y="791095"/>
                </a:lnTo>
                <a:lnTo>
                  <a:pt x="208546" y="792784"/>
                </a:lnTo>
                <a:lnTo>
                  <a:pt x="208406" y="794461"/>
                </a:lnTo>
                <a:lnTo>
                  <a:pt x="208127" y="796023"/>
                </a:lnTo>
                <a:lnTo>
                  <a:pt x="207987" y="797699"/>
                </a:lnTo>
                <a:lnTo>
                  <a:pt x="207848" y="799388"/>
                </a:lnTo>
                <a:lnTo>
                  <a:pt x="207708" y="801065"/>
                </a:lnTo>
                <a:lnTo>
                  <a:pt x="207568" y="802741"/>
                </a:lnTo>
                <a:lnTo>
                  <a:pt x="207429" y="804430"/>
                </a:lnTo>
                <a:lnTo>
                  <a:pt x="207276" y="806107"/>
                </a:lnTo>
                <a:lnTo>
                  <a:pt x="207149" y="807669"/>
                </a:lnTo>
                <a:lnTo>
                  <a:pt x="207149" y="809345"/>
                </a:lnTo>
                <a:lnTo>
                  <a:pt x="206997" y="811034"/>
                </a:lnTo>
                <a:lnTo>
                  <a:pt x="206870" y="812711"/>
                </a:lnTo>
                <a:lnTo>
                  <a:pt x="206717" y="814400"/>
                </a:lnTo>
                <a:lnTo>
                  <a:pt x="206717" y="816076"/>
                </a:lnTo>
                <a:lnTo>
                  <a:pt x="206578" y="817752"/>
                </a:lnTo>
                <a:lnTo>
                  <a:pt x="206578" y="819442"/>
                </a:lnTo>
                <a:lnTo>
                  <a:pt x="206438" y="821004"/>
                </a:lnTo>
                <a:lnTo>
                  <a:pt x="206438" y="822680"/>
                </a:lnTo>
                <a:lnTo>
                  <a:pt x="206298" y="824357"/>
                </a:lnTo>
                <a:lnTo>
                  <a:pt x="206298" y="826046"/>
                </a:lnTo>
                <a:lnTo>
                  <a:pt x="206298" y="827735"/>
                </a:lnTo>
                <a:lnTo>
                  <a:pt x="206159" y="829411"/>
                </a:lnTo>
                <a:lnTo>
                  <a:pt x="206159" y="831088"/>
                </a:lnTo>
                <a:lnTo>
                  <a:pt x="206159" y="832650"/>
                </a:lnTo>
                <a:lnTo>
                  <a:pt x="206019" y="834339"/>
                </a:lnTo>
                <a:lnTo>
                  <a:pt x="206019" y="836015"/>
                </a:lnTo>
                <a:lnTo>
                  <a:pt x="206019" y="837691"/>
                </a:lnTo>
                <a:lnTo>
                  <a:pt x="206019" y="839381"/>
                </a:lnTo>
                <a:lnTo>
                  <a:pt x="205879" y="841057"/>
                </a:lnTo>
                <a:lnTo>
                  <a:pt x="205879" y="851026"/>
                </a:lnTo>
                <a:lnTo>
                  <a:pt x="205600" y="85102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2881711" y="878798"/>
            <a:ext cx="411480" cy="962660"/>
          </a:xfrm>
          <a:custGeom>
            <a:avLst/>
            <a:gdLst/>
            <a:ahLst/>
            <a:cxnLst/>
            <a:rect l="l" t="t" r="r" b="b"/>
            <a:pathLst>
              <a:path w="411479" h="962660">
                <a:moveTo>
                  <a:pt x="205892" y="0"/>
                </a:moveTo>
                <a:lnTo>
                  <a:pt x="205473" y="0"/>
                </a:lnTo>
                <a:lnTo>
                  <a:pt x="205473" y="5079"/>
                </a:lnTo>
                <a:lnTo>
                  <a:pt x="205333" y="7619"/>
                </a:lnTo>
                <a:lnTo>
                  <a:pt x="205333" y="8889"/>
                </a:lnTo>
                <a:lnTo>
                  <a:pt x="205193" y="11429"/>
                </a:lnTo>
                <a:lnTo>
                  <a:pt x="205193" y="12699"/>
                </a:lnTo>
                <a:lnTo>
                  <a:pt x="205054" y="15239"/>
                </a:lnTo>
                <a:lnTo>
                  <a:pt x="205054" y="16509"/>
                </a:lnTo>
                <a:lnTo>
                  <a:pt x="204482" y="24129"/>
                </a:lnTo>
                <a:lnTo>
                  <a:pt x="204355" y="25399"/>
                </a:lnTo>
                <a:lnTo>
                  <a:pt x="203923" y="31749"/>
                </a:lnTo>
                <a:lnTo>
                  <a:pt x="201968" y="44449"/>
                </a:lnTo>
                <a:lnTo>
                  <a:pt x="201536" y="46989"/>
                </a:lnTo>
                <a:lnTo>
                  <a:pt x="201256" y="48259"/>
                </a:lnTo>
                <a:lnTo>
                  <a:pt x="199999" y="54609"/>
                </a:lnTo>
                <a:lnTo>
                  <a:pt x="199440" y="55879"/>
                </a:lnTo>
                <a:lnTo>
                  <a:pt x="198043" y="62229"/>
                </a:lnTo>
                <a:lnTo>
                  <a:pt x="197612" y="63499"/>
                </a:lnTo>
                <a:lnTo>
                  <a:pt x="197053" y="66039"/>
                </a:lnTo>
                <a:lnTo>
                  <a:pt x="196634" y="67309"/>
                </a:lnTo>
                <a:lnTo>
                  <a:pt x="196075" y="69849"/>
                </a:lnTo>
                <a:lnTo>
                  <a:pt x="195656" y="71119"/>
                </a:lnTo>
                <a:lnTo>
                  <a:pt x="195097" y="73659"/>
                </a:lnTo>
                <a:lnTo>
                  <a:pt x="194665" y="74929"/>
                </a:lnTo>
                <a:lnTo>
                  <a:pt x="194246" y="77469"/>
                </a:lnTo>
                <a:lnTo>
                  <a:pt x="193687" y="78739"/>
                </a:lnTo>
                <a:lnTo>
                  <a:pt x="193268" y="81279"/>
                </a:lnTo>
                <a:lnTo>
                  <a:pt x="192989" y="82549"/>
                </a:lnTo>
                <a:lnTo>
                  <a:pt x="192570" y="85089"/>
                </a:lnTo>
                <a:lnTo>
                  <a:pt x="192290" y="86359"/>
                </a:lnTo>
                <a:lnTo>
                  <a:pt x="191871" y="87629"/>
                </a:lnTo>
                <a:lnTo>
                  <a:pt x="191719" y="90169"/>
                </a:lnTo>
                <a:lnTo>
                  <a:pt x="191300" y="93979"/>
                </a:lnTo>
                <a:lnTo>
                  <a:pt x="191020" y="97789"/>
                </a:lnTo>
                <a:lnTo>
                  <a:pt x="191020" y="99059"/>
                </a:lnTo>
                <a:lnTo>
                  <a:pt x="190881" y="101599"/>
                </a:lnTo>
                <a:lnTo>
                  <a:pt x="191020" y="102869"/>
                </a:lnTo>
                <a:lnTo>
                  <a:pt x="191020" y="105409"/>
                </a:lnTo>
                <a:lnTo>
                  <a:pt x="191592" y="110489"/>
                </a:lnTo>
                <a:lnTo>
                  <a:pt x="192430" y="116839"/>
                </a:lnTo>
                <a:lnTo>
                  <a:pt x="192849" y="118109"/>
                </a:lnTo>
                <a:lnTo>
                  <a:pt x="194945" y="128269"/>
                </a:lnTo>
                <a:lnTo>
                  <a:pt x="195516" y="129539"/>
                </a:lnTo>
                <a:lnTo>
                  <a:pt x="195935" y="132079"/>
                </a:lnTo>
                <a:lnTo>
                  <a:pt x="196494" y="133349"/>
                </a:lnTo>
                <a:lnTo>
                  <a:pt x="196913" y="135889"/>
                </a:lnTo>
                <a:lnTo>
                  <a:pt x="198043" y="139699"/>
                </a:lnTo>
                <a:lnTo>
                  <a:pt x="198882" y="143509"/>
                </a:lnTo>
                <a:lnTo>
                  <a:pt x="199440" y="144779"/>
                </a:lnTo>
                <a:lnTo>
                  <a:pt x="200279" y="148589"/>
                </a:lnTo>
                <a:lnTo>
                  <a:pt x="200710" y="149859"/>
                </a:lnTo>
                <a:lnTo>
                  <a:pt x="201536" y="153669"/>
                </a:lnTo>
                <a:lnTo>
                  <a:pt x="201828" y="156209"/>
                </a:lnTo>
                <a:lnTo>
                  <a:pt x="202247" y="157479"/>
                </a:lnTo>
                <a:lnTo>
                  <a:pt x="203644" y="167639"/>
                </a:lnTo>
                <a:lnTo>
                  <a:pt x="204063" y="171449"/>
                </a:lnTo>
                <a:lnTo>
                  <a:pt x="205054" y="184149"/>
                </a:lnTo>
                <a:lnTo>
                  <a:pt x="205054" y="186689"/>
                </a:lnTo>
                <a:lnTo>
                  <a:pt x="205193" y="187959"/>
                </a:lnTo>
                <a:lnTo>
                  <a:pt x="205193" y="190499"/>
                </a:lnTo>
                <a:lnTo>
                  <a:pt x="205333" y="191769"/>
                </a:lnTo>
                <a:lnTo>
                  <a:pt x="205333" y="195579"/>
                </a:lnTo>
                <a:lnTo>
                  <a:pt x="205473" y="198119"/>
                </a:lnTo>
                <a:lnTo>
                  <a:pt x="205473" y="222249"/>
                </a:lnTo>
                <a:lnTo>
                  <a:pt x="205333" y="223519"/>
                </a:lnTo>
                <a:lnTo>
                  <a:pt x="205333" y="227329"/>
                </a:lnTo>
                <a:lnTo>
                  <a:pt x="205193" y="229869"/>
                </a:lnTo>
                <a:lnTo>
                  <a:pt x="205193" y="231139"/>
                </a:lnTo>
                <a:lnTo>
                  <a:pt x="205054" y="233679"/>
                </a:lnTo>
                <a:lnTo>
                  <a:pt x="205054" y="234949"/>
                </a:lnTo>
                <a:lnTo>
                  <a:pt x="204063" y="248919"/>
                </a:lnTo>
                <a:lnTo>
                  <a:pt x="203784" y="250189"/>
                </a:lnTo>
                <a:lnTo>
                  <a:pt x="203644" y="252729"/>
                </a:lnTo>
                <a:lnTo>
                  <a:pt x="202247" y="261619"/>
                </a:lnTo>
                <a:lnTo>
                  <a:pt x="201828" y="264159"/>
                </a:lnTo>
                <a:lnTo>
                  <a:pt x="200710" y="269239"/>
                </a:lnTo>
                <a:lnTo>
                  <a:pt x="200279" y="271779"/>
                </a:lnTo>
                <a:lnTo>
                  <a:pt x="199440" y="275589"/>
                </a:lnTo>
                <a:lnTo>
                  <a:pt x="199021" y="276859"/>
                </a:lnTo>
                <a:lnTo>
                  <a:pt x="198462" y="278129"/>
                </a:lnTo>
                <a:lnTo>
                  <a:pt x="198043" y="280669"/>
                </a:lnTo>
                <a:lnTo>
                  <a:pt x="196913" y="284479"/>
                </a:lnTo>
                <a:lnTo>
                  <a:pt x="196494" y="285749"/>
                </a:lnTo>
                <a:lnTo>
                  <a:pt x="195935" y="288289"/>
                </a:lnTo>
                <a:lnTo>
                  <a:pt x="195516" y="289559"/>
                </a:lnTo>
                <a:lnTo>
                  <a:pt x="194386" y="293369"/>
                </a:lnTo>
                <a:lnTo>
                  <a:pt x="193967" y="295909"/>
                </a:lnTo>
                <a:lnTo>
                  <a:pt x="193548" y="297179"/>
                </a:lnTo>
                <a:lnTo>
                  <a:pt x="192989" y="299719"/>
                </a:lnTo>
                <a:lnTo>
                  <a:pt x="192570" y="300989"/>
                </a:lnTo>
                <a:lnTo>
                  <a:pt x="192290" y="303529"/>
                </a:lnTo>
                <a:lnTo>
                  <a:pt x="191452" y="307339"/>
                </a:lnTo>
                <a:lnTo>
                  <a:pt x="190322" y="314959"/>
                </a:lnTo>
                <a:lnTo>
                  <a:pt x="189763" y="322579"/>
                </a:lnTo>
                <a:lnTo>
                  <a:pt x="189763" y="323849"/>
                </a:lnTo>
                <a:lnTo>
                  <a:pt x="189623" y="326389"/>
                </a:lnTo>
                <a:lnTo>
                  <a:pt x="189623" y="335279"/>
                </a:lnTo>
                <a:lnTo>
                  <a:pt x="189763" y="337819"/>
                </a:lnTo>
                <a:lnTo>
                  <a:pt x="189763" y="347979"/>
                </a:lnTo>
                <a:lnTo>
                  <a:pt x="189623" y="350519"/>
                </a:lnTo>
                <a:lnTo>
                  <a:pt x="189623" y="351789"/>
                </a:lnTo>
                <a:lnTo>
                  <a:pt x="189484" y="354329"/>
                </a:lnTo>
                <a:lnTo>
                  <a:pt x="189204" y="355599"/>
                </a:lnTo>
                <a:lnTo>
                  <a:pt x="189064" y="358139"/>
                </a:lnTo>
                <a:lnTo>
                  <a:pt x="188506" y="361949"/>
                </a:lnTo>
                <a:lnTo>
                  <a:pt x="187655" y="365759"/>
                </a:lnTo>
                <a:lnTo>
                  <a:pt x="185978" y="370839"/>
                </a:lnTo>
                <a:lnTo>
                  <a:pt x="184569" y="374649"/>
                </a:lnTo>
                <a:lnTo>
                  <a:pt x="183730" y="377189"/>
                </a:lnTo>
                <a:lnTo>
                  <a:pt x="182892" y="378459"/>
                </a:lnTo>
                <a:lnTo>
                  <a:pt x="180924" y="382269"/>
                </a:lnTo>
                <a:lnTo>
                  <a:pt x="179806" y="384809"/>
                </a:lnTo>
                <a:lnTo>
                  <a:pt x="178689" y="386079"/>
                </a:lnTo>
                <a:lnTo>
                  <a:pt x="177419" y="388619"/>
                </a:lnTo>
                <a:lnTo>
                  <a:pt x="176022" y="389889"/>
                </a:lnTo>
                <a:lnTo>
                  <a:pt x="174764" y="392429"/>
                </a:lnTo>
                <a:lnTo>
                  <a:pt x="171665" y="396239"/>
                </a:lnTo>
                <a:lnTo>
                  <a:pt x="169989" y="397509"/>
                </a:lnTo>
                <a:lnTo>
                  <a:pt x="168300" y="400049"/>
                </a:lnTo>
                <a:lnTo>
                  <a:pt x="164655" y="403859"/>
                </a:lnTo>
                <a:lnTo>
                  <a:pt x="153860" y="412749"/>
                </a:lnTo>
                <a:lnTo>
                  <a:pt x="151333" y="414019"/>
                </a:lnTo>
                <a:lnTo>
                  <a:pt x="148805" y="416559"/>
                </a:lnTo>
                <a:lnTo>
                  <a:pt x="143484" y="420369"/>
                </a:lnTo>
                <a:lnTo>
                  <a:pt x="140538" y="421639"/>
                </a:lnTo>
                <a:lnTo>
                  <a:pt x="137591" y="424179"/>
                </a:lnTo>
                <a:lnTo>
                  <a:pt x="134645" y="425449"/>
                </a:lnTo>
                <a:lnTo>
                  <a:pt x="131419" y="427989"/>
                </a:lnTo>
                <a:lnTo>
                  <a:pt x="128193" y="429259"/>
                </a:lnTo>
                <a:lnTo>
                  <a:pt x="121462" y="433069"/>
                </a:lnTo>
                <a:lnTo>
                  <a:pt x="117957" y="435609"/>
                </a:lnTo>
                <a:lnTo>
                  <a:pt x="110667" y="439419"/>
                </a:lnTo>
                <a:lnTo>
                  <a:pt x="106870" y="440689"/>
                </a:lnTo>
                <a:lnTo>
                  <a:pt x="103085" y="443229"/>
                </a:lnTo>
                <a:lnTo>
                  <a:pt x="99301" y="444499"/>
                </a:lnTo>
                <a:lnTo>
                  <a:pt x="95377" y="447039"/>
                </a:lnTo>
                <a:lnTo>
                  <a:pt x="91440" y="448309"/>
                </a:lnTo>
                <a:lnTo>
                  <a:pt x="87376" y="450849"/>
                </a:lnTo>
                <a:lnTo>
                  <a:pt x="83451" y="452119"/>
                </a:lnTo>
                <a:lnTo>
                  <a:pt x="79387" y="454659"/>
                </a:lnTo>
                <a:lnTo>
                  <a:pt x="75463" y="455929"/>
                </a:lnTo>
                <a:lnTo>
                  <a:pt x="71386" y="458469"/>
                </a:lnTo>
                <a:lnTo>
                  <a:pt x="67462" y="459739"/>
                </a:lnTo>
                <a:lnTo>
                  <a:pt x="63398" y="461009"/>
                </a:lnTo>
                <a:lnTo>
                  <a:pt x="59474" y="463549"/>
                </a:lnTo>
                <a:lnTo>
                  <a:pt x="55689" y="466089"/>
                </a:lnTo>
                <a:lnTo>
                  <a:pt x="48107" y="468629"/>
                </a:lnTo>
                <a:lnTo>
                  <a:pt x="40817" y="472439"/>
                </a:lnTo>
                <a:lnTo>
                  <a:pt x="37452" y="474979"/>
                </a:lnTo>
                <a:lnTo>
                  <a:pt x="34086" y="476249"/>
                </a:lnTo>
                <a:lnTo>
                  <a:pt x="30861" y="478789"/>
                </a:lnTo>
                <a:lnTo>
                  <a:pt x="27774" y="480059"/>
                </a:lnTo>
                <a:lnTo>
                  <a:pt x="24688" y="482599"/>
                </a:lnTo>
                <a:lnTo>
                  <a:pt x="21882" y="483869"/>
                </a:lnTo>
                <a:lnTo>
                  <a:pt x="19215" y="486409"/>
                </a:lnTo>
                <a:lnTo>
                  <a:pt x="16700" y="487679"/>
                </a:lnTo>
                <a:lnTo>
                  <a:pt x="12204" y="491489"/>
                </a:lnTo>
                <a:lnTo>
                  <a:pt x="10236" y="494029"/>
                </a:lnTo>
                <a:lnTo>
                  <a:pt x="8420" y="495299"/>
                </a:lnTo>
                <a:lnTo>
                  <a:pt x="6743" y="497839"/>
                </a:lnTo>
                <a:lnTo>
                  <a:pt x="5334" y="499109"/>
                </a:lnTo>
                <a:lnTo>
                  <a:pt x="4076" y="501649"/>
                </a:lnTo>
                <a:lnTo>
                  <a:pt x="2946" y="502919"/>
                </a:lnTo>
                <a:lnTo>
                  <a:pt x="1968" y="505459"/>
                </a:lnTo>
                <a:lnTo>
                  <a:pt x="1270" y="506729"/>
                </a:lnTo>
                <a:lnTo>
                  <a:pt x="698" y="509269"/>
                </a:lnTo>
                <a:lnTo>
                  <a:pt x="279" y="510539"/>
                </a:lnTo>
                <a:lnTo>
                  <a:pt x="0" y="513079"/>
                </a:lnTo>
                <a:lnTo>
                  <a:pt x="0" y="516889"/>
                </a:lnTo>
                <a:lnTo>
                  <a:pt x="279" y="518159"/>
                </a:lnTo>
                <a:lnTo>
                  <a:pt x="698" y="520699"/>
                </a:lnTo>
                <a:lnTo>
                  <a:pt x="1828" y="524509"/>
                </a:lnTo>
                <a:lnTo>
                  <a:pt x="2527" y="525779"/>
                </a:lnTo>
                <a:lnTo>
                  <a:pt x="4495" y="529589"/>
                </a:lnTo>
                <a:lnTo>
                  <a:pt x="5473" y="530859"/>
                </a:lnTo>
                <a:lnTo>
                  <a:pt x="8001" y="534669"/>
                </a:lnTo>
                <a:lnTo>
                  <a:pt x="9258" y="537209"/>
                </a:lnTo>
                <a:lnTo>
                  <a:pt x="12065" y="541019"/>
                </a:lnTo>
                <a:lnTo>
                  <a:pt x="13614" y="542289"/>
                </a:lnTo>
                <a:lnTo>
                  <a:pt x="15151" y="544829"/>
                </a:lnTo>
                <a:lnTo>
                  <a:pt x="16827" y="546099"/>
                </a:lnTo>
                <a:lnTo>
                  <a:pt x="18376" y="548639"/>
                </a:lnTo>
                <a:lnTo>
                  <a:pt x="20053" y="549909"/>
                </a:lnTo>
                <a:lnTo>
                  <a:pt x="23698" y="553719"/>
                </a:lnTo>
                <a:lnTo>
                  <a:pt x="25527" y="556259"/>
                </a:lnTo>
                <a:lnTo>
                  <a:pt x="27355" y="557529"/>
                </a:lnTo>
                <a:lnTo>
                  <a:pt x="31280" y="561339"/>
                </a:lnTo>
                <a:lnTo>
                  <a:pt x="33388" y="563879"/>
                </a:lnTo>
                <a:lnTo>
                  <a:pt x="37592" y="567689"/>
                </a:lnTo>
                <a:lnTo>
                  <a:pt x="46990" y="575309"/>
                </a:lnTo>
                <a:lnTo>
                  <a:pt x="49644" y="576579"/>
                </a:lnTo>
                <a:lnTo>
                  <a:pt x="52184" y="579119"/>
                </a:lnTo>
                <a:lnTo>
                  <a:pt x="54978" y="580389"/>
                </a:lnTo>
                <a:lnTo>
                  <a:pt x="57785" y="582929"/>
                </a:lnTo>
                <a:lnTo>
                  <a:pt x="60591" y="584199"/>
                </a:lnTo>
                <a:lnTo>
                  <a:pt x="63538" y="586739"/>
                </a:lnTo>
                <a:lnTo>
                  <a:pt x="69710" y="589279"/>
                </a:lnTo>
                <a:lnTo>
                  <a:pt x="72936" y="591819"/>
                </a:lnTo>
                <a:lnTo>
                  <a:pt x="76301" y="594359"/>
                </a:lnTo>
                <a:lnTo>
                  <a:pt x="83032" y="596899"/>
                </a:lnTo>
                <a:lnTo>
                  <a:pt x="86537" y="599439"/>
                </a:lnTo>
                <a:lnTo>
                  <a:pt x="90043" y="600709"/>
                </a:lnTo>
                <a:lnTo>
                  <a:pt x="93687" y="603249"/>
                </a:lnTo>
                <a:lnTo>
                  <a:pt x="97205" y="604519"/>
                </a:lnTo>
                <a:lnTo>
                  <a:pt x="100977" y="607059"/>
                </a:lnTo>
                <a:lnTo>
                  <a:pt x="111925" y="612139"/>
                </a:lnTo>
                <a:lnTo>
                  <a:pt x="115709" y="614679"/>
                </a:lnTo>
                <a:lnTo>
                  <a:pt x="122999" y="618489"/>
                </a:lnTo>
                <a:lnTo>
                  <a:pt x="126644" y="619759"/>
                </a:lnTo>
                <a:lnTo>
                  <a:pt x="133667" y="623569"/>
                </a:lnTo>
                <a:lnTo>
                  <a:pt x="137172" y="626109"/>
                </a:lnTo>
                <a:lnTo>
                  <a:pt x="143903" y="629919"/>
                </a:lnTo>
                <a:lnTo>
                  <a:pt x="147129" y="631189"/>
                </a:lnTo>
                <a:lnTo>
                  <a:pt x="150355" y="633729"/>
                </a:lnTo>
                <a:lnTo>
                  <a:pt x="153301" y="634999"/>
                </a:lnTo>
                <a:lnTo>
                  <a:pt x="156387" y="637539"/>
                </a:lnTo>
                <a:lnTo>
                  <a:pt x="159181" y="638809"/>
                </a:lnTo>
                <a:lnTo>
                  <a:pt x="164515" y="642619"/>
                </a:lnTo>
                <a:lnTo>
                  <a:pt x="167043" y="645159"/>
                </a:lnTo>
                <a:lnTo>
                  <a:pt x="169430" y="646429"/>
                </a:lnTo>
                <a:lnTo>
                  <a:pt x="171665" y="648969"/>
                </a:lnTo>
                <a:lnTo>
                  <a:pt x="175882" y="651509"/>
                </a:lnTo>
                <a:lnTo>
                  <a:pt x="179527" y="655319"/>
                </a:lnTo>
                <a:lnTo>
                  <a:pt x="181203" y="657859"/>
                </a:lnTo>
                <a:lnTo>
                  <a:pt x="184010" y="661669"/>
                </a:lnTo>
                <a:lnTo>
                  <a:pt x="185280" y="662939"/>
                </a:lnTo>
                <a:lnTo>
                  <a:pt x="186397" y="665479"/>
                </a:lnTo>
                <a:lnTo>
                  <a:pt x="187515" y="666749"/>
                </a:lnTo>
                <a:lnTo>
                  <a:pt x="188353" y="669289"/>
                </a:lnTo>
                <a:lnTo>
                  <a:pt x="189204" y="670559"/>
                </a:lnTo>
                <a:lnTo>
                  <a:pt x="189903" y="673099"/>
                </a:lnTo>
                <a:lnTo>
                  <a:pt x="190461" y="674369"/>
                </a:lnTo>
                <a:lnTo>
                  <a:pt x="191020" y="676909"/>
                </a:lnTo>
                <a:lnTo>
                  <a:pt x="191452" y="678179"/>
                </a:lnTo>
                <a:lnTo>
                  <a:pt x="191998" y="681989"/>
                </a:lnTo>
                <a:lnTo>
                  <a:pt x="192151" y="684529"/>
                </a:lnTo>
                <a:lnTo>
                  <a:pt x="192430" y="688339"/>
                </a:lnTo>
                <a:lnTo>
                  <a:pt x="192430" y="689609"/>
                </a:lnTo>
                <a:lnTo>
                  <a:pt x="192290" y="692149"/>
                </a:lnTo>
                <a:lnTo>
                  <a:pt x="192290" y="693419"/>
                </a:lnTo>
                <a:lnTo>
                  <a:pt x="191719" y="701039"/>
                </a:lnTo>
                <a:lnTo>
                  <a:pt x="191452" y="703579"/>
                </a:lnTo>
                <a:lnTo>
                  <a:pt x="191173" y="707389"/>
                </a:lnTo>
                <a:lnTo>
                  <a:pt x="191020" y="708659"/>
                </a:lnTo>
                <a:lnTo>
                  <a:pt x="190461" y="716279"/>
                </a:lnTo>
                <a:lnTo>
                  <a:pt x="190461" y="723899"/>
                </a:lnTo>
                <a:lnTo>
                  <a:pt x="190601" y="725169"/>
                </a:lnTo>
                <a:lnTo>
                  <a:pt x="190601" y="727709"/>
                </a:lnTo>
                <a:lnTo>
                  <a:pt x="191452" y="735329"/>
                </a:lnTo>
                <a:lnTo>
                  <a:pt x="191998" y="739139"/>
                </a:lnTo>
                <a:lnTo>
                  <a:pt x="192290" y="740409"/>
                </a:lnTo>
                <a:lnTo>
                  <a:pt x="193128" y="746759"/>
                </a:lnTo>
                <a:lnTo>
                  <a:pt x="193548" y="748029"/>
                </a:lnTo>
                <a:lnTo>
                  <a:pt x="194945" y="758189"/>
                </a:lnTo>
                <a:lnTo>
                  <a:pt x="195376" y="761999"/>
                </a:lnTo>
                <a:lnTo>
                  <a:pt x="195656" y="765809"/>
                </a:lnTo>
                <a:lnTo>
                  <a:pt x="195656" y="767079"/>
                </a:lnTo>
                <a:lnTo>
                  <a:pt x="195795" y="769619"/>
                </a:lnTo>
                <a:lnTo>
                  <a:pt x="195795" y="770889"/>
                </a:lnTo>
                <a:lnTo>
                  <a:pt x="195656" y="773429"/>
                </a:lnTo>
                <a:lnTo>
                  <a:pt x="195656" y="774699"/>
                </a:lnTo>
                <a:lnTo>
                  <a:pt x="195516" y="777239"/>
                </a:lnTo>
                <a:lnTo>
                  <a:pt x="195237" y="778509"/>
                </a:lnTo>
                <a:lnTo>
                  <a:pt x="195097" y="779779"/>
                </a:lnTo>
                <a:lnTo>
                  <a:pt x="194525" y="783589"/>
                </a:lnTo>
                <a:lnTo>
                  <a:pt x="194106" y="786129"/>
                </a:lnTo>
                <a:lnTo>
                  <a:pt x="193268" y="789939"/>
                </a:lnTo>
                <a:lnTo>
                  <a:pt x="192849" y="791209"/>
                </a:lnTo>
                <a:lnTo>
                  <a:pt x="192290" y="793749"/>
                </a:lnTo>
                <a:lnTo>
                  <a:pt x="191173" y="797559"/>
                </a:lnTo>
                <a:lnTo>
                  <a:pt x="189484" y="802639"/>
                </a:lnTo>
                <a:lnTo>
                  <a:pt x="188785" y="805179"/>
                </a:lnTo>
                <a:lnTo>
                  <a:pt x="188226" y="806449"/>
                </a:lnTo>
                <a:lnTo>
                  <a:pt x="187515" y="808989"/>
                </a:lnTo>
                <a:lnTo>
                  <a:pt x="186956" y="810259"/>
                </a:lnTo>
                <a:lnTo>
                  <a:pt x="186397" y="812799"/>
                </a:lnTo>
                <a:lnTo>
                  <a:pt x="185699" y="814069"/>
                </a:lnTo>
                <a:lnTo>
                  <a:pt x="185127" y="816609"/>
                </a:lnTo>
                <a:lnTo>
                  <a:pt x="184010" y="820419"/>
                </a:lnTo>
                <a:lnTo>
                  <a:pt x="183591" y="821689"/>
                </a:lnTo>
                <a:lnTo>
                  <a:pt x="182194" y="828039"/>
                </a:lnTo>
                <a:lnTo>
                  <a:pt x="181356" y="833119"/>
                </a:lnTo>
                <a:lnTo>
                  <a:pt x="181063" y="834389"/>
                </a:lnTo>
                <a:lnTo>
                  <a:pt x="180644" y="840739"/>
                </a:lnTo>
                <a:lnTo>
                  <a:pt x="180644" y="844549"/>
                </a:lnTo>
                <a:lnTo>
                  <a:pt x="181063" y="849629"/>
                </a:lnTo>
                <a:lnTo>
                  <a:pt x="181914" y="855979"/>
                </a:lnTo>
                <a:lnTo>
                  <a:pt x="182333" y="857249"/>
                </a:lnTo>
                <a:lnTo>
                  <a:pt x="182613" y="859789"/>
                </a:lnTo>
                <a:lnTo>
                  <a:pt x="183172" y="861059"/>
                </a:lnTo>
                <a:lnTo>
                  <a:pt x="183591" y="863599"/>
                </a:lnTo>
                <a:lnTo>
                  <a:pt x="184150" y="864869"/>
                </a:lnTo>
                <a:lnTo>
                  <a:pt x="185280" y="868679"/>
                </a:lnTo>
                <a:lnTo>
                  <a:pt x="185978" y="871219"/>
                </a:lnTo>
                <a:lnTo>
                  <a:pt x="186537" y="872489"/>
                </a:lnTo>
                <a:lnTo>
                  <a:pt x="187236" y="875029"/>
                </a:lnTo>
                <a:lnTo>
                  <a:pt x="188645" y="878839"/>
                </a:lnTo>
                <a:lnTo>
                  <a:pt x="189344" y="880109"/>
                </a:lnTo>
                <a:lnTo>
                  <a:pt x="190741" y="883919"/>
                </a:lnTo>
                <a:lnTo>
                  <a:pt x="191592" y="886459"/>
                </a:lnTo>
                <a:lnTo>
                  <a:pt x="193687" y="891539"/>
                </a:lnTo>
                <a:lnTo>
                  <a:pt x="194386" y="894079"/>
                </a:lnTo>
                <a:lnTo>
                  <a:pt x="195795" y="897889"/>
                </a:lnTo>
                <a:lnTo>
                  <a:pt x="196354" y="899159"/>
                </a:lnTo>
                <a:lnTo>
                  <a:pt x="197053" y="901699"/>
                </a:lnTo>
                <a:lnTo>
                  <a:pt x="198183" y="904239"/>
                </a:lnTo>
                <a:lnTo>
                  <a:pt x="199859" y="910589"/>
                </a:lnTo>
                <a:lnTo>
                  <a:pt x="200279" y="911859"/>
                </a:lnTo>
                <a:lnTo>
                  <a:pt x="200837" y="914399"/>
                </a:lnTo>
                <a:lnTo>
                  <a:pt x="201256" y="915669"/>
                </a:lnTo>
                <a:lnTo>
                  <a:pt x="201688" y="918209"/>
                </a:lnTo>
                <a:lnTo>
                  <a:pt x="201968" y="919479"/>
                </a:lnTo>
                <a:lnTo>
                  <a:pt x="202387" y="922019"/>
                </a:lnTo>
                <a:lnTo>
                  <a:pt x="203784" y="930909"/>
                </a:lnTo>
                <a:lnTo>
                  <a:pt x="203923" y="933449"/>
                </a:lnTo>
                <a:lnTo>
                  <a:pt x="204203" y="934719"/>
                </a:lnTo>
                <a:lnTo>
                  <a:pt x="204355" y="937259"/>
                </a:lnTo>
                <a:lnTo>
                  <a:pt x="204482" y="938529"/>
                </a:lnTo>
                <a:lnTo>
                  <a:pt x="205054" y="946149"/>
                </a:lnTo>
                <a:lnTo>
                  <a:pt x="205054" y="948689"/>
                </a:lnTo>
                <a:lnTo>
                  <a:pt x="205193" y="949959"/>
                </a:lnTo>
                <a:lnTo>
                  <a:pt x="205193" y="952499"/>
                </a:lnTo>
                <a:lnTo>
                  <a:pt x="205333" y="953769"/>
                </a:lnTo>
                <a:lnTo>
                  <a:pt x="205333" y="956309"/>
                </a:lnTo>
                <a:lnTo>
                  <a:pt x="205473" y="957579"/>
                </a:lnTo>
                <a:lnTo>
                  <a:pt x="205473" y="962659"/>
                </a:lnTo>
                <a:lnTo>
                  <a:pt x="205892" y="962659"/>
                </a:lnTo>
                <a:lnTo>
                  <a:pt x="205892" y="957579"/>
                </a:lnTo>
                <a:lnTo>
                  <a:pt x="206032" y="956309"/>
                </a:lnTo>
                <a:lnTo>
                  <a:pt x="206032" y="953769"/>
                </a:lnTo>
                <a:lnTo>
                  <a:pt x="206171" y="952499"/>
                </a:lnTo>
                <a:lnTo>
                  <a:pt x="206171" y="949959"/>
                </a:lnTo>
                <a:lnTo>
                  <a:pt x="206311" y="948689"/>
                </a:lnTo>
                <a:lnTo>
                  <a:pt x="206311" y="946149"/>
                </a:lnTo>
                <a:lnTo>
                  <a:pt x="207149" y="934719"/>
                </a:lnTo>
                <a:lnTo>
                  <a:pt x="207429" y="933449"/>
                </a:lnTo>
                <a:lnTo>
                  <a:pt x="207581" y="930909"/>
                </a:lnTo>
                <a:lnTo>
                  <a:pt x="208978" y="922019"/>
                </a:lnTo>
                <a:lnTo>
                  <a:pt x="209397" y="919479"/>
                </a:lnTo>
                <a:lnTo>
                  <a:pt x="211074" y="911859"/>
                </a:lnTo>
                <a:lnTo>
                  <a:pt x="211505" y="910589"/>
                </a:lnTo>
                <a:lnTo>
                  <a:pt x="213182" y="904239"/>
                </a:lnTo>
                <a:lnTo>
                  <a:pt x="214299" y="901699"/>
                </a:lnTo>
                <a:lnTo>
                  <a:pt x="215011" y="899159"/>
                </a:lnTo>
                <a:lnTo>
                  <a:pt x="215569" y="897889"/>
                </a:lnTo>
                <a:lnTo>
                  <a:pt x="216966" y="894079"/>
                </a:lnTo>
                <a:lnTo>
                  <a:pt x="217665" y="891539"/>
                </a:lnTo>
                <a:lnTo>
                  <a:pt x="219773" y="886459"/>
                </a:lnTo>
                <a:lnTo>
                  <a:pt x="220611" y="883919"/>
                </a:lnTo>
                <a:lnTo>
                  <a:pt x="222021" y="880109"/>
                </a:lnTo>
                <a:lnTo>
                  <a:pt x="222719" y="878839"/>
                </a:lnTo>
                <a:lnTo>
                  <a:pt x="224129" y="875029"/>
                </a:lnTo>
                <a:lnTo>
                  <a:pt x="224828" y="872489"/>
                </a:lnTo>
                <a:lnTo>
                  <a:pt x="225386" y="871219"/>
                </a:lnTo>
                <a:lnTo>
                  <a:pt x="226085" y="868679"/>
                </a:lnTo>
                <a:lnTo>
                  <a:pt x="226644" y="867409"/>
                </a:lnTo>
                <a:lnTo>
                  <a:pt x="227774" y="863599"/>
                </a:lnTo>
                <a:lnTo>
                  <a:pt x="228193" y="861059"/>
                </a:lnTo>
                <a:lnTo>
                  <a:pt x="228752" y="859789"/>
                </a:lnTo>
                <a:lnTo>
                  <a:pt x="229031" y="857249"/>
                </a:lnTo>
                <a:lnTo>
                  <a:pt x="229450" y="855979"/>
                </a:lnTo>
                <a:lnTo>
                  <a:pt x="230301" y="849629"/>
                </a:lnTo>
                <a:lnTo>
                  <a:pt x="230428" y="848359"/>
                </a:lnTo>
                <a:lnTo>
                  <a:pt x="230720" y="844549"/>
                </a:lnTo>
                <a:lnTo>
                  <a:pt x="230720" y="840739"/>
                </a:lnTo>
                <a:lnTo>
                  <a:pt x="230428" y="836929"/>
                </a:lnTo>
                <a:lnTo>
                  <a:pt x="230301" y="834389"/>
                </a:lnTo>
                <a:lnTo>
                  <a:pt x="229171" y="828039"/>
                </a:lnTo>
                <a:lnTo>
                  <a:pt x="227774" y="821689"/>
                </a:lnTo>
                <a:lnTo>
                  <a:pt x="227355" y="820419"/>
                </a:lnTo>
                <a:lnTo>
                  <a:pt x="226225" y="816609"/>
                </a:lnTo>
                <a:lnTo>
                  <a:pt x="225666" y="814069"/>
                </a:lnTo>
                <a:lnTo>
                  <a:pt x="224967" y="812799"/>
                </a:lnTo>
                <a:lnTo>
                  <a:pt x="224409" y="810259"/>
                </a:lnTo>
                <a:lnTo>
                  <a:pt x="223837" y="808989"/>
                </a:lnTo>
                <a:lnTo>
                  <a:pt x="223139" y="806449"/>
                </a:lnTo>
                <a:lnTo>
                  <a:pt x="222580" y="805179"/>
                </a:lnTo>
                <a:lnTo>
                  <a:pt x="221881" y="802639"/>
                </a:lnTo>
                <a:lnTo>
                  <a:pt x="218516" y="791209"/>
                </a:lnTo>
                <a:lnTo>
                  <a:pt x="218097" y="789939"/>
                </a:lnTo>
                <a:lnTo>
                  <a:pt x="216839" y="783589"/>
                </a:lnTo>
                <a:lnTo>
                  <a:pt x="216268" y="779779"/>
                </a:lnTo>
                <a:lnTo>
                  <a:pt x="216128" y="778509"/>
                </a:lnTo>
                <a:lnTo>
                  <a:pt x="215849" y="777239"/>
                </a:lnTo>
                <a:lnTo>
                  <a:pt x="215709" y="774699"/>
                </a:lnTo>
                <a:lnTo>
                  <a:pt x="215709" y="773429"/>
                </a:lnTo>
                <a:lnTo>
                  <a:pt x="215569" y="770889"/>
                </a:lnTo>
                <a:lnTo>
                  <a:pt x="215569" y="769619"/>
                </a:lnTo>
                <a:lnTo>
                  <a:pt x="215709" y="767079"/>
                </a:lnTo>
                <a:lnTo>
                  <a:pt x="215709" y="765809"/>
                </a:lnTo>
                <a:lnTo>
                  <a:pt x="215988" y="761999"/>
                </a:lnTo>
                <a:lnTo>
                  <a:pt x="216408" y="758189"/>
                </a:lnTo>
                <a:lnTo>
                  <a:pt x="217817" y="748029"/>
                </a:lnTo>
                <a:lnTo>
                  <a:pt x="218236" y="746759"/>
                </a:lnTo>
                <a:lnTo>
                  <a:pt x="220192" y="732789"/>
                </a:lnTo>
                <a:lnTo>
                  <a:pt x="220611" y="727709"/>
                </a:lnTo>
                <a:lnTo>
                  <a:pt x="220764" y="725169"/>
                </a:lnTo>
                <a:lnTo>
                  <a:pt x="220891" y="723899"/>
                </a:lnTo>
                <a:lnTo>
                  <a:pt x="220891" y="716279"/>
                </a:lnTo>
                <a:lnTo>
                  <a:pt x="219913" y="703579"/>
                </a:lnTo>
                <a:lnTo>
                  <a:pt x="219633" y="701039"/>
                </a:lnTo>
                <a:lnTo>
                  <a:pt x="219075" y="693419"/>
                </a:lnTo>
                <a:lnTo>
                  <a:pt x="219075" y="692149"/>
                </a:lnTo>
                <a:lnTo>
                  <a:pt x="218935" y="689609"/>
                </a:lnTo>
                <a:lnTo>
                  <a:pt x="218935" y="688339"/>
                </a:lnTo>
                <a:lnTo>
                  <a:pt x="219354" y="681989"/>
                </a:lnTo>
                <a:lnTo>
                  <a:pt x="219913" y="678179"/>
                </a:lnTo>
                <a:lnTo>
                  <a:pt x="220332" y="676909"/>
                </a:lnTo>
                <a:lnTo>
                  <a:pt x="221462" y="673099"/>
                </a:lnTo>
                <a:lnTo>
                  <a:pt x="222161" y="670559"/>
                </a:lnTo>
                <a:lnTo>
                  <a:pt x="222999" y="669289"/>
                </a:lnTo>
                <a:lnTo>
                  <a:pt x="223837" y="666749"/>
                </a:lnTo>
                <a:lnTo>
                  <a:pt x="224967" y="665479"/>
                </a:lnTo>
                <a:lnTo>
                  <a:pt x="226085" y="662939"/>
                </a:lnTo>
                <a:lnTo>
                  <a:pt x="227355" y="661669"/>
                </a:lnTo>
                <a:lnTo>
                  <a:pt x="230149" y="657859"/>
                </a:lnTo>
                <a:lnTo>
                  <a:pt x="235483" y="651509"/>
                </a:lnTo>
                <a:lnTo>
                  <a:pt x="239687" y="648969"/>
                </a:lnTo>
                <a:lnTo>
                  <a:pt x="241935" y="646429"/>
                </a:lnTo>
                <a:lnTo>
                  <a:pt x="244322" y="645159"/>
                </a:lnTo>
                <a:lnTo>
                  <a:pt x="246849" y="642619"/>
                </a:lnTo>
                <a:lnTo>
                  <a:pt x="252171" y="638809"/>
                </a:lnTo>
                <a:lnTo>
                  <a:pt x="254977" y="637539"/>
                </a:lnTo>
                <a:lnTo>
                  <a:pt x="258064" y="634999"/>
                </a:lnTo>
                <a:lnTo>
                  <a:pt x="261010" y="633729"/>
                </a:lnTo>
                <a:lnTo>
                  <a:pt x="264236" y="631189"/>
                </a:lnTo>
                <a:lnTo>
                  <a:pt x="267462" y="629919"/>
                </a:lnTo>
                <a:lnTo>
                  <a:pt x="274193" y="626109"/>
                </a:lnTo>
                <a:lnTo>
                  <a:pt x="277698" y="623569"/>
                </a:lnTo>
                <a:lnTo>
                  <a:pt x="284708" y="619759"/>
                </a:lnTo>
                <a:lnTo>
                  <a:pt x="288353" y="618489"/>
                </a:lnTo>
                <a:lnTo>
                  <a:pt x="295656" y="614679"/>
                </a:lnTo>
                <a:lnTo>
                  <a:pt x="299440" y="612139"/>
                </a:lnTo>
                <a:lnTo>
                  <a:pt x="310375" y="607059"/>
                </a:lnTo>
                <a:lnTo>
                  <a:pt x="314020" y="604519"/>
                </a:lnTo>
                <a:lnTo>
                  <a:pt x="317665" y="603249"/>
                </a:lnTo>
                <a:lnTo>
                  <a:pt x="324815" y="599439"/>
                </a:lnTo>
                <a:lnTo>
                  <a:pt x="328333" y="596899"/>
                </a:lnTo>
                <a:lnTo>
                  <a:pt x="335064" y="594359"/>
                </a:lnTo>
                <a:lnTo>
                  <a:pt x="338429" y="591819"/>
                </a:lnTo>
                <a:lnTo>
                  <a:pt x="341655" y="589279"/>
                </a:lnTo>
                <a:lnTo>
                  <a:pt x="347827" y="586739"/>
                </a:lnTo>
                <a:lnTo>
                  <a:pt x="350761" y="584199"/>
                </a:lnTo>
                <a:lnTo>
                  <a:pt x="353580" y="582929"/>
                </a:lnTo>
                <a:lnTo>
                  <a:pt x="356374" y="580389"/>
                </a:lnTo>
                <a:lnTo>
                  <a:pt x="359194" y="579119"/>
                </a:lnTo>
                <a:lnTo>
                  <a:pt x="361708" y="576579"/>
                </a:lnTo>
                <a:lnTo>
                  <a:pt x="364236" y="575309"/>
                </a:lnTo>
                <a:lnTo>
                  <a:pt x="366763" y="572769"/>
                </a:lnTo>
                <a:lnTo>
                  <a:pt x="371525" y="568959"/>
                </a:lnTo>
                <a:lnTo>
                  <a:pt x="375869" y="565149"/>
                </a:lnTo>
                <a:lnTo>
                  <a:pt x="377977" y="563879"/>
                </a:lnTo>
                <a:lnTo>
                  <a:pt x="380085" y="561339"/>
                </a:lnTo>
                <a:lnTo>
                  <a:pt x="384009" y="557529"/>
                </a:lnTo>
                <a:lnTo>
                  <a:pt x="385838" y="556259"/>
                </a:lnTo>
                <a:lnTo>
                  <a:pt x="387654" y="553719"/>
                </a:lnTo>
                <a:lnTo>
                  <a:pt x="389483" y="552449"/>
                </a:lnTo>
                <a:lnTo>
                  <a:pt x="392988" y="548639"/>
                </a:lnTo>
                <a:lnTo>
                  <a:pt x="394525" y="546099"/>
                </a:lnTo>
                <a:lnTo>
                  <a:pt x="396214" y="544829"/>
                </a:lnTo>
                <a:lnTo>
                  <a:pt x="397751" y="542289"/>
                </a:lnTo>
                <a:lnTo>
                  <a:pt x="399300" y="541019"/>
                </a:lnTo>
                <a:lnTo>
                  <a:pt x="402094" y="537209"/>
                </a:lnTo>
                <a:lnTo>
                  <a:pt x="403364" y="534669"/>
                </a:lnTo>
                <a:lnTo>
                  <a:pt x="405892" y="530859"/>
                </a:lnTo>
                <a:lnTo>
                  <a:pt x="407860" y="528319"/>
                </a:lnTo>
                <a:lnTo>
                  <a:pt x="408686" y="525779"/>
                </a:lnTo>
                <a:lnTo>
                  <a:pt x="409536" y="524509"/>
                </a:lnTo>
                <a:lnTo>
                  <a:pt x="410654" y="520699"/>
                </a:lnTo>
                <a:lnTo>
                  <a:pt x="411073" y="518159"/>
                </a:lnTo>
                <a:lnTo>
                  <a:pt x="411353" y="516889"/>
                </a:lnTo>
                <a:lnTo>
                  <a:pt x="411353" y="513079"/>
                </a:lnTo>
                <a:lnTo>
                  <a:pt x="411073" y="510539"/>
                </a:lnTo>
                <a:lnTo>
                  <a:pt x="410654" y="509269"/>
                </a:lnTo>
                <a:lnTo>
                  <a:pt x="410095" y="506729"/>
                </a:lnTo>
                <a:lnTo>
                  <a:pt x="409397" y="505459"/>
                </a:lnTo>
                <a:lnTo>
                  <a:pt x="408406" y="502919"/>
                </a:lnTo>
                <a:lnTo>
                  <a:pt x="407289" y="501649"/>
                </a:lnTo>
                <a:lnTo>
                  <a:pt x="406031" y="499109"/>
                </a:lnTo>
                <a:lnTo>
                  <a:pt x="404622" y="497839"/>
                </a:lnTo>
                <a:lnTo>
                  <a:pt x="402945" y="495299"/>
                </a:lnTo>
                <a:lnTo>
                  <a:pt x="401116" y="494029"/>
                </a:lnTo>
                <a:lnTo>
                  <a:pt x="399148" y="491489"/>
                </a:lnTo>
                <a:lnTo>
                  <a:pt x="394665" y="487679"/>
                </a:lnTo>
                <a:lnTo>
                  <a:pt x="392137" y="486409"/>
                </a:lnTo>
                <a:lnTo>
                  <a:pt x="386676" y="482599"/>
                </a:lnTo>
                <a:lnTo>
                  <a:pt x="383590" y="480059"/>
                </a:lnTo>
                <a:lnTo>
                  <a:pt x="380504" y="478789"/>
                </a:lnTo>
                <a:lnTo>
                  <a:pt x="377278" y="476249"/>
                </a:lnTo>
                <a:lnTo>
                  <a:pt x="373913" y="474979"/>
                </a:lnTo>
                <a:lnTo>
                  <a:pt x="370547" y="472439"/>
                </a:lnTo>
                <a:lnTo>
                  <a:pt x="363245" y="468629"/>
                </a:lnTo>
                <a:lnTo>
                  <a:pt x="355676" y="466089"/>
                </a:lnTo>
                <a:lnTo>
                  <a:pt x="351891" y="463549"/>
                </a:lnTo>
                <a:lnTo>
                  <a:pt x="347967" y="461009"/>
                </a:lnTo>
                <a:lnTo>
                  <a:pt x="343890" y="459739"/>
                </a:lnTo>
                <a:lnTo>
                  <a:pt x="339966" y="458469"/>
                </a:lnTo>
                <a:lnTo>
                  <a:pt x="335902" y="455929"/>
                </a:lnTo>
                <a:lnTo>
                  <a:pt x="331978" y="454659"/>
                </a:lnTo>
                <a:lnTo>
                  <a:pt x="327914" y="452119"/>
                </a:lnTo>
                <a:lnTo>
                  <a:pt x="323989" y="450849"/>
                </a:lnTo>
                <a:lnTo>
                  <a:pt x="319913" y="448309"/>
                </a:lnTo>
                <a:lnTo>
                  <a:pt x="315988" y="447039"/>
                </a:lnTo>
                <a:lnTo>
                  <a:pt x="312064" y="444499"/>
                </a:lnTo>
                <a:lnTo>
                  <a:pt x="308279" y="443229"/>
                </a:lnTo>
                <a:lnTo>
                  <a:pt x="304482" y="440689"/>
                </a:lnTo>
                <a:lnTo>
                  <a:pt x="300697" y="439419"/>
                </a:lnTo>
                <a:lnTo>
                  <a:pt x="293408" y="435609"/>
                </a:lnTo>
                <a:lnTo>
                  <a:pt x="289902" y="433069"/>
                </a:lnTo>
                <a:lnTo>
                  <a:pt x="283171" y="429259"/>
                </a:lnTo>
                <a:lnTo>
                  <a:pt x="279946" y="427989"/>
                </a:lnTo>
                <a:lnTo>
                  <a:pt x="276720" y="425449"/>
                </a:lnTo>
                <a:lnTo>
                  <a:pt x="273773" y="424179"/>
                </a:lnTo>
                <a:lnTo>
                  <a:pt x="270827" y="421639"/>
                </a:lnTo>
                <a:lnTo>
                  <a:pt x="267881" y="420369"/>
                </a:lnTo>
                <a:lnTo>
                  <a:pt x="260032" y="414019"/>
                </a:lnTo>
                <a:lnTo>
                  <a:pt x="257505" y="412749"/>
                </a:lnTo>
                <a:lnTo>
                  <a:pt x="246710" y="403859"/>
                </a:lnTo>
                <a:lnTo>
                  <a:pt x="243052" y="400049"/>
                </a:lnTo>
                <a:lnTo>
                  <a:pt x="241376" y="397509"/>
                </a:lnTo>
                <a:lnTo>
                  <a:pt x="239687" y="396239"/>
                </a:lnTo>
                <a:lnTo>
                  <a:pt x="236613" y="392429"/>
                </a:lnTo>
                <a:lnTo>
                  <a:pt x="235343" y="389889"/>
                </a:lnTo>
                <a:lnTo>
                  <a:pt x="233946" y="388619"/>
                </a:lnTo>
                <a:lnTo>
                  <a:pt x="232676" y="386079"/>
                </a:lnTo>
                <a:lnTo>
                  <a:pt x="231559" y="384809"/>
                </a:lnTo>
                <a:lnTo>
                  <a:pt x="230428" y="382269"/>
                </a:lnTo>
                <a:lnTo>
                  <a:pt x="228473" y="378459"/>
                </a:lnTo>
                <a:lnTo>
                  <a:pt x="227634" y="377189"/>
                </a:lnTo>
                <a:lnTo>
                  <a:pt x="226783" y="374649"/>
                </a:lnTo>
                <a:lnTo>
                  <a:pt x="226085" y="373379"/>
                </a:lnTo>
                <a:lnTo>
                  <a:pt x="225386" y="370839"/>
                </a:lnTo>
                <a:lnTo>
                  <a:pt x="223710" y="365759"/>
                </a:lnTo>
                <a:lnTo>
                  <a:pt x="223278" y="363219"/>
                </a:lnTo>
                <a:lnTo>
                  <a:pt x="222859" y="361949"/>
                </a:lnTo>
                <a:lnTo>
                  <a:pt x="222300" y="358139"/>
                </a:lnTo>
                <a:lnTo>
                  <a:pt x="222161" y="355599"/>
                </a:lnTo>
                <a:lnTo>
                  <a:pt x="221881" y="354329"/>
                </a:lnTo>
                <a:lnTo>
                  <a:pt x="221742" y="351789"/>
                </a:lnTo>
                <a:lnTo>
                  <a:pt x="221742" y="350519"/>
                </a:lnTo>
                <a:lnTo>
                  <a:pt x="221602" y="347979"/>
                </a:lnTo>
                <a:lnTo>
                  <a:pt x="221602" y="337819"/>
                </a:lnTo>
                <a:lnTo>
                  <a:pt x="221742" y="335279"/>
                </a:lnTo>
                <a:lnTo>
                  <a:pt x="221742" y="326389"/>
                </a:lnTo>
                <a:lnTo>
                  <a:pt x="221602" y="323849"/>
                </a:lnTo>
                <a:lnTo>
                  <a:pt x="221602" y="322579"/>
                </a:lnTo>
                <a:lnTo>
                  <a:pt x="221043" y="314959"/>
                </a:lnTo>
                <a:lnTo>
                  <a:pt x="219913" y="307339"/>
                </a:lnTo>
                <a:lnTo>
                  <a:pt x="219075" y="303529"/>
                </a:lnTo>
                <a:lnTo>
                  <a:pt x="218795" y="300989"/>
                </a:lnTo>
                <a:lnTo>
                  <a:pt x="218376" y="299719"/>
                </a:lnTo>
                <a:lnTo>
                  <a:pt x="216966" y="293369"/>
                </a:lnTo>
                <a:lnTo>
                  <a:pt x="215849" y="289559"/>
                </a:lnTo>
                <a:lnTo>
                  <a:pt x="215430" y="288289"/>
                </a:lnTo>
                <a:lnTo>
                  <a:pt x="214871" y="285749"/>
                </a:lnTo>
                <a:lnTo>
                  <a:pt x="214452" y="284479"/>
                </a:lnTo>
                <a:lnTo>
                  <a:pt x="213321" y="280669"/>
                </a:lnTo>
                <a:lnTo>
                  <a:pt x="212902" y="278129"/>
                </a:lnTo>
                <a:lnTo>
                  <a:pt x="212344" y="276859"/>
                </a:lnTo>
                <a:lnTo>
                  <a:pt x="211924" y="275589"/>
                </a:lnTo>
                <a:lnTo>
                  <a:pt x="211505" y="273049"/>
                </a:lnTo>
                <a:lnTo>
                  <a:pt x="209537" y="264159"/>
                </a:lnTo>
                <a:lnTo>
                  <a:pt x="207708" y="252729"/>
                </a:lnTo>
                <a:lnTo>
                  <a:pt x="207581" y="250189"/>
                </a:lnTo>
                <a:lnTo>
                  <a:pt x="207302" y="248919"/>
                </a:lnTo>
                <a:lnTo>
                  <a:pt x="206311" y="234949"/>
                </a:lnTo>
                <a:lnTo>
                  <a:pt x="206311" y="233679"/>
                </a:lnTo>
                <a:lnTo>
                  <a:pt x="206171" y="231139"/>
                </a:lnTo>
                <a:lnTo>
                  <a:pt x="206171" y="229869"/>
                </a:lnTo>
                <a:lnTo>
                  <a:pt x="206032" y="227329"/>
                </a:lnTo>
                <a:lnTo>
                  <a:pt x="206032" y="223519"/>
                </a:lnTo>
                <a:lnTo>
                  <a:pt x="205892" y="222249"/>
                </a:lnTo>
                <a:lnTo>
                  <a:pt x="205892" y="198119"/>
                </a:lnTo>
                <a:lnTo>
                  <a:pt x="206032" y="195579"/>
                </a:lnTo>
                <a:lnTo>
                  <a:pt x="206032" y="191769"/>
                </a:lnTo>
                <a:lnTo>
                  <a:pt x="206171" y="190499"/>
                </a:lnTo>
                <a:lnTo>
                  <a:pt x="206171" y="187959"/>
                </a:lnTo>
                <a:lnTo>
                  <a:pt x="206311" y="186689"/>
                </a:lnTo>
                <a:lnTo>
                  <a:pt x="206311" y="184149"/>
                </a:lnTo>
                <a:lnTo>
                  <a:pt x="207302" y="171449"/>
                </a:lnTo>
                <a:lnTo>
                  <a:pt x="207708" y="167639"/>
                </a:lnTo>
                <a:lnTo>
                  <a:pt x="209118" y="157479"/>
                </a:lnTo>
                <a:lnTo>
                  <a:pt x="209537" y="156209"/>
                </a:lnTo>
                <a:lnTo>
                  <a:pt x="209816" y="153669"/>
                </a:lnTo>
                <a:lnTo>
                  <a:pt x="211924" y="144779"/>
                </a:lnTo>
                <a:lnTo>
                  <a:pt x="212483" y="143509"/>
                </a:lnTo>
                <a:lnTo>
                  <a:pt x="213893" y="137159"/>
                </a:lnTo>
                <a:lnTo>
                  <a:pt x="214299" y="135889"/>
                </a:lnTo>
                <a:lnTo>
                  <a:pt x="215430" y="132079"/>
                </a:lnTo>
                <a:lnTo>
                  <a:pt x="215849" y="129539"/>
                </a:lnTo>
                <a:lnTo>
                  <a:pt x="216408" y="128269"/>
                </a:lnTo>
                <a:lnTo>
                  <a:pt x="218516" y="118109"/>
                </a:lnTo>
                <a:lnTo>
                  <a:pt x="218935" y="116839"/>
                </a:lnTo>
                <a:lnTo>
                  <a:pt x="219773" y="110489"/>
                </a:lnTo>
                <a:lnTo>
                  <a:pt x="220332" y="105409"/>
                </a:lnTo>
                <a:lnTo>
                  <a:pt x="220332" y="102869"/>
                </a:lnTo>
                <a:lnTo>
                  <a:pt x="220484" y="101599"/>
                </a:lnTo>
                <a:lnTo>
                  <a:pt x="220332" y="99059"/>
                </a:lnTo>
                <a:lnTo>
                  <a:pt x="220332" y="97789"/>
                </a:lnTo>
                <a:lnTo>
                  <a:pt x="219913" y="92709"/>
                </a:lnTo>
                <a:lnTo>
                  <a:pt x="219633" y="90169"/>
                </a:lnTo>
                <a:lnTo>
                  <a:pt x="219494" y="87629"/>
                </a:lnTo>
                <a:lnTo>
                  <a:pt x="219075" y="86359"/>
                </a:lnTo>
                <a:lnTo>
                  <a:pt x="218795" y="85089"/>
                </a:lnTo>
                <a:lnTo>
                  <a:pt x="218376" y="82549"/>
                </a:lnTo>
                <a:lnTo>
                  <a:pt x="218097" y="81279"/>
                </a:lnTo>
                <a:lnTo>
                  <a:pt x="217665" y="78739"/>
                </a:lnTo>
                <a:lnTo>
                  <a:pt x="217119" y="77469"/>
                </a:lnTo>
                <a:lnTo>
                  <a:pt x="215709" y="71119"/>
                </a:lnTo>
                <a:lnTo>
                  <a:pt x="215290" y="69849"/>
                </a:lnTo>
                <a:lnTo>
                  <a:pt x="214731" y="67309"/>
                </a:lnTo>
                <a:lnTo>
                  <a:pt x="214299" y="66039"/>
                </a:lnTo>
                <a:lnTo>
                  <a:pt x="213741" y="63499"/>
                </a:lnTo>
                <a:lnTo>
                  <a:pt x="213321" y="62229"/>
                </a:lnTo>
                <a:lnTo>
                  <a:pt x="211924" y="55879"/>
                </a:lnTo>
                <a:lnTo>
                  <a:pt x="211366" y="54609"/>
                </a:lnTo>
                <a:lnTo>
                  <a:pt x="210096" y="48259"/>
                </a:lnTo>
                <a:lnTo>
                  <a:pt x="209816" y="46989"/>
                </a:lnTo>
                <a:lnTo>
                  <a:pt x="209397" y="44449"/>
                </a:lnTo>
                <a:lnTo>
                  <a:pt x="208838" y="40639"/>
                </a:lnTo>
                <a:lnTo>
                  <a:pt x="208419" y="39369"/>
                </a:lnTo>
                <a:lnTo>
                  <a:pt x="208280" y="36829"/>
                </a:lnTo>
                <a:lnTo>
                  <a:pt x="207429" y="31749"/>
                </a:lnTo>
                <a:lnTo>
                  <a:pt x="207302" y="29209"/>
                </a:lnTo>
                <a:lnTo>
                  <a:pt x="207010" y="25399"/>
                </a:lnTo>
                <a:lnTo>
                  <a:pt x="206730" y="24129"/>
                </a:lnTo>
                <a:lnTo>
                  <a:pt x="206730" y="22859"/>
                </a:lnTo>
                <a:lnTo>
                  <a:pt x="206311" y="16509"/>
                </a:lnTo>
                <a:lnTo>
                  <a:pt x="206311" y="15239"/>
                </a:lnTo>
                <a:lnTo>
                  <a:pt x="206171" y="12699"/>
                </a:lnTo>
                <a:lnTo>
                  <a:pt x="206171" y="11429"/>
                </a:lnTo>
                <a:lnTo>
                  <a:pt x="206032" y="8889"/>
                </a:lnTo>
                <a:lnTo>
                  <a:pt x="206032" y="7619"/>
                </a:lnTo>
                <a:lnTo>
                  <a:pt x="205892" y="5079"/>
                </a:lnTo>
                <a:lnTo>
                  <a:pt x="205892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2881711" y="877782"/>
            <a:ext cx="411480" cy="963930"/>
          </a:xfrm>
          <a:custGeom>
            <a:avLst/>
            <a:gdLst/>
            <a:ahLst/>
            <a:cxnLst/>
            <a:rect l="l" t="t" r="r" b="b"/>
            <a:pathLst>
              <a:path w="411479" h="963930">
                <a:moveTo>
                  <a:pt x="205473" y="963676"/>
                </a:moveTo>
                <a:lnTo>
                  <a:pt x="205473" y="961872"/>
                </a:lnTo>
                <a:lnTo>
                  <a:pt x="205473" y="959954"/>
                </a:lnTo>
                <a:lnTo>
                  <a:pt x="205473" y="958037"/>
                </a:lnTo>
                <a:lnTo>
                  <a:pt x="205333" y="956106"/>
                </a:lnTo>
                <a:lnTo>
                  <a:pt x="205333" y="954303"/>
                </a:lnTo>
                <a:lnTo>
                  <a:pt x="205193" y="952385"/>
                </a:lnTo>
                <a:lnTo>
                  <a:pt x="205193" y="950467"/>
                </a:lnTo>
                <a:lnTo>
                  <a:pt x="205054" y="948664"/>
                </a:lnTo>
                <a:lnTo>
                  <a:pt x="205054" y="946746"/>
                </a:lnTo>
                <a:lnTo>
                  <a:pt x="204914" y="944816"/>
                </a:lnTo>
                <a:lnTo>
                  <a:pt x="204774" y="943025"/>
                </a:lnTo>
                <a:lnTo>
                  <a:pt x="204635" y="941095"/>
                </a:lnTo>
                <a:lnTo>
                  <a:pt x="204482" y="939177"/>
                </a:lnTo>
                <a:lnTo>
                  <a:pt x="204355" y="937247"/>
                </a:lnTo>
                <a:lnTo>
                  <a:pt x="204203" y="935456"/>
                </a:lnTo>
                <a:lnTo>
                  <a:pt x="203923" y="933526"/>
                </a:lnTo>
                <a:lnTo>
                  <a:pt x="203784" y="931608"/>
                </a:lnTo>
                <a:lnTo>
                  <a:pt x="203504" y="929805"/>
                </a:lnTo>
                <a:lnTo>
                  <a:pt x="203225" y="927887"/>
                </a:lnTo>
                <a:lnTo>
                  <a:pt x="202946" y="925969"/>
                </a:lnTo>
                <a:lnTo>
                  <a:pt x="202666" y="924166"/>
                </a:lnTo>
                <a:lnTo>
                  <a:pt x="202387" y="922235"/>
                </a:lnTo>
                <a:lnTo>
                  <a:pt x="201968" y="920318"/>
                </a:lnTo>
                <a:lnTo>
                  <a:pt x="201688" y="918400"/>
                </a:lnTo>
                <a:lnTo>
                  <a:pt x="201256" y="916597"/>
                </a:lnTo>
                <a:lnTo>
                  <a:pt x="200837" y="914679"/>
                </a:lnTo>
                <a:lnTo>
                  <a:pt x="200279" y="912748"/>
                </a:lnTo>
                <a:lnTo>
                  <a:pt x="199859" y="910958"/>
                </a:lnTo>
                <a:lnTo>
                  <a:pt x="199301" y="909027"/>
                </a:lnTo>
                <a:lnTo>
                  <a:pt x="198742" y="907110"/>
                </a:lnTo>
                <a:lnTo>
                  <a:pt x="198183" y="905192"/>
                </a:lnTo>
                <a:lnTo>
                  <a:pt x="197612" y="903389"/>
                </a:lnTo>
                <a:lnTo>
                  <a:pt x="197053" y="901471"/>
                </a:lnTo>
                <a:lnTo>
                  <a:pt x="196354" y="899541"/>
                </a:lnTo>
                <a:lnTo>
                  <a:pt x="195795" y="897737"/>
                </a:lnTo>
                <a:lnTo>
                  <a:pt x="195097" y="895819"/>
                </a:lnTo>
                <a:lnTo>
                  <a:pt x="194386" y="893902"/>
                </a:lnTo>
                <a:lnTo>
                  <a:pt x="193687" y="892098"/>
                </a:lnTo>
                <a:lnTo>
                  <a:pt x="192989" y="890168"/>
                </a:lnTo>
                <a:lnTo>
                  <a:pt x="192290" y="888250"/>
                </a:lnTo>
                <a:lnTo>
                  <a:pt x="191592" y="886332"/>
                </a:lnTo>
                <a:lnTo>
                  <a:pt x="190741" y="884529"/>
                </a:lnTo>
                <a:lnTo>
                  <a:pt x="190042" y="882611"/>
                </a:lnTo>
                <a:lnTo>
                  <a:pt x="189344" y="880681"/>
                </a:lnTo>
                <a:lnTo>
                  <a:pt x="188645" y="878890"/>
                </a:lnTo>
                <a:lnTo>
                  <a:pt x="187947" y="876960"/>
                </a:lnTo>
                <a:lnTo>
                  <a:pt x="187236" y="875042"/>
                </a:lnTo>
                <a:lnTo>
                  <a:pt x="186537" y="873239"/>
                </a:lnTo>
                <a:lnTo>
                  <a:pt x="185978" y="871321"/>
                </a:lnTo>
                <a:lnTo>
                  <a:pt x="185280" y="869403"/>
                </a:lnTo>
                <a:lnTo>
                  <a:pt x="184708" y="867473"/>
                </a:lnTo>
                <a:lnTo>
                  <a:pt x="184150" y="865670"/>
                </a:lnTo>
                <a:lnTo>
                  <a:pt x="183591" y="863752"/>
                </a:lnTo>
                <a:lnTo>
                  <a:pt x="183172" y="861834"/>
                </a:lnTo>
                <a:lnTo>
                  <a:pt x="182613" y="860031"/>
                </a:lnTo>
                <a:lnTo>
                  <a:pt x="182333" y="858100"/>
                </a:lnTo>
                <a:lnTo>
                  <a:pt x="181914" y="856183"/>
                </a:lnTo>
                <a:lnTo>
                  <a:pt x="181635" y="854392"/>
                </a:lnTo>
                <a:lnTo>
                  <a:pt x="181356" y="852462"/>
                </a:lnTo>
                <a:lnTo>
                  <a:pt x="181063" y="850544"/>
                </a:lnTo>
                <a:lnTo>
                  <a:pt x="180924" y="848613"/>
                </a:lnTo>
                <a:lnTo>
                  <a:pt x="180784" y="846823"/>
                </a:lnTo>
                <a:lnTo>
                  <a:pt x="180644" y="844892"/>
                </a:lnTo>
                <a:lnTo>
                  <a:pt x="180644" y="842975"/>
                </a:lnTo>
                <a:lnTo>
                  <a:pt x="180644" y="841171"/>
                </a:lnTo>
                <a:lnTo>
                  <a:pt x="180784" y="839254"/>
                </a:lnTo>
                <a:lnTo>
                  <a:pt x="180924" y="837336"/>
                </a:lnTo>
                <a:lnTo>
                  <a:pt x="181063" y="835406"/>
                </a:lnTo>
                <a:lnTo>
                  <a:pt x="181356" y="833602"/>
                </a:lnTo>
                <a:lnTo>
                  <a:pt x="181635" y="831684"/>
                </a:lnTo>
                <a:lnTo>
                  <a:pt x="181914" y="829767"/>
                </a:lnTo>
                <a:lnTo>
                  <a:pt x="182194" y="827963"/>
                </a:lnTo>
                <a:lnTo>
                  <a:pt x="182613" y="826046"/>
                </a:lnTo>
                <a:lnTo>
                  <a:pt x="183032" y="824115"/>
                </a:lnTo>
                <a:lnTo>
                  <a:pt x="183591" y="822325"/>
                </a:lnTo>
                <a:lnTo>
                  <a:pt x="184010" y="820394"/>
                </a:lnTo>
                <a:lnTo>
                  <a:pt x="184569" y="818476"/>
                </a:lnTo>
                <a:lnTo>
                  <a:pt x="185127" y="816559"/>
                </a:lnTo>
                <a:lnTo>
                  <a:pt x="185699" y="814755"/>
                </a:lnTo>
                <a:lnTo>
                  <a:pt x="186397" y="812838"/>
                </a:lnTo>
                <a:lnTo>
                  <a:pt x="186956" y="810907"/>
                </a:lnTo>
                <a:lnTo>
                  <a:pt x="187515" y="809104"/>
                </a:lnTo>
                <a:lnTo>
                  <a:pt x="188226" y="807186"/>
                </a:lnTo>
                <a:lnTo>
                  <a:pt x="188785" y="805268"/>
                </a:lnTo>
                <a:lnTo>
                  <a:pt x="189484" y="803465"/>
                </a:lnTo>
                <a:lnTo>
                  <a:pt x="190042" y="801535"/>
                </a:lnTo>
                <a:lnTo>
                  <a:pt x="190601" y="799617"/>
                </a:lnTo>
                <a:lnTo>
                  <a:pt x="191173" y="797699"/>
                </a:lnTo>
                <a:lnTo>
                  <a:pt x="191719" y="795896"/>
                </a:lnTo>
                <a:lnTo>
                  <a:pt x="192290" y="793978"/>
                </a:lnTo>
                <a:lnTo>
                  <a:pt x="192849" y="792048"/>
                </a:lnTo>
                <a:lnTo>
                  <a:pt x="193268" y="790257"/>
                </a:lnTo>
                <a:lnTo>
                  <a:pt x="193687" y="788327"/>
                </a:lnTo>
                <a:lnTo>
                  <a:pt x="194106" y="786409"/>
                </a:lnTo>
                <a:lnTo>
                  <a:pt x="194525" y="784605"/>
                </a:lnTo>
                <a:lnTo>
                  <a:pt x="194818" y="782688"/>
                </a:lnTo>
                <a:lnTo>
                  <a:pt x="195097" y="780770"/>
                </a:lnTo>
                <a:lnTo>
                  <a:pt x="195237" y="778840"/>
                </a:lnTo>
                <a:lnTo>
                  <a:pt x="195516" y="777036"/>
                </a:lnTo>
                <a:lnTo>
                  <a:pt x="195656" y="775119"/>
                </a:lnTo>
                <a:lnTo>
                  <a:pt x="195656" y="773188"/>
                </a:lnTo>
                <a:lnTo>
                  <a:pt x="195795" y="771397"/>
                </a:lnTo>
                <a:lnTo>
                  <a:pt x="195795" y="769467"/>
                </a:lnTo>
                <a:lnTo>
                  <a:pt x="195656" y="767549"/>
                </a:lnTo>
                <a:lnTo>
                  <a:pt x="195656" y="765632"/>
                </a:lnTo>
                <a:lnTo>
                  <a:pt x="195516" y="763828"/>
                </a:lnTo>
                <a:lnTo>
                  <a:pt x="195376" y="761911"/>
                </a:lnTo>
                <a:lnTo>
                  <a:pt x="195097" y="759980"/>
                </a:lnTo>
                <a:lnTo>
                  <a:pt x="194945" y="758190"/>
                </a:lnTo>
                <a:lnTo>
                  <a:pt x="194665" y="756259"/>
                </a:lnTo>
                <a:lnTo>
                  <a:pt x="194386" y="754341"/>
                </a:lnTo>
                <a:lnTo>
                  <a:pt x="194106" y="752538"/>
                </a:lnTo>
                <a:lnTo>
                  <a:pt x="193827" y="750620"/>
                </a:lnTo>
                <a:lnTo>
                  <a:pt x="193548" y="748703"/>
                </a:lnTo>
                <a:lnTo>
                  <a:pt x="193128" y="746772"/>
                </a:lnTo>
                <a:lnTo>
                  <a:pt x="192849" y="744969"/>
                </a:lnTo>
                <a:lnTo>
                  <a:pt x="192570" y="743051"/>
                </a:lnTo>
                <a:lnTo>
                  <a:pt x="192290" y="741133"/>
                </a:lnTo>
                <a:lnTo>
                  <a:pt x="191998" y="739330"/>
                </a:lnTo>
                <a:lnTo>
                  <a:pt x="191719" y="737412"/>
                </a:lnTo>
                <a:lnTo>
                  <a:pt x="191452" y="735482"/>
                </a:lnTo>
                <a:lnTo>
                  <a:pt x="191173" y="733691"/>
                </a:lnTo>
                <a:lnTo>
                  <a:pt x="191020" y="731761"/>
                </a:lnTo>
                <a:lnTo>
                  <a:pt x="190741" y="729843"/>
                </a:lnTo>
                <a:lnTo>
                  <a:pt x="190601" y="727925"/>
                </a:lnTo>
                <a:lnTo>
                  <a:pt x="190601" y="726109"/>
                </a:lnTo>
                <a:lnTo>
                  <a:pt x="190461" y="724204"/>
                </a:lnTo>
                <a:lnTo>
                  <a:pt x="190461" y="722274"/>
                </a:lnTo>
                <a:lnTo>
                  <a:pt x="190461" y="720471"/>
                </a:lnTo>
                <a:lnTo>
                  <a:pt x="190461" y="718553"/>
                </a:lnTo>
                <a:lnTo>
                  <a:pt x="190461" y="716635"/>
                </a:lnTo>
                <a:lnTo>
                  <a:pt x="190601" y="714832"/>
                </a:lnTo>
                <a:lnTo>
                  <a:pt x="190741" y="712901"/>
                </a:lnTo>
                <a:lnTo>
                  <a:pt x="190881" y="710984"/>
                </a:lnTo>
                <a:lnTo>
                  <a:pt x="191020" y="709066"/>
                </a:lnTo>
                <a:lnTo>
                  <a:pt x="191173" y="707263"/>
                </a:lnTo>
                <a:lnTo>
                  <a:pt x="191300" y="705345"/>
                </a:lnTo>
                <a:lnTo>
                  <a:pt x="191452" y="703414"/>
                </a:lnTo>
                <a:lnTo>
                  <a:pt x="191719" y="701624"/>
                </a:lnTo>
                <a:lnTo>
                  <a:pt x="191871" y="699693"/>
                </a:lnTo>
                <a:lnTo>
                  <a:pt x="191998" y="697776"/>
                </a:lnTo>
                <a:lnTo>
                  <a:pt x="192151" y="695858"/>
                </a:lnTo>
                <a:lnTo>
                  <a:pt x="192290" y="694054"/>
                </a:lnTo>
                <a:lnTo>
                  <a:pt x="192290" y="692124"/>
                </a:lnTo>
                <a:lnTo>
                  <a:pt x="192430" y="690206"/>
                </a:lnTo>
                <a:lnTo>
                  <a:pt x="192430" y="688403"/>
                </a:lnTo>
                <a:lnTo>
                  <a:pt x="192290" y="686485"/>
                </a:lnTo>
                <a:lnTo>
                  <a:pt x="192151" y="684555"/>
                </a:lnTo>
                <a:lnTo>
                  <a:pt x="191998" y="682764"/>
                </a:lnTo>
                <a:lnTo>
                  <a:pt x="191719" y="680834"/>
                </a:lnTo>
                <a:lnTo>
                  <a:pt x="191452" y="678916"/>
                </a:lnTo>
                <a:lnTo>
                  <a:pt x="191020" y="676998"/>
                </a:lnTo>
                <a:lnTo>
                  <a:pt x="190461" y="675195"/>
                </a:lnTo>
                <a:lnTo>
                  <a:pt x="189903" y="673277"/>
                </a:lnTo>
                <a:lnTo>
                  <a:pt x="189204" y="671347"/>
                </a:lnTo>
                <a:lnTo>
                  <a:pt x="188353" y="669544"/>
                </a:lnTo>
                <a:lnTo>
                  <a:pt x="187515" y="667626"/>
                </a:lnTo>
                <a:lnTo>
                  <a:pt x="186397" y="665708"/>
                </a:lnTo>
                <a:lnTo>
                  <a:pt x="177698" y="654418"/>
                </a:lnTo>
                <a:lnTo>
                  <a:pt x="175882" y="652500"/>
                </a:lnTo>
                <a:lnTo>
                  <a:pt x="173774" y="650697"/>
                </a:lnTo>
                <a:lnTo>
                  <a:pt x="171665" y="648779"/>
                </a:lnTo>
                <a:lnTo>
                  <a:pt x="169430" y="646849"/>
                </a:lnTo>
                <a:lnTo>
                  <a:pt x="167043" y="645058"/>
                </a:lnTo>
                <a:lnTo>
                  <a:pt x="164515" y="643128"/>
                </a:lnTo>
                <a:lnTo>
                  <a:pt x="161848" y="641210"/>
                </a:lnTo>
                <a:lnTo>
                  <a:pt x="159181" y="639292"/>
                </a:lnTo>
                <a:lnTo>
                  <a:pt x="156387" y="637476"/>
                </a:lnTo>
                <a:lnTo>
                  <a:pt x="153301" y="635571"/>
                </a:lnTo>
                <a:lnTo>
                  <a:pt x="150355" y="633641"/>
                </a:lnTo>
                <a:lnTo>
                  <a:pt x="147129" y="631837"/>
                </a:lnTo>
                <a:lnTo>
                  <a:pt x="143903" y="629919"/>
                </a:lnTo>
                <a:lnTo>
                  <a:pt x="140538" y="627989"/>
                </a:lnTo>
                <a:lnTo>
                  <a:pt x="137172" y="626071"/>
                </a:lnTo>
                <a:lnTo>
                  <a:pt x="133667" y="624268"/>
                </a:lnTo>
                <a:lnTo>
                  <a:pt x="130149" y="622350"/>
                </a:lnTo>
                <a:lnTo>
                  <a:pt x="126644" y="620433"/>
                </a:lnTo>
                <a:lnTo>
                  <a:pt x="122999" y="618629"/>
                </a:lnTo>
                <a:lnTo>
                  <a:pt x="119354" y="616711"/>
                </a:lnTo>
                <a:lnTo>
                  <a:pt x="115709" y="614781"/>
                </a:lnTo>
                <a:lnTo>
                  <a:pt x="111925" y="612990"/>
                </a:lnTo>
                <a:lnTo>
                  <a:pt x="108280" y="611060"/>
                </a:lnTo>
                <a:lnTo>
                  <a:pt x="104635" y="609142"/>
                </a:lnTo>
                <a:lnTo>
                  <a:pt x="100977" y="607225"/>
                </a:lnTo>
                <a:lnTo>
                  <a:pt x="97205" y="605421"/>
                </a:lnTo>
                <a:lnTo>
                  <a:pt x="93687" y="603491"/>
                </a:lnTo>
                <a:lnTo>
                  <a:pt x="90043" y="601573"/>
                </a:lnTo>
                <a:lnTo>
                  <a:pt x="86537" y="599770"/>
                </a:lnTo>
                <a:lnTo>
                  <a:pt x="83032" y="597852"/>
                </a:lnTo>
                <a:lnTo>
                  <a:pt x="79667" y="595922"/>
                </a:lnTo>
                <a:lnTo>
                  <a:pt x="76301" y="594131"/>
                </a:lnTo>
                <a:lnTo>
                  <a:pt x="72936" y="592201"/>
                </a:lnTo>
                <a:lnTo>
                  <a:pt x="69710" y="590283"/>
                </a:lnTo>
                <a:lnTo>
                  <a:pt x="66624" y="588365"/>
                </a:lnTo>
                <a:lnTo>
                  <a:pt x="63538" y="586562"/>
                </a:lnTo>
                <a:lnTo>
                  <a:pt x="60591" y="584644"/>
                </a:lnTo>
                <a:lnTo>
                  <a:pt x="57785" y="582714"/>
                </a:lnTo>
                <a:lnTo>
                  <a:pt x="54978" y="580910"/>
                </a:lnTo>
                <a:lnTo>
                  <a:pt x="52184" y="578993"/>
                </a:lnTo>
                <a:lnTo>
                  <a:pt x="49644" y="577075"/>
                </a:lnTo>
                <a:lnTo>
                  <a:pt x="46990" y="575271"/>
                </a:lnTo>
                <a:lnTo>
                  <a:pt x="44602" y="573354"/>
                </a:lnTo>
                <a:lnTo>
                  <a:pt x="42227" y="571423"/>
                </a:lnTo>
                <a:lnTo>
                  <a:pt x="39839" y="569506"/>
                </a:lnTo>
                <a:lnTo>
                  <a:pt x="37592" y="567702"/>
                </a:lnTo>
                <a:lnTo>
                  <a:pt x="35483" y="565785"/>
                </a:lnTo>
                <a:lnTo>
                  <a:pt x="33388" y="563867"/>
                </a:lnTo>
                <a:lnTo>
                  <a:pt x="31280" y="562063"/>
                </a:lnTo>
                <a:lnTo>
                  <a:pt x="29311" y="560146"/>
                </a:lnTo>
                <a:lnTo>
                  <a:pt x="27355" y="558215"/>
                </a:lnTo>
                <a:lnTo>
                  <a:pt x="25527" y="556298"/>
                </a:lnTo>
                <a:lnTo>
                  <a:pt x="23698" y="554494"/>
                </a:lnTo>
                <a:lnTo>
                  <a:pt x="21882" y="552577"/>
                </a:lnTo>
                <a:lnTo>
                  <a:pt x="20053" y="550659"/>
                </a:lnTo>
                <a:lnTo>
                  <a:pt x="18376" y="548843"/>
                </a:lnTo>
                <a:lnTo>
                  <a:pt x="16827" y="546925"/>
                </a:lnTo>
                <a:lnTo>
                  <a:pt x="15151" y="545007"/>
                </a:lnTo>
                <a:lnTo>
                  <a:pt x="13614" y="543204"/>
                </a:lnTo>
                <a:lnTo>
                  <a:pt x="12065" y="541286"/>
                </a:lnTo>
                <a:lnTo>
                  <a:pt x="10668" y="539356"/>
                </a:lnTo>
                <a:lnTo>
                  <a:pt x="9258" y="537438"/>
                </a:lnTo>
                <a:lnTo>
                  <a:pt x="8001" y="535635"/>
                </a:lnTo>
                <a:lnTo>
                  <a:pt x="6743" y="533717"/>
                </a:lnTo>
                <a:lnTo>
                  <a:pt x="5473" y="531799"/>
                </a:lnTo>
                <a:lnTo>
                  <a:pt x="4495" y="529996"/>
                </a:lnTo>
                <a:lnTo>
                  <a:pt x="3517" y="528078"/>
                </a:lnTo>
                <a:lnTo>
                  <a:pt x="2527" y="526148"/>
                </a:lnTo>
                <a:lnTo>
                  <a:pt x="1828" y="524344"/>
                </a:lnTo>
                <a:lnTo>
                  <a:pt x="1270" y="522427"/>
                </a:lnTo>
                <a:lnTo>
                  <a:pt x="698" y="520509"/>
                </a:lnTo>
                <a:lnTo>
                  <a:pt x="279" y="518591"/>
                </a:lnTo>
                <a:lnTo>
                  <a:pt x="0" y="516788"/>
                </a:lnTo>
                <a:lnTo>
                  <a:pt x="0" y="514857"/>
                </a:lnTo>
                <a:lnTo>
                  <a:pt x="0" y="512940"/>
                </a:lnTo>
                <a:lnTo>
                  <a:pt x="14452" y="490359"/>
                </a:lnTo>
                <a:lnTo>
                  <a:pt x="16700" y="488441"/>
                </a:lnTo>
                <a:lnTo>
                  <a:pt x="19215" y="486524"/>
                </a:lnTo>
                <a:lnTo>
                  <a:pt x="21882" y="484720"/>
                </a:lnTo>
                <a:lnTo>
                  <a:pt x="24688" y="482790"/>
                </a:lnTo>
                <a:lnTo>
                  <a:pt x="27774" y="480872"/>
                </a:lnTo>
                <a:lnTo>
                  <a:pt x="30861" y="479069"/>
                </a:lnTo>
                <a:lnTo>
                  <a:pt x="34086" y="477151"/>
                </a:lnTo>
                <a:lnTo>
                  <a:pt x="37452" y="475233"/>
                </a:lnTo>
                <a:lnTo>
                  <a:pt x="40817" y="473430"/>
                </a:lnTo>
                <a:lnTo>
                  <a:pt x="44462" y="471512"/>
                </a:lnTo>
                <a:lnTo>
                  <a:pt x="48107" y="469582"/>
                </a:lnTo>
                <a:lnTo>
                  <a:pt x="51892" y="467664"/>
                </a:lnTo>
                <a:lnTo>
                  <a:pt x="55689" y="465861"/>
                </a:lnTo>
                <a:lnTo>
                  <a:pt x="59474" y="463943"/>
                </a:lnTo>
                <a:lnTo>
                  <a:pt x="63398" y="462025"/>
                </a:lnTo>
                <a:lnTo>
                  <a:pt x="67462" y="460209"/>
                </a:lnTo>
                <a:lnTo>
                  <a:pt x="71386" y="458292"/>
                </a:lnTo>
                <a:lnTo>
                  <a:pt x="75463" y="456374"/>
                </a:lnTo>
                <a:lnTo>
                  <a:pt x="79387" y="454571"/>
                </a:lnTo>
                <a:lnTo>
                  <a:pt x="83451" y="452653"/>
                </a:lnTo>
                <a:lnTo>
                  <a:pt x="87376" y="450722"/>
                </a:lnTo>
                <a:lnTo>
                  <a:pt x="91440" y="448805"/>
                </a:lnTo>
                <a:lnTo>
                  <a:pt x="95377" y="447001"/>
                </a:lnTo>
                <a:lnTo>
                  <a:pt x="99301" y="445084"/>
                </a:lnTo>
                <a:lnTo>
                  <a:pt x="103085" y="443166"/>
                </a:lnTo>
                <a:lnTo>
                  <a:pt x="106870" y="441363"/>
                </a:lnTo>
                <a:lnTo>
                  <a:pt x="110667" y="439445"/>
                </a:lnTo>
                <a:lnTo>
                  <a:pt x="114312" y="437514"/>
                </a:lnTo>
                <a:lnTo>
                  <a:pt x="117957" y="435597"/>
                </a:lnTo>
                <a:lnTo>
                  <a:pt x="121462" y="433793"/>
                </a:lnTo>
                <a:lnTo>
                  <a:pt x="124828" y="431876"/>
                </a:lnTo>
                <a:lnTo>
                  <a:pt x="128193" y="429958"/>
                </a:lnTo>
                <a:lnTo>
                  <a:pt x="131419" y="428155"/>
                </a:lnTo>
                <a:lnTo>
                  <a:pt x="134645" y="426224"/>
                </a:lnTo>
                <a:lnTo>
                  <a:pt x="137591" y="424306"/>
                </a:lnTo>
                <a:lnTo>
                  <a:pt x="140538" y="422503"/>
                </a:lnTo>
                <a:lnTo>
                  <a:pt x="143484" y="420585"/>
                </a:lnTo>
                <a:lnTo>
                  <a:pt x="146151" y="418655"/>
                </a:lnTo>
                <a:lnTo>
                  <a:pt x="148805" y="416737"/>
                </a:lnTo>
                <a:lnTo>
                  <a:pt x="151333" y="414934"/>
                </a:lnTo>
                <a:lnTo>
                  <a:pt x="153860" y="413016"/>
                </a:lnTo>
                <a:lnTo>
                  <a:pt x="169989" y="397891"/>
                </a:lnTo>
                <a:lnTo>
                  <a:pt x="171665" y="396087"/>
                </a:lnTo>
                <a:lnTo>
                  <a:pt x="173215" y="394157"/>
                </a:lnTo>
                <a:lnTo>
                  <a:pt x="174764" y="392239"/>
                </a:lnTo>
                <a:lnTo>
                  <a:pt x="176022" y="390436"/>
                </a:lnTo>
                <a:lnTo>
                  <a:pt x="185280" y="373392"/>
                </a:lnTo>
                <a:lnTo>
                  <a:pt x="185978" y="371576"/>
                </a:lnTo>
                <a:lnTo>
                  <a:pt x="186537" y="369658"/>
                </a:lnTo>
                <a:lnTo>
                  <a:pt x="187096" y="367741"/>
                </a:lnTo>
                <a:lnTo>
                  <a:pt x="187655" y="365823"/>
                </a:lnTo>
                <a:lnTo>
                  <a:pt x="188074" y="364020"/>
                </a:lnTo>
                <a:lnTo>
                  <a:pt x="188506" y="362089"/>
                </a:lnTo>
                <a:lnTo>
                  <a:pt x="188785" y="360171"/>
                </a:lnTo>
                <a:lnTo>
                  <a:pt x="189064" y="358368"/>
                </a:lnTo>
                <a:lnTo>
                  <a:pt x="189204" y="356450"/>
                </a:lnTo>
                <a:lnTo>
                  <a:pt x="189484" y="354533"/>
                </a:lnTo>
                <a:lnTo>
                  <a:pt x="189623" y="352729"/>
                </a:lnTo>
                <a:lnTo>
                  <a:pt x="189623" y="350812"/>
                </a:lnTo>
                <a:lnTo>
                  <a:pt x="189763" y="348881"/>
                </a:lnTo>
                <a:lnTo>
                  <a:pt x="189763" y="346963"/>
                </a:lnTo>
                <a:lnTo>
                  <a:pt x="189763" y="337591"/>
                </a:lnTo>
                <a:lnTo>
                  <a:pt x="189623" y="335673"/>
                </a:lnTo>
                <a:lnTo>
                  <a:pt x="189623" y="326301"/>
                </a:lnTo>
                <a:lnTo>
                  <a:pt x="189763" y="324383"/>
                </a:lnTo>
                <a:lnTo>
                  <a:pt x="189763" y="322465"/>
                </a:lnTo>
                <a:lnTo>
                  <a:pt x="189903" y="320662"/>
                </a:lnTo>
                <a:lnTo>
                  <a:pt x="190042" y="318744"/>
                </a:lnTo>
                <a:lnTo>
                  <a:pt x="190182" y="316814"/>
                </a:lnTo>
                <a:lnTo>
                  <a:pt x="190322" y="315010"/>
                </a:lnTo>
                <a:lnTo>
                  <a:pt x="190601" y="313093"/>
                </a:lnTo>
                <a:lnTo>
                  <a:pt x="190881" y="311175"/>
                </a:lnTo>
                <a:lnTo>
                  <a:pt x="191173" y="309257"/>
                </a:lnTo>
                <a:lnTo>
                  <a:pt x="191452" y="307454"/>
                </a:lnTo>
                <a:lnTo>
                  <a:pt x="191871" y="305523"/>
                </a:lnTo>
                <a:lnTo>
                  <a:pt x="192290" y="303606"/>
                </a:lnTo>
                <a:lnTo>
                  <a:pt x="192570" y="301802"/>
                </a:lnTo>
                <a:lnTo>
                  <a:pt x="192989" y="299885"/>
                </a:lnTo>
                <a:lnTo>
                  <a:pt x="193548" y="297967"/>
                </a:lnTo>
                <a:lnTo>
                  <a:pt x="193967" y="296036"/>
                </a:lnTo>
                <a:lnTo>
                  <a:pt x="194386" y="294246"/>
                </a:lnTo>
                <a:lnTo>
                  <a:pt x="194945" y="292315"/>
                </a:lnTo>
                <a:lnTo>
                  <a:pt x="195516" y="290398"/>
                </a:lnTo>
                <a:lnTo>
                  <a:pt x="195935" y="288594"/>
                </a:lnTo>
                <a:lnTo>
                  <a:pt x="196494" y="286664"/>
                </a:lnTo>
                <a:lnTo>
                  <a:pt x="196913" y="284759"/>
                </a:lnTo>
                <a:lnTo>
                  <a:pt x="197472" y="282943"/>
                </a:lnTo>
                <a:lnTo>
                  <a:pt x="198043" y="281025"/>
                </a:lnTo>
                <a:lnTo>
                  <a:pt x="198462" y="279107"/>
                </a:lnTo>
                <a:lnTo>
                  <a:pt x="199021" y="277177"/>
                </a:lnTo>
                <a:lnTo>
                  <a:pt x="199440" y="275386"/>
                </a:lnTo>
                <a:lnTo>
                  <a:pt x="199859" y="273456"/>
                </a:lnTo>
                <a:lnTo>
                  <a:pt x="200279" y="271538"/>
                </a:lnTo>
                <a:lnTo>
                  <a:pt x="200710" y="269735"/>
                </a:lnTo>
                <a:lnTo>
                  <a:pt x="201117" y="267817"/>
                </a:lnTo>
                <a:lnTo>
                  <a:pt x="201536" y="265899"/>
                </a:lnTo>
                <a:lnTo>
                  <a:pt x="201828" y="264096"/>
                </a:lnTo>
                <a:lnTo>
                  <a:pt x="202247" y="262178"/>
                </a:lnTo>
                <a:lnTo>
                  <a:pt x="202526" y="260248"/>
                </a:lnTo>
                <a:lnTo>
                  <a:pt x="202806" y="258330"/>
                </a:lnTo>
                <a:lnTo>
                  <a:pt x="203085" y="256527"/>
                </a:lnTo>
                <a:lnTo>
                  <a:pt x="203365" y="254596"/>
                </a:lnTo>
                <a:lnTo>
                  <a:pt x="203644" y="252691"/>
                </a:lnTo>
                <a:lnTo>
                  <a:pt x="203784" y="250888"/>
                </a:lnTo>
                <a:lnTo>
                  <a:pt x="204063" y="248958"/>
                </a:lnTo>
                <a:lnTo>
                  <a:pt x="204203" y="247040"/>
                </a:lnTo>
                <a:lnTo>
                  <a:pt x="204355" y="245236"/>
                </a:lnTo>
                <a:lnTo>
                  <a:pt x="204482" y="243319"/>
                </a:lnTo>
                <a:lnTo>
                  <a:pt x="204635" y="241388"/>
                </a:lnTo>
                <a:lnTo>
                  <a:pt x="204774" y="239471"/>
                </a:lnTo>
                <a:lnTo>
                  <a:pt x="204914" y="237667"/>
                </a:lnTo>
                <a:lnTo>
                  <a:pt x="205054" y="235750"/>
                </a:lnTo>
                <a:lnTo>
                  <a:pt x="205054" y="233832"/>
                </a:lnTo>
                <a:lnTo>
                  <a:pt x="205193" y="232028"/>
                </a:lnTo>
                <a:lnTo>
                  <a:pt x="205193" y="230111"/>
                </a:lnTo>
                <a:lnTo>
                  <a:pt x="205333" y="228180"/>
                </a:lnTo>
                <a:lnTo>
                  <a:pt x="205333" y="226263"/>
                </a:lnTo>
                <a:lnTo>
                  <a:pt x="205333" y="224459"/>
                </a:lnTo>
                <a:lnTo>
                  <a:pt x="205473" y="222542"/>
                </a:lnTo>
                <a:lnTo>
                  <a:pt x="205473" y="220611"/>
                </a:lnTo>
                <a:lnTo>
                  <a:pt x="205473" y="198031"/>
                </a:lnTo>
                <a:lnTo>
                  <a:pt x="205333" y="196113"/>
                </a:lnTo>
                <a:lnTo>
                  <a:pt x="205333" y="194309"/>
                </a:lnTo>
                <a:lnTo>
                  <a:pt x="205333" y="192392"/>
                </a:lnTo>
                <a:lnTo>
                  <a:pt x="205193" y="190474"/>
                </a:lnTo>
                <a:lnTo>
                  <a:pt x="205193" y="188544"/>
                </a:lnTo>
                <a:lnTo>
                  <a:pt x="205054" y="186753"/>
                </a:lnTo>
                <a:lnTo>
                  <a:pt x="205054" y="184823"/>
                </a:lnTo>
                <a:lnTo>
                  <a:pt x="204914" y="182905"/>
                </a:lnTo>
                <a:lnTo>
                  <a:pt x="204774" y="181101"/>
                </a:lnTo>
                <a:lnTo>
                  <a:pt x="204635" y="179184"/>
                </a:lnTo>
                <a:lnTo>
                  <a:pt x="204482" y="177266"/>
                </a:lnTo>
                <a:lnTo>
                  <a:pt x="204355" y="175463"/>
                </a:lnTo>
                <a:lnTo>
                  <a:pt x="204203" y="173532"/>
                </a:lnTo>
                <a:lnTo>
                  <a:pt x="204063" y="171615"/>
                </a:lnTo>
                <a:lnTo>
                  <a:pt x="203784" y="169697"/>
                </a:lnTo>
                <a:lnTo>
                  <a:pt x="203644" y="167894"/>
                </a:lnTo>
                <a:lnTo>
                  <a:pt x="203365" y="165963"/>
                </a:lnTo>
                <a:lnTo>
                  <a:pt x="203085" y="164058"/>
                </a:lnTo>
                <a:lnTo>
                  <a:pt x="202806" y="162255"/>
                </a:lnTo>
                <a:lnTo>
                  <a:pt x="202526" y="160324"/>
                </a:lnTo>
                <a:lnTo>
                  <a:pt x="202247" y="158407"/>
                </a:lnTo>
                <a:lnTo>
                  <a:pt x="201828" y="156476"/>
                </a:lnTo>
                <a:lnTo>
                  <a:pt x="201536" y="154685"/>
                </a:lnTo>
                <a:lnTo>
                  <a:pt x="201117" y="152755"/>
                </a:lnTo>
                <a:lnTo>
                  <a:pt x="200710" y="150837"/>
                </a:lnTo>
                <a:lnTo>
                  <a:pt x="200279" y="149034"/>
                </a:lnTo>
                <a:lnTo>
                  <a:pt x="199859" y="147116"/>
                </a:lnTo>
                <a:lnTo>
                  <a:pt x="199440" y="145199"/>
                </a:lnTo>
                <a:lnTo>
                  <a:pt x="198882" y="143395"/>
                </a:lnTo>
                <a:lnTo>
                  <a:pt x="198462" y="141465"/>
                </a:lnTo>
                <a:lnTo>
                  <a:pt x="198043" y="139547"/>
                </a:lnTo>
                <a:lnTo>
                  <a:pt x="197472" y="137629"/>
                </a:lnTo>
                <a:lnTo>
                  <a:pt x="196913" y="135826"/>
                </a:lnTo>
                <a:lnTo>
                  <a:pt x="196494" y="133908"/>
                </a:lnTo>
                <a:lnTo>
                  <a:pt x="195935" y="131978"/>
                </a:lnTo>
                <a:lnTo>
                  <a:pt x="195516" y="130187"/>
                </a:lnTo>
                <a:lnTo>
                  <a:pt x="194945" y="128257"/>
                </a:lnTo>
                <a:lnTo>
                  <a:pt x="194525" y="126339"/>
                </a:lnTo>
                <a:lnTo>
                  <a:pt x="194106" y="124536"/>
                </a:lnTo>
                <a:lnTo>
                  <a:pt x="193687" y="122618"/>
                </a:lnTo>
                <a:lnTo>
                  <a:pt x="193268" y="120700"/>
                </a:lnTo>
                <a:lnTo>
                  <a:pt x="192849" y="118770"/>
                </a:lnTo>
                <a:lnTo>
                  <a:pt x="192430" y="116966"/>
                </a:lnTo>
                <a:lnTo>
                  <a:pt x="192151" y="115049"/>
                </a:lnTo>
                <a:lnTo>
                  <a:pt x="191871" y="113131"/>
                </a:lnTo>
                <a:lnTo>
                  <a:pt x="191592" y="111328"/>
                </a:lnTo>
                <a:lnTo>
                  <a:pt x="191452" y="109397"/>
                </a:lnTo>
                <a:lnTo>
                  <a:pt x="191173" y="107480"/>
                </a:lnTo>
                <a:lnTo>
                  <a:pt x="191020" y="105676"/>
                </a:lnTo>
                <a:lnTo>
                  <a:pt x="191020" y="103759"/>
                </a:lnTo>
                <a:lnTo>
                  <a:pt x="190881" y="101841"/>
                </a:lnTo>
                <a:lnTo>
                  <a:pt x="191020" y="99910"/>
                </a:lnTo>
                <a:lnTo>
                  <a:pt x="191020" y="98120"/>
                </a:lnTo>
                <a:lnTo>
                  <a:pt x="191173" y="96189"/>
                </a:lnTo>
                <a:lnTo>
                  <a:pt x="191300" y="94272"/>
                </a:lnTo>
                <a:lnTo>
                  <a:pt x="191452" y="92468"/>
                </a:lnTo>
                <a:lnTo>
                  <a:pt x="191719" y="90550"/>
                </a:lnTo>
                <a:lnTo>
                  <a:pt x="191871" y="88633"/>
                </a:lnTo>
                <a:lnTo>
                  <a:pt x="192290" y="86702"/>
                </a:lnTo>
                <a:lnTo>
                  <a:pt x="192570" y="84899"/>
                </a:lnTo>
                <a:lnTo>
                  <a:pt x="192989" y="82981"/>
                </a:lnTo>
                <a:lnTo>
                  <a:pt x="193268" y="81064"/>
                </a:lnTo>
                <a:lnTo>
                  <a:pt x="193687" y="79260"/>
                </a:lnTo>
                <a:lnTo>
                  <a:pt x="194246" y="77330"/>
                </a:lnTo>
                <a:lnTo>
                  <a:pt x="194665" y="75412"/>
                </a:lnTo>
                <a:lnTo>
                  <a:pt x="195097" y="73621"/>
                </a:lnTo>
                <a:lnTo>
                  <a:pt x="195656" y="71691"/>
                </a:lnTo>
                <a:lnTo>
                  <a:pt x="196075" y="69773"/>
                </a:lnTo>
                <a:lnTo>
                  <a:pt x="196634" y="67843"/>
                </a:lnTo>
                <a:lnTo>
                  <a:pt x="197053" y="66052"/>
                </a:lnTo>
                <a:lnTo>
                  <a:pt x="197612" y="64122"/>
                </a:lnTo>
                <a:lnTo>
                  <a:pt x="198043" y="62204"/>
                </a:lnTo>
                <a:lnTo>
                  <a:pt x="198589" y="60401"/>
                </a:lnTo>
                <a:lnTo>
                  <a:pt x="199021" y="58483"/>
                </a:lnTo>
                <a:lnTo>
                  <a:pt x="199440" y="56565"/>
                </a:lnTo>
                <a:lnTo>
                  <a:pt x="199999" y="54762"/>
                </a:lnTo>
                <a:lnTo>
                  <a:pt x="200418" y="52831"/>
                </a:lnTo>
                <a:lnTo>
                  <a:pt x="200837" y="50914"/>
                </a:lnTo>
                <a:lnTo>
                  <a:pt x="201256" y="48996"/>
                </a:lnTo>
                <a:lnTo>
                  <a:pt x="201536" y="47193"/>
                </a:lnTo>
                <a:lnTo>
                  <a:pt x="201968" y="45275"/>
                </a:lnTo>
                <a:lnTo>
                  <a:pt x="202247" y="43345"/>
                </a:lnTo>
                <a:lnTo>
                  <a:pt x="202526" y="41554"/>
                </a:lnTo>
                <a:lnTo>
                  <a:pt x="202806" y="39623"/>
                </a:lnTo>
                <a:lnTo>
                  <a:pt x="203085" y="37706"/>
                </a:lnTo>
                <a:lnTo>
                  <a:pt x="203365" y="35902"/>
                </a:lnTo>
                <a:lnTo>
                  <a:pt x="203644" y="33985"/>
                </a:lnTo>
                <a:lnTo>
                  <a:pt x="203923" y="32067"/>
                </a:lnTo>
                <a:lnTo>
                  <a:pt x="204063" y="30137"/>
                </a:lnTo>
                <a:lnTo>
                  <a:pt x="204203" y="28333"/>
                </a:lnTo>
                <a:lnTo>
                  <a:pt x="204355" y="26415"/>
                </a:lnTo>
                <a:lnTo>
                  <a:pt x="204482" y="24498"/>
                </a:lnTo>
                <a:lnTo>
                  <a:pt x="204635" y="22694"/>
                </a:lnTo>
                <a:lnTo>
                  <a:pt x="204774" y="20764"/>
                </a:lnTo>
                <a:lnTo>
                  <a:pt x="204914" y="18846"/>
                </a:lnTo>
                <a:lnTo>
                  <a:pt x="205054" y="16929"/>
                </a:lnTo>
                <a:lnTo>
                  <a:pt x="205054" y="15125"/>
                </a:lnTo>
                <a:lnTo>
                  <a:pt x="205193" y="13207"/>
                </a:lnTo>
                <a:lnTo>
                  <a:pt x="205193" y="11277"/>
                </a:lnTo>
                <a:lnTo>
                  <a:pt x="205333" y="9486"/>
                </a:lnTo>
                <a:lnTo>
                  <a:pt x="205333" y="7556"/>
                </a:lnTo>
                <a:lnTo>
                  <a:pt x="205473" y="5638"/>
                </a:lnTo>
                <a:lnTo>
                  <a:pt x="205473" y="3835"/>
                </a:lnTo>
                <a:lnTo>
                  <a:pt x="205473" y="1917"/>
                </a:lnTo>
                <a:lnTo>
                  <a:pt x="205473" y="0"/>
                </a:lnTo>
                <a:lnTo>
                  <a:pt x="205892" y="0"/>
                </a:lnTo>
                <a:lnTo>
                  <a:pt x="205892" y="1917"/>
                </a:lnTo>
                <a:lnTo>
                  <a:pt x="205892" y="3835"/>
                </a:lnTo>
                <a:lnTo>
                  <a:pt x="205892" y="5638"/>
                </a:lnTo>
                <a:lnTo>
                  <a:pt x="206032" y="7556"/>
                </a:lnTo>
                <a:lnTo>
                  <a:pt x="206032" y="9486"/>
                </a:lnTo>
                <a:lnTo>
                  <a:pt x="206171" y="11277"/>
                </a:lnTo>
                <a:lnTo>
                  <a:pt x="206171" y="13207"/>
                </a:lnTo>
                <a:lnTo>
                  <a:pt x="206311" y="15125"/>
                </a:lnTo>
                <a:lnTo>
                  <a:pt x="206311" y="16929"/>
                </a:lnTo>
                <a:lnTo>
                  <a:pt x="206451" y="18846"/>
                </a:lnTo>
                <a:lnTo>
                  <a:pt x="206590" y="20764"/>
                </a:lnTo>
                <a:lnTo>
                  <a:pt x="206730" y="22694"/>
                </a:lnTo>
                <a:lnTo>
                  <a:pt x="206730" y="24498"/>
                </a:lnTo>
                <a:lnTo>
                  <a:pt x="207010" y="26415"/>
                </a:lnTo>
                <a:lnTo>
                  <a:pt x="207149" y="28333"/>
                </a:lnTo>
                <a:lnTo>
                  <a:pt x="207302" y="30137"/>
                </a:lnTo>
                <a:lnTo>
                  <a:pt x="207429" y="32067"/>
                </a:lnTo>
                <a:lnTo>
                  <a:pt x="207708" y="33985"/>
                </a:lnTo>
                <a:lnTo>
                  <a:pt x="208000" y="35902"/>
                </a:lnTo>
                <a:lnTo>
                  <a:pt x="208280" y="37706"/>
                </a:lnTo>
                <a:lnTo>
                  <a:pt x="208419" y="39623"/>
                </a:lnTo>
                <a:lnTo>
                  <a:pt x="208838" y="41554"/>
                </a:lnTo>
                <a:lnTo>
                  <a:pt x="209118" y="43345"/>
                </a:lnTo>
                <a:lnTo>
                  <a:pt x="209397" y="45275"/>
                </a:lnTo>
                <a:lnTo>
                  <a:pt x="209816" y="47193"/>
                </a:lnTo>
                <a:lnTo>
                  <a:pt x="210096" y="48996"/>
                </a:lnTo>
                <a:lnTo>
                  <a:pt x="210515" y="50914"/>
                </a:lnTo>
                <a:lnTo>
                  <a:pt x="210947" y="52831"/>
                </a:lnTo>
                <a:lnTo>
                  <a:pt x="211366" y="54762"/>
                </a:lnTo>
                <a:lnTo>
                  <a:pt x="211924" y="56565"/>
                </a:lnTo>
                <a:lnTo>
                  <a:pt x="212344" y="58483"/>
                </a:lnTo>
                <a:lnTo>
                  <a:pt x="212763" y="60401"/>
                </a:lnTo>
                <a:lnTo>
                  <a:pt x="213321" y="62204"/>
                </a:lnTo>
                <a:lnTo>
                  <a:pt x="213741" y="64122"/>
                </a:lnTo>
                <a:lnTo>
                  <a:pt x="214299" y="66052"/>
                </a:lnTo>
                <a:lnTo>
                  <a:pt x="214731" y="67843"/>
                </a:lnTo>
                <a:lnTo>
                  <a:pt x="215290" y="69773"/>
                </a:lnTo>
                <a:lnTo>
                  <a:pt x="215709" y="71691"/>
                </a:lnTo>
                <a:lnTo>
                  <a:pt x="216268" y="73621"/>
                </a:lnTo>
                <a:lnTo>
                  <a:pt x="216687" y="75412"/>
                </a:lnTo>
                <a:lnTo>
                  <a:pt x="217119" y="77330"/>
                </a:lnTo>
                <a:lnTo>
                  <a:pt x="217665" y="79260"/>
                </a:lnTo>
                <a:lnTo>
                  <a:pt x="218097" y="81064"/>
                </a:lnTo>
                <a:lnTo>
                  <a:pt x="218376" y="82981"/>
                </a:lnTo>
                <a:lnTo>
                  <a:pt x="218795" y="84899"/>
                </a:lnTo>
                <a:lnTo>
                  <a:pt x="219075" y="86702"/>
                </a:lnTo>
                <a:lnTo>
                  <a:pt x="219494" y="88633"/>
                </a:lnTo>
                <a:lnTo>
                  <a:pt x="219633" y="90550"/>
                </a:lnTo>
                <a:lnTo>
                  <a:pt x="219913" y="92468"/>
                </a:lnTo>
                <a:lnTo>
                  <a:pt x="220052" y="94272"/>
                </a:lnTo>
                <a:lnTo>
                  <a:pt x="220192" y="96189"/>
                </a:lnTo>
                <a:lnTo>
                  <a:pt x="220332" y="98120"/>
                </a:lnTo>
                <a:lnTo>
                  <a:pt x="220332" y="99910"/>
                </a:lnTo>
                <a:lnTo>
                  <a:pt x="220484" y="101841"/>
                </a:lnTo>
                <a:lnTo>
                  <a:pt x="220332" y="103759"/>
                </a:lnTo>
                <a:lnTo>
                  <a:pt x="220332" y="105676"/>
                </a:lnTo>
                <a:lnTo>
                  <a:pt x="220192" y="107480"/>
                </a:lnTo>
                <a:lnTo>
                  <a:pt x="219913" y="109397"/>
                </a:lnTo>
                <a:lnTo>
                  <a:pt x="219773" y="111328"/>
                </a:lnTo>
                <a:lnTo>
                  <a:pt x="219494" y="113131"/>
                </a:lnTo>
                <a:lnTo>
                  <a:pt x="219214" y="115049"/>
                </a:lnTo>
                <a:lnTo>
                  <a:pt x="218935" y="116966"/>
                </a:lnTo>
                <a:lnTo>
                  <a:pt x="218516" y="118770"/>
                </a:lnTo>
                <a:lnTo>
                  <a:pt x="218097" y="120700"/>
                </a:lnTo>
                <a:lnTo>
                  <a:pt x="217665" y="122618"/>
                </a:lnTo>
                <a:lnTo>
                  <a:pt x="217246" y="124536"/>
                </a:lnTo>
                <a:lnTo>
                  <a:pt x="216839" y="126339"/>
                </a:lnTo>
                <a:lnTo>
                  <a:pt x="216408" y="128257"/>
                </a:lnTo>
                <a:lnTo>
                  <a:pt x="215849" y="130187"/>
                </a:lnTo>
                <a:lnTo>
                  <a:pt x="215430" y="131978"/>
                </a:lnTo>
                <a:lnTo>
                  <a:pt x="214871" y="133908"/>
                </a:lnTo>
                <a:lnTo>
                  <a:pt x="214299" y="135826"/>
                </a:lnTo>
                <a:lnTo>
                  <a:pt x="213893" y="137629"/>
                </a:lnTo>
                <a:lnTo>
                  <a:pt x="213321" y="139547"/>
                </a:lnTo>
                <a:lnTo>
                  <a:pt x="212902" y="141465"/>
                </a:lnTo>
                <a:lnTo>
                  <a:pt x="212483" y="143395"/>
                </a:lnTo>
                <a:lnTo>
                  <a:pt x="211924" y="145199"/>
                </a:lnTo>
                <a:lnTo>
                  <a:pt x="211505" y="147116"/>
                </a:lnTo>
                <a:lnTo>
                  <a:pt x="211074" y="149034"/>
                </a:lnTo>
                <a:lnTo>
                  <a:pt x="210654" y="150837"/>
                </a:lnTo>
                <a:lnTo>
                  <a:pt x="210235" y="152755"/>
                </a:lnTo>
                <a:lnTo>
                  <a:pt x="209816" y="154685"/>
                </a:lnTo>
                <a:lnTo>
                  <a:pt x="209537" y="156476"/>
                </a:lnTo>
                <a:lnTo>
                  <a:pt x="209118" y="158407"/>
                </a:lnTo>
                <a:lnTo>
                  <a:pt x="208838" y="160324"/>
                </a:lnTo>
                <a:lnTo>
                  <a:pt x="208559" y="162255"/>
                </a:lnTo>
                <a:lnTo>
                  <a:pt x="208280" y="164058"/>
                </a:lnTo>
                <a:lnTo>
                  <a:pt x="208000" y="165963"/>
                </a:lnTo>
                <a:lnTo>
                  <a:pt x="207708" y="167894"/>
                </a:lnTo>
                <a:lnTo>
                  <a:pt x="207581" y="169697"/>
                </a:lnTo>
                <a:lnTo>
                  <a:pt x="207302" y="171615"/>
                </a:lnTo>
                <a:lnTo>
                  <a:pt x="207149" y="173532"/>
                </a:lnTo>
                <a:lnTo>
                  <a:pt x="207010" y="175463"/>
                </a:lnTo>
                <a:lnTo>
                  <a:pt x="206870" y="177266"/>
                </a:lnTo>
                <a:lnTo>
                  <a:pt x="206730" y="179184"/>
                </a:lnTo>
                <a:lnTo>
                  <a:pt x="206590" y="181101"/>
                </a:lnTo>
                <a:lnTo>
                  <a:pt x="206451" y="182905"/>
                </a:lnTo>
                <a:lnTo>
                  <a:pt x="206311" y="184823"/>
                </a:lnTo>
                <a:lnTo>
                  <a:pt x="206311" y="186753"/>
                </a:lnTo>
                <a:lnTo>
                  <a:pt x="206171" y="188544"/>
                </a:lnTo>
                <a:lnTo>
                  <a:pt x="206171" y="190474"/>
                </a:lnTo>
                <a:lnTo>
                  <a:pt x="206032" y="192392"/>
                </a:lnTo>
                <a:lnTo>
                  <a:pt x="206032" y="194309"/>
                </a:lnTo>
                <a:lnTo>
                  <a:pt x="206032" y="196113"/>
                </a:lnTo>
                <a:lnTo>
                  <a:pt x="205892" y="198031"/>
                </a:lnTo>
                <a:lnTo>
                  <a:pt x="205892" y="199961"/>
                </a:lnTo>
                <a:lnTo>
                  <a:pt x="205892" y="222542"/>
                </a:lnTo>
                <a:lnTo>
                  <a:pt x="206032" y="224459"/>
                </a:lnTo>
                <a:lnTo>
                  <a:pt x="206032" y="226263"/>
                </a:lnTo>
                <a:lnTo>
                  <a:pt x="206032" y="228180"/>
                </a:lnTo>
                <a:lnTo>
                  <a:pt x="206171" y="230111"/>
                </a:lnTo>
                <a:lnTo>
                  <a:pt x="206171" y="232028"/>
                </a:lnTo>
                <a:lnTo>
                  <a:pt x="206311" y="233832"/>
                </a:lnTo>
                <a:lnTo>
                  <a:pt x="206311" y="235750"/>
                </a:lnTo>
                <a:lnTo>
                  <a:pt x="206451" y="237667"/>
                </a:lnTo>
                <a:lnTo>
                  <a:pt x="206590" y="239471"/>
                </a:lnTo>
                <a:lnTo>
                  <a:pt x="206730" y="241388"/>
                </a:lnTo>
                <a:lnTo>
                  <a:pt x="207581" y="250888"/>
                </a:lnTo>
                <a:lnTo>
                  <a:pt x="207708" y="252691"/>
                </a:lnTo>
                <a:lnTo>
                  <a:pt x="208000" y="254596"/>
                </a:lnTo>
                <a:lnTo>
                  <a:pt x="208280" y="256527"/>
                </a:lnTo>
                <a:lnTo>
                  <a:pt x="208559" y="258330"/>
                </a:lnTo>
                <a:lnTo>
                  <a:pt x="208838" y="260248"/>
                </a:lnTo>
                <a:lnTo>
                  <a:pt x="209118" y="262178"/>
                </a:lnTo>
                <a:lnTo>
                  <a:pt x="209537" y="264096"/>
                </a:lnTo>
                <a:lnTo>
                  <a:pt x="209816" y="265899"/>
                </a:lnTo>
                <a:lnTo>
                  <a:pt x="210235" y="267817"/>
                </a:lnTo>
                <a:lnTo>
                  <a:pt x="210654" y="269735"/>
                </a:lnTo>
                <a:lnTo>
                  <a:pt x="211074" y="271538"/>
                </a:lnTo>
                <a:lnTo>
                  <a:pt x="211505" y="273456"/>
                </a:lnTo>
                <a:lnTo>
                  <a:pt x="211924" y="275386"/>
                </a:lnTo>
                <a:lnTo>
                  <a:pt x="212344" y="277177"/>
                </a:lnTo>
                <a:lnTo>
                  <a:pt x="212902" y="279107"/>
                </a:lnTo>
                <a:lnTo>
                  <a:pt x="213321" y="281025"/>
                </a:lnTo>
                <a:lnTo>
                  <a:pt x="213893" y="282943"/>
                </a:lnTo>
                <a:lnTo>
                  <a:pt x="214452" y="284759"/>
                </a:lnTo>
                <a:lnTo>
                  <a:pt x="214871" y="286664"/>
                </a:lnTo>
                <a:lnTo>
                  <a:pt x="215430" y="288594"/>
                </a:lnTo>
                <a:lnTo>
                  <a:pt x="215849" y="290398"/>
                </a:lnTo>
                <a:lnTo>
                  <a:pt x="216408" y="292315"/>
                </a:lnTo>
                <a:lnTo>
                  <a:pt x="216966" y="294246"/>
                </a:lnTo>
                <a:lnTo>
                  <a:pt x="217385" y="296036"/>
                </a:lnTo>
                <a:lnTo>
                  <a:pt x="217817" y="297967"/>
                </a:lnTo>
                <a:lnTo>
                  <a:pt x="218376" y="299885"/>
                </a:lnTo>
                <a:lnTo>
                  <a:pt x="218795" y="301802"/>
                </a:lnTo>
                <a:lnTo>
                  <a:pt x="219075" y="303606"/>
                </a:lnTo>
                <a:lnTo>
                  <a:pt x="219494" y="305523"/>
                </a:lnTo>
                <a:lnTo>
                  <a:pt x="221322" y="318744"/>
                </a:lnTo>
                <a:lnTo>
                  <a:pt x="221462" y="320662"/>
                </a:lnTo>
                <a:lnTo>
                  <a:pt x="221602" y="322465"/>
                </a:lnTo>
                <a:lnTo>
                  <a:pt x="221602" y="324383"/>
                </a:lnTo>
                <a:lnTo>
                  <a:pt x="221742" y="326301"/>
                </a:lnTo>
                <a:lnTo>
                  <a:pt x="221742" y="335673"/>
                </a:lnTo>
                <a:lnTo>
                  <a:pt x="221602" y="337591"/>
                </a:lnTo>
                <a:lnTo>
                  <a:pt x="221602" y="348881"/>
                </a:lnTo>
                <a:lnTo>
                  <a:pt x="221742" y="350812"/>
                </a:lnTo>
                <a:lnTo>
                  <a:pt x="221742" y="352729"/>
                </a:lnTo>
                <a:lnTo>
                  <a:pt x="221881" y="354533"/>
                </a:lnTo>
                <a:lnTo>
                  <a:pt x="222161" y="356450"/>
                </a:lnTo>
                <a:lnTo>
                  <a:pt x="222300" y="358368"/>
                </a:lnTo>
                <a:lnTo>
                  <a:pt x="222580" y="360171"/>
                </a:lnTo>
                <a:lnTo>
                  <a:pt x="222859" y="362089"/>
                </a:lnTo>
                <a:lnTo>
                  <a:pt x="223278" y="364020"/>
                </a:lnTo>
                <a:lnTo>
                  <a:pt x="223710" y="365823"/>
                </a:lnTo>
                <a:lnTo>
                  <a:pt x="224256" y="367741"/>
                </a:lnTo>
                <a:lnTo>
                  <a:pt x="224828" y="369658"/>
                </a:lnTo>
                <a:lnTo>
                  <a:pt x="225386" y="371576"/>
                </a:lnTo>
                <a:lnTo>
                  <a:pt x="226085" y="373392"/>
                </a:lnTo>
                <a:lnTo>
                  <a:pt x="226783" y="375310"/>
                </a:lnTo>
                <a:lnTo>
                  <a:pt x="227634" y="377228"/>
                </a:lnTo>
                <a:lnTo>
                  <a:pt x="228473" y="379031"/>
                </a:lnTo>
                <a:lnTo>
                  <a:pt x="229450" y="380949"/>
                </a:lnTo>
                <a:lnTo>
                  <a:pt x="230428" y="382879"/>
                </a:lnTo>
                <a:lnTo>
                  <a:pt x="231559" y="384797"/>
                </a:lnTo>
                <a:lnTo>
                  <a:pt x="232676" y="386600"/>
                </a:lnTo>
                <a:lnTo>
                  <a:pt x="233946" y="388518"/>
                </a:lnTo>
                <a:lnTo>
                  <a:pt x="235343" y="390436"/>
                </a:lnTo>
                <a:lnTo>
                  <a:pt x="236613" y="392239"/>
                </a:lnTo>
                <a:lnTo>
                  <a:pt x="238150" y="394157"/>
                </a:lnTo>
                <a:lnTo>
                  <a:pt x="239687" y="396087"/>
                </a:lnTo>
                <a:lnTo>
                  <a:pt x="241376" y="397891"/>
                </a:lnTo>
                <a:lnTo>
                  <a:pt x="255117" y="411098"/>
                </a:lnTo>
                <a:lnTo>
                  <a:pt x="257505" y="413016"/>
                </a:lnTo>
                <a:lnTo>
                  <a:pt x="260032" y="414934"/>
                </a:lnTo>
                <a:lnTo>
                  <a:pt x="262559" y="416737"/>
                </a:lnTo>
                <a:lnTo>
                  <a:pt x="265214" y="418655"/>
                </a:lnTo>
                <a:lnTo>
                  <a:pt x="267881" y="420585"/>
                </a:lnTo>
                <a:lnTo>
                  <a:pt x="270827" y="422503"/>
                </a:lnTo>
                <a:lnTo>
                  <a:pt x="273773" y="424306"/>
                </a:lnTo>
                <a:lnTo>
                  <a:pt x="276720" y="426224"/>
                </a:lnTo>
                <a:lnTo>
                  <a:pt x="279946" y="428155"/>
                </a:lnTo>
                <a:lnTo>
                  <a:pt x="283171" y="429958"/>
                </a:lnTo>
                <a:lnTo>
                  <a:pt x="286537" y="431876"/>
                </a:lnTo>
                <a:lnTo>
                  <a:pt x="289902" y="433793"/>
                </a:lnTo>
                <a:lnTo>
                  <a:pt x="293408" y="435597"/>
                </a:lnTo>
                <a:lnTo>
                  <a:pt x="297053" y="437514"/>
                </a:lnTo>
                <a:lnTo>
                  <a:pt x="300697" y="439445"/>
                </a:lnTo>
                <a:lnTo>
                  <a:pt x="304482" y="441363"/>
                </a:lnTo>
                <a:lnTo>
                  <a:pt x="308279" y="443166"/>
                </a:lnTo>
                <a:lnTo>
                  <a:pt x="312064" y="445084"/>
                </a:lnTo>
                <a:lnTo>
                  <a:pt x="315988" y="447001"/>
                </a:lnTo>
                <a:lnTo>
                  <a:pt x="319913" y="448805"/>
                </a:lnTo>
                <a:lnTo>
                  <a:pt x="323989" y="450722"/>
                </a:lnTo>
                <a:lnTo>
                  <a:pt x="327914" y="452653"/>
                </a:lnTo>
                <a:lnTo>
                  <a:pt x="331978" y="454571"/>
                </a:lnTo>
                <a:lnTo>
                  <a:pt x="335902" y="456374"/>
                </a:lnTo>
                <a:lnTo>
                  <a:pt x="339966" y="458292"/>
                </a:lnTo>
                <a:lnTo>
                  <a:pt x="343890" y="460209"/>
                </a:lnTo>
                <a:lnTo>
                  <a:pt x="347967" y="462025"/>
                </a:lnTo>
                <a:lnTo>
                  <a:pt x="351891" y="463943"/>
                </a:lnTo>
                <a:lnTo>
                  <a:pt x="355676" y="465861"/>
                </a:lnTo>
                <a:lnTo>
                  <a:pt x="359460" y="467664"/>
                </a:lnTo>
                <a:lnTo>
                  <a:pt x="363245" y="469582"/>
                </a:lnTo>
                <a:lnTo>
                  <a:pt x="366890" y="471512"/>
                </a:lnTo>
                <a:lnTo>
                  <a:pt x="370547" y="473430"/>
                </a:lnTo>
                <a:lnTo>
                  <a:pt x="373913" y="475233"/>
                </a:lnTo>
                <a:lnTo>
                  <a:pt x="377278" y="477151"/>
                </a:lnTo>
                <a:lnTo>
                  <a:pt x="380504" y="479069"/>
                </a:lnTo>
                <a:lnTo>
                  <a:pt x="383590" y="480872"/>
                </a:lnTo>
                <a:lnTo>
                  <a:pt x="386676" y="482790"/>
                </a:lnTo>
                <a:lnTo>
                  <a:pt x="389483" y="484720"/>
                </a:lnTo>
                <a:lnTo>
                  <a:pt x="392137" y="486524"/>
                </a:lnTo>
                <a:lnTo>
                  <a:pt x="411353" y="512940"/>
                </a:lnTo>
                <a:lnTo>
                  <a:pt x="411353" y="514857"/>
                </a:lnTo>
                <a:lnTo>
                  <a:pt x="411353" y="516788"/>
                </a:lnTo>
                <a:lnTo>
                  <a:pt x="411073" y="518591"/>
                </a:lnTo>
                <a:lnTo>
                  <a:pt x="410654" y="520509"/>
                </a:lnTo>
                <a:lnTo>
                  <a:pt x="410095" y="522427"/>
                </a:lnTo>
                <a:lnTo>
                  <a:pt x="409536" y="524344"/>
                </a:lnTo>
                <a:lnTo>
                  <a:pt x="408686" y="526148"/>
                </a:lnTo>
                <a:lnTo>
                  <a:pt x="407860" y="528078"/>
                </a:lnTo>
                <a:lnTo>
                  <a:pt x="406869" y="529996"/>
                </a:lnTo>
                <a:lnTo>
                  <a:pt x="405892" y="531799"/>
                </a:lnTo>
                <a:lnTo>
                  <a:pt x="404622" y="533717"/>
                </a:lnTo>
                <a:lnTo>
                  <a:pt x="403364" y="535635"/>
                </a:lnTo>
                <a:lnTo>
                  <a:pt x="402094" y="537438"/>
                </a:lnTo>
                <a:lnTo>
                  <a:pt x="400697" y="539356"/>
                </a:lnTo>
                <a:lnTo>
                  <a:pt x="399300" y="541286"/>
                </a:lnTo>
                <a:lnTo>
                  <a:pt x="397751" y="543204"/>
                </a:lnTo>
                <a:lnTo>
                  <a:pt x="396214" y="545007"/>
                </a:lnTo>
                <a:lnTo>
                  <a:pt x="394525" y="546925"/>
                </a:lnTo>
                <a:lnTo>
                  <a:pt x="392988" y="548843"/>
                </a:lnTo>
                <a:lnTo>
                  <a:pt x="391299" y="550659"/>
                </a:lnTo>
                <a:lnTo>
                  <a:pt x="389483" y="552577"/>
                </a:lnTo>
                <a:lnTo>
                  <a:pt x="387654" y="554494"/>
                </a:lnTo>
                <a:lnTo>
                  <a:pt x="385838" y="556298"/>
                </a:lnTo>
                <a:lnTo>
                  <a:pt x="384009" y="558215"/>
                </a:lnTo>
                <a:lnTo>
                  <a:pt x="382041" y="560146"/>
                </a:lnTo>
                <a:lnTo>
                  <a:pt x="380085" y="562063"/>
                </a:lnTo>
                <a:lnTo>
                  <a:pt x="377977" y="563867"/>
                </a:lnTo>
                <a:lnTo>
                  <a:pt x="375869" y="565785"/>
                </a:lnTo>
                <a:lnTo>
                  <a:pt x="373634" y="567702"/>
                </a:lnTo>
                <a:lnTo>
                  <a:pt x="371525" y="569506"/>
                </a:lnTo>
                <a:lnTo>
                  <a:pt x="369138" y="571423"/>
                </a:lnTo>
                <a:lnTo>
                  <a:pt x="366763" y="573354"/>
                </a:lnTo>
                <a:lnTo>
                  <a:pt x="364236" y="575271"/>
                </a:lnTo>
                <a:lnTo>
                  <a:pt x="361708" y="577075"/>
                </a:lnTo>
                <a:lnTo>
                  <a:pt x="359194" y="578993"/>
                </a:lnTo>
                <a:lnTo>
                  <a:pt x="356374" y="580910"/>
                </a:lnTo>
                <a:lnTo>
                  <a:pt x="353580" y="582714"/>
                </a:lnTo>
                <a:lnTo>
                  <a:pt x="350761" y="584644"/>
                </a:lnTo>
                <a:lnTo>
                  <a:pt x="347827" y="586562"/>
                </a:lnTo>
                <a:lnTo>
                  <a:pt x="344741" y="588365"/>
                </a:lnTo>
                <a:lnTo>
                  <a:pt x="341655" y="590283"/>
                </a:lnTo>
                <a:lnTo>
                  <a:pt x="338429" y="592201"/>
                </a:lnTo>
                <a:lnTo>
                  <a:pt x="335064" y="594131"/>
                </a:lnTo>
                <a:lnTo>
                  <a:pt x="331698" y="595922"/>
                </a:lnTo>
                <a:lnTo>
                  <a:pt x="328333" y="597852"/>
                </a:lnTo>
                <a:lnTo>
                  <a:pt x="324815" y="599770"/>
                </a:lnTo>
                <a:lnTo>
                  <a:pt x="321322" y="601573"/>
                </a:lnTo>
                <a:lnTo>
                  <a:pt x="317665" y="603491"/>
                </a:lnTo>
                <a:lnTo>
                  <a:pt x="314020" y="605421"/>
                </a:lnTo>
                <a:lnTo>
                  <a:pt x="310375" y="607225"/>
                </a:lnTo>
                <a:lnTo>
                  <a:pt x="306730" y="609142"/>
                </a:lnTo>
                <a:lnTo>
                  <a:pt x="303085" y="611060"/>
                </a:lnTo>
                <a:lnTo>
                  <a:pt x="299440" y="612990"/>
                </a:lnTo>
                <a:lnTo>
                  <a:pt x="295656" y="614781"/>
                </a:lnTo>
                <a:lnTo>
                  <a:pt x="291998" y="616711"/>
                </a:lnTo>
                <a:lnTo>
                  <a:pt x="288353" y="618629"/>
                </a:lnTo>
                <a:lnTo>
                  <a:pt x="284708" y="620433"/>
                </a:lnTo>
                <a:lnTo>
                  <a:pt x="281203" y="622350"/>
                </a:lnTo>
                <a:lnTo>
                  <a:pt x="277698" y="624268"/>
                </a:lnTo>
                <a:lnTo>
                  <a:pt x="274193" y="626071"/>
                </a:lnTo>
                <a:lnTo>
                  <a:pt x="270827" y="627989"/>
                </a:lnTo>
                <a:lnTo>
                  <a:pt x="267462" y="629919"/>
                </a:lnTo>
                <a:lnTo>
                  <a:pt x="264236" y="631837"/>
                </a:lnTo>
                <a:lnTo>
                  <a:pt x="261010" y="633641"/>
                </a:lnTo>
                <a:lnTo>
                  <a:pt x="258064" y="635571"/>
                </a:lnTo>
                <a:lnTo>
                  <a:pt x="254977" y="637476"/>
                </a:lnTo>
                <a:lnTo>
                  <a:pt x="252171" y="639292"/>
                </a:lnTo>
                <a:lnTo>
                  <a:pt x="249504" y="641210"/>
                </a:lnTo>
                <a:lnTo>
                  <a:pt x="246849" y="643128"/>
                </a:lnTo>
                <a:lnTo>
                  <a:pt x="244322" y="645058"/>
                </a:lnTo>
                <a:lnTo>
                  <a:pt x="241935" y="646849"/>
                </a:lnTo>
                <a:lnTo>
                  <a:pt x="239687" y="648779"/>
                </a:lnTo>
                <a:lnTo>
                  <a:pt x="237591" y="650697"/>
                </a:lnTo>
                <a:lnTo>
                  <a:pt x="235483" y="652500"/>
                </a:lnTo>
                <a:lnTo>
                  <a:pt x="233667" y="654418"/>
                </a:lnTo>
                <a:lnTo>
                  <a:pt x="231838" y="656335"/>
                </a:lnTo>
                <a:lnTo>
                  <a:pt x="230149" y="658139"/>
                </a:lnTo>
                <a:lnTo>
                  <a:pt x="222999" y="669544"/>
                </a:lnTo>
                <a:lnTo>
                  <a:pt x="222161" y="671347"/>
                </a:lnTo>
                <a:lnTo>
                  <a:pt x="221462" y="673277"/>
                </a:lnTo>
                <a:lnTo>
                  <a:pt x="220891" y="675195"/>
                </a:lnTo>
                <a:lnTo>
                  <a:pt x="220332" y="676998"/>
                </a:lnTo>
                <a:lnTo>
                  <a:pt x="219075" y="686485"/>
                </a:lnTo>
                <a:lnTo>
                  <a:pt x="218935" y="688403"/>
                </a:lnTo>
                <a:lnTo>
                  <a:pt x="218935" y="690206"/>
                </a:lnTo>
                <a:lnTo>
                  <a:pt x="219075" y="692124"/>
                </a:lnTo>
                <a:lnTo>
                  <a:pt x="219075" y="694054"/>
                </a:lnTo>
                <a:lnTo>
                  <a:pt x="219214" y="695858"/>
                </a:lnTo>
                <a:lnTo>
                  <a:pt x="219354" y="697776"/>
                </a:lnTo>
                <a:lnTo>
                  <a:pt x="219494" y="699693"/>
                </a:lnTo>
                <a:lnTo>
                  <a:pt x="219633" y="701624"/>
                </a:lnTo>
                <a:lnTo>
                  <a:pt x="219913" y="703414"/>
                </a:lnTo>
                <a:lnTo>
                  <a:pt x="220052" y="705345"/>
                </a:lnTo>
                <a:lnTo>
                  <a:pt x="220192" y="707263"/>
                </a:lnTo>
                <a:lnTo>
                  <a:pt x="220332" y="709066"/>
                </a:lnTo>
                <a:lnTo>
                  <a:pt x="220484" y="710984"/>
                </a:lnTo>
                <a:lnTo>
                  <a:pt x="220611" y="712901"/>
                </a:lnTo>
                <a:lnTo>
                  <a:pt x="220764" y="714832"/>
                </a:lnTo>
                <a:lnTo>
                  <a:pt x="220891" y="716635"/>
                </a:lnTo>
                <a:lnTo>
                  <a:pt x="220891" y="718553"/>
                </a:lnTo>
                <a:lnTo>
                  <a:pt x="220891" y="720471"/>
                </a:lnTo>
                <a:lnTo>
                  <a:pt x="220891" y="722274"/>
                </a:lnTo>
                <a:lnTo>
                  <a:pt x="220891" y="724204"/>
                </a:lnTo>
                <a:lnTo>
                  <a:pt x="220764" y="726109"/>
                </a:lnTo>
                <a:lnTo>
                  <a:pt x="220611" y="727925"/>
                </a:lnTo>
                <a:lnTo>
                  <a:pt x="220484" y="729843"/>
                </a:lnTo>
                <a:lnTo>
                  <a:pt x="220332" y="731761"/>
                </a:lnTo>
                <a:lnTo>
                  <a:pt x="220192" y="733691"/>
                </a:lnTo>
                <a:lnTo>
                  <a:pt x="219913" y="735482"/>
                </a:lnTo>
                <a:lnTo>
                  <a:pt x="219633" y="737412"/>
                </a:lnTo>
                <a:lnTo>
                  <a:pt x="219354" y="739330"/>
                </a:lnTo>
                <a:lnTo>
                  <a:pt x="219075" y="741133"/>
                </a:lnTo>
                <a:lnTo>
                  <a:pt x="218795" y="743051"/>
                </a:lnTo>
                <a:lnTo>
                  <a:pt x="218516" y="744969"/>
                </a:lnTo>
                <a:lnTo>
                  <a:pt x="218236" y="746772"/>
                </a:lnTo>
                <a:lnTo>
                  <a:pt x="217817" y="748703"/>
                </a:lnTo>
                <a:lnTo>
                  <a:pt x="217538" y="750620"/>
                </a:lnTo>
                <a:lnTo>
                  <a:pt x="217246" y="752538"/>
                </a:lnTo>
                <a:lnTo>
                  <a:pt x="216966" y="754341"/>
                </a:lnTo>
                <a:lnTo>
                  <a:pt x="216687" y="756259"/>
                </a:lnTo>
                <a:lnTo>
                  <a:pt x="216408" y="758190"/>
                </a:lnTo>
                <a:lnTo>
                  <a:pt x="216268" y="759980"/>
                </a:lnTo>
                <a:lnTo>
                  <a:pt x="215988" y="761911"/>
                </a:lnTo>
                <a:lnTo>
                  <a:pt x="215849" y="763828"/>
                </a:lnTo>
                <a:lnTo>
                  <a:pt x="215709" y="765632"/>
                </a:lnTo>
                <a:lnTo>
                  <a:pt x="215709" y="767549"/>
                </a:lnTo>
                <a:lnTo>
                  <a:pt x="215569" y="769467"/>
                </a:lnTo>
                <a:lnTo>
                  <a:pt x="215569" y="771397"/>
                </a:lnTo>
                <a:lnTo>
                  <a:pt x="215709" y="773188"/>
                </a:lnTo>
                <a:lnTo>
                  <a:pt x="215709" y="775119"/>
                </a:lnTo>
                <a:lnTo>
                  <a:pt x="215849" y="777036"/>
                </a:lnTo>
                <a:lnTo>
                  <a:pt x="216128" y="778840"/>
                </a:lnTo>
                <a:lnTo>
                  <a:pt x="216268" y="780770"/>
                </a:lnTo>
                <a:lnTo>
                  <a:pt x="216547" y="782688"/>
                </a:lnTo>
                <a:lnTo>
                  <a:pt x="216839" y="784605"/>
                </a:lnTo>
                <a:lnTo>
                  <a:pt x="217246" y="786409"/>
                </a:lnTo>
                <a:lnTo>
                  <a:pt x="217665" y="788327"/>
                </a:lnTo>
                <a:lnTo>
                  <a:pt x="220192" y="797699"/>
                </a:lnTo>
                <a:lnTo>
                  <a:pt x="220764" y="799617"/>
                </a:lnTo>
                <a:lnTo>
                  <a:pt x="221322" y="801535"/>
                </a:lnTo>
                <a:lnTo>
                  <a:pt x="221881" y="803465"/>
                </a:lnTo>
                <a:lnTo>
                  <a:pt x="222580" y="805268"/>
                </a:lnTo>
                <a:lnTo>
                  <a:pt x="223139" y="807186"/>
                </a:lnTo>
                <a:lnTo>
                  <a:pt x="223837" y="809104"/>
                </a:lnTo>
                <a:lnTo>
                  <a:pt x="224409" y="810907"/>
                </a:lnTo>
                <a:lnTo>
                  <a:pt x="224967" y="812838"/>
                </a:lnTo>
                <a:lnTo>
                  <a:pt x="225666" y="814755"/>
                </a:lnTo>
                <a:lnTo>
                  <a:pt x="226225" y="816559"/>
                </a:lnTo>
                <a:lnTo>
                  <a:pt x="226783" y="818476"/>
                </a:lnTo>
                <a:lnTo>
                  <a:pt x="227355" y="820394"/>
                </a:lnTo>
                <a:lnTo>
                  <a:pt x="227774" y="822325"/>
                </a:lnTo>
                <a:lnTo>
                  <a:pt x="228333" y="824115"/>
                </a:lnTo>
                <a:lnTo>
                  <a:pt x="228752" y="826046"/>
                </a:lnTo>
                <a:lnTo>
                  <a:pt x="229171" y="827963"/>
                </a:lnTo>
                <a:lnTo>
                  <a:pt x="229450" y="829767"/>
                </a:lnTo>
                <a:lnTo>
                  <a:pt x="229730" y="831684"/>
                </a:lnTo>
                <a:lnTo>
                  <a:pt x="230022" y="833602"/>
                </a:lnTo>
                <a:lnTo>
                  <a:pt x="230301" y="835406"/>
                </a:lnTo>
                <a:lnTo>
                  <a:pt x="230428" y="837336"/>
                </a:lnTo>
                <a:lnTo>
                  <a:pt x="230581" y="839254"/>
                </a:lnTo>
                <a:lnTo>
                  <a:pt x="230720" y="841171"/>
                </a:lnTo>
                <a:lnTo>
                  <a:pt x="230720" y="842975"/>
                </a:lnTo>
                <a:lnTo>
                  <a:pt x="230720" y="844892"/>
                </a:lnTo>
                <a:lnTo>
                  <a:pt x="230581" y="846823"/>
                </a:lnTo>
                <a:lnTo>
                  <a:pt x="230428" y="848613"/>
                </a:lnTo>
                <a:lnTo>
                  <a:pt x="230301" y="850544"/>
                </a:lnTo>
                <a:lnTo>
                  <a:pt x="230022" y="852462"/>
                </a:lnTo>
                <a:lnTo>
                  <a:pt x="229730" y="854392"/>
                </a:lnTo>
                <a:lnTo>
                  <a:pt x="229450" y="856183"/>
                </a:lnTo>
                <a:lnTo>
                  <a:pt x="229031" y="858100"/>
                </a:lnTo>
                <a:lnTo>
                  <a:pt x="228752" y="860031"/>
                </a:lnTo>
                <a:lnTo>
                  <a:pt x="228193" y="861834"/>
                </a:lnTo>
                <a:lnTo>
                  <a:pt x="227774" y="863752"/>
                </a:lnTo>
                <a:lnTo>
                  <a:pt x="227203" y="865670"/>
                </a:lnTo>
                <a:lnTo>
                  <a:pt x="226644" y="867473"/>
                </a:lnTo>
                <a:lnTo>
                  <a:pt x="226085" y="869403"/>
                </a:lnTo>
                <a:lnTo>
                  <a:pt x="225386" y="871321"/>
                </a:lnTo>
                <a:lnTo>
                  <a:pt x="224828" y="873239"/>
                </a:lnTo>
                <a:lnTo>
                  <a:pt x="224129" y="875042"/>
                </a:lnTo>
                <a:lnTo>
                  <a:pt x="223431" y="876960"/>
                </a:lnTo>
                <a:lnTo>
                  <a:pt x="222719" y="878890"/>
                </a:lnTo>
                <a:lnTo>
                  <a:pt x="222021" y="880681"/>
                </a:lnTo>
                <a:lnTo>
                  <a:pt x="221322" y="882611"/>
                </a:lnTo>
                <a:lnTo>
                  <a:pt x="220611" y="884529"/>
                </a:lnTo>
                <a:lnTo>
                  <a:pt x="219773" y="886332"/>
                </a:lnTo>
                <a:lnTo>
                  <a:pt x="219075" y="888250"/>
                </a:lnTo>
                <a:lnTo>
                  <a:pt x="218376" y="890168"/>
                </a:lnTo>
                <a:lnTo>
                  <a:pt x="217665" y="892098"/>
                </a:lnTo>
                <a:lnTo>
                  <a:pt x="216966" y="893902"/>
                </a:lnTo>
                <a:lnTo>
                  <a:pt x="216268" y="895819"/>
                </a:lnTo>
                <a:lnTo>
                  <a:pt x="215569" y="897737"/>
                </a:lnTo>
                <a:lnTo>
                  <a:pt x="215011" y="899541"/>
                </a:lnTo>
                <a:lnTo>
                  <a:pt x="214299" y="901471"/>
                </a:lnTo>
                <a:lnTo>
                  <a:pt x="213741" y="903389"/>
                </a:lnTo>
                <a:lnTo>
                  <a:pt x="213182" y="905192"/>
                </a:lnTo>
                <a:lnTo>
                  <a:pt x="212623" y="907110"/>
                </a:lnTo>
                <a:lnTo>
                  <a:pt x="212064" y="909027"/>
                </a:lnTo>
                <a:lnTo>
                  <a:pt x="211505" y="910958"/>
                </a:lnTo>
                <a:lnTo>
                  <a:pt x="211074" y="912748"/>
                </a:lnTo>
                <a:lnTo>
                  <a:pt x="210515" y="914679"/>
                </a:lnTo>
                <a:lnTo>
                  <a:pt x="210096" y="916597"/>
                </a:lnTo>
                <a:lnTo>
                  <a:pt x="209677" y="918400"/>
                </a:lnTo>
                <a:lnTo>
                  <a:pt x="209397" y="920318"/>
                </a:lnTo>
                <a:lnTo>
                  <a:pt x="208978" y="922235"/>
                </a:lnTo>
                <a:lnTo>
                  <a:pt x="208699" y="924166"/>
                </a:lnTo>
                <a:lnTo>
                  <a:pt x="208419" y="925969"/>
                </a:lnTo>
                <a:lnTo>
                  <a:pt x="208127" y="927887"/>
                </a:lnTo>
                <a:lnTo>
                  <a:pt x="207848" y="929805"/>
                </a:lnTo>
                <a:lnTo>
                  <a:pt x="207581" y="931608"/>
                </a:lnTo>
                <a:lnTo>
                  <a:pt x="207429" y="933526"/>
                </a:lnTo>
                <a:lnTo>
                  <a:pt x="207149" y="935456"/>
                </a:lnTo>
                <a:lnTo>
                  <a:pt x="207010" y="937247"/>
                </a:lnTo>
                <a:lnTo>
                  <a:pt x="206870" y="939177"/>
                </a:lnTo>
                <a:lnTo>
                  <a:pt x="206730" y="941095"/>
                </a:lnTo>
                <a:lnTo>
                  <a:pt x="206590" y="943025"/>
                </a:lnTo>
                <a:lnTo>
                  <a:pt x="206451" y="944816"/>
                </a:lnTo>
                <a:lnTo>
                  <a:pt x="206311" y="946746"/>
                </a:lnTo>
                <a:lnTo>
                  <a:pt x="206311" y="948664"/>
                </a:lnTo>
                <a:lnTo>
                  <a:pt x="206171" y="950467"/>
                </a:lnTo>
                <a:lnTo>
                  <a:pt x="206171" y="952385"/>
                </a:lnTo>
                <a:lnTo>
                  <a:pt x="206032" y="954303"/>
                </a:lnTo>
                <a:lnTo>
                  <a:pt x="206032" y="956106"/>
                </a:lnTo>
                <a:lnTo>
                  <a:pt x="205892" y="958037"/>
                </a:lnTo>
                <a:lnTo>
                  <a:pt x="205892" y="959954"/>
                </a:lnTo>
                <a:lnTo>
                  <a:pt x="205892" y="961872"/>
                </a:lnTo>
                <a:lnTo>
                  <a:pt x="205892" y="963676"/>
                </a:lnTo>
                <a:lnTo>
                  <a:pt x="205473" y="96367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3796009" y="960041"/>
            <a:ext cx="411480" cy="767080"/>
          </a:xfrm>
          <a:custGeom>
            <a:avLst/>
            <a:gdLst/>
            <a:ahLst/>
            <a:cxnLst/>
            <a:rect l="l" t="t" r="r" b="b"/>
            <a:pathLst>
              <a:path w="411479" h="767080">
                <a:moveTo>
                  <a:pt x="205879" y="0"/>
                </a:moveTo>
                <a:lnTo>
                  <a:pt x="205320" y="0"/>
                </a:lnTo>
                <a:lnTo>
                  <a:pt x="205320" y="6349"/>
                </a:lnTo>
                <a:lnTo>
                  <a:pt x="205181" y="7619"/>
                </a:lnTo>
                <a:lnTo>
                  <a:pt x="205181" y="11429"/>
                </a:lnTo>
                <a:lnTo>
                  <a:pt x="205041" y="13969"/>
                </a:lnTo>
                <a:lnTo>
                  <a:pt x="205041" y="16509"/>
                </a:lnTo>
                <a:lnTo>
                  <a:pt x="204901" y="17779"/>
                </a:lnTo>
                <a:lnTo>
                  <a:pt x="204901" y="19049"/>
                </a:lnTo>
                <a:lnTo>
                  <a:pt x="204762" y="20319"/>
                </a:lnTo>
                <a:lnTo>
                  <a:pt x="204762" y="24129"/>
                </a:lnTo>
                <a:lnTo>
                  <a:pt x="204482" y="26669"/>
                </a:lnTo>
                <a:lnTo>
                  <a:pt x="204482" y="27939"/>
                </a:lnTo>
                <a:lnTo>
                  <a:pt x="204296" y="30479"/>
                </a:lnTo>
                <a:lnTo>
                  <a:pt x="204203" y="33019"/>
                </a:lnTo>
                <a:lnTo>
                  <a:pt x="203771" y="36829"/>
                </a:lnTo>
                <a:lnTo>
                  <a:pt x="203644" y="39369"/>
                </a:lnTo>
                <a:lnTo>
                  <a:pt x="203644" y="40639"/>
                </a:lnTo>
                <a:lnTo>
                  <a:pt x="203492" y="41909"/>
                </a:lnTo>
                <a:lnTo>
                  <a:pt x="203212" y="43179"/>
                </a:lnTo>
                <a:lnTo>
                  <a:pt x="202653" y="49529"/>
                </a:lnTo>
                <a:lnTo>
                  <a:pt x="202374" y="50799"/>
                </a:lnTo>
                <a:lnTo>
                  <a:pt x="202095" y="53339"/>
                </a:lnTo>
                <a:lnTo>
                  <a:pt x="201536" y="57149"/>
                </a:lnTo>
                <a:lnTo>
                  <a:pt x="201396" y="58419"/>
                </a:lnTo>
                <a:lnTo>
                  <a:pt x="200825" y="60959"/>
                </a:lnTo>
                <a:lnTo>
                  <a:pt x="200418" y="64769"/>
                </a:lnTo>
                <a:lnTo>
                  <a:pt x="199847" y="67309"/>
                </a:lnTo>
                <a:lnTo>
                  <a:pt x="199428" y="68579"/>
                </a:lnTo>
                <a:lnTo>
                  <a:pt x="198589" y="73659"/>
                </a:lnTo>
                <a:lnTo>
                  <a:pt x="198170" y="74929"/>
                </a:lnTo>
                <a:lnTo>
                  <a:pt x="196481" y="82549"/>
                </a:lnTo>
                <a:lnTo>
                  <a:pt x="195643" y="85089"/>
                </a:lnTo>
                <a:lnTo>
                  <a:pt x="195364" y="86359"/>
                </a:lnTo>
                <a:lnTo>
                  <a:pt x="194944" y="88899"/>
                </a:lnTo>
                <a:lnTo>
                  <a:pt x="193255" y="93979"/>
                </a:lnTo>
                <a:lnTo>
                  <a:pt x="192836" y="96519"/>
                </a:lnTo>
                <a:lnTo>
                  <a:pt x="191160" y="101599"/>
                </a:lnTo>
                <a:lnTo>
                  <a:pt x="190741" y="104139"/>
                </a:lnTo>
                <a:lnTo>
                  <a:pt x="188633" y="110489"/>
                </a:lnTo>
                <a:lnTo>
                  <a:pt x="188353" y="113029"/>
                </a:lnTo>
                <a:lnTo>
                  <a:pt x="187083" y="116839"/>
                </a:lnTo>
                <a:lnTo>
                  <a:pt x="186804" y="118109"/>
                </a:lnTo>
                <a:lnTo>
                  <a:pt x="186385" y="119379"/>
                </a:lnTo>
                <a:lnTo>
                  <a:pt x="185966" y="121919"/>
                </a:lnTo>
                <a:lnTo>
                  <a:pt x="185686" y="123189"/>
                </a:lnTo>
                <a:lnTo>
                  <a:pt x="185267" y="124459"/>
                </a:lnTo>
                <a:lnTo>
                  <a:pt x="184708" y="126999"/>
                </a:lnTo>
                <a:lnTo>
                  <a:pt x="184416" y="129539"/>
                </a:lnTo>
                <a:lnTo>
                  <a:pt x="183997" y="130809"/>
                </a:lnTo>
                <a:lnTo>
                  <a:pt x="183438" y="133349"/>
                </a:lnTo>
                <a:lnTo>
                  <a:pt x="183299" y="134619"/>
                </a:lnTo>
                <a:lnTo>
                  <a:pt x="182740" y="138429"/>
                </a:lnTo>
                <a:lnTo>
                  <a:pt x="182600" y="139699"/>
                </a:lnTo>
                <a:lnTo>
                  <a:pt x="182321" y="140969"/>
                </a:lnTo>
                <a:lnTo>
                  <a:pt x="182041" y="144779"/>
                </a:lnTo>
                <a:lnTo>
                  <a:pt x="181762" y="146049"/>
                </a:lnTo>
                <a:lnTo>
                  <a:pt x="181482" y="148589"/>
                </a:lnTo>
                <a:lnTo>
                  <a:pt x="181389" y="151129"/>
                </a:lnTo>
                <a:lnTo>
                  <a:pt x="181203" y="153669"/>
                </a:lnTo>
                <a:lnTo>
                  <a:pt x="181203" y="154939"/>
                </a:lnTo>
                <a:lnTo>
                  <a:pt x="181063" y="156209"/>
                </a:lnTo>
                <a:lnTo>
                  <a:pt x="181063" y="157479"/>
                </a:lnTo>
                <a:lnTo>
                  <a:pt x="180924" y="158749"/>
                </a:lnTo>
                <a:lnTo>
                  <a:pt x="180924" y="165099"/>
                </a:lnTo>
                <a:lnTo>
                  <a:pt x="180771" y="166369"/>
                </a:lnTo>
                <a:lnTo>
                  <a:pt x="180771" y="167639"/>
                </a:lnTo>
                <a:lnTo>
                  <a:pt x="180924" y="170179"/>
                </a:lnTo>
                <a:lnTo>
                  <a:pt x="180924" y="182879"/>
                </a:lnTo>
                <a:lnTo>
                  <a:pt x="181063" y="184149"/>
                </a:lnTo>
                <a:lnTo>
                  <a:pt x="181063" y="186689"/>
                </a:lnTo>
                <a:lnTo>
                  <a:pt x="180924" y="187959"/>
                </a:lnTo>
                <a:lnTo>
                  <a:pt x="180924" y="194309"/>
                </a:lnTo>
                <a:lnTo>
                  <a:pt x="180771" y="195579"/>
                </a:lnTo>
                <a:lnTo>
                  <a:pt x="180771" y="196849"/>
                </a:lnTo>
                <a:lnTo>
                  <a:pt x="180644" y="198119"/>
                </a:lnTo>
                <a:lnTo>
                  <a:pt x="180644" y="199389"/>
                </a:lnTo>
                <a:lnTo>
                  <a:pt x="180492" y="200659"/>
                </a:lnTo>
                <a:lnTo>
                  <a:pt x="179933" y="207009"/>
                </a:lnTo>
                <a:lnTo>
                  <a:pt x="179654" y="208279"/>
                </a:lnTo>
                <a:lnTo>
                  <a:pt x="179514" y="210819"/>
                </a:lnTo>
                <a:lnTo>
                  <a:pt x="178955" y="213359"/>
                </a:lnTo>
                <a:lnTo>
                  <a:pt x="178815" y="214629"/>
                </a:lnTo>
                <a:lnTo>
                  <a:pt x="178536" y="215899"/>
                </a:lnTo>
                <a:lnTo>
                  <a:pt x="178117" y="217169"/>
                </a:lnTo>
                <a:lnTo>
                  <a:pt x="177825" y="219709"/>
                </a:lnTo>
                <a:lnTo>
                  <a:pt x="177406" y="220979"/>
                </a:lnTo>
                <a:lnTo>
                  <a:pt x="177126" y="222249"/>
                </a:lnTo>
                <a:lnTo>
                  <a:pt x="176288" y="224789"/>
                </a:lnTo>
                <a:lnTo>
                  <a:pt x="175869" y="227329"/>
                </a:lnTo>
                <a:lnTo>
                  <a:pt x="175450" y="228599"/>
                </a:lnTo>
                <a:lnTo>
                  <a:pt x="174332" y="231139"/>
                </a:lnTo>
                <a:lnTo>
                  <a:pt x="173901" y="232409"/>
                </a:lnTo>
                <a:lnTo>
                  <a:pt x="173342" y="233679"/>
                </a:lnTo>
                <a:lnTo>
                  <a:pt x="172643" y="236219"/>
                </a:lnTo>
                <a:lnTo>
                  <a:pt x="171526" y="238759"/>
                </a:lnTo>
                <a:lnTo>
                  <a:pt x="170116" y="241299"/>
                </a:lnTo>
                <a:lnTo>
                  <a:pt x="169417" y="243839"/>
                </a:lnTo>
                <a:lnTo>
                  <a:pt x="168008" y="246379"/>
                </a:lnTo>
                <a:lnTo>
                  <a:pt x="166331" y="248919"/>
                </a:lnTo>
                <a:lnTo>
                  <a:pt x="165633" y="250189"/>
                </a:lnTo>
                <a:lnTo>
                  <a:pt x="164795" y="252729"/>
                </a:lnTo>
                <a:lnTo>
                  <a:pt x="163804" y="253999"/>
                </a:lnTo>
                <a:lnTo>
                  <a:pt x="162966" y="255269"/>
                </a:lnTo>
                <a:lnTo>
                  <a:pt x="160997" y="257809"/>
                </a:lnTo>
                <a:lnTo>
                  <a:pt x="160019" y="260349"/>
                </a:lnTo>
                <a:lnTo>
                  <a:pt x="158051" y="262889"/>
                </a:lnTo>
                <a:lnTo>
                  <a:pt x="156933" y="264159"/>
                </a:lnTo>
                <a:lnTo>
                  <a:pt x="155955" y="265429"/>
                </a:lnTo>
                <a:lnTo>
                  <a:pt x="154825" y="267969"/>
                </a:lnTo>
                <a:lnTo>
                  <a:pt x="153708" y="269239"/>
                </a:lnTo>
                <a:lnTo>
                  <a:pt x="152450" y="270509"/>
                </a:lnTo>
                <a:lnTo>
                  <a:pt x="151333" y="271779"/>
                </a:lnTo>
                <a:lnTo>
                  <a:pt x="148805" y="274319"/>
                </a:lnTo>
                <a:lnTo>
                  <a:pt x="147535" y="276859"/>
                </a:lnTo>
                <a:lnTo>
                  <a:pt x="146278" y="278129"/>
                </a:lnTo>
                <a:lnTo>
                  <a:pt x="143471" y="280669"/>
                </a:lnTo>
                <a:lnTo>
                  <a:pt x="142214" y="281939"/>
                </a:lnTo>
                <a:lnTo>
                  <a:pt x="140665" y="283209"/>
                </a:lnTo>
                <a:lnTo>
                  <a:pt x="139268" y="285749"/>
                </a:lnTo>
                <a:lnTo>
                  <a:pt x="136321" y="288289"/>
                </a:lnTo>
                <a:lnTo>
                  <a:pt x="133235" y="290829"/>
                </a:lnTo>
                <a:lnTo>
                  <a:pt x="131686" y="293369"/>
                </a:lnTo>
                <a:lnTo>
                  <a:pt x="130149" y="294639"/>
                </a:lnTo>
                <a:lnTo>
                  <a:pt x="128460" y="295909"/>
                </a:lnTo>
                <a:lnTo>
                  <a:pt x="123558" y="300989"/>
                </a:lnTo>
                <a:lnTo>
                  <a:pt x="121729" y="302259"/>
                </a:lnTo>
                <a:lnTo>
                  <a:pt x="120053" y="303529"/>
                </a:lnTo>
                <a:lnTo>
                  <a:pt x="111213" y="311149"/>
                </a:lnTo>
                <a:lnTo>
                  <a:pt x="105740" y="314959"/>
                </a:lnTo>
                <a:lnTo>
                  <a:pt x="103924" y="317499"/>
                </a:lnTo>
                <a:lnTo>
                  <a:pt x="101955" y="318769"/>
                </a:lnTo>
                <a:lnTo>
                  <a:pt x="100139" y="320039"/>
                </a:lnTo>
                <a:lnTo>
                  <a:pt x="94526" y="323849"/>
                </a:lnTo>
                <a:lnTo>
                  <a:pt x="92697" y="326389"/>
                </a:lnTo>
                <a:lnTo>
                  <a:pt x="90741" y="327659"/>
                </a:lnTo>
                <a:lnTo>
                  <a:pt x="85267" y="331469"/>
                </a:lnTo>
                <a:lnTo>
                  <a:pt x="83311" y="334009"/>
                </a:lnTo>
                <a:lnTo>
                  <a:pt x="79654" y="336549"/>
                </a:lnTo>
                <a:lnTo>
                  <a:pt x="74333" y="340359"/>
                </a:lnTo>
                <a:lnTo>
                  <a:pt x="72504" y="342899"/>
                </a:lnTo>
                <a:lnTo>
                  <a:pt x="70827" y="344169"/>
                </a:lnTo>
                <a:lnTo>
                  <a:pt x="68999" y="345439"/>
                </a:lnTo>
                <a:lnTo>
                  <a:pt x="65633" y="347979"/>
                </a:lnTo>
                <a:lnTo>
                  <a:pt x="63957" y="350519"/>
                </a:lnTo>
                <a:lnTo>
                  <a:pt x="62268" y="351789"/>
                </a:lnTo>
                <a:lnTo>
                  <a:pt x="55816" y="356869"/>
                </a:lnTo>
                <a:lnTo>
                  <a:pt x="54267" y="359409"/>
                </a:lnTo>
                <a:lnTo>
                  <a:pt x="52730" y="360679"/>
                </a:lnTo>
                <a:lnTo>
                  <a:pt x="48234" y="364489"/>
                </a:lnTo>
                <a:lnTo>
                  <a:pt x="46837" y="367029"/>
                </a:lnTo>
                <a:lnTo>
                  <a:pt x="42633" y="370839"/>
                </a:lnTo>
                <a:lnTo>
                  <a:pt x="39966" y="374649"/>
                </a:lnTo>
                <a:lnTo>
                  <a:pt x="38709" y="375919"/>
                </a:lnTo>
                <a:lnTo>
                  <a:pt x="37299" y="377189"/>
                </a:lnTo>
                <a:lnTo>
                  <a:pt x="34772" y="379729"/>
                </a:lnTo>
                <a:lnTo>
                  <a:pt x="33654" y="380999"/>
                </a:lnTo>
                <a:lnTo>
                  <a:pt x="32397" y="383539"/>
                </a:lnTo>
                <a:lnTo>
                  <a:pt x="31267" y="384809"/>
                </a:lnTo>
                <a:lnTo>
                  <a:pt x="30010" y="386079"/>
                </a:lnTo>
                <a:lnTo>
                  <a:pt x="27762" y="388619"/>
                </a:lnTo>
                <a:lnTo>
                  <a:pt x="26644" y="391159"/>
                </a:lnTo>
                <a:lnTo>
                  <a:pt x="25526" y="392429"/>
                </a:lnTo>
                <a:lnTo>
                  <a:pt x="24536" y="393699"/>
                </a:lnTo>
                <a:lnTo>
                  <a:pt x="23418" y="394969"/>
                </a:lnTo>
                <a:lnTo>
                  <a:pt x="22440" y="396239"/>
                </a:lnTo>
                <a:lnTo>
                  <a:pt x="21310" y="397509"/>
                </a:lnTo>
                <a:lnTo>
                  <a:pt x="20332" y="400049"/>
                </a:lnTo>
                <a:lnTo>
                  <a:pt x="17386" y="403859"/>
                </a:lnTo>
                <a:lnTo>
                  <a:pt x="16548" y="405129"/>
                </a:lnTo>
                <a:lnTo>
                  <a:pt x="15570" y="407669"/>
                </a:lnTo>
                <a:lnTo>
                  <a:pt x="14719" y="408939"/>
                </a:lnTo>
                <a:lnTo>
                  <a:pt x="13741" y="410209"/>
                </a:lnTo>
                <a:lnTo>
                  <a:pt x="11214" y="414019"/>
                </a:lnTo>
                <a:lnTo>
                  <a:pt x="10515" y="416559"/>
                </a:lnTo>
                <a:lnTo>
                  <a:pt x="8826" y="419099"/>
                </a:lnTo>
                <a:lnTo>
                  <a:pt x="7429" y="421639"/>
                </a:lnTo>
                <a:lnTo>
                  <a:pt x="6730" y="424179"/>
                </a:lnTo>
                <a:lnTo>
                  <a:pt x="6159" y="425449"/>
                </a:lnTo>
                <a:lnTo>
                  <a:pt x="5460" y="426719"/>
                </a:lnTo>
                <a:lnTo>
                  <a:pt x="4343" y="429259"/>
                </a:lnTo>
                <a:lnTo>
                  <a:pt x="3784" y="431799"/>
                </a:lnTo>
                <a:lnTo>
                  <a:pt x="3225" y="433069"/>
                </a:lnTo>
                <a:lnTo>
                  <a:pt x="1536" y="438149"/>
                </a:lnTo>
                <a:lnTo>
                  <a:pt x="1257" y="440689"/>
                </a:lnTo>
                <a:lnTo>
                  <a:pt x="838" y="441959"/>
                </a:lnTo>
                <a:lnTo>
                  <a:pt x="698" y="443229"/>
                </a:lnTo>
                <a:lnTo>
                  <a:pt x="419" y="444499"/>
                </a:lnTo>
                <a:lnTo>
                  <a:pt x="0" y="449579"/>
                </a:lnTo>
                <a:lnTo>
                  <a:pt x="0" y="454659"/>
                </a:lnTo>
                <a:lnTo>
                  <a:pt x="279" y="458469"/>
                </a:lnTo>
                <a:lnTo>
                  <a:pt x="1117" y="462279"/>
                </a:lnTo>
                <a:lnTo>
                  <a:pt x="1536" y="464819"/>
                </a:lnTo>
                <a:lnTo>
                  <a:pt x="2387" y="467359"/>
                </a:lnTo>
                <a:lnTo>
                  <a:pt x="4063" y="471169"/>
                </a:lnTo>
                <a:lnTo>
                  <a:pt x="4762" y="473709"/>
                </a:lnTo>
                <a:lnTo>
                  <a:pt x="6159" y="476249"/>
                </a:lnTo>
                <a:lnTo>
                  <a:pt x="8699" y="480059"/>
                </a:lnTo>
                <a:lnTo>
                  <a:pt x="10655" y="483869"/>
                </a:lnTo>
                <a:lnTo>
                  <a:pt x="12750" y="486409"/>
                </a:lnTo>
                <a:lnTo>
                  <a:pt x="13881" y="487679"/>
                </a:lnTo>
                <a:lnTo>
                  <a:pt x="14998" y="490219"/>
                </a:lnTo>
                <a:lnTo>
                  <a:pt x="18783" y="494029"/>
                </a:lnTo>
                <a:lnTo>
                  <a:pt x="20192" y="495299"/>
                </a:lnTo>
                <a:lnTo>
                  <a:pt x="21589" y="497839"/>
                </a:lnTo>
                <a:lnTo>
                  <a:pt x="25806" y="501649"/>
                </a:lnTo>
                <a:lnTo>
                  <a:pt x="28879" y="504189"/>
                </a:lnTo>
                <a:lnTo>
                  <a:pt x="30568" y="506729"/>
                </a:lnTo>
                <a:lnTo>
                  <a:pt x="32118" y="507999"/>
                </a:lnTo>
                <a:lnTo>
                  <a:pt x="35471" y="510539"/>
                </a:lnTo>
                <a:lnTo>
                  <a:pt x="42494" y="516889"/>
                </a:lnTo>
                <a:lnTo>
                  <a:pt x="46139" y="519429"/>
                </a:lnTo>
                <a:lnTo>
                  <a:pt x="57492" y="528319"/>
                </a:lnTo>
                <a:lnTo>
                  <a:pt x="59461" y="530859"/>
                </a:lnTo>
                <a:lnTo>
                  <a:pt x="69278" y="537209"/>
                </a:lnTo>
                <a:lnTo>
                  <a:pt x="71386" y="539749"/>
                </a:lnTo>
                <a:lnTo>
                  <a:pt x="75310" y="542289"/>
                </a:lnTo>
                <a:lnTo>
                  <a:pt x="81343" y="547369"/>
                </a:lnTo>
                <a:lnTo>
                  <a:pt x="89192" y="552449"/>
                </a:lnTo>
                <a:lnTo>
                  <a:pt x="91160" y="554989"/>
                </a:lnTo>
                <a:lnTo>
                  <a:pt x="97053" y="558799"/>
                </a:lnTo>
                <a:lnTo>
                  <a:pt x="104622" y="565149"/>
                </a:lnTo>
                <a:lnTo>
                  <a:pt x="111912" y="570229"/>
                </a:lnTo>
                <a:lnTo>
                  <a:pt x="118922" y="576579"/>
                </a:lnTo>
                <a:lnTo>
                  <a:pt x="120611" y="577849"/>
                </a:lnTo>
                <a:lnTo>
                  <a:pt x="122288" y="580389"/>
                </a:lnTo>
                <a:lnTo>
                  <a:pt x="125666" y="582929"/>
                </a:lnTo>
                <a:lnTo>
                  <a:pt x="127203" y="584199"/>
                </a:lnTo>
                <a:lnTo>
                  <a:pt x="128879" y="585469"/>
                </a:lnTo>
                <a:lnTo>
                  <a:pt x="130428" y="588009"/>
                </a:lnTo>
                <a:lnTo>
                  <a:pt x="135051" y="591819"/>
                </a:lnTo>
                <a:lnTo>
                  <a:pt x="136461" y="593089"/>
                </a:lnTo>
                <a:lnTo>
                  <a:pt x="137998" y="594359"/>
                </a:lnTo>
                <a:lnTo>
                  <a:pt x="139407" y="596899"/>
                </a:lnTo>
                <a:lnTo>
                  <a:pt x="145008" y="601979"/>
                </a:lnTo>
                <a:lnTo>
                  <a:pt x="146278" y="604519"/>
                </a:lnTo>
                <a:lnTo>
                  <a:pt x="147675" y="605789"/>
                </a:lnTo>
                <a:lnTo>
                  <a:pt x="152730" y="610869"/>
                </a:lnTo>
                <a:lnTo>
                  <a:pt x="153987" y="613409"/>
                </a:lnTo>
                <a:lnTo>
                  <a:pt x="155105" y="614679"/>
                </a:lnTo>
                <a:lnTo>
                  <a:pt x="156375" y="615949"/>
                </a:lnTo>
                <a:lnTo>
                  <a:pt x="158622" y="618489"/>
                </a:lnTo>
                <a:lnTo>
                  <a:pt x="159880" y="621029"/>
                </a:lnTo>
                <a:lnTo>
                  <a:pt x="160997" y="622299"/>
                </a:lnTo>
                <a:lnTo>
                  <a:pt x="161988" y="623569"/>
                </a:lnTo>
                <a:lnTo>
                  <a:pt x="164223" y="626109"/>
                </a:lnTo>
                <a:lnTo>
                  <a:pt x="165353" y="628649"/>
                </a:lnTo>
                <a:lnTo>
                  <a:pt x="167309" y="631189"/>
                </a:lnTo>
                <a:lnTo>
                  <a:pt x="168440" y="632459"/>
                </a:lnTo>
                <a:lnTo>
                  <a:pt x="170395" y="634999"/>
                </a:lnTo>
                <a:lnTo>
                  <a:pt x="171386" y="637539"/>
                </a:lnTo>
                <a:lnTo>
                  <a:pt x="172364" y="638809"/>
                </a:lnTo>
                <a:lnTo>
                  <a:pt x="173202" y="640079"/>
                </a:lnTo>
                <a:lnTo>
                  <a:pt x="174180" y="641349"/>
                </a:lnTo>
                <a:lnTo>
                  <a:pt x="175031" y="642619"/>
                </a:lnTo>
                <a:lnTo>
                  <a:pt x="176009" y="643889"/>
                </a:lnTo>
                <a:lnTo>
                  <a:pt x="176847" y="646429"/>
                </a:lnTo>
                <a:lnTo>
                  <a:pt x="177825" y="647699"/>
                </a:lnTo>
                <a:lnTo>
                  <a:pt x="180352" y="651509"/>
                </a:lnTo>
                <a:lnTo>
                  <a:pt x="181063" y="654049"/>
                </a:lnTo>
                <a:lnTo>
                  <a:pt x="182740" y="656589"/>
                </a:lnTo>
                <a:lnTo>
                  <a:pt x="183438" y="657859"/>
                </a:lnTo>
                <a:lnTo>
                  <a:pt x="184289" y="659129"/>
                </a:lnTo>
                <a:lnTo>
                  <a:pt x="184988" y="661669"/>
                </a:lnTo>
                <a:lnTo>
                  <a:pt x="188493" y="668019"/>
                </a:lnTo>
                <a:lnTo>
                  <a:pt x="189191" y="670559"/>
                </a:lnTo>
                <a:lnTo>
                  <a:pt x="189750" y="671829"/>
                </a:lnTo>
                <a:lnTo>
                  <a:pt x="190461" y="673099"/>
                </a:lnTo>
                <a:lnTo>
                  <a:pt x="191579" y="675639"/>
                </a:lnTo>
                <a:lnTo>
                  <a:pt x="192277" y="678179"/>
                </a:lnTo>
                <a:lnTo>
                  <a:pt x="192836" y="679449"/>
                </a:lnTo>
                <a:lnTo>
                  <a:pt x="193255" y="680719"/>
                </a:lnTo>
                <a:lnTo>
                  <a:pt x="194944" y="684529"/>
                </a:lnTo>
                <a:lnTo>
                  <a:pt x="195364" y="687069"/>
                </a:lnTo>
                <a:lnTo>
                  <a:pt x="195783" y="688339"/>
                </a:lnTo>
                <a:lnTo>
                  <a:pt x="196341" y="689609"/>
                </a:lnTo>
                <a:lnTo>
                  <a:pt x="197180" y="692149"/>
                </a:lnTo>
                <a:lnTo>
                  <a:pt x="197611" y="694689"/>
                </a:lnTo>
                <a:lnTo>
                  <a:pt x="198031" y="695959"/>
                </a:lnTo>
                <a:lnTo>
                  <a:pt x="198310" y="697229"/>
                </a:lnTo>
                <a:lnTo>
                  <a:pt x="199148" y="699769"/>
                </a:lnTo>
                <a:lnTo>
                  <a:pt x="199707" y="703579"/>
                </a:lnTo>
                <a:lnTo>
                  <a:pt x="200126" y="704849"/>
                </a:lnTo>
                <a:lnTo>
                  <a:pt x="200418" y="706119"/>
                </a:lnTo>
                <a:lnTo>
                  <a:pt x="201536" y="712469"/>
                </a:lnTo>
                <a:lnTo>
                  <a:pt x="201675" y="713739"/>
                </a:lnTo>
                <a:lnTo>
                  <a:pt x="202234" y="716279"/>
                </a:lnTo>
                <a:lnTo>
                  <a:pt x="202514" y="720089"/>
                </a:lnTo>
                <a:lnTo>
                  <a:pt x="202793" y="721359"/>
                </a:lnTo>
                <a:lnTo>
                  <a:pt x="203923" y="731519"/>
                </a:lnTo>
                <a:lnTo>
                  <a:pt x="204028" y="734059"/>
                </a:lnTo>
                <a:lnTo>
                  <a:pt x="204238" y="736599"/>
                </a:lnTo>
                <a:lnTo>
                  <a:pt x="204342" y="739139"/>
                </a:lnTo>
                <a:lnTo>
                  <a:pt x="204622" y="741679"/>
                </a:lnTo>
                <a:lnTo>
                  <a:pt x="204622" y="744219"/>
                </a:lnTo>
                <a:lnTo>
                  <a:pt x="204762" y="745489"/>
                </a:lnTo>
                <a:lnTo>
                  <a:pt x="204762" y="746759"/>
                </a:lnTo>
                <a:lnTo>
                  <a:pt x="204901" y="748029"/>
                </a:lnTo>
                <a:lnTo>
                  <a:pt x="204901" y="749299"/>
                </a:lnTo>
                <a:lnTo>
                  <a:pt x="205041" y="751839"/>
                </a:lnTo>
                <a:lnTo>
                  <a:pt x="205041" y="754379"/>
                </a:lnTo>
                <a:lnTo>
                  <a:pt x="205181" y="755649"/>
                </a:lnTo>
                <a:lnTo>
                  <a:pt x="205181" y="760729"/>
                </a:lnTo>
                <a:lnTo>
                  <a:pt x="205320" y="761999"/>
                </a:lnTo>
                <a:lnTo>
                  <a:pt x="205320" y="767079"/>
                </a:lnTo>
                <a:lnTo>
                  <a:pt x="205879" y="767079"/>
                </a:lnTo>
                <a:lnTo>
                  <a:pt x="205879" y="764539"/>
                </a:lnTo>
                <a:lnTo>
                  <a:pt x="206019" y="763269"/>
                </a:lnTo>
                <a:lnTo>
                  <a:pt x="206019" y="758189"/>
                </a:lnTo>
                <a:lnTo>
                  <a:pt x="206159" y="756919"/>
                </a:lnTo>
                <a:lnTo>
                  <a:pt x="206159" y="754379"/>
                </a:lnTo>
                <a:lnTo>
                  <a:pt x="206298" y="753109"/>
                </a:lnTo>
                <a:lnTo>
                  <a:pt x="206298" y="749299"/>
                </a:lnTo>
                <a:lnTo>
                  <a:pt x="206438" y="748029"/>
                </a:lnTo>
                <a:lnTo>
                  <a:pt x="206438" y="746759"/>
                </a:lnTo>
                <a:lnTo>
                  <a:pt x="206590" y="745489"/>
                </a:lnTo>
                <a:lnTo>
                  <a:pt x="206590" y="744219"/>
                </a:lnTo>
                <a:lnTo>
                  <a:pt x="206777" y="741679"/>
                </a:lnTo>
                <a:lnTo>
                  <a:pt x="206870" y="739139"/>
                </a:lnTo>
                <a:lnTo>
                  <a:pt x="207149" y="736599"/>
                </a:lnTo>
                <a:lnTo>
                  <a:pt x="207273" y="732789"/>
                </a:lnTo>
                <a:lnTo>
                  <a:pt x="208267" y="722629"/>
                </a:lnTo>
                <a:lnTo>
                  <a:pt x="208546" y="721359"/>
                </a:lnTo>
                <a:lnTo>
                  <a:pt x="208686" y="720089"/>
                </a:lnTo>
                <a:lnTo>
                  <a:pt x="208965" y="718819"/>
                </a:lnTo>
                <a:lnTo>
                  <a:pt x="209105" y="716279"/>
                </a:lnTo>
                <a:lnTo>
                  <a:pt x="209384" y="715009"/>
                </a:lnTo>
                <a:lnTo>
                  <a:pt x="209537" y="713739"/>
                </a:lnTo>
                <a:lnTo>
                  <a:pt x="210362" y="708659"/>
                </a:lnTo>
                <a:lnTo>
                  <a:pt x="211493" y="703579"/>
                </a:lnTo>
                <a:lnTo>
                  <a:pt x="211912" y="701039"/>
                </a:lnTo>
                <a:lnTo>
                  <a:pt x="212191" y="699769"/>
                </a:lnTo>
                <a:lnTo>
                  <a:pt x="212610" y="698499"/>
                </a:lnTo>
                <a:lnTo>
                  <a:pt x="212890" y="697229"/>
                </a:lnTo>
                <a:lnTo>
                  <a:pt x="214160" y="692149"/>
                </a:lnTo>
                <a:lnTo>
                  <a:pt x="215417" y="688339"/>
                </a:lnTo>
                <a:lnTo>
                  <a:pt x="215976" y="687069"/>
                </a:lnTo>
                <a:lnTo>
                  <a:pt x="216407" y="684529"/>
                </a:lnTo>
                <a:lnTo>
                  <a:pt x="216966" y="683259"/>
                </a:lnTo>
                <a:lnTo>
                  <a:pt x="217385" y="681989"/>
                </a:lnTo>
                <a:lnTo>
                  <a:pt x="219074" y="678179"/>
                </a:lnTo>
                <a:lnTo>
                  <a:pt x="219621" y="675639"/>
                </a:lnTo>
                <a:lnTo>
                  <a:pt x="220192" y="674369"/>
                </a:lnTo>
                <a:lnTo>
                  <a:pt x="220891" y="673099"/>
                </a:lnTo>
                <a:lnTo>
                  <a:pt x="221449" y="671829"/>
                </a:lnTo>
                <a:lnTo>
                  <a:pt x="222148" y="670559"/>
                </a:lnTo>
                <a:lnTo>
                  <a:pt x="222719" y="668019"/>
                </a:lnTo>
                <a:lnTo>
                  <a:pt x="226225" y="661669"/>
                </a:lnTo>
                <a:lnTo>
                  <a:pt x="227063" y="659129"/>
                </a:lnTo>
                <a:lnTo>
                  <a:pt x="227761" y="657859"/>
                </a:lnTo>
                <a:lnTo>
                  <a:pt x="228599" y="656589"/>
                </a:lnTo>
                <a:lnTo>
                  <a:pt x="229311" y="655319"/>
                </a:lnTo>
                <a:lnTo>
                  <a:pt x="230149" y="654049"/>
                </a:lnTo>
                <a:lnTo>
                  <a:pt x="230987" y="651509"/>
                </a:lnTo>
                <a:lnTo>
                  <a:pt x="234353" y="646429"/>
                </a:lnTo>
                <a:lnTo>
                  <a:pt x="235330" y="643889"/>
                </a:lnTo>
                <a:lnTo>
                  <a:pt x="236181" y="642619"/>
                </a:lnTo>
                <a:lnTo>
                  <a:pt x="237159" y="641349"/>
                </a:lnTo>
                <a:lnTo>
                  <a:pt x="237997" y="640079"/>
                </a:lnTo>
                <a:lnTo>
                  <a:pt x="239966" y="637539"/>
                </a:lnTo>
                <a:lnTo>
                  <a:pt x="240944" y="634999"/>
                </a:lnTo>
                <a:lnTo>
                  <a:pt x="243890" y="631189"/>
                </a:lnTo>
                <a:lnTo>
                  <a:pt x="245008" y="629919"/>
                </a:lnTo>
                <a:lnTo>
                  <a:pt x="245998" y="628649"/>
                </a:lnTo>
                <a:lnTo>
                  <a:pt x="247116" y="626109"/>
                </a:lnTo>
                <a:lnTo>
                  <a:pt x="248094" y="624839"/>
                </a:lnTo>
                <a:lnTo>
                  <a:pt x="251459" y="621029"/>
                </a:lnTo>
                <a:lnTo>
                  <a:pt x="252590" y="618489"/>
                </a:lnTo>
                <a:lnTo>
                  <a:pt x="253707" y="617219"/>
                </a:lnTo>
                <a:lnTo>
                  <a:pt x="254965" y="615949"/>
                </a:lnTo>
                <a:lnTo>
                  <a:pt x="256095" y="614679"/>
                </a:lnTo>
                <a:lnTo>
                  <a:pt x="257352" y="613409"/>
                </a:lnTo>
                <a:lnTo>
                  <a:pt x="258610" y="610869"/>
                </a:lnTo>
                <a:lnTo>
                  <a:pt x="259880" y="609599"/>
                </a:lnTo>
                <a:lnTo>
                  <a:pt x="260997" y="608329"/>
                </a:lnTo>
                <a:lnTo>
                  <a:pt x="262407" y="607059"/>
                </a:lnTo>
                <a:lnTo>
                  <a:pt x="264921" y="604519"/>
                </a:lnTo>
                <a:lnTo>
                  <a:pt x="266331" y="601979"/>
                </a:lnTo>
                <a:lnTo>
                  <a:pt x="267728" y="600709"/>
                </a:lnTo>
                <a:lnTo>
                  <a:pt x="268998" y="599439"/>
                </a:lnTo>
                <a:lnTo>
                  <a:pt x="270395" y="598169"/>
                </a:lnTo>
                <a:lnTo>
                  <a:pt x="271945" y="596899"/>
                </a:lnTo>
                <a:lnTo>
                  <a:pt x="273342" y="594359"/>
                </a:lnTo>
                <a:lnTo>
                  <a:pt x="276288" y="591819"/>
                </a:lnTo>
                <a:lnTo>
                  <a:pt x="280911" y="588009"/>
                </a:lnTo>
                <a:lnTo>
                  <a:pt x="282460" y="585469"/>
                </a:lnTo>
                <a:lnTo>
                  <a:pt x="288912" y="580389"/>
                </a:lnTo>
                <a:lnTo>
                  <a:pt x="290601" y="577849"/>
                </a:lnTo>
                <a:lnTo>
                  <a:pt x="292277" y="576579"/>
                </a:lnTo>
                <a:lnTo>
                  <a:pt x="294093" y="575309"/>
                </a:lnTo>
                <a:lnTo>
                  <a:pt x="295782" y="574039"/>
                </a:lnTo>
                <a:lnTo>
                  <a:pt x="297611" y="572769"/>
                </a:lnTo>
                <a:lnTo>
                  <a:pt x="299288" y="570229"/>
                </a:lnTo>
                <a:lnTo>
                  <a:pt x="302945" y="567689"/>
                </a:lnTo>
                <a:lnTo>
                  <a:pt x="308546" y="563879"/>
                </a:lnTo>
                <a:lnTo>
                  <a:pt x="310362" y="561339"/>
                </a:lnTo>
                <a:lnTo>
                  <a:pt x="312331" y="560069"/>
                </a:lnTo>
                <a:lnTo>
                  <a:pt x="318084" y="556259"/>
                </a:lnTo>
                <a:lnTo>
                  <a:pt x="320039" y="554989"/>
                </a:lnTo>
                <a:lnTo>
                  <a:pt x="322008" y="552449"/>
                </a:lnTo>
                <a:lnTo>
                  <a:pt x="325932" y="549909"/>
                </a:lnTo>
                <a:lnTo>
                  <a:pt x="328040" y="548639"/>
                </a:lnTo>
                <a:lnTo>
                  <a:pt x="329996" y="547369"/>
                </a:lnTo>
                <a:lnTo>
                  <a:pt x="331977" y="544829"/>
                </a:lnTo>
                <a:lnTo>
                  <a:pt x="333933" y="543559"/>
                </a:lnTo>
                <a:lnTo>
                  <a:pt x="337997" y="541019"/>
                </a:lnTo>
                <a:lnTo>
                  <a:pt x="339966" y="539749"/>
                </a:lnTo>
                <a:lnTo>
                  <a:pt x="341922" y="537209"/>
                </a:lnTo>
                <a:lnTo>
                  <a:pt x="343890" y="535939"/>
                </a:lnTo>
                <a:lnTo>
                  <a:pt x="349923" y="532129"/>
                </a:lnTo>
                <a:lnTo>
                  <a:pt x="355676" y="527049"/>
                </a:lnTo>
                <a:lnTo>
                  <a:pt x="357631" y="525779"/>
                </a:lnTo>
                <a:lnTo>
                  <a:pt x="361416" y="523239"/>
                </a:lnTo>
                <a:lnTo>
                  <a:pt x="363245" y="520699"/>
                </a:lnTo>
                <a:lnTo>
                  <a:pt x="365213" y="519429"/>
                </a:lnTo>
                <a:lnTo>
                  <a:pt x="368858" y="516889"/>
                </a:lnTo>
                <a:lnTo>
                  <a:pt x="370535" y="515619"/>
                </a:lnTo>
                <a:lnTo>
                  <a:pt x="372351" y="514349"/>
                </a:lnTo>
                <a:lnTo>
                  <a:pt x="374040" y="511809"/>
                </a:lnTo>
                <a:lnTo>
                  <a:pt x="375869" y="510539"/>
                </a:lnTo>
                <a:lnTo>
                  <a:pt x="377405" y="509269"/>
                </a:lnTo>
                <a:lnTo>
                  <a:pt x="379094" y="507999"/>
                </a:lnTo>
                <a:lnTo>
                  <a:pt x="382320" y="504189"/>
                </a:lnTo>
                <a:lnTo>
                  <a:pt x="385406" y="501649"/>
                </a:lnTo>
                <a:lnTo>
                  <a:pt x="388340" y="499109"/>
                </a:lnTo>
                <a:lnTo>
                  <a:pt x="389750" y="497839"/>
                </a:lnTo>
                <a:lnTo>
                  <a:pt x="391159" y="495299"/>
                </a:lnTo>
                <a:lnTo>
                  <a:pt x="392404" y="494029"/>
                </a:lnTo>
                <a:lnTo>
                  <a:pt x="393814" y="492759"/>
                </a:lnTo>
                <a:lnTo>
                  <a:pt x="394944" y="491489"/>
                </a:lnTo>
                <a:lnTo>
                  <a:pt x="396201" y="490219"/>
                </a:lnTo>
                <a:lnTo>
                  <a:pt x="397319" y="487679"/>
                </a:lnTo>
                <a:lnTo>
                  <a:pt x="400697" y="483869"/>
                </a:lnTo>
                <a:lnTo>
                  <a:pt x="401675" y="482599"/>
                </a:lnTo>
                <a:lnTo>
                  <a:pt x="402513" y="480059"/>
                </a:lnTo>
                <a:lnTo>
                  <a:pt x="403491" y="478789"/>
                </a:lnTo>
                <a:lnTo>
                  <a:pt x="404342" y="477519"/>
                </a:lnTo>
                <a:lnTo>
                  <a:pt x="405041" y="476249"/>
                </a:lnTo>
                <a:lnTo>
                  <a:pt x="405879" y="474979"/>
                </a:lnTo>
                <a:lnTo>
                  <a:pt x="406590" y="473709"/>
                </a:lnTo>
                <a:lnTo>
                  <a:pt x="407276" y="471169"/>
                </a:lnTo>
                <a:lnTo>
                  <a:pt x="408965" y="467359"/>
                </a:lnTo>
                <a:lnTo>
                  <a:pt x="409816" y="464819"/>
                </a:lnTo>
                <a:lnTo>
                  <a:pt x="410082" y="462279"/>
                </a:lnTo>
                <a:lnTo>
                  <a:pt x="410502" y="461009"/>
                </a:lnTo>
                <a:lnTo>
                  <a:pt x="410654" y="459739"/>
                </a:lnTo>
                <a:lnTo>
                  <a:pt x="410921" y="458469"/>
                </a:lnTo>
                <a:lnTo>
                  <a:pt x="411245" y="454659"/>
                </a:lnTo>
                <a:lnTo>
                  <a:pt x="411352" y="449579"/>
                </a:lnTo>
                <a:lnTo>
                  <a:pt x="410921" y="444499"/>
                </a:lnTo>
                <a:lnTo>
                  <a:pt x="410082" y="440689"/>
                </a:lnTo>
                <a:lnTo>
                  <a:pt x="409816" y="438149"/>
                </a:lnTo>
                <a:lnTo>
                  <a:pt x="408546" y="434339"/>
                </a:lnTo>
                <a:lnTo>
                  <a:pt x="407987" y="433069"/>
                </a:lnTo>
                <a:lnTo>
                  <a:pt x="407568" y="431799"/>
                </a:lnTo>
                <a:lnTo>
                  <a:pt x="406996" y="429259"/>
                </a:lnTo>
                <a:lnTo>
                  <a:pt x="406438" y="427989"/>
                </a:lnTo>
                <a:lnTo>
                  <a:pt x="405739" y="426719"/>
                </a:lnTo>
                <a:lnTo>
                  <a:pt x="405180" y="425449"/>
                </a:lnTo>
                <a:lnTo>
                  <a:pt x="403771" y="421639"/>
                </a:lnTo>
                <a:lnTo>
                  <a:pt x="401675" y="417829"/>
                </a:lnTo>
                <a:lnTo>
                  <a:pt x="400837" y="416559"/>
                </a:lnTo>
                <a:lnTo>
                  <a:pt x="399986" y="414019"/>
                </a:lnTo>
                <a:lnTo>
                  <a:pt x="395782" y="407669"/>
                </a:lnTo>
                <a:lnTo>
                  <a:pt x="394804" y="405129"/>
                </a:lnTo>
                <a:lnTo>
                  <a:pt x="390867" y="400049"/>
                </a:lnTo>
                <a:lnTo>
                  <a:pt x="389889" y="397509"/>
                </a:lnTo>
                <a:lnTo>
                  <a:pt x="388912" y="396239"/>
                </a:lnTo>
                <a:lnTo>
                  <a:pt x="387781" y="394969"/>
                </a:lnTo>
                <a:lnTo>
                  <a:pt x="386803" y="393699"/>
                </a:lnTo>
                <a:lnTo>
                  <a:pt x="384555" y="391159"/>
                </a:lnTo>
                <a:lnTo>
                  <a:pt x="383438" y="388619"/>
                </a:lnTo>
                <a:lnTo>
                  <a:pt x="380072" y="384809"/>
                </a:lnTo>
                <a:lnTo>
                  <a:pt x="376427" y="379729"/>
                </a:lnTo>
                <a:lnTo>
                  <a:pt x="371373" y="374649"/>
                </a:lnTo>
                <a:lnTo>
                  <a:pt x="369976" y="372109"/>
                </a:lnTo>
                <a:lnTo>
                  <a:pt x="368706" y="370839"/>
                </a:lnTo>
                <a:lnTo>
                  <a:pt x="365912" y="368299"/>
                </a:lnTo>
                <a:lnTo>
                  <a:pt x="362965" y="364489"/>
                </a:lnTo>
                <a:lnTo>
                  <a:pt x="361568" y="363219"/>
                </a:lnTo>
                <a:lnTo>
                  <a:pt x="360019" y="361949"/>
                </a:lnTo>
                <a:lnTo>
                  <a:pt x="358609" y="360679"/>
                </a:lnTo>
                <a:lnTo>
                  <a:pt x="357073" y="359409"/>
                </a:lnTo>
                <a:lnTo>
                  <a:pt x="355523" y="356869"/>
                </a:lnTo>
                <a:lnTo>
                  <a:pt x="353847" y="355599"/>
                </a:lnTo>
                <a:lnTo>
                  <a:pt x="352297" y="354329"/>
                </a:lnTo>
                <a:lnTo>
                  <a:pt x="350621" y="353059"/>
                </a:lnTo>
                <a:lnTo>
                  <a:pt x="349072" y="351789"/>
                </a:lnTo>
                <a:lnTo>
                  <a:pt x="347395" y="350519"/>
                </a:lnTo>
                <a:lnTo>
                  <a:pt x="345719" y="347979"/>
                </a:lnTo>
                <a:lnTo>
                  <a:pt x="335203" y="339089"/>
                </a:lnTo>
                <a:lnTo>
                  <a:pt x="327901" y="334009"/>
                </a:lnTo>
                <a:lnTo>
                  <a:pt x="326085" y="331469"/>
                </a:lnTo>
                <a:lnTo>
                  <a:pt x="324256" y="330199"/>
                </a:lnTo>
                <a:lnTo>
                  <a:pt x="322287" y="328929"/>
                </a:lnTo>
                <a:lnTo>
                  <a:pt x="318642" y="326389"/>
                </a:lnTo>
                <a:lnTo>
                  <a:pt x="316814" y="323849"/>
                </a:lnTo>
                <a:lnTo>
                  <a:pt x="314858" y="322579"/>
                </a:lnTo>
                <a:lnTo>
                  <a:pt x="313029" y="321309"/>
                </a:lnTo>
                <a:lnTo>
                  <a:pt x="307428" y="317499"/>
                </a:lnTo>
                <a:lnTo>
                  <a:pt x="305600" y="314959"/>
                </a:lnTo>
                <a:lnTo>
                  <a:pt x="298310" y="309879"/>
                </a:lnTo>
                <a:lnTo>
                  <a:pt x="296494" y="307339"/>
                </a:lnTo>
                <a:lnTo>
                  <a:pt x="294665" y="306069"/>
                </a:lnTo>
                <a:lnTo>
                  <a:pt x="292976" y="304799"/>
                </a:lnTo>
                <a:lnTo>
                  <a:pt x="291160" y="303529"/>
                </a:lnTo>
                <a:lnTo>
                  <a:pt x="287781" y="300989"/>
                </a:lnTo>
                <a:lnTo>
                  <a:pt x="286105" y="298449"/>
                </a:lnTo>
                <a:lnTo>
                  <a:pt x="284429" y="297179"/>
                </a:lnTo>
                <a:lnTo>
                  <a:pt x="281203" y="294639"/>
                </a:lnTo>
                <a:lnTo>
                  <a:pt x="279666" y="293369"/>
                </a:lnTo>
                <a:lnTo>
                  <a:pt x="277977" y="290829"/>
                </a:lnTo>
                <a:lnTo>
                  <a:pt x="273481" y="287019"/>
                </a:lnTo>
                <a:lnTo>
                  <a:pt x="271945" y="285749"/>
                </a:lnTo>
                <a:lnTo>
                  <a:pt x="270535" y="283209"/>
                </a:lnTo>
                <a:lnTo>
                  <a:pt x="266331" y="279399"/>
                </a:lnTo>
                <a:lnTo>
                  <a:pt x="263804" y="276859"/>
                </a:lnTo>
                <a:lnTo>
                  <a:pt x="262547" y="274319"/>
                </a:lnTo>
                <a:lnTo>
                  <a:pt x="258762" y="270509"/>
                </a:lnTo>
                <a:lnTo>
                  <a:pt x="256514" y="267969"/>
                </a:lnTo>
                <a:lnTo>
                  <a:pt x="255384" y="265429"/>
                </a:lnTo>
                <a:lnTo>
                  <a:pt x="254266" y="264159"/>
                </a:lnTo>
                <a:lnTo>
                  <a:pt x="253288" y="262889"/>
                </a:lnTo>
                <a:lnTo>
                  <a:pt x="252158" y="261619"/>
                </a:lnTo>
                <a:lnTo>
                  <a:pt x="251180" y="260349"/>
                </a:lnTo>
                <a:lnTo>
                  <a:pt x="250202" y="257809"/>
                </a:lnTo>
                <a:lnTo>
                  <a:pt x="249224" y="256539"/>
                </a:lnTo>
                <a:lnTo>
                  <a:pt x="248373" y="255269"/>
                </a:lnTo>
                <a:lnTo>
                  <a:pt x="247395" y="253999"/>
                </a:lnTo>
                <a:lnTo>
                  <a:pt x="246557" y="252729"/>
                </a:lnTo>
                <a:lnTo>
                  <a:pt x="244868" y="248919"/>
                </a:lnTo>
                <a:lnTo>
                  <a:pt x="244030" y="247649"/>
                </a:lnTo>
                <a:lnTo>
                  <a:pt x="242633" y="245109"/>
                </a:lnTo>
                <a:lnTo>
                  <a:pt x="241795" y="243839"/>
                </a:lnTo>
                <a:lnTo>
                  <a:pt x="241084" y="241299"/>
                </a:lnTo>
                <a:lnTo>
                  <a:pt x="240525" y="240029"/>
                </a:lnTo>
                <a:lnTo>
                  <a:pt x="239128" y="237489"/>
                </a:lnTo>
                <a:lnTo>
                  <a:pt x="238556" y="236219"/>
                </a:lnTo>
                <a:lnTo>
                  <a:pt x="237997" y="233679"/>
                </a:lnTo>
                <a:lnTo>
                  <a:pt x="236880" y="231139"/>
                </a:lnTo>
                <a:lnTo>
                  <a:pt x="236461" y="229869"/>
                </a:lnTo>
                <a:lnTo>
                  <a:pt x="235902" y="228599"/>
                </a:lnTo>
                <a:lnTo>
                  <a:pt x="234632" y="223519"/>
                </a:lnTo>
                <a:lnTo>
                  <a:pt x="233794" y="220979"/>
                </a:lnTo>
                <a:lnTo>
                  <a:pt x="233514" y="219709"/>
                </a:lnTo>
                <a:lnTo>
                  <a:pt x="233095" y="217169"/>
                </a:lnTo>
                <a:lnTo>
                  <a:pt x="231965" y="212089"/>
                </a:lnTo>
                <a:lnTo>
                  <a:pt x="231546" y="208279"/>
                </a:lnTo>
                <a:lnTo>
                  <a:pt x="230690" y="199389"/>
                </a:lnTo>
                <a:lnTo>
                  <a:pt x="230568" y="196849"/>
                </a:lnTo>
                <a:lnTo>
                  <a:pt x="230428" y="195579"/>
                </a:lnTo>
                <a:lnTo>
                  <a:pt x="230428" y="191769"/>
                </a:lnTo>
                <a:lnTo>
                  <a:pt x="230289" y="190499"/>
                </a:lnTo>
                <a:lnTo>
                  <a:pt x="230289" y="179069"/>
                </a:lnTo>
                <a:lnTo>
                  <a:pt x="230428" y="177799"/>
                </a:lnTo>
                <a:lnTo>
                  <a:pt x="230428" y="160019"/>
                </a:lnTo>
                <a:lnTo>
                  <a:pt x="230289" y="158749"/>
                </a:lnTo>
                <a:lnTo>
                  <a:pt x="230289" y="156209"/>
                </a:lnTo>
                <a:lnTo>
                  <a:pt x="230009" y="153669"/>
                </a:lnTo>
                <a:lnTo>
                  <a:pt x="229888" y="149859"/>
                </a:lnTo>
                <a:lnTo>
                  <a:pt x="229158" y="142239"/>
                </a:lnTo>
                <a:lnTo>
                  <a:pt x="228879" y="140969"/>
                </a:lnTo>
                <a:lnTo>
                  <a:pt x="228739" y="139699"/>
                </a:lnTo>
                <a:lnTo>
                  <a:pt x="228460" y="138429"/>
                </a:lnTo>
                <a:lnTo>
                  <a:pt x="228041" y="134619"/>
                </a:lnTo>
                <a:lnTo>
                  <a:pt x="226364" y="125729"/>
                </a:lnTo>
                <a:lnTo>
                  <a:pt x="225945" y="124459"/>
                </a:lnTo>
                <a:lnTo>
                  <a:pt x="225666" y="123189"/>
                </a:lnTo>
                <a:lnTo>
                  <a:pt x="225234" y="121919"/>
                </a:lnTo>
                <a:lnTo>
                  <a:pt x="224955" y="119379"/>
                </a:lnTo>
                <a:lnTo>
                  <a:pt x="224116" y="116839"/>
                </a:lnTo>
                <a:lnTo>
                  <a:pt x="223837" y="115569"/>
                </a:lnTo>
                <a:lnTo>
                  <a:pt x="223418" y="114299"/>
                </a:lnTo>
                <a:lnTo>
                  <a:pt x="221310" y="106679"/>
                </a:lnTo>
                <a:lnTo>
                  <a:pt x="220471" y="104139"/>
                </a:lnTo>
                <a:lnTo>
                  <a:pt x="220052" y="101599"/>
                </a:lnTo>
                <a:lnTo>
                  <a:pt x="218363" y="96519"/>
                </a:lnTo>
                <a:lnTo>
                  <a:pt x="217944" y="93979"/>
                </a:lnTo>
                <a:lnTo>
                  <a:pt x="217525" y="92709"/>
                </a:lnTo>
                <a:lnTo>
                  <a:pt x="217246" y="91439"/>
                </a:lnTo>
                <a:lnTo>
                  <a:pt x="216827" y="90169"/>
                </a:lnTo>
                <a:lnTo>
                  <a:pt x="215557" y="85089"/>
                </a:lnTo>
                <a:lnTo>
                  <a:pt x="215137" y="83819"/>
                </a:lnTo>
                <a:lnTo>
                  <a:pt x="214858" y="82549"/>
                </a:lnTo>
                <a:lnTo>
                  <a:pt x="214439" y="81279"/>
                </a:lnTo>
                <a:lnTo>
                  <a:pt x="214160" y="80009"/>
                </a:lnTo>
                <a:lnTo>
                  <a:pt x="213740" y="77469"/>
                </a:lnTo>
                <a:lnTo>
                  <a:pt x="213461" y="76199"/>
                </a:lnTo>
                <a:lnTo>
                  <a:pt x="213029" y="74929"/>
                </a:lnTo>
                <a:lnTo>
                  <a:pt x="212470" y="72389"/>
                </a:lnTo>
                <a:lnTo>
                  <a:pt x="212051" y="69849"/>
                </a:lnTo>
                <a:lnTo>
                  <a:pt x="210362" y="60959"/>
                </a:lnTo>
                <a:lnTo>
                  <a:pt x="210235" y="59689"/>
                </a:lnTo>
                <a:lnTo>
                  <a:pt x="209664" y="57149"/>
                </a:lnTo>
                <a:lnTo>
                  <a:pt x="209105" y="52069"/>
                </a:lnTo>
                <a:lnTo>
                  <a:pt x="208826" y="50799"/>
                </a:lnTo>
                <a:lnTo>
                  <a:pt x="208546" y="48259"/>
                </a:lnTo>
                <a:lnTo>
                  <a:pt x="208267" y="46989"/>
                </a:lnTo>
                <a:lnTo>
                  <a:pt x="207398" y="36829"/>
                </a:lnTo>
                <a:lnTo>
                  <a:pt x="207289" y="34289"/>
                </a:lnTo>
                <a:lnTo>
                  <a:pt x="206870" y="30479"/>
                </a:lnTo>
                <a:lnTo>
                  <a:pt x="206870" y="27939"/>
                </a:lnTo>
                <a:lnTo>
                  <a:pt x="206717" y="26669"/>
                </a:lnTo>
                <a:lnTo>
                  <a:pt x="206590" y="22859"/>
                </a:lnTo>
                <a:lnTo>
                  <a:pt x="206438" y="20319"/>
                </a:lnTo>
                <a:lnTo>
                  <a:pt x="206438" y="19049"/>
                </a:lnTo>
                <a:lnTo>
                  <a:pt x="206298" y="17779"/>
                </a:lnTo>
                <a:lnTo>
                  <a:pt x="206298" y="15239"/>
                </a:lnTo>
                <a:lnTo>
                  <a:pt x="206159" y="13969"/>
                </a:lnTo>
                <a:lnTo>
                  <a:pt x="206159" y="10159"/>
                </a:lnTo>
                <a:lnTo>
                  <a:pt x="206019" y="8889"/>
                </a:lnTo>
                <a:lnTo>
                  <a:pt x="206019" y="3809"/>
                </a:lnTo>
                <a:lnTo>
                  <a:pt x="205879" y="253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3796009" y="959203"/>
            <a:ext cx="411480" cy="768350"/>
          </a:xfrm>
          <a:custGeom>
            <a:avLst/>
            <a:gdLst/>
            <a:ahLst/>
            <a:cxnLst/>
            <a:rect l="l" t="t" r="r" b="b"/>
            <a:pathLst>
              <a:path w="411479" h="768350">
                <a:moveTo>
                  <a:pt x="205320" y="767918"/>
                </a:moveTo>
                <a:lnTo>
                  <a:pt x="205320" y="766483"/>
                </a:lnTo>
                <a:lnTo>
                  <a:pt x="205320" y="764921"/>
                </a:lnTo>
                <a:lnTo>
                  <a:pt x="205320" y="763473"/>
                </a:lnTo>
                <a:lnTo>
                  <a:pt x="205320" y="761911"/>
                </a:lnTo>
                <a:lnTo>
                  <a:pt x="205181" y="760476"/>
                </a:lnTo>
                <a:lnTo>
                  <a:pt x="205181" y="758913"/>
                </a:lnTo>
                <a:lnTo>
                  <a:pt x="205181" y="757466"/>
                </a:lnTo>
                <a:lnTo>
                  <a:pt x="205181" y="755916"/>
                </a:lnTo>
                <a:lnTo>
                  <a:pt x="205041" y="754468"/>
                </a:lnTo>
                <a:lnTo>
                  <a:pt x="205041" y="752906"/>
                </a:lnTo>
                <a:lnTo>
                  <a:pt x="205041" y="751471"/>
                </a:lnTo>
                <a:lnTo>
                  <a:pt x="204901" y="749909"/>
                </a:lnTo>
                <a:lnTo>
                  <a:pt x="204901" y="748461"/>
                </a:lnTo>
                <a:lnTo>
                  <a:pt x="204762" y="746899"/>
                </a:lnTo>
                <a:lnTo>
                  <a:pt x="204762" y="745464"/>
                </a:lnTo>
                <a:lnTo>
                  <a:pt x="204622" y="743902"/>
                </a:lnTo>
                <a:lnTo>
                  <a:pt x="204622" y="742454"/>
                </a:lnTo>
                <a:lnTo>
                  <a:pt x="204482" y="740905"/>
                </a:lnTo>
                <a:lnTo>
                  <a:pt x="204342" y="739457"/>
                </a:lnTo>
                <a:lnTo>
                  <a:pt x="204342" y="737895"/>
                </a:lnTo>
                <a:lnTo>
                  <a:pt x="204203" y="736447"/>
                </a:lnTo>
                <a:lnTo>
                  <a:pt x="204063" y="734885"/>
                </a:lnTo>
                <a:lnTo>
                  <a:pt x="203923" y="733450"/>
                </a:lnTo>
                <a:lnTo>
                  <a:pt x="203923" y="731888"/>
                </a:lnTo>
                <a:lnTo>
                  <a:pt x="203771" y="730453"/>
                </a:lnTo>
                <a:lnTo>
                  <a:pt x="203644" y="728891"/>
                </a:lnTo>
                <a:lnTo>
                  <a:pt x="203492" y="727443"/>
                </a:lnTo>
                <a:lnTo>
                  <a:pt x="203212" y="725881"/>
                </a:lnTo>
                <a:lnTo>
                  <a:pt x="203072" y="724446"/>
                </a:lnTo>
                <a:lnTo>
                  <a:pt x="202945" y="722884"/>
                </a:lnTo>
                <a:lnTo>
                  <a:pt x="202793" y="721436"/>
                </a:lnTo>
                <a:lnTo>
                  <a:pt x="202514" y="719874"/>
                </a:lnTo>
                <a:lnTo>
                  <a:pt x="202374" y="718439"/>
                </a:lnTo>
                <a:lnTo>
                  <a:pt x="202234" y="716876"/>
                </a:lnTo>
                <a:lnTo>
                  <a:pt x="201955" y="715314"/>
                </a:lnTo>
                <a:lnTo>
                  <a:pt x="201675" y="713879"/>
                </a:lnTo>
                <a:lnTo>
                  <a:pt x="201536" y="712317"/>
                </a:lnTo>
                <a:lnTo>
                  <a:pt x="201256" y="710869"/>
                </a:lnTo>
                <a:lnTo>
                  <a:pt x="200977" y="709307"/>
                </a:lnTo>
                <a:lnTo>
                  <a:pt x="200698" y="707872"/>
                </a:lnTo>
                <a:lnTo>
                  <a:pt x="200418" y="706310"/>
                </a:lnTo>
                <a:lnTo>
                  <a:pt x="200126" y="704862"/>
                </a:lnTo>
                <a:lnTo>
                  <a:pt x="199707" y="703313"/>
                </a:lnTo>
                <a:lnTo>
                  <a:pt x="199428" y="701865"/>
                </a:lnTo>
                <a:lnTo>
                  <a:pt x="199148" y="700303"/>
                </a:lnTo>
                <a:lnTo>
                  <a:pt x="198729" y="698868"/>
                </a:lnTo>
                <a:lnTo>
                  <a:pt x="198310" y="697293"/>
                </a:lnTo>
                <a:lnTo>
                  <a:pt x="198031" y="695858"/>
                </a:lnTo>
                <a:lnTo>
                  <a:pt x="197611" y="694296"/>
                </a:lnTo>
                <a:lnTo>
                  <a:pt x="197180" y="692861"/>
                </a:lnTo>
                <a:lnTo>
                  <a:pt x="196773" y="691299"/>
                </a:lnTo>
                <a:lnTo>
                  <a:pt x="196341" y="689851"/>
                </a:lnTo>
                <a:lnTo>
                  <a:pt x="195783" y="688289"/>
                </a:lnTo>
                <a:lnTo>
                  <a:pt x="195364" y="686854"/>
                </a:lnTo>
                <a:lnTo>
                  <a:pt x="194944" y="685292"/>
                </a:lnTo>
                <a:lnTo>
                  <a:pt x="194386" y="683844"/>
                </a:lnTo>
                <a:lnTo>
                  <a:pt x="193827" y="682282"/>
                </a:lnTo>
                <a:lnTo>
                  <a:pt x="193255" y="680847"/>
                </a:lnTo>
                <a:lnTo>
                  <a:pt x="192836" y="679284"/>
                </a:lnTo>
                <a:lnTo>
                  <a:pt x="192277" y="677849"/>
                </a:lnTo>
                <a:lnTo>
                  <a:pt x="191579" y="676287"/>
                </a:lnTo>
                <a:lnTo>
                  <a:pt x="191020" y="674839"/>
                </a:lnTo>
                <a:lnTo>
                  <a:pt x="190461" y="673277"/>
                </a:lnTo>
                <a:lnTo>
                  <a:pt x="189750" y="671842"/>
                </a:lnTo>
                <a:lnTo>
                  <a:pt x="189191" y="670280"/>
                </a:lnTo>
                <a:lnTo>
                  <a:pt x="188493" y="668832"/>
                </a:lnTo>
                <a:lnTo>
                  <a:pt x="187794" y="667283"/>
                </a:lnTo>
                <a:lnTo>
                  <a:pt x="187083" y="665835"/>
                </a:lnTo>
                <a:lnTo>
                  <a:pt x="186385" y="664273"/>
                </a:lnTo>
                <a:lnTo>
                  <a:pt x="185686" y="662838"/>
                </a:lnTo>
                <a:lnTo>
                  <a:pt x="184988" y="661276"/>
                </a:lnTo>
                <a:lnTo>
                  <a:pt x="184289" y="659828"/>
                </a:lnTo>
                <a:lnTo>
                  <a:pt x="183438" y="658266"/>
                </a:lnTo>
                <a:lnTo>
                  <a:pt x="182740" y="656704"/>
                </a:lnTo>
                <a:lnTo>
                  <a:pt x="181902" y="655269"/>
                </a:lnTo>
                <a:lnTo>
                  <a:pt x="181063" y="653707"/>
                </a:lnTo>
                <a:lnTo>
                  <a:pt x="180352" y="652272"/>
                </a:lnTo>
                <a:lnTo>
                  <a:pt x="179514" y="650709"/>
                </a:lnTo>
                <a:lnTo>
                  <a:pt x="178676" y="649262"/>
                </a:lnTo>
                <a:lnTo>
                  <a:pt x="177825" y="647700"/>
                </a:lnTo>
                <a:lnTo>
                  <a:pt x="176847" y="646252"/>
                </a:lnTo>
                <a:lnTo>
                  <a:pt x="176009" y="644690"/>
                </a:lnTo>
                <a:lnTo>
                  <a:pt x="175031" y="643255"/>
                </a:lnTo>
                <a:lnTo>
                  <a:pt x="174180" y="641692"/>
                </a:lnTo>
                <a:lnTo>
                  <a:pt x="173202" y="640257"/>
                </a:lnTo>
                <a:lnTo>
                  <a:pt x="172364" y="638695"/>
                </a:lnTo>
                <a:lnTo>
                  <a:pt x="171386" y="637247"/>
                </a:lnTo>
                <a:lnTo>
                  <a:pt x="170395" y="635685"/>
                </a:lnTo>
                <a:lnTo>
                  <a:pt x="169417" y="634250"/>
                </a:lnTo>
                <a:lnTo>
                  <a:pt x="168440" y="632688"/>
                </a:lnTo>
                <a:lnTo>
                  <a:pt x="167309" y="631240"/>
                </a:lnTo>
                <a:lnTo>
                  <a:pt x="166331" y="629691"/>
                </a:lnTo>
                <a:lnTo>
                  <a:pt x="165353" y="628243"/>
                </a:lnTo>
                <a:lnTo>
                  <a:pt x="164223" y="626681"/>
                </a:lnTo>
                <a:lnTo>
                  <a:pt x="163106" y="625246"/>
                </a:lnTo>
                <a:lnTo>
                  <a:pt x="161988" y="623684"/>
                </a:lnTo>
                <a:lnTo>
                  <a:pt x="160997" y="622236"/>
                </a:lnTo>
                <a:lnTo>
                  <a:pt x="159880" y="620674"/>
                </a:lnTo>
                <a:lnTo>
                  <a:pt x="158622" y="619239"/>
                </a:lnTo>
                <a:lnTo>
                  <a:pt x="157492" y="617677"/>
                </a:lnTo>
                <a:lnTo>
                  <a:pt x="156375" y="616229"/>
                </a:lnTo>
                <a:lnTo>
                  <a:pt x="155105" y="614680"/>
                </a:lnTo>
                <a:lnTo>
                  <a:pt x="153987" y="613232"/>
                </a:lnTo>
                <a:lnTo>
                  <a:pt x="152730" y="611670"/>
                </a:lnTo>
                <a:lnTo>
                  <a:pt x="151460" y="610222"/>
                </a:lnTo>
                <a:lnTo>
                  <a:pt x="150202" y="608660"/>
                </a:lnTo>
                <a:lnTo>
                  <a:pt x="148945" y="607225"/>
                </a:lnTo>
                <a:lnTo>
                  <a:pt x="147675" y="605663"/>
                </a:lnTo>
                <a:lnTo>
                  <a:pt x="146278" y="604227"/>
                </a:lnTo>
                <a:lnTo>
                  <a:pt x="145008" y="602665"/>
                </a:lnTo>
                <a:lnTo>
                  <a:pt x="143611" y="601230"/>
                </a:lnTo>
                <a:lnTo>
                  <a:pt x="142214" y="599655"/>
                </a:lnTo>
                <a:lnTo>
                  <a:pt x="140804" y="598093"/>
                </a:lnTo>
                <a:lnTo>
                  <a:pt x="139407" y="596658"/>
                </a:lnTo>
                <a:lnTo>
                  <a:pt x="137998" y="595096"/>
                </a:lnTo>
                <a:lnTo>
                  <a:pt x="136461" y="593648"/>
                </a:lnTo>
                <a:lnTo>
                  <a:pt x="135051" y="592099"/>
                </a:lnTo>
                <a:lnTo>
                  <a:pt x="133515" y="590651"/>
                </a:lnTo>
                <a:lnTo>
                  <a:pt x="131978" y="589089"/>
                </a:lnTo>
                <a:lnTo>
                  <a:pt x="130428" y="587654"/>
                </a:lnTo>
                <a:lnTo>
                  <a:pt x="128879" y="586092"/>
                </a:lnTo>
                <a:lnTo>
                  <a:pt x="127203" y="584644"/>
                </a:lnTo>
                <a:lnTo>
                  <a:pt x="125666" y="583082"/>
                </a:lnTo>
                <a:lnTo>
                  <a:pt x="123977" y="581647"/>
                </a:lnTo>
                <a:lnTo>
                  <a:pt x="122288" y="580085"/>
                </a:lnTo>
                <a:lnTo>
                  <a:pt x="120611" y="578637"/>
                </a:lnTo>
                <a:lnTo>
                  <a:pt x="118922" y="577088"/>
                </a:lnTo>
                <a:lnTo>
                  <a:pt x="117246" y="575640"/>
                </a:lnTo>
                <a:lnTo>
                  <a:pt x="115417" y="574078"/>
                </a:lnTo>
                <a:lnTo>
                  <a:pt x="113741" y="572643"/>
                </a:lnTo>
                <a:lnTo>
                  <a:pt x="111912" y="571068"/>
                </a:lnTo>
                <a:lnTo>
                  <a:pt x="110083" y="569633"/>
                </a:lnTo>
                <a:lnTo>
                  <a:pt x="108267" y="568071"/>
                </a:lnTo>
                <a:lnTo>
                  <a:pt x="106438" y="566635"/>
                </a:lnTo>
                <a:lnTo>
                  <a:pt x="104622" y="565073"/>
                </a:lnTo>
                <a:lnTo>
                  <a:pt x="102793" y="563638"/>
                </a:lnTo>
                <a:lnTo>
                  <a:pt x="100837" y="562076"/>
                </a:lnTo>
                <a:lnTo>
                  <a:pt x="99009" y="560628"/>
                </a:lnTo>
                <a:lnTo>
                  <a:pt x="97053" y="559066"/>
                </a:lnTo>
                <a:lnTo>
                  <a:pt x="95084" y="557618"/>
                </a:lnTo>
                <a:lnTo>
                  <a:pt x="93129" y="556056"/>
                </a:lnTo>
                <a:lnTo>
                  <a:pt x="91160" y="554621"/>
                </a:lnTo>
                <a:lnTo>
                  <a:pt x="89192" y="553059"/>
                </a:lnTo>
                <a:lnTo>
                  <a:pt x="87236" y="551624"/>
                </a:lnTo>
                <a:lnTo>
                  <a:pt x="85267" y="550062"/>
                </a:lnTo>
                <a:lnTo>
                  <a:pt x="83311" y="548614"/>
                </a:lnTo>
                <a:lnTo>
                  <a:pt x="81343" y="547052"/>
                </a:lnTo>
                <a:lnTo>
                  <a:pt x="79374" y="545617"/>
                </a:lnTo>
                <a:lnTo>
                  <a:pt x="77266" y="544055"/>
                </a:lnTo>
                <a:lnTo>
                  <a:pt x="75310" y="542607"/>
                </a:lnTo>
                <a:lnTo>
                  <a:pt x="73342" y="541045"/>
                </a:lnTo>
                <a:lnTo>
                  <a:pt x="71386" y="539496"/>
                </a:lnTo>
                <a:lnTo>
                  <a:pt x="69278" y="538048"/>
                </a:lnTo>
                <a:lnTo>
                  <a:pt x="67309" y="536486"/>
                </a:lnTo>
                <a:lnTo>
                  <a:pt x="65354" y="535051"/>
                </a:lnTo>
                <a:lnTo>
                  <a:pt x="63385" y="533488"/>
                </a:lnTo>
                <a:lnTo>
                  <a:pt x="61417" y="532041"/>
                </a:lnTo>
                <a:lnTo>
                  <a:pt x="59461" y="530479"/>
                </a:lnTo>
                <a:lnTo>
                  <a:pt x="57492" y="529043"/>
                </a:lnTo>
                <a:lnTo>
                  <a:pt x="55537" y="527481"/>
                </a:lnTo>
                <a:lnTo>
                  <a:pt x="53708" y="526046"/>
                </a:lnTo>
                <a:lnTo>
                  <a:pt x="51752" y="524484"/>
                </a:lnTo>
                <a:lnTo>
                  <a:pt x="49923" y="523036"/>
                </a:lnTo>
                <a:lnTo>
                  <a:pt x="47955" y="521474"/>
                </a:lnTo>
                <a:lnTo>
                  <a:pt x="46139" y="520026"/>
                </a:lnTo>
                <a:lnTo>
                  <a:pt x="44310" y="518464"/>
                </a:lnTo>
                <a:lnTo>
                  <a:pt x="42494" y="517029"/>
                </a:lnTo>
                <a:lnTo>
                  <a:pt x="40665" y="515467"/>
                </a:lnTo>
                <a:lnTo>
                  <a:pt x="38988" y="514032"/>
                </a:lnTo>
                <a:lnTo>
                  <a:pt x="37160" y="512470"/>
                </a:lnTo>
                <a:lnTo>
                  <a:pt x="35471" y="511022"/>
                </a:lnTo>
                <a:lnTo>
                  <a:pt x="33794" y="509460"/>
                </a:lnTo>
                <a:lnTo>
                  <a:pt x="32118" y="508025"/>
                </a:lnTo>
                <a:lnTo>
                  <a:pt x="30568" y="506463"/>
                </a:lnTo>
                <a:lnTo>
                  <a:pt x="28879" y="505015"/>
                </a:lnTo>
                <a:lnTo>
                  <a:pt x="27343" y="503466"/>
                </a:lnTo>
                <a:lnTo>
                  <a:pt x="25806" y="502018"/>
                </a:lnTo>
                <a:lnTo>
                  <a:pt x="24396" y="500456"/>
                </a:lnTo>
                <a:lnTo>
                  <a:pt x="22999" y="499021"/>
                </a:lnTo>
                <a:lnTo>
                  <a:pt x="21589" y="497459"/>
                </a:lnTo>
                <a:lnTo>
                  <a:pt x="20192" y="496011"/>
                </a:lnTo>
                <a:lnTo>
                  <a:pt x="18783" y="494449"/>
                </a:lnTo>
                <a:lnTo>
                  <a:pt x="17525" y="493014"/>
                </a:lnTo>
                <a:lnTo>
                  <a:pt x="16268" y="491451"/>
                </a:lnTo>
                <a:lnTo>
                  <a:pt x="14998" y="490004"/>
                </a:lnTo>
                <a:lnTo>
                  <a:pt x="13881" y="488454"/>
                </a:lnTo>
                <a:lnTo>
                  <a:pt x="12750" y="487006"/>
                </a:lnTo>
                <a:lnTo>
                  <a:pt x="11645" y="485444"/>
                </a:lnTo>
                <a:lnTo>
                  <a:pt x="10655" y="484009"/>
                </a:lnTo>
                <a:lnTo>
                  <a:pt x="9677" y="482434"/>
                </a:lnTo>
                <a:lnTo>
                  <a:pt x="8699" y="480872"/>
                </a:lnTo>
                <a:lnTo>
                  <a:pt x="7848" y="479437"/>
                </a:lnTo>
                <a:lnTo>
                  <a:pt x="7010" y="477875"/>
                </a:lnTo>
                <a:lnTo>
                  <a:pt x="6159" y="476440"/>
                </a:lnTo>
                <a:lnTo>
                  <a:pt x="5460" y="474878"/>
                </a:lnTo>
                <a:lnTo>
                  <a:pt x="4762" y="473443"/>
                </a:lnTo>
                <a:lnTo>
                  <a:pt x="4063" y="471868"/>
                </a:lnTo>
                <a:lnTo>
                  <a:pt x="3505" y="470433"/>
                </a:lnTo>
                <a:lnTo>
                  <a:pt x="2933" y="468871"/>
                </a:lnTo>
                <a:lnTo>
                  <a:pt x="2387" y="467423"/>
                </a:lnTo>
                <a:lnTo>
                  <a:pt x="1955" y="465874"/>
                </a:lnTo>
                <a:lnTo>
                  <a:pt x="1536" y="464426"/>
                </a:lnTo>
                <a:lnTo>
                  <a:pt x="1117" y="462864"/>
                </a:lnTo>
                <a:lnTo>
                  <a:pt x="838" y="461429"/>
                </a:lnTo>
                <a:lnTo>
                  <a:pt x="558" y="459867"/>
                </a:lnTo>
                <a:lnTo>
                  <a:pt x="279" y="458419"/>
                </a:lnTo>
                <a:lnTo>
                  <a:pt x="139" y="456857"/>
                </a:lnTo>
                <a:lnTo>
                  <a:pt x="0" y="455422"/>
                </a:lnTo>
                <a:lnTo>
                  <a:pt x="0" y="453859"/>
                </a:lnTo>
                <a:lnTo>
                  <a:pt x="0" y="452412"/>
                </a:lnTo>
                <a:lnTo>
                  <a:pt x="0" y="450862"/>
                </a:lnTo>
                <a:lnTo>
                  <a:pt x="0" y="449414"/>
                </a:lnTo>
                <a:lnTo>
                  <a:pt x="139" y="447852"/>
                </a:lnTo>
                <a:lnTo>
                  <a:pt x="279" y="446417"/>
                </a:lnTo>
                <a:lnTo>
                  <a:pt x="419" y="444855"/>
                </a:lnTo>
                <a:lnTo>
                  <a:pt x="698" y="443407"/>
                </a:lnTo>
                <a:lnTo>
                  <a:pt x="838" y="441845"/>
                </a:lnTo>
                <a:lnTo>
                  <a:pt x="1257" y="440410"/>
                </a:lnTo>
                <a:lnTo>
                  <a:pt x="1536" y="438848"/>
                </a:lnTo>
                <a:lnTo>
                  <a:pt x="1955" y="437400"/>
                </a:lnTo>
                <a:lnTo>
                  <a:pt x="2387" y="435851"/>
                </a:lnTo>
                <a:lnTo>
                  <a:pt x="2806" y="434403"/>
                </a:lnTo>
                <a:lnTo>
                  <a:pt x="3225" y="432841"/>
                </a:lnTo>
                <a:lnTo>
                  <a:pt x="3784" y="431393"/>
                </a:lnTo>
                <a:lnTo>
                  <a:pt x="4343" y="429831"/>
                </a:lnTo>
                <a:lnTo>
                  <a:pt x="4902" y="428396"/>
                </a:lnTo>
                <a:lnTo>
                  <a:pt x="5460" y="426834"/>
                </a:lnTo>
                <a:lnTo>
                  <a:pt x="6159" y="425399"/>
                </a:lnTo>
                <a:lnTo>
                  <a:pt x="6730" y="423837"/>
                </a:lnTo>
                <a:lnTo>
                  <a:pt x="7429" y="422275"/>
                </a:lnTo>
                <a:lnTo>
                  <a:pt x="8127" y="420827"/>
                </a:lnTo>
                <a:lnTo>
                  <a:pt x="8826" y="419265"/>
                </a:lnTo>
                <a:lnTo>
                  <a:pt x="9677" y="417830"/>
                </a:lnTo>
                <a:lnTo>
                  <a:pt x="10515" y="416267"/>
                </a:lnTo>
                <a:lnTo>
                  <a:pt x="11214" y="414820"/>
                </a:lnTo>
                <a:lnTo>
                  <a:pt x="12052" y="413270"/>
                </a:lnTo>
                <a:lnTo>
                  <a:pt x="12903" y="411822"/>
                </a:lnTo>
                <a:lnTo>
                  <a:pt x="13741" y="410260"/>
                </a:lnTo>
                <a:lnTo>
                  <a:pt x="14719" y="408825"/>
                </a:lnTo>
                <a:lnTo>
                  <a:pt x="15570" y="407263"/>
                </a:lnTo>
                <a:lnTo>
                  <a:pt x="16548" y="405815"/>
                </a:lnTo>
                <a:lnTo>
                  <a:pt x="17386" y="404253"/>
                </a:lnTo>
                <a:lnTo>
                  <a:pt x="18364" y="402818"/>
                </a:lnTo>
                <a:lnTo>
                  <a:pt x="19342" y="401256"/>
                </a:lnTo>
                <a:lnTo>
                  <a:pt x="20332" y="399821"/>
                </a:lnTo>
                <a:lnTo>
                  <a:pt x="21310" y="398259"/>
                </a:lnTo>
                <a:lnTo>
                  <a:pt x="22440" y="396811"/>
                </a:lnTo>
                <a:lnTo>
                  <a:pt x="23418" y="395249"/>
                </a:lnTo>
                <a:lnTo>
                  <a:pt x="24536" y="393801"/>
                </a:lnTo>
                <a:lnTo>
                  <a:pt x="25526" y="392239"/>
                </a:lnTo>
                <a:lnTo>
                  <a:pt x="26644" y="390804"/>
                </a:lnTo>
                <a:lnTo>
                  <a:pt x="27762" y="389242"/>
                </a:lnTo>
                <a:lnTo>
                  <a:pt x="28879" y="387807"/>
                </a:lnTo>
                <a:lnTo>
                  <a:pt x="30010" y="386245"/>
                </a:lnTo>
                <a:lnTo>
                  <a:pt x="31267" y="384797"/>
                </a:lnTo>
                <a:lnTo>
                  <a:pt x="32397" y="383235"/>
                </a:lnTo>
                <a:lnTo>
                  <a:pt x="33654" y="381800"/>
                </a:lnTo>
                <a:lnTo>
                  <a:pt x="34772" y="380238"/>
                </a:lnTo>
                <a:lnTo>
                  <a:pt x="36042" y="378790"/>
                </a:lnTo>
                <a:lnTo>
                  <a:pt x="37299" y="377228"/>
                </a:lnTo>
                <a:lnTo>
                  <a:pt x="38709" y="375793"/>
                </a:lnTo>
                <a:lnTo>
                  <a:pt x="39966" y="374230"/>
                </a:lnTo>
                <a:lnTo>
                  <a:pt x="41236" y="372795"/>
                </a:lnTo>
                <a:lnTo>
                  <a:pt x="42633" y="371233"/>
                </a:lnTo>
                <a:lnTo>
                  <a:pt x="44030" y="369785"/>
                </a:lnTo>
                <a:lnTo>
                  <a:pt x="45440" y="368223"/>
                </a:lnTo>
                <a:lnTo>
                  <a:pt x="46837" y="366788"/>
                </a:lnTo>
                <a:lnTo>
                  <a:pt x="48234" y="365226"/>
                </a:lnTo>
                <a:lnTo>
                  <a:pt x="49783" y="363664"/>
                </a:lnTo>
                <a:lnTo>
                  <a:pt x="51180" y="362229"/>
                </a:lnTo>
                <a:lnTo>
                  <a:pt x="52730" y="360667"/>
                </a:lnTo>
                <a:lnTo>
                  <a:pt x="54267" y="359219"/>
                </a:lnTo>
                <a:lnTo>
                  <a:pt x="55816" y="357657"/>
                </a:lnTo>
                <a:lnTo>
                  <a:pt x="57365" y="356222"/>
                </a:lnTo>
                <a:lnTo>
                  <a:pt x="59042" y="354647"/>
                </a:lnTo>
                <a:lnTo>
                  <a:pt x="60591" y="353212"/>
                </a:lnTo>
                <a:lnTo>
                  <a:pt x="62268" y="351650"/>
                </a:lnTo>
                <a:lnTo>
                  <a:pt x="63957" y="350215"/>
                </a:lnTo>
                <a:lnTo>
                  <a:pt x="65633" y="348653"/>
                </a:lnTo>
                <a:lnTo>
                  <a:pt x="67309" y="347218"/>
                </a:lnTo>
                <a:lnTo>
                  <a:pt x="68999" y="345643"/>
                </a:lnTo>
                <a:lnTo>
                  <a:pt x="70827" y="344208"/>
                </a:lnTo>
                <a:lnTo>
                  <a:pt x="72504" y="342646"/>
                </a:lnTo>
                <a:lnTo>
                  <a:pt x="74333" y="341198"/>
                </a:lnTo>
                <a:lnTo>
                  <a:pt x="76149" y="339636"/>
                </a:lnTo>
                <a:lnTo>
                  <a:pt x="77838" y="338201"/>
                </a:lnTo>
                <a:lnTo>
                  <a:pt x="79654" y="336638"/>
                </a:lnTo>
                <a:lnTo>
                  <a:pt x="81483" y="335203"/>
                </a:lnTo>
                <a:lnTo>
                  <a:pt x="83311" y="333641"/>
                </a:lnTo>
                <a:lnTo>
                  <a:pt x="85267" y="332193"/>
                </a:lnTo>
                <a:lnTo>
                  <a:pt x="87083" y="330631"/>
                </a:lnTo>
                <a:lnTo>
                  <a:pt x="88912" y="329196"/>
                </a:lnTo>
                <a:lnTo>
                  <a:pt x="90741" y="327634"/>
                </a:lnTo>
                <a:lnTo>
                  <a:pt x="92697" y="326186"/>
                </a:lnTo>
                <a:lnTo>
                  <a:pt x="94526" y="324637"/>
                </a:lnTo>
                <a:lnTo>
                  <a:pt x="96342" y="323189"/>
                </a:lnTo>
                <a:lnTo>
                  <a:pt x="98310" y="321627"/>
                </a:lnTo>
                <a:lnTo>
                  <a:pt x="100139" y="320192"/>
                </a:lnTo>
                <a:lnTo>
                  <a:pt x="101955" y="318630"/>
                </a:lnTo>
                <a:lnTo>
                  <a:pt x="103924" y="317182"/>
                </a:lnTo>
                <a:lnTo>
                  <a:pt x="105740" y="315620"/>
                </a:lnTo>
                <a:lnTo>
                  <a:pt x="107568" y="314185"/>
                </a:lnTo>
                <a:lnTo>
                  <a:pt x="109385" y="312623"/>
                </a:lnTo>
                <a:lnTo>
                  <a:pt x="111213" y="311175"/>
                </a:lnTo>
                <a:lnTo>
                  <a:pt x="113029" y="309626"/>
                </a:lnTo>
                <a:lnTo>
                  <a:pt x="114719" y="308178"/>
                </a:lnTo>
                <a:lnTo>
                  <a:pt x="116547" y="306616"/>
                </a:lnTo>
                <a:lnTo>
                  <a:pt x="118363" y="305054"/>
                </a:lnTo>
                <a:lnTo>
                  <a:pt x="120053" y="303606"/>
                </a:lnTo>
                <a:lnTo>
                  <a:pt x="121729" y="302044"/>
                </a:lnTo>
                <a:lnTo>
                  <a:pt x="123558" y="300609"/>
                </a:lnTo>
                <a:lnTo>
                  <a:pt x="125234" y="299046"/>
                </a:lnTo>
                <a:lnTo>
                  <a:pt x="126784" y="297611"/>
                </a:lnTo>
                <a:lnTo>
                  <a:pt x="128460" y="296049"/>
                </a:lnTo>
                <a:lnTo>
                  <a:pt x="130149" y="294601"/>
                </a:lnTo>
                <a:lnTo>
                  <a:pt x="131686" y="293039"/>
                </a:lnTo>
                <a:lnTo>
                  <a:pt x="133235" y="291604"/>
                </a:lnTo>
                <a:lnTo>
                  <a:pt x="134772" y="290042"/>
                </a:lnTo>
                <a:lnTo>
                  <a:pt x="136321" y="288594"/>
                </a:lnTo>
                <a:lnTo>
                  <a:pt x="137858" y="287045"/>
                </a:lnTo>
                <a:lnTo>
                  <a:pt x="139268" y="285597"/>
                </a:lnTo>
                <a:lnTo>
                  <a:pt x="140665" y="284035"/>
                </a:lnTo>
                <a:lnTo>
                  <a:pt x="142214" y="282600"/>
                </a:lnTo>
                <a:lnTo>
                  <a:pt x="143471" y="281038"/>
                </a:lnTo>
                <a:lnTo>
                  <a:pt x="144868" y="279590"/>
                </a:lnTo>
                <a:lnTo>
                  <a:pt x="146278" y="278028"/>
                </a:lnTo>
                <a:lnTo>
                  <a:pt x="147535" y="276593"/>
                </a:lnTo>
                <a:lnTo>
                  <a:pt x="148805" y="275031"/>
                </a:lnTo>
                <a:lnTo>
                  <a:pt x="150063" y="273583"/>
                </a:lnTo>
                <a:lnTo>
                  <a:pt x="151333" y="272034"/>
                </a:lnTo>
                <a:lnTo>
                  <a:pt x="152450" y="270586"/>
                </a:lnTo>
                <a:lnTo>
                  <a:pt x="153708" y="269024"/>
                </a:lnTo>
                <a:lnTo>
                  <a:pt x="154825" y="267589"/>
                </a:lnTo>
                <a:lnTo>
                  <a:pt x="155955" y="266014"/>
                </a:lnTo>
                <a:lnTo>
                  <a:pt x="156933" y="264579"/>
                </a:lnTo>
                <a:lnTo>
                  <a:pt x="158051" y="263017"/>
                </a:lnTo>
                <a:lnTo>
                  <a:pt x="159042" y="261581"/>
                </a:lnTo>
                <a:lnTo>
                  <a:pt x="160019" y="260019"/>
                </a:lnTo>
                <a:lnTo>
                  <a:pt x="160997" y="258584"/>
                </a:lnTo>
                <a:lnTo>
                  <a:pt x="161988" y="257009"/>
                </a:lnTo>
                <a:lnTo>
                  <a:pt x="162966" y="255574"/>
                </a:lnTo>
                <a:lnTo>
                  <a:pt x="163804" y="254012"/>
                </a:lnTo>
                <a:lnTo>
                  <a:pt x="164795" y="252564"/>
                </a:lnTo>
                <a:lnTo>
                  <a:pt x="165633" y="251002"/>
                </a:lnTo>
                <a:lnTo>
                  <a:pt x="166331" y="249453"/>
                </a:lnTo>
                <a:lnTo>
                  <a:pt x="167170" y="248005"/>
                </a:lnTo>
                <a:lnTo>
                  <a:pt x="168008" y="246443"/>
                </a:lnTo>
                <a:lnTo>
                  <a:pt x="168719" y="245008"/>
                </a:lnTo>
                <a:lnTo>
                  <a:pt x="169417" y="243446"/>
                </a:lnTo>
                <a:lnTo>
                  <a:pt x="170116" y="241998"/>
                </a:lnTo>
                <a:lnTo>
                  <a:pt x="170814" y="240436"/>
                </a:lnTo>
                <a:lnTo>
                  <a:pt x="171526" y="239001"/>
                </a:lnTo>
                <a:lnTo>
                  <a:pt x="172084" y="237439"/>
                </a:lnTo>
                <a:lnTo>
                  <a:pt x="172643" y="235991"/>
                </a:lnTo>
                <a:lnTo>
                  <a:pt x="173342" y="234442"/>
                </a:lnTo>
                <a:lnTo>
                  <a:pt x="173901" y="232994"/>
                </a:lnTo>
                <a:lnTo>
                  <a:pt x="174332" y="231432"/>
                </a:lnTo>
                <a:lnTo>
                  <a:pt x="174891" y="229997"/>
                </a:lnTo>
                <a:lnTo>
                  <a:pt x="175450" y="228434"/>
                </a:lnTo>
                <a:lnTo>
                  <a:pt x="175869" y="226987"/>
                </a:lnTo>
                <a:lnTo>
                  <a:pt x="176288" y="225425"/>
                </a:lnTo>
                <a:lnTo>
                  <a:pt x="176707" y="223989"/>
                </a:lnTo>
                <a:lnTo>
                  <a:pt x="177126" y="222427"/>
                </a:lnTo>
                <a:lnTo>
                  <a:pt x="177406" y="220992"/>
                </a:lnTo>
                <a:lnTo>
                  <a:pt x="177825" y="219430"/>
                </a:lnTo>
                <a:lnTo>
                  <a:pt x="178117" y="217982"/>
                </a:lnTo>
                <a:lnTo>
                  <a:pt x="178536" y="216420"/>
                </a:lnTo>
                <a:lnTo>
                  <a:pt x="178815" y="214972"/>
                </a:lnTo>
                <a:lnTo>
                  <a:pt x="178955" y="213410"/>
                </a:lnTo>
                <a:lnTo>
                  <a:pt x="179235" y="211975"/>
                </a:lnTo>
                <a:lnTo>
                  <a:pt x="179514" y="210413"/>
                </a:lnTo>
                <a:lnTo>
                  <a:pt x="179654" y="208978"/>
                </a:lnTo>
                <a:lnTo>
                  <a:pt x="179933" y="207416"/>
                </a:lnTo>
                <a:lnTo>
                  <a:pt x="180073" y="205968"/>
                </a:lnTo>
                <a:lnTo>
                  <a:pt x="180212" y="204406"/>
                </a:lnTo>
                <a:lnTo>
                  <a:pt x="180352" y="202971"/>
                </a:lnTo>
                <a:lnTo>
                  <a:pt x="180492" y="201409"/>
                </a:lnTo>
                <a:lnTo>
                  <a:pt x="180644" y="199961"/>
                </a:lnTo>
                <a:lnTo>
                  <a:pt x="180644" y="198412"/>
                </a:lnTo>
                <a:lnTo>
                  <a:pt x="180771" y="196964"/>
                </a:lnTo>
                <a:lnTo>
                  <a:pt x="180771" y="195402"/>
                </a:lnTo>
                <a:lnTo>
                  <a:pt x="180924" y="193967"/>
                </a:lnTo>
                <a:lnTo>
                  <a:pt x="180924" y="192405"/>
                </a:lnTo>
                <a:lnTo>
                  <a:pt x="180924" y="190842"/>
                </a:lnTo>
                <a:lnTo>
                  <a:pt x="180924" y="189395"/>
                </a:lnTo>
                <a:lnTo>
                  <a:pt x="180924" y="187833"/>
                </a:lnTo>
                <a:lnTo>
                  <a:pt x="181063" y="186397"/>
                </a:lnTo>
                <a:lnTo>
                  <a:pt x="181063" y="184835"/>
                </a:lnTo>
                <a:lnTo>
                  <a:pt x="180924" y="183400"/>
                </a:lnTo>
                <a:lnTo>
                  <a:pt x="180924" y="181838"/>
                </a:lnTo>
                <a:lnTo>
                  <a:pt x="180924" y="169824"/>
                </a:lnTo>
                <a:lnTo>
                  <a:pt x="180771" y="168376"/>
                </a:lnTo>
                <a:lnTo>
                  <a:pt x="180771" y="166814"/>
                </a:lnTo>
                <a:lnTo>
                  <a:pt x="180924" y="165379"/>
                </a:lnTo>
                <a:lnTo>
                  <a:pt x="180924" y="163817"/>
                </a:lnTo>
                <a:lnTo>
                  <a:pt x="180924" y="162369"/>
                </a:lnTo>
                <a:lnTo>
                  <a:pt x="180924" y="160820"/>
                </a:lnTo>
                <a:lnTo>
                  <a:pt x="180924" y="159372"/>
                </a:lnTo>
                <a:lnTo>
                  <a:pt x="181063" y="157810"/>
                </a:lnTo>
                <a:lnTo>
                  <a:pt x="181063" y="156375"/>
                </a:lnTo>
                <a:lnTo>
                  <a:pt x="181203" y="154813"/>
                </a:lnTo>
                <a:lnTo>
                  <a:pt x="181203" y="153365"/>
                </a:lnTo>
                <a:lnTo>
                  <a:pt x="181343" y="151803"/>
                </a:lnTo>
                <a:lnTo>
                  <a:pt x="181482" y="150368"/>
                </a:lnTo>
                <a:lnTo>
                  <a:pt x="181482" y="148805"/>
                </a:lnTo>
                <a:lnTo>
                  <a:pt x="181622" y="147358"/>
                </a:lnTo>
                <a:lnTo>
                  <a:pt x="181762" y="145808"/>
                </a:lnTo>
                <a:lnTo>
                  <a:pt x="182041" y="144360"/>
                </a:lnTo>
                <a:lnTo>
                  <a:pt x="182181" y="142798"/>
                </a:lnTo>
                <a:lnTo>
                  <a:pt x="182321" y="141363"/>
                </a:lnTo>
                <a:lnTo>
                  <a:pt x="182600" y="139801"/>
                </a:lnTo>
                <a:lnTo>
                  <a:pt x="182740" y="138353"/>
                </a:lnTo>
                <a:lnTo>
                  <a:pt x="183019" y="136791"/>
                </a:lnTo>
                <a:lnTo>
                  <a:pt x="183299" y="135356"/>
                </a:lnTo>
                <a:lnTo>
                  <a:pt x="183438" y="133794"/>
                </a:lnTo>
                <a:lnTo>
                  <a:pt x="183718" y="132232"/>
                </a:lnTo>
                <a:lnTo>
                  <a:pt x="183997" y="130797"/>
                </a:lnTo>
                <a:lnTo>
                  <a:pt x="184416" y="129222"/>
                </a:lnTo>
                <a:lnTo>
                  <a:pt x="184708" y="127787"/>
                </a:lnTo>
                <a:lnTo>
                  <a:pt x="184988" y="126225"/>
                </a:lnTo>
                <a:lnTo>
                  <a:pt x="185267" y="124777"/>
                </a:lnTo>
                <a:lnTo>
                  <a:pt x="185686" y="123228"/>
                </a:lnTo>
                <a:lnTo>
                  <a:pt x="185966" y="121780"/>
                </a:lnTo>
                <a:lnTo>
                  <a:pt x="186385" y="120218"/>
                </a:lnTo>
                <a:lnTo>
                  <a:pt x="186804" y="118783"/>
                </a:lnTo>
                <a:lnTo>
                  <a:pt x="187083" y="117221"/>
                </a:lnTo>
                <a:lnTo>
                  <a:pt x="187515" y="115773"/>
                </a:lnTo>
                <a:lnTo>
                  <a:pt x="187934" y="114211"/>
                </a:lnTo>
                <a:lnTo>
                  <a:pt x="188353" y="112776"/>
                </a:lnTo>
                <a:lnTo>
                  <a:pt x="188633" y="111213"/>
                </a:lnTo>
                <a:lnTo>
                  <a:pt x="189052" y="109766"/>
                </a:lnTo>
                <a:lnTo>
                  <a:pt x="189471" y="108216"/>
                </a:lnTo>
                <a:lnTo>
                  <a:pt x="189890" y="106768"/>
                </a:lnTo>
                <a:lnTo>
                  <a:pt x="190309" y="105206"/>
                </a:lnTo>
                <a:lnTo>
                  <a:pt x="190741" y="103771"/>
                </a:lnTo>
                <a:lnTo>
                  <a:pt x="191160" y="102209"/>
                </a:lnTo>
                <a:lnTo>
                  <a:pt x="191579" y="100761"/>
                </a:lnTo>
                <a:lnTo>
                  <a:pt x="191998" y="99199"/>
                </a:lnTo>
                <a:lnTo>
                  <a:pt x="192417" y="97764"/>
                </a:lnTo>
                <a:lnTo>
                  <a:pt x="192836" y="96202"/>
                </a:lnTo>
                <a:lnTo>
                  <a:pt x="193255" y="94767"/>
                </a:lnTo>
                <a:lnTo>
                  <a:pt x="193674" y="93205"/>
                </a:lnTo>
                <a:lnTo>
                  <a:pt x="194106" y="91757"/>
                </a:lnTo>
                <a:lnTo>
                  <a:pt x="194525" y="90195"/>
                </a:lnTo>
                <a:lnTo>
                  <a:pt x="194944" y="88747"/>
                </a:lnTo>
                <a:lnTo>
                  <a:pt x="195364" y="87185"/>
                </a:lnTo>
                <a:lnTo>
                  <a:pt x="195643" y="85750"/>
                </a:lnTo>
                <a:lnTo>
                  <a:pt x="196062" y="84188"/>
                </a:lnTo>
                <a:lnTo>
                  <a:pt x="196481" y="82753"/>
                </a:lnTo>
                <a:lnTo>
                  <a:pt x="196773" y="81191"/>
                </a:lnTo>
                <a:lnTo>
                  <a:pt x="197180" y="79743"/>
                </a:lnTo>
                <a:lnTo>
                  <a:pt x="197611" y="78181"/>
                </a:lnTo>
                <a:lnTo>
                  <a:pt x="197891" y="76746"/>
                </a:lnTo>
                <a:lnTo>
                  <a:pt x="198170" y="75184"/>
                </a:lnTo>
                <a:lnTo>
                  <a:pt x="198589" y="73621"/>
                </a:lnTo>
                <a:lnTo>
                  <a:pt x="198869" y="72174"/>
                </a:lnTo>
                <a:lnTo>
                  <a:pt x="199148" y="70624"/>
                </a:lnTo>
                <a:lnTo>
                  <a:pt x="199428" y="69176"/>
                </a:lnTo>
                <a:lnTo>
                  <a:pt x="199847" y="67614"/>
                </a:lnTo>
                <a:lnTo>
                  <a:pt x="200126" y="66179"/>
                </a:lnTo>
                <a:lnTo>
                  <a:pt x="200418" y="64617"/>
                </a:lnTo>
                <a:lnTo>
                  <a:pt x="200558" y="63169"/>
                </a:lnTo>
                <a:lnTo>
                  <a:pt x="200825" y="61607"/>
                </a:lnTo>
                <a:lnTo>
                  <a:pt x="201117" y="60172"/>
                </a:lnTo>
                <a:lnTo>
                  <a:pt x="201396" y="58610"/>
                </a:lnTo>
                <a:lnTo>
                  <a:pt x="201536" y="57175"/>
                </a:lnTo>
                <a:lnTo>
                  <a:pt x="201815" y="55613"/>
                </a:lnTo>
                <a:lnTo>
                  <a:pt x="202095" y="54165"/>
                </a:lnTo>
                <a:lnTo>
                  <a:pt x="202234" y="52603"/>
                </a:lnTo>
                <a:lnTo>
                  <a:pt x="202374" y="51155"/>
                </a:lnTo>
                <a:lnTo>
                  <a:pt x="202653" y="49593"/>
                </a:lnTo>
                <a:lnTo>
                  <a:pt x="202793" y="48158"/>
                </a:lnTo>
                <a:lnTo>
                  <a:pt x="202945" y="46596"/>
                </a:lnTo>
                <a:lnTo>
                  <a:pt x="203072" y="45161"/>
                </a:lnTo>
                <a:lnTo>
                  <a:pt x="203212" y="43599"/>
                </a:lnTo>
                <a:lnTo>
                  <a:pt x="203492" y="42164"/>
                </a:lnTo>
                <a:lnTo>
                  <a:pt x="203644" y="40589"/>
                </a:lnTo>
                <a:lnTo>
                  <a:pt x="203644" y="39154"/>
                </a:lnTo>
                <a:lnTo>
                  <a:pt x="203771" y="37592"/>
                </a:lnTo>
                <a:lnTo>
                  <a:pt x="203923" y="36144"/>
                </a:lnTo>
                <a:lnTo>
                  <a:pt x="204063" y="34582"/>
                </a:lnTo>
                <a:lnTo>
                  <a:pt x="204203" y="33147"/>
                </a:lnTo>
                <a:lnTo>
                  <a:pt x="204203" y="31584"/>
                </a:lnTo>
                <a:lnTo>
                  <a:pt x="204342" y="30149"/>
                </a:lnTo>
                <a:lnTo>
                  <a:pt x="204482" y="28587"/>
                </a:lnTo>
                <a:lnTo>
                  <a:pt x="204482" y="27139"/>
                </a:lnTo>
                <a:lnTo>
                  <a:pt x="204622" y="25577"/>
                </a:lnTo>
                <a:lnTo>
                  <a:pt x="204762" y="24142"/>
                </a:lnTo>
                <a:lnTo>
                  <a:pt x="204762" y="22580"/>
                </a:lnTo>
                <a:lnTo>
                  <a:pt x="204762" y="21132"/>
                </a:lnTo>
                <a:lnTo>
                  <a:pt x="204901" y="19583"/>
                </a:lnTo>
                <a:lnTo>
                  <a:pt x="204901" y="18135"/>
                </a:lnTo>
                <a:lnTo>
                  <a:pt x="205041" y="16573"/>
                </a:lnTo>
                <a:lnTo>
                  <a:pt x="205041" y="15011"/>
                </a:lnTo>
                <a:lnTo>
                  <a:pt x="205041" y="13576"/>
                </a:lnTo>
                <a:lnTo>
                  <a:pt x="205181" y="12014"/>
                </a:lnTo>
                <a:lnTo>
                  <a:pt x="205181" y="10566"/>
                </a:lnTo>
                <a:lnTo>
                  <a:pt x="205181" y="9004"/>
                </a:lnTo>
                <a:lnTo>
                  <a:pt x="205181" y="7569"/>
                </a:lnTo>
                <a:lnTo>
                  <a:pt x="205320" y="6007"/>
                </a:lnTo>
                <a:lnTo>
                  <a:pt x="205320" y="4572"/>
                </a:lnTo>
                <a:lnTo>
                  <a:pt x="205320" y="3009"/>
                </a:lnTo>
                <a:lnTo>
                  <a:pt x="205320" y="1562"/>
                </a:lnTo>
                <a:lnTo>
                  <a:pt x="205320" y="0"/>
                </a:lnTo>
                <a:lnTo>
                  <a:pt x="205879" y="0"/>
                </a:lnTo>
                <a:lnTo>
                  <a:pt x="205879" y="1562"/>
                </a:lnTo>
                <a:lnTo>
                  <a:pt x="205879" y="3009"/>
                </a:lnTo>
                <a:lnTo>
                  <a:pt x="206019" y="4572"/>
                </a:lnTo>
                <a:lnTo>
                  <a:pt x="206019" y="6007"/>
                </a:lnTo>
                <a:lnTo>
                  <a:pt x="206019" y="7569"/>
                </a:lnTo>
                <a:lnTo>
                  <a:pt x="206019" y="9004"/>
                </a:lnTo>
                <a:lnTo>
                  <a:pt x="206159" y="10566"/>
                </a:lnTo>
                <a:lnTo>
                  <a:pt x="206159" y="12014"/>
                </a:lnTo>
                <a:lnTo>
                  <a:pt x="206159" y="13576"/>
                </a:lnTo>
                <a:lnTo>
                  <a:pt x="206298" y="15011"/>
                </a:lnTo>
                <a:lnTo>
                  <a:pt x="206298" y="16573"/>
                </a:lnTo>
                <a:lnTo>
                  <a:pt x="206298" y="18135"/>
                </a:lnTo>
                <a:lnTo>
                  <a:pt x="206438" y="19583"/>
                </a:lnTo>
                <a:lnTo>
                  <a:pt x="206438" y="21132"/>
                </a:lnTo>
                <a:lnTo>
                  <a:pt x="206590" y="22580"/>
                </a:lnTo>
                <a:lnTo>
                  <a:pt x="206590" y="24142"/>
                </a:lnTo>
                <a:lnTo>
                  <a:pt x="206717" y="25577"/>
                </a:lnTo>
                <a:lnTo>
                  <a:pt x="206717" y="27139"/>
                </a:lnTo>
                <a:lnTo>
                  <a:pt x="206870" y="28587"/>
                </a:lnTo>
                <a:lnTo>
                  <a:pt x="206870" y="30149"/>
                </a:lnTo>
                <a:lnTo>
                  <a:pt x="207009" y="31584"/>
                </a:lnTo>
                <a:lnTo>
                  <a:pt x="207149" y="33147"/>
                </a:lnTo>
                <a:lnTo>
                  <a:pt x="207289" y="34582"/>
                </a:lnTo>
                <a:lnTo>
                  <a:pt x="207289" y="36144"/>
                </a:lnTo>
                <a:lnTo>
                  <a:pt x="207429" y="37592"/>
                </a:lnTo>
                <a:lnTo>
                  <a:pt x="207568" y="39154"/>
                </a:lnTo>
                <a:lnTo>
                  <a:pt x="207708" y="40589"/>
                </a:lnTo>
                <a:lnTo>
                  <a:pt x="207848" y="42164"/>
                </a:lnTo>
                <a:lnTo>
                  <a:pt x="207987" y="43599"/>
                </a:lnTo>
                <a:lnTo>
                  <a:pt x="208127" y="45161"/>
                </a:lnTo>
                <a:lnTo>
                  <a:pt x="208267" y="46596"/>
                </a:lnTo>
                <a:lnTo>
                  <a:pt x="208546" y="48158"/>
                </a:lnTo>
                <a:lnTo>
                  <a:pt x="208686" y="49593"/>
                </a:lnTo>
                <a:lnTo>
                  <a:pt x="208826" y="51155"/>
                </a:lnTo>
                <a:lnTo>
                  <a:pt x="209105" y="52603"/>
                </a:lnTo>
                <a:lnTo>
                  <a:pt x="209245" y="54165"/>
                </a:lnTo>
                <a:lnTo>
                  <a:pt x="209537" y="55613"/>
                </a:lnTo>
                <a:lnTo>
                  <a:pt x="209664" y="57175"/>
                </a:lnTo>
                <a:lnTo>
                  <a:pt x="209956" y="58610"/>
                </a:lnTo>
                <a:lnTo>
                  <a:pt x="210235" y="60172"/>
                </a:lnTo>
                <a:lnTo>
                  <a:pt x="210362" y="61607"/>
                </a:lnTo>
                <a:lnTo>
                  <a:pt x="210654" y="63169"/>
                </a:lnTo>
                <a:lnTo>
                  <a:pt x="210934" y="64617"/>
                </a:lnTo>
                <a:lnTo>
                  <a:pt x="211213" y="66179"/>
                </a:lnTo>
                <a:lnTo>
                  <a:pt x="211493" y="67614"/>
                </a:lnTo>
                <a:lnTo>
                  <a:pt x="211772" y="69176"/>
                </a:lnTo>
                <a:lnTo>
                  <a:pt x="212051" y="70624"/>
                </a:lnTo>
                <a:lnTo>
                  <a:pt x="212470" y="72174"/>
                </a:lnTo>
                <a:lnTo>
                  <a:pt x="212750" y="73621"/>
                </a:lnTo>
                <a:lnTo>
                  <a:pt x="213029" y="75184"/>
                </a:lnTo>
                <a:lnTo>
                  <a:pt x="213461" y="76746"/>
                </a:lnTo>
                <a:lnTo>
                  <a:pt x="213740" y="78181"/>
                </a:lnTo>
                <a:lnTo>
                  <a:pt x="214160" y="79743"/>
                </a:lnTo>
                <a:lnTo>
                  <a:pt x="214439" y="81191"/>
                </a:lnTo>
                <a:lnTo>
                  <a:pt x="214858" y="82753"/>
                </a:lnTo>
                <a:lnTo>
                  <a:pt x="215137" y="84188"/>
                </a:lnTo>
                <a:lnTo>
                  <a:pt x="215557" y="85750"/>
                </a:lnTo>
                <a:lnTo>
                  <a:pt x="215976" y="87185"/>
                </a:lnTo>
                <a:lnTo>
                  <a:pt x="216407" y="88747"/>
                </a:lnTo>
                <a:lnTo>
                  <a:pt x="216827" y="90195"/>
                </a:lnTo>
                <a:lnTo>
                  <a:pt x="217246" y="91757"/>
                </a:lnTo>
                <a:lnTo>
                  <a:pt x="217525" y="93205"/>
                </a:lnTo>
                <a:lnTo>
                  <a:pt x="217944" y="94767"/>
                </a:lnTo>
                <a:lnTo>
                  <a:pt x="218363" y="96202"/>
                </a:lnTo>
                <a:lnTo>
                  <a:pt x="218782" y="97764"/>
                </a:lnTo>
                <a:lnTo>
                  <a:pt x="219201" y="99199"/>
                </a:lnTo>
                <a:lnTo>
                  <a:pt x="219621" y="100761"/>
                </a:lnTo>
                <a:lnTo>
                  <a:pt x="220052" y="102209"/>
                </a:lnTo>
                <a:lnTo>
                  <a:pt x="220471" y="103771"/>
                </a:lnTo>
                <a:lnTo>
                  <a:pt x="220891" y="105206"/>
                </a:lnTo>
                <a:lnTo>
                  <a:pt x="221310" y="106768"/>
                </a:lnTo>
                <a:lnTo>
                  <a:pt x="221729" y="108216"/>
                </a:lnTo>
                <a:lnTo>
                  <a:pt x="222148" y="109766"/>
                </a:lnTo>
                <a:lnTo>
                  <a:pt x="222567" y="111213"/>
                </a:lnTo>
                <a:lnTo>
                  <a:pt x="222999" y="112776"/>
                </a:lnTo>
                <a:lnTo>
                  <a:pt x="223418" y="114211"/>
                </a:lnTo>
                <a:lnTo>
                  <a:pt x="223837" y="115773"/>
                </a:lnTo>
                <a:lnTo>
                  <a:pt x="224116" y="117221"/>
                </a:lnTo>
                <a:lnTo>
                  <a:pt x="224535" y="118783"/>
                </a:lnTo>
                <a:lnTo>
                  <a:pt x="224955" y="120218"/>
                </a:lnTo>
                <a:lnTo>
                  <a:pt x="225234" y="121780"/>
                </a:lnTo>
                <a:lnTo>
                  <a:pt x="225666" y="123228"/>
                </a:lnTo>
                <a:lnTo>
                  <a:pt x="225945" y="124777"/>
                </a:lnTo>
                <a:lnTo>
                  <a:pt x="226364" y="126225"/>
                </a:lnTo>
                <a:lnTo>
                  <a:pt x="226644" y="127787"/>
                </a:lnTo>
                <a:lnTo>
                  <a:pt x="226923" y="129222"/>
                </a:lnTo>
                <a:lnTo>
                  <a:pt x="227202" y="130797"/>
                </a:lnTo>
                <a:lnTo>
                  <a:pt x="227482" y="132232"/>
                </a:lnTo>
                <a:lnTo>
                  <a:pt x="227761" y="133794"/>
                </a:lnTo>
                <a:lnTo>
                  <a:pt x="228041" y="135356"/>
                </a:lnTo>
                <a:lnTo>
                  <a:pt x="228320" y="136791"/>
                </a:lnTo>
                <a:lnTo>
                  <a:pt x="228460" y="138353"/>
                </a:lnTo>
                <a:lnTo>
                  <a:pt x="228739" y="139801"/>
                </a:lnTo>
                <a:lnTo>
                  <a:pt x="228879" y="141363"/>
                </a:lnTo>
                <a:lnTo>
                  <a:pt x="229158" y="142798"/>
                </a:lnTo>
                <a:lnTo>
                  <a:pt x="229311" y="144360"/>
                </a:lnTo>
                <a:lnTo>
                  <a:pt x="229438" y="145808"/>
                </a:lnTo>
                <a:lnTo>
                  <a:pt x="229590" y="147358"/>
                </a:lnTo>
                <a:lnTo>
                  <a:pt x="229730" y="148805"/>
                </a:lnTo>
                <a:lnTo>
                  <a:pt x="229869" y="150368"/>
                </a:lnTo>
                <a:lnTo>
                  <a:pt x="230009" y="151803"/>
                </a:lnTo>
                <a:lnTo>
                  <a:pt x="230009" y="153365"/>
                </a:lnTo>
                <a:lnTo>
                  <a:pt x="230149" y="154813"/>
                </a:lnTo>
                <a:lnTo>
                  <a:pt x="230289" y="156375"/>
                </a:lnTo>
                <a:lnTo>
                  <a:pt x="230289" y="157810"/>
                </a:lnTo>
                <a:lnTo>
                  <a:pt x="230289" y="159372"/>
                </a:lnTo>
                <a:lnTo>
                  <a:pt x="230428" y="160820"/>
                </a:lnTo>
                <a:lnTo>
                  <a:pt x="230428" y="177380"/>
                </a:lnTo>
                <a:lnTo>
                  <a:pt x="230289" y="178828"/>
                </a:lnTo>
                <a:lnTo>
                  <a:pt x="230289" y="190842"/>
                </a:lnTo>
                <a:lnTo>
                  <a:pt x="230428" y="192405"/>
                </a:lnTo>
                <a:lnTo>
                  <a:pt x="230428" y="193967"/>
                </a:lnTo>
                <a:lnTo>
                  <a:pt x="230428" y="195402"/>
                </a:lnTo>
                <a:lnTo>
                  <a:pt x="230568" y="196964"/>
                </a:lnTo>
                <a:lnTo>
                  <a:pt x="230568" y="198412"/>
                </a:lnTo>
                <a:lnTo>
                  <a:pt x="230708" y="199961"/>
                </a:lnTo>
                <a:lnTo>
                  <a:pt x="230847" y="201409"/>
                </a:lnTo>
                <a:lnTo>
                  <a:pt x="230987" y="202971"/>
                </a:lnTo>
                <a:lnTo>
                  <a:pt x="231127" y="204406"/>
                </a:lnTo>
                <a:lnTo>
                  <a:pt x="231266" y="205968"/>
                </a:lnTo>
                <a:lnTo>
                  <a:pt x="231406" y="207416"/>
                </a:lnTo>
                <a:lnTo>
                  <a:pt x="231546" y="208978"/>
                </a:lnTo>
                <a:lnTo>
                  <a:pt x="231825" y="210413"/>
                </a:lnTo>
                <a:lnTo>
                  <a:pt x="231965" y="211975"/>
                </a:lnTo>
                <a:lnTo>
                  <a:pt x="232257" y="213410"/>
                </a:lnTo>
                <a:lnTo>
                  <a:pt x="232536" y="214972"/>
                </a:lnTo>
                <a:lnTo>
                  <a:pt x="232816" y="216420"/>
                </a:lnTo>
                <a:lnTo>
                  <a:pt x="233095" y="217982"/>
                </a:lnTo>
                <a:lnTo>
                  <a:pt x="233514" y="219430"/>
                </a:lnTo>
                <a:lnTo>
                  <a:pt x="233794" y="220992"/>
                </a:lnTo>
                <a:lnTo>
                  <a:pt x="234213" y="222427"/>
                </a:lnTo>
                <a:lnTo>
                  <a:pt x="234632" y="223989"/>
                </a:lnTo>
                <a:lnTo>
                  <a:pt x="235051" y="225425"/>
                </a:lnTo>
                <a:lnTo>
                  <a:pt x="235483" y="226987"/>
                </a:lnTo>
                <a:lnTo>
                  <a:pt x="235902" y="228434"/>
                </a:lnTo>
                <a:lnTo>
                  <a:pt x="236461" y="229997"/>
                </a:lnTo>
                <a:lnTo>
                  <a:pt x="236880" y="231432"/>
                </a:lnTo>
                <a:lnTo>
                  <a:pt x="237439" y="232994"/>
                </a:lnTo>
                <a:lnTo>
                  <a:pt x="237997" y="234442"/>
                </a:lnTo>
                <a:lnTo>
                  <a:pt x="238556" y="235991"/>
                </a:lnTo>
                <a:lnTo>
                  <a:pt x="239128" y="237439"/>
                </a:lnTo>
                <a:lnTo>
                  <a:pt x="239826" y="239001"/>
                </a:lnTo>
                <a:lnTo>
                  <a:pt x="240525" y="240436"/>
                </a:lnTo>
                <a:lnTo>
                  <a:pt x="241084" y="241998"/>
                </a:lnTo>
                <a:lnTo>
                  <a:pt x="241795" y="243446"/>
                </a:lnTo>
                <a:lnTo>
                  <a:pt x="242633" y="245008"/>
                </a:lnTo>
                <a:lnTo>
                  <a:pt x="243331" y="246443"/>
                </a:lnTo>
                <a:lnTo>
                  <a:pt x="244030" y="248005"/>
                </a:lnTo>
                <a:lnTo>
                  <a:pt x="244868" y="249453"/>
                </a:lnTo>
                <a:lnTo>
                  <a:pt x="245719" y="251002"/>
                </a:lnTo>
                <a:lnTo>
                  <a:pt x="246557" y="252564"/>
                </a:lnTo>
                <a:lnTo>
                  <a:pt x="247395" y="254012"/>
                </a:lnTo>
                <a:lnTo>
                  <a:pt x="248373" y="255574"/>
                </a:lnTo>
                <a:lnTo>
                  <a:pt x="249224" y="257009"/>
                </a:lnTo>
                <a:lnTo>
                  <a:pt x="250202" y="258584"/>
                </a:lnTo>
                <a:lnTo>
                  <a:pt x="251180" y="260019"/>
                </a:lnTo>
                <a:lnTo>
                  <a:pt x="252158" y="261581"/>
                </a:lnTo>
                <a:lnTo>
                  <a:pt x="253288" y="263017"/>
                </a:lnTo>
                <a:lnTo>
                  <a:pt x="254266" y="264579"/>
                </a:lnTo>
                <a:lnTo>
                  <a:pt x="255384" y="266014"/>
                </a:lnTo>
                <a:lnTo>
                  <a:pt x="256514" y="267589"/>
                </a:lnTo>
                <a:lnTo>
                  <a:pt x="257632" y="269024"/>
                </a:lnTo>
                <a:lnTo>
                  <a:pt x="258762" y="270586"/>
                </a:lnTo>
                <a:lnTo>
                  <a:pt x="260019" y="272034"/>
                </a:lnTo>
                <a:lnTo>
                  <a:pt x="261277" y="273583"/>
                </a:lnTo>
                <a:lnTo>
                  <a:pt x="262547" y="275031"/>
                </a:lnTo>
                <a:lnTo>
                  <a:pt x="263804" y="276593"/>
                </a:lnTo>
                <a:lnTo>
                  <a:pt x="265061" y="278028"/>
                </a:lnTo>
                <a:lnTo>
                  <a:pt x="266331" y="279590"/>
                </a:lnTo>
                <a:lnTo>
                  <a:pt x="267728" y="281038"/>
                </a:lnTo>
                <a:lnTo>
                  <a:pt x="269125" y="282600"/>
                </a:lnTo>
                <a:lnTo>
                  <a:pt x="270535" y="284035"/>
                </a:lnTo>
                <a:lnTo>
                  <a:pt x="271945" y="285597"/>
                </a:lnTo>
                <a:lnTo>
                  <a:pt x="273481" y="287045"/>
                </a:lnTo>
                <a:lnTo>
                  <a:pt x="275018" y="288594"/>
                </a:lnTo>
                <a:lnTo>
                  <a:pt x="276428" y="290042"/>
                </a:lnTo>
                <a:lnTo>
                  <a:pt x="277977" y="291604"/>
                </a:lnTo>
                <a:lnTo>
                  <a:pt x="279666" y="293039"/>
                </a:lnTo>
                <a:lnTo>
                  <a:pt x="281203" y="294601"/>
                </a:lnTo>
                <a:lnTo>
                  <a:pt x="282740" y="296049"/>
                </a:lnTo>
                <a:lnTo>
                  <a:pt x="284429" y="297611"/>
                </a:lnTo>
                <a:lnTo>
                  <a:pt x="286105" y="299046"/>
                </a:lnTo>
                <a:lnTo>
                  <a:pt x="287781" y="300609"/>
                </a:lnTo>
                <a:lnTo>
                  <a:pt x="289471" y="302044"/>
                </a:lnTo>
                <a:lnTo>
                  <a:pt x="291160" y="303606"/>
                </a:lnTo>
                <a:lnTo>
                  <a:pt x="292976" y="305054"/>
                </a:lnTo>
                <a:lnTo>
                  <a:pt x="294665" y="306616"/>
                </a:lnTo>
                <a:lnTo>
                  <a:pt x="296494" y="308178"/>
                </a:lnTo>
                <a:lnTo>
                  <a:pt x="298310" y="309626"/>
                </a:lnTo>
                <a:lnTo>
                  <a:pt x="300139" y="311175"/>
                </a:lnTo>
                <a:lnTo>
                  <a:pt x="301955" y="312623"/>
                </a:lnTo>
                <a:lnTo>
                  <a:pt x="303783" y="314185"/>
                </a:lnTo>
                <a:lnTo>
                  <a:pt x="305600" y="315620"/>
                </a:lnTo>
                <a:lnTo>
                  <a:pt x="307428" y="317182"/>
                </a:lnTo>
                <a:lnTo>
                  <a:pt x="309257" y="318630"/>
                </a:lnTo>
                <a:lnTo>
                  <a:pt x="311213" y="320192"/>
                </a:lnTo>
                <a:lnTo>
                  <a:pt x="313029" y="321627"/>
                </a:lnTo>
                <a:lnTo>
                  <a:pt x="314858" y="323189"/>
                </a:lnTo>
                <a:lnTo>
                  <a:pt x="316814" y="324637"/>
                </a:lnTo>
                <a:lnTo>
                  <a:pt x="318642" y="326186"/>
                </a:lnTo>
                <a:lnTo>
                  <a:pt x="320459" y="327634"/>
                </a:lnTo>
                <a:lnTo>
                  <a:pt x="322287" y="329196"/>
                </a:lnTo>
                <a:lnTo>
                  <a:pt x="324256" y="330631"/>
                </a:lnTo>
                <a:lnTo>
                  <a:pt x="326085" y="332193"/>
                </a:lnTo>
                <a:lnTo>
                  <a:pt x="327901" y="333641"/>
                </a:lnTo>
                <a:lnTo>
                  <a:pt x="329730" y="335203"/>
                </a:lnTo>
                <a:lnTo>
                  <a:pt x="331546" y="336638"/>
                </a:lnTo>
                <a:lnTo>
                  <a:pt x="333374" y="338201"/>
                </a:lnTo>
                <a:lnTo>
                  <a:pt x="335203" y="339636"/>
                </a:lnTo>
                <a:lnTo>
                  <a:pt x="337019" y="341198"/>
                </a:lnTo>
                <a:lnTo>
                  <a:pt x="338696" y="342646"/>
                </a:lnTo>
                <a:lnTo>
                  <a:pt x="340525" y="344208"/>
                </a:lnTo>
                <a:lnTo>
                  <a:pt x="342201" y="345643"/>
                </a:lnTo>
                <a:lnTo>
                  <a:pt x="344030" y="347218"/>
                </a:lnTo>
                <a:lnTo>
                  <a:pt x="345719" y="348653"/>
                </a:lnTo>
                <a:lnTo>
                  <a:pt x="347395" y="350215"/>
                </a:lnTo>
                <a:lnTo>
                  <a:pt x="349072" y="351650"/>
                </a:lnTo>
                <a:lnTo>
                  <a:pt x="350621" y="353212"/>
                </a:lnTo>
                <a:lnTo>
                  <a:pt x="352297" y="354647"/>
                </a:lnTo>
                <a:lnTo>
                  <a:pt x="353847" y="356222"/>
                </a:lnTo>
                <a:lnTo>
                  <a:pt x="355523" y="357657"/>
                </a:lnTo>
                <a:lnTo>
                  <a:pt x="357073" y="359219"/>
                </a:lnTo>
                <a:lnTo>
                  <a:pt x="358609" y="360667"/>
                </a:lnTo>
                <a:lnTo>
                  <a:pt x="360019" y="362229"/>
                </a:lnTo>
                <a:lnTo>
                  <a:pt x="361568" y="363664"/>
                </a:lnTo>
                <a:lnTo>
                  <a:pt x="362965" y="365226"/>
                </a:lnTo>
                <a:lnTo>
                  <a:pt x="364502" y="366788"/>
                </a:lnTo>
                <a:lnTo>
                  <a:pt x="365912" y="368223"/>
                </a:lnTo>
                <a:lnTo>
                  <a:pt x="367309" y="369785"/>
                </a:lnTo>
                <a:lnTo>
                  <a:pt x="368706" y="371233"/>
                </a:lnTo>
                <a:lnTo>
                  <a:pt x="369976" y="372795"/>
                </a:lnTo>
                <a:lnTo>
                  <a:pt x="371373" y="374230"/>
                </a:lnTo>
                <a:lnTo>
                  <a:pt x="372643" y="375793"/>
                </a:lnTo>
                <a:lnTo>
                  <a:pt x="373900" y="377228"/>
                </a:lnTo>
                <a:lnTo>
                  <a:pt x="375170" y="378790"/>
                </a:lnTo>
                <a:lnTo>
                  <a:pt x="376427" y="380238"/>
                </a:lnTo>
                <a:lnTo>
                  <a:pt x="377685" y="381800"/>
                </a:lnTo>
                <a:lnTo>
                  <a:pt x="378815" y="383235"/>
                </a:lnTo>
                <a:lnTo>
                  <a:pt x="380072" y="384797"/>
                </a:lnTo>
                <a:lnTo>
                  <a:pt x="381203" y="386245"/>
                </a:lnTo>
                <a:lnTo>
                  <a:pt x="382320" y="387807"/>
                </a:lnTo>
                <a:lnTo>
                  <a:pt x="383438" y="389242"/>
                </a:lnTo>
                <a:lnTo>
                  <a:pt x="384555" y="390804"/>
                </a:lnTo>
                <a:lnTo>
                  <a:pt x="385686" y="392239"/>
                </a:lnTo>
                <a:lnTo>
                  <a:pt x="386803" y="393801"/>
                </a:lnTo>
                <a:lnTo>
                  <a:pt x="387781" y="395249"/>
                </a:lnTo>
                <a:lnTo>
                  <a:pt x="388912" y="396811"/>
                </a:lnTo>
                <a:lnTo>
                  <a:pt x="389889" y="398259"/>
                </a:lnTo>
                <a:lnTo>
                  <a:pt x="390867" y="399821"/>
                </a:lnTo>
                <a:lnTo>
                  <a:pt x="391858" y="401256"/>
                </a:lnTo>
                <a:lnTo>
                  <a:pt x="392836" y="402818"/>
                </a:lnTo>
                <a:lnTo>
                  <a:pt x="393814" y="404253"/>
                </a:lnTo>
                <a:lnTo>
                  <a:pt x="394804" y="405815"/>
                </a:lnTo>
                <a:lnTo>
                  <a:pt x="395782" y="407263"/>
                </a:lnTo>
                <a:lnTo>
                  <a:pt x="396620" y="408825"/>
                </a:lnTo>
                <a:lnTo>
                  <a:pt x="397471" y="410260"/>
                </a:lnTo>
                <a:lnTo>
                  <a:pt x="398297" y="411822"/>
                </a:lnTo>
                <a:lnTo>
                  <a:pt x="399148" y="413270"/>
                </a:lnTo>
                <a:lnTo>
                  <a:pt x="399986" y="414820"/>
                </a:lnTo>
                <a:lnTo>
                  <a:pt x="400837" y="416267"/>
                </a:lnTo>
                <a:lnTo>
                  <a:pt x="401675" y="417830"/>
                </a:lnTo>
                <a:lnTo>
                  <a:pt x="402374" y="419265"/>
                </a:lnTo>
                <a:lnTo>
                  <a:pt x="403072" y="420827"/>
                </a:lnTo>
                <a:lnTo>
                  <a:pt x="403771" y="422275"/>
                </a:lnTo>
                <a:lnTo>
                  <a:pt x="404482" y="423837"/>
                </a:lnTo>
                <a:lnTo>
                  <a:pt x="405180" y="425399"/>
                </a:lnTo>
                <a:lnTo>
                  <a:pt x="405739" y="426834"/>
                </a:lnTo>
                <a:lnTo>
                  <a:pt x="406438" y="428396"/>
                </a:lnTo>
                <a:lnTo>
                  <a:pt x="406996" y="429831"/>
                </a:lnTo>
                <a:lnTo>
                  <a:pt x="407568" y="431393"/>
                </a:lnTo>
                <a:lnTo>
                  <a:pt x="407987" y="432841"/>
                </a:lnTo>
                <a:lnTo>
                  <a:pt x="408546" y="434403"/>
                </a:lnTo>
                <a:lnTo>
                  <a:pt x="408965" y="435851"/>
                </a:lnTo>
                <a:lnTo>
                  <a:pt x="409384" y="437400"/>
                </a:lnTo>
                <a:lnTo>
                  <a:pt x="409816" y="438848"/>
                </a:lnTo>
                <a:lnTo>
                  <a:pt x="410082" y="440410"/>
                </a:lnTo>
                <a:lnTo>
                  <a:pt x="410375" y="441845"/>
                </a:lnTo>
                <a:lnTo>
                  <a:pt x="410654" y="443407"/>
                </a:lnTo>
                <a:lnTo>
                  <a:pt x="410921" y="444855"/>
                </a:lnTo>
                <a:lnTo>
                  <a:pt x="411060" y="446417"/>
                </a:lnTo>
                <a:lnTo>
                  <a:pt x="411213" y="447852"/>
                </a:lnTo>
                <a:lnTo>
                  <a:pt x="411352" y="449414"/>
                </a:lnTo>
                <a:lnTo>
                  <a:pt x="411352" y="450862"/>
                </a:lnTo>
                <a:lnTo>
                  <a:pt x="411352" y="452412"/>
                </a:lnTo>
                <a:lnTo>
                  <a:pt x="411352" y="453859"/>
                </a:lnTo>
                <a:lnTo>
                  <a:pt x="411213" y="455422"/>
                </a:lnTo>
                <a:lnTo>
                  <a:pt x="411060" y="456857"/>
                </a:lnTo>
                <a:lnTo>
                  <a:pt x="410921" y="458419"/>
                </a:lnTo>
                <a:lnTo>
                  <a:pt x="410654" y="459867"/>
                </a:lnTo>
                <a:lnTo>
                  <a:pt x="410502" y="461429"/>
                </a:lnTo>
                <a:lnTo>
                  <a:pt x="410082" y="462864"/>
                </a:lnTo>
                <a:lnTo>
                  <a:pt x="409816" y="464426"/>
                </a:lnTo>
                <a:lnTo>
                  <a:pt x="409384" y="465874"/>
                </a:lnTo>
                <a:lnTo>
                  <a:pt x="408965" y="467423"/>
                </a:lnTo>
                <a:lnTo>
                  <a:pt x="408406" y="468871"/>
                </a:lnTo>
                <a:lnTo>
                  <a:pt x="407835" y="470433"/>
                </a:lnTo>
                <a:lnTo>
                  <a:pt x="407276" y="471868"/>
                </a:lnTo>
                <a:lnTo>
                  <a:pt x="406590" y="473443"/>
                </a:lnTo>
                <a:lnTo>
                  <a:pt x="405879" y="474878"/>
                </a:lnTo>
                <a:lnTo>
                  <a:pt x="405041" y="476440"/>
                </a:lnTo>
                <a:lnTo>
                  <a:pt x="404342" y="477875"/>
                </a:lnTo>
                <a:lnTo>
                  <a:pt x="403491" y="479437"/>
                </a:lnTo>
                <a:lnTo>
                  <a:pt x="402513" y="480872"/>
                </a:lnTo>
                <a:lnTo>
                  <a:pt x="401675" y="482434"/>
                </a:lnTo>
                <a:lnTo>
                  <a:pt x="400697" y="484009"/>
                </a:lnTo>
                <a:lnTo>
                  <a:pt x="399567" y="485444"/>
                </a:lnTo>
                <a:lnTo>
                  <a:pt x="398449" y="487006"/>
                </a:lnTo>
                <a:lnTo>
                  <a:pt x="397319" y="488454"/>
                </a:lnTo>
                <a:lnTo>
                  <a:pt x="396201" y="490004"/>
                </a:lnTo>
                <a:lnTo>
                  <a:pt x="394944" y="491451"/>
                </a:lnTo>
                <a:lnTo>
                  <a:pt x="393814" y="493014"/>
                </a:lnTo>
                <a:lnTo>
                  <a:pt x="392404" y="494449"/>
                </a:lnTo>
                <a:lnTo>
                  <a:pt x="391159" y="496011"/>
                </a:lnTo>
                <a:lnTo>
                  <a:pt x="389750" y="497459"/>
                </a:lnTo>
                <a:lnTo>
                  <a:pt x="388340" y="499021"/>
                </a:lnTo>
                <a:lnTo>
                  <a:pt x="386943" y="500456"/>
                </a:lnTo>
                <a:lnTo>
                  <a:pt x="385406" y="502018"/>
                </a:lnTo>
                <a:lnTo>
                  <a:pt x="383870" y="503466"/>
                </a:lnTo>
                <a:lnTo>
                  <a:pt x="382320" y="505015"/>
                </a:lnTo>
                <a:lnTo>
                  <a:pt x="380771" y="506463"/>
                </a:lnTo>
                <a:lnTo>
                  <a:pt x="379094" y="508025"/>
                </a:lnTo>
                <a:lnTo>
                  <a:pt x="377405" y="509460"/>
                </a:lnTo>
                <a:lnTo>
                  <a:pt x="375869" y="511022"/>
                </a:lnTo>
                <a:lnTo>
                  <a:pt x="374040" y="512470"/>
                </a:lnTo>
                <a:lnTo>
                  <a:pt x="372351" y="514032"/>
                </a:lnTo>
                <a:lnTo>
                  <a:pt x="370535" y="515467"/>
                </a:lnTo>
                <a:lnTo>
                  <a:pt x="368858" y="517029"/>
                </a:lnTo>
                <a:lnTo>
                  <a:pt x="367029" y="518464"/>
                </a:lnTo>
                <a:lnTo>
                  <a:pt x="365213" y="520026"/>
                </a:lnTo>
                <a:lnTo>
                  <a:pt x="363245" y="521474"/>
                </a:lnTo>
                <a:lnTo>
                  <a:pt x="361416" y="523036"/>
                </a:lnTo>
                <a:lnTo>
                  <a:pt x="359587" y="524484"/>
                </a:lnTo>
                <a:lnTo>
                  <a:pt x="357631" y="526046"/>
                </a:lnTo>
                <a:lnTo>
                  <a:pt x="355676" y="527481"/>
                </a:lnTo>
                <a:lnTo>
                  <a:pt x="353707" y="529043"/>
                </a:lnTo>
                <a:lnTo>
                  <a:pt x="351878" y="530479"/>
                </a:lnTo>
                <a:lnTo>
                  <a:pt x="349923" y="532041"/>
                </a:lnTo>
                <a:lnTo>
                  <a:pt x="347954" y="533488"/>
                </a:lnTo>
                <a:lnTo>
                  <a:pt x="345846" y="535051"/>
                </a:lnTo>
                <a:lnTo>
                  <a:pt x="343890" y="536486"/>
                </a:lnTo>
                <a:lnTo>
                  <a:pt x="341922" y="538048"/>
                </a:lnTo>
                <a:lnTo>
                  <a:pt x="339966" y="539496"/>
                </a:lnTo>
                <a:lnTo>
                  <a:pt x="337997" y="541045"/>
                </a:lnTo>
                <a:lnTo>
                  <a:pt x="335889" y="542607"/>
                </a:lnTo>
                <a:lnTo>
                  <a:pt x="333933" y="544055"/>
                </a:lnTo>
                <a:lnTo>
                  <a:pt x="331977" y="545617"/>
                </a:lnTo>
                <a:lnTo>
                  <a:pt x="329996" y="547052"/>
                </a:lnTo>
                <a:lnTo>
                  <a:pt x="328040" y="548614"/>
                </a:lnTo>
                <a:lnTo>
                  <a:pt x="325932" y="550062"/>
                </a:lnTo>
                <a:lnTo>
                  <a:pt x="323976" y="551624"/>
                </a:lnTo>
                <a:lnTo>
                  <a:pt x="322008" y="553059"/>
                </a:lnTo>
                <a:lnTo>
                  <a:pt x="320039" y="554621"/>
                </a:lnTo>
                <a:lnTo>
                  <a:pt x="318084" y="556056"/>
                </a:lnTo>
                <a:lnTo>
                  <a:pt x="316128" y="557618"/>
                </a:lnTo>
                <a:lnTo>
                  <a:pt x="314299" y="559066"/>
                </a:lnTo>
                <a:lnTo>
                  <a:pt x="312331" y="560628"/>
                </a:lnTo>
                <a:lnTo>
                  <a:pt x="310362" y="562076"/>
                </a:lnTo>
                <a:lnTo>
                  <a:pt x="308546" y="563638"/>
                </a:lnTo>
                <a:lnTo>
                  <a:pt x="306717" y="565073"/>
                </a:lnTo>
                <a:lnTo>
                  <a:pt x="304761" y="566635"/>
                </a:lnTo>
                <a:lnTo>
                  <a:pt x="302945" y="568071"/>
                </a:lnTo>
                <a:lnTo>
                  <a:pt x="301116" y="569633"/>
                </a:lnTo>
                <a:lnTo>
                  <a:pt x="299288" y="571068"/>
                </a:lnTo>
                <a:lnTo>
                  <a:pt x="297611" y="572643"/>
                </a:lnTo>
                <a:lnTo>
                  <a:pt x="295782" y="574078"/>
                </a:lnTo>
                <a:lnTo>
                  <a:pt x="294093" y="575640"/>
                </a:lnTo>
                <a:lnTo>
                  <a:pt x="292277" y="577088"/>
                </a:lnTo>
                <a:lnTo>
                  <a:pt x="290601" y="578637"/>
                </a:lnTo>
                <a:lnTo>
                  <a:pt x="288912" y="580085"/>
                </a:lnTo>
                <a:lnTo>
                  <a:pt x="287223" y="581647"/>
                </a:lnTo>
                <a:lnTo>
                  <a:pt x="285686" y="583082"/>
                </a:lnTo>
                <a:lnTo>
                  <a:pt x="283997" y="584644"/>
                </a:lnTo>
                <a:lnTo>
                  <a:pt x="282460" y="586092"/>
                </a:lnTo>
                <a:lnTo>
                  <a:pt x="280911" y="587654"/>
                </a:lnTo>
                <a:lnTo>
                  <a:pt x="279374" y="589089"/>
                </a:lnTo>
                <a:lnTo>
                  <a:pt x="277837" y="590651"/>
                </a:lnTo>
                <a:lnTo>
                  <a:pt x="276288" y="592099"/>
                </a:lnTo>
                <a:lnTo>
                  <a:pt x="274751" y="593648"/>
                </a:lnTo>
                <a:lnTo>
                  <a:pt x="273342" y="595096"/>
                </a:lnTo>
                <a:lnTo>
                  <a:pt x="271945" y="596658"/>
                </a:lnTo>
                <a:lnTo>
                  <a:pt x="270395" y="598093"/>
                </a:lnTo>
                <a:lnTo>
                  <a:pt x="268998" y="599655"/>
                </a:lnTo>
                <a:lnTo>
                  <a:pt x="267728" y="601230"/>
                </a:lnTo>
                <a:lnTo>
                  <a:pt x="266331" y="602665"/>
                </a:lnTo>
                <a:lnTo>
                  <a:pt x="264921" y="604227"/>
                </a:lnTo>
                <a:lnTo>
                  <a:pt x="263664" y="605663"/>
                </a:lnTo>
                <a:lnTo>
                  <a:pt x="262407" y="607225"/>
                </a:lnTo>
                <a:lnTo>
                  <a:pt x="260997" y="608660"/>
                </a:lnTo>
                <a:lnTo>
                  <a:pt x="259880" y="610222"/>
                </a:lnTo>
                <a:lnTo>
                  <a:pt x="258610" y="611670"/>
                </a:lnTo>
                <a:lnTo>
                  <a:pt x="257352" y="613232"/>
                </a:lnTo>
                <a:lnTo>
                  <a:pt x="256095" y="614680"/>
                </a:lnTo>
                <a:lnTo>
                  <a:pt x="254965" y="616229"/>
                </a:lnTo>
                <a:lnTo>
                  <a:pt x="253707" y="617677"/>
                </a:lnTo>
                <a:lnTo>
                  <a:pt x="252590" y="619239"/>
                </a:lnTo>
                <a:lnTo>
                  <a:pt x="251459" y="620674"/>
                </a:lnTo>
                <a:lnTo>
                  <a:pt x="250342" y="622236"/>
                </a:lnTo>
                <a:lnTo>
                  <a:pt x="249224" y="623684"/>
                </a:lnTo>
                <a:lnTo>
                  <a:pt x="248094" y="625246"/>
                </a:lnTo>
                <a:lnTo>
                  <a:pt x="247116" y="626681"/>
                </a:lnTo>
                <a:lnTo>
                  <a:pt x="245998" y="628243"/>
                </a:lnTo>
                <a:lnTo>
                  <a:pt x="245008" y="629691"/>
                </a:lnTo>
                <a:lnTo>
                  <a:pt x="243890" y="631240"/>
                </a:lnTo>
                <a:lnTo>
                  <a:pt x="242900" y="632688"/>
                </a:lnTo>
                <a:lnTo>
                  <a:pt x="241922" y="634250"/>
                </a:lnTo>
                <a:lnTo>
                  <a:pt x="240944" y="635685"/>
                </a:lnTo>
                <a:lnTo>
                  <a:pt x="239966" y="637247"/>
                </a:lnTo>
                <a:lnTo>
                  <a:pt x="238975" y="638695"/>
                </a:lnTo>
                <a:lnTo>
                  <a:pt x="237997" y="640257"/>
                </a:lnTo>
                <a:lnTo>
                  <a:pt x="237159" y="641692"/>
                </a:lnTo>
                <a:lnTo>
                  <a:pt x="236181" y="643255"/>
                </a:lnTo>
                <a:lnTo>
                  <a:pt x="235330" y="644690"/>
                </a:lnTo>
                <a:lnTo>
                  <a:pt x="234353" y="646252"/>
                </a:lnTo>
                <a:lnTo>
                  <a:pt x="233514" y="647700"/>
                </a:lnTo>
                <a:lnTo>
                  <a:pt x="232663" y="649262"/>
                </a:lnTo>
                <a:lnTo>
                  <a:pt x="231825" y="650709"/>
                </a:lnTo>
                <a:lnTo>
                  <a:pt x="230987" y="652272"/>
                </a:lnTo>
                <a:lnTo>
                  <a:pt x="230149" y="653707"/>
                </a:lnTo>
                <a:lnTo>
                  <a:pt x="229311" y="655269"/>
                </a:lnTo>
                <a:lnTo>
                  <a:pt x="228599" y="656704"/>
                </a:lnTo>
                <a:lnTo>
                  <a:pt x="227761" y="658266"/>
                </a:lnTo>
                <a:lnTo>
                  <a:pt x="227063" y="659828"/>
                </a:lnTo>
                <a:lnTo>
                  <a:pt x="226225" y="661276"/>
                </a:lnTo>
                <a:lnTo>
                  <a:pt x="225513" y="662838"/>
                </a:lnTo>
                <a:lnTo>
                  <a:pt x="224815" y="664273"/>
                </a:lnTo>
                <a:lnTo>
                  <a:pt x="224116" y="665835"/>
                </a:lnTo>
                <a:lnTo>
                  <a:pt x="223418" y="667283"/>
                </a:lnTo>
                <a:lnTo>
                  <a:pt x="222719" y="668832"/>
                </a:lnTo>
                <a:lnTo>
                  <a:pt x="222148" y="670280"/>
                </a:lnTo>
                <a:lnTo>
                  <a:pt x="221449" y="671842"/>
                </a:lnTo>
                <a:lnTo>
                  <a:pt x="220891" y="673277"/>
                </a:lnTo>
                <a:lnTo>
                  <a:pt x="220192" y="674839"/>
                </a:lnTo>
                <a:lnTo>
                  <a:pt x="219621" y="676287"/>
                </a:lnTo>
                <a:lnTo>
                  <a:pt x="219074" y="677849"/>
                </a:lnTo>
                <a:lnTo>
                  <a:pt x="218503" y="679284"/>
                </a:lnTo>
                <a:lnTo>
                  <a:pt x="217944" y="680847"/>
                </a:lnTo>
                <a:lnTo>
                  <a:pt x="217385" y="682282"/>
                </a:lnTo>
                <a:lnTo>
                  <a:pt x="216966" y="683844"/>
                </a:lnTo>
                <a:lnTo>
                  <a:pt x="216407" y="685292"/>
                </a:lnTo>
                <a:lnTo>
                  <a:pt x="215976" y="686854"/>
                </a:lnTo>
                <a:lnTo>
                  <a:pt x="215417" y="688289"/>
                </a:lnTo>
                <a:lnTo>
                  <a:pt x="214998" y="689851"/>
                </a:lnTo>
                <a:lnTo>
                  <a:pt x="214579" y="691299"/>
                </a:lnTo>
                <a:lnTo>
                  <a:pt x="214160" y="692861"/>
                </a:lnTo>
                <a:lnTo>
                  <a:pt x="213740" y="694296"/>
                </a:lnTo>
                <a:lnTo>
                  <a:pt x="213309" y="695858"/>
                </a:lnTo>
                <a:lnTo>
                  <a:pt x="212890" y="697293"/>
                </a:lnTo>
                <a:lnTo>
                  <a:pt x="212610" y="698868"/>
                </a:lnTo>
                <a:lnTo>
                  <a:pt x="212191" y="700303"/>
                </a:lnTo>
                <a:lnTo>
                  <a:pt x="211912" y="701865"/>
                </a:lnTo>
                <a:lnTo>
                  <a:pt x="211493" y="703313"/>
                </a:lnTo>
                <a:lnTo>
                  <a:pt x="211213" y="704862"/>
                </a:lnTo>
                <a:lnTo>
                  <a:pt x="210934" y="706310"/>
                </a:lnTo>
                <a:lnTo>
                  <a:pt x="210654" y="707872"/>
                </a:lnTo>
                <a:lnTo>
                  <a:pt x="210362" y="709307"/>
                </a:lnTo>
                <a:lnTo>
                  <a:pt x="210083" y="710869"/>
                </a:lnTo>
                <a:lnTo>
                  <a:pt x="209816" y="712317"/>
                </a:lnTo>
                <a:lnTo>
                  <a:pt x="209537" y="713879"/>
                </a:lnTo>
                <a:lnTo>
                  <a:pt x="209384" y="715314"/>
                </a:lnTo>
                <a:lnTo>
                  <a:pt x="209105" y="716876"/>
                </a:lnTo>
                <a:lnTo>
                  <a:pt x="208965" y="718439"/>
                </a:lnTo>
                <a:lnTo>
                  <a:pt x="208686" y="719874"/>
                </a:lnTo>
                <a:lnTo>
                  <a:pt x="208546" y="721436"/>
                </a:lnTo>
                <a:lnTo>
                  <a:pt x="208267" y="722884"/>
                </a:lnTo>
                <a:lnTo>
                  <a:pt x="208127" y="724446"/>
                </a:lnTo>
                <a:lnTo>
                  <a:pt x="207987" y="725881"/>
                </a:lnTo>
                <a:lnTo>
                  <a:pt x="207848" y="727443"/>
                </a:lnTo>
                <a:lnTo>
                  <a:pt x="207708" y="728891"/>
                </a:lnTo>
                <a:lnTo>
                  <a:pt x="207568" y="730453"/>
                </a:lnTo>
                <a:lnTo>
                  <a:pt x="207429" y="731888"/>
                </a:lnTo>
                <a:lnTo>
                  <a:pt x="207289" y="733450"/>
                </a:lnTo>
                <a:lnTo>
                  <a:pt x="207149" y="734885"/>
                </a:lnTo>
                <a:lnTo>
                  <a:pt x="207149" y="736447"/>
                </a:lnTo>
                <a:lnTo>
                  <a:pt x="207009" y="737895"/>
                </a:lnTo>
                <a:lnTo>
                  <a:pt x="206870" y="739457"/>
                </a:lnTo>
                <a:lnTo>
                  <a:pt x="206870" y="740905"/>
                </a:lnTo>
                <a:lnTo>
                  <a:pt x="206717" y="742454"/>
                </a:lnTo>
                <a:lnTo>
                  <a:pt x="206590" y="743902"/>
                </a:lnTo>
                <a:lnTo>
                  <a:pt x="206590" y="745464"/>
                </a:lnTo>
                <a:lnTo>
                  <a:pt x="206438" y="746899"/>
                </a:lnTo>
                <a:lnTo>
                  <a:pt x="206438" y="748461"/>
                </a:lnTo>
                <a:lnTo>
                  <a:pt x="206298" y="749909"/>
                </a:lnTo>
                <a:lnTo>
                  <a:pt x="206298" y="751471"/>
                </a:lnTo>
                <a:lnTo>
                  <a:pt x="206298" y="752906"/>
                </a:lnTo>
                <a:lnTo>
                  <a:pt x="206159" y="754468"/>
                </a:lnTo>
                <a:lnTo>
                  <a:pt x="206159" y="755916"/>
                </a:lnTo>
                <a:lnTo>
                  <a:pt x="206159" y="757466"/>
                </a:lnTo>
                <a:lnTo>
                  <a:pt x="206019" y="758913"/>
                </a:lnTo>
                <a:lnTo>
                  <a:pt x="206019" y="760476"/>
                </a:lnTo>
                <a:lnTo>
                  <a:pt x="206019" y="761911"/>
                </a:lnTo>
                <a:lnTo>
                  <a:pt x="206019" y="763473"/>
                </a:lnTo>
                <a:lnTo>
                  <a:pt x="205879" y="764921"/>
                </a:lnTo>
                <a:lnTo>
                  <a:pt x="205879" y="766483"/>
                </a:lnTo>
                <a:lnTo>
                  <a:pt x="205879" y="767918"/>
                </a:lnTo>
                <a:lnTo>
                  <a:pt x="205320" y="7679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4710168" y="854989"/>
            <a:ext cx="411480" cy="941069"/>
          </a:xfrm>
          <a:custGeom>
            <a:avLst/>
            <a:gdLst/>
            <a:ahLst/>
            <a:cxnLst/>
            <a:rect l="l" t="t" r="r" b="b"/>
            <a:pathLst>
              <a:path w="411479" h="941069">
                <a:moveTo>
                  <a:pt x="205867" y="0"/>
                </a:moveTo>
                <a:lnTo>
                  <a:pt x="205600" y="0"/>
                </a:lnTo>
                <a:lnTo>
                  <a:pt x="205600" y="11430"/>
                </a:lnTo>
                <a:lnTo>
                  <a:pt x="205447" y="12700"/>
                </a:lnTo>
                <a:lnTo>
                  <a:pt x="205320" y="27940"/>
                </a:lnTo>
                <a:lnTo>
                  <a:pt x="205181" y="29210"/>
                </a:lnTo>
                <a:lnTo>
                  <a:pt x="205181" y="33020"/>
                </a:lnTo>
                <a:lnTo>
                  <a:pt x="205028" y="35560"/>
                </a:lnTo>
                <a:lnTo>
                  <a:pt x="205028" y="36830"/>
                </a:lnTo>
                <a:lnTo>
                  <a:pt x="204889" y="39370"/>
                </a:lnTo>
                <a:lnTo>
                  <a:pt x="204889" y="40640"/>
                </a:lnTo>
                <a:lnTo>
                  <a:pt x="204762" y="41910"/>
                </a:lnTo>
                <a:lnTo>
                  <a:pt x="204762" y="44450"/>
                </a:lnTo>
                <a:lnTo>
                  <a:pt x="204609" y="45720"/>
                </a:lnTo>
                <a:lnTo>
                  <a:pt x="204516" y="49530"/>
                </a:lnTo>
                <a:lnTo>
                  <a:pt x="204330" y="52070"/>
                </a:lnTo>
                <a:lnTo>
                  <a:pt x="204330" y="53340"/>
                </a:lnTo>
                <a:lnTo>
                  <a:pt x="203771" y="60960"/>
                </a:lnTo>
                <a:lnTo>
                  <a:pt x="203771" y="62230"/>
                </a:lnTo>
                <a:lnTo>
                  <a:pt x="203073" y="72390"/>
                </a:lnTo>
                <a:lnTo>
                  <a:pt x="202780" y="73660"/>
                </a:lnTo>
                <a:lnTo>
                  <a:pt x="202653" y="76200"/>
                </a:lnTo>
                <a:lnTo>
                  <a:pt x="202095" y="81280"/>
                </a:lnTo>
                <a:lnTo>
                  <a:pt x="201803" y="85090"/>
                </a:lnTo>
                <a:lnTo>
                  <a:pt x="201536" y="86360"/>
                </a:lnTo>
                <a:lnTo>
                  <a:pt x="201383" y="88900"/>
                </a:lnTo>
                <a:lnTo>
                  <a:pt x="201104" y="90170"/>
                </a:lnTo>
                <a:lnTo>
                  <a:pt x="200964" y="92710"/>
                </a:lnTo>
                <a:lnTo>
                  <a:pt x="200685" y="93980"/>
                </a:lnTo>
                <a:lnTo>
                  <a:pt x="199288" y="106680"/>
                </a:lnTo>
                <a:lnTo>
                  <a:pt x="198716" y="110490"/>
                </a:lnTo>
                <a:lnTo>
                  <a:pt x="198577" y="113030"/>
                </a:lnTo>
                <a:lnTo>
                  <a:pt x="198297" y="114300"/>
                </a:lnTo>
                <a:lnTo>
                  <a:pt x="197891" y="118110"/>
                </a:lnTo>
                <a:lnTo>
                  <a:pt x="196888" y="127000"/>
                </a:lnTo>
                <a:lnTo>
                  <a:pt x="196761" y="129540"/>
                </a:lnTo>
                <a:lnTo>
                  <a:pt x="196469" y="130810"/>
                </a:lnTo>
                <a:lnTo>
                  <a:pt x="195910" y="138430"/>
                </a:lnTo>
                <a:lnTo>
                  <a:pt x="195783" y="139700"/>
                </a:lnTo>
                <a:lnTo>
                  <a:pt x="195351" y="146050"/>
                </a:lnTo>
                <a:lnTo>
                  <a:pt x="195351" y="147320"/>
                </a:lnTo>
                <a:lnTo>
                  <a:pt x="195165" y="149860"/>
                </a:lnTo>
                <a:lnTo>
                  <a:pt x="195072" y="154940"/>
                </a:lnTo>
                <a:lnTo>
                  <a:pt x="194932" y="156210"/>
                </a:lnTo>
                <a:lnTo>
                  <a:pt x="194932" y="170180"/>
                </a:lnTo>
                <a:lnTo>
                  <a:pt x="195072" y="171450"/>
                </a:lnTo>
                <a:lnTo>
                  <a:pt x="195072" y="175260"/>
                </a:lnTo>
                <a:lnTo>
                  <a:pt x="195224" y="176530"/>
                </a:lnTo>
                <a:lnTo>
                  <a:pt x="195351" y="182880"/>
                </a:lnTo>
                <a:lnTo>
                  <a:pt x="195491" y="184150"/>
                </a:lnTo>
                <a:lnTo>
                  <a:pt x="195491" y="186690"/>
                </a:lnTo>
                <a:lnTo>
                  <a:pt x="195643" y="187960"/>
                </a:lnTo>
                <a:lnTo>
                  <a:pt x="195643" y="190500"/>
                </a:lnTo>
                <a:lnTo>
                  <a:pt x="195910" y="193040"/>
                </a:lnTo>
                <a:lnTo>
                  <a:pt x="195910" y="195580"/>
                </a:lnTo>
                <a:lnTo>
                  <a:pt x="196062" y="196850"/>
                </a:lnTo>
                <a:lnTo>
                  <a:pt x="196062" y="199390"/>
                </a:lnTo>
                <a:lnTo>
                  <a:pt x="196202" y="200660"/>
                </a:lnTo>
                <a:lnTo>
                  <a:pt x="196202" y="204470"/>
                </a:lnTo>
                <a:lnTo>
                  <a:pt x="196342" y="207010"/>
                </a:lnTo>
                <a:lnTo>
                  <a:pt x="196342" y="213360"/>
                </a:lnTo>
                <a:lnTo>
                  <a:pt x="196202" y="215900"/>
                </a:lnTo>
                <a:lnTo>
                  <a:pt x="196100" y="220980"/>
                </a:lnTo>
                <a:lnTo>
                  <a:pt x="190868" y="250190"/>
                </a:lnTo>
                <a:lnTo>
                  <a:pt x="190309" y="252730"/>
                </a:lnTo>
                <a:lnTo>
                  <a:pt x="189598" y="254000"/>
                </a:lnTo>
                <a:lnTo>
                  <a:pt x="188201" y="257810"/>
                </a:lnTo>
                <a:lnTo>
                  <a:pt x="187502" y="260350"/>
                </a:lnTo>
                <a:lnTo>
                  <a:pt x="186664" y="261620"/>
                </a:lnTo>
                <a:lnTo>
                  <a:pt x="185813" y="264160"/>
                </a:lnTo>
                <a:lnTo>
                  <a:pt x="184137" y="266700"/>
                </a:lnTo>
                <a:lnTo>
                  <a:pt x="183146" y="269240"/>
                </a:lnTo>
                <a:lnTo>
                  <a:pt x="181190" y="273050"/>
                </a:lnTo>
                <a:lnTo>
                  <a:pt x="180213" y="274320"/>
                </a:lnTo>
                <a:lnTo>
                  <a:pt x="177965" y="278130"/>
                </a:lnTo>
                <a:lnTo>
                  <a:pt x="176834" y="280670"/>
                </a:lnTo>
                <a:lnTo>
                  <a:pt x="175717" y="281940"/>
                </a:lnTo>
                <a:lnTo>
                  <a:pt x="174459" y="283210"/>
                </a:lnTo>
                <a:lnTo>
                  <a:pt x="173189" y="285750"/>
                </a:lnTo>
                <a:lnTo>
                  <a:pt x="170675" y="289560"/>
                </a:lnTo>
                <a:lnTo>
                  <a:pt x="169405" y="290830"/>
                </a:lnTo>
                <a:lnTo>
                  <a:pt x="166611" y="294640"/>
                </a:lnTo>
                <a:lnTo>
                  <a:pt x="165201" y="297180"/>
                </a:lnTo>
                <a:lnTo>
                  <a:pt x="163804" y="298450"/>
                </a:lnTo>
                <a:lnTo>
                  <a:pt x="162407" y="300990"/>
                </a:lnTo>
                <a:lnTo>
                  <a:pt x="160858" y="302260"/>
                </a:lnTo>
                <a:lnTo>
                  <a:pt x="157911" y="306070"/>
                </a:lnTo>
                <a:lnTo>
                  <a:pt x="154825" y="309880"/>
                </a:lnTo>
                <a:lnTo>
                  <a:pt x="153289" y="311150"/>
                </a:lnTo>
                <a:lnTo>
                  <a:pt x="151739" y="313690"/>
                </a:lnTo>
                <a:lnTo>
                  <a:pt x="150202" y="314960"/>
                </a:lnTo>
                <a:lnTo>
                  <a:pt x="148653" y="317500"/>
                </a:lnTo>
                <a:lnTo>
                  <a:pt x="146977" y="318770"/>
                </a:lnTo>
                <a:lnTo>
                  <a:pt x="145427" y="320040"/>
                </a:lnTo>
                <a:lnTo>
                  <a:pt x="143891" y="322580"/>
                </a:lnTo>
                <a:lnTo>
                  <a:pt x="142201" y="323850"/>
                </a:lnTo>
                <a:lnTo>
                  <a:pt x="140665" y="326390"/>
                </a:lnTo>
                <a:lnTo>
                  <a:pt x="138976" y="327660"/>
                </a:lnTo>
                <a:lnTo>
                  <a:pt x="137439" y="330200"/>
                </a:lnTo>
                <a:lnTo>
                  <a:pt x="135750" y="331470"/>
                </a:lnTo>
                <a:lnTo>
                  <a:pt x="134213" y="334010"/>
                </a:lnTo>
                <a:lnTo>
                  <a:pt x="132524" y="335280"/>
                </a:lnTo>
                <a:lnTo>
                  <a:pt x="127749" y="340360"/>
                </a:lnTo>
                <a:lnTo>
                  <a:pt x="126072" y="342900"/>
                </a:lnTo>
                <a:lnTo>
                  <a:pt x="124523" y="344170"/>
                </a:lnTo>
                <a:lnTo>
                  <a:pt x="122986" y="346710"/>
                </a:lnTo>
                <a:lnTo>
                  <a:pt x="121297" y="347980"/>
                </a:lnTo>
                <a:lnTo>
                  <a:pt x="119761" y="350520"/>
                </a:lnTo>
                <a:lnTo>
                  <a:pt x="118211" y="351790"/>
                </a:lnTo>
                <a:lnTo>
                  <a:pt x="116535" y="354330"/>
                </a:lnTo>
                <a:lnTo>
                  <a:pt x="114985" y="355600"/>
                </a:lnTo>
                <a:lnTo>
                  <a:pt x="111912" y="359410"/>
                </a:lnTo>
                <a:lnTo>
                  <a:pt x="110363" y="360680"/>
                </a:lnTo>
                <a:lnTo>
                  <a:pt x="108826" y="363220"/>
                </a:lnTo>
                <a:lnTo>
                  <a:pt x="107276" y="364490"/>
                </a:lnTo>
                <a:lnTo>
                  <a:pt x="104203" y="368300"/>
                </a:lnTo>
                <a:lnTo>
                  <a:pt x="102654" y="370840"/>
                </a:lnTo>
                <a:lnTo>
                  <a:pt x="99555" y="374650"/>
                </a:lnTo>
                <a:lnTo>
                  <a:pt x="98018" y="375920"/>
                </a:lnTo>
                <a:lnTo>
                  <a:pt x="94932" y="379730"/>
                </a:lnTo>
                <a:lnTo>
                  <a:pt x="93535" y="381000"/>
                </a:lnTo>
                <a:lnTo>
                  <a:pt x="90449" y="384810"/>
                </a:lnTo>
                <a:lnTo>
                  <a:pt x="88912" y="387350"/>
                </a:lnTo>
                <a:lnTo>
                  <a:pt x="87503" y="388620"/>
                </a:lnTo>
                <a:lnTo>
                  <a:pt x="85953" y="391160"/>
                </a:lnTo>
                <a:lnTo>
                  <a:pt x="84416" y="392430"/>
                </a:lnTo>
                <a:lnTo>
                  <a:pt x="83019" y="394970"/>
                </a:lnTo>
                <a:lnTo>
                  <a:pt x="81483" y="396240"/>
                </a:lnTo>
                <a:lnTo>
                  <a:pt x="80073" y="397510"/>
                </a:lnTo>
                <a:lnTo>
                  <a:pt x="78663" y="400050"/>
                </a:lnTo>
                <a:lnTo>
                  <a:pt x="77127" y="401320"/>
                </a:lnTo>
                <a:lnTo>
                  <a:pt x="75717" y="403860"/>
                </a:lnTo>
                <a:lnTo>
                  <a:pt x="74320" y="405130"/>
                </a:lnTo>
                <a:lnTo>
                  <a:pt x="72783" y="407670"/>
                </a:lnTo>
                <a:lnTo>
                  <a:pt x="71374" y="408940"/>
                </a:lnTo>
                <a:lnTo>
                  <a:pt x="68567" y="412750"/>
                </a:lnTo>
                <a:lnTo>
                  <a:pt x="67170" y="415290"/>
                </a:lnTo>
                <a:lnTo>
                  <a:pt x="65760" y="416560"/>
                </a:lnTo>
                <a:lnTo>
                  <a:pt x="64503" y="417830"/>
                </a:lnTo>
                <a:lnTo>
                  <a:pt x="63093" y="420370"/>
                </a:lnTo>
                <a:lnTo>
                  <a:pt x="61696" y="421640"/>
                </a:lnTo>
                <a:lnTo>
                  <a:pt x="60426" y="424180"/>
                </a:lnTo>
                <a:lnTo>
                  <a:pt x="59182" y="425450"/>
                </a:lnTo>
                <a:lnTo>
                  <a:pt x="57772" y="427990"/>
                </a:lnTo>
                <a:lnTo>
                  <a:pt x="56515" y="429260"/>
                </a:lnTo>
                <a:lnTo>
                  <a:pt x="55245" y="431800"/>
                </a:lnTo>
                <a:lnTo>
                  <a:pt x="54127" y="433070"/>
                </a:lnTo>
                <a:lnTo>
                  <a:pt x="52870" y="435610"/>
                </a:lnTo>
                <a:lnTo>
                  <a:pt x="51600" y="436880"/>
                </a:lnTo>
                <a:lnTo>
                  <a:pt x="50469" y="438150"/>
                </a:lnTo>
                <a:lnTo>
                  <a:pt x="49225" y="440690"/>
                </a:lnTo>
                <a:lnTo>
                  <a:pt x="46977" y="444500"/>
                </a:lnTo>
                <a:lnTo>
                  <a:pt x="45847" y="445770"/>
                </a:lnTo>
                <a:lnTo>
                  <a:pt x="44869" y="448310"/>
                </a:lnTo>
                <a:lnTo>
                  <a:pt x="43751" y="449580"/>
                </a:lnTo>
                <a:lnTo>
                  <a:pt x="42621" y="452120"/>
                </a:lnTo>
                <a:lnTo>
                  <a:pt x="40665" y="454660"/>
                </a:lnTo>
                <a:lnTo>
                  <a:pt x="39687" y="457200"/>
                </a:lnTo>
                <a:lnTo>
                  <a:pt x="37706" y="461010"/>
                </a:lnTo>
                <a:lnTo>
                  <a:pt x="36728" y="462280"/>
                </a:lnTo>
                <a:lnTo>
                  <a:pt x="35750" y="464820"/>
                </a:lnTo>
                <a:lnTo>
                  <a:pt x="34912" y="466090"/>
                </a:lnTo>
                <a:lnTo>
                  <a:pt x="33921" y="468630"/>
                </a:lnTo>
                <a:lnTo>
                  <a:pt x="32245" y="471170"/>
                </a:lnTo>
                <a:lnTo>
                  <a:pt x="31254" y="473710"/>
                </a:lnTo>
                <a:lnTo>
                  <a:pt x="29591" y="477520"/>
                </a:lnTo>
                <a:lnTo>
                  <a:pt x="28740" y="478790"/>
                </a:lnTo>
                <a:lnTo>
                  <a:pt x="27051" y="482600"/>
                </a:lnTo>
                <a:lnTo>
                  <a:pt x="26212" y="485140"/>
                </a:lnTo>
                <a:lnTo>
                  <a:pt x="25374" y="486410"/>
                </a:lnTo>
                <a:lnTo>
                  <a:pt x="24523" y="488950"/>
                </a:lnTo>
                <a:lnTo>
                  <a:pt x="23698" y="490220"/>
                </a:lnTo>
                <a:lnTo>
                  <a:pt x="22987" y="491490"/>
                </a:lnTo>
                <a:lnTo>
                  <a:pt x="22148" y="494030"/>
                </a:lnTo>
                <a:lnTo>
                  <a:pt x="21297" y="495300"/>
                </a:lnTo>
                <a:lnTo>
                  <a:pt x="20472" y="497840"/>
                </a:lnTo>
                <a:lnTo>
                  <a:pt x="19621" y="499110"/>
                </a:lnTo>
                <a:lnTo>
                  <a:pt x="18783" y="501650"/>
                </a:lnTo>
                <a:lnTo>
                  <a:pt x="18072" y="502920"/>
                </a:lnTo>
                <a:lnTo>
                  <a:pt x="17233" y="505460"/>
                </a:lnTo>
                <a:lnTo>
                  <a:pt x="15557" y="508000"/>
                </a:lnTo>
                <a:lnTo>
                  <a:pt x="14846" y="510540"/>
                </a:lnTo>
                <a:lnTo>
                  <a:pt x="13169" y="514350"/>
                </a:lnTo>
                <a:lnTo>
                  <a:pt x="12471" y="515620"/>
                </a:lnTo>
                <a:lnTo>
                  <a:pt x="11633" y="518160"/>
                </a:lnTo>
                <a:lnTo>
                  <a:pt x="10934" y="519430"/>
                </a:lnTo>
                <a:lnTo>
                  <a:pt x="10083" y="521970"/>
                </a:lnTo>
                <a:lnTo>
                  <a:pt x="8686" y="525780"/>
                </a:lnTo>
                <a:lnTo>
                  <a:pt x="7289" y="528320"/>
                </a:lnTo>
                <a:lnTo>
                  <a:pt x="6578" y="530860"/>
                </a:lnTo>
                <a:lnTo>
                  <a:pt x="5867" y="532130"/>
                </a:lnTo>
                <a:lnTo>
                  <a:pt x="5308" y="534670"/>
                </a:lnTo>
                <a:lnTo>
                  <a:pt x="4622" y="535940"/>
                </a:lnTo>
                <a:lnTo>
                  <a:pt x="3492" y="539750"/>
                </a:lnTo>
                <a:lnTo>
                  <a:pt x="3073" y="542290"/>
                </a:lnTo>
                <a:lnTo>
                  <a:pt x="2514" y="543560"/>
                </a:lnTo>
                <a:lnTo>
                  <a:pt x="1397" y="548640"/>
                </a:lnTo>
                <a:lnTo>
                  <a:pt x="977" y="551180"/>
                </a:lnTo>
                <a:lnTo>
                  <a:pt x="685" y="552450"/>
                </a:lnTo>
                <a:lnTo>
                  <a:pt x="546" y="554990"/>
                </a:lnTo>
                <a:lnTo>
                  <a:pt x="266" y="556260"/>
                </a:lnTo>
                <a:lnTo>
                  <a:pt x="127" y="558800"/>
                </a:lnTo>
                <a:lnTo>
                  <a:pt x="127" y="560070"/>
                </a:lnTo>
                <a:lnTo>
                  <a:pt x="0" y="562610"/>
                </a:lnTo>
                <a:lnTo>
                  <a:pt x="0" y="563880"/>
                </a:lnTo>
                <a:lnTo>
                  <a:pt x="406" y="568960"/>
                </a:lnTo>
                <a:lnTo>
                  <a:pt x="977" y="572770"/>
                </a:lnTo>
                <a:lnTo>
                  <a:pt x="2222" y="579120"/>
                </a:lnTo>
                <a:lnTo>
                  <a:pt x="3352" y="582930"/>
                </a:lnTo>
                <a:lnTo>
                  <a:pt x="4762" y="585470"/>
                </a:lnTo>
                <a:lnTo>
                  <a:pt x="5461" y="588010"/>
                </a:lnTo>
                <a:lnTo>
                  <a:pt x="6299" y="589280"/>
                </a:lnTo>
                <a:lnTo>
                  <a:pt x="7137" y="591820"/>
                </a:lnTo>
                <a:lnTo>
                  <a:pt x="9105" y="595630"/>
                </a:lnTo>
                <a:lnTo>
                  <a:pt x="10083" y="596900"/>
                </a:lnTo>
                <a:lnTo>
                  <a:pt x="12331" y="600710"/>
                </a:lnTo>
                <a:lnTo>
                  <a:pt x="13449" y="603250"/>
                </a:lnTo>
                <a:lnTo>
                  <a:pt x="15976" y="605790"/>
                </a:lnTo>
                <a:lnTo>
                  <a:pt x="17233" y="608330"/>
                </a:lnTo>
                <a:lnTo>
                  <a:pt x="18630" y="609600"/>
                </a:lnTo>
                <a:lnTo>
                  <a:pt x="21297" y="613410"/>
                </a:lnTo>
                <a:lnTo>
                  <a:pt x="22707" y="615950"/>
                </a:lnTo>
                <a:lnTo>
                  <a:pt x="24117" y="617220"/>
                </a:lnTo>
                <a:lnTo>
                  <a:pt x="25654" y="619760"/>
                </a:lnTo>
                <a:lnTo>
                  <a:pt x="28587" y="623570"/>
                </a:lnTo>
                <a:lnTo>
                  <a:pt x="31686" y="626110"/>
                </a:lnTo>
                <a:lnTo>
                  <a:pt x="33235" y="628650"/>
                </a:lnTo>
                <a:lnTo>
                  <a:pt x="36309" y="632460"/>
                </a:lnTo>
                <a:lnTo>
                  <a:pt x="37858" y="633730"/>
                </a:lnTo>
                <a:lnTo>
                  <a:pt x="40944" y="637540"/>
                </a:lnTo>
                <a:lnTo>
                  <a:pt x="42481" y="640080"/>
                </a:lnTo>
                <a:lnTo>
                  <a:pt x="44018" y="641350"/>
                </a:lnTo>
                <a:lnTo>
                  <a:pt x="45707" y="642620"/>
                </a:lnTo>
                <a:lnTo>
                  <a:pt x="47244" y="645160"/>
                </a:lnTo>
                <a:lnTo>
                  <a:pt x="48793" y="646430"/>
                </a:lnTo>
                <a:lnTo>
                  <a:pt x="50203" y="648970"/>
                </a:lnTo>
                <a:lnTo>
                  <a:pt x="51739" y="650240"/>
                </a:lnTo>
                <a:lnTo>
                  <a:pt x="54825" y="654050"/>
                </a:lnTo>
                <a:lnTo>
                  <a:pt x="56222" y="656590"/>
                </a:lnTo>
                <a:lnTo>
                  <a:pt x="57772" y="657860"/>
                </a:lnTo>
                <a:lnTo>
                  <a:pt x="59182" y="659130"/>
                </a:lnTo>
                <a:lnTo>
                  <a:pt x="60718" y="661670"/>
                </a:lnTo>
                <a:lnTo>
                  <a:pt x="63512" y="665480"/>
                </a:lnTo>
                <a:lnTo>
                  <a:pt x="64922" y="666750"/>
                </a:lnTo>
                <a:lnTo>
                  <a:pt x="67729" y="670560"/>
                </a:lnTo>
                <a:lnTo>
                  <a:pt x="69138" y="673100"/>
                </a:lnTo>
                <a:lnTo>
                  <a:pt x="70396" y="674370"/>
                </a:lnTo>
                <a:lnTo>
                  <a:pt x="71793" y="676910"/>
                </a:lnTo>
                <a:lnTo>
                  <a:pt x="73050" y="678180"/>
                </a:lnTo>
                <a:lnTo>
                  <a:pt x="74460" y="679450"/>
                </a:lnTo>
                <a:lnTo>
                  <a:pt x="75717" y="681990"/>
                </a:lnTo>
                <a:lnTo>
                  <a:pt x="77127" y="683260"/>
                </a:lnTo>
                <a:lnTo>
                  <a:pt x="78384" y="685800"/>
                </a:lnTo>
                <a:lnTo>
                  <a:pt x="79654" y="687070"/>
                </a:lnTo>
                <a:lnTo>
                  <a:pt x="81051" y="689610"/>
                </a:lnTo>
                <a:lnTo>
                  <a:pt x="82308" y="690880"/>
                </a:lnTo>
                <a:lnTo>
                  <a:pt x="83578" y="693420"/>
                </a:lnTo>
                <a:lnTo>
                  <a:pt x="84836" y="694690"/>
                </a:lnTo>
                <a:lnTo>
                  <a:pt x="86245" y="695960"/>
                </a:lnTo>
                <a:lnTo>
                  <a:pt x="87503" y="698500"/>
                </a:lnTo>
                <a:lnTo>
                  <a:pt x="88773" y="699770"/>
                </a:lnTo>
                <a:lnTo>
                  <a:pt x="90170" y="702310"/>
                </a:lnTo>
                <a:lnTo>
                  <a:pt x="91440" y="703580"/>
                </a:lnTo>
                <a:lnTo>
                  <a:pt x="92684" y="706120"/>
                </a:lnTo>
                <a:lnTo>
                  <a:pt x="94094" y="707390"/>
                </a:lnTo>
                <a:lnTo>
                  <a:pt x="95351" y="709930"/>
                </a:lnTo>
                <a:lnTo>
                  <a:pt x="96761" y="711200"/>
                </a:lnTo>
                <a:lnTo>
                  <a:pt x="98018" y="713740"/>
                </a:lnTo>
                <a:lnTo>
                  <a:pt x="99428" y="715010"/>
                </a:lnTo>
                <a:lnTo>
                  <a:pt x="102222" y="718820"/>
                </a:lnTo>
                <a:lnTo>
                  <a:pt x="103492" y="720090"/>
                </a:lnTo>
                <a:lnTo>
                  <a:pt x="106299" y="723900"/>
                </a:lnTo>
                <a:lnTo>
                  <a:pt x="107848" y="726440"/>
                </a:lnTo>
                <a:lnTo>
                  <a:pt x="110642" y="730250"/>
                </a:lnTo>
                <a:lnTo>
                  <a:pt x="112052" y="731520"/>
                </a:lnTo>
                <a:lnTo>
                  <a:pt x="113588" y="734060"/>
                </a:lnTo>
                <a:lnTo>
                  <a:pt x="114985" y="735330"/>
                </a:lnTo>
                <a:lnTo>
                  <a:pt x="116535" y="736600"/>
                </a:lnTo>
                <a:lnTo>
                  <a:pt x="119621" y="740410"/>
                </a:lnTo>
                <a:lnTo>
                  <a:pt x="121031" y="742950"/>
                </a:lnTo>
                <a:lnTo>
                  <a:pt x="122567" y="744220"/>
                </a:lnTo>
                <a:lnTo>
                  <a:pt x="124104" y="746760"/>
                </a:lnTo>
                <a:lnTo>
                  <a:pt x="127190" y="750570"/>
                </a:lnTo>
                <a:lnTo>
                  <a:pt x="128879" y="751840"/>
                </a:lnTo>
                <a:lnTo>
                  <a:pt x="131965" y="755650"/>
                </a:lnTo>
                <a:lnTo>
                  <a:pt x="133502" y="756920"/>
                </a:lnTo>
                <a:lnTo>
                  <a:pt x="135191" y="759460"/>
                </a:lnTo>
                <a:lnTo>
                  <a:pt x="136728" y="760730"/>
                </a:lnTo>
                <a:lnTo>
                  <a:pt x="138277" y="763270"/>
                </a:lnTo>
                <a:lnTo>
                  <a:pt x="139814" y="764540"/>
                </a:lnTo>
                <a:lnTo>
                  <a:pt x="141503" y="767080"/>
                </a:lnTo>
                <a:lnTo>
                  <a:pt x="143040" y="768350"/>
                </a:lnTo>
                <a:lnTo>
                  <a:pt x="146126" y="772160"/>
                </a:lnTo>
                <a:lnTo>
                  <a:pt x="147662" y="773430"/>
                </a:lnTo>
                <a:lnTo>
                  <a:pt x="149352" y="775970"/>
                </a:lnTo>
                <a:lnTo>
                  <a:pt x="150888" y="777240"/>
                </a:lnTo>
                <a:lnTo>
                  <a:pt x="152438" y="779780"/>
                </a:lnTo>
                <a:lnTo>
                  <a:pt x="153847" y="781050"/>
                </a:lnTo>
                <a:lnTo>
                  <a:pt x="155384" y="783590"/>
                </a:lnTo>
                <a:lnTo>
                  <a:pt x="156933" y="784860"/>
                </a:lnTo>
                <a:lnTo>
                  <a:pt x="158470" y="787400"/>
                </a:lnTo>
                <a:lnTo>
                  <a:pt x="159867" y="788670"/>
                </a:lnTo>
                <a:lnTo>
                  <a:pt x="161417" y="791210"/>
                </a:lnTo>
                <a:lnTo>
                  <a:pt x="164223" y="793750"/>
                </a:lnTo>
                <a:lnTo>
                  <a:pt x="165633" y="796290"/>
                </a:lnTo>
                <a:lnTo>
                  <a:pt x="168427" y="800100"/>
                </a:lnTo>
                <a:lnTo>
                  <a:pt x="169697" y="801370"/>
                </a:lnTo>
                <a:lnTo>
                  <a:pt x="171094" y="803910"/>
                </a:lnTo>
                <a:lnTo>
                  <a:pt x="172351" y="805180"/>
                </a:lnTo>
                <a:lnTo>
                  <a:pt x="173609" y="807720"/>
                </a:lnTo>
                <a:lnTo>
                  <a:pt x="174879" y="808990"/>
                </a:lnTo>
                <a:lnTo>
                  <a:pt x="175996" y="811530"/>
                </a:lnTo>
                <a:lnTo>
                  <a:pt x="177266" y="812800"/>
                </a:lnTo>
                <a:lnTo>
                  <a:pt x="178384" y="814070"/>
                </a:lnTo>
                <a:lnTo>
                  <a:pt x="179501" y="816610"/>
                </a:lnTo>
                <a:lnTo>
                  <a:pt x="181749" y="820420"/>
                </a:lnTo>
                <a:lnTo>
                  <a:pt x="182880" y="821690"/>
                </a:lnTo>
                <a:lnTo>
                  <a:pt x="184835" y="825500"/>
                </a:lnTo>
                <a:lnTo>
                  <a:pt x="185813" y="828040"/>
                </a:lnTo>
                <a:lnTo>
                  <a:pt x="186804" y="829310"/>
                </a:lnTo>
                <a:lnTo>
                  <a:pt x="187642" y="830580"/>
                </a:lnTo>
                <a:lnTo>
                  <a:pt x="188620" y="833120"/>
                </a:lnTo>
                <a:lnTo>
                  <a:pt x="189458" y="834390"/>
                </a:lnTo>
                <a:lnTo>
                  <a:pt x="190169" y="836930"/>
                </a:lnTo>
                <a:lnTo>
                  <a:pt x="191008" y="838200"/>
                </a:lnTo>
                <a:lnTo>
                  <a:pt x="191846" y="840740"/>
                </a:lnTo>
                <a:lnTo>
                  <a:pt x="192557" y="842010"/>
                </a:lnTo>
                <a:lnTo>
                  <a:pt x="193243" y="844550"/>
                </a:lnTo>
                <a:lnTo>
                  <a:pt x="193954" y="845820"/>
                </a:lnTo>
                <a:lnTo>
                  <a:pt x="194513" y="847090"/>
                </a:lnTo>
                <a:lnTo>
                  <a:pt x="195224" y="849630"/>
                </a:lnTo>
                <a:lnTo>
                  <a:pt x="196342" y="853440"/>
                </a:lnTo>
                <a:lnTo>
                  <a:pt x="196888" y="854710"/>
                </a:lnTo>
                <a:lnTo>
                  <a:pt x="198018" y="858520"/>
                </a:lnTo>
                <a:lnTo>
                  <a:pt x="199288" y="863600"/>
                </a:lnTo>
                <a:lnTo>
                  <a:pt x="199707" y="866140"/>
                </a:lnTo>
                <a:lnTo>
                  <a:pt x="200825" y="871220"/>
                </a:lnTo>
                <a:lnTo>
                  <a:pt x="201244" y="873760"/>
                </a:lnTo>
                <a:lnTo>
                  <a:pt x="201803" y="877570"/>
                </a:lnTo>
                <a:lnTo>
                  <a:pt x="202095" y="878840"/>
                </a:lnTo>
                <a:lnTo>
                  <a:pt x="202361" y="881380"/>
                </a:lnTo>
                <a:lnTo>
                  <a:pt x="202653" y="882650"/>
                </a:lnTo>
                <a:lnTo>
                  <a:pt x="203492" y="890270"/>
                </a:lnTo>
                <a:lnTo>
                  <a:pt x="204609" y="904240"/>
                </a:lnTo>
                <a:lnTo>
                  <a:pt x="204702" y="908050"/>
                </a:lnTo>
                <a:lnTo>
                  <a:pt x="204889" y="910590"/>
                </a:lnTo>
                <a:lnTo>
                  <a:pt x="204889" y="911860"/>
                </a:lnTo>
                <a:lnTo>
                  <a:pt x="205028" y="914400"/>
                </a:lnTo>
                <a:lnTo>
                  <a:pt x="205028" y="915670"/>
                </a:lnTo>
                <a:lnTo>
                  <a:pt x="205181" y="918210"/>
                </a:lnTo>
                <a:lnTo>
                  <a:pt x="205181" y="922020"/>
                </a:lnTo>
                <a:lnTo>
                  <a:pt x="205320" y="923290"/>
                </a:lnTo>
                <a:lnTo>
                  <a:pt x="205447" y="935990"/>
                </a:lnTo>
                <a:lnTo>
                  <a:pt x="205600" y="938530"/>
                </a:lnTo>
                <a:lnTo>
                  <a:pt x="205600" y="941070"/>
                </a:lnTo>
                <a:lnTo>
                  <a:pt x="205867" y="941070"/>
                </a:lnTo>
                <a:lnTo>
                  <a:pt x="205867" y="939800"/>
                </a:lnTo>
                <a:lnTo>
                  <a:pt x="206006" y="938530"/>
                </a:lnTo>
                <a:lnTo>
                  <a:pt x="206006" y="930910"/>
                </a:lnTo>
                <a:lnTo>
                  <a:pt x="206159" y="928370"/>
                </a:lnTo>
                <a:lnTo>
                  <a:pt x="206159" y="923290"/>
                </a:lnTo>
                <a:lnTo>
                  <a:pt x="206298" y="922020"/>
                </a:lnTo>
                <a:lnTo>
                  <a:pt x="206298" y="919480"/>
                </a:lnTo>
                <a:lnTo>
                  <a:pt x="206425" y="918210"/>
                </a:lnTo>
                <a:lnTo>
                  <a:pt x="206425" y="914400"/>
                </a:lnTo>
                <a:lnTo>
                  <a:pt x="206620" y="911860"/>
                </a:lnTo>
                <a:lnTo>
                  <a:pt x="206717" y="908050"/>
                </a:lnTo>
                <a:lnTo>
                  <a:pt x="206997" y="904240"/>
                </a:lnTo>
                <a:lnTo>
                  <a:pt x="206997" y="902970"/>
                </a:lnTo>
                <a:lnTo>
                  <a:pt x="207429" y="897890"/>
                </a:lnTo>
                <a:lnTo>
                  <a:pt x="207556" y="895350"/>
                </a:lnTo>
                <a:lnTo>
                  <a:pt x="207835" y="891540"/>
                </a:lnTo>
                <a:lnTo>
                  <a:pt x="208114" y="890270"/>
                </a:lnTo>
                <a:lnTo>
                  <a:pt x="208407" y="886460"/>
                </a:lnTo>
                <a:lnTo>
                  <a:pt x="208673" y="883920"/>
                </a:lnTo>
                <a:lnTo>
                  <a:pt x="208965" y="882650"/>
                </a:lnTo>
                <a:lnTo>
                  <a:pt x="209092" y="881380"/>
                </a:lnTo>
                <a:lnTo>
                  <a:pt x="209943" y="875030"/>
                </a:lnTo>
                <a:lnTo>
                  <a:pt x="210362" y="873760"/>
                </a:lnTo>
                <a:lnTo>
                  <a:pt x="210921" y="869950"/>
                </a:lnTo>
                <a:lnTo>
                  <a:pt x="213029" y="861060"/>
                </a:lnTo>
                <a:lnTo>
                  <a:pt x="213588" y="858520"/>
                </a:lnTo>
                <a:lnTo>
                  <a:pt x="214007" y="857250"/>
                </a:lnTo>
                <a:lnTo>
                  <a:pt x="216255" y="849630"/>
                </a:lnTo>
                <a:lnTo>
                  <a:pt x="216966" y="847090"/>
                </a:lnTo>
                <a:lnTo>
                  <a:pt x="217512" y="845820"/>
                </a:lnTo>
                <a:lnTo>
                  <a:pt x="218211" y="844550"/>
                </a:lnTo>
                <a:lnTo>
                  <a:pt x="218922" y="842010"/>
                </a:lnTo>
                <a:lnTo>
                  <a:pt x="219760" y="840740"/>
                </a:lnTo>
                <a:lnTo>
                  <a:pt x="220459" y="838200"/>
                </a:lnTo>
                <a:lnTo>
                  <a:pt x="221297" y="836930"/>
                </a:lnTo>
                <a:lnTo>
                  <a:pt x="222986" y="833120"/>
                </a:lnTo>
                <a:lnTo>
                  <a:pt x="223837" y="830580"/>
                </a:lnTo>
                <a:lnTo>
                  <a:pt x="224815" y="829310"/>
                </a:lnTo>
                <a:lnTo>
                  <a:pt x="225653" y="828040"/>
                </a:lnTo>
                <a:lnTo>
                  <a:pt x="226631" y="825500"/>
                </a:lnTo>
                <a:lnTo>
                  <a:pt x="227609" y="824230"/>
                </a:lnTo>
                <a:lnTo>
                  <a:pt x="228727" y="821690"/>
                </a:lnTo>
                <a:lnTo>
                  <a:pt x="229717" y="820420"/>
                </a:lnTo>
                <a:lnTo>
                  <a:pt x="231952" y="816610"/>
                </a:lnTo>
                <a:lnTo>
                  <a:pt x="233083" y="814070"/>
                </a:lnTo>
                <a:lnTo>
                  <a:pt x="234200" y="812800"/>
                </a:lnTo>
                <a:lnTo>
                  <a:pt x="235470" y="811530"/>
                </a:lnTo>
                <a:lnTo>
                  <a:pt x="236588" y="808990"/>
                </a:lnTo>
                <a:lnTo>
                  <a:pt x="237845" y="807720"/>
                </a:lnTo>
                <a:lnTo>
                  <a:pt x="239115" y="805180"/>
                </a:lnTo>
                <a:lnTo>
                  <a:pt x="240512" y="803910"/>
                </a:lnTo>
                <a:lnTo>
                  <a:pt x="244449" y="797560"/>
                </a:lnTo>
                <a:lnTo>
                  <a:pt x="245846" y="796290"/>
                </a:lnTo>
                <a:lnTo>
                  <a:pt x="247243" y="793750"/>
                </a:lnTo>
                <a:lnTo>
                  <a:pt x="248653" y="792480"/>
                </a:lnTo>
                <a:lnTo>
                  <a:pt x="250202" y="791210"/>
                </a:lnTo>
                <a:lnTo>
                  <a:pt x="251599" y="788670"/>
                </a:lnTo>
                <a:lnTo>
                  <a:pt x="253136" y="787400"/>
                </a:lnTo>
                <a:lnTo>
                  <a:pt x="254546" y="784860"/>
                </a:lnTo>
                <a:lnTo>
                  <a:pt x="256095" y="783590"/>
                </a:lnTo>
                <a:lnTo>
                  <a:pt x="259168" y="779780"/>
                </a:lnTo>
                <a:lnTo>
                  <a:pt x="260718" y="777240"/>
                </a:lnTo>
                <a:lnTo>
                  <a:pt x="263804" y="773430"/>
                </a:lnTo>
                <a:lnTo>
                  <a:pt x="265341" y="772160"/>
                </a:lnTo>
                <a:lnTo>
                  <a:pt x="273189" y="763270"/>
                </a:lnTo>
                <a:lnTo>
                  <a:pt x="274739" y="760730"/>
                </a:lnTo>
                <a:lnTo>
                  <a:pt x="276415" y="759460"/>
                </a:lnTo>
                <a:lnTo>
                  <a:pt x="277964" y="756920"/>
                </a:lnTo>
                <a:lnTo>
                  <a:pt x="279501" y="755650"/>
                </a:lnTo>
                <a:lnTo>
                  <a:pt x="281038" y="753110"/>
                </a:lnTo>
                <a:lnTo>
                  <a:pt x="282727" y="751840"/>
                </a:lnTo>
                <a:lnTo>
                  <a:pt x="284276" y="750570"/>
                </a:lnTo>
                <a:lnTo>
                  <a:pt x="287350" y="746760"/>
                </a:lnTo>
                <a:lnTo>
                  <a:pt x="288912" y="744220"/>
                </a:lnTo>
                <a:lnTo>
                  <a:pt x="290449" y="742950"/>
                </a:lnTo>
                <a:lnTo>
                  <a:pt x="293395" y="739140"/>
                </a:lnTo>
                <a:lnTo>
                  <a:pt x="294932" y="736600"/>
                </a:lnTo>
                <a:lnTo>
                  <a:pt x="297878" y="734060"/>
                </a:lnTo>
                <a:lnTo>
                  <a:pt x="299427" y="731520"/>
                </a:lnTo>
                <a:lnTo>
                  <a:pt x="300824" y="730250"/>
                </a:lnTo>
                <a:lnTo>
                  <a:pt x="302221" y="727710"/>
                </a:lnTo>
                <a:lnTo>
                  <a:pt x="303758" y="726440"/>
                </a:lnTo>
                <a:lnTo>
                  <a:pt x="305168" y="723900"/>
                </a:lnTo>
                <a:lnTo>
                  <a:pt x="307987" y="720090"/>
                </a:lnTo>
                <a:lnTo>
                  <a:pt x="309384" y="718820"/>
                </a:lnTo>
                <a:lnTo>
                  <a:pt x="310642" y="716280"/>
                </a:lnTo>
                <a:lnTo>
                  <a:pt x="313448" y="713740"/>
                </a:lnTo>
                <a:lnTo>
                  <a:pt x="314706" y="711200"/>
                </a:lnTo>
                <a:lnTo>
                  <a:pt x="316103" y="709930"/>
                </a:lnTo>
                <a:lnTo>
                  <a:pt x="317373" y="707390"/>
                </a:lnTo>
                <a:lnTo>
                  <a:pt x="318770" y="706120"/>
                </a:lnTo>
                <a:lnTo>
                  <a:pt x="320040" y="703580"/>
                </a:lnTo>
                <a:lnTo>
                  <a:pt x="321437" y="702310"/>
                </a:lnTo>
                <a:lnTo>
                  <a:pt x="323964" y="698500"/>
                </a:lnTo>
                <a:lnTo>
                  <a:pt x="325234" y="695960"/>
                </a:lnTo>
                <a:lnTo>
                  <a:pt x="326631" y="694690"/>
                </a:lnTo>
                <a:lnTo>
                  <a:pt x="327888" y="693420"/>
                </a:lnTo>
                <a:lnTo>
                  <a:pt x="329158" y="690880"/>
                </a:lnTo>
                <a:lnTo>
                  <a:pt x="330415" y="689610"/>
                </a:lnTo>
                <a:lnTo>
                  <a:pt x="331812" y="687070"/>
                </a:lnTo>
                <a:lnTo>
                  <a:pt x="333082" y="685800"/>
                </a:lnTo>
                <a:lnTo>
                  <a:pt x="334352" y="683260"/>
                </a:lnTo>
                <a:lnTo>
                  <a:pt x="335749" y="681990"/>
                </a:lnTo>
                <a:lnTo>
                  <a:pt x="337007" y="679450"/>
                </a:lnTo>
                <a:lnTo>
                  <a:pt x="338416" y="678180"/>
                </a:lnTo>
                <a:lnTo>
                  <a:pt x="339674" y="676910"/>
                </a:lnTo>
                <a:lnTo>
                  <a:pt x="342468" y="673100"/>
                </a:lnTo>
                <a:lnTo>
                  <a:pt x="343738" y="670560"/>
                </a:lnTo>
                <a:lnTo>
                  <a:pt x="346544" y="666750"/>
                </a:lnTo>
                <a:lnTo>
                  <a:pt x="347954" y="665480"/>
                </a:lnTo>
                <a:lnTo>
                  <a:pt x="349351" y="662940"/>
                </a:lnTo>
                <a:lnTo>
                  <a:pt x="350888" y="661670"/>
                </a:lnTo>
                <a:lnTo>
                  <a:pt x="352298" y="659130"/>
                </a:lnTo>
                <a:lnTo>
                  <a:pt x="353695" y="657860"/>
                </a:lnTo>
                <a:lnTo>
                  <a:pt x="355244" y="656590"/>
                </a:lnTo>
                <a:lnTo>
                  <a:pt x="356654" y="654050"/>
                </a:lnTo>
                <a:lnTo>
                  <a:pt x="359727" y="650240"/>
                </a:lnTo>
                <a:lnTo>
                  <a:pt x="361276" y="648970"/>
                </a:lnTo>
                <a:lnTo>
                  <a:pt x="364363" y="645160"/>
                </a:lnTo>
                <a:lnTo>
                  <a:pt x="365899" y="642620"/>
                </a:lnTo>
                <a:lnTo>
                  <a:pt x="368985" y="640080"/>
                </a:lnTo>
                <a:lnTo>
                  <a:pt x="370522" y="637540"/>
                </a:lnTo>
                <a:lnTo>
                  <a:pt x="373608" y="633730"/>
                </a:lnTo>
                <a:lnTo>
                  <a:pt x="375158" y="632460"/>
                </a:lnTo>
                <a:lnTo>
                  <a:pt x="378244" y="628650"/>
                </a:lnTo>
                <a:lnTo>
                  <a:pt x="379780" y="626110"/>
                </a:lnTo>
                <a:lnTo>
                  <a:pt x="382866" y="623570"/>
                </a:lnTo>
                <a:lnTo>
                  <a:pt x="384416" y="621030"/>
                </a:lnTo>
                <a:lnTo>
                  <a:pt x="385813" y="619760"/>
                </a:lnTo>
                <a:lnTo>
                  <a:pt x="387362" y="617220"/>
                </a:lnTo>
                <a:lnTo>
                  <a:pt x="388759" y="615950"/>
                </a:lnTo>
                <a:lnTo>
                  <a:pt x="390156" y="613410"/>
                </a:lnTo>
                <a:lnTo>
                  <a:pt x="391566" y="612140"/>
                </a:lnTo>
                <a:lnTo>
                  <a:pt x="392963" y="609600"/>
                </a:lnTo>
                <a:lnTo>
                  <a:pt x="394233" y="608330"/>
                </a:lnTo>
                <a:lnTo>
                  <a:pt x="395490" y="605790"/>
                </a:lnTo>
                <a:lnTo>
                  <a:pt x="398018" y="603250"/>
                </a:lnTo>
                <a:lnTo>
                  <a:pt x="399135" y="600710"/>
                </a:lnTo>
                <a:lnTo>
                  <a:pt x="401383" y="596900"/>
                </a:lnTo>
                <a:lnTo>
                  <a:pt x="402361" y="595630"/>
                </a:lnTo>
                <a:lnTo>
                  <a:pt x="404317" y="591820"/>
                </a:lnTo>
                <a:lnTo>
                  <a:pt x="405168" y="589280"/>
                </a:lnTo>
                <a:lnTo>
                  <a:pt x="406006" y="588010"/>
                </a:lnTo>
                <a:lnTo>
                  <a:pt x="406717" y="585470"/>
                </a:lnTo>
                <a:lnTo>
                  <a:pt x="408114" y="582930"/>
                </a:lnTo>
                <a:lnTo>
                  <a:pt x="408673" y="580390"/>
                </a:lnTo>
                <a:lnTo>
                  <a:pt x="409232" y="579120"/>
                </a:lnTo>
                <a:lnTo>
                  <a:pt x="410083" y="575310"/>
                </a:lnTo>
                <a:lnTo>
                  <a:pt x="410502" y="572770"/>
                </a:lnTo>
                <a:lnTo>
                  <a:pt x="411060" y="568960"/>
                </a:lnTo>
                <a:lnTo>
                  <a:pt x="411480" y="563880"/>
                </a:lnTo>
                <a:lnTo>
                  <a:pt x="411375" y="558800"/>
                </a:lnTo>
                <a:lnTo>
                  <a:pt x="411060" y="554990"/>
                </a:lnTo>
                <a:lnTo>
                  <a:pt x="410502" y="551180"/>
                </a:lnTo>
                <a:lnTo>
                  <a:pt x="410210" y="548640"/>
                </a:lnTo>
                <a:lnTo>
                  <a:pt x="409790" y="547370"/>
                </a:lnTo>
                <a:lnTo>
                  <a:pt x="408965" y="543560"/>
                </a:lnTo>
                <a:lnTo>
                  <a:pt x="408393" y="542290"/>
                </a:lnTo>
                <a:lnTo>
                  <a:pt x="407974" y="539750"/>
                </a:lnTo>
                <a:lnTo>
                  <a:pt x="407416" y="538480"/>
                </a:lnTo>
                <a:lnTo>
                  <a:pt x="406857" y="535940"/>
                </a:lnTo>
                <a:lnTo>
                  <a:pt x="406146" y="534670"/>
                </a:lnTo>
                <a:lnTo>
                  <a:pt x="405587" y="532130"/>
                </a:lnTo>
                <a:lnTo>
                  <a:pt x="404888" y="530860"/>
                </a:lnTo>
                <a:lnTo>
                  <a:pt x="404190" y="528320"/>
                </a:lnTo>
                <a:lnTo>
                  <a:pt x="402780" y="525780"/>
                </a:lnTo>
                <a:lnTo>
                  <a:pt x="401383" y="521970"/>
                </a:lnTo>
                <a:lnTo>
                  <a:pt x="400545" y="519430"/>
                </a:lnTo>
                <a:lnTo>
                  <a:pt x="399846" y="518160"/>
                </a:lnTo>
                <a:lnTo>
                  <a:pt x="399008" y="515620"/>
                </a:lnTo>
                <a:lnTo>
                  <a:pt x="398297" y="514350"/>
                </a:lnTo>
                <a:lnTo>
                  <a:pt x="396621" y="510540"/>
                </a:lnTo>
                <a:lnTo>
                  <a:pt x="395909" y="508000"/>
                </a:lnTo>
                <a:lnTo>
                  <a:pt x="394233" y="505460"/>
                </a:lnTo>
                <a:lnTo>
                  <a:pt x="393382" y="502920"/>
                </a:lnTo>
                <a:lnTo>
                  <a:pt x="392684" y="501650"/>
                </a:lnTo>
                <a:lnTo>
                  <a:pt x="391845" y="499110"/>
                </a:lnTo>
                <a:lnTo>
                  <a:pt x="391007" y="497840"/>
                </a:lnTo>
                <a:lnTo>
                  <a:pt x="389318" y="494030"/>
                </a:lnTo>
                <a:lnTo>
                  <a:pt x="388620" y="491490"/>
                </a:lnTo>
                <a:lnTo>
                  <a:pt x="386930" y="488950"/>
                </a:lnTo>
                <a:lnTo>
                  <a:pt x="386092" y="486410"/>
                </a:lnTo>
                <a:lnTo>
                  <a:pt x="385254" y="485140"/>
                </a:lnTo>
                <a:lnTo>
                  <a:pt x="384416" y="482600"/>
                </a:lnTo>
                <a:lnTo>
                  <a:pt x="382727" y="478790"/>
                </a:lnTo>
                <a:lnTo>
                  <a:pt x="381889" y="477520"/>
                </a:lnTo>
                <a:lnTo>
                  <a:pt x="380199" y="473710"/>
                </a:lnTo>
                <a:lnTo>
                  <a:pt x="379374" y="471170"/>
                </a:lnTo>
                <a:lnTo>
                  <a:pt x="378371" y="469900"/>
                </a:lnTo>
                <a:lnTo>
                  <a:pt x="377545" y="468630"/>
                </a:lnTo>
                <a:lnTo>
                  <a:pt x="376555" y="466090"/>
                </a:lnTo>
                <a:lnTo>
                  <a:pt x="375729" y="464820"/>
                </a:lnTo>
                <a:lnTo>
                  <a:pt x="374726" y="462280"/>
                </a:lnTo>
                <a:lnTo>
                  <a:pt x="373748" y="461010"/>
                </a:lnTo>
                <a:lnTo>
                  <a:pt x="371792" y="457200"/>
                </a:lnTo>
                <a:lnTo>
                  <a:pt x="370814" y="454660"/>
                </a:lnTo>
                <a:lnTo>
                  <a:pt x="368846" y="452120"/>
                </a:lnTo>
                <a:lnTo>
                  <a:pt x="367728" y="449580"/>
                </a:lnTo>
                <a:lnTo>
                  <a:pt x="366737" y="448310"/>
                </a:lnTo>
                <a:lnTo>
                  <a:pt x="365620" y="445770"/>
                </a:lnTo>
                <a:lnTo>
                  <a:pt x="364502" y="444500"/>
                </a:lnTo>
                <a:lnTo>
                  <a:pt x="362254" y="440690"/>
                </a:lnTo>
                <a:lnTo>
                  <a:pt x="360984" y="438150"/>
                </a:lnTo>
                <a:lnTo>
                  <a:pt x="359867" y="436880"/>
                </a:lnTo>
                <a:lnTo>
                  <a:pt x="358609" y="435610"/>
                </a:lnTo>
                <a:lnTo>
                  <a:pt x="357479" y="433070"/>
                </a:lnTo>
                <a:lnTo>
                  <a:pt x="354965" y="429260"/>
                </a:lnTo>
                <a:lnTo>
                  <a:pt x="353695" y="427990"/>
                </a:lnTo>
                <a:lnTo>
                  <a:pt x="352437" y="425450"/>
                </a:lnTo>
                <a:lnTo>
                  <a:pt x="351028" y="424180"/>
                </a:lnTo>
                <a:lnTo>
                  <a:pt x="349783" y="421640"/>
                </a:lnTo>
                <a:lnTo>
                  <a:pt x="348361" y="420370"/>
                </a:lnTo>
                <a:lnTo>
                  <a:pt x="347116" y="417830"/>
                </a:lnTo>
                <a:lnTo>
                  <a:pt x="344297" y="415290"/>
                </a:lnTo>
                <a:lnTo>
                  <a:pt x="342900" y="412750"/>
                </a:lnTo>
                <a:lnTo>
                  <a:pt x="340093" y="408940"/>
                </a:lnTo>
                <a:lnTo>
                  <a:pt x="338683" y="407670"/>
                </a:lnTo>
                <a:lnTo>
                  <a:pt x="337286" y="405130"/>
                </a:lnTo>
                <a:lnTo>
                  <a:pt x="335749" y="403860"/>
                </a:lnTo>
                <a:lnTo>
                  <a:pt x="334352" y="401320"/>
                </a:lnTo>
                <a:lnTo>
                  <a:pt x="332943" y="400050"/>
                </a:lnTo>
                <a:lnTo>
                  <a:pt x="331393" y="397510"/>
                </a:lnTo>
                <a:lnTo>
                  <a:pt x="329996" y="396240"/>
                </a:lnTo>
                <a:lnTo>
                  <a:pt x="328460" y="394970"/>
                </a:lnTo>
                <a:lnTo>
                  <a:pt x="327050" y="392430"/>
                </a:lnTo>
                <a:lnTo>
                  <a:pt x="325501" y="391160"/>
                </a:lnTo>
                <a:lnTo>
                  <a:pt x="323964" y="388620"/>
                </a:lnTo>
                <a:lnTo>
                  <a:pt x="322567" y="387350"/>
                </a:lnTo>
                <a:lnTo>
                  <a:pt x="321017" y="384810"/>
                </a:lnTo>
                <a:lnTo>
                  <a:pt x="319481" y="383540"/>
                </a:lnTo>
                <a:lnTo>
                  <a:pt x="318071" y="381000"/>
                </a:lnTo>
                <a:lnTo>
                  <a:pt x="316522" y="379730"/>
                </a:lnTo>
                <a:lnTo>
                  <a:pt x="313448" y="375920"/>
                </a:lnTo>
                <a:lnTo>
                  <a:pt x="311899" y="374650"/>
                </a:lnTo>
                <a:lnTo>
                  <a:pt x="310362" y="372110"/>
                </a:lnTo>
                <a:lnTo>
                  <a:pt x="308965" y="370840"/>
                </a:lnTo>
                <a:lnTo>
                  <a:pt x="307416" y="368300"/>
                </a:lnTo>
                <a:lnTo>
                  <a:pt x="304330" y="364490"/>
                </a:lnTo>
                <a:lnTo>
                  <a:pt x="302780" y="363220"/>
                </a:lnTo>
                <a:lnTo>
                  <a:pt x="301117" y="360680"/>
                </a:lnTo>
                <a:lnTo>
                  <a:pt x="299554" y="359410"/>
                </a:lnTo>
                <a:lnTo>
                  <a:pt x="296468" y="355600"/>
                </a:lnTo>
                <a:lnTo>
                  <a:pt x="294932" y="354330"/>
                </a:lnTo>
                <a:lnTo>
                  <a:pt x="293395" y="351790"/>
                </a:lnTo>
                <a:lnTo>
                  <a:pt x="291706" y="350520"/>
                </a:lnTo>
                <a:lnTo>
                  <a:pt x="290156" y="347980"/>
                </a:lnTo>
                <a:lnTo>
                  <a:pt x="288620" y="346710"/>
                </a:lnTo>
                <a:lnTo>
                  <a:pt x="286931" y="344170"/>
                </a:lnTo>
                <a:lnTo>
                  <a:pt x="285394" y="342900"/>
                </a:lnTo>
                <a:lnTo>
                  <a:pt x="283705" y="340360"/>
                </a:lnTo>
                <a:lnTo>
                  <a:pt x="282168" y="339090"/>
                </a:lnTo>
                <a:lnTo>
                  <a:pt x="278942" y="335280"/>
                </a:lnTo>
                <a:lnTo>
                  <a:pt x="277266" y="334010"/>
                </a:lnTo>
                <a:lnTo>
                  <a:pt x="275717" y="331470"/>
                </a:lnTo>
                <a:lnTo>
                  <a:pt x="274040" y="330200"/>
                </a:lnTo>
                <a:lnTo>
                  <a:pt x="272503" y="327660"/>
                </a:lnTo>
                <a:lnTo>
                  <a:pt x="270814" y="326390"/>
                </a:lnTo>
                <a:lnTo>
                  <a:pt x="269278" y="323850"/>
                </a:lnTo>
                <a:lnTo>
                  <a:pt x="267589" y="322580"/>
                </a:lnTo>
                <a:lnTo>
                  <a:pt x="266039" y="320040"/>
                </a:lnTo>
                <a:lnTo>
                  <a:pt x="264502" y="318770"/>
                </a:lnTo>
                <a:lnTo>
                  <a:pt x="262813" y="317500"/>
                </a:lnTo>
                <a:lnTo>
                  <a:pt x="261277" y="314960"/>
                </a:lnTo>
                <a:lnTo>
                  <a:pt x="259740" y="313690"/>
                </a:lnTo>
                <a:lnTo>
                  <a:pt x="258191" y="311150"/>
                </a:lnTo>
                <a:lnTo>
                  <a:pt x="256654" y="309880"/>
                </a:lnTo>
                <a:lnTo>
                  <a:pt x="253555" y="306070"/>
                </a:lnTo>
                <a:lnTo>
                  <a:pt x="250621" y="302260"/>
                </a:lnTo>
                <a:lnTo>
                  <a:pt x="249072" y="300990"/>
                </a:lnTo>
                <a:lnTo>
                  <a:pt x="247675" y="298450"/>
                </a:lnTo>
                <a:lnTo>
                  <a:pt x="246265" y="297180"/>
                </a:lnTo>
                <a:lnTo>
                  <a:pt x="244868" y="294640"/>
                </a:lnTo>
                <a:lnTo>
                  <a:pt x="243459" y="293370"/>
                </a:lnTo>
                <a:lnTo>
                  <a:pt x="242201" y="290830"/>
                </a:lnTo>
                <a:lnTo>
                  <a:pt x="240792" y="289560"/>
                </a:lnTo>
                <a:lnTo>
                  <a:pt x="238264" y="285750"/>
                </a:lnTo>
                <a:lnTo>
                  <a:pt x="237020" y="283210"/>
                </a:lnTo>
                <a:lnTo>
                  <a:pt x="235750" y="281940"/>
                </a:lnTo>
                <a:lnTo>
                  <a:pt x="234619" y="280670"/>
                </a:lnTo>
                <a:lnTo>
                  <a:pt x="233502" y="278130"/>
                </a:lnTo>
                <a:lnTo>
                  <a:pt x="232371" y="276860"/>
                </a:lnTo>
                <a:lnTo>
                  <a:pt x="231267" y="274320"/>
                </a:lnTo>
                <a:lnTo>
                  <a:pt x="230276" y="273050"/>
                </a:lnTo>
                <a:lnTo>
                  <a:pt x="228307" y="269240"/>
                </a:lnTo>
                <a:lnTo>
                  <a:pt x="227330" y="266700"/>
                </a:lnTo>
                <a:lnTo>
                  <a:pt x="225653" y="264160"/>
                </a:lnTo>
                <a:lnTo>
                  <a:pt x="224815" y="261620"/>
                </a:lnTo>
                <a:lnTo>
                  <a:pt x="223964" y="260350"/>
                </a:lnTo>
                <a:lnTo>
                  <a:pt x="223266" y="257810"/>
                </a:lnTo>
                <a:lnTo>
                  <a:pt x="222567" y="256540"/>
                </a:lnTo>
                <a:lnTo>
                  <a:pt x="221856" y="254000"/>
                </a:lnTo>
                <a:lnTo>
                  <a:pt x="221297" y="252730"/>
                </a:lnTo>
                <a:lnTo>
                  <a:pt x="220611" y="250190"/>
                </a:lnTo>
                <a:lnTo>
                  <a:pt x="219481" y="247650"/>
                </a:lnTo>
                <a:lnTo>
                  <a:pt x="219062" y="245110"/>
                </a:lnTo>
                <a:lnTo>
                  <a:pt x="218211" y="241300"/>
                </a:lnTo>
                <a:lnTo>
                  <a:pt x="217792" y="240030"/>
                </a:lnTo>
                <a:lnTo>
                  <a:pt x="217373" y="237490"/>
                </a:lnTo>
                <a:lnTo>
                  <a:pt x="216255" y="229870"/>
                </a:lnTo>
                <a:lnTo>
                  <a:pt x="216115" y="228600"/>
                </a:lnTo>
                <a:lnTo>
                  <a:pt x="215836" y="227330"/>
                </a:lnTo>
                <a:lnTo>
                  <a:pt x="215404" y="220980"/>
                </a:lnTo>
                <a:lnTo>
                  <a:pt x="215404" y="219710"/>
                </a:lnTo>
                <a:lnTo>
                  <a:pt x="215277" y="217170"/>
                </a:lnTo>
                <a:lnTo>
                  <a:pt x="215277" y="213360"/>
                </a:lnTo>
                <a:lnTo>
                  <a:pt x="215138" y="212090"/>
                </a:lnTo>
                <a:lnTo>
                  <a:pt x="215138" y="208280"/>
                </a:lnTo>
                <a:lnTo>
                  <a:pt x="215277" y="207010"/>
                </a:lnTo>
                <a:lnTo>
                  <a:pt x="215277" y="203200"/>
                </a:lnTo>
                <a:lnTo>
                  <a:pt x="215404" y="200660"/>
                </a:lnTo>
                <a:lnTo>
                  <a:pt x="215404" y="199390"/>
                </a:lnTo>
                <a:lnTo>
                  <a:pt x="215544" y="196850"/>
                </a:lnTo>
                <a:lnTo>
                  <a:pt x="215544" y="195580"/>
                </a:lnTo>
                <a:lnTo>
                  <a:pt x="215696" y="193040"/>
                </a:lnTo>
                <a:lnTo>
                  <a:pt x="215696" y="191770"/>
                </a:lnTo>
                <a:lnTo>
                  <a:pt x="215836" y="190500"/>
                </a:lnTo>
                <a:lnTo>
                  <a:pt x="215963" y="186690"/>
                </a:lnTo>
                <a:lnTo>
                  <a:pt x="216115" y="184150"/>
                </a:lnTo>
                <a:lnTo>
                  <a:pt x="216115" y="182880"/>
                </a:lnTo>
                <a:lnTo>
                  <a:pt x="216255" y="180340"/>
                </a:lnTo>
                <a:lnTo>
                  <a:pt x="216255" y="179070"/>
                </a:lnTo>
                <a:lnTo>
                  <a:pt x="216395" y="176530"/>
                </a:lnTo>
                <a:lnTo>
                  <a:pt x="216395" y="172720"/>
                </a:lnTo>
                <a:lnTo>
                  <a:pt x="216535" y="171450"/>
                </a:lnTo>
                <a:lnTo>
                  <a:pt x="216535" y="154940"/>
                </a:lnTo>
                <a:lnTo>
                  <a:pt x="216395" y="152400"/>
                </a:lnTo>
                <a:lnTo>
                  <a:pt x="216395" y="151130"/>
                </a:lnTo>
                <a:lnTo>
                  <a:pt x="216255" y="149860"/>
                </a:lnTo>
                <a:lnTo>
                  <a:pt x="216155" y="146050"/>
                </a:lnTo>
                <a:lnTo>
                  <a:pt x="214858" y="129540"/>
                </a:lnTo>
                <a:lnTo>
                  <a:pt x="214566" y="127000"/>
                </a:lnTo>
                <a:lnTo>
                  <a:pt x="214299" y="123190"/>
                </a:lnTo>
                <a:lnTo>
                  <a:pt x="214007" y="121920"/>
                </a:lnTo>
                <a:lnTo>
                  <a:pt x="213868" y="119380"/>
                </a:lnTo>
                <a:lnTo>
                  <a:pt x="213588" y="118110"/>
                </a:lnTo>
                <a:lnTo>
                  <a:pt x="213448" y="115570"/>
                </a:lnTo>
                <a:lnTo>
                  <a:pt x="212890" y="113030"/>
                </a:lnTo>
                <a:lnTo>
                  <a:pt x="212737" y="110490"/>
                </a:lnTo>
                <a:lnTo>
                  <a:pt x="212471" y="109220"/>
                </a:lnTo>
                <a:lnTo>
                  <a:pt x="212318" y="106680"/>
                </a:lnTo>
                <a:lnTo>
                  <a:pt x="212051" y="105410"/>
                </a:lnTo>
                <a:lnTo>
                  <a:pt x="210781" y="93980"/>
                </a:lnTo>
                <a:lnTo>
                  <a:pt x="210502" y="92710"/>
                </a:lnTo>
                <a:lnTo>
                  <a:pt x="210362" y="90170"/>
                </a:lnTo>
                <a:lnTo>
                  <a:pt x="210083" y="88900"/>
                </a:lnTo>
                <a:lnTo>
                  <a:pt x="209943" y="86360"/>
                </a:lnTo>
                <a:lnTo>
                  <a:pt x="209651" y="85090"/>
                </a:lnTo>
                <a:lnTo>
                  <a:pt x="209384" y="81280"/>
                </a:lnTo>
                <a:lnTo>
                  <a:pt x="209092" y="78740"/>
                </a:lnTo>
                <a:lnTo>
                  <a:pt x="207429" y="57150"/>
                </a:lnTo>
                <a:lnTo>
                  <a:pt x="207276" y="55880"/>
                </a:lnTo>
                <a:lnTo>
                  <a:pt x="207183" y="52070"/>
                </a:lnTo>
                <a:lnTo>
                  <a:pt x="206997" y="49530"/>
                </a:lnTo>
                <a:lnTo>
                  <a:pt x="206997" y="48260"/>
                </a:lnTo>
                <a:lnTo>
                  <a:pt x="206811" y="45720"/>
                </a:lnTo>
                <a:lnTo>
                  <a:pt x="206717" y="41910"/>
                </a:lnTo>
                <a:lnTo>
                  <a:pt x="206578" y="40640"/>
                </a:lnTo>
                <a:lnTo>
                  <a:pt x="206578" y="39370"/>
                </a:lnTo>
                <a:lnTo>
                  <a:pt x="206425" y="36830"/>
                </a:lnTo>
                <a:lnTo>
                  <a:pt x="206425" y="33020"/>
                </a:lnTo>
                <a:lnTo>
                  <a:pt x="206298" y="31750"/>
                </a:lnTo>
                <a:lnTo>
                  <a:pt x="206298" y="27940"/>
                </a:lnTo>
                <a:lnTo>
                  <a:pt x="206159" y="25400"/>
                </a:lnTo>
                <a:lnTo>
                  <a:pt x="206159" y="20320"/>
                </a:lnTo>
                <a:lnTo>
                  <a:pt x="206006" y="19050"/>
                </a:lnTo>
                <a:lnTo>
                  <a:pt x="206006" y="8890"/>
                </a:lnTo>
                <a:lnTo>
                  <a:pt x="205867" y="7620"/>
                </a:lnTo>
                <a:lnTo>
                  <a:pt x="20586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4710168" y="854468"/>
            <a:ext cx="411480" cy="941705"/>
          </a:xfrm>
          <a:custGeom>
            <a:avLst/>
            <a:gdLst/>
            <a:ahLst/>
            <a:cxnLst/>
            <a:rect l="l" t="t" r="r" b="b"/>
            <a:pathLst>
              <a:path w="411479" h="941705">
                <a:moveTo>
                  <a:pt x="205600" y="941590"/>
                </a:moveTo>
                <a:lnTo>
                  <a:pt x="205600" y="939787"/>
                </a:lnTo>
                <a:lnTo>
                  <a:pt x="205600" y="937869"/>
                </a:lnTo>
                <a:lnTo>
                  <a:pt x="205447" y="936066"/>
                </a:lnTo>
                <a:lnTo>
                  <a:pt x="205447" y="934148"/>
                </a:lnTo>
                <a:lnTo>
                  <a:pt x="205447" y="932345"/>
                </a:lnTo>
                <a:lnTo>
                  <a:pt x="205447" y="930541"/>
                </a:lnTo>
                <a:lnTo>
                  <a:pt x="205447" y="928623"/>
                </a:lnTo>
                <a:lnTo>
                  <a:pt x="205320" y="926820"/>
                </a:lnTo>
                <a:lnTo>
                  <a:pt x="205320" y="925017"/>
                </a:lnTo>
                <a:lnTo>
                  <a:pt x="205320" y="923099"/>
                </a:lnTo>
                <a:lnTo>
                  <a:pt x="205181" y="921296"/>
                </a:lnTo>
                <a:lnTo>
                  <a:pt x="205181" y="919492"/>
                </a:lnTo>
                <a:lnTo>
                  <a:pt x="205181" y="917574"/>
                </a:lnTo>
                <a:lnTo>
                  <a:pt x="205028" y="915771"/>
                </a:lnTo>
                <a:lnTo>
                  <a:pt x="205028" y="913968"/>
                </a:lnTo>
                <a:lnTo>
                  <a:pt x="204889" y="912050"/>
                </a:lnTo>
                <a:lnTo>
                  <a:pt x="204889" y="910247"/>
                </a:lnTo>
                <a:lnTo>
                  <a:pt x="204762" y="908443"/>
                </a:lnTo>
                <a:lnTo>
                  <a:pt x="204609" y="906525"/>
                </a:lnTo>
                <a:lnTo>
                  <a:pt x="204609" y="904722"/>
                </a:lnTo>
                <a:lnTo>
                  <a:pt x="204470" y="902919"/>
                </a:lnTo>
                <a:lnTo>
                  <a:pt x="204330" y="901001"/>
                </a:lnTo>
                <a:lnTo>
                  <a:pt x="204190" y="899198"/>
                </a:lnTo>
                <a:lnTo>
                  <a:pt x="204050" y="897394"/>
                </a:lnTo>
                <a:lnTo>
                  <a:pt x="203911" y="895476"/>
                </a:lnTo>
                <a:lnTo>
                  <a:pt x="203771" y="893673"/>
                </a:lnTo>
                <a:lnTo>
                  <a:pt x="203631" y="891870"/>
                </a:lnTo>
                <a:lnTo>
                  <a:pt x="203492" y="889952"/>
                </a:lnTo>
                <a:lnTo>
                  <a:pt x="203212" y="888149"/>
                </a:lnTo>
                <a:lnTo>
                  <a:pt x="203073" y="886345"/>
                </a:lnTo>
                <a:lnTo>
                  <a:pt x="202780" y="884427"/>
                </a:lnTo>
                <a:lnTo>
                  <a:pt x="202653" y="882624"/>
                </a:lnTo>
                <a:lnTo>
                  <a:pt x="202361" y="880821"/>
                </a:lnTo>
                <a:lnTo>
                  <a:pt x="202095" y="878890"/>
                </a:lnTo>
                <a:lnTo>
                  <a:pt x="201803" y="877100"/>
                </a:lnTo>
                <a:lnTo>
                  <a:pt x="201536" y="875296"/>
                </a:lnTo>
                <a:lnTo>
                  <a:pt x="201244" y="873366"/>
                </a:lnTo>
                <a:lnTo>
                  <a:pt x="200825" y="871575"/>
                </a:lnTo>
                <a:lnTo>
                  <a:pt x="200545" y="869645"/>
                </a:lnTo>
                <a:lnTo>
                  <a:pt x="200126" y="867854"/>
                </a:lnTo>
                <a:lnTo>
                  <a:pt x="199707" y="866051"/>
                </a:lnTo>
                <a:lnTo>
                  <a:pt x="199288" y="864120"/>
                </a:lnTo>
                <a:lnTo>
                  <a:pt x="198869" y="862329"/>
                </a:lnTo>
                <a:lnTo>
                  <a:pt x="198450" y="860526"/>
                </a:lnTo>
                <a:lnTo>
                  <a:pt x="198018" y="858596"/>
                </a:lnTo>
                <a:lnTo>
                  <a:pt x="197459" y="856805"/>
                </a:lnTo>
                <a:lnTo>
                  <a:pt x="196888" y="855002"/>
                </a:lnTo>
                <a:lnTo>
                  <a:pt x="196342" y="853071"/>
                </a:lnTo>
                <a:lnTo>
                  <a:pt x="195783" y="851280"/>
                </a:lnTo>
                <a:lnTo>
                  <a:pt x="195224" y="849477"/>
                </a:lnTo>
                <a:lnTo>
                  <a:pt x="194513" y="847559"/>
                </a:lnTo>
                <a:lnTo>
                  <a:pt x="193954" y="845756"/>
                </a:lnTo>
                <a:lnTo>
                  <a:pt x="193243" y="843953"/>
                </a:lnTo>
                <a:lnTo>
                  <a:pt x="192557" y="842035"/>
                </a:lnTo>
                <a:lnTo>
                  <a:pt x="191846" y="840231"/>
                </a:lnTo>
                <a:lnTo>
                  <a:pt x="191008" y="838428"/>
                </a:lnTo>
                <a:lnTo>
                  <a:pt x="190169" y="836510"/>
                </a:lnTo>
                <a:lnTo>
                  <a:pt x="189458" y="834694"/>
                </a:lnTo>
                <a:lnTo>
                  <a:pt x="188620" y="832904"/>
                </a:lnTo>
                <a:lnTo>
                  <a:pt x="187642" y="830986"/>
                </a:lnTo>
                <a:lnTo>
                  <a:pt x="186804" y="829170"/>
                </a:lnTo>
                <a:lnTo>
                  <a:pt x="185813" y="827379"/>
                </a:lnTo>
                <a:lnTo>
                  <a:pt x="179501" y="816330"/>
                </a:lnTo>
                <a:lnTo>
                  <a:pt x="178384" y="814400"/>
                </a:lnTo>
                <a:lnTo>
                  <a:pt x="177266" y="812609"/>
                </a:lnTo>
                <a:lnTo>
                  <a:pt x="175996" y="810806"/>
                </a:lnTo>
                <a:lnTo>
                  <a:pt x="174879" y="808875"/>
                </a:lnTo>
                <a:lnTo>
                  <a:pt x="173609" y="807084"/>
                </a:lnTo>
                <a:lnTo>
                  <a:pt x="172351" y="805154"/>
                </a:lnTo>
                <a:lnTo>
                  <a:pt x="171094" y="803351"/>
                </a:lnTo>
                <a:lnTo>
                  <a:pt x="169697" y="801560"/>
                </a:lnTo>
                <a:lnTo>
                  <a:pt x="168427" y="799630"/>
                </a:lnTo>
                <a:lnTo>
                  <a:pt x="167030" y="797826"/>
                </a:lnTo>
                <a:lnTo>
                  <a:pt x="165633" y="796035"/>
                </a:lnTo>
                <a:lnTo>
                  <a:pt x="164223" y="794105"/>
                </a:lnTo>
                <a:lnTo>
                  <a:pt x="162814" y="792314"/>
                </a:lnTo>
                <a:lnTo>
                  <a:pt x="161417" y="790511"/>
                </a:lnTo>
                <a:lnTo>
                  <a:pt x="159867" y="788581"/>
                </a:lnTo>
                <a:lnTo>
                  <a:pt x="158470" y="786790"/>
                </a:lnTo>
                <a:lnTo>
                  <a:pt x="156933" y="784974"/>
                </a:lnTo>
                <a:lnTo>
                  <a:pt x="155384" y="783056"/>
                </a:lnTo>
                <a:lnTo>
                  <a:pt x="153847" y="781253"/>
                </a:lnTo>
                <a:lnTo>
                  <a:pt x="152438" y="779449"/>
                </a:lnTo>
                <a:lnTo>
                  <a:pt x="150888" y="777532"/>
                </a:lnTo>
                <a:lnTo>
                  <a:pt x="149352" y="775728"/>
                </a:lnTo>
                <a:lnTo>
                  <a:pt x="147662" y="773925"/>
                </a:lnTo>
                <a:lnTo>
                  <a:pt x="146126" y="772007"/>
                </a:lnTo>
                <a:lnTo>
                  <a:pt x="144576" y="770204"/>
                </a:lnTo>
                <a:lnTo>
                  <a:pt x="143040" y="768400"/>
                </a:lnTo>
                <a:lnTo>
                  <a:pt x="141503" y="766483"/>
                </a:lnTo>
                <a:lnTo>
                  <a:pt x="139814" y="764679"/>
                </a:lnTo>
                <a:lnTo>
                  <a:pt x="138277" y="762888"/>
                </a:lnTo>
                <a:lnTo>
                  <a:pt x="136728" y="760958"/>
                </a:lnTo>
                <a:lnTo>
                  <a:pt x="135191" y="759155"/>
                </a:lnTo>
                <a:lnTo>
                  <a:pt x="133502" y="757364"/>
                </a:lnTo>
                <a:lnTo>
                  <a:pt x="131965" y="755434"/>
                </a:lnTo>
                <a:lnTo>
                  <a:pt x="130416" y="753630"/>
                </a:lnTo>
                <a:lnTo>
                  <a:pt x="128879" y="751839"/>
                </a:lnTo>
                <a:lnTo>
                  <a:pt x="127190" y="749909"/>
                </a:lnTo>
                <a:lnTo>
                  <a:pt x="125653" y="748106"/>
                </a:lnTo>
                <a:lnTo>
                  <a:pt x="124104" y="746315"/>
                </a:lnTo>
                <a:lnTo>
                  <a:pt x="122567" y="744385"/>
                </a:lnTo>
                <a:lnTo>
                  <a:pt x="121031" y="742594"/>
                </a:lnTo>
                <a:lnTo>
                  <a:pt x="119621" y="740663"/>
                </a:lnTo>
                <a:lnTo>
                  <a:pt x="118071" y="738860"/>
                </a:lnTo>
                <a:lnTo>
                  <a:pt x="116535" y="737069"/>
                </a:lnTo>
                <a:lnTo>
                  <a:pt x="114985" y="735139"/>
                </a:lnTo>
                <a:lnTo>
                  <a:pt x="113588" y="733336"/>
                </a:lnTo>
                <a:lnTo>
                  <a:pt x="112052" y="731532"/>
                </a:lnTo>
                <a:lnTo>
                  <a:pt x="110642" y="729614"/>
                </a:lnTo>
                <a:lnTo>
                  <a:pt x="109245" y="727811"/>
                </a:lnTo>
                <a:lnTo>
                  <a:pt x="107848" y="726008"/>
                </a:lnTo>
                <a:lnTo>
                  <a:pt x="106299" y="724090"/>
                </a:lnTo>
                <a:lnTo>
                  <a:pt x="104889" y="722287"/>
                </a:lnTo>
                <a:lnTo>
                  <a:pt x="103492" y="720483"/>
                </a:lnTo>
                <a:lnTo>
                  <a:pt x="102222" y="718565"/>
                </a:lnTo>
                <a:lnTo>
                  <a:pt x="100825" y="716762"/>
                </a:lnTo>
                <a:lnTo>
                  <a:pt x="99428" y="714959"/>
                </a:lnTo>
                <a:lnTo>
                  <a:pt x="98018" y="713041"/>
                </a:lnTo>
                <a:lnTo>
                  <a:pt x="96761" y="711238"/>
                </a:lnTo>
                <a:lnTo>
                  <a:pt x="95351" y="709434"/>
                </a:lnTo>
                <a:lnTo>
                  <a:pt x="94094" y="707516"/>
                </a:lnTo>
                <a:lnTo>
                  <a:pt x="92684" y="705713"/>
                </a:lnTo>
                <a:lnTo>
                  <a:pt x="91440" y="703910"/>
                </a:lnTo>
                <a:lnTo>
                  <a:pt x="90170" y="701992"/>
                </a:lnTo>
                <a:lnTo>
                  <a:pt x="88773" y="700189"/>
                </a:lnTo>
                <a:lnTo>
                  <a:pt x="87503" y="698385"/>
                </a:lnTo>
                <a:lnTo>
                  <a:pt x="86245" y="696467"/>
                </a:lnTo>
                <a:lnTo>
                  <a:pt x="84836" y="694664"/>
                </a:lnTo>
                <a:lnTo>
                  <a:pt x="83578" y="692861"/>
                </a:lnTo>
                <a:lnTo>
                  <a:pt x="82308" y="690943"/>
                </a:lnTo>
                <a:lnTo>
                  <a:pt x="81051" y="689140"/>
                </a:lnTo>
                <a:lnTo>
                  <a:pt x="79654" y="687336"/>
                </a:lnTo>
                <a:lnTo>
                  <a:pt x="78384" y="685418"/>
                </a:lnTo>
                <a:lnTo>
                  <a:pt x="77127" y="683615"/>
                </a:lnTo>
                <a:lnTo>
                  <a:pt x="75717" y="681812"/>
                </a:lnTo>
                <a:lnTo>
                  <a:pt x="74460" y="679894"/>
                </a:lnTo>
                <a:lnTo>
                  <a:pt x="73050" y="678091"/>
                </a:lnTo>
                <a:lnTo>
                  <a:pt x="71793" y="676173"/>
                </a:lnTo>
                <a:lnTo>
                  <a:pt x="70396" y="674369"/>
                </a:lnTo>
                <a:lnTo>
                  <a:pt x="69138" y="672566"/>
                </a:lnTo>
                <a:lnTo>
                  <a:pt x="67729" y="670648"/>
                </a:lnTo>
                <a:lnTo>
                  <a:pt x="66319" y="668845"/>
                </a:lnTo>
                <a:lnTo>
                  <a:pt x="64922" y="667042"/>
                </a:lnTo>
                <a:lnTo>
                  <a:pt x="63512" y="665124"/>
                </a:lnTo>
                <a:lnTo>
                  <a:pt x="62115" y="663320"/>
                </a:lnTo>
                <a:lnTo>
                  <a:pt x="60718" y="661517"/>
                </a:lnTo>
                <a:lnTo>
                  <a:pt x="59182" y="659599"/>
                </a:lnTo>
                <a:lnTo>
                  <a:pt x="57772" y="657796"/>
                </a:lnTo>
                <a:lnTo>
                  <a:pt x="56222" y="655993"/>
                </a:lnTo>
                <a:lnTo>
                  <a:pt x="54825" y="654075"/>
                </a:lnTo>
                <a:lnTo>
                  <a:pt x="53289" y="652271"/>
                </a:lnTo>
                <a:lnTo>
                  <a:pt x="51739" y="650468"/>
                </a:lnTo>
                <a:lnTo>
                  <a:pt x="50203" y="648550"/>
                </a:lnTo>
                <a:lnTo>
                  <a:pt x="48793" y="646747"/>
                </a:lnTo>
                <a:lnTo>
                  <a:pt x="47244" y="644944"/>
                </a:lnTo>
                <a:lnTo>
                  <a:pt x="45707" y="643026"/>
                </a:lnTo>
                <a:lnTo>
                  <a:pt x="44018" y="641222"/>
                </a:lnTo>
                <a:lnTo>
                  <a:pt x="42481" y="639419"/>
                </a:lnTo>
                <a:lnTo>
                  <a:pt x="40944" y="637501"/>
                </a:lnTo>
                <a:lnTo>
                  <a:pt x="39395" y="635698"/>
                </a:lnTo>
                <a:lnTo>
                  <a:pt x="37858" y="633895"/>
                </a:lnTo>
                <a:lnTo>
                  <a:pt x="36309" y="631977"/>
                </a:lnTo>
                <a:lnTo>
                  <a:pt x="34772" y="630173"/>
                </a:lnTo>
                <a:lnTo>
                  <a:pt x="33235" y="628370"/>
                </a:lnTo>
                <a:lnTo>
                  <a:pt x="31686" y="626452"/>
                </a:lnTo>
                <a:lnTo>
                  <a:pt x="30149" y="624649"/>
                </a:lnTo>
                <a:lnTo>
                  <a:pt x="28587" y="622846"/>
                </a:lnTo>
                <a:lnTo>
                  <a:pt x="27051" y="620915"/>
                </a:lnTo>
                <a:lnTo>
                  <a:pt x="25654" y="619124"/>
                </a:lnTo>
                <a:lnTo>
                  <a:pt x="24117" y="617321"/>
                </a:lnTo>
                <a:lnTo>
                  <a:pt x="22707" y="615391"/>
                </a:lnTo>
                <a:lnTo>
                  <a:pt x="21297" y="613600"/>
                </a:lnTo>
                <a:lnTo>
                  <a:pt x="19900" y="611670"/>
                </a:lnTo>
                <a:lnTo>
                  <a:pt x="18630" y="609879"/>
                </a:lnTo>
                <a:lnTo>
                  <a:pt x="17233" y="608075"/>
                </a:lnTo>
                <a:lnTo>
                  <a:pt x="15976" y="606145"/>
                </a:lnTo>
                <a:lnTo>
                  <a:pt x="14719" y="604354"/>
                </a:lnTo>
                <a:lnTo>
                  <a:pt x="13449" y="602551"/>
                </a:lnTo>
                <a:lnTo>
                  <a:pt x="12331" y="600621"/>
                </a:lnTo>
                <a:lnTo>
                  <a:pt x="11201" y="598830"/>
                </a:lnTo>
                <a:lnTo>
                  <a:pt x="10083" y="597026"/>
                </a:lnTo>
                <a:lnTo>
                  <a:pt x="9105" y="595096"/>
                </a:lnTo>
                <a:lnTo>
                  <a:pt x="8115" y="593305"/>
                </a:lnTo>
                <a:lnTo>
                  <a:pt x="7137" y="591502"/>
                </a:lnTo>
                <a:lnTo>
                  <a:pt x="6299" y="589572"/>
                </a:lnTo>
                <a:lnTo>
                  <a:pt x="5461" y="587781"/>
                </a:lnTo>
                <a:lnTo>
                  <a:pt x="4762" y="585977"/>
                </a:lnTo>
                <a:lnTo>
                  <a:pt x="4051" y="584060"/>
                </a:lnTo>
                <a:lnTo>
                  <a:pt x="3352" y="582256"/>
                </a:lnTo>
                <a:lnTo>
                  <a:pt x="266" y="567474"/>
                </a:lnTo>
                <a:lnTo>
                  <a:pt x="127" y="565670"/>
                </a:lnTo>
                <a:lnTo>
                  <a:pt x="0" y="563879"/>
                </a:lnTo>
                <a:lnTo>
                  <a:pt x="0" y="561949"/>
                </a:lnTo>
                <a:lnTo>
                  <a:pt x="127" y="560158"/>
                </a:lnTo>
                <a:lnTo>
                  <a:pt x="127" y="558355"/>
                </a:lnTo>
                <a:lnTo>
                  <a:pt x="266" y="556425"/>
                </a:lnTo>
                <a:lnTo>
                  <a:pt x="546" y="554634"/>
                </a:lnTo>
                <a:lnTo>
                  <a:pt x="685" y="552830"/>
                </a:lnTo>
                <a:lnTo>
                  <a:pt x="977" y="550900"/>
                </a:lnTo>
                <a:lnTo>
                  <a:pt x="1397" y="549109"/>
                </a:lnTo>
                <a:lnTo>
                  <a:pt x="1663" y="547179"/>
                </a:lnTo>
                <a:lnTo>
                  <a:pt x="2095" y="545376"/>
                </a:lnTo>
                <a:lnTo>
                  <a:pt x="2514" y="543585"/>
                </a:lnTo>
                <a:lnTo>
                  <a:pt x="3073" y="541654"/>
                </a:lnTo>
                <a:lnTo>
                  <a:pt x="3492" y="539864"/>
                </a:lnTo>
                <a:lnTo>
                  <a:pt x="4051" y="538060"/>
                </a:lnTo>
                <a:lnTo>
                  <a:pt x="4622" y="536130"/>
                </a:lnTo>
                <a:lnTo>
                  <a:pt x="5308" y="534339"/>
                </a:lnTo>
                <a:lnTo>
                  <a:pt x="5867" y="532536"/>
                </a:lnTo>
                <a:lnTo>
                  <a:pt x="6578" y="530605"/>
                </a:lnTo>
                <a:lnTo>
                  <a:pt x="7289" y="528815"/>
                </a:lnTo>
                <a:lnTo>
                  <a:pt x="7975" y="526999"/>
                </a:lnTo>
                <a:lnTo>
                  <a:pt x="8686" y="525081"/>
                </a:lnTo>
                <a:lnTo>
                  <a:pt x="9385" y="523278"/>
                </a:lnTo>
                <a:lnTo>
                  <a:pt x="10083" y="521474"/>
                </a:lnTo>
                <a:lnTo>
                  <a:pt x="10934" y="519556"/>
                </a:lnTo>
                <a:lnTo>
                  <a:pt x="11633" y="517753"/>
                </a:lnTo>
                <a:lnTo>
                  <a:pt x="12471" y="515950"/>
                </a:lnTo>
                <a:lnTo>
                  <a:pt x="13169" y="514032"/>
                </a:lnTo>
                <a:lnTo>
                  <a:pt x="14008" y="512229"/>
                </a:lnTo>
                <a:lnTo>
                  <a:pt x="14846" y="510425"/>
                </a:lnTo>
                <a:lnTo>
                  <a:pt x="15557" y="508507"/>
                </a:lnTo>
                <a:lnTo>
                  <a:pt x="16408" y="506704"/>
                </a:lnTo>
                <a:lnTo>
                  <a:pt x="17233" y="504913"/>
                </a:lnTo>
                <a:lnTo>
                  <a:pt x="18072" y="502983"/>
                </a:lnTo>
                <a:lnTo>
                  <a:pt x="18783" y="501180"/>
                </a:lnTo>
                <a:lnTo>
                  <a:pt x="19621" y="499389"/>
                </a:lnTo>
                <a:lnTo>
                  <a:pt x="20472" y="497458"/>
                </a:lnTo>
                <a:lnTo>
                  <a:pt x="21297" y="495655"/>
                </a:lnTo>
                <a:lnTo>
                  <a:pt x="22148" y="493864"/>
                </a:lnTo>
                <a:lnTo>
                  <a:pt x="22987" y="491934"/>
                </a:lnTo>
                <a:lnTo>
                  <a:pt x="23698" y="490131"/>
                </a:lnTo>
                <a:lnTo>
                  <a:pt x="24523" y="488340"/>
                </a:lnTo>
                <a:lnTo>
                  <a:pt x="25374" y="486409"/>
                </a:lnTo>
                <a:lnTo>
                  <a:pt x="26212" y="484606"/>
                </a:lnTo>
                <a:lnTo>
                  <a:pt x="27051" y="482688"/>
                </a:lnTo>
                <a:lnTo>
                  <a:pt x="27901" y="480885"/>
                </a:lnTo>
                <a:lnTo>
                  <a:pt x="28740" y="479094"/>
                </a:lnTo>
                <a:lnTo>
                  <a:pt x="29591" y="477164"/>
                </a:lnTo>
                <a:lnTo>
                  <a:pt x="30416" y="475360"/>
                </a:lnTo>
                <a:lnTo>
                  <a:pt x="31254" y="473557"/>
                </a:lnTo>
                <a:lnTo>
                  <a:pt x="32245" y="471639"/>
                </a:lnTo>
                <a:lnTo>
                  <a:pt x="33083" y="469836"/>
                </a:lnTo>
                <a:lnTo>
                  <a:pt x="33921" y="468033"/>
                </a:lnTo>
                <a:lnTo>
                  <a:pt x="34912" y="466115"/>
                </a:lnTo>
                <a:lnTo>
                  <a:pt x="35750" y="464311"/>
                </a:lnTo>
                <a:lnTo>
                  <a:pt x="36728" y="462508"/>
                </a:lnTo>
                <a:lnTo>
                  <a:pt x="37706" y="460590"/>
                </a:lnTo>
                <a:lnTo>
                  <a:pt x="38696" y="458787"/>
                </a:lnTo>
                <a:lnTo>
                  <a:pt x="39687" y="456984"/>
                </a:lnTo>
                <a:lnTo>
                  <a:pt x="40665" y="455066"/>
                </a:lnTo>
                <a:lnTo>
                  <a:pt x="41643" y="453262"/>
                </a:lnTo>
                <a:lnTo>
                  <a:pt x="42621" y="451459"/>
                </a:lnTo>
                <a:lnTo>
                  <a:pt x="43751" y="449541"/>
                </a:lnTo>
                <a:lnTo>
                  <a:pt x="44869" y="447738"/>
                </a:lnTo>
                <a:lnTo>
                  <a:pt x="45847" y="445935"/>
                </a:lnTo>
                <a:lnTo>
                  <a:pt x="46977" y="444017"/>
                </a:lnTo>
                <a:lnTo>
                  <a:pt x="48094" y="442213"/>
                </a:lnTo>
                <a:lnTo>
                  <a:pt x="49225" y="440410"/>
                </a:lnTo>
                <a:lnTo>
                  <a:pt x="50469" y="438492"/>
                </a:lnTo>
                <a:lnTo>
                  <a:pt x="51600" y="436689"/>
                </a:lnTo>
                <a:lnTo>
                  <a:pt x="52870" y="434886"/>
                </a:lnTo>
                <a:lnTo>
                  <a:pt x="54127" y="432968"/>
                </a:lnTo>
                <a:lnTo>
                  <a:pt x="55245" y="431164"/>
                </a:lnTo>
                <a:lnTo>
                  <a:pt x="56515" y="429361"/>
                </a:lnTo>
                <a:lnTo>
                  <a:pt x="57772" y="427443"/>
                </a:lnTo>
                <a:lnTo>
                  <a:pt x="59182" y="425640"/>
                </a:lnTo>
                <a:lnTo>
                  <a:pt x="60426" y="423837"/>
                </a:lnTo>
                <a:lnTo>
                  <a:pt x="61696" y="421919"/>
                </a:lnTo>
                <a:lnTo>
                  <a:pt x="63093" y="420115"/>
                </a:lnTo>
                <a:lnTo>
                  <a:pt x="64503" y="418198"/>
                </a:lnTo>
                <a:lnTo>
                  <a:pt x="65760" y="416394"/>
                </a:lnTo>
                <a:lnTo>
                  <a:pt x="67170" y="414591"/>
                </a:lnTo>
                <a:lnTo>
                  <a:pt x="68567" y="412673"/>
                </a:lnTo>
                <a:lnTo>
                  <a:pt x="69964" y="410870"/>
                </a:lnTo>
                <a:lnTo>
                  <a:pt x="71374" y="409066"/>
                </a:lnTo>
                <a:lnTo>
                  <a:pt x="72783" y="407149"/>
                </a:lnTo>
                <a:lnTo>
                  <a:pt x="74320" y="405345"/>
                </a:lnTo>
                <a:lnTo>
                  <a:pt x="75717" y="403542"/>
                </a:lnTo>
                <a:lnTo>
                  <a:pt x="77127" y="401624"/>
                </a:lnTo>
                <a:lnTo>
                  <a:pt x="78663" y="399821"/>
                </a:lnTo>
                <a:lnTo>
                  <a:pt x="80073" y="398017"/>
                </a:lnTo>
                <a:lnTo>
                  <a:pt x="81483" y="396100"/>
                </a:lnTo>
                <a:lnTo>
                  <a:pt x="83019" y="394296"/>
                </a:lnTo>
                <a:lnTo>
                  <a:pt x="84416" y="392493"/>
                </a:lnTo>
                <a:lnTo>
                  <a:pt x="85953" y="390575"/>
                </a:lnTo>
                <a:lnTo>
                  <a:pt x="87503" y="388772"/>
                </a:lnTo>
                <a:lnTo>
                  <a:pt x="88912" y="386968"/>
                </a:lnTo>
                <a:lnTo>
                  <a:pt x="90449" y="385051"/>
                </a:lnTo>
                <a:lnTo>
                  <a:pt x="91998" y="383247"/>
                </a:lnTo>
                <a:lnTo>
                  <a:pt x="93535" y="381444"/>
                </a:lnTo>
                <a:lnTo>
                  <a:pt x="94932" y="379526"/>
                </a:lnTo>
                <a:lnTo>
                  <a:pt x="96481" y="377723"/>
                </a:lnTo>
                <a:lnTo>
                  <a:pt x="98018" y="375919"/>
                </a:lnTo>
                <a:lnTo>
                  <a:pt x="99555" y="374002"/>
                </a:lnTo>
                <a:lnTo>
                  <a:pt x="101104" y="372198"/>
                </a:lnTo>
                <a:lnTo>
                  <a:pt x="102654" y="370395"/>
                </a:lnTo>
                <a:lnTo>
                  <a:pt x="104203" y="368477"/>
                </a:lnTo>
                <a:lnTo>
                  <a:pt x="105740" y="366674"/>
                </a:lnTo>
                <a:lnTo>
                  <a:pt x="107276" y="364870"/>
                </a:lnTo>
                <a:lnTo>
                  <a:pt x="108826" y="362940"/>
                </a:lnTo>
                <a:lnTo>
                  <a:pt x="110363" y="361149"/>
                </a:lnTo>
                <a:lnTo>
                  <a:pt x="111912" y="359232"/>
                </a:lnTo>
                <a:lnTo>
                  <a:pt x="113449" y="357428"/>
                </a:lnTo>
                <a:lnTo>
                  <a:pt x="114985" y="355625"/>
                </a:lnTo>
                <a:lnTo>
                  <a:pt x="116535" y="353694"/>
                </a:lnTo>
                <a:lnTo>
                  <a:pt x="118211" y="351904"/>
                </a:lnTo>
                <a:lnTo>
                  <a:pt x="119761" y="350100"/>
                </a:lnTo>
                <a:lnTo>
                  <a:pt x="121297" y="348170"/>
                </a:lnTo>
                <a:lnTo>
                  <a:pt x="122986" y="346379"/>
                </a:lnTo>
                <a:lnTo>
                  <a:pt x="124523" y="344576"/>
                </a:lnTo>
                <a:lnTo>
                  <a:pt x="126072" y="342645"/>
                </a:lnTo>
                <a:lnTo>
                  <a:pt x="127749" y="340855"/>
                </a:lnTo>
                <a:lnTo>
                  <a:pt x="129298" y="339051"/>
                </a:lnTo>
                <a:lnTo>
                  <a:pt x="130975" y="337121"/>
                </a:lnTo>
                <a:lnTo>
                  <a:pt x="132524" y="335330"/>
                </a:lnTo>
                <a:lnTo>
                  <a:pt x="134213" y="333527"/>
                </a:lnTo>
                <a:lnTo>
                  <a:pt x="135750" y="331609"/>
                </a:lnTo>
                <a:lnTo>
                  <a:pt x="137439" y="329806"/>
                </a:lnTo>
                <a:lnTo>
                  <a:pt x="138976" y="328002"/>
                </a:lnTo>
                <a:lnTo>
                  <a:pt x="140665" y="326085"/>
                </a:lnTo>
                <a:lnTo>
                  <a:pt x="142201" y="324281"/>
                </a:lnTo>
                <a:lnTo>
                  <a:pt x="143891" y="322478"/>
                </a:lnTo>
                <a:lnTo>
                  <a:pt x="145427" y="320560"/>
                </a:lnTo>
                <a:lnTo>
                  <a:pt x="146977" y="318757"/>
                </a:lnTo>
                <a:lnTo>
                  <a:pt x="148653" y="316953"/>
                </a:lnTo>
                <a:lnTo>
                  <a:pt x="150202" y="315036"/>
                </a:lnTo>
                <a:lnTo>
                  <a:pt x="151739" y="313220"/>
                </a:lnTo>
                <a:lnTo>
                  <a:pt x="153289" y="311429"/>
                </a:lnTo>
                <a:lnTo>
                  <a:pt x="154825" y="309498"/>
                </a:lnTo>
                <a:lnTo>
                  <a:pt x="156362" y="307695"/>
                </a:lnTo>
                <a:lnTo>
                  <a:pt x="157911" y="305904"/>
                </a:lnTo>
                <a:lnTo>
                  <a:pt x="159448" y="303974"/>
                </a:lnTo>
                <a:lnTo>
                  <a:pt x="160858" y="302183"/>
                </a:lnTo>
                <a:lnTo>
                  <a:pt x="162407" y="300380"/>
                </a:lnTo>
                <a:lnTo>
                  <a:pt x="163804" y="298449"/>
                </a:lnTo>
                <a:lnTo>
                  <a:pt x="165201" y="296659"/>
                </a:lnTo>
                <a:lnTo>
                  <a:pt x="166611" y="294728"/>
                </a:lnTo>
                <a:lnTo>
                  <a:pt x="168008" y="292925"/>
                </a:lnTo>
                <a:lnTo>
                  <a:pt x="169405" y="291134"/>
                </a:lnTo>
                <a:lnTo>
                  <a:pt x="170675" y="289204"/>
                </a:lnTo>
                <a:lnTo>
                  <a:pt x="171945" y="287400"/>
                </a:lnTo>
                <a:lnTo>
                  <a:pt x="173189" y="285610"/>
                </a:lnTo>
                <a:lnTo>
                  <a:pt x="174459" y="283679"/>
                </a:lnTo>
                <a:lnTo>
                  <a:pt x="175717" y="281876"/>
                </a:lnTo>
                <a:lnTo>
                  <a:pt x="176834" y="280085"/>
                </a:lnTo>
                <a:lnTo>
                  <a:pt x="177965" y="278155"/>
                </a:lnTo>
                <a:lnTo>
                  <a:pt x="179082" y="276364"/>
                </a:lnTo>
                <a:lnTo>
                  <a:pt x="180213" y="274561"/>
                </a:lnTo>
                <a:lnTo>
                  <a:pt x="181190" y="272630"/>
                </a:lnTo>
                <a:lnTo>
                  <a:pt x="182168" y="270840"/>
                </a:lnTo>
                <a:lnTo>
                  <a:pt x="186664" y="261581"/>
                </a:lnTo>
                <a:lnTo>
                  <a:pt x="187502" y="259778"/>
                </a:lnTo>
                <a:lnTo>
                  <a:pt x="188201" y="257975"/>
                </a:lnTo>
                <a:lnTo>
                  <a:pt x="188912" y="256057"/>
                </a:lnTo>
                <a:lnTo>
                  <a:pt x="189598" y="254253"/>
                </a:lnTo>
                <a:lnTo>
                  <a:pt x="190309" y="252463"/>
                </a:lnTo>
                <a:lnTo>
                  <a:pt x="190868" y="250532"/>
                </a:lnTo>
                <a:lnTo>
                  <a:pt x="191427" y="248729"/>
                </a:lnTo>
                <a:lnTo>
                  <a:pt x="191998" y="246938"/>
                </a:lnTo>
                <a:lnTo>
                  <a:pt x="192417" y="245008"/>
                </a:lnTo>
                <a:lnTo>
                  <a:pt x="192824" y="243204"/>
                </a:lnTo>
                <a:lnTo>
                  <a:pt x="193395" y="241414"/>
                </a:lnTo>
                <a:lnTo>
                  <a:pt x="193675" y="239483"/>
                </a:lnTo>
                <a:lnTo>
                  <a:pt x="194094" y="237680"/>
                </a:lnTo>
                <a:lnTo>
                  <a:pt x="194373" y="235889"/>
                </a:lnTo>
                <a:lnTo>
                  <a:pt x="194652" y="233959"/>
                </a:lnTo>
                <a:lnTo>
                  <a:pt x="194932" y="232155"/>
                </a:lnTo>
                <a:lnTo>
                  <a:pt x="195910" y="222910"/>
                </a:lnTo>
                <a:lnTo>
                  <a:pt x="196062" y="221119"/>
                </a:lnTo>
                <a:lnTo>
                  <a:pt x="196202" y="219189"/>
                </a:lnTo>
                <a:lnTo>
                  <a:pt x="196202" y="217385"/>
                </a:lnTo>
                <a:lnTo>
                  <a:pt x="196202" y="215582"/>
                </a:lnTo>
                <a:lnTo>
                  <a:pt x="196342" y="213664"/>
                </a:lnTo>
                <a:lnTo>
                  <a:pt x="196342" y="211861"/>
                </a:lnTo>
                <a:lnTo>
                  <a:pt x="196342" y="210057"/>
                </a:lnTo>
                <a:lnTo>
                  <a:pt x="196342" y="208140"/>
                </a:lnTo>
                <a:lnTo>
                  <a:pt x="196342" y="206336"/>
                </a:lnTo>
                <a:lnTo>
                  <a:pt x="196202" y="204533"/>
                </a:lnTo>
                <a:lnTo>
                  <a:pt x="196202" y="202615"/>
                </a:lnTo>
                <a:lnTo>
                  <a:pt x="196202" y="200812"/>
                </a:lnTo>
                <a:lnTo>
                  <a:pt x="196062" y="199008"/>
                </a:lnTo>
                <a:lnTo>
                  <a:pt x="196062" y="197091"/>
                </a:lnTo>
                <a:lnTo>
                  <a:pt x="195910" y="195287"/>
                </a:lnTo>
                <a:lnTo>
                  <a:pt x="195910" y="193484"/>
                </a:lnTo>
                <a:lnTo>
                  <a:pt x="195783" y="191566"/>
                </a:lnTo>
                <a:lnTo>
                  <a:pt x="195643" y="189763"/>
                </a:lnTo>
                <a:lnTo>
                  <a:pt x="195643" y="187959"/>
                </a:lnTo>
                <a:lnTo>
                  <a:pt x="195491" y="186042"/>
                </a:lnTo>
                <a:lnTo>
                  <a:pt x="195491" y="184238"/>
                </a:lnTo>
                <a:lnTo>
                  <a:pt x="195351" y="182435"/>
                </a:lnTo>
                <a:lnTo>
                  <a:pt x="195351" y="180517"/>
                </a:lnTo>
                <a:lnTo>
                  <a:pt x="195224" y="178714"/>
                </a:lnTo>
                <a:lnTo>
                  <a:pt x="195224" y="176910"/>
                </a:lnTo>
                <a:lnTo>
                  <a:pt x="195072" y="174993"/>
                </a:lnTo>
                <a:lnTo>
                  <a:pt x="195072" y="173189"/>
                </a:lnTo>
                <a:lnTo>
                  <a:pt x="195072" y="171386"/>
                </a:lnTo>
                <a:lnTo>
                  <a:pt x="194932" y="169468"/>
                </a:lnTo>
                <a:lnTo>
                  <a:pt x="194932" y="167665"/>
                </a:lnTo>
                <a:lnTo>
                  <a:pt x="194932" y="165747"/>
                </a:lnTo>
                <a:lnTo>
                  <a:pt x="194932" y="156616"/>
                </a:lnTo>
                <a:lnTo>
                  <a:pt x="195072" y="154698"/>
                </a:lnTo>
                <a:lnTo>
                  <a:pt x="195072" y="152895"/>
                </a:lnTo>
                <a:lnTo>
                  <a:pt x="195072" y="151091"/>
                </a:lnTo>
                <a:lnTo>
                  <a:pt x="195224" y="149174"/>
                </a:lnTo>
                <a:lnTo>
                  <a:pt x="195351" y="147370"/>
                </a:lnTo>
                <a:lnTo>
                  <a:pt x="195351" y="145567"/>
                </a:lnTo>
                <a:lnTo>
                  <a:pt x="195491" y="143649"/>
                </a:lnTo>
                <a:lnTo>
                  <a:pt x="195643" y="141846"/>
                </a:lnTo>
                <a:lnTo>
                  <a:pt x="195783" y="140042"/>
                </a:lnTo>
                <a:lnTo>
                  <a:pt x="195910" y="138125"/>
                </a:lnTo>
                <a:lnTo>
                  <a:pt x="196062" y="136321"/>
                </a:lnTo>
                <a:lnTo>
                  <a:pt x="196202" y="134518"/>
                </a:lnTo>
                <a:lnTo>
                  <a:pt x="196342" y="132600"/>
                </a:lnTo>
                <a:lnTo>
                  <a:pt x="196469" y="130797"/>
                </a:lnTo>
                <a:lnTo>
                  <a:pt x="196761" y="128993"/>
                </a:lnTo>
                <a:lnTo>
                  <a:pt x="196888" y="127076"/>
                </a:lnTo>
                <a:lnTo>
                  <a:pt x="197040" y="125272"/>
                </a:lnTo>
                <a:lnTo>
                  <a:pt x="197319" y="123469"/>
                </a:lnTo>
                <a:lnTo>
                  <a:pt x="197459" y="121551"/>
                </a:lnTo>
                <a:lnTo>
                  <a:pt x="197739" y="119748"/>
                </a:lnTo>
                <a:lnTo>
                  <a:pt x="197891" y="117944"/>
                </a:lnTo>
                <a:lnTo>
                  <a:pt x="198158" y="116027"/>
                </a:lnTo>
                <a:lnTo>
                  <a:pt x="198297" y="114223"/>
                </a:lnTo>
                <a:lnTo>
                  <a:pt x="198577" y="112420"/>
                </a:lnTo>
                <a:lnTo>
                  <a:pt x="198716" y="110502"/>
                </a:lnTo>
                <a:lnTo>
                  <a:pt x="198996" y="108699"/>
                </a:lnTo>
                <a:lnTo>
                  <a:pt x="199288" y="106895"/>
                </a:lnTo>
                <a:lnTo>
                  <a:pt x="199428" y="104978"/>
                </a:lnTo>
                <a:lnTo>
                  <a:pt x="199707" y="103174"/>
                </a:lnTo>
                <a:lnTo>
                  <a:pt x="199847" y="101257"/>
                </a:lnTo>
                <a:lnTo>
                  <a:pt x="200126" y="99453"/>
                </a:lnTo>
                <a:lnTo>
                  <a:pt x="200266" y="97650"/>
                </a:lnTo>
                <a:lnTo>
                  <a:pt x="200545" y="95719"/>
                </a:lnTo>
                <a:lnTo>
                  <a:pt x="200685" y="93929"/>
                </a:lnTo>
                <a:lnTo>
                  <a:pt x="200964" y="92125"/>
                </a:lnTo>
                <a:lnTo>
                  <a:pt x="201104" y="90195"/>
                </a:lnTo>
                <a:lnTo>
                  <a:pt x="201383" y="88404"/>
                </a:lnTo>
                <a:lnTo>
                  <a:pt x="201536" y="86601"/>
                </a:lnTo>
                <a:lnTo>
                  <a:pt x="201803" y="84670"/>
                </a:lnTo>
                <a:lnTo>
                  <a:pt x="201955" y="82880"/>
                </a:lnTo>
                <a:lnTo>
                  <a:pt x="202095" y="81076"/>
                </a:lnTo>
                <a:lnTo>
                  <a:pt x="202361" y="79146"/>
                </a:lnTo>
                <a:lnTo>
                  <a:pt x="202514" y="77355"/>
                </a:lnTo>
                <a:lnTo>
                  <a:pt x="202653" y="75552"/>
                </a:lnTo>
                <a:lnTo>
                  <a:pt x="202780" y="73634"/>
                </a:lnTo>
                <a:lnTo>
                  <a:pt x="203073" y="71831"/>
                </a:lnTo>
                <a:lnTo>
                  <a:pt x="203212" y="70027"/>
                </a:lnTo>
                <a:lnTo>
                  <a:pt x="203352" y="68110"/>
                </a:lnTo>
                <a:lnTo>
                  <a:pt x="203492" y="66306"/>
                </a:lnTo>
                <a:lnTo>
                  <a:pt x="203631" y="64503"/>
                </a:lnTo>
                <a:lnTo>
                  <a:pt x="203771" y="62585"/>
                </a:lnTo>
                <a:lnTo>
                  <a:pt x="203771" y="60782"/>
                </a:lnTo>
                <a:lnTo>
                  <a:pt x="203911" y="58978"/>
                </a:lnTo>
                <a:lnTo>
                  <a:pt x="204050" y="57061"/>
                </a:lnTo>
                <a:lnTo>
                  <a:pt x="204190" y="55244"/>
                </a:lnTo>
                <a:lnTo>
                  <a:pt x="204330" y="53454"/>
                </a:lnTo>
                <a:lnTo>
                  <a:pt x="204330" y="51536"/>
                </a:lnTo>
                <a:lnTo>
                  <a:pt x="204470" y="49733"/>
                </a:lnTo>
                <a:lnTo>
                  <a:pt x="204609" y="47929"/>
                </a:lnTo>
                <a:lnTo>
                  <a:pt x="204609" y="45999"/>
                </a:lnTo>
                <a:lnTo>
                  <a:pt x="204762" y="44208"/>
                </a:lnTo>
                <a:lnTo>
                  <a:pt x="204762" y="42405"/>
                </a:lnTo>
                <a:lnTo>
                  <a:pt x="204889" y="40474"/>
                </a:lnTo>
                <a:lnTo>
                  <a:pt x="204889" y="38684"/>
                </a:lnTo>
                <a:lnTo>
                  <a:pt x="205028" y="36753"/>
                </a:lnTo>
                <a:lnTo>
                  <a:pt x="205028" y="34950"/>
                </a:lnTo>
                <a:lnTo>
                  <a:pt x="205181" y="33159"/>
                </a:lnTo>
                <a:lnTo>
                  <a:pt x="205181" y="31229"/>
                </a:lnTo>
                <a:lnTo>
                  <a:pt x="205181" y="29425"/>
                </a:lnTo>
                <a:lnTo>
                  <a:pt x="205320" y="27635"/>
                </a:lnTo>
                <a:lnTo>
                  <a:pt x="205320" y="25704"/>
                </a:lnTo>
                <a:lnTo>
                  <a:pt x="205320" y="23914"/>
                </a:lnTo>
                <a:lnTo>
                  <a:pt x="205320" y="22110"/>
                </a:lnTo>
                <a:lnTo>
                  <a:pt x="205447" y="20180"/>
                </a:lnTo>
                <a:lnTo>
                  <a:pt x="205447" y="18389"/>
                </a:lnTo>
                <a:lnTo>
                  <a:pt x="205447" y="16586"/>
                </a:lnTo>
                <a:lnTo>
                  <a:pt x="205447" y="14655"/>
                </a:lnTo>
                <a:lnTo>
                  <a:pt x="205447" y="12865"/>
                </a:lnTo>
                <a:lnTo>
                  <a:pt x="205600" y="11048"/>
                </a:lnTo>
                <a:lnTo>
                  <a:pt x="205600" y="0"/>
                </a:lnTo>
                <a:lnTo>
                  <a:pt x="205867" y="0"/>
                </a:lnTo>
                <a:lnTo>
                  <a:pt x="205867" y="1803"/>
                </a:lnTo>
                <a:lnTo>
                  <a:pt x="205867" y="3606"/>
                </a:lnTo>
                <a:lnTo>
                  <a:pt x="205867" y="5524"/>
                </a:lnTo>
                <a:lnTo>
                  <a:pt x="205867" y="7340"/>
                </a:lnTo>
                <a:lnTo>
                  <a:pt x="206006" y="9131"/>
                </a:lnTo>
                <a:lnTo>
                  <a:pt x="206006" y="18389"/>
                </a:lnTo>
                <a:lnTo>
                  <a:pt x="206159" y="20180"/>
                </a:lnTo>
                <a:lnTo>
                  <a:pt x="206159" y="22110"/>
                </a:lnTo>
                <a:lnTo>
                  <a:pt x="206159" y="23914"/>
                </a:lnTo>
                <a:lnTo>
                  <a:pt x="206159" y="25704"/>
                </a:lnTo>
                <a:lnTo>
                  <a:pt x="206298" y="27635"/>
                </a:lnTo>
                <a:lnTo>
                  <a:pt x="206298" y="29425"/>
                </a:lnTo>
                <a:lnTo>
                  <a:pt x="206298" y="31229"/>
                </a:lnTo>
                <a:lnTo>
                  <a:pt x="206425" y="33159"/>
                </a:lnTo>
                <a:lnTo>
                  <a:pt x="206425" y="34950"/>
                </a:lnTo>
                <a:lnTo>
                  <a:pt x="206425" y="36753"/>
                </a:lnTo>
                <a:lnTo>
                  <a:pt x="206578" y="38684"/>
                </a:lnTo>
                <a:lnTo>
                  <a:pt x="206578" y="40474"/>
                </a:lnTo>
                <a:lnTo>
                  <a:pt x="206717" y="42405"/>
                </a:lnTo>
                <a:lnTo>
                  <a:pt x="206717" y="44208"/>
                </a:lnTo>
                <a:lnTo>
                  <a:pt x="206857" y="45999"/>
                </a:lnTo>
                <a:lnTo>
                  <a:pt x="206997" y="47929"/>
                </a:lnTo>
                <a:lnTo>
                  <a:pt x="206997" y="49733"/>
                </a:lnTo>
                <a:lnTo>
                  <a:pt x="207137" y="51536"/>
                </a:lnTo>
                <a:lnTo>
                  <a:pt x="207276" y="53454"/>
                </a:lnTo>
                <a:lnTo>
                  <a:pt x="207276" y="55244"/>
                </a:lnTo>
                <a:lnTo>
                  <a:pt x="207429" y="57061"/>
                </a:lnTo>
                <a:lnTo>
                  <a:pt x="207556" y="58978"/>
                </a:lnTo>
                <a:lnTo>
                  <a:pt x="207695" y="60782"/>
                </a:lnTo>
                <a:lnTo>
                  <a:pt x="207835" y="62585"/>
                </a:lnTo>
                <a:lnTo>
                  <a:pt x="207975" y="64503"/>
                </a:lnTo>
                <a:lnTo>
                  <a:pt x="208114" y="66306"/>
                </a:lnTo>
                <a:lnTo>
                  <a:pt x="208254" y="68110"/>
                </a:lnTo>
                <a:lnTo>
                  <a:pt x="208407" y="70027"/>
                </a:lnTo>
                <a:lnTo>
                  <a:pt x="208534" y="71831"/>
                </a:lnTo>
                <a:lnTo>
                  <a:pt x="208673" y="73634"/>
                </a:lnTo>
                <a:lnTo>
                  <a:pt x="208826" y="75552"/>
                </a:lnTo>
                <a:lnTo>
                  <a:pt x="208965" y="77355"/>
                </a:lnTo>
                <a:lnTo>
                  <a:pt x="209092" y="79146"/>
                </a:lnTo>
                <a:lnTo>
                  <a:pt x="209384" y="81076"/>
                </a:lnTo>
                <a:lnTo>
                  <a:pt x="209524" y="82880"/>
                </a:lnTo>
                <a:lnTo>
                  <a:pt x="209651" y="84670"/>
                </a:lnTo>
                <a:lnTo>
                  <a:pt x="209943" y="86601"/>
                </a:lnTo>
                <a:lnTo>
                  <a:pt x="210083" y="88404"/>
                </a:lnTo>
                <a:lnTo>
                  <a:pt x="210362" y="90195"/>
                </a:lnTo>
                <a:lnTo>
                  <a:pt x="210502" y="92125"/>
                </a:lnTo>
                <a:lnTo>
                  <a:pt x="210781" y="93929"/>
                </a:lnTo>
                <a:lnTo>
                  <a:pt x="210921" y="95719"/>
                </a:lnTo>
                <a:lnTo>
                  <a:pt x="211201" y="97650"/>
                </a:lnTo>
                <a:lnTo>
                  <a:pt x="211340" y="99453"/>
                </a:lnTo>
                <a:lnTo>
                  <a:pt x="211632" y="101257"/>
                </a:lnTo>
                <a:lnTo>
                  <a:pt x="211759" y="103174"/>
                </a:lnTo>
                <a:lnTo>
                  <a:pt x="212051" y="104978"/>
                </a:lnTo>
                <a:lnTo>
                  <a:pt x="212318" y="106895"/>
                </a:lnTo>
                <a:lnTo>
                  <a:pt x="212471" y="108699"/>
                </a:lnTo>
                <a:lnTo>
                  <a:pt x="212737" y="110502"/>
                </a:lnTo>
                <a:lnTo>
                  <a:pt x="212890" y="112420"/>
                </a:lnTo>
                <a:lnTo>
                  <a:pt x="213169" y="114223"/>
                </a:lnTo>
                <a:lnTo>
                  <a:pt x="213448" y="116027"/>
                </a:lnTo>
                <a:lnTo>
                  <a:pt x="213588" y="117944"/>
                </a:lnTo>
                <a:lnTo>
                  <a:pt x="213868" y="119748"/>
                </a:lnTo>
                <a:lnTo>
                  <a:pt x="214007" y="121551"/>
                </a:lnTo>
                <a:lnTo>
                  <a:pt x="214299" y="123469"/>
                </a:lnTo>
                <a:lnTo>
                  <a:pt x="214426" y="125272"/>
                </a:lnTo>
                <a:lnTo>
                  <a:pt x="214566" y="127076"/>
                </a:lnTo>
                <a:lnTo>
                  <a:pt x="214858" y="128993"/>
                </a:lnTo>
                <a:lnTo>
                  <a:pt x="214985" y="130797"/>
                </a:lnTo>
                <a:lnTo>
                  <a:pt x="215138" y="132600"/>
                </a:lnTo>
                <a:lnTo>
                  <a:pt x="215277" y="134518"/>
                </a:lnTo>
                <a:lnTo>
                  <a:pt x="215404" y="136321"/>
                </a:lnTo>
                <a:lnTo>
                  <a:pt x="215544" y="138125"/>
                </a:lnTo>
                <a:lnTo>
                  <a:pt x="215696" y="140042"/>
                </a:lnTo>
                <a:lnTo>
                  <a:pt x="215836" y="141846"/>
                </a:lnTo>
                <a:lnTo>
                  <a:pt x="215963" y="143649"/>
                </a:lnTo>
                <a:lnTo>
                  <a:pt x="216115" y="145567"/>
                </a:lnTo>
                <a:lnTo>
                  <a:pt x="216255" y="147370"/>
                </a:lnTo>
                <a:lnTo>
                  <a:pt x="216255" y="149174"/>
                </a:lnTo>
                <a:lnTo>
                  <a:pt x="216395" y="151091"/>
                </a:lnTo>
                <a:lnTo>
                  <a:pt x="216395" y="152895"/>
                </a:lnTo>
                <a:lnTo>
                  <a:pt x="216535" y="154698"/>
                </a:lnTo>
                <a:lnTo>
                  <a:pt x="216535" y="156616"/>
                </a:lnTo>
                <a:lnTo>
                  <a:pt x="216535" y="171386"/>
                </a:lnTo>
                <a:lnTo>
                  <a:pt x="216395" y="173189"/>
                </a:lnTo>
                <a:lnTo>
                  <a:pt x="216395" y="174993"/>
                </a:lnTo>
                <a:lnTo>
                  <a:pt x="216395" y="176910"/>
                </a:lnTo>
                <a:lnTo>
                  <a:pt x="216255" y="178714"/>
                </a:lnTo>
                <a:lnTo>
                  <a:pt x="216255" y="180517"/>
                </a:lnTo>
                <a:lnTo>
                  <a:pt x="216115" y="182435"/>
                </a:lnTo>
                <a:lnTo>
                  <a:pt x="216115" y="184238"/>
                </a:lnTo>
                <a:lnTo>
                  <a:pt x="215963" y="186042"/>
                </a:lnTo>
                <a:lnTo>
                  <a:pt x="215836" y="187959"/>
                </a:lnTo>
                <a:lnTo>
                  <a:pt x="215836" y="189763"/>
                </a:lnTo>
                <a:lnTo>
                  <a:pt x="215696" y="191566"/>
                </a:lnTo>
                <a:lnTo>
                  <a:pt x="215696" y="193484"/>
                </a:lnTo>
                <a:lnTo>
                  <a:pt x="215544" y="195287"/>
                </a:lnTo>
                <a:lnTo>
                  <a:pt x="215544" y="197091"/>
                </a:lnTo>
                <a:lnTo>
                  <a:pt x="215404" y="199008"/>
                </a:lnTo>
                <a:lnTo>
                  <a:pt x="215404" y="200812"/>
                </a:lnTo>
                <a:lnTo>
                  <a:pt x="215277" y="202615"/>
                </a:lnTo>
                <a:lnTo>
                  <a:pt x="215277" y="204533"/>
                </a:lnTo>
                <a:lnTo>
                  <a:pt x="215277" y="206336"/>
                </a:lnTo>
                <a:lnTo>
                  <a:pt x="215138" y="208140"/>
                </a:lnTo>
                <a:lnTo>
                  <a:pt x="215138" y="210057"/>
                </a:lnTo>
                <a:lnTo>
                  <a:pt x="215138" y="211861"/>
                </a:lnTo>
                <a:lnTo>
                  <a:pt x="215277" y="213664"/>
                </a:lnTo>
                <a:lnTo>
                  <a:pt x="215277" y="215582"/>
                </a:lnTo>
                <a:lnTo>
                  <a:pt x="215277" y="217385"/>
                </a:lnTo>
                <a:lnTo>
                  <a:pt x="215404" y="219189"/>
                </a:lnTo>
                <a:lnTo>
                  <a:pt x="215404" y="221119"/>
                </a:lnTo>
                <a:lnTo>
                  <a:pt x="215544" y="222910"/>
                </a:lnTo>
                <a:lnTo>
                  <a:pt x="215696" y="224713"/>
                </a:lnTo>
                <a:lnTo>
                  <a:pt x="215836" y="226644"/>
                </a:lnTo>
                <a:lnTo>
                  <a:pt x="216115" y="228434"/>
                </a:lnTo>
                <a:lnTo>
                  <a:pt x="216255" y="230238"/>
                </a:lnTo>
                <a:lnTo>
                  <a:pt x="216535" y="232155"/>
                </a:lnTo>
                <a:lnTo>
                  <a:pt x="216814" y="233959"/>
                </a:lnTo>
                <a:lnTo>
                  <a:pt x="217093" y="235889"/>
                </a:lnTo>
                <a:lnTo>
                  <a:pt x="217373" y="237680"/>
                </a:lnTo>
                <a:lnTo>
                  <a:pt x="217792" y="239483"/>
                </a:lnTo>
                <a:lnTo>
                  <a:pt x="218211" y="241414"/>
                </a:lnTo>
                <a:lnTo>
                  <a:pt x="218630" y="243204"/>
                </a:lnTo>
                <a:lnTo>
                  <a:pt x="219062" y="245008"/>
                </a:lnTo>
                <a:lnTo>
                  <a:pt x="219481" y="246938"/>
                </a:lnTo>
                <a:lnTo>
                  <a:pt x="220040" y="248729"/>
                </a:lnTo>
                <a:lnTo>
                  <a:pt x="220611" y="250532"/>
                </a:lnTo>
                <a:lnTo>
                  <a:pt x="221297" y="252463"/>
                </a:lnTo>
                <a:lnTo>
                  <a:pt x="221856" y="254253"/>
                </a:lnTo>
                <a:lnTo>
                  <a:pt x="222567" y="256057"/>
                </a:lnTo>
                <a:lnTo>
                  <a:pt x="223266" y="257975"/>
                </a:lnTo>
                <a:lnTo>
                  <a:pt x="223964" y="259778"/>
                </a:lnTo>
                <a:lnTo>
                  <a:pt x="224815" y="261581"/>
                </a:lnTo>
                <a:lnTo>
                  <a:pt x="225653" y="263499"/>
                </a:lnTo>
                <a:lnTo>
                  <a:pt x="226491" y="265315"/>
                </a:lnTo>
                <a:lnTo>
                  <a:pt x="227330" y="267106"/>
                </a:lnTo>
                <a:lnTo>
                  <a:pt x="228307" y="269024"/>
                </a:lnTo>
                <a:lnTo>
                  <a:pt x="229298" y="270840"/>
                </a:lnTo>
                <a:lnTo>
                  <a:pt x="230276" y="272630"/>
                </a:lnTo>
                <a:lnTo>
                  <a:pt x="231267" y="274561"/>
                </a:lnTo>
                <a:lnTo>
                  <a:pt x="232371" y="276364"/>
                </a:lnTo>
                <a:lnTo>
                  <a:pt x="233502" y="278155"/>
                </a:lnTo>
                <a:lnTo>
                  <a:pt x="234619" y="280085"/>
                </a:lnTo>
                <a:lnTo>
                  <a:pt x="235750" y="281876"/>
                </a:lnTo>
                <a:lnTo>
                  <a:pt x="237020" y="283679"/>
                </a:lnTo>
                <a:lnTo>
                  <a:pt x="238264" y="285610"/>
                </a:lnTo>
                <a:lnTo>
                  <a:pt x="239534" y="287400"/>
                </a:lnTo>
                <a:lnTo>
                  <a:pt x="240792" y="289204"/>
                </a:lnTo>
                <a:lnTo>
                  <a:pt x="242201" y="291134"/>
                </a:lnTo>
                <a:lnTo>
                  <a:pt x="243459" y="292925"/>
                </a:lnTo>
                <a:lnTo>
                  <a:pt x="244868" y="294728"/>
                </a:lnTo>
                <a:lnTo>
                  <a:pt x="246265" y="296659"/>
                </a:lnTo>
                <a:lnTo>
                  <a:pt x="247675" y="298449"/>
                </a:lnTo>
                <a:lnTo>
                  <a:pt x="249072" y="300380"/>
                </a:lnTo>
                <a:lnTo>
                  <a:pt x="250621" y="302183"/>
                </a:lnTo>
                <a:lnTo>
                  <a:pt x="252018" y="303974"/>
                </a:lnTo>
                <a:lnTo>
                  <a:pt x="253555" y="305904"/>
                </a:lnTo>
                <a:lnTo>
                  <a:pt x="255092" y="307695"/>
                </a:lnTo>
                <a:lnTo>
                  <a:pt x="256654" y="309498"/>
                </a:lnTo>
                <a:lnTo>
                  <a:pt x="258191" y="311429"/>
                </a:lnTo>
                <a:lnTo>
                  <a:pt x="259740" y="313220"/>
                </a:lnTo>
                <a:lnTo>
                  <a:pt x="261277" y="315036"/>
                </a:lnTo>
                <a:lnTo>
                  <a:pt x="262813" y="316953"/>
                </a:lnTo>
                <a:lnTo>
                  <a:pt x="264502" y="318757"/>
                </a:lnTo>
                <a:lnTo>
                  <a:pt x="266039" y="320560"/>
                </a:lnTo>
                <a:lnTo>
                  <a:pt x="267589" y="322478"/>
                </a:lnTo>
                <a:lnTo>
                  <a:pt x="269278" y="324281"/>
                </a:lnTo>
                <a:lnTo>
                  <a:pt x="270814" y="326085"/>
                </a:lnTo>
                <a:lnTo>
                  <a:pt x="272503" y="328002"/>
                </a:lnTo>
                <a:lnTo>
                  <a:pt x="274040" y="329806"/>
                </a:lnTo>
                <a:lnTo>
                  <a:pt x="275717" y="331609"/>
                </a:lnTo>
                <a:lnTo>
                  <a:pt x="277266" y="333527"/>
                </a:lnTo>
                <a:lnTo>
                  <a:pt x="278942" y="335330"/>
                </a:lnTo>
                <a:lnTo>
                  <a:pt x="280479" y="337121"/>
                </a:lnTo>
                <a:lnTo>
                  <a:pt x="282168" y="339051"/>
                </a:lnTo>
                <a:lnTo>
                  <a:pt x="283705" y="340855"/>
                </a:lnTo>
                <a:lnTo>
                  <a:pt x="285394" y="342645"/>
                </a:lnTo>
                <a:lnTo>
                  <a:pt x="286931" y="344576"/>
                </a:lnTo>
                <a:lnTo>
                  <a:pt x="288620" y="346379"/>
                </a:lnTo>
                <a:lnTo>
                  <a:pt x="290156" y="348170"/>
                </a:lnTo>
                <a:lnTo>
                  <a:pt x="291706" y="350100"/>
                </a:lnTo>
                <a:lnTo>
                  <a:pt x="293395" y="351904"/>
                </a:lnTo>
                <a:lnTo>
                  <a:pt x="294932" y="353694"/>
                </a:lnTo>
                <a:lnTo>
                  <a:pt x="296468" y="355625"/>
                </a:lnTo>
                <a:lnTo>
                  <a:pt x="298018" y="357428"/>
                </a:lnTo>
                <a:lnTo>
                  <a:pt x="299554" y="359232"/>
                </a:lnTo>
                <a:lnTo>
                  <a:pt x="301117" y="361149"/>
                </a:lnTo>
                <a:lnTo>
                  <a:pt x="302780" y="362940"/>
                </a:lnTo>
                <a:lnTo>
                  <a:pt x="304330" y="364870"/>
                </a:lnTo>
                <a:lnTo>
                  <a:pt x="305879" y="366674"/>
                </a:lnTo>
                <a:lnTo>
                  <a:pt x="307416" y="368477"/>
                </a:lnTo>
                <a:lnTo>
                  <a:pt x="308965" y="370395"/>
                </a:lnTo>
                <a:lnTo>
                  <a:pt x="310362" y="372198"/>
                </a:lnTo>
                <a:lnTo>
                  <a:pt x="311899" y="374002"/>
                </a:lnTo>
                <a:lnTo>
                  <a:pt x="313448" y="375919"/>
                </a:lnTo>
                <a:lnTo>
                  <a:pt x="314985" y="377723"/>
                </a:lnTo>
                <a:lnTo>
                  <a:pt x="316522" y="379526"/>
                </a:lnTo>
                <a:lnTo>
                  <a:pt x="318071" y="381444"/>
                </a:lnTo>
                <a:lnTo>
                  <a:pt x="319481" y="383247"/>
                </a:lnTo>
                <a:lnTo>
                  <a:pt x="321017" y="385051"/>
                </a:lnTo>
                <a:lnTo>
                  <a:pt x="322567" y="386968"/>
                </a:lnTo>
                <a:lnTo>
                  <a:pt x="323964" y="388772"/>
                </a:lnTo>
                <a:lnTo>
                  <a:pt x="325501" y="390575"/>
                </a:lnTo>
                <a:lnTo>
                  <a:pt x="327050" y="392493"/>
                </a:lnTo>
                <a:lnTo>
                  <a:pt x="328460" y="394296"/>
                </a:lnTo>
                <a:lnTo>
                  <a:pt x="329996" y="396100"/>
                </a:lnTo>
                <a:lnTo>
                  <a:pt x="331393" y="398017"/>
                </a:lnTo>
                <a:lnTo>
                  <a:pt x="332943" y="399821"/>
                </a:lnTo>
                <a:lnTo>
                  <a:pt x="334352" y="401624"/>
                </a:lnTo>
                <a:lnTo>
                  <a:pt x="335749" y="403542"/>
                </a:lnTo>
                <a:lnTo>
                  <a:pt x="337286" y="405345"/>
                </a:lnTo>
                <a:lnTo>
                  <a:pt x="338683" y="407149"/>
                </a:lnTo>
                <a:lnTo>
                  <a:pt x="340093" y="409066"/>
                </a:lnTo>
                <a:lnTo>
                  <a:pt x="341490" y="410870"/>
                </a:lnTo>
                <a:lnTo>
                  <a:pt x="342900" y="412673"/>
                </a:lnTo>
                <a:lnTo>
                  <a:pt x="344297" y="414591"/>
                </a:lnTo>
                <a:lnTo>
                  <a:pt x="345706" y="416394"/>
                </a:lnTo>
                <a:lnTo>
                  <a:pt x="347116" y="418198"/>
                </a:lnTo>
                <a:lnTo>
                  <a:pt x="348361" y="420115"/>
                </a:lnTo>
                <a:lnTo>
                  <a:pt x="349783" y="421919"/>
                </a:lnTo>
                <a:lnTo>
                  <a:pt x="351028" y="423837"/>
                </a:lnTo>
                <a:lnTo>
                  <a:pt x="352437" y="425640"/>
                </a:lnTo>
                <a:lnTo>
                  <a:pt x="353695" y="427443"/>
                </a:lnTo>
                <a:lnTo>
                  <a:pt x="354965" y="429361"/>
                </a:lnTo>
                <a:lnTo>
                  <a:pt x="356222" y="431164"/>
                </a:lnTo>
                <a:lnTo>
                  <a:pt x="357479" y="432968"/>
                </a:lnTo>
                <a:lnTo>
                  <a:pt x="358609" y="434886"/>
                </a:lnTo>
                <a:lnTo>
                  <a:pt x="359867" y="436689"/>
                </a:lnTo>
                <a:lnTo>
                  <a:pt x="360984" y="438492"/>
                </a:lnTo>
                <a:lnTo>
                  <a:pt x="362254" y="440410"/>
                </a:lnTo>
                <a:lnTo>
                  <a:pt x="363372" y="442213"/>
                </a:lnTo>
                <a:lnTo>
                  <a:pt x="364502" y="444017"/>
                </a:lnTo>
                <a:lnTo>
                  <a:pt x="365620" y="445935"/>
                </a:lnTo>
                <a:lnTo>
                  <a:pt x="366737" y="447738"/>
                </a:lnTo>
                <a:lnTo>
                  <a:pt x="367728" y="449541"/>
                </a:lnTo>
                <a:lnTo>
                  <a:pt x="368846" y="451459"/>
                </a:lnTo>
                <a:lnTo>
                  <a:pt x="369836" y="453262"/>
                </a:lnTo>
                <a:lnTo>
                  <a:pt x="370814" y="455066"/>
                </a:lnTo>
                <a:lnTo>
                  <a:pt x="371792" y="456984"/>
                </a:lnTo>
                <a:lnTo>
                  <a:pt x="372770" y="458787"/>
                </a:lnTo>
                <a:lnTo>
                  <a:pt x="373748" y="460590"/>
                </a:lnTo>
                <a:lnTo>
                  <a:pt x="374726" y="462508"/>
                </a:lnTo>
                <a:lnTo>
                  <a:pt x="375729" y="464311"/>
                </a:lnTo>
                <a:lnTo>
                  <a:pt x="376555" y="466115"/>
                </a:lnTo>
                <a:lnTo>
                  <a:pt x="377545" y="468033"/>
                </a:lnTo>
                <a:lnTo>
                  <a:pt x="378371" y="469836"/>
                </a:lnTo>
                <a:lnTo>
                  <a:pt x="379374" y="471639"/>
                </a:lnTo>
                <a:lnTo>
                  <a:pt x="380199" y="473557"/>
                </a:lnTo>
                <a:lnTo>
                  <a:pt x="381038" y="475360"/>
                </a:lnTo>
                <a:lnTo>
                  <a:pt x="381889" y="477164"/>
                </a:lnTo>
                <a:lnTo>
                  <a:pt x="382727" y="479094"/>
                </a:lnTo>
                <a:lnTo>
                  <a:pt x="383578" y="480885"/>
                </a:lnTo>
                <a:lnTo>
                  <a:pt x="384416" y="482688"/>
                </a:lnTo>
                <a:lnTo>
                  <a:pt x="385254" y="484606"/>
                </a:lnTo>
                <a:lnTo>
                  <a:pt x="386092" y="486409"/>
                </a:lnTo>
                <a:lnTo>
                  <a:pt x="386930" y="488340"/>
                </a:lnTo>
                <a:lnTo>
                  <a:pt x="387781" y="490131"/>
                </a:lnTo>
                <a:lnTo>
                  <a:pt x="388620" y="491934"/>
                </a:lnTo>
                <a:lnTo>
                  <a:pt x="389318" y="493864"/>
                </a:lnTo>
                <a:lnTo>
                  <a:pt x="390156" y="495655"/>
                </a:lnTo>
                <a:lnTo>
                  <a:pt x="391007" y="497458"/>
                </a:lnTo>
                <a:lnTo>
                  <a:pt x="391845" y="499389"/>
                </a:lnTo>
                <a:lnTo>
                  <a:pt x="392684" y="501180"/>
                </a:lnTo>
                <a:lnTo>
                  <a:pt x="393382" y="502983"/>
                </a:lnTo>
                <a:lnTo>
                  <a:pt x="394233" y="504913"/>
                </a:lnTo>
                <a:lnTo>
                  <a:pt x="395071" y="506704"/>
                </a:lnTo>
                <a:lnTo>
                  <a:pt x="395909" y="508507"/>
                </a:lnTo>
                <a:lnTo>
                  <a:pt x="396621" y="510425"/>
                </a:lnTo>
                <a:lnTo>
                  <a:pt x="397446" y="512229"/>
                </a:lnTo>
                <a:lnTo>
                  <a:pt x="398297" y="514032"/>
                </a:lnTo>
                <a:lnTo>
                  <a:pt x="399008" y="515950"/>
                </a:lnTo>
                <a:lnTo>
                  <a:pt x="399846" y="517753"/>
                </a:lnTo>
                <a:lnTo>
                  <a:pt x="400545" y="519556"/>
                </a:lnTo>
                <a:lnTo>
                  <a:pt x="401383" y="521474"/>
                </a:lnTo>
                <a:lnTo>
                  <a:pt x="402094" y="523278"/>
                </a:lnTo>
                <a:lnTo>
                  <a:pt x="402780" y="525081"/>
                </a:lnTo>
                <a:lnTo>
                  <a:pt x="403491" y="526999"/>
                </a:lnTo>
                <a:lnTo>
                  <a:pt x="404190" y="528815"/>
                </a:lnTo>
                <a:lnTo>
                  <a:pt x="404888" y="530605"/>
                </a:lnTo>
                <a:lnTo>
                  <a:pt x="405587" y="532536"/>
                </a:lnTo>
                <a:lnTo>
                  <a:pt x="406146" y="534339"/>
                </a:lnTo>
                <a:lnTo>
                  <a:pt x="406857" y="536130"/>
                </a:lnTo>
                <a:lnTo>
                  <a:pt x="407416" y="538060"/>
                </a:lnTo>
                <a:lnTo>
                  <a:pt x="407974" y="539864"/>
                </a:lnTo>
                <a:lnTo>
                  <a:pt x="408393" y="541654"/>
                </a:lnTo>
                <a:lnTo>
                  <a:pt x="410781" y="552830"/>
                </a:lnTo>
                <a:lnTo>
                  <a:pt x="411060" y="554634"/>
                </a:lnTo>
                <a:lnTo>
                  <a:pt x="411200" y="556425"/>
                </a:lnTo>
                <a:lnTo>
                  <a:pt x="411340" y="558355"/>
                </a:lnTo>
                <a:lnTo>
                  <a:pt x="411480" y="560158"/>
                </a:lnTo>
                <a:lnTo>
                  <a:pt x="411480" y="561949"/>
                </a:lnTo>
                <a:lnTo>
                  <a:pt x="411480" y="563879"/>
                </a:lnTo>
                <a:lnTo>
                  <a:pt x="411340" y="565670"/>
                </a:lnTo>
                <a:lnTo>
                  <a:pt x="411200" y="567474"/>
                </a:lnTo>
                <a:lnTo>
                  <a:pt x="411060" y="569404"/>
                </a:lnTo>
                <a:lnTo>
                  <a:pt x="410781" y="571195"/>
                </a:lnTo>
                <a:lnTo>
                  <a:pt x="410502" y="573011"/>
                </a:lnTo>
                <a:lnTo>
                  <a:pt x="410083" y="574928"/>
                </a:lnTo>
                <a:lnTo>
                  <a:pt x="409790" y="576732"/>
                </a:lnTo>
                <a:lnTo>
                  <a:pt x="409232" y="578535"/>
                </a:lnTo>
                <a:lnTo>
                  <a:pt x="408673" y="580453"/>
                </a:lnTo>
                <a:lnTo>
                  <a:pt x="408114" y="582256"/>
                </a:lnTo>
                <a:lnTo>
                  <a:pt x="407416" y="584060"/>
                </a:lnTo>
                <a:lnTo>
                  <a:pt x="406717" y="585977"/>
                </a:lnTo>
                <a:lnTo>
                  <a:pt x="406006" y="587781"/>
                </a:lnTo>
                <a:lnTo>
                  <a:pt x="405168" y="589572"/>
                </a:lnTo>
                <a:lnTo>
                  <a:pt x="404317" y="591502"/>
                </a:lnTo>
                <a:lnTo>
                  <a:pt x="403339" y="593305"/>
                </a:lnTo>
                <a:lnTo>
                  <a:pt x="402361" y="595096"/>
                </a:lnTo>
                <a:lnTo>
                  <a:pt x="401383" y="597026"/>
                </a:lnTo>
                <a:lnTo>
                  <a:pt x="400253" y="598830"/>
                </a:lnTo>
                <a:lnTo>
                  <a:pt x="399135" y="600621"/>
                </a:lnTo>
                <a:lnTo>
                  <a:pt x="398018" y="602551"/>
                </a:lnTo>
                <a:lnTo>
                  <a:pt x="396760" y="604354"/>
                </a:lnTo>
                <a:lnTo>
                  <a:pt x="395490" y="606145"/>
                </a:lnTo>
                <a:lnTo>
                  <a:pt x="394233" y="608075"/>
                </a:lnTo>
                <a:lnTo>
                  <a:pt x="392963" y="609879"/>
                </a:lnTo>
                <a:lnTo>
                  <a:pt x="391566" y="611670"/>
                </a:lnTo>
                <a:lnTo>
                  <a:pt x="390156" y="613600"/>
                </a:lnTo>
                <a:lnTo>
                  <a:pt x="388759" y="615391"/>
                </a:lnTo>
                <a:lnTo>
                  <a:pt x="387362" y="617321"/>
                </a:lnTo>
                <a:lnTo>
                  <a:pt x="385813" y="619124"/>
                </a:lnTo>
                <a:lnTo>
                  <a:pt x="384416" y="620915"/>
                </a:lnTo>
                <a:lnTo>
                  <a:pt x="382866" y="622846"/>
                </a:lnTo>
                <a:lnTo>
                  <a:pt x="381330" y="624649"/>
                </a:lnTo>
                <a:lnTo>
                  <a:pt x="379780" y="626452"/>
                </a:lnTo>
                <a:lnTo>
                  <a:pt x="378244" y="628370"/>
                </a:lnTo>
                <a:lnTo>
                  <a:pt x="376707" y="630173"/>
                </a:lnTo>
                <a:lnTo>
                  <a:pt x="375158" y="631977"/>
                </a:lnTo>
                <a:lnTo>
                  <a:pt x="373608" y="633895"/>
                </a:lnTo>
                <a:lnTo>
                  <a:pt x="372071" y="635698"/>
                </a:lnTo>
                <a:lnTo>
                  <a:pt x="370522" y="637501"/>
                </a:lnTo>
                <a:lnTo>
                  <a:pt x="368985" y="639419"/>
                </a:lnTo>
                <a:lnTo>
                  <a:pt x="367436" y="641222"/>
                </a:lnTo>
                <a:lnTo>
                  <a:pt x="365899" y="643026"/>
                </a:lnTo>
                <a:lnTo>
                  <a:pt x="364363" y="644944"/>
                </a:lnTo>
                <a:lnTo>
                  <a:pt x="362813" y="646747"/>
                </a:lnTo>
                <a:lnTo>
                  <a:pt x="361276" y="648550"/>
                </a:lnTo>
                <a:lnTo>
                  <a:pt x="359727" y="650468"/>
                </a:lnTo>
                <a:lnTo>
                  <a:pt x="358190" y="652271"/>
                </a:lnTo>
                <a:lnTo>
                  <a:pt x="356654" y="654075"/>
                </a:lnTo>
                <a:lnTo>
                  <a:pt x="355244" y="655993"/>
                </a:lnTo>
                <a:lnTo>
                  <a:pt x="353695" y="657796"/>
                </a:lnTo>
                <a:lnTo>
                  <a:pt x="352298" y="659599"/>
                </a:lnTo>
                <a:lnTo>
                  <a:pt x="350888" y="661517"/>
                </a:lnTo>
                <a:lnTo>
                  <a:pt x="349351" y="663320"/>
                </a:lnTo>
                <a:lnTo>
                  <a:pt x="347954" y="665124"/>
                </a:lnTo>
                <a:lnTo>
                  <a:pt x="346544" y="667042"/>
                </a:lnTo>
                <a:lnTo>
                  <a:pt x="345135" y="668845"/>
                </a:lnTo>
                <a:lnTo>
                  <a:pt x="343738" y="670648"/>
                </a:lnTo>
                <a:lnTo>
                  <a:pt x="342468" y="672566"/>
                </a:lnTo>
                <a:lnTo>
                  <a:pt x="341071" y="674369"/>
                </a:lnTo>
                <a:lnTo>
                  <a:pt x="339674" y="676173"/>
                </a:lnTo>
                <a:lnTo>
                  <a:pt x="338416" y="678091"/>
                </a:lnTo>
                <a:lnTo>
                  <a:pt x="337007" y="679894"/>
                </a:lnTo>
                <a:lnTo>
                  <a:pt x="335749" y="681812"/>
                </a:lnTo>
                <a:lnTo>
                  <a:pt x="334352" y="683615"/>
                </a:lnTo>
                <a:lnTo>
                  <a:pt x="333082" y="685418"/>
                </a:lnTo>
                <a:lnTo>
                  <a:pt x="331812" y="687336"/>
                </a:lnTo>
                <a:lnTo>
                  <a:pt x="330415" y="689140"/>
                </a:lnTo>
                <a:lnTo>
                  <a:pt x="329158" y="690943"/>
                </a:lnTo>
                <a:lnTo>
                  <a:pt x="327888" y="692861"/>
                </a:lnTo>
                <a:lnTo>
                  <a:pt x="326631" y="694664"/>
                </a:lnTo>
                <a:lnTo>
                  <a:pt x="325234" y="696467"/>
                </a:lnTo>
                <a:lnTo>
                  <a:pt x="323964" y="698385"/>
                </a:lnTo>
                <a:lnTo>
                  <a:pt x="322707" y="700189"/>
                </a:lnTo>
                <a:lnTo>
                  <a:pt x="321437" y="701992"/>
                </a:lnTo>
                <a:lnTo>
                  <a:pt x="320040" y="703910"/>
                </a:lnTo>
                <a:lnTo>
                  <a:pt x="318770" y="705713"/>
                </a:lnTo>
                <a:lnTo>
                  <a:pt x="317373" y="707516"/>
                </a:lnTo>
                <a:lnTo>
                  <a:pt x="316103" y="709434"/>
                </a:lnTo>
                <a:lnTo>
                  <a:pt x="314706" y="711238"/>
                </a:lnTo>
                <a:lnTo>
                  <a:pt x="313448" y="713041"/>
                </a:lnTo>
                <a:lnTo>
                  <a:pt x="312051" y="714959"/>
                </a:lnTo>
                <a:lnTo>
                  <a:pt x="310642" y="716762"/>
                </a:lnTo>
                <a:lnTo>
                  <a:pt x="309384" y="718565"/>
                </a:lnTo>
                <a:lnTo>
                  <a:pt x="307987" y="720483"/>
                </a:lnTo>
                <a:lnTo>
                  <a:pt x="306578" y="722287"/>
                </a:lnTo>
                <a:lnTo>
                  <a:pt x="305168" y="724090"/>
                </a:lnTo>
                <a:lnTo>
                  <a:pt x="303758" y="726008"/>
                </a:lnTo>
                <a:lnTo>
                  <a:pt x="302221" y="727811"/>
                </a:lnTo>
                <a:lnTo>
                  <a:pt x="300824" y="729614"/>
                </a:lnTo>
                <a:lnTo>
                  <a:pt x="299427" y="731532"/>
                </a:lnTo>
                <a:lnTo>
                  <a:pt x="297878" y="733336"/>
                </a:lnTo>
                <a:lnTo>
                  <a:pt x="296468" y="735139"/>
                </a:lnTo>
                <a:lnTo>
                  <a:pt x="294932" y="737069"/>
                </a:lnTo>
                <a:lnTo>
                  <a:pt x="293395" y="738860"/>
                </a:lnTo>
                <a:lnTo>
                  <a:pt x="291985" y="740663"/>
                </a:lnTo>
                <a:lnTo>
                  <a:pt x="290449" y="742594"/>
                </a:lnTo>
                <a:lnTo>
                  <a:pt x="288912" y="744385"/>
                </a:lnTo>
                <a:lnTo>
                  <a:pt x="287350" y="746315"/>
                </a:lnTo>
                <a:lnTo>
                  <a:pt x="285813" y="748106"/>
                </a:lnTo>
                <a:lnTo>
                  <a:pt x="284276" y="749909"/>
                </a:lnTo>
                <a:lnTo>
                  <a:pt x="282727" y="751839"/>
                </a:lnTo>
                <a:lnTo>
                  <a:pt x="281038" y="753630"/>
                </a:lnTo>
                <a:lnTo>
                  <a:pt x="279501" y="755434"/>
                </a:lnTo>
                <a:lnTo>
                  <a:pt x="277964" y="757364"/>
                </a:lnTo>
                <a:lnTo>
                  <a:pt x="276415" y="759155"/>
                </a:lnTo>
                <a:lnTo>
                  <a:pt x="274739" y="760958"/>
                </a:lnTo>
                <a:lnTo>
                  <a:pt x="273189" y="762888"/>
                </a:lnTo>
                <a:lnTo>
                  <a:pt x="271653" y="764679"/>
                </a:lnTo>
                <a:lnTo>
                  <a:pt x="270103" y="766483"/>
                </a:lnTo>
                <a:lnTo>
                  <a:pt x="268427" y="768400"/>
                </a:lnTo>
                <a:lnTo>
                  <a:pt x="266877" y="770204"/>
                </a:lnTo>
                <a:lnTo>
                  <a:pt x="265341" y="772007"/>
                </a:lnTo>
                <a:lnTo>
                  <a:pt x="263804" y="773925"/>
                </a:lnTo>
                <a:lnTo>
                  <a:pt x="262255" y="775728"/>
                </a:lnTo>
                <a:lnTo>
                  <a:pt x="260718" y="777532"/>
                </a:lnTo>
                <a:lnTo>
                  <a:pt x="259168" y="779449"/>
                </a:lnTo>
                <a:lnTo>
                  <a:pt x="257632" y="781253"/>
                </a:lnTo>
                <a:lnTo>
                  <a:pt x="256095" y="783056"/>
                </a:lnTo>
                <a:lnTo>
                  <a:pt x="254546" y="784974"/>
                </a:lnTo>
                <a:lnTo>
                  <a:pt x="253136" y="786790"/>
                </a:lnTo>
                <a:lnTo>
                  <a:pt x="251599" y="788581"/>
                </a:lnTo>
                <a:lnTo>
                  <a:pt x="250202" y="790511"/>
                </a:lnTo>
                <a:lnTo>
                  <a:pt x="248653" y="792314"/>
                </a:lnTo>
                <a:lnTo>
                  <a:pt x="247243" y="794105"/>
                </a:lnTo>
                <a:lnTo>
                  <a:pt x="245846" y="796035"/>
                </a:lnTo>
                <a:lnTo>
                  <a:pt x="244449" y="797826"/>
                </a:lnTo>
                <a:lnTo>
                  <a:pt x="243179" y="799630"/>
                </a:lnTo>
                <a:lnTo>
                  <a:pt x="241782" y="801560"/>
                </a:lnTo>
                <a:lnTo>
                  <a:pt x="240512" y="803351"/>
                </a:lnTo>
                <a:lnTo>
                  <a:pt x="239115" y="805154"/>
                </a:lnTo>
                <a:lnTo>
                  <a:pt x="237845" y="807084"/>
                </a:lnTo>
                <a:lnTo>
                  <a:pt x="236588" y="808875"/>
                </a:lnTo>
                <a:lnTo>
                  <a:pt x="235470" y="810806"/>
                </a:lnTo>
                <a:lnTo>
                  <a:pt x="234200" y="812609"/>
                </a:lnTo>
                <a:lnTo>
                  <a:pt x="233083" y="814400"/>
                </a:lnTo>
                <a:lnTo>
                  <a:pt x="231952" y="816330"/>
                </a:lnTo>
                <a:lnTo>
                  <a:pt x="230835" y="818133"/>
                </a:lnTo>
                <a:lnTo>
                  <a:pt x="229717" y="819924"/>
                </a:lnTo>
                <a:lnTo>
                  <a:pt x="228727" y="821855"/>
                </a:lnTo>
                <a:lnTo>
                  <a:pt x="227609" y="823645"/>
                </a:lnTo>
                <a:lnTo>
                  <a:pt x="226631" y="825449"/>
                </a:lnTo>
                <a:lnTo>
                  <a:pt x="225653" y="827379"/>
                </a:lnTo>
                <a:lnTo>
                  <a:pt x="224815" y="829170"/>
                </a:lnTo>
                <a:lnTo>
                  <a:pt x="223837" y="830986"/>
                </a:lnTo>
                <a:lnTo>
                  <a:pt x="222986" y="832904"/>
                </a:lnTo>
                <a:lnTo>
                  <a:pt x="222148" y="834694"/>
                </a:lnTo>
                <a:lnTo>
                  <a:pt x="221297" y="836510"/>
                </a:lnTo>
                <a:lnTo>
                  <a:pt x="220459" y="838428"/>
                </a:lnTo>
                <a:lnTo>
                  <a:pt x="219760" y="840231"/>
                </a:lnTo>
                <a:lnTo>
                  <a:pt x="218922" y="842035"/>
                </a:lnTo>
                <a:lnTo>
                  <a:pt x="218211" y="843953"/>
                </a:lnTo>
                <a:lnTo>
                  <a:pt x="217512" y="845756"/>
                </a:lnTo>
                <a:lnTo>
                  <a:pt x="216966" y="847559"/>
                </a:lnTo>
                <a:lnTo>
                  <a:pt x="216255" y="849477"/>
                </a:lnTo>
                <a:lnTo>
                  <a:pt x="215696" y="851280"/>
                </a:lnTo>
                <a:lnTo>
                  <a:pt x="215138" y="853071"/>
                </a:lnTo>
                <a:lnTo>
                  <a:pt x="214566" y="855002"/>
                </a:lnTo>
                <a:lnTo>
                  <a:pt x="214007" y="856805"/>
                </a:lnTo>
                <a:lnTo>
                  <a:pt x="213588" y="858596"/>
                </a:lnTo>
                <a:lnTo>
                  <a:pt x="213029" y="860526"/>
                </a:lnTo>
                <a:lnTo>
                  <a:pt x="212610" y="862329"/>
                </a:lnTo>
                <a:lnTo>
                  <a:pt x="212191" y="864120"/>
                </a:lnTo>
                <a:lnTo>
                  <a:pt x="211759" y="866051"/>
                </a:lnTo>
                <a:lnTo>
                  <a:pt x="211340" y="867854"/>
                </a:lnTo>
                <a:lnTo>
                  <a:pt x="210921" y="869645"/>
                </a:lnTo>
                <a:lnTo>
                  <a:pt x="210642" y="871575"/>
                </a:lnTo>
                <a:lnTo>
                  <a:pt x="210362" y="873366"/>
                </a:lnTo>
                <a:lnTo>
                  <a:pt x="209943" y="875296"/>
                </a:lnTo>
                <a:lnTo>
                  <a:pt x="209651" y="877100"/>
                </a:lnTo>
                <a:lnTo>
                  <a:pt x="209384" y="878890"/>
                </a:lnTo>
                <a:lnTo>
                  <a:pt x="209092" y="880821"/>
                </a:lnTo>
                <a:lnTo>
                  <a:pt x="208965" y="882624"/>
                </a:lnTo>
                <a:lnTo>
                  <a:pt x="208673" y="884427"/>
                </a:lnTo>
                <a:lnTo>
                  <a:pt x="208407" y="886345"/>
                </a:lnTo>
                <a:lnTo>
                  <a:pt x="208254" y="888149"/>
                </a:lnTo>
                <a:lnTo>
                  <a:pt x="208114" y="889952"/>
                </a:lnTo>
                <a:lnTo>
                  <a:pt x="207835" y="891870"/>
                </a:lnTo>
                <a:lnTo>
                  <a:pt x="207695" y="893673"/>
                </a:lnTo>
                <a:lnTo>
                  <a:pt x="207556" y="895476"/>
                </a:lnTo>
                <a:lnTo>
                  <a:pt x="207429" y="897394"/>
                </a:lnTo>
                <a:lnTo>
                  <a:pt x="207276" y="899198"/>
                </a:lnTo>
                <a:lnTo>
                  <a:pt x="207137" y="901001"/>
                </a:lnTo>
                <a:lnTo>
                  <a:pt x="206997" y="902919"/>
                </a:lnTo>
                <a:lnTo>
                  <a:pt x="206997" y="904722"/>
                </a:lnTo>
                <a:lnTo>
                  <a:pt x="206857" y="906525"/>
                </a:lnTo>
                <a:lnTo>
                  <a:pt x="206717" y="908443"/>
                </a:lnTo>
                <a:lnTo>
                  <a:pt x="206717" y="910247"/>
                </a:lnTo>
                <a:lnTo>
                  <a:pt x="206578" y="912050"/>
                </a:lnTo>
                <a:lnTo>
                  <a:pt x="206425" y="913968"/>
                </a:lnTo>
                <a:lnTo>
                  <a:pt x="206425" y="915771"/>
                </a:lnTo>
                <a:lnTo>
                  <a:pt x="206425" y="917574"/>
                </a:lnTo>
                <a:lnTo>
                  <a:pt x="206298" y="919492"/>
                </a:lnTo>
                <a:lnTo>
                  <a:pt x="206298" y="921296"/>
                </a:lnTo>
                <a:lnTo>
                  <a:pt x="206159" y="923099"/>
                </a:lnTo>
                <a:lnTo>
                  <a:pt x="206159" y="925017"/>
                </a:lnTo>
                <a:lnTo>
                  <a:pt x="206159" y="926820"/>
                </a:lnTo>
                <a:lnTo>
                  <a:pt x="206159" y="928623"/>
                </a:lnTo>
                <a:lnTo>
                  <a:pt x="206006" y="930541"/>
                </a:lnTo>
                <a:lnTo>
                  <a:pt x="206006" y="932345"/>
                </a:lnTo>
                <a:lnTo>
                  <a:pt x="206006" y="934148"/>
                </a:lnTo>
                <a:lnTo>
                  <a:pt x="206006" y="936066"/>
                </a:lnTo>
                <a:lnTo>
                  <a:pt x="206006" y="937869"/>
                </a:lnTo>
                <a:lnTo>
                  <a:pt x="205867" y="939787"/>
                </a:lnTo>
                <a:lnTo>
                  <a:pt x="205867" y="941590"/>
                </a:lnTo>
                <a:lnTo>
                  <a:pt x="205600" y="94159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5624456" y="416335"/>
            <a:ext cx="411480" cy="1638300"/>
          </a:xfrm>
          <a:custGeom>
            <a:avLst/>
            <a:gdLst/>
            <a:ahLst/>
            <a:cxnLst/>
            <a:rect l="l" t="t" r="r" b="b"/>
            <a:pathLst>
              <a:path w="411479" h="1638300">
                <a:moveTo>
                  <a:pt x="205867" y="1625600"/>
                </a:moveTo>
                <a:lnTo>
                  <a:pt x="205600" y="1625600"/>
                </a:lnTo>
                <a:lnTo>
                  <a:pt x="205600" y="1638300"/>
                </a:lnTo>
                <a:lnTo>
                  <a:pt x="205867" y="1638300"/>
                </a:lnTo>
                <a:lnTo>
                  <a:pt x="205867" y="1625600"/>
                </a:lnTo>
                <a:close/>
              </a:path>
              <a:path w="411479" h="1638300">
                <a:moveTo>
                  <a:pt x="206019" y="1612900"/>
                </a:moveTo>
                <a:lnTo>
                  <a:pt x="205447" y="1612900"/>
                </a:lnTo>
                <a:lnTo>
                  <a:pt x="205447" y="1625600"/>
                </a:lnTo>
                <a:lnTo>
                  <a:pt x="206019" y="1625600"/>
                </a:lnTo>
                <a:lnTo>
                  <a:pt x="206019" y="1612900"/>
                </a:lnTo>
                <a:close/>
              </a:path>
              <a:path w="411479" h="1638300">
                <a:moveTo>
                  <a:pt x="206159" y="1600200"/>
                </a:moveTo>
                <a:lnTo>
                  <a:pt x="205320" y="1600200"/>
                </a:lnTo>
                <a:lnTo>
                  <a:pt x="205320" y="1612900"/>
                </a:lnTo>
                <a:lnTo>
                  <a:pt x="206159" y="1612900"/>
                </a:lnTo>
                <a:lnTo>
                  <a:pt x="206159" y="1600200"/>
                </a:lnTo>
                <a:close/>
              </a:path>
              <a:path w="411479" h="1638300">
                <a:moveTo>
                  <a:pt x="206438" y="1587500"/>
                </a:moveTo>
                <a:lnTo>
                  <a:pt x="205028" y="1587500"/>
                </a:lnTo>
                <a:lnTo>
                  <a:pt x="205028" y="1600200"/>
                </a:lnTo>
                <a:lnTo>
                  <a:pt x="206298" y="1600200"/>
                </a:lnTo>
                <a:lnTo>
                  <a:pt x="206438" y="1587500"/>
                </a:lnTo>
                <a:close/>
              </a:path>
              <a:path w="411479" h="1638300">
                <a:moveTo>
                  <a:pt x="207975" y="1549400"/>
                </a:moveTo>
                <a:lnTo>
                  <a:pt x="203492" y="1549400"/>
                </a:lnTo>
                <a:lnTo>
                  <a:pt x="203771" y="1562100"/>
                </a:lnTo>
                <a:lnTo>
                  <a:pt x="204609" y="1574800"/>
                </a:lnTo>
                <a:lnTo>
                  <a:pt x="204889" y="1587500"/>
                </a:lnTo>
                <a:lnTo>
                  <a:pt x="206717" y="1587500"/>
                </a:lnTo>
                <a:lnTo>
                  <a:pt x="206717" y="1574800"/>
                </a:lnTo>
                <a:lnTo>
                  <a:pt x="207695" y="1562100"/>
                </a:lnTo>
                <a:lnTo>
                  <a:pt x="207975" y="1549400"/>
                </a:lnTo>
                <a:close/>
              </a:path>
              <a:path w="411479" h="1638300">
                <a:moveTo>
                  <a:pt x="210083" y="1524000"/>
                </a:moveTo>
                <a:lnTo>
                  <a:pt x="201383" y="1524000"/>
                </a:lnTo>
                <a:lnTo>
                  <a:pt x="201663" y="1536700"/>
                </a:lnTo>
                <a:lnTo>
                  <a:pt x="202653" y="1536700"/>
                </a:lnTo>
                <a:lnTo>
                  <a:pt x="202780" y="1549400"/>
                </a:lnTo>
                <a:lnTo>
                  <a:pt x="208534" y="1549400"/>
                </a:lnTo>
                <a:lnTo>
                  <a:pt x="209664" y="1536700"/>
                </a:lnTo>
                <a:lnTo>
                  <a:pt x="210083" y="1524000"/>
                </a:lnTo>
                <a:close/>
              </a:path>
              <a:path w="411479" h="1638300">
                <a:moveTo>
                  <a:pt x="211632" y="1511300"/>
                </a:moveTo>
                <a:lnTo>
                  <a:pt x="199847" y="1511300"/>
                </a:lnTo>
                <a:lnTo>
                  <a:pt x="200685" y="1524000"/>
                </a:lnTo>
                <a:lnTo>
                  <a:pt x="210362" y="1524000"/>
                </a:lnTo>
                <a:lnTo>
                  <a:pt x="211632" y="1511300"/>
                </a:lnTo>
                <a:close/>
              </a:path>
              <a:path w="411479" h="1638300">
                <a:moveTo>
                  <a:pt x="216255" y="1485900"/>
                </a:moveTo>
                <a:lnTo>
                  <a:pt x="194373" y="1485900"/>
                </a:lnTo>
                <a:lnTo>
                  <a:pt x="197180" y="1498600"/>
                </a:lnTo>
                <a:lnTo>
                  <a:pt x="198869" y="1511300"/>
                </a:lnTo>
                <a:lnTo>
                  <a:pt x="212610" y="1511300"/>
                </a:lnTo>
                <a:lnTo>
                  <a:pt x="214299" y="1498600"/>
                </a:lnTo>
                <a:lnTo>
                  <a:pt x="215557" y="1498600"/>
                </a:lnTo>
                <a:lnTo>
                  <a:pt x="216255" y="1485900"/>
                </a:lnTo>
                <a:close/>
              </a:path>
              <a:path w="411479" h="1638300">
                <a:moveTo>
                  <a:pt x="219621" y="1473200"/>
                </a:moveTo>
                <a:lnTo>
                  <a:pt x="191846" y="1473200"/>
                </a:lnTo>
                <a:lnTo>
                  <a:pt x="192836" y="1485900"/>
                </a:lnTo>
                <a:lnTo>
                  <a:pt x="218630" y="1485900"/>
                </a:lnTo>
                <a:lnTo>
                  <a:pt x="219621" y="1473200"/>
                </a:lnTo>
                <a:close/>
              </a:path>
              <a:path w="411479" h="1638300">
                <a:moveTo>
                  <a:pt x="223545" y="1460500"/>
                </a:moveTo>
                <a:lnTo>
                  <a:pt x="187921" y="1460500"/>
                </a:lnTo>
                <a:lnTo>
                  <a:pt x="188912" y="1473200"/>
                </a:lnTo>
                <a:lnTo>
                  <a:pt x="222427" y="1473200"/>
                </a:lnTo>
                <a:lnTo>
                  <a:pt x="223545" y="1460500"/>
                </a:lnTo>
                <a:close/>
              </a:path>
              <a:path w="411479" h="1638300">
                <a:moveTo>
                  <a:pt x="228320" y="1447800"/>
                </a:moveTo>
                <a:lnTo>
                  <a:pt x="183146" y="1447800"/>
                </a:lnTo>
                <a:lnTo>
                  <a:pt x="184416" y="1460500"/>
                </a:lnTo>
                <a:lnTo>
                  <a:pt x="227050" y="1460500"/>
                </a:lnTo>
                <a:lnTo>
                  <a:pt x="228320" y="1447800"/>
                </a:lnTo>
                <a:close/>
              </a:path>
              <a:path w="411479" h="1638300">
                <a:moveTo>
                  <a:pt x="234061" y="1435100"/>
                </a:moveTo>
                <a:lnTo>
                  <a:pt x="177406" y="1435100"/>
                </a:lnTo>
                <a:lnTo>
                  <a:pt x="178943" y="1447800"/>
                </a:lnTo>
                <a:lnTo>
                  <a:pt x="232524" y="1447800"/>
                </a:lnTo>
                <a:lnTo>
                  <a:pt x="234061" y="1435100"/>
                </a:lnTo>
                <a:close/>
              </a:path>
              <a:path w="411479" h="1638300">
                <a:moveTo>
                  <a:pt x="240792" y="1422400"/>
                </a:moveTo>
                <a:lnTo>
                  <a:pt x="170675" y="1422400"/>
                </a:lnTo>
                <a:lnTo>
                  <a:pt x="172364" y="1435100"/>
                </a:lnTo>
                <a:lnTo>
                  <a:pt x="238975" y="1435100"/>
                </a:lnTo>
                <a:lnTo>
                  <a:pt x="240792" y="1422400"/>
                </a:lnTo>
                <a:close/>
              </a:path>
              <a:path w="411479" h="1638300">
                <a:moveTo>
                  <a:pt x="248513" y="1409700"/>
                </a:moveTo>
                <a:lnTo>
                  <a:pt x="162826" y="1409700"/>
                </a:lnTo>
                <a:lnTo>
                  <a:pt x="164922" y="1422400"/>
                </a:lnTo>
                <a:lnTo>
                  <a:pt x="246557" y="1422400"/>
                </a:lnTo>
                <a:lnTo>
                  <a:pt x="248513" y="1409700"/>
                </a:lnTo>
                <a:close/>
              </a:path>
              <a:path w="411479" h="1638300">
                <a:moveTo>
                  <a:pt x="257340" y="1397000"/>
                </a:moveTo>
                <a:lnTo>
                  <a:pt x="153987" y="1397000"/>
                </a:lnTo>
                <a:lnTo>
                  <a:pt x="156362" y="1409700"/>
                </a:lnTo>
                <a:lnTo>
                  <a:pt x="252869" y="1409700"/>
                </a:lnTo>
                <a:lnTo>
                  <a:pt x="257340" y="1397000"/>
                </a:lnTo>
                <a:close/>
              </a:path>
              <a:path w="411479" h="1638300">
                <a:moveTo>
                  <a:pt x="267296" y="1384300"/>
                </a:moveTo>
                <a:lnTo>
                  <a:pt x="144170" y="1384300"/>
                </a:lnTo>
                <a:lnTo>
                  <a:pt x="146685" y="1397000"/>
                </a:lnTo>
                <a:lnTo>
                  <a:pt x="259740" y="1397000"/>
                </a:lnTo>
                <a:lnTo>
                  <a:pt x="267296" y="1384300"/>
                </a:lnTo>
                <a:close/>
              </a:path>
              <a:path w="411479" h="1638300">
                <a:moveTo>
                  <a:pt x="275437" y="1371600"/>
                </a:moveTo>
                <a:lnTo>
                  <a:pt x="133235" y="1371600"/>
                </a:lnTo>
                <a:lnTo>
                  <a:pt x="138836" y="1384300"/>
                </a:lnTo>
                <a:lnTo>
                  <a:pt x="272630" y="1384300"/>
                </a:lnTo>
                <a:lnTo>
                  <a:pt x="275437" y="1371600"/>
                </a:lnTo>
                <a:close/>
              </a:path>
              <a:path w="411479" h="1638300">
                <a:moveTo>
                  <a:pt x="289890" y="1358900"/>
                </a:moveTo>
                <a:lnTo>
                  <a:pt x="124523" y="1358900"/>
                </a:lnTo>
                <a:lnTo>
                  <a:pt x="127482" y="1371600"/>
                </a:lnTo>
                <a:lnTo>
                  <a:pt x="281051" y="1371600"/>
                </a:lnTo>
                <a:lnTo>
                  <a:pt x="289890" y="1358900"/>
                </a:lnTo>
                <a:close/>
              </a:path>
              <a:path w="411479" h="1638300">
                <a:moveTo>
                  <a:pt x="299288" y="1346200"/>
                </a:moveTo>
                <a:lnTo>
                  <a:pt x="112191" y="1346200"/>
                </a:lnTo>
                <a:lnTo>
                  <a:pt x="115277" y="1358900"/>
                </a:lnTo>
                <a:lnTo>
                  <a:pt x="296062" y="1358900"/>
                </a:lnTo>
                <a:lnTo>
                  <a:pt x="299288" y="1346200"/>
                </a:lnTo>
                <a:close/>
              </a:path>
              <a:path w="411479" h="1638300">
                <a:moveTo>
                  <a:pt x="312191" y="1333500"/>
                </a:moveTo>
                <a:lnTo>
                  <a:pt x="96062" y="1333500"/>
                </a:lnTo>
                <a:lnTo>
                  <a:pt x="105740" y="1346200"/>
                </a:lnTo>
                <a:lnTo>
                  <a:pt x="308825" y="1346200"/>
                </a:lnTo>
                <a:lnTo>
                  <a:pt x="312191" y="1333500"/>
                </a:lnTo>
                <a:close/>
              </a:path>
              <a:path w="411479" h="1638300">
                <a:moveTo>
                  <a:pt x="328726" y="1320800"/>
                </a:moveTo>
                <a:lnTo>
                  <a:pt x="82740" y="1320800"/>
                </a:lnTo>
                <a:lnTo>
                  <a:pt x="89458" y="1333500"/>
                </a:lnTo>
                <a:lnTo>
                  <a:pt x="322008" y="1333500"/>
                </a:lnTo>
                <a:lnTo>
                  <a:pt x="328726" y="1320800"/>
                </a:lnTo>
                <a:close/>
              </a:path>
              <a:path w="411479" h="1638300">
                <a:moveTo>
                  <a:pt x="341782" y="1308100"/>
                </a:moveTo>
                <a:lnTo>
                  <a:pt x="72923" y="1308100"/>
                </a:lnTo>
                <a:lnTo>
                  <a:pt x="76149" y="1320800"/>
                </a:lnTo>
                <a:lnTo>
                  <a:pt x="335330" y="1320800"/>
                </a:lnTo>
                <a:lnTo>
                  <a:pt x="341782" y="1308100"/>
                </a:lnTo>
                <a:close/>
              </a:path>
              <a:path w="411479" h="1638300">
                <a:moveTo>
                  <a:pt x="351447" y="1295400"/>
                </a:moveTo>
                <a:lnTo>
                  <a:pt x="60020" y="1295400"/>
                </a:lnTo>
                <a:lnTo>
                  <a:pt x="63093" y="1308100"/>
                </a:lnTo>
                <a:lnTo>
                  <a:pt x="348373" y="1308100"/>
                </a:lnTo>
                <a:lnTo>
                  <a:pt x="351447" y="1295400"/>
                </a:lnTo>
                <a:close/>
              </a:path>
              <a:path w="411479" h="1638300">
                <a:moveTo>
                  <a:pt x="363791" y="1282700"/>
                </a:moveTo>
                <a:lnTo>
                  <a:pt x="47663" y="1282700"/>
                </a:lnTo>
                <a:lnTo>
                  <a:pt x="50761" y="1295400"/>
                </a:lnTo>
                <a:lnTo>
                  <a:pt x="354672" y="1295400"/>
                </a:lnTo>
                <a:lnTo>
                  <a:pt x="363791" y="1282700"/>
                </a:lnTo>
                <a:close/>
              </a:path>
              <a:path w="411479" h="1638300">
                <a:moveTo>
                  <a:pt x="377685" y="1270000"/>
                </a:moveTo>
                <a:lnTo>
                  <a:pt x="33794" y="1270000"/>
                </a:lnTo>
                <a:lnTo>
                  <a:pt x="39128" y="1282700"/>
                </a:lnTo>
                <a:lnTo>
                  <a:pt x="372351" y="1282700"/>
                </a:lnTo>
                <a:lnTo>
                  <a:pt x="377685" y="1270000"/>
                </a:lnTo>
                <a:close/>
              </a:path>
              <a:path w="411479" h="1638300">
                <a:moveTo>
                  <a:pt x="384975" y="1257300"/>
                </a:moveTo>
                <a:lnTo>
                  <a:pt x="26492" y="1257300"/>
                </a:lnTo>
                <a:lnTo>
                  <a:pt x="28740" y="1270000"/>
                </a:lnTo>
                <a:lnTo>
                  <a:pt x="382600" y="1270000"/>
                </a:lnTo>
                <a:lnTo>
                  <a:pt x="384975" y="1257300"/>
                </a:lnTo>
                <a:close/>
              </a:path>
              <a:path w="411479" h="1638300">
                <a:moveTo>
                  <a:pt x="393534" y="1244600"/>
                </a:moveTo>
                <a:lnTo>
                  <a:pt x="17945" y="1244600"/>
                </a:lnTo>
                <a:lnTo>
                  <a:pt x="19900" y="1257300"/>
                </a:lnTo>
                <a:lnTo>
                  <a:pt x="391579" y="1257300"/>
                </a:lnTo>
                <a:lnTo>
                  <a:pt x="393534" y="1244600"/>
                </a:lnTo>
                <a:close/>
              </a:path>
              <a:path w="411479" h="1638300">
                <a:moveTo>
                  <a:pt x="400405" y="1231900"/>
                </a:moveTo>
                <a:lnTo>
                  <a:pt x="11074" y="1231900"/>
                </a:lnTo>
                <a:lnTo>
                  <a:pt x="12611" y="1244600"/>
                </a:lnTo>
                <a:lnTo>
                  <a:pt x="398868" y="1244600"/>
                </a:lnTo>
                <a:lnTo>
                  <a:pt x="400405" y="1231900"/>
                </a:lnTo>
                <a:close/>
              </a:path>
              <a:path w="411479" h="1638300">
                <a:moveTo>
                  <a:pt x="405447" y="1219200"/>
                </a:moveTo>
                <a:lnTo>
                  <a:pt x="5880" y="1219200"/>
                </a:lnTo>
                <a:lnTo>
                  <a:pt x="6997" y="1231900"/>
                </a:lnTo>
                <a:lnTo>
                  <a:pt x="404329" y="1231900"/>
                </a:lnTo>
                <a:lnTo>
                  <a:pt x="405447" y="1219200"/>
                </a:lnTo>
                <a:close/>
              </a:path>
              <a:path w="411479" h="1638300">
                <a:moveTo>
                  <a:pt x="408965" y="1206500"/>
                </a:moveTo>
                <a:lnTo>
                  <a:pt x="1816" y="1206500"/>
                </a:lnTo>
                <a:lnTo>
                  <a:pt x="3911" y="1219200"/>
                </a:lnTo>
                <a:lnTo>
                  <a:pt x="408254" y="1219200"/>
                </a:lnTo>
                <a:lnTo>
                  <a:pt x="408965" y="1206500"/>
                </a:lnTo>
                <a:close/>
              </a:path>
              <a:path w="411479" h="1638300">
                <a:moveTo>
                  <a:pt x="410921" y="1193800"/>
                </a:moveTo>
                <a:lnTo>
                  <a:pt x="266" y="1193800"/>
                </a:lnTo>
                <a:lnTo>
                  <a:pt x="825" y="1206500"/>
                </a:lnTo>
                <a:lnTo>
                  <a:pt x="409651" y="1206500"/>
                </a:lnTo>
                <a:lnTo>
                  <a:pt x="410921" y="1193800"/>
                </a:lnTo>
                <a:close/>
              </a:path>
              <a:path w="411479" h="1638300">
                <a:moveTo>
                  <a:pt x="411480" y="1181100"/>
                </a:moveTo>
                <a:lnTo>
                  <a:pt x="0" y="1181100"/>
                </a:lnTo>
                <a:lnTo>
                  <a:pt x="0" y="1193800"/>
                </a:lnTo>
                <a:lnTo>
                  <a:pt x="411480" y="1193800"/>
                </a:lnTo>
                <a:lnTo>
                  <a:pt x="411480" y="1181100"/>
                </a:lnTo>
                <a:close/>
              </a:path>
              <a:path w="411479" h="1638300">
                <a:moveTo>
                  <a:pt x="409232" y="1155700"/>
                </a:moveTo>
                <a:lnTo>
                  <a:pt x="2235" y="1155700"/>
                </a:lnTo>
                <a:lnTo>
                  <a:pt x="1663" y="1168400"/>
                </a:lnTo>
                <a:lnTo>
                  <a:pt x="685" y="1168400"/>
                </a:lnTo>
                <a:lnTo>
                  <a:pt x="419" y="1181100"/>
                </a:lnTo>
                <a:lnTo>
                  <a:pt x="411060" y="1181100"/>
                </a:lnTo>
                <a:lnTo>
                  <a:pt x="410502" y="1168400"/>
                </a:lnTo>
                <a:lnTo>
                  <a:pt x="409232" y="1155700"/>
                </a:lnTo>
                <a:close/>
              </a:path>
              <a:path w="411479" h="1638300">
                <a:moveTo>
                  <a:pt x="406984" y="1143000"/>
                </a:moveTo>
                <a:lnTo>
                  <a:pt x="4470" y="1143000"/>
                </a:lnTo>
                <a:lnTo>
                  <a:pt x="3771" y="1155700"/>
                </a:lnTo>
                <a:lnTo>
                  <a:pt x="407695" y="1155700"/>
                </a:lnTo>
                <a:lnTo>
                  <a:pt x="406984" y="1143000"/>
                </a:lnTo>
                <a:close/>
              </a:path>
              <a:path w="411479" h="1638300">
                <a:moveTo>
                  <a:pt x="401383" y="1117600"/>
                </a:moveTo>
                <a:lnTo>
                  <a:pt x="10083" y="1117600"/>
                </a:lnTo>
                <a:lnTo>
                  <a:pt x="9245" y="1130300"/>
                </a:lnTo>
                <a:lnTo>
                  <a:pt x="7137" y="1130300"/>
                </a:lnTo>
                <a:lnTo>
                  <a:pt x="5041" y="1143000"/>
                </a:lnTo>
                <a:lnTo>
                  <a:pt x="405739" y="1143000"/>
                </a:lnTo>
                <a:lnTo>
                  <a:pt x="402221" y="1130300"/>
                </a:lnTo>
                <a:lnTo>
                  <a:pt x="401383" y="1117600"/>
                </a:lnTo>
                <a:close/>
              </a:path>
              <a:path w="411479" h="1638300">
                <a:moveTo>
                  <a:pt x="399008" y="1104900"/>
                </a:moveTo>
                <a:lnTo>
                  <a:pt x="12331" y="1104900"/>
                </a:lnTo>
                <a:lnTo>
                  <a:pt x="11633" y="1117600"/>
                </a:lnTo>
                <a:lnTo>
                  <a:pt x="399846" y="1117600"/>
                </a:lnTo>
                <a:lnTo>
                  <a:pt x="399008" y="1104900"/>
                </a:lnTo>
                <a:close/>
              </a:path>
              <a:path w="411479" h="1638300">
                <a:moveTo>
                  <a:pt x="390867" y="1079500"/>
                </a:moveTo>
                <a:lnTo>
                  <a:pt x="19761" y="1079500"/>
                </a:lnTo>
                <a:lnTo>
                  <a:pt x="14719" y="1104900"/>
                </a:lnTo>
                <a:lnTo>
                  <a:pt x="396621" y="1104900"/>
                </a:lnTo>
                <a:lnTo>
                  <a:pt x="395909" y="1092200"/>
                </a:lnTo>
                <a:lnTo>
                  <a:pt x="393395" y="1092200"/>
                </a:lnTo>
                <a:lnTo>
                  <a:pt x="390867" y="1079500"/>
                </a:lnTo>
                <a:close/>
              </a:path>
              <a:path w="411479" h="1638300">
                <a:moveTo>
                  <a:pt x="387502" y="1066800"/>
                </a:moveTo>
                <a:lnTo>
                  <a:pt x="22148" y="1066800"/>
                </a:lnTo>
                <a:lnTo>
                  <a:pt x="20472" y="1079500"/>
                </a:lnTo>
                <a:lnTo>
                  <a:pt x="390017" y="1079500"/>
                </a:lnTo>
                <a:lnTo>
                  <a:pt x="387502" y="1066800"/>
                </a:lnTo>
                <a:close/>
              </a:path>
              <a:path w="411479" h="1638300">
                <a:moveTo>
                  <a:pt x="384136" y="1054100"/>
                </a:moveTo>
                <a:lnTo>
                  <a:pt x="27343" y="1054100"/>
                </a:lnTo>
                <a:lnTo>
                  <a:pt x="24815" y="1066800"/>
                </a:lnTo>
                <a:lnTo>
                  <a:pt x="386664" y="1066800"/>
                </a:lnTo>
                <a:lnTo>
                  <a:pt x="384136" y="1054100"/>
                </a:lnTo>
                <a:close/>
              </a:path>
              <a:path w="411479" h="1638300">
                <a:moveTo>
                  <a:pt x="381469" y="1041400"/>
                </a:moveTo>
                <a:lnTo>
                  <a:pt x="30010" y="1041400"/>
                </a:lnTo>
                <a:lnTo>
                  <a:pt x="28321" y="1054100"/>
                </a:lnTo>
                <a:lnTo>
                  <a:pt x="383146" y="1054100"/>
                </a:lnTo>
                <a:lnTo>
                  <a:pt x="381469" y="1041400"/>
                </a:lnTo>
                <a:close/>
              </a:path>
              <a:path w="411479" h="1638300">
                <a:moveTo>
                  <a:pt x="378663" y="1028700"/>
                </a:moveTo>
                <a:lnTo>
                  <a:pt x="32664" y="1028700"/>
                </a:lnTo>
                <a:lnTo>
                  <a:pt x="31826" y="1041400"/>
                </a:lnTo>
                <a:lnTo>
                  <a:pt x="379641" y="1041400"/>
                </a:lnTo>
                <a:lnTo>
                  <a:pt x="378663" y="1028700"/>
                </a:lnTo>
                <a:close/>
              </a:path>
              <a:path w="411479" h="1638300">
                <a:moveTo>
                  <a:pt x="375018" y="1016000"/>
                </a:moveTo>
                <a:lnTo>
                  <a:pt x="36309" y="1016000"/>
                </a:lnTo>
                <a:lnTo>
                  <a:pt x="35471" y="1028700"/>
                </a:lnTo>
                <a:lnTo>
                  <a:pt x="375996" y="1028700"/>
                </a:lnTo>
                <a:lnTo>
                  <a:pt x="375018" y="1016000"/>
                </a:lnTo>
                <a:close/>
              </a:path>
              <a:path w="411479" h="1638300">
                <a:moveTo>
                  <a:pt x="371373" y="1003300"/>
                </a:moveTo>
                <a:lnTo>
                  <a:pt x="40106" y="1003300"/>
                </a:lnTo>
                <a:lnTo>
                  <a:pt x="39128" y="1016000"/>
                </a:lnTo>
                <a:lnTo>
                  <a:pt x="372351" y="1016000"/>
                </a:lnTo>
                <a:lnTo>
                  <a:pt x="371373" y="1003300"/>
                </a:lnTo>
                <a:close/>
              </a:path>
              <a:path w="411479" h="1638300">
                <a:moveTo>
                  <a:pt x="367728" y="990600"/>
                </a:moveTo>
                <a:lnTo>
                  <a:pt x="43751" y="990600"/>
                </a:lnTo>
                <a:lnTo>
                  <a:pt x="42773" y="1003300"/>
                </a:lnTo>
                <a:lnTo>
                  <a:pt x="368706" y="1003300"/>
                </a:lnTo>
                <a:lnTo>
                  <a:pt x="367728" y="990600"/>
                </a:lnTo>
                <a:close/>
              </a:path>
              <a:path w="411479" h="1638300">
                <a:moveTo>
                  <a:pt x="360718" y="965200"/>
                </a:moveTo>
                <a:lnTo>
                  <a:pt x="50622" y="965200"/>
                </a:lnTo>
                <a:lnTo>
                  <a:pt x="47256" y="977900"/>
                </a:lnTo>
                <a:lnTo>
                  <a:pt x="45567" y="990600"/>
                </a:lnTo>
                <a:lnTo>
                  <a:pt x="365061" y="990600"/>
                </a:lnTo>
                <a:lnTo>
                  <a:pt x="364210" y="977900"/>
                </a:lnTo>
                <a:lnTo>
                  <a:pt x="363232" y="977900"/>
                </a:lnTo>
                <a:lnTo>
                  <a:pt x="360718" y="965200"/>
                </a:lnTo>
                <a:close/>
              </a:path>
              <a:path w="411479" h="1638300">
                <a:moveTo>
                  <a:pt x="357632" y="952500"/>
                </a:moveTo>
                <a:lnTo>
                  <a:pt x="53848" y="952500"/>
                </a:lnTo>
                <a:lnTo>
                  <a:pt x="52997" y="965200"/>
                </a:lnTo>
                <a:lnTo>
                  <a:pt x="358317" y="965200"/>
                </a:lnTo>
                <a:lnTo>
                  <a:pt x="357632" y="952500"/>
                </a:lnTo>
                <a:close/>
              </a:path>
              <a:path w="411479" h="1638300">
                <a:moveTo>
                  <a:pt x="354825" y="939800"/>
                </a:moveTo>
                <a:lnTo>
                  <a:pt x="56642" y="939800"/>
                </a:lnTo>
                <a:lnTo>
                  <a:pt x="54546" y="952500"/>
                </a:lnTo>
                <a:lnTo>
                  <a:pt x="356920" y="952500"/>
                </a:lnTo>
                <a:lnTo>
                  <a:pt x="354825" y="939800"/>
                </a:lnTo>
                <a:close/>
              </a:path>
              <a:path w="411479" h="1638300">
                <a:moveTo>
                  <a:pt x="351739" y="927100"/>
                </a:moveTo>
                <a:lnTo>
                  <a:pt x="59029" y="927100"/>
                </a:lnTo>
                <a:lnTo>
                  <a:pt x="57353" y="939800"/>
                </a:lnTo>
                <a:lnTo>
                  <a:pt x="352856" y="939800"/>
                </a:lnTo>
                <a:lnTo>
                  <a:pt x="351739" y="927100"/>
                </a:lnTo>
                <a:close/>
              </a:path>
              <a:path w="411479" h="1638300">
                <a:moveTo>
                  <a:pt x="348653" y="901700"/>
                </a:moveTo>
                <a:lnTo>
                  <a:pt x="62826" y="901700"/>
                </a:lnTo>
                <a:lnTo>
                  <a:pt x="60718" y="927100"/>
                </a:lnTo>
                <a:lnTo>
                  <a:pt x="350761" y="927100"/>
                </a:lnTo>
                <a:lnTo>
                  <a:pt x="348653" y="901700"/>
                </a:lnTo>
                <a:close/>
              </a:path>
              <a:path w="411479" h="1638300">
                <a:moveTo>
                  <a:pt x="347535" y="889000"/>
                </a:moveTo>
                <a:lnTo>
                  <a:pt x="64223" y="889000"/>
                </a:lnTo>
                <a:lnTo>
                  <a:pt x="63093" y="901700"/>
                </a:lnTo>
                <a:lnTo>
                  <a:pt x="347802" y="901700"/>
                </a:lnTo>
                <a:lnTo>
                  <a:pt x="347535" y="889000"/>
                </a:lnTo>
                <a:close/>
              </a:path>
              <a:path w="411479" h="1638300">
                <a:moveTo>
                  <a:pt x="346557" y="876300"/>
                </a:moveTo>
                <a:lnTo>
                  <a:pt x="64782" y="876300"/>
                </a:lnTo>
                <a:lnTo>
                  <a:pt x="64503" y="889000"/>
                </a:lnTo>
                <a:lnTo>
                  <a:pt x="346824" y="889000"/>
                </a:lnTo>
                <a:lnTo>
                  <a:pt x="346557" y="876300"/>
                </a:lnTo>
                <a:close/>
              </a:path>
              <a:path w="411479" h="1638300">
                <a:moveTo>
                  <a:pt x="347535" y="812800"/>
                </a:moveTo>
                <a:lnTo>
                  <a:pt x="64084" y="812800"/>
                </a:lnTo>
                <a:lnTo>
                  <a:pt x="64643" y="825500"/>
                </a:lnTo>
                <a:lnTo>
                  <a:pt x="65074" y="838200"/>
                </a:lnTo>
                <a:lnTo>
                  <a:pt x="65074" y="850900"/>
                </a:lnTo>
                <a:lnTo>
                  <a:pt x="65201" y="863600"/>
                </a:lnTo>
                <a:lnTo>
                  <a:pt x="65074" y="876300"/>
                </a:lnTo>
                <a:lnTo>
                  <a:pt x="346405" y="876300"/>
                </a:lnTo>
                <a:lnTo>
                  <a:pt x="346265" y="863600"/>
                </a:lnTo>
                <a:lnTo>
                  <a:pt x="346265" y="850900"/>
                </a:lnTo>
                <a:lnTo>
                  <a:pt x="346405" y="838200"/>
                </a:lnTo>
                <a:lnTo>
                  <a:pt x="346684" y="838200"/>
                </a:lnTo>
                <a:lnTo>
                  <a:pt x="346684" y="825500"/>
                </a:lnTo>
                <a:lnTo>
                  <a:pt x="347535" y="812800"/>
                </a:lnTo>
                <a:close/>
              </a:path>
              <a:path w="411479" h="1638300">
                <a:moveTo>
                  <a:pt x="347954" y="800100"/>
                </a:moveTo>
                <a:lnTo>
                  <a:pt x="63512" y="800100"/>
                </a:lnTo>
                <a:lnTo>
                  <a:pt x="63804" y="812800"/>
                </a:lnTo>
                <a:lnTo>
                  <a:pt x="347802" y="812800"/>
                </a:lnTo>
                <a:lnTo>
                  <a:pt x="347954" y="800100"/>
                </a:lnTo>
                <a:close/>
              </a:path>
              <a:path w="411479" h="1638300">
                <a:moveTo>
                  <a:pt x="348653" y="787400"/>
                </a:moveTo>
                <a:lnTo>
                  <a:pt x="62534" y="787400"/>
                </a:lnTo>
                <a:lnTo>
                  <a:pt x="62966" y="800100"/>
                </a:lnTo>
                <a:lnTo>
                  <a:pt x="348373" y="800100"/>
                </a:lnTo>
                <a:lnTo>
                  <a:pt x="348653" y="787400"/>
                </a:lnTo>
                <a:close/>
              </a:path>
              <a:path w="411479" h="1638300">
                <a:moveTo>
                  <a:pt x="350329" y="749300"/>
                </a:moveTo>
                <a:lnTo>
                  <a:pt x="61137" y="749300"/>
                </a:lnTo>
                <a:lnTo>
                  <a:pt x="61277" y="762000"/>
                </a:lnTo>
                <a:lnTo>
                  <a:pt x="62268" y="787400"/>
                </a:lnTo>
                <a:lnTo>
                  <a:pt x="349072" y="787400"/>
                </a:lnTo>
                <a:lnTo>
                  <a:pt x="349351" y="774700"/>
                </a:lnTo>
                <a:lnTo>
                  <a:pt x="350050" y="762000"/>
                </a:lnTo>
                <a:lnTo>
                  <a:pt x="350202" y="762000"/>
                </a:lnTo>
                <a:lnTo>
                  <a:pt x="350329" y="749300"/>
                </a:lnTo>
                <a:close/>
              </a:path>
              <a:path w="411479" h="1638300">
                <a:moveTo>
                  <a:pt x="350202" y="723900"/>
                </a:moveTo>
                <a:lnTo>
                  <a:pt x="61277" y="723900"/>
                </a:lnTo>
                <a:lnTo>
                  <a:pt x="60998" y="736600"/>
                </a:lnTo>
                <a:lnTo>
                  <a:pt x="60998" y="749300"/>
                </a:lnTo>
                <a:lnTo>
                  <a:pt x="350469" y="749300"/>
                </a:lnTo>
                <a:lnTo>
                  <a:pt x="350469" y="736600"/>
                </a:lnTo>
                <a:lnTo>
                  <a:pt x="350329" y="736600"/>
                </a:lnTo>
                <a:lnTo>
                  <a:pt x="350202" y="723900"/>
                </a:lnTo>
                <a:close/>
              </a:path>
              <a:path w="411479" h="1638300">
                <a:moveTo>
                  <a:pt x="349491" y="711200"/>
                </a:moveTo>
                <a:lnTo>
                  <a:pt x="61849" y="711200"/>
                </a:lnTo>
                <a:lnTo>
                  <a:pt x="61696" y="723900"/>
                </a:lnTo>
                <a:lnTo>
                  <a:pt x="349783" y="723900"/>
                </a:lnTo>
                <a:lnTo>
                  <a:pt x="349491" y="711200"/>
                </a:lnTo>
                <a:close/>
              </a:path>
              <a:path w="411479" h="1638300">
                <a:moveTo>
                  <a:pt x="348373" y="698500"/>
                </a:moveTo>
                <a:lnTo>
                  <a:pt x="63093" y="698500"/>
                </a:lnTo>
                <a:lnTo>
                  <a:pt x="62826" y="711200"/>
                </a:lnTo>
                <a:lnTo>
                  <a:pt x="348653" y="711200"/>
                </a:lnTo>
                <a:lnTo>
                  <a:pt x="348373" y="698500"/>
                </a:lnTo>
                <a:close/>
              </a:path>
              <a:path w="411479" h="1638300">
                <a:moveTo>
                  <a:pt x="343738" y="673100"/>
                </a:moveTo>
                <a:lnTo>
                  <a:pt x="67589" y="673100"/>
                </a:lnTo>
                <a:lnTo>
                  <a:pt x="66179" y="685800"/>
                </a:lnTo>
                <a:lnTo>
                  <a:pt x="63944" y="698500"/>
                </a:lnTo>
                <a:lnTo>
                  <a:pt x="346964" y="698500"/>
                </a:lnTo>
                <a:lnTo>
                  <a:pt x="345846" y="685800"/>
                </a:lnTo>
                <a:lnTo>
                  <a:pt x="344576" y="685800"/>
                </a:lnTo>
                <a:lnTo>
                  <a:pt x="343738" y="673100"/>
                </a:lnTo>
                <a:close/>
              </a:path>
              <a:path w="411479" h="1638300">
                <a:moveTo>
                  <a:pt x="340372" y="660400"/>
                </a:moveTo>
                <a:lnTo>
                  <a:pt x="70954" y="660400"/>
                </a:lnTo>
                <a:lnTo>
                  <a:pt x="69278" y="673100"/>
                </a:lnTo>
                <a:lnTo>
                  <a:pt x="341350" y="673100"/>
                </a:lnTo>
                <a:lnTo>
                  <a:pt x="340372" y="660400"/>
                </a:lnTo>
                <a:close/>
              </a:path>
              <a:path w="411479" h="1638300">
                <a:moveTo>
                  <a:pt x="335191" y="647700"/>
                </a:moveTo>
                <a:lnTo>
                  <a:pt x="76276" y="647700"/>
                </a:lnTo>
                <a:lnTo>
                  <a:pt x="72923" y="660400"/>
                </a:lnTo>
                <a:lnTo>
                  <a:pt x="337426" y="660400"/>
                </a:lnTo>
                <a:lnTo>
                  <a:pt x="335191" y="647700"/>
                </a:lnTo>
                <a:close/>
              </a:path>
              <a:path w="411479" h="1638300">
                <a:moveTo>
                  <a:pt x="330276" y="635000"/>
                </a:moveTo>
                <a:lnTo>
                  <a:pt x="81191" y="635000"/>
                </a:lnTo>
                <a:lnTo>
                  <a:pt x="77406" y="647700"/>
                </a:lnTo>
                <a:lnTo>
                  <a:pt x="334060" y="647700"/>
                </a:lnTo>
                <a:lnTo>
                  <a:pt x="330276" y="635000"/>
                </a:lnTo>
                <a:close/>
              </a:path>
              <a:path w="411479" h="1638300">
                <a:moveTo>
                  <a:pt x="324815" y="622300"/>
                </a:moveTo>
                <a:lnTo>
                  <a:pt x="86664" y="622300"/>
                </a:lnTo>
                <a:lnTo>
                  <a:pt x="83858" y="635000"/>
                </a:lnTo>
                <a:lnTo>
                  <a:pt x="327609" y="635000"/>
                </a:lnTo>
                <a:lnTo>
                  <a:pt x="324815" y="622300"/>
                </a:lnTo>
                <a:close/>
              </a:path>
              <a:path w="411479" h="1638300">
                <a:moveTo>
                  <a:pt x="318770" y="609600"/>
                </a:moveTo>
                <a:lnTo>
                  <a:pt x="91147" y="609600"/>
                </a:lnTo>
                <a:lnTo>
                  <a:pt x="89611" y="622300"/>
                </a:lnTo>
                <a:lnTo>
                  <a:pt x="321856" y="622300"/>
                </a:lnTo>
                <a:lnTo>
                  <a:pt x="318770" y="609600"/>
                </a:lnTo>
                <a:close/>
              </a:path>
              <a:path w="411479" h="1638300">
                <a:moveTo>
                  <a:pt x="309524" y="584200"/>
                </a:moveTo>
                <a:lnTo>
                  <a:pt x="101803" y="584200"/>
                </a:lnTo>
                <a:lnTo>
                  <a:pt x="100266" y="596900"/>
                </a:lnTo>
                <a:lnTo>
                  <a:pt x="95643" y="609600"/>
                </a:lnTo>
                <a:lnTo>
                  <a:pt x="315836" y="609600"/>
                </a:lnTo>
                <a:lnTo>
                  <a:pt x="312750" y="596900"/>
                </a:lnTo>
                <a:lnTo>
                  <a:pt x="311073" y="596900"/>
                </a:lnTo>
                <a:lnTo>
                  <a:pt x="309524" y="584200"/>
                </a:lnTo>
                <a:close/>
              </a:path>
              <a:path w="411479" h="1638300">
                <a:moveTo>
                  <a:pt x="303352" y="571500"/>
                </a:moveTo>
                <a:lnTo>
                  <a:pt x="108115" y="571500"/>
                </a:lnTo>
                <a:lnTo>
                  <a:pt x="106578" y="584200"/>
                </a:lnTo>
                <a:lnTo>
                  <a:pt x="304888" y="584200"/>
                </a:lnTo>
                <a:lnTo>
                  <a:pt x="303352" y="571500"/>
                </a:lnTo>
                <a:close/>
              </a:path>
              <a:path w="411479" h="1638300">
                <a:moveTo>
                  <a:pt x="297180" y="558800"/>
                </a:moveTo>
                <a:lnTo>
                  <a:pt x="114160" y="558800"/>
                </a:lnTo>
                <a:lnTo>
                  <a:pt x="112750" y="571500"/>
                </a:lnTo>
                <a:lnTo>
                  <a:pt x="298716" y="571500"/>
                </a:lnTo>
                <a:lnTo>
                  <a:pt x="297180" y="558800"/>
                </a:lnTo>
                <a:close/>
              </a:path>
              <a:path w="411479" h="1638300">
                <a:moveTo>
                  <a:pt x="291426" y="546100"/>
                </a:moveTo>
                <a:lnTo>
                  <a:pt x="121450" y="546100"/>
                </a:lnTo>
                <a:lnTo>
                  <a:pt x="118630" y="558800"/>
                </a:lnTo>
                <a:lnTo>
                  <a:pt x="294233" y="558800"/>
                </a:lnTo>
                <a:lnTo>
                  <a:pt x="291426" y="546100"/>
                </a:lnTo>
                <a:close/>
              </a:path>
              <a:path w="411479" h="1638300">
                <a:moveTo>
                  <a:pt x="285813" y="533400"/>
                </a:moveTo>
                <a:lnTo>
                  <a:pt x="125514" y="533400"/>
                </a:lnTo>
                <a:lnTo>
                  <a:pt x="124256" y="546100"/>
                </a:lnTo>
                <a:lnTo>
                  <a:pt x="290017" y="546100"/>
                </a:lnTo>
                <a:lnTo>
                  <a:pt x="285813" y="533400"/>
                </a:lnTo>
                <a:close/>
              </a:path>
              <a:path w="411479" h="1638300">
                <a:moveTo>
                  <a:pt x="280771" y="520700"/>
                </a:moveTo>
                <a:lnTo>
                  <a:pt x="130708" y="520700"/>
                </a:lnTo>
                <a:lnTo>
                  <a:pt x="128168" y="533400"/>
                </a:lnTo>
                <a:lnTo>
                  <a:pt x="284556" y="533400"/>
                </a:lnTo>
                <a:lnTo>
                  <a:pt x="280771" y="520700"/>
                </a:lnTo>
                <a:close/>
              </a:path>
              <a:path w="411479" h="1638300">
                <a:moveTo>
                  <a:pt x="275856" y="508000"/>
                </a:moveTo>
                <a:lnTo>
                  <a:pt x="135610" y="508000"/>
                </a:lnTo>
                <a:lnTo>
                  <a:pt x="134353" y="520700"/>
                </a:lnTo>
                <a:lnTo>
                  <a:pt x="277126" y="520700"/>
                </a:lnTo>
                <a:lnTo>
                  <a:pt x="275856" y="508000"/>
                </a:lnTo>
                <a:close/>
              </a:path>
              <a:path w="411479" h="1638300">
                <a:moveTo>
                  <a:pt x="271373" y="495300"/>
                </a:moveTo>
                <a:lnTo>
                  <a:pt x="139954" y="495300"/>
                </a:lnTo>
                <a:lnTo>
                  <a:pt x="138976" y="508000"/>
                </a:lnTo>
                <a:lnTo>
                  <a:pt x="274739" y="508000"/>
                </a:lnTo>
                <a:lnTo>
                  <a:pt x="271373" y="495300"/>
                </a:lnTo>
                <a:close/>
              </a:path>
              <a:path w="411479" h="1638300">
                <a:moveTo>
                  <a:pt x="267169" y="482600"/>
                </a:moveTo>
                <a:lnTo>
                  <a:pt x="144170" y="482600"/>
                </a:lnTo>
                <a:lnTo>
                  <a:pt x="142201" y="495300"/>
                </a:lnTo>
                <a:lnTo>
                  <a:pt x="268287" y="495300"/>
                </a:lnTo>
                <a:lnTo>
                  <a:pt x="267169" y="482600"/>
                </a:lnTo>
                <a:close/>
              </a:path>
              <a:path w="411479" h="1638300">
                <a:moveTo>
                  <a:pt x="262255" y="469900"/>
                </a:moveTo>
                <a:lnTo>
                  <a:pt x="148094" y="469900"/>
                </a:lnTo>
                <a:lnTo>
                  <a:pt x="147243" y="482600"/>
                </a:lnTo>
                <a:lnTo>
                  <a:pt x="265201" y="482600"/>
                </a:lnTo>
                <a:lnTo>
                  <a:pt x="262255" y="469900"/>
                </a:lnTo>
                <a:close/>
              </a:path>
              <a:path w="411479" h="1638300">
                <a:moveTo>
                  <a:pt x="259448" y="457200"/>
                </a:moveTo>
                <a:lnTo>
                  <a:pt x="151892" y="457200"/>
                </a:lnTo>
                <a:lnTo>
                  <a:pt x="151041" y="469900"/>
                </a:lnTo>
                <a:lnTo>
                  <a:pt x="261416" y="469900"/>
                </a:lnTo>
                <a:lnTo>
                  <a:pt x="259448" y="457200"/>
                </a:lnTo>
                <a:close/>
              </a:path>
              <a:path w="411479" h="1638300">
                <a:moveTo>
                  <a:pt x="255943" y="444500"/>
                </a:moveTo>
                <a:lnTo>
                  <a:pt x="155536" y="444500"/>
                </a:lnTo>
                <a:lnTo>
                  <a:pt x="154686" y="457200"/>
                </a:lnTo>
                <a:lnTo>
                  <a:pt x="257632" y="457200"/>
                </a:lnTo>
                <a:lnTo>
                  <a:pt x="255943" y="444500"/>
                </a:lnTo>
                <a:close/>
              </a:path>
              <a:path w="411479" h="1638300">
                <a:moveTo>
                  <a:pt x="248094" y="419100"/>
                </a:moveTo>
                <a:lnTo>
                  <a:pt x="163385" y="419100"/>
                </a:lnTo>
                <a:lnTo>
                  <a:pt x="160858" y="431800"/>
                </a:lnTo>
                <a:lnTo>
                  <a:pt x="159029" y="431800"/>
                </a:lnTo>
                <a:lnTo>
                  <a:pt x="157353" y="444500"/>
                </a:lnTo>
                <a:lnTo>
                  <a:pt x="253276" y="444500"/>
                </a:lnTo>
                <a:lnTo>
                  <a:pt x="252298" y="431800"/>
                </a:lnTo>
                <a:lnTo>
                  <a:pt x="248094" y="419100"/>
                </a:lnTo>
                <a:close/>
              </a:path>
              <a:path w="411479" h="1638300">
                <a:moveTo>
                  <a:pt x="243890" y="406400"/>
                </a:moveTo>
                <a:lnTo>
                  <a:pt x="166738" y="406400"/>
                </a:lnTo>
                <a:lnTo>
                  <a:pt x="165074" y="419100"/>
                </a:lnTo>
                <a:lnTo>
                  <a:pt x="247243" y="419100"/>
                </a:lnTo>
                <a:lnTo>
                  <a:pt x="243890" y="406400"/>
                </a:lnTo>
                <a:close/>
              </a:path>
              <a:path w="411479" h="1638300">
                <a:moveTo>
                  <a:pt x="240665" y="393700"/>
                </a:moveTo>
                <a:lnTo>
                  <a:pt x="169964" y="393700"/>
                </a:lnTo>
                <a:lnTo>
                  <a:pt x="168287" y="406400"/>
                </a:lnTo>
                <a:lnTo>
                  <a:pt x="243179" y="406400"/>
                </a:lnTo>
                <a:lnTo>
                  <a:pt x="240665" y="393700"/>
                </a:lnTo>
                <a:close/>
              </a:path>
              <a:path w="411479" h="1638300">
                <a:moveTo>
                  <a:pt x="239115" y="381000"/>
                </a:moveTo>
                <a:lnTo>
                  <a:pt x="172212" y="381000"/>
                </a:lnTo>
                <a:lnTo>
                  <a:pt x="171513" y="393700"/>
                </a:lnTo>
                <a:lnTo>
                  <a:pt x="239953" y="393700"/>
                </a:lnTo>
                <a:lnTo>
                  <a:pt x="239115" y="381000"/>
                </a:lnTo>
                <a:close/>
              </a:path>
              <a:path w="411479" h="1638300">
                <a:moveTo>
                  <a:pt x="236169" y="368300"/>
                </a:moveTo>
                <a:lnTo>
                  <a:pt x="176707" y="368300"/>
                </a:lnTo>
                <a:lnTo>
                  <a:pt x="174599" y="381000"/>
                </a:lnTo>
                <a:lnTo>
                  <a:pt x="236867" y="381000"/>
                </a:lnTo>
                <a:lnTo>
                  <a:pt x="236169" y="368300"/>
                </a:lnTo>
                <a:close/>
              </a:path>
              <a:path w="411479" h="1638300">
                <a:moveTo>
                  <a:pt x="230568" y="342900"/>
                </a:moveTo>
                <a:lnTo>
                  <a:pt x="181610" y="342900"/>
                </a:lnTo>
                <a:lnTo>
                  <a:pt x="180213" y="355600"/>
                </a:lnTo>
                <a:lnTo>
                  <a:pt x="178943" y="355600"/>
                </a:lnTo>
                <a:lnTo>
                  <a:pt x="177546" y="368300"/>
                </a:lnTo>
                <a:lnTo>
                  <a:pt x="233921" y="368300"/>
                </a:lnTo>
                <a:lnTo>
                  <a:pt x="231127" y="355600"/>
                </a:lnTo>
                <a:lnTo>
                  <a:pt x="230568" y="342900"/>
                </a:lnTo>
                <a:close/>
              </a:path>
              <a:path w="411479" h="1638300">
                <a:moveTo>
                  <a:pt x="228600" y="330200"/>
                </a:moveTo>
                <a:lnTo>
                  <a:pt x="182880" y="330200"/>
                </a:lnTo>
                <a:lnTo>
                  <a:pt x="182168" y="342900"/>
                </a:lnTo>
                <a:lnTo>
                  <a:pt x="229146" y="342900"/>
                </a:lnTo>
                <a:lnTo>
                  <a:pt x="228600" y="330200"/>
                </a:lnTo>
                <a:close/>
              </a:path>
              <a:path w="411479" h="1638300">
                <a:moveTo>
                  <a:pt x="221856" y="292100"/>
                </a:moveTo>
                <a:lnTo>
                  <a:pt x="189598" y="292100"/>
                </a:lnTo>
                <a:lnTo>
                  <a:pt x="189039" y="304800"/>
                </a:lnTo>
                <a:lnTo>
                  <a:pt x="188620" y="304800"/>
                </a:lnTo>
                <a:lnTo>
                  <a:pt x="184137" y="330200"/>
                </a:lnTo>
                <a:lnTo>
                  <a:pt x="227901" y="330200"/>
                </a:lnTo>
                <a:lnTo>
                  <a:pt x="225653" y="317500"/>
                </a:lnTo>
                <a:lnTo>
                  <a:pt x="224523" y="317500"/>
                </a:lnTo>
                <a:lnTo>
                  <a:pt x="222275" y="304800"/>
                </a:lnTo>
                <a:lnTo>
                  <a:pt x="221856" y="292100"/>
                </a:lnTo>
                <a:close/>
              </a:path>
              <a:path w="411479" h="1638300">
                <a:moveTo>
                  <a:pt x="216535" y="254000"/>
                </a:moveTo>
                <a:lnTo>
                  <a:pt x="194792" y="254000"/>
                </a:lnTo>
                <a:lnTo>
                  <a:pt x="194513" y="266700"/>
                </a:lnTo>
                <a:lnTo>
                  <a:pt x="191579" y="279400"/>
                </a:lnTo>
                <a:lnTo>
                  <a:pt x="191020" y="292100"/>
                </a:lnTo>
                <a:lnTo>
                  <a:pt x="220459" y="292100"/>
                </a:lnTo>
                <a:lnTo>
                  <a:pt x="219900" y="279400"/>
                </a:lnTo>
                <a:lnTo>
                  <a:pt x="216535" y="254000"/>
                </a:lnTo>
                <a:close/>
              </a:path>
              <a:path w="411479" h="1638300">
                <a:moveTo>
                  <a:pt x="215138" y="241300"/>
                </a:moveTo>
                <a:lnTo>
                  <a:pt x="196342" y="241300"/>
                </a:lnTo>
                <a:lnTo>
                  <a:pt x="195910" y="254000"/>
                </a:lnTo>
                <a:lnTo>
                  <a:pt x="215557" y="254000"/>
                </a:lnTo>
                <a:lnTo>
                  <a:pt x="215138" y="241300"/>
                </a:lnTo>
                <a:close/>
              </a:path>
              <a:path w="411479" h="1638300">
                <a:moveTo>
                  <a:pt x="213868" y="228600"/>
                </a:moveTo>
                <a:lnTo>
                  <a:pt x="198158" y="228600"/>
                </a:lnTo>
                <a:lnTo>
                  <a:pt x="197040" y="241300"/>
                </a:lnTo>
                <a:lnTo>
                  <a:pt x="214426" y="241300"/>
                </a:lnTo>
                <a:lnTo>
                  <a:pt x="213868" y="228600"/>
                </a:lnTo>
                <a:close/>
              </a:path>
              <a:path w="411479" h="1638300">
                <a:moveTo>
                  <a:pt x="210642" y="190500"/>
                </a:moveTo>
                <a:lnTo>
                  <a:pt x="200825" y="190500"/>
                </a:lnTo>
                <a:lnTo>
                  <a:pt x="200685" y="203200"/>
                </a:lnTo>
                <a:lnTo>
                  <a:pt x="199555" y="215900"/>
                </a:lnTo>
                <a:lnTo>
                  <a:pt x="199136" y="215900"/>
                </a:lnTo>
                <a:lnTo>
                  <a:pt x="198577" y="228600"/>
                </a:lnTo>
                <a:lnTo>
                  <a:pt x="213448" y="228600"/>
                </a:lnTo>
                <a:lnTo>
                  <a:pt x="211493" y="203200"/>
                </a:lnTo>
                <a:lnTo>
                  <a:pt x="210781" y="203200"/>
                </a:lnTo>
                <a:lnTo>
                  <a:pt x="210642" y="190500"/>
                </a:lnTo>
                <a:close/>
              </a:path>
              <a:path w="411479" h="1638300">
                <a:moveTo>
                  <a:pt x="209804" y="177800"/>
                </a:moveTo>
                <a:lnTo>
                  <a:pt x="201663" y="177800"/>
                </a:lnTo>
                <a:lnTo>
                  <a:pt x="201536" y="190500"/>
                </a:lnTo>
                <a:lnTo>
                  <a:pt x="209943" y="190500"/>
                </a:lnTo>
                <a:lnTo>
                  <a:pt x="209804" y="177800"/>
                </a:lnTo>
                <a:close/>
              </a:path>
              <a:path w="411479" h="1638300">
                <a:moveTo>
                  <a:pt x="207276" y="127000"/>
                </a:moveTo>
                <a:lnTo>
                  <a:pt x="204050" y="127000"/>
                </a:lnTo>
                <a:lnTo>
                  <a:pt x="204050" y="139700"/>
                </a:lnTo>
                <a:lnTo>
                  <a:pt x="202780" y="165100"/>
                </a:lnTo>
                <a:lnTo>
                  <a:pt x="202514" y="165100"/>
                </a:lnTo>
                <a:lnTo>
                  <a:pt x="202222" y="177800"/>
                </a:lnTo>
                <a:lnTo>
                  <a:pt x="209245" y="177800"/>
                </a:lnTo>
                <a:lnTo>
                  <a:pt x="208965" y="165100"/>
                </a:lnTo>
                <a:lnTo>
                  <a:pt x="207276" y="127000"/>
                </a:lnTo>
                <a:close/>
              </a:path>
              <a:path w="411479" h="1638300">
                <a:moveTo>
                  <a:pt x="206997" y="114300"/>
                </a:moveTo>
                <a:lnTo>
                  <a:pt x="204609" y="114300"/>
                </a:lnTo>
                <a:lnTo>
                  <a:pt x="204330" y="127000"/>
                </a:lnTo>
                <a:lnTo>
                  <a:pt x="206997" y="127000"/>
                </a:lnTo>
                <a:lnTo>
                  <a:pt x="206997" y="114300"/>
                </a:lnTo>
                <a:close/>
              </a:path>
              <a:path w="411479" h="1638300">
                <a:moveTo>
                  <a:pt x="206578" y="101600"/>
                </a:moveTo>
                <a:lnTo>
                  <a:pt x="204762" y="101600"/>
                </a:lnTo>
                <a:lnTo>
                  <a:pt x="204762" y="114300"/>
                </a:lnTo>
                <a:lnTo>
                  <a:pt x="206857" y="114300"/>
                </a:lnTo>
                <a:lnTo>
                  <a:pt x="206578" y="101600"/>
                </a:lnTo>
                <a:close/>
              </a:path>
              <a:path w="411479" h="1638300">
                <a:moveTo>
                  <a:pt x="206438" y="88900"/>
                </a:moveTo>
                <a:lnTo>
                  <a:pt x="205028" y="88900"/>
                </a:lnTo>
                <a:lnTo>
                  <a:pt x="205028" y="101600"/>
                </a:lnTo>
                <a:lnTo>
                  <a:pt x="206438" y="101600"/>
                </a:lnTo>
                <a:lnTo>
                  <a:pt x="206438" y="88900"/>
                </a:lnTo>
                <a:close/>
              </a:path>
              <a:path w="411479" h="1638300">
                <a:moveTo>
                  <a:pt x="206159" y="63500"/>
                </a:moveTo>
                <a:lnTo>
                  <a:pt x="205320" y="63500"/>
                </a:lnTo>
                <a:lnTo>
                  <a:pt x="205320" y="76200"/>
                </a:lnTo>
                <a:lnTo>
                  <a:pt x="205181" y="76200"/>
                </a:lnTo>
                <a:lnTo>
                  <a:pt x="205181" y="88900"/>
                </a:lnTo>
                <a:lnTo>
                  <a:pt x="206298" y="88900"/>
                </a:lnTo>
                <a:lnTo>
                  <a:pt x="206159" y="76200"/>
                </a:lnTo>
                <a:lnTo>
                  <a:pt x="206159" y="63500"/>
                </a:lnTo>
                <a:close/>
              </a:path>
              <a:path w="411479" h="1638300">
                <a:moveTo>
                  <a:pt x="205740" y="0"/>
                </a:moveTo>
                <a:lnTo>
                  <a:pt x="205600" y="12700"/>
                </a:lnTo>
                <a:lnTo>
                  <a:pt x="205600" y="38100"/>
                </a:lnTo>
                <a:lnTo>
                  <a:pt x="205447" y="50800"/>
                </a:lnTo>
                <a:lnTo>
                  <a:pt x="205447" y="63500"/>
                </a:lnTo>
                <a:lnTo>
                  <a:pt x="206019" y="63500"/>
                </a:lnTo>
                <a:lnTo>
                  <a:pt x="206019" y="50800"/>
                </a:lnTo>
                <a:lnTo>
                  <a:pt x="205867" y="50800"/>
                </a:lnTo>
                <a:lnTo>
                  <a:pt x="205867" y="25400"/>
                </a:lnTo>
                <a:lnTo>
                  <a:pt x="205740" y="12700"/>
                </a:lnTo>
                <a:lnTo>
                  <a:pt x="205740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5624456" y="412271"/>
            <a:ext cx="411480" cy="1642745"/>
          </a:xfrm>
          <a:custGeom>
            <a:avLst/>
            <a:gdLst/>
            <a:ahLst/>
            <a:cxnLst/>
            <a:rect l="l" t="t" r="r" b="b"/>
            <a:pathLst>
              <a:path w="411479" h="1642745">
                <a:moveTo>
                  <a:pt x="205600" y="1642364"/>
                </a:moveTo>
                <a:lnTo>
                  <a:pt x="205600" y="1639239"/>
                </a:lnTo>
                <a:lnTo>
                  <a:pt x="205600" y="1636001"/>
                </a:lnTo>
                <a:lnTo>
                  <a:pt x="205600" y="1632762"/>
                </a:lnTo>
                <a:lnTo>
                  <a:pt x="205600" y="1629511"/>
                </a:lnTo>
                <a:lnTo>
                  <a:pt x="205447" y="1626387"/>
                </a:lnTo>
                <a:lnTo>
                  <a:pt x="205447" y="1623148"/>
                </a:lnTo>
                <a:lnTo>
                  <a:pt x="205447" y="1619897"/>
                </a:lnTo>
                <a:lnTo>
                  <a:pt x="205447" y="1616659"/>
                </a:lnTo>
                <a:lnTo>
                  <a:pt x="205447" y="1613535"/>
                </a:lnTo>
                <a:lnTo>
                  <a:pt x="205320" y="1610296"/>
                </a:lnTo>
                <a:lnTo>
                  <a:pt x="205320" y="1607058"/>
                </a:lnTo>
                <a:lnTo>
                  <a:pt x="205320" y="1603806"/>
                </a:lnTo>
                <a:lnTo>
                  <a:pt x="205181" y="1600568"/>
                </a:lnTo>
                <a:lnTo>
                  <a:pt x="205181" y="1597444"/>
                </a:lnTo>
                <a:lnTo>
                  <a:pt x="205028" y="1594205"/>
                </a:lnTo>
                <a:lnTo>
                  <a:pt x="205028" y="1590967"/>
                </a:lnTo>
                <a:lnTo>
                  <a:pt x="204889" y="1587715"/>
                </a:lnTo>
                <a:lnTo>
                  <a:pt x="204889" y="1584591"/>
                </a:lnTo>
                <a:lnTo>
                  <a:pt x="204762" y="1581353"/>
                </a:lnTo>
                <a:lnTo>
                  <a:pt x="204609" y="1578102"/>
                </a:lnTo>
                <a:lnTo>
                  <a:pt x="204609" y="1574876"/>
                </a:lnTo>
                <a:lnTo>
                  <a:pt x="204470" y="1571739"/>
                </a:lnTo>
                <a:lnTo>
                  <a:pt x="204330" y="1568500"/>
                </a:lnTo>
                <a:lnTo>
                  <a:pt x="204203" y="1565262"/>
                </a:lnTo>
                <a:lnTo>
                  <a:pt x="204050" y="1562011"/>
                </a:lnTo>
                <a:lnTo>
                  <a:pt x="203911" y="1558899"/>
                </a:lnTo>
                <a:lnTo>
                  <a:pt x="203771" y="1555648"/>
                </a:lnTo>
                <a:lnTo>
                  <a:pt x="203492" y="1552409"/>
                </a:lnTo>
                <a:lnTo>
                  <a:pt x="203352" y="1549171"/>
                </a:lnTo>
                <a:lnTo>
                  <a:pt x="203073" y="1546047"/>
                </a:lnTo>
                <a:lnTo>
                  <a:pt x="202780" y="1542796"/>
                </a:lnTo>
                <a:lnTo>
                  <a:pt x="202653" y="1539557"/>
                </a:lnTo>
                <a:lnTo>
                  <a:pt x="202374" y="1536319"/>
                </a:lnTo>
                <a:lnTo>
                  <a:pt x="202095" y="1533080"/>
                </a:lnTo>
                <a:lnTo>
                  <a:pt x="201663" y="1529943"/>
                </a:lnTo>
                <a:lnTo>
                  <a:pt x="201383" y="1526705"/>
                </a:lnTo>
                <a:lnTo>
                  <a:pt x="200964" y="1523466"/>
                </a:lnTo>
                <a:lnTo>
                  <a:pt x="200685" y="1520215"/>
                </a:lnTo>
                <a:lnTo>
                  <a:pt x="200266" y="1517103"/>
                </a:lnTo>
                <a:lnTo>
                  <a:pt x="199847" y="1513852"/>
                </a:lnTo>
                <a:lnTo>
                  <a:pt x="199288" y="1510614"/>
                </a:lnTo>
                <a:lnTo>
                  <a:pt x="198869" y="1507375"/>
                </a:lnTo>
                <a:lnTo>
                  <a:pt x="198310" y="1504251"/>
                </a:lnTo>
                <a:lnTo>
                  <a:pt x="197739" y="1501013"/>
                </a:lnTo>
                <a:lnTo>
                  <a:pt x="197180" y="1497761"/>
                </a:lnTo>
                <a:lnTo>
                  <a:pt x="196481" y="1494523"/>
                </a:lnTo>
                <a:lnTo>
                  <a:pt x="195783" y="1491399"/>
                </a:lnTo>
                <a:lnTo>
                  <a:pt x="195084" y="1488147"/>
                </a:lnTo>
                <a:lnTo>
                  <a:pt x="194373" y="1484909"/>
                </a:lnTo>
                <a:lnTo>
                  <a:pt x="193535" y="1481670"/>
                </a:lnTo>
                <a:lnTo>
                  <a:pt x="192836" y="1478546"/>
                </a:lnTo>
                <a:lnTo>
                  <a:pt x="191846" y="1475308"/>
                </a:lnTo>
                <a:lnTo>
                  <a:pt x="191020" y="1472057"/>
                </a:lnTo>
                <a:lnTo>
                  <a:pt x="190017" y="1468818"/>
                </a:lnTo>
                <a:lnTo>
                  <a:pt x="188912" y="1465580"/>
                </a:lnTo>
                <a:lnTo>
                  <a:pt x="187921" y="1462455"/>
                </a:lnTo>
                <a:lnTo>
                  <a:pt x="186804" y="1459217"/>
                </a:lnTo>
                <a:lnTo>
                  <a:pt x="185547" y="1455966"/>
                </a:lnTo>
                <a:lnTo>
                  <a:pt x="184416" y="1452727"/>
                </a:lnTo>
                <a:lnTo>
                  <a:pt x="183146" y="1449603"/>
                </a:lnTo>
                <a:lnTo>
                  <a:pt x="181749" y="1446364"/>
                </a:lnTo>
                <a:lnTo>
                  <a:pt x="180352" y="1443126"/>
                </a:lnTo>
                <a:lnTo>
                  <a:pt x="178943" y="1439875"/>
                </a:lnTo>
                <a:lnTo>
                  <a:pt x="177406" y="1436751"/>
                </a:lnTo>
                <a:lnTo>
                  <a:pt x="175717" y="1433512"/>
                </a:lnTo>
                <a:lnTo>
                  <a:pt x="174180" y="1430261"/>
                </a:lnTo>
                <a:lnTo>
                  <a:pt x="172364" y="1427022"/>
                </a:lnTo>
                <a:lnTo>
                  <a:pt x="170675" y="1423898"/>
                </a:lnTo>
                <a:lnTo>
                  <a:pt x="168846" y="1420660"/>
                </a:lnTo>
                <a:lnTo>
                  <a:pt x="166890" y="1417421"/>
                </a:lnTo>
                <a:lnTo>
                  <a:pt x="164922" y="1414170"/>
                </a:lnTo>
                <a:lnTo>
                  <a:pt x="162826" y="1411058"/>
                </a:lnTo>
                <a:lnTo>
                  <a:pt x="160718" y="1407807"/>
                </a:lnTo>
                <a:lnTo>
                  <a:pt x="158610" y="1404569"/>
                </a:lnTo>
                <a:lnTo>
                  <a:pt x="156362" y="1401330"/>
                </a:lnTo>
                <a:lnTo>
                  <a:pt x="153987" y="1398079"/>
                </a:lnTo>
                <a:lnTo>
                  <a:pt x="151599" y="1394955"/>
                </a:lnTo>
                <a:lnTo>
                  <a:pt x="149225" y="1391716"/>
                </a:lnTo>
                <a:lnTo>
                  <a:pt x="146685" y="1388478"/>
                </a:lnTo>
                <a:lnTo>
                  <a:pt x="144170" y="1385227"/>
                </a:lnTo>
                <a:lnTo>
                  <a:pt x="141503" y="1382102"/>
                </a:lnTo>
                <a:lnTo>
                  <a:pt x="138836" y="1378864"/>
                </a:lnTo>
                <a:lnTo>
                  <a:pt x="136029" y="1375625"/>
                </a:lnTo>
                <a:lnTo>
                  <a:pt x="133235" y="1372374"/>
                </a:lnTo>
                <a:lnTo>
                  <a:pt x="130416" y="1369263"/>
                </a:lnTo>
                <a:lnTo>
                  <a:pt x="127482" y="1366012"/>
                </a:lnTo>
                <a:lnTo>
                  <a:pt x="124523" y="1362773"/>
                </a:lnTo>
                <a:lnTo>
                  <a:pt x="121450" y="1359522"/>
                </a:lnTo>
                <a:lnTo>
                  <a:pt x="118503" y="1356398"/>
                </a:lnTo>
                <a:lnTo>
                  <a:pt x="115277" y="1353172"/>
                </a:lnTo>
                <a:lnTo>
                  <a:pt x="112191" y="1349921"/>
                </a:lnTo>
                <a:lnTo>
                  <a:pt x="108966" y="1346682"/>
                </a:lnTo>
                <a:lnTo>
                  <a:pt x="105740" y="1343558"/>
                </a:lnTo>
                <a:lnTo>
                  <a:pt x="102514" y="1340307"/>
                </a:lnTo>
                <a:lnTo>
                  <a:pt x="99288" y="1337068"/>
                </a:lnTo>
                <a:lnTo>
                  <a:pt x="96062" y="1333830"/>
                </a:lnTo>
                <a:lnTo>
                  <a:pt x="92684" y="1330706"/>
                </a:lnTo>
                <a:lnTo>
                  <a:pt x="89458" y="1327467"/>
                </a:lnTo>
                <a:lnTo>
                  <a:pt x="86106" y="1324216"/>
                </a:lnTo>
                <a:lnTo>
                  <a:pt x="82740" y="1320977"/>
                </a:lnTo>
                <a:lnTo>
                  <a:pt x="79502" y="1317726"/>
                </a:lnTo>
                <a:lnTo>
                  <a:pt x="76149" y="1314615"/>
                </a:lnTo>
                <a:lnTo>
                  <a:pt x="72923" y="1311376"/>
                </a:lnTo>
                <a:lnTo>
                  <a:pt x="69557" y="1308125"/>
                </a:lnTo>
                <a:lnTo>
                  <a:pt x="66319" y="1304886"/>
                </a:lnTo>
                <a:lnTo>
                  <a:pt x="63093" y="1301762"/>
                </a:lnTo>
                <a:lnTo>
                  <a:pt x="60020" y="1298511"/>
                </a:lnTo>
                <a:lnTo>
                  <a:pt x="56781" y="1295273"/>
                </a:lnTo>
                <a:lnTo>
                  <a:pt x="53708" y="1292034"/>
                </a:lnTo>
                <a:lnTo>
                  <a:pt x="50761" y="1288910"/>
                </a:lnTo>
                <a:lnTo>
                  <a:pt x="47663" y="1285671"/>
                </a:lnTo>
                <a:lnTo>
                  <a:pt x="44729" y="1282420"/>
                </a:lnTo>
                <a:lnTo>
                  <a:pt x="41922" y="1279182"/>
                </a:lnTo>
                <a:lnTo>
                  <a:pt x="39128" y="1276057"/>
                </a:lnTo>
                <a:lnTo>
                  <a:pt x="36461" y="1272819"/>
                </a:lnTo>
                <a:lnTo>
                  <a:pt x="33794" y="1269568"/>
                </a:lnTo>
                <a:lnTo>
                  <a:pt x="31254" y="1266329"/>
                </a:lnTo>
                <a:lnTo>
                  <a:pt x="28740" y="1263205"/>
                </a:lnTo>
                <a:lnTo>
                  <a:pt x="26492" y="1259967"/>
                </a:lnTo>
                <a:lnTo>
                  <a:pt x="24117" y="1256728"/>
                </a:lnTo>
                <a:lnTo>
                  <a:pt x="22009" y="1253477"/>
                </a:lnTo>
                <a:lnTo>
                  <a:pt x="4889" y="1218171"/>
                </a:lnTo>
                <a:lnTo>
                  <a:pt x="3213" y="1211681"/>
                </a:lnTo>
                <a:lnTo>
                  <a:pt x="2514" y="1208557"/>
                </a:lnTo>
                <a:lnTo>
                  <a:pt x="0" y="1185976"/>
                </a:lnTo>
                <a:lnTo>
                  <a:pt x="0" y="1182738"/>
                </a:lnTo>
                <a:lnTo>
                  <a:pt x="1397" y="1163523"/>
                </a:lnTo>
                <a:lnTo>
                  <a:pt x="1663" y="1160284"/>
                </a:lnTo>
                <a:lnTo>
                  <a:pt x="2235" y="1157046"/>
                </a:lnTo>
                <a:lnTo>
                  <a:pt x="2654" y="1153922"/>
                </a:lnTo>
                <a:lnTo>
                  <a:pt x="3213" y="1150670"/>
                </a:lnTo>
                <a:lnTo>
                  <a:pt x="3771" y="1147432"/>
                </a:lnTo>
                <a:lnTo>
                  <a:pt x="4470" y="1144181"/>
                </a:lnTo>
                <a:lnTo>
                  <a:pt x="5041" y="1141069"/>
                </a:lnTo>
                <a:lnTo>
                  <a:pt x="5740" y="1137818"/>
                </a:lnTo>
                <a:lnTo>
                  <a:pt x="6438" y="1134579"/>
                </a:lnTo>
                <a:lnTo>
                  <a:pt x="7137" y="1131341"/>
                </a:lnTo>
                <a:lnTo>
                  <a:pt x="7848" y="1128217"/>
                </a:lnTo>
                <a:lnTo>
                  <a:pt x="8534" y="1124978"/>
                </a:lnTo>
                <a:lnTo>
                  <a:pt x="9245" y="1121727"/>
                </a:lnTo>
                <a:lnTo>
                  <a:pt x="10083" y="1118489"/>
                </a:lnTo>
                <a:lnTo>
                  <a:pt x="10782" y="1115250"/>
                </a:lnTo>
                <a:lnTo>
                  <a:pt x="11633" y="1112126"/>
                </a:lnTo>
                <a:lnTo>
                  <a:pt x="12331" y="1108875"/>
                </a:lnTo>
                <a:lnTo>
                  <a:pt x="13182" y="1105636"/>
                </a:lnTo>
                <a:lnTo>
                  <a:pt x="14008" y="1102398"/>
                </a:lnTo>
                <a:lnTo>
                  <a:pt x="14719" y="1099273"/>
                </a:lnTo>
                <a:lnTo>
                  <a:pt x="15557" y="1096022"/>
                </a:lnTo>
                <a:lnTo>
                  <a:pt x="16408" y="1092784"/>
                </a:lnTo>
                <a:lnTo>
                  <a:pt x="17246" y="1089545"/>
                </a:lnTo>
                <a:lnTo>
                  <a:pt x="18072" y="1086421"/>
                </a:lnTo>
                <a:lnTo>
                  <a:pt x="18923" y="1083183"/>
                </a:lnTo>
                <a:lnTo>
                  <a:pt x="19761" y="1079931"/>
                </a:lnTo>
                <a:lnTo>
                  <a:pt x="20472" y="1076693"/>
                </a:lnTo>
                <a:lnTo>
                  <a:pt x="21297" y="1073569"/>
                </a:lnTo>
                <a:lnTo>
                  <a:pt x="22148" y="1070330"/>
                </a:lnTo>
                <a:lnTo>
                  <a:pt x="23126" y="1067092"/>
                </a:lnTo>
                <a:lnTo>
                  <a:pt x="23964" y="1063840"/>
                </a:lnTo>
                <a:lnTo>
                  <a:pt x="24815" y="1060716"/>
                </a:lnTo>
                <a:lnTo>
                  <a:pt x="25654" y="1057478"/>
                </a:lnTo>
                <a:lnTo>
                  <a:pt x="26492" y="1054227"/>
                </a:lnTo>
                <a:lnTo>
                  <a:pt x="27343" y="1050988"/>
                </a:lnTo>
                <a:lnTo>
                  <a:pt x="28321" y="1047864"/>
                </a:lnTo>
                <a:lnTo>
                  <a:pt x="29159" y="1044625"/>
                </a:lnTo>
                <a:lnTo>
                  <a:pt x="30010" y="1041387"/>
                </a:lnTo>
                <a:lnTo>
                  <a:pt x="30988" y="1038136"/>
                </a:lnTo>
                <a:lnTo>
                  <a:pt x="31826" y="1034897"/>
                </a:lnTo>
                <a:lnTo>
                  <a:pt x="32664" y="1031773"/>
                </a:lnTo>
                <a:lnTo>
                  <a:pt x="33655" y="1028534"/>
                </a:lnTo>
                <a:lnTo>
                  <a:pt x="34480" y="1025296"/>
                </a:lnTo>
                <a:lnTo>
                  <a:pt x="35471" y="1022045"/>
                </a:lnTo>
                <a:lnTo>
                  <a:pt x="36309" y="1018921"/>
                </a:lnTo>
                <a:lnTo>
                  <a:pt x="37299" y="1015682"/>
                </a:lnTo>
                <a:lnTo>
                  <a:pt x="38277" y="1012431"/>
                </a:lnTo>
                <a:lnTo>
                  <a:pt x="39128" y="1009205"/>
                </a:lnTo>
                <a:lnTo>
                  <a:pt x="40106" y="1006068"/>
                </a:lnTo>
                <a:lnTo>
                  <a:pt x="40944" y="1002830"/>
                </a:lnTo>
                <a:lnTo>
                  <a:pt x="41922" y="999591"/>
                </a:lnTo>
                <a:lnTo>
                  <a:pt x="42773" y="996340"/>
                </a:lnTo>
                <a:lnTo>
                  <a:pt x="43751" y="993228"/>
                </a:lnTo>
                <a:lnTo>
                  <a:pt x="44589" y="989977"/>
                </a:lnTo>
                <a:lnTo>
                  <a:pt x="45567" y="986739"/>
                </a:lnTo>
                <a:lnTo>
                  <a:pt x="46418" y="983500"/>
                </a:lnTo>
                <a:lnTo>
                  <a:pt x="47256" y="980376"/>
                </a:lnTo>
                <a:lnTo>
                  <a:pt x="48094" y="977125"/>
                </a:lnTo>
                <a:lnTo>
                  <a:pt x="48933" y="973886"/>
                </a:lnTo>
                <a:lnTo>
                  <a:pt x="49771" y="970648"/>
                </a:lnTo>
                <a:lnTo>
                  <a:pt x="50622" y="967409"/>
                </a:lnTo>
                <a:lnTo>
                  <a:pt x="51460" y="964272"/>
                </a:lnTo>
                <a:lnTo>
                  <a:pt x="52311" y="961034"/>
                </a:lnTo>
                <a:lnTo>
                  <a:pt x="52997" y="957795"/>
                </a:lnTo>
                <a:lnTo>
                  <a:pt x="53848" y="954544"/>
                </a:lnTo>
                <a:lnTo>
                  <a:pt x="54546" y="951433"/>
                </a:lnTo>
                <a:lnTo>
                  <a:pt x="55245" y="948182"/>
                </a:lnTo>
                <a:lnTo>
                  <a:pt x="55956" y="944943"/>
                </a:lnTo>
                <a:lnTo>
                  <a:pt x="56642" y="941705"/>
                </a:lnTo>
                <a:lnTo>
                  <a:pt x="57353" y="938580"/>
                </a:lnTo>
                <a:lnTo>
                  <a:pt x="57912" y="935342"/>
                </a:lnTo>
                <a:lnTo>
                  <a:pt x="58470" y="932091"/>
                </a:lnTo>
                <a:lnTo>
                  <a:pt x="59029" y="928852"/>
                </a:lnTo>
                <a:lnTo>
                  <a:pt x="59601" y="925728"/>
                </a:lnTo>
                <a:lnTo>
                  <a:pt x="60159" y="922477"/>
                </a:lnTo>
                <a:lnTo>
                  <a:pt x="60718" y="919238"/>
                </a:lnTo>
                <a:lnTo>
                  <a:pt x="61137" y="916000"/>
                </a:lnTo>
                <a:lnTo>
                  <a:pt x="61556" y="912876"/>
                </a:lnTo>
                <a:lnTo>
                  <a:pt x="61976" y="909637"/>
                </a:lnTo>
                <a:lnTo>
                  <a:pt x="62407" y="906386"/>
                </a:lnTo>
                <a:lnTo>
                  <a:pt x="62826" y="903147"/>
                </a:lnTo>
                <a:lnTo>
                  <a:pt x="63093" y="899909"/>
                </a:lnTo>
                <a:lnTo>
                  <a:pt x="63385" y="896785"/>
                </a:lnTo>
                <a:lnTo>
                  <a:pt x="63665" y="893546"/>
                </a:lnTo>
                <a:lnTo>
                  <a:pt x="63944" y="890295"/>
                </a:lnTo>
                <a:lnTo>
                  <a:pt x="64223" y="887056"/>
                </a:lnTo>
                <a:lnTo>
                  <a:pt x="64363" y="883932"/>
                </a:lnTo>
                <a:lnTo>
                  <a:pt x="64503" y="880681"/>
                </a:lnTo>
                <a:lnTo>
                  <a:pt x="64782" y="877455"/>
                </a:lnTo>
                <a:lnTo>
                  <a:pt x="64922" y="874204"/>
                </a:lnTo>
                <a:lnTo>
                  <a:pt x="64922" y="871080"/>
                </a:lnTo>
                <a:lnTo>
                  <a:pt x="65074" y="867841"/>
                </a:lnTo>
                <a:lnTo>
                  <a:pt x="65074" y="864590"/>
                </a:lnTo>
                <a:lnTo>
                  <a:pt x="65201" y="861352"/>
                </a:lnTo>
                <a:lnTo>
                  <a:pt x="65201" y="858227"/>
                </a:lnTo>
                <a:lnTo>
                  <a:pt x="65201" y="854989"/>
                </a:lnTo>
                <a:lnTo>
                  <a:pt x="65201" y="851750"/>
                </a:lnTo>
                <a:lnTo>
                  <a:pt x="65201" y="848499"/>
                </a:lnTo>
                <a:lnTo>
                  <a:pt x="65074" y="845388"/>
                </a:lnTo>
                <a:lnTo>
                  <a:pt x="65074" y="842137"/>
                </a:lnTo>
                <a:lnTo>
                  <a:pt x="65074" y="838898"/>
                </a:lnTo>
                <a:lnTo>
                  <a:pt x="64922" y="835647"/>
                </a:lnTo>
                <a:lnTo>
                  <a:pt x="64782" y="832408"/>
                </a:lnTo>
                <a:lnTo>
                  <a:pt x="64643" y="829284"/>
                </a:lnTo>
                <a:lnTo>
                  <a:pt x="64643" y="826046"/>
                </a:lnTo>
                <a:lnTo>
                  <a:pt x="64503" y="822794"/>
                </a:lnTo>
                <a:lnTo>
                  <a:pt x="64363" y="819556"/>
                </a:lnTo>
                <a:lnTo>
                  <a:pt x="64223" y="816432"/>
                </a:lnTo>
                <a:lnTo>
                  <a:pt x="64084" y="813193"/>
                </a:lnTo>
                <a:lnTo>
                  <a:pt x="63804" y="809955"/>
                </a:lnTo>
                <a:lnTo>
                  <a:pt x="63665" y="806704"/>
                </a:lnTo>
                <a:lnTo>
                  <a:pt x="63512" y="803592"/>
                </a:lnTo>
                <a:lnTo>
                  <a:pt x="63385" y="800341"/>
                </a:lnTo>
                <a:lnTo>
                  <a:pt x="63246" y="797102"/>
                </a:lnTo>
                <a:lnTo>
                  <a:pt x="62966" y="793851"/>
                </a:lnTo>
                <a:lnTo>
                  <a:pt x="62826" y="790727"/>
                </a:lnTo>
                <a:lnTo>
                  <a:pt x="62674" y="787488"/>
                </a:lnTo>
                <a:lnTo>
                  <a:pt x="62534" y="784250"/>
                </a:lnTo>
                <a:lnTo>
                  <a:pt x="62268" y="781011"/>
                </a:lnTo>
                <a:lnTo>
                  <a:pt x="62115" y="777887"/>
                </a:lnTo>
                <a:lnTo>
                  <a:pt x="61976" y="774636"/>
                </a:lnTo>
                <a:lnTo>
                  <a:pt x="61849" y="771398"/>
                </a:lnTo>
                <a:lnTo>
                  <a:pt x="61696" y="768159"/>
                </a:lnTo>
                <a:lnTo>
                  <a:pt x="61556" y="765035"/>
                </a:lnTo>
                <a:lnTo>
                  <a:pt x="61417" y="761796"/>
                </a:lnTo>
                <a:lnTo>
                  <a:pt x="61277" y="758545"/>
                </a:lnTo>
                <a:lnTo>
                  <a:pt x="61277" y="755307"/>
                </a:lnTo>
                <a:lnTo>
                  <a:pt x="61137" y="752055"/>
                </a:lnTo>
                <a:lnTo>
                  <a:pt x="61137" y="748944"/>
                </a:lnTo>
                <a:lnTo>
                  <a:pt x="60998" y="745693"/>
                </a:lnTo>
                <a:lnTo>
                  <a:pt x="60998" y="742454"/>
                </a:lnTo>
                <a:lnTo>
                  <a:pt x="60998" y="739216"/>
                </a:lnTo>
                <a:lnTo>
                  <a:pt x="60998" y="736092"/>
                </a:lnTo>
                <a:lnTo>
                  <a:pt x="60998" y="732840"/>
                </a:lnTo>
                <a:lnTo>
                  <a:pt x="61137" y="729602"/>
                </a:lnTo>
                <a:lnTo>
                  <a:pt x="61277" y="726363"/>
                </a:lnTo>
                <a:lnTo>
                  <a:pt x="61277" y="723239"/>
                </a:lnTo>
                <a:lnTo>
                  <a:pt x="61417" y="720001"/>
                </a:lnTo>
                <a:lnTo>
                  <a:pt x="61696" y="716749"/>
                </a:lnTo>
                <a:lnTo>
                  <a:pt x="61849" y="713511"/>
                </a:lnTo>
                <a:lnTo>
                  <a:pt x="62115" y="710387"/>
                </a:lnTo>
                <a:lnTo>
                  <a:pt x="62407" y="707148"/>
                </a:lnTo>
                <a:lnTo>
                  <a:pt x="62826" y="703897"/>
                </a:lnTo>
                <a:lnTo>
                  <a:pt x="63093" y="700659"/>
                </a:lnTo>
                <a:lnTo>
                  <a:pt x="63512" y="697534"/>
                </a:lnTo>
                <a:lnTo>
                  <a:pt x="63944" y="694296"/>
                </a:lnTo>
                <a:lnTo>
                  <a:pt x="64503" y="691057"/>
                </a:lnTo>
                <a:lnTo>
                  <a:pt x="65074" y="687806"/>
                </a:lnTo>
                <a:lnTo>
                  <a:pt x="65633" y="684568"/>
                </a:lnTo>
                <a:lnTo>
                  <a:pt x="66179" y="681443"/>
                </a:lnTo>
                <a:lnTo>
                  <a:pt x="66890" y="678205"/>
                </a:lnTo>
                <a:lnTo>
                  <a:pt x="67589" y="674954"/>
                </a:lnTo>
                <a:lnTo>
                  <a:pt x="68427" y="671715"/>
                </a:lnTo>
                <a:lnTo>
                  <a:pt x="69278" y="668591"/>
                </a:lnTo>
                <a:lnTo>
                  <a:pt x="70116" y="665353"/>
                </a:lnTo>
                <a:lnTo>
                  <a:pt x="70954" y="662101"/>
                </a:lnTo>
                <a:lnTo>
                  <a:pt x="71945" y="658863"/>
                </a:lnTo>
                <a:lnTo>
                  <a:pt x="72923" y="655739"/>
                </a:lnTo>
                <a:lnTo>
                  <a:pt x="74041" y="652500"/>
                </a:lnTo>
                <a:lnTo>
                  <a:pt x="75158" y="649262"/>
                </a:lnTo>
                <a:lnTo>
                  <a:pt x="76276" y="646010"/>
                </a:lnTo>
                <a:lnTo>
                  <a:pt x="77406" y="642886"/>
                </a:lnTo>
                <a:lnTo>
                  <a:pt x="78676" y="639648"/>
                </a:lnTo>
                <a:lnTo>
                  <a:pt x="79921" y="636409"/>
                </a:lnTo>
                <a:lnTo>
                  <a:pt x="81191" y="633171"/>
                </a:lnTo>
                <a:lnTo>
                  <a:pt x="82588" y="630047"/>
                </a:lnTo>
                <a:lnTo>
                  <a:pt x="83858" y="626795"/>
                </a:lnTo>
                <a:lnTo>
                  <a:pt x="85255" y="623557"/>
                </a:lnTo>
                <a:lnTo>
                  <a:pt x="86664" y="620306"/>
                </a:lnTo>
                <a:lnTo>
                  <a:pt x="88214" y="617067"/>
                </a:lnTo>
                <a:lnTo>
                  <a:pt x="89611" y="613943"/>
                </a:lnTo>
                <a:lnTo>
                  <a:pt x="91147" y="610704"/>
                </a:lnTo>
                <a:lnTo>
                  <a:pt x="92557" y="607466"/>
                </a:lnTo>
                <a:lnTo>
                  <a:pt x="94107" y="604215"/>
                </a:lnTo>
                <a:lnTo>
                  <a:pt x="95643" y="601091"/>
                </a:lnTo>
                <a:lnTo>
                  <a:pt x="97180" y="597852"/>
                </a:lnTo>
                <a:lnTo>
                  <a:pt x="98729" y="594614"/>
                </a:lnTo>
                <a:lnTo>
                  <a:pt x="100266" y="591375"/>
                </a:lnTo>
                <a:lnTo>
                  <a:pt x="101803" y="588251"/>
                </a:lnTo>
                <a:lnTo>
                  <a:pt x="103492" y="585000"/>
                </a:lnTo>
                <a:lnTo>
                  <a:pt x="105041" y="581761"/>
                </a:lnTo>
                <a:lnTo>
                  <a:pt x="106578" y="578510"/>
                </a:lnTo>
                <a:lnTo>
                  <a:pt x="108115" y="575398"/>
                </a:lnTo>
                <a:lnTo>
                  <a:pt x="109664" y="572147"/>
                </a:lnTo>
                <a:lnTo>
                  <a:pt x="111201" y="568909"/>
                </a:lnTo>
                <a:lnTo>
                  <a:pt x="112750" y="565670"/>
                </a:lnTo>
                <a:lnTo>
                  <a:pt x="114160" y="562546"/>
                </a:lnTo>
                <a:lnTo>
                  <a:pt x="115697" y="559308"/>
                </a:lnTo>
                <a:lnTo>
                  <a:pt x="117094" y="556056"/>
                </a:lnTo>
                <a:lnTo>
                  <a:pt x="118630" y="552818"/>
                </a:lnTo>
                <a:lnTo>
                  <a:pt x="120053" y="549579"/>
                </a:lnTo>
                <a:lnTo>
                  <a:pt x="121450" y="546455"/>
                </a:lnTo>
                <a:lnTo>
                  <a:pt x="122847" y="543204"/>
                </a:lnTo>
                <a:lnTo>
                  <a:pt x="124256" y="539965"/>
                </a:lnTo>
                <a:lnTo>
                  <a:pt x="125514" y="536714"/>
                </a:lnTo>
                <a:lnTo>
                  <a:pt x="126923" y="533603"/>
                </a:lnTo>
                <a:lnTo>
                  <a:pt x="128168" y="530352"/>
                </a:lnTo>
                <a:lnTo>
                  <a:pt x="129438" y="527113"/>
                </a:lnTo>
                <a:lnTo>
                  <a:pt x="130708" y="523875"/>
                </a:lnTo>
                <a:lnTo>
                  <a:pt x="131965" y="520750"/>
                </a:lnTo>
                <a:lnTo>
                  <a:pt x="133235" y="517512"/>
                </a:lnTo>
                <a:lnTo>
                  <a:pt x="134353" y="514261"/>
                </a:lnTo>
                <a:lnTo>
                  <a:pt x="135610" y="511022"/>
                </a:lnTo>
                <a:lnTo>
                  <a:pt x="136728" y="507898"/>
                </a:lnTo>
                <a:lnTo>
                  <a:pt x="137858" y="504659"/>
                </a:lnTo>
                <a:lnTo>
                  <a:pt x="138976" y="501421"/>
                </a:lnTo>
                <a:lnTo>
                  <a:pt x="139954" y="498170"/>
                </a:lnTo>
                <a:lnTo>
                  <a:pt x="141084" y="495046"/>
                </a:lnTo>
                <a:lnTo>
                  <a:pt x="142201" y="491807"/>
                </a:lnTo>
                <a:lnTo>
                  <a:pt x="143179" y="488556"/>
                </a:lnTo>
                <a:lnTo>
                  <a:pt x="144170" y="485317"/>
                </a:lnTo>
                <a:lnTo>
                  <a:pt x="145288" y="482079"/>
                </a:lnTo>
                <a:lnTo>
                  <a:pt x="146265" y="478955"/>
                </a:lnTo>
                <a:lnTo>
                  <a:pt x="147243" y="475716"/>
                </a:lnTo>
                <a:lnTo>
                  <a:pt x="148094" y="472465"/>
                </a:lnTo>
                <a:lnTo>
                  <a:pt x="149072" y="469226"/>
                </a:lnTo>
                <a:lnTo>
                  <a:pt x="150063" y="466102"/>
                </a:lnTo>
                <a:lnTo>
                  <a:pt x="151041" y="462864"/>
                </a:lnTo>
                <a:lnTo>
                  <a:pt x="151892" y="459625"/>
                </a:lnTo>
                <a:lnTo>
                  <a:pt x="152869" y="456374"/>
                </a:lnTo>
                <a:lnTo>
                  <a:pt x="153708" y="453250"/>
                </a:lnTo>
                <a:lnTo>
                  <a:pt x="154686" y="450011"/>
                </a:lnTo>
                <a:lnTo>
                  <a:pt x="155536" y="446760"/>
                </a:lnTo>
                <a:lnTo>
                  <a:pt x="156514" y="443534"/>
                </a:lnTo>
                <a:lnTo>
                  <a:pt x="157353" y="440397"/>
                </a:lnTo>
                <a:lnTo>
                  <a:pt x="158191" y="437159"/>
                </a:lnTo>
                <a:lnTo>
                  <a:pt x="159029" y="433920"/>
                </a:lnTo>
                <a:lnTo>
                  <a:pt x="160007" y="430669"/>
                </a:lnTo>
                <a:lnTo>
                  <a:pt x="160858" y="427558"/>
                </a:lnTo>
                <a:lnTo>
                  <a:pt x="161696" y="424307"/>
                </a:lnTo>
                <a:lnTo>
                  <a:pt x="162534" y="421068"/>
                </a:lnTo>
                <a:lnTo>
                  <a:pt x="163385" y="417830"/>
                </a:lnTo>
                <a:lnTo>
                  <a:pt x="164223" y="414693"/>
                </a:lnTo>
                <a:lnTo>
                  <a:pt x="165074" y="411454"/>
                </a:lnTo>
                <a:lnTo>
                  <a:pt x="165900" y="408216"/>
                </a:lnTo>
                <a:lnTo>
                  <a:pt x="166738" y="404977"/>
                </a:lnTo>
                <a:lnTo>
                  <a:pt x="167449" y="401726"/>
                </a:lnTo>
                <a:lnTo>
                  <a:pt x="168287" y="398602"/>
                </a:lnTo>
                <a:lnTo>
                  <a:pt x="169125" y="395363"/>
                </a:lnTo>
                <a:lnTo>
                  <a:pt x="169964" y="392125"/>
                </a:lnTo>
                <a:lnTo>
                  <a:pt x="170675" y="388874"/>
                </a:lnTo>
                <a:lnTo>
                  <a:pt x="171513" y="385762"/>
                </a:lnTo>
                <a:lnTo>
                  <a:pt x="172212" y="382511"/>
                </a:lnTo>
                <a:lnTo>
                  <a:pt x="173050" y="379272"/>
                </a:lnTo>
                <a:lnTo>
                  <a:pt x="173761" y="376034"/>
                </a:lnTo>
                <a:lnTo>
                  <a:pt x="174599" y="372910"/>
                </a:lnTo>
                <a:lnTo>
                  <a:pt x="175298" y="369671"/>
                </a:lnTo>
                <a:lnTo>
                  <a:pt x="176009" y="366420"/>
                </a:lnTo>
                <a:lnTo>
                  <a:pt x="176707" y="363181"/>
                </a:lnTo>
                <a:lnTo>
                  <a:pt x="177546" y="360057"/>
                </a:lnTo>
                <a:lnTo>
                  <a:pt x="178257" y="356806"/>
                </a:lnTo>
                <a:lnTo>
                  <a:pt x="178943" y="353568"/>
                </a:lnTo>
                <a:lnTo>
                  <a:pt x="179501" y="350329"/>
                </a:lnTo>
                <a:lnTo>
                  <a:pt x="180213" y="347205"/>
                </a:lnTo>
                <a:lnTo>
                  <a:pt x="180911" y="343966"/>
                </a:lnTo>
                <a:lnTo>
                  <a:pt x="181610" y="340715"/>
                </a:lnTo>
                <a:lnTo>
                  <a:pt x="182168" y="337477"/>
                </a:lnTo>
                <a:lnTo>
                  <a:pt x="182880" y="334238"/>
                </a:lnTo>
                <a:lnTo>
                  <a:pt x="183438" y="331114"/>
                </a:lnTo>
                <a:lnTo>
                  <a:pt x="184137" y="327875"/>
                </a:lnTo>
                <a:lnTo>
                  <a:pt x="184696" y="324624"/>
                </a:lnTo>
                <a:lnTo>
                  <a:pt x="185254" y="321386"/>
                </a:lnTo>
                <a:lnTo>
                  <a:pt x="185813" y="318262"/>
                </a:lnTo>
                <a:lnTo>
                  <a:pt x="186372" y="315023"/>
                </a:lnTo>
                <a:lnTo>
                  <a:pt x="186944" y="311772"/>
                </a:lnTo>
                <a:lnTo>
                  <a:pt x="187502" y="308533"/>
                </a:lnTo>
                <a:lnTo>
                  <a:pt x="188061" y="305409"/>
                </a:lnTo>
                <a:lnTo>
                  <a:pt x="188620" y="302171"/>
                </a:lnTo>
                <a:lnTo>
                  <a:pt x="189039" y="298919"/>
                </a:lnTo>
                <a:lnTo>
                  <a:pt x="189598" y="295681"/>
                </a:lnTo>
                <a:lnTo>
                  <a:pt x="190017" y="292557"/>
                </a:lnTo>
                <a:lnTo>
                  <a:pt x="190588" y="289318"/>
                </a:lnTo>
                <a:lnTo>
                  <a:pt x="191020" y="286080"/>
                </a:lnTo>
                <a:lnTo>
                  <a:pt x="191579" y="282829"/>
                </a:lnTo>
                <a:lnTo>
                  <a:pt x="191998" y="279717"/>
                </a:lnTo>
                <a:lnTo>
                  <a:pt x="192417" y="276466"/>
                </a:lnTo>
                <a:lnTo>
                  <a:pt x="192836" y="273227"/>
                </a:lnTo>
                <a:lnTo>
                  <a:pt x="193255" y="269976"/>
                </a:lnTo>
                <a:lnTo>
                  <a:pt x="193675" y="266738"/>
                </a:lnTo>
                <a:lnTo>
                  <a:pt x="194094" y="263613"/>
                </a:lnTo>
                <a:lnTo>
                  <a:pt x="194513" y="260375"/>
                </a:lnTo>
                <a:lnTo>
                  <a:pt x="194792" y="257136"/>
                </a:lnTo>
                <a:lnTo>
                  <a:pt x="195224" y="253885"/>
                </a:lnTo>
                <a:lnTo>
                  <a:pt x="195643" y="250761"/>
                </a:lnTo>
                <a:lnTo>
                  <a:pt x="195910" y="247523"/>
                </a:lnTo>
                <a:lnTo>
                  <a:pt x="196342" y="244284"/>
                </a:lnTo>
                <a:lnTo>
                  <a:pt x="196621" y="241033"/>
                </a:lnTo>
                <a:lnTo>
                  <a:pt x="197040" y="237921"/>
                </a:lnTo>
                <a:lnTo>
                  <a:pt x="197319" y="234670"/>
                </a:lnTo>
                <a:lnTo>
                  <a:pt x="197599" y="231432"/>
                </a:lnTo>
                <a:lnTo>
                  <a:pt x="197891" y="228180"/>
                </a:lnTo>
                <a:lnTo>
                  <a:pt x="198158" y="225056"/>
                </a:lnTo>
                <a:lnTo>
                  <a:pt x="198577" y="221818"/>
                </a:lnTo>
                <a:lnTo>
                  <a:pt x="198869" y="218579"/>
                </a:lnTo>
                <a:lnTo>
                  <a:pt x="199136" y="215341"/>
                </a:lnTo>
                <a:lnTo>
                  <a:pt x="199428" y="212217"/>
                </a:lnTo>
                <a:lnTo>
                  <a:pt x="199555" y="208965"/>
                </a:lnTo>
                <a:lnTo>
                  <a:pt x="199847" y="205727"/>
                </a:lnTo>
                <a:lnTo>
                  <a:pt x="200126" y="202488"/>
                </a:lnTo>
                <a:lnTo>
                  <a:pt x="200406" y="199237"/>
                </a:lnTo>
                <a:lnTo>
                  <a:pt x="200685" y="196126"/>
                </a:lnTo>
                <a:lnTo>
                  <a:pt x="200825" y="192874"/>
                </a:lnTo>
                <a:lnTo>
                  <a:pt x="201104" y="189636"/>
                </a:lnTo>
                <a:lnTo>
                  <a:pt x="201244" y="186385"/>
                </a:lnTo>
                <a:lnTo>
                  <a:pt x="201536" y="183273"/>
                </a:lnTo>
                <a:lnTo>
                  <a:pt x="201663" y="180022"/>
                </a:lnTo>
                <a:lnTo>
                  <a:pt x="201955" y="176784"/>
                </a:lnTo>
                <a:lnTo>
                  <a:pt x="202095" y="173545"/>
                </a:lnTo>
                <a:lnTo>
                  <a:pt x="202222" y="170421"/>
                </a:lnTo>
                <a:lnTo>
                  <a:pt x="202514" y="167170"/>
                </a:lnTo>
                <a:lnTo>
                  <a:pt x="202653" y="163931"/>
                </a:lnTo>
                <a:lnTo>
                  <a:pt x="202780" y="160693"/>
                </a:lnTo>
                <a:lnTo>
                  <a:pt x="202933" y="157568"/>
                </a:lnTo>
                <a:lnTo>
                  <a:pt x="203073" y="154330"/>
                </a:lnTo>
                <a:lnTo>
                  <a:pt x="203212" y="151079"/>
                </a:lnTo>
                <a:lnTo>
                  <a:pt x="203352" y="147840"/>
                </a:lnTo>
                <a:lnTo>
                  <a:pt x="203492" y="144716"/>
                </a:lnTo>
                <a:lnTo>
                  <a:pt x="203631" y="141478"/>
                </a:lnTo>
                <a:lnTo>
                  <a:pt x="203771" y="138226"/>
                </a:lnTo>
                <a:lnTo>
                  <a:pt x="203911" y="134988"/>
                </a:lnTo>
                <a:lnTo>
                  <a:pt x="204050" y="131864"/>
                </a:lnTo>
                <a:lnTo>
                  <a:pt x="204050" y="128625"/>
                </a:lnTo>
                <a:lnTo>
                  <a:pt x="204203" y="125374"/>
                </a:lnTo>
                <a:lnTo>
                  <a:pt x="204330" y="122135"/>
                </a:lnTo>
                <a:lnTo>
                  <a:pt x="204330" y="118897"/>
                </a:lnTo>
                <a:lnTo>
                  <a:pt x="204470" y="115773"/>
                </a:lnTo>
                <a:lnTo>
                  <a:pt x="204609" y="112534"/>
                </a:lnTo>
                <a:lnTo>
                  <a:pt x="204609" y="109283"/>
                </a:lnTo>
                <a:lnTo>
                  <a:pt x="204762" y="106045"/>
                </a:lnTo>
                <a:lnTo>
                  <a:pt x="204762" y="102920"/>
                </a:lnTo>
                <a:lnTo>
                  <a:pt x="204889" y="99682"/>
                </a:lnTo>
                <a:lnTo>
                  <a:pt x="204889" y="96431"/>
                </a:lnTo>
                <a:lnTo>
                  <a:pt x="205028" y="93192"/>
                </a:lnTo>
                <a:lnTo>
                  <a:pt x="205028" y="90068"/>
                </a:lnTo>
                <a:lnTo>
                  <a:pt x="205028" y="86829"/>
                </a:lnTo>
                <a:lnTo>
                  <a:pt x="205181" y="83591"/>
                </a:lnTo>
                <a:lnTo>
                  <a:pt x="205181" y="80340"/>
                </a:lnTo>
                <a:lnTo>
                  <a:pt x="205181" y="77216"/>
                </a:lnTo>
                <a:lnTo>
                  <a:pt x="205320" y="73977"/>
                </a:lnTo>
                <a:lnTo>
                  <a:pt x="205320" y="70739"/>
                </a:lnTo>
                <a:lnTo>
                  <a:pt x="205320" y="67500"/>
                </a:lnTo>
                <a:lnTo>
                  <a:pt x="205320" y="64376"/>
                </a:lnTo>
                <a:lnTo>
                  <a:pt x="205447" y="61125"/>
                </a:lnTo>
                <a:lnTo>
                  <a:pt x="205447" y="57886"/>
                </a:lnTo>
                <a:lnTo>
                  <a:pt x="205447" y="54635"/>
                </a:lnTo>
                <a:lnTo>
                  <a:pt x="205447" y="51396"/>
                </a:lnTo>
                <a:lnTo>
                  <a:pt x="205447" y="48272"/>
                </a:lnTo>
                <a:lnTo>
                  <a:pt x="205447" y="45034"/>
                </a:lnTo>
                <a:lnTo>
                  <a:pt x="205600" y="41795"/>
                </a:lnTo>
                <a:lnTo>
                  <a:pt x="205600" y="6477"/>
                </a:lnTo>
                <a:lnTo>
                  <a:pt x="205740" y="3238"/>
                </a:lnTo>
                <a:lnTo>
                  <a:pt x="205740" y="0"/>
                </a:lnTo>
                <a:lnTo>
                  <a:pt x="205740" y="3238"/>
                </a:lnTo>
                <a:lnTo>
                  <a:pt x="205740" y="6477"/>
                </a:lnTo>
                <a:lnTo>
                  <a:pt x="205740" y="9728"/>
                </a:lnTo>
                <a:lnTo>
                  <a:pt x="205740" y="12839"/>
                </a:lnTo>
                <a:lnTo>
                  <a:pt x="205740" y="16090"/>
                </a:lnTo>
                <a:lnTo>
                  <a:pt x="205867" y="19329"/>
                </a:lnTo>
                <a:lnTo>
                  <a:pt x="205867" y="48272"/>
                </a:lnTo>
                <a:lnTo>
                  <a:pt x="206019" y="51396"/>
                </a:lnTo>
                <a:lnTo>
                  <a:pt x="206019" y="54635"/>
                </a:lnTo>
                <a:lnTo>
                  <a:pt x="206019" y="57886"/>
                </a:lnTo>
                <a:lnTo>
                  <a:pt x="206019" y="61125"/>
                </a:lnTo>
                <a:lnTo>
                  <a:pt x="206019" y="64376"/>
                </a:lnTo>
                <a:lnTo>
                  <a:pt x="206159" y="67500"/>
                </a:lnTo>
                <a:lnTo>
                  <a:pt x="206159" y="70739"/>
                </a:lnTo>
                <a:lnTo>
                  <a:pt x="206159" y="73977"/>
                </a:lnTo>
                <a:lnTo>
                  <a:pt x="206159" y="77216"/>
                </a:lnTo>
                <a:lnTo>
                  <a:pt x="206298" y="80340"/>
                </a:lnTo>
                <a:lnTo>
                  <a:pt x="206298" y="83591"/>
                </a:lnTo>
                <a:lnTo>
                  <a:pt x="206298" y="86829"/>
                </a:lnTo>
                <a:lnTo>
                  <a:pt x="206438" y="90068"/>
                </a:lnTo>
                <a:lnTo>
                  <a:pt x="206438" y="93192"/>
                </a:lnTo>
                <a:lnTo>
                  <a:pt x="206578" y="96431"/>
                </a:lnTo>
                <a:lnTo>
                  <a:pt x="206578" y="99682"/>
                </a:lnTo>
                <a:lnTo>
                  <a:pt x="206578" y="102920"/>
                </a:lnTo>
                <a:lnTo>
                  <a:pt x="206717" y="106045"/>
                </a:lnTo>
                <a:lnTo>
                  <a:pt x="206857" y="109283"/>
                </a:lnTo>
                <a:lnTo>
                  <a:pt x="206857" y="112534"/>
                </a:lnTo>
                <a:lnTo>
                  <a:pt x="206997" y="115773"/>
                </a:lnTo>
                <a:lnTo>
                  <a:pt x="206997" y="118897"/>
                </a:lnTo>
                <a:lnTo>
                  <a:pt x="207137" y="122135"/>
                </a:lnTo>
                <a:lnTo>
                  <a:pt x="207276" y="125374"/>
                </a:lnTo>
                <a:lnTo>
                  <a:pt x="207276" y="128625"/>
                </a:lnTo>
                <a:lnTo>
                  <a:pt x="207429" y="131864"/>
                </a:lnTo>
                <a:lnTo>
                  <a:pt x="207556" y="134988"/>
                </a:lnTo>
                <a:lnTo>
                  <a:pt x="207695" y="138226"/>
                </a:lnTo>
                <a:lnTo>
                  <a:pt x="207848" y="141478"/>
                </a:lnTo>
                <a:lnTo>
                  <a:pt x="207975" y="144716"/>
                </a:lnTo>
                <a:lnTo>
                  <a:pt x="208114" y="147840"/>
                </a:lnTo>
                <a:lnTo>
                  <a:pt x="208254" y="151079"/>
                </a:lnTo>
                <a:lnTo>
                  <a:pt x="208407" y="154330"/>
                </a:lnTo>
                <a:lnTo>
                  <a:pt x="208534" y="157568"/>
                </a:lnTo>
                <a:lnTo>
                  <a:pt x="208673" y="160693"/>
                </a:lnTo>
                <a:lnTo>
                  <a:pt x="208826" y="163931"/>
                </a:lnTo>
                <a:lnTo>
                  <a:pt x="208965" y="167170"/>
                </a:lnTo>
                <a:lnTo>
                  <a:pt x="209245" y="170421"/>
                </a:lnTo>
                <a:lnTo>
                  <a:pt x="209384" y="173545"/>
                </a:lnTo>
                <a:lnTo>
                  <a:pt x="209524" y="176784"/>
                </a:lnTo>
                <a:lnTo>
                  <a:pt x="209804" y="180022"/>
                </a:lnTo>
                <a:lnTo>
                  <a:pt x="209943" y="183273"/>
                </a:lnTo>
                <a:lnTo>
                  <a:pt x="210223" y="186385"/>
                </a:lnTo>
                <a:lnTo>
                  <a:pt x="210362" y="189636"/>
                </a:lnTo>
                <a:lnTo>
                  <a:pt x="210642" y="192874"/>
                </a:lnTo>
                <a:lnTo>
                  <a:pt x="210781" y="196126"/>
                </a:lnTo>
                <a:lnTo>
                  <a:pt x="211074" y="199237"/>
                </a:lnTo>
                <a:lnTo>
                  <a:pt x="211340" y="202488"/>
                </a:lnTo>
                <a:lnTo>
                  <a:pt x="211493" y="205727"/>
                </a:lnTo>
                <a:lnTo>
                  <a:pt x="211759" y="208965"/>
                </a:lnTo>
                <a:lnTo>
                  <a:pt x="212051" y="212217"/>
                </a:lnTo>
                <a:lnTo>
                  <a:pt x="212318" y="215341"/>
                </a:lnTo>
                <a:lnTo>
                  <a:pt x="212610" y="218579"/>
                </a:lnTo>
                <a:lnTo>
                  <a:pt x="212890" y="221818"/>
                </a:lnTo>
                <a:lnTo>
                  <a:pt x="213169" y="225056"/>
                </a:lnTo>
                <a:lnTo>
                  <a:pt x="213448" y="228180"/>
                </a:lnTo>
                <a:lnTo>
                  <a:pt x="213868" y="231432"/>
                </a:lnTo>
                <a:lnTo>
                  <a:pt x="214147" y="234670"/>
                </a:lnTo>
                <a:lnTo>
                  <a:pt x="214426" y="237921"/>
                </a:lnTo>
                <a:lnTo>
                  <a:pt x="214858" y="241033"/>
                </a:lnTo>
                <a:lnTo>
                  <a:pt x="215138" y="244284"/>
                </a:lnTo>
                <a:lnTo>
                  <a:pt x="215557" y="247523"/>
                </a:lnTo>
                <a:lnTo>
                  <a:pt x="215836" y="250761"/>
                </a:lnTo>
                <a:lnTo>
                  <a:pt x="216255" y="253885"/>
                </a:lnTo>
                <a:lnTo>
                  <a:pt x="216535" y="257136"/>
                </a:lnTo>
                <a:lnTo>
                  <a:pt x="216966" y="260375"/>
                </a:lnTo>
                <a:lnTo>
                  <a:pt x="217385" y="263613"/>
                </a:lnTo>
                <a:lnTo>
                  <a:pt x="217792" y="266738"/>
                </a:lnTo>
                <a:lnTo>
                  <a:pt x="218211" y="269976"/>
                </a:lnTo>
                <a:lnTo>
                  <a:pt x="218630" y="273227"/>
                </a:lnTo>
                <a:lnTo>
                  <a:pt x="219062" y="276466"/>
                </a:lnTo>
                <a:lnTo>
                  <a:pt x="219481" y="279717"/>
                </a:lnTo>
                <a:lnTo>
                  <a:pt x="219900" y="282829"/>
                </a:lnTo>
                <a:lnTo>
                  <a:pt x="220459" y="286080"/>
                </a:lnTo>
                <a:lnTo>
                  <a:pt x="220878" y="289318"/>
                </a:lnTo>
                <a:lnTo>
                  <a:pt x="221297" y="292557"/>
                </a:lnTo>
                <a:lnTo>
                  <a:pt x="221856" y="295681"/>
                </a:lnTo>
                <a:lnTo>
                  <a:pt x="222275" y="298919"/>
                </a:lnTo>
                <a:lnTo>
                  <a:pt x="222846" y="302171"/>
                </a:lnTo>
                <a:lnTo>
                  <a:pt x="223405" y="305409"/>
                </a:lnTo>
                <a:lnTo>
                  <a:pt x="223964" y="308533"/>
                </a:lnTo>
                <a:lnTo>
                  <a:pt x="224523" y="311772"/>
                </a:lnTo>
                <a:lnTo>
                  <a:pt x="224942" y="315023"/>
                </a:lnTo>
                <a:lnTo>
                  <a:pt x="225653" y="318262"/>
                </a:lnTo>
                <a:lnTo>
                  <a:pt x="226212" y="321386"/>
                </a:lnTo>
                <a:lnTo>
                  <a:pt x="226771" y="324624"/>
                </a:lnTo>
                <a:lnTo>
                  <a:pt x="227330" y="327875"/>
                </a:lnTo>
                <a:lnTo>
                  <a:pt x="227901" y="331114"/>
                </a:lnTo>
                <a:lnTo>
                  <a:pt x="228600" y="334238"/>
                </a:lnTo>
                <a:lnTo>
                  <a:pt x="229146" y="337477"/>
                </a:lnTo>
                <a:lnTo>
                  <a:pt x="229857" y="340715"/>
                </a:lnTo>
                <a:lnTo>
                  <a:pt x="230568" y="343966"/>
                </a:lnTo>
                <a:lnTo>
                  <a:pt x="231127" y="347205"/>
                </a:lnTo>
                <a:lnTo>
                  <a:pt x="231813" y="350329"/>
                </a:lnTo>
                <a:lnTo>
                  <a:pt x="232524" y="353568"/>
                </a:lnTo>
                <a:lnTo>
                  <a:pt x="233222" y="356806"/>
                </a:lnTo>
                <a:lnTo>
                  <a:pt x="233921" y="360057"/>
                </a:lnTo>
                <a:lnTo>
                  <a:pt x="234619" y="363181"/>
                </a:lnTo>
                <a:lnTo>
                  <a:pt x="235331" y="366420"/>
                </a:lnTo>
                <a:lnTo>
                  <a:pt x="236169" y="369671"/>
                </a:lnTo>
                <a:lnTo>
                  <a:pt x="236867" y="372910"/>
                </a:lnTo>
                <a:lnTo>
                  <a:pt x="237578" y="376034"/>
                </a:lnTo>
                <a:lnTo>
                  <a:pt x="238417" y="379272"/>
                </a:lnTo>
                <a:lnTo>
                  <a:pt x="239115" y="382511"/>
                </a:lnTo>
                <a:lnTo>
                  <a:pt x="239953" y="385762"/>
                </a:lnTo>
                <a:lnTo>
                  <a:pt x="240665" y="388874"/>
                </a:lnTo>
                <a:lnTo>
                  <a:pt x="241503" y="392125"/>
                </a:lnTo>
                <a:lnTo>
                  <a:pt x="242341" y="395363"/>
                </a:lnTo>
                <a:lnTo>
                  <a:pt x="243179" y="398602"/>
                </a:lnTo>
                <a:lnTo>
                  <a:pt x="243890" y="401726"/>
                </a:lnTo>
                <a:lnTo>
                  <a:pt x="244729" y="404977"/>
                </a:lnTo>
                <a:lnTo>
                  <a:pt x="245567" y="408216"/>
                </a:lnTo>
                <a:lnTo>
                  <a:pt x="246405" y="411454"/>
                </a:lnTo>
                <a:lnTo>
                  <a:pt x="247243" y="414693"/>
                </a:lnTo>
                <a:lnTo>
                  <a:pt x="248094" y="417830"/>
                </a:lnTo>
                <a:lnTo>
                  <a:pt x="248932" y="421068"/>
                </a:lnTo>
                <a:lnTo>
                  <a:pt x="249783" y="424307"/>
                </a:lnTo>
                <a:lnTo>
                  <a:pt x="250621" y="427558"/>
                </a:lnTo>
                <a:lnTo>
                  <a:pt x="251447" y="430669"/>
                </a:lnTo>
                <a:lnTo>
                  <a:pt x="252298" y="433920"/>
                </a:lnTo>
                <a:lnTo>
                  <a:pt x="253276" y="437159"/>
                </a:lnTo>
                <a:lnTo>
                  <a:pt x="254114" y="440397"/>
                </a:lnTo>
                <a:lnTo>
                  <a:pt x="254965" y="443534"/>
                </a:lnTo>
                <a:lnTo>
                  <a:pt x="255943" y="446760"/>
                </a:lnTo>
                <a:lnTo>
                  <a:pt x="256781" y="450011"/>
                </a:lnTo>
                <a:lnTo>
                  <a:pt x="257632" y="453250"/>
                </a:lnTo>
                <a:lnTo>
                  <a:pt x="258610" y="456374"/>
                </a:lnTo>
                <a:lnTo>
                  <a:pt x="259448" y="459625"/>
                </a:lnTo>
                <a:lnTo>
                  <a:pt x="260426" y="462864"/>
                </a:lnTo>
                <a:lnTo>
                  <a:pt x="261416" y="466102"/>
                </a:lnTo>
                <a:lnTo>
                  <a:pt x="262255" y="469226"/>
                </a:lnTo>
                <a:lnTo>
                  <a:pt x="263232" y="472465"/>
                </a:lnTo>
                <a:lnTo>
                  <a:pt x="264223" y="475716"/>
                </a:lnTo>
                <a:lnTo>
                  <a:pt x="265201" y="478955"/>
                </a:lnTo>
                <a:lnTo>
                  <a:pt x="266192" y="482079"/>
                </a:lnTo>
                <a:lnTo>
                  <a:pt x="267169" y="485317"/>
                </a:lnTo>
                <a:lnTo>
                  <a:pt x="268287" y="488556"/>
                </a:lnTo>
                <a:lnTo>
                  <a:pt x="269278" y="491807"/>
                </a:lnTo>
                <a:lnTo>
                  <a:pt x="270395" y="495046"/>
                </a:lnTo>
                <a:lnTo>
                  <a:pt x="271373" y="498170"/>
                </a:lnTo>
                <a:lnTo>
                  <a:pt x="272503" y="501421"/>
                </a:lnTo>
                <a:lnTo>
                  <a:pt x="273608" y="504659"/>
                </a:lnTo>
                <a:lnTo>
                  <a:pt x="274739" y="507898"/>
                </a:lnTo>
                <a:lnTo>
                  <a:pt x="275856" y="511022"/>
                </a:lnTo>
                <a:lnTo>
                  <a:pt x="277126" y="514261"/>
                </a:lnTo>
                <a:lnTo>
                  <a:pt x="278244" y="517512"/>
                </a:lnTo>
                <a:lnTo>
                  <a:pt x="279501" y="520750"/>
                </a:lnTo>
                <a:lnTo>
                  <a:pt x="280771" y="523875"/>
                </a:lnTo>
                <a:lnTo>
                  <a:pt x="282041" y="527113"/>
                </a:lnTo>
                <a:lnTo>
                  <a:pt x="283286" y="530352"/>
                </a:lnTo>
                <a:lnTo>
                  <a:pt x="284556" y="533603"/>
                </a:lnTo>
                <a:lnTo>
                  <a:pt x="285813" y="536714"/>
                </a:lnTo>
                <a:lnTo>
                  <a:pt x="287223" y="539965"/>
                </a:lnTo>
                <a:lnTo>
                  <a:pt x="288620" y="543204"/>
                </a:lnTo>
                <a:lnTo>
                  <a:pt x="290017" y="546455"/>
                </a:lnTo>
                <a:lnTo>
                  <a:pt x="291426" y="549579"/>
                </a:lnTo>
                <a:lnTo>
                  <a:pt x="292823" y="552818"/>
                </a:lnTo>
                <a:lnTo>
                  <a:pt x="294233" y="556056"/>
                </a:lnTo>
                <a:lnTo>
                  <a:pt x="295783" y="559308"/>
                </a:lnTo>
                <a:lnTo>
                  <a:pt x="297180" y="562546"/>
                </a:lnTo>
                <a:lnTo>
                  <a:pt x="298716" y="565670"/>
                </a:lnTo>
                <a:lnTo>
                  <a:pt x="300266" y="568909"/>
                </a:lnTo>
                <a:lnTo>
                  <a:pt x="301802" y="572147"/>
                </a:lnTo>
                <a:lnTo>
                  <a:pt x="303352" y="575398"/>
                </a:lnTo>
                <a:lnTo>
                  <a:pt x="304888" y="578510"/>
                </a:lnTo>
                <a:lnTo>
                  <a:pt x="306425" y="581761"/>
                </a:lnTo>
                <a:lnTo>
                  <a:pt x="307987" y="585000"/>
                </a:lnTo>
                <a:lnTo>
                  <a:pt x="309524" y="588251"/>
                </a:lnTo>
                <a:lnTo>
                  <a:pt x="311073" y="591375"/>
                </a:lnTo>
                <a:lnTo>
                  <a:pt x="312750" y="594614"/>
                </a:lnTo>
                <a:lnTo>
                  <a:pt x="314299" y="597852"/>
                </a:lnTo>
                <a:lnTo>
                  <a:pt x="315836" y="601091"/>
                </a:lnTo>
                <a:lnTo>
                  <a:pt x="317373" y="604215"/>
                </a:lnTo>
                <a:lnTo>
                  <a:pt x="318770" y="607466"/>
                </a:lnTo>
                <a:lnTo>
                  <a:pt x="320319" y="610704"/>
                </a:lnTo>
                <a:lnTo>
                  <a:pt x="321856" y="613943"/>
                </a:lnTo>
                <a:lnTo>
                  <a:pt x="323265" y="617067"/>
                </a:lnTo>
                <a:lnTo>
                  <a:pt x="324815" y="620306"/>
                </a:lnTo>
                <a:lnTo>
                  <a:pt x="326212" y="623557"/>
                </a:lnTo>
                <a:lnTo>
                  <a:pt x="327609" y="626795"/>
                </a:lnTo>
                <a:lnTo>
                  <a:pt x="328879" y="630047"/>
                </a:lnTo>
                <a:lnTo>
                  <a:pt x="330276" y="633171"/>
                </a:lnTo>
                <a:lnTo>
                  <a:pt x="331546" y="636409"/>
                </a:lnTo>
                <a:lnTo>
                  <a:pt x="332803" y="639648"/>
                </a:lnTo>
                <a:lnTo>
                  <a:pt x="334060" y="642886"/>
                </a:lnTo>
                <a:lnTo>
                  <a:pt x="335191" y="646010"/>
                </a:lnTo>
                <a:lnTo>
                  <a:pt x="336308" y="649262"/>
                </a:lnTo>
                <a:lnTo>
                  <a:pt x="337426" y="652500"/>
                </a:lnTo>
                <a:lnTo>
                  <a:pt x="338416" y="655739"/>
                </a:lnTo>
                <a:lnTo>
                  <a:pt x="339534" y="658863"/>
                </a:lnTo>
                <a:lnTo>
                  <a:pt x="340372" y="662101"/>
                </a:lnTo>
                <a:lnTo>
                  <a:pt x="341350" y="665353"/>
                </a:lnTo>
                <a:lnTo>
                  <a:pt x="342201" y="668591"/>
                </a:lnTo>
                <a:lnTo>
                  <a:pt x="343039" y="671715"/>
                </a:lnTo>
                <a:lnTo>
                  <a:pt x="343738" y="674954"/>
                </a:lnTo>
                <a:lnTo>
                  <a:pt x="344576" y="678205"/>
                </a:lnTo>
                <a:lnTo>
                  <a:pt x="345135" y="681443"/>
                </a:lnTo>
                <a:lnTo>
                  <a:pt x="345846" y="684568"/>
                </a:lnTo>
                <a:lnTo>
                  <a:pt x="346405" y="687806"/>
                </a:lnTo>
                <a:lnTo>
                  <a:pt x="346964" y="691057"/>
                </a:lnTo>
                <a:lnTo>
                  <a:pt x="347383" y="694296"/>
                </a:lnTo>
                <a:lnTo>
                  <a:pt x="347954" y="697534"/>
                </a:lnTo>
                <a:lnTo>
                  <a:pt x="348373" y="700659"/>
                </a:lnTo>
                <a:lnTo>
                  <a:pt x="348653" y="703897"/>
                </a:lnTo>
                <a:lnTo>
                  <a:pt x="349072" y="707148"/>
                </a:lnTo>
                <a:lnTo>
                  <a:pt x="349351" y="710387"/>
                </a:lnTo>
                <a:lnTo>
                  <a:pt x="349491" y="713511"/>
                </a:lnTo>
                <a:lnTo>
                  <a:pt x="349783" y="716749"/>
                </a:lnTo>
                <a:lnTo>
                  <a:pt x="349910" y="720001"/>
                </a:lnTo>
                <a:lnTo>
                  <a:pt x="350050" y="723239"/>
                </a:lnTo>
                <a:lnTo>
                  <a:pt x="350202" y="726363"/>
                </a:lnTo>
                <a:lnTo>
                  <a:pt x="350329" y="729602"/>
                </a:lnTo>
                <a:lnTo>
                  <a:pt x="350329" y="732840"/>
                </a:lnTo>
                <a:lnTo>
                  <a:pt x="350469" y="736092"/>
                </a:lnTo>
                <a:lnTo>
                  <a:pt x="350469" y="739216"/>
                </a:lnTo>
                <a:lnTo>
                  <a:pt x="350469" y="742454"/>
                </a:lnTo>
                <a:lnTo>
                  <a:pt x="350329" y="745693"/>
                </a:lnTo>
                <a:lnTo>
                  <a:pt x="350329" y="748944"/>
                </a:lnTo>
                <a:lnTo>
                  <a:pt x="350329" y="752055"/>
                </a:lnTo>
                <a:lnTo>
                  <a:pt x="350202" y="755307"/>
                </a:lnTo>
                <a:lnTo>
                  <a:pt x="350050" y="758545"/>
                </a:lnTo>
                <a:lnTo>
                  <a:pt x="350050" y="761796"/>
                </a:lnTo>
                <a:lnTo>
                  <a:pt x="349910" y="765035"/>
                </a:lnTo>
                <a:lnTo>
                  <a:pt x="349783" y="768159"/>
                </a:lnTo>
                <a:lnTo>
                  <a:pt x="349631" y="771398"/>
                </a:lnTo>
                <a:lnTo>
                  <a:pt x="349491" y="774636"/>
                </a:lnTo>
                <a:lnTo>
                  <a:pt x="349351" y="777887"/>
                </a:lnTo>
                <a:lnTo>
                  <a:pt x="349072" y="781011"/>
                </a:lnTo>
                <a:lnTo>
                  <a:pt x="348932" y="784250"/>
                </a:lnTo>
                <a:lnTo>
                  <a:pt x="348780" y="787488"/>
                </a:lnTo>
                <a:lnTo>
                  <a:pt x="348653" y="790727"/>
                </a:lnTo>
                <a:lnTo>
                  <a:pt x="348373" y="793851"/>
                </a:lnTo>
                <a:lnTo>
                  <a:pt x="348221" y="797102"/>
                </a:lnTo>
                <a:lnTo>
                  <a:pt x="348094" y="800341"/>
                </a:lnTo>
                <a:lnTo>
                  <a:pt x="347954" y="803592"/>
                </a:lnTo>
                <a:lnTo>
                  <a:pt x="347802" y="806704"/>
                </a:lnTo>
                <a:lnTo>
                  <a:pt x="347535" y="809955"/>
                </a:lnTo>
                <a:lnTo>
                  <a:pt x="347383" y="813193"/>
                </a:lnTo>
                <a:lnTo>
                  <a:pt x="347243" y="816432"/>
                </a:lnTo>
                <a:lnTo>
                  <a:pt x="347116" y="819556"/>
                </a:lnTo>
                <a:lnTo>
                  <a:pt x="346964" y="822794"/>
                </a:lnTo>
                <a:lnTo>
                  <a:pt x="346824" y="826046"/>
                </a:lnTo>
                <a:lnTo>
                  <a:pt x="346684" y="829284"/>
                </a:lnTo>
                <a:lnTo>
                  <a:pt x="346684" y="832408"/>
                </a:lnTo>
                <a:lnTo>
                  <a:pt x="346557" y="835647"/>
                </a:lnTo>
                <a:lnTo>
                  <a:pt x="346405" y="838898"/>
                </a:lnTo>
                <a:lnTo>
                  <a:pt x="346405" y="842137"/>
                </a:lnTo>
                <a:lnTo>
                  <a:pt x="346265" y="845388"/>
                </a:lnTo>
                <a:lnTo>
                  <a:pt x="346265" y="848499"/>
                </a:lnTo>
                <a:lnTo>
                  <a:pt x="346265" y="851750"/>
                </a:lnTo>
                <a:lnTo>
                  <a:pt x="346265" y="854989"/>
                </a:lnTo>
                <a:lnTo>
                  <a:pt x="346265" y="858227"/>
                </a:lnTo>
                <a:lnTo>
                  <a:pt x="346265" y="861352"/>
                </a:lnTo>
                <a:lnTo>
                  <a:pt x="346265" y="864590"/>
                </a:lnTo>
                <a:lnTo>
                  <a:pt x="346405" y="867841"/>
                </a:lnTo>
                <a:lnTo>
                  <a:pt x="346405" y="871080"/>
                </a:lnTo>
                <a:lnTo>
                  <a:pt x="346557" y="874204"/>
                </a:lnTo>
                <a:lnTo>
                  <a:pt x="346684" y="877455"/>
                </a:lnTo>
                <a:lnTo>
                  <a:pt x="346824" y="880681"/>
                </a:lnTo>
                <a:lnTo>
                  <a:pt x="347116" y="883932"/>
                </a:lnTo>
                <a:lnTo>
                  <a:pt x="347243" y="887056"/>
                </a:lnTo>
                <a:lnTo>
                  <a:pt x="347535" y="890295"/>
                </a:lnTo>
                <a:lnTo>
                  <a:pt x="347802" y="893546"/>
                </a:lnTo>
                <a:lnTo>
                  <a:pt x="348094" y="896785"/>
                </a:lnTo>
                <a:lnTo>
                  <a:pt x="348373" y="899909"/>
                </a:lnTo>
                <a:lnTo>
                  <a:pt x="348653" y="903147"/>
                </a:lnTo>
                <a:lnTo>
                  <a:pt x="349072" y="906386"/>
                </a:lnTo>
                <a:lnTo>
                  <a:pt x="349491" y="909637"/>
                </a:lnTo>
                <a:lnTo>
                  <a:pt x="349910" y="912876"/>
                </a:lnTo>
                <a:lnTo>
                  <a:pt x="350329" y="916000"/>
                </a:lnTo>
                <a:lnTo>
                  <a:pt x="350761" y="919238"/>
                </a:lnTo>
                <a:lnTo>
                  <a:pt x="351320" y="922477"/>
                </a:lnTo>
                <a:lnTo>
                  <a:pt x="351739" y="925728"/>
                </a:lnTo>
                <a:lnTo>
                  <a:pt x="352298" y="928852"/>
                </a:lnTo>
                <a:lnTo>
                  <a:pt x="352856" y="932091"/>
                </a:lnTo>
                <a:lnTo>
                  <a:pt x="353555" y="935342"/>
                </a:lnTo>
                <a:lnTo>
                  <a:pt x="354114" y="938580"/>
                </a:lnTo>
                <a:lnTo>
                  <a:pt x="354825" y="941705"/>
                </a:lnTo>
                <a:lnTo>
                  <a:pt x="355523" y="944943"/>
                </a:lnTo>
                <a:lnTo>
                  <a:pt x="356222" y="948182"/>
                </a:lnTo>
                <a:lnTo>
                  <a:pt x="356920" y="951433"/>
                </a:lnTo>
                <a:lnTo>
                  <a:pt x="357632" y="954544"/>
                </a:lnTo>
                <a:lnTo>
                  <a:pt x="358317" y="957795"/>
                </a:lnTo>
                <a:lnTo>
                  <a:pt x="359168" y="961034"/>
                </a:lnTo>
                <a:lnTo>
                  <a:pt x="360006" y="964272"/>
                </a:lnTo>
                <a:lnTo>
                  <a:pt x="360718" y="967409"/>
                </a:lnTo>
                <a:lnTo>
                  <a:pt x="361556" y="970648"/>
                </a:lnTo>
                <a:lnTo>
                  <a:pt x="362394" y="973886"/>
                </a:lnTo>
                <a:lnTo>
                  <a:pt x="363232" y="977125"/>
                </a:lnTo>
                <a:lnTo>
                  <a:pt x="364210" y="980376"/>
                </a:lnTo>
                <a:lnTo>
                  <a:pt x="365061" y="983500"/>
                </a:lnTo>
                <a:lnTo>
                  <a:pt x="365899" y="986739"/>
                </a:lnTo>
                <a:lnTo>
                  <a:pt x="366877" y="989977"/>
                </a:lnTo>
                <a:lnTo>
                  <a:pt x="367728" y="993228"/>
                </a:lnTo>
                <a:lnTo>
                  <a:pt x="368706" y="996340"/>
                </a:lnTo>
                <a:lnTo>
                  <a:pt x="369544" y="999591"/>
                </a:lnTo>
                <a:lnTo>
                  <a:pt x="370522" y="1002830"/>
                </a:lnTo>
                <a:lnTo>
                  <a:pt x="371373" y="1006068"/>
                </a:lnTo>
                <a:lnTo>
                  <a:pt x="372351" y="1009205"/>
                </a:lnTo>
                <a:lnTo>
                  <a:pt x="373189" y="1012431"/>
                </a:lnTo>
                <a:lnTo>
                  <a:pt x="374167" y="1015682"/>
                </a:lnTo>
                <a:lnTo>
                  <a:pt x="375018" y="1018921"/>
                </a:lnTo>
                <a:lnTo>
                  <a:pt x="375996" y="1022045"/>
                </a:lnTo>
                <a:lnTo>
                  <a:pt x="376834" y="1025296"/>
                </a:lnTo>
                <a:lnTo>
                  <a:pt x="377825" y="1028534"/>
                </a:lnTo>
                <a:lnTo>
                  <a:pt x="378663" y="1031773"/>
                </a:lnTo>
                <a:lnTo>
                  <a:pt x="379641" y="1034897"/>
                </a:lnTo>
                <a:lnTo>
                  <a:pt x="380492" y="1038136"/>
                </a:lnTo>
                <a:lnTo>
                  <a:pt x="381469" y="1041387"/>
                </a:lnTo>
                <a:lnTo>
                  <a:pt x="382308" y="1044625"/>
                </a:lnTo>
                <a:lnTo>
                  <a:pt x="383146" y="1047864"/>
                </a:lnTo>
                <a:lnTo>
                  <a:pt x="384136" y="1050988"/>
                </a:lnTo>
                <a:lnTo>
                  <a:pt x="384975" y="1054227"/>
                </a:lnTo>
                <a:lnTo>
                  <a:pt x="385813" y="1057478"/>
                </a:lnTo>
                <a:lnTo>
                  <a:pt x="386664" y="1060716"/>
                </a:lnTo>
                <a:lnTo>
                  <a:pt x="387502" y="1063840"/>
                </a:lnTo>
                <a:lnTo>
                  <a:pt x="388340" y="1067092"/>
                </a:lnTo>
                <a:lnTo>
                  <a:pt x="389178" y="1070330"/>
                </a:lnTo>
                <a:lnTo>
                  <a:pt x="390017" y="1073569"/>
                </a:lnTo>
                <a:lnTo>
                  <a:pt x="390867" y="1076693"/>
                </a:lnTo>
                <a:lnTo>
                  <a:pt x="391706" y="1079931"/>
                </a:lnTo>
                <a:lnTo>
                  <a:pt x="392557" y="1083183"/>
                </a:lnTo>
                <a:lnTo>
                  <a:pt x="393395" y="1086421"/>
                </a:lnTo>
                <a:lnTo>
                  <a:pt x="394233" y="1089545"/>
                </a:lnTo>
                <a:lnTo>
                  <a:pt x="395071" y="1092784"/>
                </a:lnTo>
                <a:lnTo>
                  <a:pt x="395909" y="1096022"/>
                </a:lnTo>
                <a:lnTo>
                  <a:pt x="396621" y="1099273"/>
                </a:lnTo>
                <a:lnTo>
                  <a:pt x="397446" y="1102398"/>
                </a:lnTo>
                <a:lnTo>
                  <a:pt x="398297" y="1105636"/>
                </a:lnTo>
                <a:lnTo>
                  <a:pt x="399008" y="1108875"/>
                </a:lnTo>
                <a:lnTo>
                  <a:pt x="399846" y="1112126"/>
                </a:lnTo>
                <a:lnTo>
                  <a:pt x="400685" y="1115250"/>
                </a:lnTo>
                <a:lnTo>
                  <a:pt x="401383" y="1118489"/>
                </a:lnTo>
                <a:lnTo>
                  <a:pt x="402221" y="1121727"/>
                </a:lnTo>
                <a:lnTo>
                  <a:pt x="402920" y="1124978"/>
                </a:lnTo>
                <a:lnTo>
                  <a:pt x="403631" y="1128217"/>
                </a:lnTo>
                <a:lnTo>
                  <a:pt x="404329" y="1131341"/>
                </a:lnTo>
                <a:lnTo>
                  <a:pt x="405028" y="1134579"/>
                </a:lnTo>
                <a:lnTo>
                  <a:pt x="405739" y="1137818"/>
                </a:lnTo>
                <a:lnTo>
                  <a:pt x="406425" y="1141069"/>
                </a:lnTo>
                <a:lnTo>
                  <a:pt x="406984" y="1144181"/>
                </a:lnTo>
                <a:lnTo>
                  <a:pt x="407695" y="1147432"/>
                </a:lnTo>
                <a:lnTo>
                  <a:pt x="408254" y="1150670"/>
                </a:lnTo>
                <a:lnTo>
                  <a:pt x="408673" y="1153922"/>
                </a:lnTo>
                <a:lnTo>
                  <a:pt x="409232" y="1157046"/>
                </a:lnTo>
                <a:lnTo>
                  <a:pt x="409651" y="1160284"/>
                </a:lnTo>
                <a:lnTo>
                  <a:pt x="410083" y="1163523"/>
                </a:lnTo>
                <a:lnTo>
                  <a:pt x="410502" y="1166761"/>
                </a:lnTo>
                <a:lnTo>
                  <a:pt x="410781" y="1169885"/>
                </a:lnTo>
                <a:lnTo>
                  <a:pt x="411060" y="1173137"/>
                </a:lnTo>
                <a:lnTo>
                  <a:pt x="411200" y="1176375"/>
                </a:lnTo>
                <a:lnTo>
                  <a:pt x="411340" y="1179614"/>
                </a:lnTo>
                <a:lnTo>
                  <a:pt x="411480" y="1182738"/>
                </a:lnTo>
                <a:lnTo>
                  <a:pt x="411480" y="1185976"/>
                </a:lnTo>
                <a:lnTo>
                  <a:pt x="411340" y="1189228"/>
                </a:lnTo>
                <a:lnTo>
                  <a:pt x="411200" y="1192466"/>
                </a:lnTo>
                <a:lnTo>
                  <a:pt x="410921" y="1195717"/>
                </a:lnTo>
                <a:lnTo>
                  <a:pt x="410502" y="1198829"/>
                </a:lnTo>
                <a:lnTo>
                  <a:pt x="410083" y="1202080"/>
                </a:lnTo>
                <a:lnTo>
                  <a:pt x="404329" y="1224534"/>
                </a:lnTo>
                <a:lnTo>
                  <a:pt x="403212" y="1227772"/>
                </a:lnTo>
                <a:lnTo>
                  <a:pt x="401802" y="1231023"/>
                </a:lnTo>
                <a:lnTo>
                  <a:pt x="400405" y="1234262"/>
                </a:lnTo>
                <a:lnTo>
                  <a:pt x="398868" y="1237386"/>
                </a:lnTo>
                <a:lnTo>
                  <a:pt x="397179" y="1240624"/>
                </a:lnTo>
                <a:lnTo>
                  <a:pt x="395351" y="1243876"/>
                </a:lnTo>
                <a:lnTo>
                  <a:pt x="393534" y="1247114"/>
                </a:lnTo>
                <a:lnTo>
                  <a:pt x="369544" y="1279182"/>
                </a:lnTo>
                <a:lnTo>
                  <a:pt x="366610" y="1282420"/>
                </a:lnTo>
                <a:lnTo>
                  <a:pt x="363791" y="1285671"/>
                </a:lnTo>
                <a:lnTo>
                  <a:pt x="360718" y="1288910"/>
                </a:lnTo>
                <a:lnTo>
                  <a:pt x="357759" y="1292034"/>
                </a:lnTo>
                <a:lnTo>
                  <a:pt x="354672" y="1295273"/>
                </a:lnTo>
                <a:lnTo>
                  <a:pt x="351447" y="1298511"/>
                </a:lnTo>
                <a:lnTo>
                  <a:pt x="348373" y="1301762"/>
                </a:lnTo>
                <a:lnTo>
                  <a:pt x="345135" y="1304886"/>
                </a:lnTo>
                <a:lnTo>
                  <a:pt x="341782" y="1308125"/>
                </a:lnTo>
                <a:lnTo>
                  <a:pt x="338556" y="1311376"/>
                </a:lnTo>
                <a:lnTo>
                  <a:pt x="335330" y="1314615"/>
                </a:lnTo>
                <a:lnTo>
                  <a:pt x="331952" y="1317726"/>
                </a:lnTo>
                <a:lnTo>
                  <a:pt x="328726" y="1320977"/>
                </a:lnTo>
                <a:lnTo>
                  <a:pt x="325374" y="1324216"/>
                </a:lnTo>
                <a:lnTo>
                  <a:pt x="322008" y="1327467"/>
                </a:lnTo>
                <a:lnTo>
                  <a:pt x="318770" y="1330706"/>
                </a:lnTo>
                <a:lnTo>
                  <a:pt x="315404" y="1333830"/>
                </a:lnTo>
                <a:lnTo>
                  <a:pt x="312191" y="1337068"/>
                </a:lnTo>
                <a:lnTo>
                  <a:pt x="308825" y="1340307"/>
                </a:lnTo>
                <a:lnTo>
                  <a:pt x="305587" y="1343558"/>
                </a:lnTo>
                <a:lnTo>
                  <a:pt x="302361" y="1346682"/>
                </a:lnTo>
                <a:lnTo>
                  <a:pt x="299288" y="1349921"/>
                </a:lnTo>
                <a:lnTo>
                  <a:pt x="296062" y="1353172"/>
                </a:lnTo>
                <a:lnTo>
                  <a:pt x="292976" y="1356398"/>
                </a:lnTo>
                <a:lnTo>
                  <a:pt x="289890" y="1359522"/>
                </a:lnTo>
                <a:lnTo>
                  <a:pt x="286931" y="1362773"/>
                </a:lnTo>
                <a:lnTo>
                  <a:pt x="283997" y="1366012"/>
                </a:lnTo>
                <a:lnTo>
                  <a:pt x="281051" y="1369263"/>
                </a:lnTo>
                <a:lnTo>
                  <a:pt x="278104" y="1372374"/>
                </a:lnTo>
                <a:lnTo>
                  <a:pt x="275437" y="1375625"/>
                </a:lnTo>
                <a:lnTo>
                  <a:pt x="272630" y="1378864"/>
                </a:lnTo>
                <a:lnTo>
                  <a:pt x="269963" y="1382102"/>
                </a:lnTo>
                <a:lnTo>
                  <a:pt x="267296" y="1385227"/>
                </a:lnTo>
                <a:lnTo>
                  <a:pt x="264782" y="1388478"/>
                </a:lnTo>
                <a:lnTo>
                  <a:pt x="262255" y="1391716"/>
                </a:lnTo>
                <a:lnTo>
                  <a:pt x="259740" y="1394955"/>
                </a:lnTo>
                <a:lnTo>
                  <a:pt x="257340" y="1398079"/>
                </a:lnTo>
                <a:lnTo>
                  <a:pt x="255104" y="1401330"/>
                </a:lnTo>
                <a:lnTo>
                  <a:pt x="252869" y="1404569"/>
                </a:lnTo>
                <a:lnTo>
                  <a:pt x="250761" y="1407807"/>
                </a:lnTo>
                <a:lnTo>
                  <a:pt x="248513" y="1411058"/>
                </a:lnTo>
                <a:lnTo>
                  <a:pt x="246557" y="1414170"/>
                </a:lnTo>
                <a:lnTo>
                  <a:pt x="244576" y="1417421"/>
                </a:lnTo>
                <a:lnTo>
                  <a:pt x="242620" y="1420660"/>
                </a:lnTo>
                <a:lnTo>
                  <a:pt x="240792" y="1423898"/>
                </a:lnTo>
                <a:lnTo>
                  <a:pt x="238975" y="1427022"/>
                </a:lnTo>
                <a:lnTo>
                  <a:pt x="237286" y="1430261"/>
                </a:lnTo>
                <a:lnTo>
                  <a:pt x="235610" y="1433512"/>
                </a:lnTo>
                <a:lnTo>
                  <a:pt x="234061" y="1436751"/>
                </a:lnTo>
                <a:lnTo>
                  <a:pt x="232524" y="1439875"/>
                </a:lnTo>
                <a:lnTo>
                  <a:pt x="231127" y="1443126"/>
                </a:lnTo>
                <a:lnTo>
                  <a:pt x="229717" y="1446364"/>
                </a:lnTo>
                <a:lnTo>
                  <a:pt x="228320" y="1449603"/>
                </a:lnTo>
                <a:lnTo>
                  <a:pt x="227050" y="1452727"/>
                </a:lnTo>
                <a:lnTo>
                  <a:pt x="225793" y="1455966"/>
                </a:lnTo>
                <a:lnTo>
                  <a:pt x="224675" y="1459217"/>
                </a:lnTo>
                <a:lnTo>
                  <a:pt x="223545" y="1462455"/>
                </a:lnTo>
                <a:lnTo>
                  <a:pt x="222427" y="1465580"/>
                </a:lnTo>
                <a:lnTo>
                  <a:pt x="221437" y="1468818"/>
                </a:lnTo>
                <a:lnTo>
                  <a:pt x="220459" y="1472057"/>
                </a:lnTo>
                <a:lnTo>
                  <a:pt x="219621" y="1475308"/>
                </a:lnTo>
                <a:lnTo>
                  <a:pt x="218630" y="1478546"/>
                </a:lnTo>
                <a:lnTo>
                  <a:pt x="217792" y="1481670"/>
                </a:lnTo>
                <a:lnTo>
                  <a:pt x="217093" y="1484909"/>
                </a:lnTo>
                <a:lnTo>
                  <a:pt x="216255" y="1488147"/>
                </a:lnTo>
                <a:lnTo>
                  <a:pt x="215557" y="1491399"/>
                </a:lnTo>
                <a:lnTo>
                  <a:pt x="214985" y="1494523"/>
                </a:lnTo>
                <a:lnTo>
                  <a:pt x="214299" y="1497761"/>
                </a:lnTo>
                <a:lnTo>
                  <a:pt x="213741" y="1501013"/>
                </a:lnTo>
                <a:lnTo>
                  <a:pt x="213169" y="1504251"/>
                </a:lnTo>
                <a:lnTo>
                  <a:pt x="212610" y="1507375"/>
                </a:lnTo>
                <a:lnTo>
                  <a:pt x="212191" y="1510614"/>
                </a:lnTo>
                <a:lnTo>
                  <a:pt x="211632" y="1513852"/>
                </a:lnTo>
                <a:lnTo>
                  <a:pt x="211201" y="1517103"/>
                </a:lnTo>
                <a:lnTo>
                  <a:pt x="210781" y="1520215"/>
                </a:lnTo>
                <a:lnTo>
                  <a:pt x="210362" y="1523466"/>
                </a:lnTo>
                <a:lnTo>
                  <a:pt x="210083" y="1526705"/>
                </a:lnTo>
                <a:lnTo>
                  <a:pt x="209664" y="1529943"/>
                </a:lnTo>
                <a:lnTo>
                  <a:pt x="209384" y="1533080"/>
                </a:lnTo>
                <a:lnTo>
                  <a:pt x="209092" y="1536319"/>
                </a:lnTo>
                <a:lnTo>
                  <a:pt x="208826" y="1539557"/>
                </a:lnTo>
                <a:lnTo>
                  <a:pt x="208534" y="1542796"/>
                </a:lnTo>
                <a:lnTo>
                  <a:pt x="208407" y="1546047"/>
                </a:lnTo>
                <a:lnTo>
                  <a:pt x="208114" y="1549171"/>
                </a:lnTo>
                <a:lnTo>
                  <a:pt x="207975" y="1552409"/>
                </a:lnTo>
                <a:lnTo>
                  <a:pt x="207695" y="1555648"/>
                </a:lnTo>
                <a:lnTo>
                  <a:pt x="207556" y="1558899"/>
                </a:lnTo>
                <a:lnTo>
                  <a:pt x="207429" y="1562011"/>
                </a:lnTo>
                <a:lnTo>
                  <a:pt x="207276" y="1565262"/>
                </a:lnTo>
                <a:lnTo>
                  <a:pt x="207137" y="1568500"/>
                </a:lnTo>
                <a:lnTo>
                  <a:pt x="206997" y="1571739"/>
                </a:lnTo>
                <a:lnTo>
                  <a:pt x="206857" y="1574876"/>
                </a:lnTo>
                <a:lnTo>
                  <a:pt x="206717" y="1578102"/>
                </a:lnTo>
                <a:lnTo>
                  <a:pt x="206717" y="1581353"/>
                </a:lnTo>
                <a:lnTo>
                  <a:pt x="206578" y="1584591"/>
                </a:lnTo>
                <a:lnTo>
                  <a:pt x="206438" y="1587715"/>
                </a:lnTo>
                <a:lnTo>
                  <a:pt x="206438" y="1590967"/>
                </a:lnTo>
                <a:lnTo>
                  <a:pt x="206298" y="1594205"/>
                </a:lnTo>
                <a:lnTo>
                  <a:pt x="206298" y="1597444"/>
                </a:lnTo>
                <a:lnTo>
                  <a:pt x="206298" y="1600568"/>
                </a:lnTo>
                <a:lnTo>
                  <a:pt x="206159" y="1603806"/>
                </a:lnTo>
                <a:lnTo>
                  <a:pt x="206159" y="1607058"/>
                </a:lnTo>
                <a:lnTo>
                  <a:pt x="206159" y="1610296"/>
                </a:lnTo>
                <a:lnTo>
                  <a:pt x="206019" y="1613535"/>
                </a:lnTo>
                <a:lnTo>
                  <a:pt x="206019" y="1616659"/>
                </a:lnTo>
                <a:lnTo>
                  <a:pt x="206019" y="1619897"/>
                </a:lnTo>
                <a:lnTo>
                  <a:pt x="206019" y="1623148"/>
                </a:lnTo>
                <a:lnTo>
                  <a:pt x="205867" y="1626387"/>
                </a:lnTo>
                <a:lnTo>
                  <a:pt x="205867" y="1629511"/>
                </a:lnTo>
                <a:lnTo>
                  <a:pt x="205867" y="1632762"/>
                </a:lnTo>
                <a:lnTo>
                  <a:pt x="205867" y="1636001"/>
                </a:lnTo>
                <a:lnTo>
                  <a:pt x="205867" y="1639239"/>
                </a:lnTo>
                <a:lnTo>
                  <a:pt x="205867" y="1642364"/>
                </a:lnTo>
                <a:lnTo>
                  <a:pt x="205600" y="164236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6538745" y="869727"/>
            <a:ext cx="411480" cy="1295400"/>
          </a:xfrm>
          <a:custGeom>
            <a:avLst/>
            <a:gdLst/>
            <a:ahLst/>
            <a:cxnLst/>
            <a:rect l="l" t="t" r="r" b="b"/>
            <a:pathLst>
              <a:path w="411479" h="1295400">
                <a:moveTo>
                  <a:pt x="206159" y="1257300"/>
                </a:moveTo>
                <a:lnTo>
                  <a:pt x="205320" y="1257300"/>
                </a:lnTo>
                <a:lnTo>
                  <a:pt x="205320" y="1270000"/>
                </a:lnTo>
                <a:lnTo>
                  <a:pt x="205600" y="1295400"/>
                </a:lnTo>
                <a:lnTo>
                  <a:pt x="205866" y="1295400"/>
                </a:lnTo>
                <a:lnTo>
                  <a:pt x="205866" y="1282700"/>
                </a:lnTo>
                <a:lnTo>
                  <a:pt x="206159" y="1257300"/>
                </a:lnTo>
                <a:close/>
              </a:path>
              <a:path w="411479" h="1295400">
                <a:moveTo>
                  <a:pt x="206298" y="1244600"/>
                </a:moveTo>
                <a:lnTo>
                  <a:pt x="205041" y="1244600"/>
                </a:lnTo>
                <a:lnTo>
                  <a:pt x="205041" y="1257300"/>
                </a:lnTo>
                <a:lnTo>
                  <a:pt x="206298" y="1257300"/>
                </a:lnTo>
                <a:lnTo>
                  <a:pt x="206298" y="1244600"/>
                </a:lnTo>
                <a:close/>
              </a:path>
              <a:path w="411479" h="1295400">
                <a:moveTo>
                  <a:pt x="206578" y="1231900"/>
                </a:moveTo>
                <a:lnTo>
                  <a:pt x="204762" y="1231900"/>
                </a:lnTo>
                <a:lnTo>
                  <a:pt x="204762" y="1244600"/>
                </a:lnTo>
                <a:lnTo>
                  <a:pt x="206578" y="1244600"/>
                </a:lnTo>
                <a:lnTo>
                  <a:pt x="206578" y="1231900"/>
                </a:lnTo>
                <a:close/>
              </a:path>
              <a:path w="411479" h="1295400">
                <a:moveTo>
                  <a:pt x="209092" y="1181100"/>
                </a:moveTo>
                <a:lnTo>
                  <a:pt x="202374" y="1181100"/>
                </a:lnTo>
                <a:lnTo>
                  <a:pt x="204203" y="1219200"/>
                </a:lnTo>
                <a:lnTo>
                  <a:pt x="204469" y="1231900"/>
                </a:lnTo>
                <a:lnTo>
                  <a:pt x="206997" y="1231900"/>
                </a:lnTo>
                <a:lnTo>
                  <a:pt x="206997" y="1219200"/>
                </a:lnTo>
                <a:lnTo>
                  <a:pt x="207429" y="1219200"/>
                </a:lnTo>
                <a:lnTo>
                  <a:pt x="208533" y="1193800"/>
                </a:lnTo>
                <a:lnTo>
                  <a:pt x="208965" y="1193800"/>
                </a:lnTo>
                <a:lnTo>
                  <a:pt x="209092" y="1181100"/>
                </a:lnTo>
                <a:close/>
              </a:path>
              <a:path w="411479" h="1295400">
                <a:moveTo>
                  <a:pt x="210096" y="1168400"/>
                </a:moveTo>
                <a:lnTo>
                  <a:pt x="201383" y="1168400"/>
                </a:lnTo>
                <a:lnTo>
                  <a:pt x="201536" y="1181100"/>
                </a:lnTo>
                <a:lnTo>
                  <a:pt x="209803" y="1181100"/>
                </a:lnTo>
                <a:lnTo>
                  <a:pt x="210096" y="1168400"/>
                </a:lnTo>
                <a:close/>
              </a:path>
              <a:path w="411479" h="1295400">
                <a:moveTo>
                  <a:pt x="211493" y="1155700"/>
                </a:moveTo>
                <a:lnTo>
                  <a:pt x="200126" y="1155700"/>
                </a:lnTo>
                <a:lnTo>
                  <a:pt x="200685" y="1168400"/>
                </a:lnTo>
                <a:lnTo>
                  <a:pt x="210921" y="1168400"/>
                </a:lnTo>
                <a:lnTo>
                  <a:pt x="211493" y="1155700"/>
                </a:lnTo>
                <a:close/>
              </a:path>
              <a:path w="411479" h="1295400">
                <a:moveTo>
                  <a:pt x="214160" y="1130300"/>
                </a:moveTo>
                <a:lnTo>
                  <a:pt x="197332" y="1130300"/>
                </a:lnTo>
                <a:lnTo>
                  <a:pt x="198158" y="1143000"/>
                </a:lnTo>
                <a:lnTo>
                  <a:pt x="198869" y="1143000"/>
                </a:lnTo>
                <a:lnTo>
                  <a:pt x="199986" y="1155700"/>
                </a:lnTo>
                <a:lnTo>
                  <a:pt x="211632" y="1155700"/>
                </a:lnTo>
                <a:lnTo>
                  <a:pt x="212737" y="1143000"/>
                </a:lnTo>
                <a:lnTo>
                  <a:pt x="214160" y="1130300"/>
                </a:lnTo>
                <a:close/>
              </a:path>
              <a:path w="411479" h="1295400">
                <a:moveTo>
                  <a:pt x="215557" y="1117600"/>
                </a:moveTo>
                <a:lnTo>
                  <a:pt x="195224" y="1117600"/>
                </a:lnTo>
                <a:lnTo>
                  <a:pt x="196900" y="1130300"/>
                </a:lnTo>
                <a:lnTo>
                  <a:pt x="214985" y="1130300"/>
                </a:lnTo>
                <a:lnTo>
                  <a:pt x="215557" y="1117600"/>
                </a:lnTo>
                <a:close/>
              </a:path>
              <a:path w="411479" h="1295400">
                <a:moveTo>
                  <a:pt x="217093" y="1104900"/>
                </a:moveTo>
                <a:lnTo>
                  <a:pt x="193687" y="1104900"/>
                </a:lnTo>
                <a:lnTo>
                  <a:pt x="194792" y="1117600"/>
                </a:lnTo>
                <a:lnTo>
                  <a:pt x="215976" y="1117600"/>
                </a:lnTo>
                <a:lnTo>
                  <a:pt x="217093" y="1104900"/>
                </a:lnTo>
                <a:close/>
              </a:path>
              <a:path w="411479" h="1295400">
                <a:moveTo>
                  <a:pt x="218363" y="1092200"/>
                </a:moveTo>
                <a:lnTo>
                  <a:pt x="192417" y="1092200"/>
                </a:lnTo>
                <a:lnTo>
                  <a:pt x="193255" y="1104900"/>
                </a:lnTo>
                <a:lnTo>
                  <a:pt x="217512" y="1104900"/>
                </a:lnTo>
                <a:lnTo>
                  <a:pt x="218363" y="1092200"/>
                </a:lnTo>
                <a:close/>
              </a:path>
              <a:path w="411479" h="1295400">
                <a:moveTo>
                  <a:pt x="220052" y="1079500"/>
                </a:moveTo>
                <a:lnTo>
                  <a:pt x="191439" y="1079500"/>
                </a:lnTo>
                <a:lnTo>
                  <a:pt x="191706" y="1092200"/>
                </a:lnTo>
                <a:lnTo>
                  <a:pt x="219621" y="1092200"/>
                </a:lnTo>
                <a:lnTo>
                  <a:pt x="220052" y="1079500"/>
                </a:lnTo>
                <a:close/>
              </a:path>
              <a:path w="411479" h="1295400">
                <a:moveTo>
                  <a:pt x="221868" y="1066800"/>
                </a:moveTo>
                <a:lnTo>
                  <a:pt x="189750" y="1066800"/>
                </a:lnTo>
                <a:lnTo>
                  <a:pt x="190169" y="1079500"/>
                </a:lnTo>
                <a:lnTo>
                  <a:pt x="221297" y="1079500"/>
                </a:lnTo>
                <a:lnTo>
                  <a:pt x="221868" y="1066800"/>
                </a:lnTo>
                <a:close/>
              </a:path>
              <a:path w="411479" h="1295400">
                <a:moveTo>
                  <a:pt x="223278" y="1054100"/>
                </a:moveTo>
                <a:lnTo>
                  <a:pt x="188213" y="1054100"/>
                </a:lnTo>
                <a:lnTo>
                  <a:pt x="188772" y="1066800"/>
                </a:lnTo>
                <a:lnTo>
                  <a:pt x="222846" y="1066800"/>
                </a:lnTo>
                <a:lnTo>
                  <a:pt x="223278" y="1054100"/>
                </a:lnTo>
                <a:close/>
              </a:path>
              <a:path w="411479" h="1295400">
                <a:moveTo>
                  <a:pt x="224815" y="1041400"/>
                </a:moveTo>
                <a:lnTo>
                  <a:pt x="186245" y="1041400"/>
                </a:lnTo>
                <a:lnTo>
                  <a:pt x="186804" y="1054100"/>
                </a:lnTo>
                <a:lnTo>
                  <a:pt x="224523" y="1054100"/>
                </a:lnTo>
                <a:lnTo>
                  <a:pt x="224815" y="1041400"/>
                </a:lnTo>
                <a:close/>
              </a:path>
              <a:path w="411479" h="1295400">
                <a:moveTo>
                  <a:pt x="226504" y="1028700"/>
                </a:moveTo>
                <a:lnTo>
                  <a:pt x="184835" y="1028700"/>
                </a:lnTo>
                <a:lnTo>
                  <a:pt x="185254" y="1041400"/>
                </a:lnTo>
                <a:lnTo>
                  <a:pt x="226212" y="1041400"/>
                </a:lnTo>
                <a:lnTo>
                  <a:pt x="226504" y="1028700"/>
                </a:lnTo>
                <a:close/>
              </a:path>
              <a:path w="411479" h="1295400">
                <a:moveTo>
                  <a:pt x="228168" y="1016000"/>
                </a:moveTo>
                <a:lnTo>
                  <a:pt x="183146" y="1016000"/>
                </a:lnTo>
                <a:lnTo>
                  <a:pt x="183578" y="1028700"/>
                </a:lnTo>
                <a:lnTo>
                  <a:pt x="227901" y="1028700"/>
                </a:lnTo>
                <a:lnTo>
                  <a:pt x="228168" y="1016000"/>
                </a:lnTo>
                <a:close/>
              </a:path>
              <a:path w="411479" h="1295400">
                <a:moveTo>
                  <a:pt x="229857" y="1003300"/>
                </a:moveTo>
                <a:lnTo>
                  <a:pt x="181482" y="1003300"/>
                </a:lnTo>
                <a:lnTo>
                  <a:pt x="181902" y="1016000"/>
                </a:lnTo>
                <a:lnTo>
                  <a:pt x="229577" y="1016000"/>
                </a:lnTo>
                <a:lnTo>
                  <a:pt x="229857" y="1003300"/>
                </a:lnTo>
                <a:close/>
              </a:path>
              <a:path w="411479" h="1295400">
                <a:moveTo>
                  <a:pt x="231546" y="990600"/>
                </a:moveTo>
                <a:lnTo>
                  <a:pt x="179793" y="990600"/>
                </a:lnTo>
                <a:lnTo>
                  <a:pt x="180073" y="1003300"/>
                </a:lnTo>
                <a:lnTo>
                  <a:pt x="230987" y="1003300"/>
                </a:lnTo>
                <a:lnTo>
                  <a:pt x="231546" y="990600"/>
                </a:lnTo>
                <a:close/>
              </a:path>
              <a:path w="411479" h="1295400">
                <a:moveTo>
                  <a:pt x="233222" y="977900"/>
                </a:moveTo>
                <a:lnTo>
                  <a:pt x="177825" y="977900"/>
                </a:lnTo>
                <a:lnTo>
                  <a:pt x="178384" y="990600"/>
                </a:lnTo>
                <a:lnTo>
                  <a:pt x="232663" y="990600"/>
                </a:lnTo>
                <a:lnTo>
                  <a:pt x="233222" y="977900"/>
                </a:lnTo>
                <a:close/>
              </a:path>
              <a:path w="411479" h="1295400">
                <a:moveTo>
                  <a:pt x="236880" y="952500"/>
                </a:moveTo>
                <a:lnTo>
                  <a:pt x="175031" y="952500"/>
                </a:lnTo>
                <a:lnTo>
                  <a:pt x="176148" y="965200"/>
                </a:lnTo>
                <a:lnTo>
                  <a:pt x="176568" y="965200"/>
                </a:lnTo>
                <a:lnTo>
                  <a:pt x="177406" y="977900"/>
                </a:lnTo>
                <a:lnTo>
                  <a:pt x="234632" y="977900"/>
                </a:lnTo>
                <a:lnTo>
                  <a:pt x="236880" y="952500"/>
                </a:lnTo>
                <a:close/>
              </a:path>
              <a:path w="411479" h="1295400">
                <a:moveTo>
                  <a:pt x="237997" y="939800"/>
                </a:moveTo>
                <a:lnTo>
                  <a:pt x="173608" y="939800"/>
                </a:lnTo>
                <a:lnTo>
                  <a:pt x="173901" y="952500"/>
                </a:lnTo>
                <a:lnTo>
                  <a:pt x="237147" y="952500"/>
                </a:lnTo>
                <a:lnTo>
                  <a:pt x="237997" y="939800"/>
                </a:lnTo>
                <a:close/>
              </a:path>
              <a:path w="411479" h="1295400">
                <a:moveTo>
                  <a:pt x="238836" y="927100"/>
                </a:moveTo>
                <a:lnTo>
                  <a:pt x="172504" y="927100"/>
                </a:lnTo>
                <a:lnTo>
                  <a:pt x="172783" y="939800"/>
                </a:lnTo>
                <a:lnTo>
                  <a:pt x="238696" y="939800"/>
                </a:lnTo>
                <a:lnTo>
                  <a:pt x="238836" y="927100"/>
                </a:lnTo>
                <a:close/>
              </a:path>
              <a:path w="411479" h="1295400">
                <a:moveTo>
                  <a:pt x="239814" y="914400"/>
                </a:moveTo>
                <a:lnTo>
                  <a:pt x="171386" y="914400"/>
                </a:lnTo>
                <a:lnTo>
                  <a:pt x="171653" y="927100"/>
                </a:lnTo>
                <a:lnTo>
                  <a:pt x="239687" y="927100"/>
                </a:lnTo>
                <a:lnTo>
                  <a:pt x="239814" y="914400"/>
                </a:lnTo>
                <a:close/>
              </a:path>
              <a:path w="411479" h="1295400">
                <a:moveTo>
                  <a:pt x="242201" y="876300"/>
                </a:moveTo>
                <a:lnTo>
                  <a:pt x="168846" y="876300"/>
                </a:lnTo>
                <a:lnTo>
                  <a:pt x="169557" y="889000"/>
                </a:lnTo>
                <a:lnTo>
                  <a:pt x="169837" y="889000"/>
                </a:lnTo>
                <a:lnTo>
                  <a:pt x="170954" y="914400"/>
                </a:lnTo>
                <a:lnTo>
                  <a:pt x="240106" y="914400"/>
                </a:lnTo>
                <a:lnTo>
                  <a:pt x="240791" y="901700"/>
                </a:lnTo>
                <a:lnTo>
                  <a:pt x="241084" y="901700"/>
                </a:lnTo>
                <a:lnTo>
                  <a:pt x="242201" y="876300"/>
                </a:lnTo>
                <a:close/>
              </a:path>
              <a:path w="411479" h="1295400">
                <a:moveTo>
                  <a:pt x="243179" y="863600"/>
                </a:moveTo>
                <a:lnTo>
                  <a:pt x="168147" y="863600"/>
                </a:lnTo>
                <a:lnTo>
                  <a:pt x="168427" y="876300"/>
                </a:lnTo>
                <a:lnTo>
                  <a:pt x="243039" y="876300"/>
                </a:lnTo>
                <a:lnTo>
                  <a:pt x="243179" y="863600"/>
                </a:lnTo>
                <a:close/>
              </a:path>
              <a:path w="411479" h="1295400">
                <a:moveTo>
                  <a:pt x="245008" y="850900"/>
                </a:moveTo>
                <a:lnTo>
                  <a:pt x="167030" y="850900"/>
                </a:lnTo>
                <a:lnTo>
                  <a:pt x="167309" y="863600"/>
                </a:lnTo>
                <a:lnTo>
                  <a:pt x="243890" y="863600"/>
                </a:lnTo>
                <a:lnTo>
                  <a:pt x="245008" y="850900"/>
                </a:lnTo>
                <a:close/>
              </a:path>
              <a:path w="411479" h="1295400">
                <a:moveTo>
                  <a:pt x="246557" y="838200"/>
                </a:moveTo>
                <a:lnTo>
                  <a:pt x="164363" y="838200"/>
                </a:lnTo>
                <a:lnTo>
                  <a:pt x="166052" y="850900"/>
                </a:lnTo>
                <a:lnTo>
                  <a:pt x="245706" y="850900"/>
                </a:lnTo>
                <a:lnTo>
                  <a:pt x="246557" y="838200"/>
                </a:lnTo>
                <a:close/>
              </a:path>
              <a:path w="411479" h="1295400">
                <a:moveTo>
                  <a:pt x="250202" y="825500"/>
                </a:moveTo>
                <a:lnTo>
                  <a:pt x="162966" y="825500"/>
                </a:lnTo>
                <a:lnTo>
                  <a:pt x="163385" y="838200"/>
                </a:lnTo>
                <a:lnTo>
                  <a:pt x="247395" y="838200"/>
                </a:lnTo>
                <a:lnTo>
                  <a:pt x="250202" y="825500"/>
                </a:lnTo>
                <a:close/>
              </a:path>
              <a:path w="411479" h="1295400">
                <a:moveTo>
                  <a:pt x="251599" y="812800"/>
                </a:moveTo>
                <a:lnTo>
                  <a:pt x="158330" y="812800"/>
                </a:lnTo>
                <a:lnTo>
                  <a:pt x="161137" y="825500"/>
                </a:lnTo>
                <a:lnTo>
                  <a:pt x="250888" y="825500"/>
                </a:lnTo>
                <a:lnTo>
                  <a:pt x="251599" y="812800"/>
                </a:lnTo>
                <a:close/>
              </a:path>
              <a:path w="411479" h="1295400">
                <a:moveTo>
                  <a:pt x="255663" y="800100"/>
                </a:moveTo>
                <a:lnTo>
                  <a:pt x="155803" y="800100"/>
                </a:lnTo>
                <a:lnTo>
                  <a:pt x="156654" y="812800"/>
                </a:lnTo>
                <a:lnTo>
                  <a:pt x="254685" y="812800"/>
                </a:lnTo>
                <a:lnTo>
                  <a:pt x="255663" y="800100"/>
                </a:lnTo>
                <a:close/>
              </a:path>
              <a:path w="411479" h="1295400">
                <a:moveTo>
                  <a:pt x="260578" y="787400"/>
                </a:moveTo>
                <a:lnTo>
                  <a:pt x="148513" y="787400"/>
                </a:lnTo>
                <a:lnTo>
                  <a:pt x="151891" y="800100"/>
                </a:lnTo>
                <a:lnTo>
                  <a:pt x="259587" y="800100"/>
                </a:lnTo>
                <a:lnTo>
                  <a:pt x="260578" y="787400"/>
                </a:lnTo>
                <a:close/>
              </a:path>
              <a:path w="411479" h="1295400">
                <a:moveTo>
                  <a:pt x="267868" y="774700"/>
                </a:moveTo>
                <a:lnTo>
                  <a:pt x="144868" y="774700"/>
                </a:lnTo>
                <a:lnTo>
                  <a:pt x="146126" y="787400"/>
                </a:lnTo>
                <a:lnTo>
                  <a:pt x="264071" y="787400"/>
                </a:lnTo>
                <a:lnTo>
                  <a:pt x="267868" y="774700"/>
                </a:lnTo>
                <a:close/>
              </a:path>
              <a:path w="411479" h="1295400">
                <a:moveTo>
                  <a:pt x="273481" y="762000"/>
                </a:moveTo>
                <a:lnTo>
                  <a:pt x="137858" y="762000"/>
                </a:lnTo>
                <a:lnTo>
                  <a:pt x="139395" y="774700"/>
                </a:lnTo>
                <a:lnTo>
                  <a:pt x="269278" y="774700"/>
                </a:lnTo>
                <a:lnTo>
                  <a:pt x="273481" y="762000"/>
                </a:lnTo>
                <a:close/>
              </a:path>
              <a:path w="411479" h="1295400">
                <a:moveTo>
                  <a:pt x="281190" y="749300"/>
                </a:moveTo>
                <a:lnTo>
                  <a:pt x="130149" y="749300"/>
                </a:lnTo>
                <a:lnTo>
                  <a:pt x="131686" y="762000"/>
                </a:lnTo>
                <a:lnTo>
                  <a:pt x="279653" y="762000"/>
                </a:lnTo>
                <a:lnTo>
                  <a:pt x="281190" y="749300"/>
                </a:lnTo>
                <a:close/>
              </a:path>
              <a:path w="411479" h="1295400">
                <a:moveTo>
                  <a:pt x="287921" y="736600"/>
                </a:moveTo>
                <a:lnTo>
                  <a:pt x="123405" y="736600"/>
                </a:lnTo>
                <a:lnTo>
                  <a:pt x="125094" y="749300"/>
                </a:lnTo>
                <a:lnTo>
                  <a:pt x="286245" y="749300"/>
                </a:lnTo>
                <a:lnTo>
                  <a:pt x="287921" y="736600"/>
                </a:lnTo>
                <a:close/>
              </a:path>
              <a:path w="411479" h="1295400">
                <a:moveTo>
                  <a:pt x="300558" y="723900"/>
                </a:moveTo>
                <a:lnTo>
                  <a:pt x="110782" y="723900"/>
                </a:lnTo>
                <a:lnTo>
                  <a:pt x="116255" y="736600"/>
                </a:lnTo>
                <a:lnTo>
                  <a:pt x="295071" y="736600"/>
                </a:lnTo>
                <a:lnTo>
                  <a:pt x="300558" y="723900"/>
                </a:lnTo>
                <a:close/>
              </a:path>
              <a:path w="411479" h="1295400">
                <a:moveTo>
                  <a:pt x="306158" y="711200"/>
                </a:moveTo>
                <a:lnTo>
                  <a:pt x="105181" y="711200"/>
                </a:lnTo>
                <a:lnTo>
                  <a:pt x="107137" y="723900"/>
                </a:lnTo>
                <a:lnTo>
                  <a:pt x="304330" y="723900"/>
                </a:lnTo>
                <a:lnTo>
                  <a:pt x="306158" y="711200"/>
                </a:lnTo>
                <a:close/>
              </a:path>
              <a:path w="411479" h="1295400">
                <a:moveTo>
                  <a:pt x="315696" y="698500"/>
                </a:moveTo>
                <a:lnTo>
                  <a:pt x="95643" y="698500"/>
                </a:lnTo>
                <a:lnTo>
                  <a:pt x="99567" y="711200"/>
                </a:lnTo>
                <a:lnTo>
                  <a:pt x="313728" y="711200"/>
                </a:lnTo>
                <a:lnTo>
                  <a:pt x="315696" y="698500"/>
                </a:lnTo>
                <a:close/>
              </a:path>
              <a:path w="411479" h="1295400">
                <a:moveTo>
                  <a:pt x="325373" y="685800"/>
                </a:moveTo>
                <a:lnTo>
                  <a:pt x="86105" y="685800"/>
                </a:lnTo>
                <a:lnTo>
                  <a:pt x="87922" y="698500"/>
                </a:lnTo>
                <a:lnTo>
                  <a:pt x="323405" y="698500"/>
                </a:lnTo>
                <a:lnTo>
                  <a:pt x="325373" y="685800"/>
                </a:lnTo>
                <a:close/>
              </a:path>
              <a:path w="411479" h="1295400">
                <a:moveTo>
                  <a:pt x="336867" y="673100"/>
                </a:moveTo>
                <a:lnTo>
                  <a:pt x="76428" y="673100"/>
                </a:lnTo>
                <a:lnTo>
                  <a:pt x="78384" y="685800"/>
                </a:lnTo>
                <a:lnTo>
                  <a:pt x="332943" y="685800"/>
                </a:lnTo>
                <a:lnTo>
                  <a:pt x="336867" y="673100"/>
                </a:lnTo>
                <a:close/>
              </a:path>
              <a:path w="411479" h="1295400">
                <a:moveTo>
                  <a:pt x="344449" y="660400"/>
                </a:moveTo>
                <a:lnTo>
                  <a:pt x="66890" y="660400"/>
                </a:lnTo>
                <a:lnTo>
                  <a:pt x="68846" y="673100"/>
                </a:lnTo>
                <a:lnTo>
                  <a:pt x="342480" y="673100"/>
                </a:lnTo>
                <a:lnTo>
                  <a:pt x="344449" y="660400"/>
                </a:lnTo>
                <a:close/>
              </a:path>
              <a:path w="411479" h="1295400">
                <a:moveTo>
                  <a:pt x="353847" y="647700"/>
                </a:moveTo>
                <a:lnTo>
                  <a:pt x="57492" y="647700"/>
                </a:lnTo>
                <a:lnTo>
                  <a:pt x="59448" y="660400"/>
                </a:lnTo>
                <a:lnTo>
                  <a:pt x="352018" y="660400"/>
                </a:lnTo>
                <a:lnTo>
                  <a:pt x="353847" y="647700"/>
                </a:lnTo>
                <a:close/>
              </a:path>
              <a:path w="411479" h="1295400">
                <a:moveTo>
                  <a:pt x="363092" y="635000"/>
                </a:moveTo>
                <a:lnTo>
                  <a:pt x="48374" y="635000"/>
                </a:lnTo>
                <a:lnTo>
                  <a:pt x="55664" y="647700"/>
                </a:lnTo>
                <a:lnTo>
                  <a:pt x="359448" y="647700"/>
                </a:lnTo>
                <a:lnTo>
                  <a:pt x="363092" y="635000"/>
                </a:lnTo>
                <a:close/>
              </a:path>
              <a:path w="411479" h="1295400">
                <a:moveTo>
                  <a:pt x="372071" y="622300"/>
                </a:moveTo>
                <a:lnTo>
                  <a:pt x="39395" y="622300"/>
                </a:lnTo>
                <a:lnTo>
                  <a:pt x="41084" y="635000"/>
                </a:lnTo>
                <a:lnTo>
                  <a:pt x="370255" y="635000"/>
                </a:lnTo>
                <a:lnTo>
                  <a:pt x="372071" y="622300"/>
                </a:lnTo>
                <a:close/>
              </a:path>
              <a:path w="411479" h="1295400">
                <a:moveTo>
                  <a:pt x="383997" y="609600"/>
                </a:moveTo>
                <a:lnTo>
                  <a:pt x="29032" y="609600"/>
                </a:lnTo>
                <a:lnTo>
                  <a:pt x="32384" y="622300"/>
                </a:lnTo>
                <a:lnTo>
                  <a:pt x="378942" y="622300"/>
                </a:lnTo>
                <a:lnTo>
                  <a:pt x="383997" y="609600"/>
                </a:lnTo>
                <a:close/>
              </a:path>
              <a:path w="411479" h="1295400">
                <a:moveTo>
                  <a:pt x="388759" y="596900"/>
                </a:moveTo>
                <a:lnTo>
                  <a:pt x="21170" y="596900"/>
                </a:lnTo>
                <a:lnTo>
                  <a:pt x="25793" y="609600"/>
                </a:lnTo>
                <a:lnTo>
                  <a:pt x="387083" y="609600"/>
                </a:lnTo>
                <a:lnTo>
                  <a:pt x="388759" y="596900"/>
                </a:lnTo>
                <a:close/>
              </a:path>
              <a:path w="411479" h="1295400">
                <a:moveTo>
                  <a:pt x="395909" y="584200"/>
                </a:moveTo>
                <a:lnTo>
                  <a:pt x="15417" y="584200"/>
                </a:lnTo>
                <a:lnTo>
                  <a:pt x="19621" y="596900"/>
                </a:lnTo>
                <a:lnTo>
                  <a:pt x="391706" y="596900"/>
                </a:lnTo>
                <a:lnTo>
                  <a:pt x="395909" y="584200"/>
                </a:lnTo>
                <a:close/>
              </a:path>
              <a:path w="411479" h="1295400">
                <a:moveTo>
                  <a:pt x="402094" y="571500"/>
                </a:moveTo>
                <a:lnTo>
                  <a:pt x="9245" y="571500"/>
                </a:lnTo>
                <a:lnTo>
                  <a:pt x="10375" y="584200"/>
                </a:lnTo>
                <a:lnTo>
                  <a:pt x="400964" y="584200"/>
                </a:lnTo>
                <a:lnTo>
                  <a:pt x="402094" y="571500"/>
                </a:lnTo>
                <a:close/>
              </a:path>
              <a:path w="411479" h="1295400">
                <a:moveTo>
                  <a:pt x="407695" y="558800"/>
                </a:moveTo>
                <a:lnTo>
                  <a:pt x="4483" y="558800"/>
                </a:lnTo>
                <a:lnTo>
                  <a:pt x="5308" y="571500"/>
                </a:lnTo>
                <a:lnTo>
                  <a:pt x="406006" y="571500"/>
                </a:lnTo>
                <a:lnTo>
                  <a:pt x="407695" y="558800"/>
                </a:lnTo>
                <a:close/>
              </a:path>
              <a:path w="411479" h="1295400">
                <a:moveTo>
                  <a:pt x="410781" y="546100"/>
                </a:moveTo>
                <a:lnTo>
                  <a:pt x="977" y="546100"/>
                </a:lnTo>
                <a:lnTo>
                  <a:pt x="1816" y="558800"/>
                </a:lnTo>
                <a:lnTo>
                  <a:pt x="409524" y="558800"/>
                </a:lnTo>
                <a:lnTo>
                  <a:pt x="410781" y="546100"/>
                </a:lnTo>
                <a:close/>
              </a:path>
              <a:path w="411479" h="1295400">
                <a:moveTo>
                  <a:pt x="411340" y="533400"/>
                </a:moveTo>
                <a:lnTo>
                  <a:pt x="0" y="533400"/>
                </a:lnTo>
                <a:lnTo>
                  <a:pt x="126" y="546100"/>
                </a:lnTo>
                <a:lnTo>
                  <a:pt x="411060" y="546100"/>
                </a:lnTo>
                <a:lnTo>
                  <a:pt x="411340" y="533400"/>
                </a:lnTo>
                <a:close/>
              </a:path>
              <a:path w="411479" h="1295400">
                <a:moveTo>
                  <a:pt x="410502" y="520700"/>
                </a:moveTo>
                <a:lnTo>
                  <a:pt x="546" y="520700"/>
                </a:lnTo>
                <a:lnTo>
                  <a:pt x="266" y="533400"/>
                </a:lnTo>
                <a:lnTo>
                  <a:pt x="411060" y="533400"/>
                </a:lnTo>
                <a:lnTo>
                  <a:pt x="410502" y="520700"/>
                </a:lnTo>
                <a:close/>
              </a:path>
              <a:path w="411479" h="1295400">
                <a:moveTo>
                  <a:pt x="407987" y="508000"/>
                </a:moveTo>
                <a:lnTo>
                  <a:pt x="2793" y="508000"/>
                </a:lnTo>
                <a:lnTo>
                  <a:pt x="1663" y="520700"/>
                </a:lnTo>
                <a:lnTo>
                  <a:pt x="409092" y="520700"/>
                </a:lnTo>
                <a:lnTo>
                  <a:pt x="407987" y="508000"/>
                </a:lnTo>
                <a:close/>
              </a:path>
              <a:path w="411479" h="1295400">
                <a:moveTo>
                  <a:pt x="404761" y="495300"/>
                </a:moveTo>
                <a:lnTo>
                  <a:pt x="6730" y="495300"/>
                </a:lnTo>
                <a:lnTo>
                  <a:pt x="5740" y="508000"/>
                </a:lnTo>
                <a:lnTo>
                  <a:pt x="406425" y="508000"/>
                </a:lnTo>
                <a:lnTo>
                  <a:pt x="404761" y="495300"/>
                </a:lnTo>
                <a:close/>
              </a:path>
              <a:path w="411479" h="1295400">
                <a:moveTo>
                  <a:pt x="399707" y="482600"/>
                </a:moveTo>
                <a:lnTo>
                  <a:pt x="11633" y="482600"/>
                </a:lnTo>
                <a:lnTo>
                  <a:pt x="10642" y="495300"/>
                </a:lnTo>
                <a:lnTo>
                  <a:pt x="400824" y="495300"/>
                </a:lnTo>
                <a:lnTo>
                  <a:pt x="399707" y="482600"/>
                </a:lnTo>
                <a:close/>
              </a:path>
              <a:path w="411479" h="1295400">
                <a:moveTo>
                  <a:pt x="393814" y="469900"/>
                </a:moveTo>
                <a:lnTo>
                  <a:pt x="17513" y="469900"/>
                </a:lnTo>
                <a:lnTo>
                  <a:pt x="16408" y="482600"/>
                </a:lnTo>
                <a:lnTo>
                  <a:pt x="395071" y="482600"/>
                </a:lnTo>
                <a:lnTo>
                  <a:pt x="393814" y="469900"/>
                </a:lnTo>
                <a:close/>
              </a:path>
              <a:path w="411479" h="1295400">
                <a:moveTo>
                  <a:pt x="383705" y="457200"/>
                </a:moveTo>
                <a:lnTo>
                  <a:pt x="26365" y="457200"/>
                </a:lnTo>
                <a:lnTo>
                  <a:pt x="22567" y="469900"/>
                </a:lnTo>
                <a:lnTo>
                  <a:pt x="388759" y="469900"/>
                </a:lnTo>
                <a:lnTo>
                  <a:pt x="383705" y="457200"/>
                </a:lnTo>
                <a:close/>
              </a:path>
              <a:path w="411479" h="1295400">
                <a:moveTo>
                  <a:pt x="378663" y="444500"/>
                </a:moveTo>
                <a:lnTo>
                  <a:pt x="31546" y="444500"/>
                </a:lnTo>
                <a:lnTo>
                  <a:pt x="29032" y="457200"/>
                </a:lnTo>
                <a:lnTo>
                  <a:pt x="382460" y="457200"/>
                </a:lnTo>
                <a:lnTo>
                  <a:pt x="378663" y="444500"/>
                </a:lnTo>
                <a:close/>
              </a:path>
              <a:path w="411479" h="1295400">
                <a:moveTo>
                  <a:pt x="375018" y="431800"/>
                </a:moveTo>
                <a:lnTo>
                  <a:pt x="36461" y="431800"/>
                </a:lnTo>
                <a:lnTo>
                  <a:pt x="33921" y="444500"/>
                </a:lnTo>
                <a:lnTo>
                  <a:pt x="376148" y="444500"/>
                </a:lnTo>
                <a:lnTo>
                  <a:pt x="375018" y="431800"/>
                </a:lnTo>
                <a:close/>
              </a:path>
              <a:path w="411479" h="1295400">
                <a:moveTo>
                  <a:pt x="369125" y="419100"/>
                </a:moveTo>
                <a:lnTo>
                  <a:pt x="42354" y="419100"/>
                </a:lnTo>
                <a:lnTo>
                  <a:pt x="41084" y="431800"/>
                </a:lnTo>
                <a:lnTo>
                  <a:pt x="371373" y="431800"/>
                </a:lnTo>
                <a:lnTo>
                  <a:pt x="369125" y="419100"/>
                </a:lnTo>
                <a:close/>
              </a:path>
              <a:path w="411479" h="1295400">
                <a:moveTo>
                  <a:pt x="363524" y="406400"/>
                </a:moveTo>
                <a:lnTo>
                  <a:pt x="47955" y="406400"/>
                </a:lnTo>
                <a:lnTo>
                  <a:pt x="46837" y="419100"/>
                </a:lnTo>
                <a:lnTo>
                  <a:pt x="364629" y="419100"/>
                </a:lnTo>
                <a:lnTo>
                  <a:pt x="363524" y="406400"/>
                </a:lnTo>
                <a:close/>
              </a:path>
              <a:path w="411479" h="1295400">
                <a:moveTo>
                  <a:pt x="356920" y="393700"/>
                </a:moveTo>
                <a:lnTo>
                  <a:pt x="53289" y="393700"/>
                </a:lnTo>
                <a:lnTo>
                  <a:pt x="52311" y="406400"/>
                </a:lnTo>
                <a:lnTo>
                  <a:pt x="359168" y="406400"/>
                </a:lnTo>
                <a:lnTo>
                  <a:pt x="356920" y="393700"/>
                </a:lnTo>
                <a:close/>
              </a:path>
              <a:path w="411479" h="1295400">
                <a:moveTo>
                  <a:pt x="351447" y="381000"/>
                </a:moveTo>
                <a:lnTo>
                  <a:pt x="59867" y="381000"/>
                </a:lnTo>
                <a:lnTo>
                  <a:pt x="57632" y="393700"/>
                </a:lnTo>
                <a:lnTo>
                  <a:pt x="354825" y="393700"/>
                </a:lnTo>
                <a:lnTo>
                  <a:pt x="351447" y="381000"/>
                </a:lnTo>
                <a:close/>
              </a:path>
              <a:path w="411479" h="1295400">
                <a:moveTo>
                  <a:pt x="346824" y="368300"/>
                </a:moveTo>
                <a:lnTo>
                  <a:pt x="64515" y="368300"/>
                </a:lnTo>
                <a:lnTo>
                  <a:pt x="62268" y="381000"/>
                </a:lnTo>
                <a:lnTo>
                  <a:pt x="347954" y="381000"/>
                </a:lnTo>
                <a:lnTo>
                  <a:pt x="346824" y="368300"/>
                </a:lnTo>
                <a:close/>
              </a:path>
              <a:path w="411479" h="1295400">
                <a:moveTo>
                  <a:pt x="340664" y="355600"/>
                </a:moveTo>
                <a:lnTo>
                  <a:pt x="70815" y="355600"/>
                </a:lnTo>
                <a:lnTo>
                  <a:pt x="69557" y="368300"/>
                </a:lnTo>
                <a:lnTo>
                  <a:pt x="341909" y="368300"/>
                </a:lnTo>
                <a:lnTo>
                  <a:pt x="340664" y="355600"/>
                </a:lnTo>
                <a:close/>
              </a:path>
              <a:path w="411479" h="1295400">
                <a:moveTo>
                  <a:pt x="333794" y="342900"/>
                </a:moveTo>
                <a:lnTo>
                  <a:pt x="79095" y="342900"/>
                </a:lnTo>
                <a:lnTo>
                  <a:pt x="76276" y="355600"/>
                </a:lnTo>
                <a:lnTo>
                  <a:pt x="335191" y="355600"/>
                </a:lnTo>
                <a:lnTo>
                  <a:pt x="333794" y="342900"/>
                </a:lnTo>
                <a:close/>
              </a:path>
              <a:path w="411479" h="1295400">
                <a:moveTo>
                  <a:pt x="324675" y="330200"/>
                </a:moveTo>
                <a:lnTo>
                  <a:pt x="85255" y="330200"/>
                </a:lnTo>
                <a:lnTo>
                  <a:pt x="83578" y="342900"/>
                </a:lnTo>
                <a:lnTo>
                  <a:pt x="329298" y="342900"/>
                </a:lnTo>
                <a:lnTo>
                  <a:pt x="324675" y="330200"/>
                </a:lnTo>
                <a:close/>
              </a:path>
              <a:path w="411479" h="1295400">
                <a:moveTo>
                  <a:pt x="317944" y="317500"/>
                </a:moveTo>
                <a:lnTo>
                  <a:pt x="93395" y="317500"/>
                </a:lnTo>
                <a:lnTo>
                  <a:pt x="88353" y="330200"/>
                </a:lnTo>
                <a:lnTo>
                  <a:pt x="322986" y="330200"/>
                </a:lnTo>
                <a:lnTo>
                  <a:pt x="317944" y="317500"/>
                </a:lnTo>
                <a:close/>
              </a:path>
              <a:path w="411479" h="1295400">
                <a:moveTo>
                  <a:pt x="309244" y="304800"/>
                </a:moveTo>
                <a:lnTo>
                  <a:pt x="102095" y="304800"/>
                </a:lnTo>
                <a:lnTo>
                  <a:pt x="100418" y="317500"/>
                </a:lnTo>
                <a:lnTo>
                  <a:pt x="311073" y="317500"/>
                </a:lnTo>
                <a:lnTo>
                  <a:pt x="309244" y="304800"/>
                </a:lnTo>
                <a:close/>
              </a:path>
              <a:path w="411479" h="1295400">
                <a:moveTo>
                  <a:pt x="296481" y="292100"/>
                </a:moveTo>
                <a:lnTo>
                  <a:pt x="114846" y="292100"/>
                </a:lnTo>
                <a:lnTo>
                  <a:pt x="109385" y="304800"/>
                </a:lnTo>
                <a:lnTo>
                  <a:pt x="301955" y="304800"/>
                </a:lnTo>
                <a:lnTo>
                  <a:pt x="296481" y="292100"/>
                </a:lnTo>
                <a:close/>
              </a:path>
              <a:path w="411479" h="1295400">
                <a:moveTo>
                  <a:pt x="290868" y="279400"/>
                </a:moveTo>
                <a:lnTo>
                  <a:pt x="122288" y="279400"/>
                </a:lnTo>
                <a:lnTo>
                  <a:pt x="116827" y="292100"/>
                </a:lnTo>
                <a:lnTo>
                  <a:pt x="292836" y="292100"/>
                </a:lnTo>
                <a:lnTo>
                  <a:pt x="290868" y="279400"/>
                </a:lnTo>
                <a:close/>
              </a:path>
              <a:path w="411479" h="1295400">
                <a:moveTo>
                  <a:pt x="281609" y="266700"/>
                </a:moveTo>
                <a:lnTo>
                  <a:pt x="131546" y="266700"/>
                </a:lnTo>
                <a:lnTo>
                  <a:pt x="124256" y="279400"/>
                </a:lnTo>
                <a:lnTo>
                  <a:pt x="283578" y="279400"/>
                </a:lnTo>
                <a:lnTo>
                  <a:pt x="281609" y="266700"/>
                </a:lnTo>
                <a:close/>
              </a:path>
              <a:path w="411479" h="1295400">
                <a:moveTo>
                  <a:pt x="272630" y="254000"/>
                </a:moveTo>
                <a:lnTo>
                  <a:pt x="138696" y="254000"/>
                </a:lnTo>
                <a:lnTo>
                  <a:pt x="137020" y="266700"/>
                </a:lnTo>
                <a:lnTo>
                  <a:pt x="276275" y="266700"/>
                </a:lnTo>
                <a:lnTo>
                  <a:pt x="272630" y="254000"/>
                </a:lnTo>
                <a:close/>
              </a:path>
              <a:path w="411479" h="1295400">
                <a:moveTo>
                  <a:pt x="264071" y="241300"/>
                </a:moveTo>
                <a:lnTo>
                  <a:pt x="147396" y="241300"/>
                </a:lnTo>
                <a:lnTo>
                  <a:pt x="145707" y="254000"/>
                </a:lnTo>
                <a:lnTo>
                  <a:pt x="265760" y="254000"/>
                </a:lnTo>
                <a:lnTo>
                  <a:pt x="264071" y="241300"/>
                </a:lnTo>
                <a:close/>
              </a:path>
              <a:path w="411479" h="1295400">
                <a:moveTo>
                  <a:pt x="255803" y="228600"/>
                </a:moveTo>
                <a:lnTo>
                  <a:pt x="158610" y="228600"/>
                </a:lnTo>
                <a:lnTo>
                  <a:pt x="153987" y="241300"/>
                </a:lnTo>
                <a:lnTo>
                  <a:pt x="257492" y="241300"/>
                </a:lnTo>
                <a:lnTo>
                  <a:pt x="255803" y="228600"/>
                </a:lnTo>
                <a:close/>
              </a:path>
              <a:path w="411479" h="1295400">
                <a:moveTo>
                  <a:pt x="248373" y="215900"/>
                </a:moveTo>
                <a:lnTo>
                  <a:pt x="163093" y="215900"/>
                </a:lnTo>
                <a:lnTo>
                  <a:pt x="161556" y="228600"/>
                </a:lnTo>
                <a:lnTo>
                  <a:pt x="249783" y="228600"/>
                </a:lnTo>
                <a:lnTo>
                  <a:pt x="248373" y="215900"/>
                </a:lnTo>
                <a:close/>
              </a:path>
              <a:path w="411479" h="1295400">
                <a:moveTo>
                  <a:pt x="241350" y="203200"/>
                </a:moveTo>
                <a:lnTo>
                  <a:pt x="169964" y="203200"/>
                </a:lnTo>
                <a:lnTo>
                  <a:pt x="168719" y="215900"/>
                </a:lnTo>
                <a:lnTo>
                  <a:pt x="242760" y="215900"/>
                </a:lnTo>
                <a:lnTo>
                  <a:pt x="241350" y="203200"/>
                </a:lnTo>
                <a:close/>
              </a:path>
              <a:path w="411479" h="1295400">
                <a:moveTo>
                  <a:pt x="235191" y="190500"/>
                </a:moveTo>
                <a:lnTo>
                  <a:pt x="176148" y="190500"/>
                </a:lnTo>
                <a:lnTo>
                  <a:pt x="175031" y="203200"/>
                </a:lnTo>
                <a:lnTo>
                  <a:pt x="236461" y="203200"/>
                </a:lnTo>
                <a:lnTo>
                  <a:pt x="235191" y="190500"/>
                </a:lnTo>
                <a:close/>
              </a:path>
              <a:path w="411479" h="1295400">
                <a:moveTo>
                  <a:pt x="230708" y="177800"/>
                </a:moveTo>
                <a:lnTo>
                  <a:pt x="180632" y="177800"/>
                </a:lnTo>
                <a:lnTo>
                  <a:pt x="179501" y="190500"/>
                </a:lnTo>
                <a:lnTo>
                  <a:pt x="231813" y="190500"/>
                </a:lnTo>
                <a:lnTo>
                  <a:pt x="230708" y="177800"/>
                </a:lnTo>
                <a:close/>
              </a:path>
              <a:path w="411479" h="1295400">
                <a:moveTo>
                  <a:pt x="225793" y="165100"/>
                </a:moveTo>
                <a:lnTo>
                  <a:pt x="185546" y="165100"/>
                </a:lnTo>
                <a:lnTo>
                  <a:pt x="184696" y="177800"/>
                </a:lnTo>
                <a:lnTo>
                  <a:pt x="226771" y="177800"/>
                </a:lnTo>
                <a:lnTo>
                  <a:pt x="225793" y="165100"/>
                </a:lnTo>
                <a:close/>
              </a:path>
              <a:path w="411479" h="1295400">
                <a:moveTo>
                  <a:pt x="220738" y="152400"/>
                </a:moveTo>
                <a:lnTo>
                  <a:pt x="189750" y="152400"/>
                </a:lnTo>
                <a:lnTo>
                  <a:pt x="189039" y="165100"/>
                </a:lnTo>
                <a:lnTo>
                  <a:pt x="222427" y="165100"/>
                </a:lnTo>
                <a:lnTo>
                  <a:pt x="220738" y="152400"/>
                </a:lnTo>
                <a:close/>
              </a:path>
              <a:path w="411479" h="1295400">
                <a:moveTo>
                  <a:pt x="218071" y="139700"/>
                </a:moveTo>
                <a:lnTo>
                  <a:pt x="193395" y="139700"/>
                </a:lnTo>
                <a:lnTo>
                  <a:pt x="192684" y="152400"/>
                </a:lnTo>
                <a:lnTo>
                  <a:pt x="218630" y="152400"/>
                </a:lnTo>
                <a:lnTo>
                  <a:pt x="218071" y="139700"/>
                </a:lnTo>
                <a:close/>
              </a:path>
              <a:path w="411479" h="1295400">
                <a:moveTo>
                  <a:pt x="214985" y="127000"/>
                </a:moveTo>
                <a:lnTo>
                  <a:pt x="196900" y="127000"/>
                </a:lnTo>
                <a:lnTo>
                  <a:pt x="195783" y="139700"/>
                </a:lnTo>
                <a:lnTo>
                  <a:pt x="216115" y="139700"/>
                </a:lnTo>
                <a:lnTo>
                  <a:pt x="214985" y="127000"/>
                </a:lnTo>
                <a:close/>
              </a:path>
              <a:path w="411479" h="1295400">
                <a:moveTo>
                  <a:pt x="212610" y="114300"/>
                </a:moveTo>
                <a:lnTo>
                  <a:pt x="199555" y="114300"/>
                </a:lnTo>
                <a:lnTo>
                  <a:pt x="197891" y="127000"/>
                </a:lnTo>
                <a:lnTo>
                  <a:pt x="213169" y="127000"/>
                </a:lnTo>
                <a:lnTo>
                  <a:pt x="212610" y="114300"/>
                </a:lnTo>
                <a:close/>
              </a:path>
              <a:path w="411479" h="1295400">
                <a:moveTo>
                  <a:pt x="210223" y="101600"/>
                </a:moveTo>
                <a:lnTo>
                  <a:pt x="200558" y="101600"/>
                </a:lnTo>
                <a:lnTo>
                  <a:pt x="200266" y="114300"/>
                </a:lnTo>
                <a:lnTo>
                  <a:pt x="211073" y="114300"/>
                </a:lnTo>
                <a:lnTo>
                  <a:pt x="210223" y="101600"/>
                </a:lnTo>
                <a:close/>
              </a:path>
              <a:path w="411479" h="1295400">
                <a:moveTo>
                  <a:pt x="209384" y="88900"/>
                </a:moveTo>
                <a:lnTo>
                  <a:pt x="202095" y="88900"/>
                </a:lnTo>
                <a:lnTo>
                  <a:pt x="201802" y="101600"/>
                </a:lnTo>
                <a:lnTo>
                  <a:pt x="209524" y="101600"/>
                </a:lnTo>
                <a:lnTo>
                  <a:pt x="209384" y="88900"/>
                </a:lnTo>
                <a:close/>
              </a:path>
              <a:path w="411479" h="1295400">
                <a:moveTo>
                  <a:pt x="206717" y="50800"/>
                </a:moveTo>
                <a:lnTo>
                  <a:pt x="204469" y="50800"/>
                </a:lnTo>
                <a:lnTo>
                  <a:pt x="204469" y="63500"/>
                </a:lnTo>
                <a:lnTo>
                  <a:pt x="203225" y="76200"/>
                </a:lnTo>
                <a:lnTo>
                  <a:pt x="202933" y="88900"/>
                </a:lnTo>
                <a:lnTo>
                  <a:pt x="208406" y="88900"/>
                </a:lnTo>
                <a:lnTo>
                  <a:pt x="208267" y="76200"/>
                </a:lnTo>
                <a:lnTo>
                  <a:pt x="207975" y="76200"/>
                </a:lnTo>
                <a:lnTo>
                  <a:pt x="207429" y="63500"/>
                </a:lnTo>
                <a:lnTo>
                  <a:pt x="206997" y="63500"/>
                </a:lnTo>
                <a:lnTo>
                  <a:pt x="206717" y="50800"/>
                </a:lnTo>
                <a:close/>
              </a:path>
              <a:path w="411479" h="1295400">
                <a:moveTo>
                  <a:pt x="206438" y="38100"/>
                </a:moveTo>
                <a:lnTo>
                  <a:pt x="204889" y="38100"/>
                </a:lnTo>
                <a:lnTo>
                  <a:pt x="204889" y="50800"/>
                </a:lnTo>
                <a:lnTo>
                  <a:pt x="206578" y="50800"/>
                </a:lnTo>
                <a:lnTo>
                  <a:pt x="206438" y="38100"/>
                </a:lnTo>
                <a:close/>
              </a:path>
              <a:path w="411479" h="1295400">
                <a:moveTo>
                  <a:pt x="206159" y="25400"/>
                </a:moveTo>
                <a:lnTo>
                  <a:pt x="205181" y="25400"/>
                </a:lnTo>
                <a:lnTo>
                  <a:pt x="205181" y="38100"/>
                </a:lnTo>
                <a:lnTo>
                  <a:pt x="206159" y="38100"/>
                </a:lnTo>
                <a:lnTo>
                  <a:pt x="206159" y="25400"/>
                </a:lnTo>
                <a:close/>
              </a:path>
              <a:path w="411479" h="1295400">
                <a:moveTo>
                  <a:pt x="205866" y="0"/>
                </a:moveTo>
                <a:lnTo>
                  <a:pt x="205447" y="0"/>
                </a:lnTo>
                <a:lnTo>
                  <a:pt x="205320" y="25400"/>
                </a:lnTo>
                <a:lnTo>
                  <a:pt x="206019" y="25400"/>
                </a:lnTo>
                <a:lnTo>
                  <a:pt x="206019" y="12700"/>
                </a:lnTo>
                <a:lnTo>
                  <a:pt x="205866" y="12700"/>
                </a:lnTo>
                <a:lnTo>
                  <a:pt x="205866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6538745" y="861206"/>
            <a:ext cx="411480" cy="1304290"/>
          </a:xfrm>
          <a:custGeom>
            <a:avLst/>
            <a:gdLst/>
            <a:ahLst/>
            <a:cxnLst/>
            <a:rect l="l" t="t" r="r" b="b"/>
            <a:pathLst>
              <a:path w="411479" h="1304289">
                <a:moveTo>
                  <a:pt x="205600" y="1303921"/>
                </a:moveTo>
                <a:lnTo>
                  <a:pt x="205600" y="1301394"/>
                </a:lnTo>
                <a:lnTo>
                  <a:pt x="205600" y="1298879"/>
                </a:lnTo>
                <a:lnTo>
                  <a:pt x="205600" y="1296352"/>
                </a:lnTo>
                <a:lnTo>
                  <a:pt x="205600" y="1293710"/>
                </a:lnTo>
                <a:lnTo>
                  <a:pt x="205447" y="1291196"/>
                </a:lnTo>
                <a:lnTo>
                  <a:pt x="205447" y="1275930"/>
                </a:lnTo>
                <a:lnTo>
                  <a:pt x="205320" y="1273289"/>
                </a:lnTo>
                <a:lnTo>
                  <a:pt x="205320" y="1270774"/>
                </a:lnTo>
                <a:lnTo>
                  <a:pt x="205320" y="1268247"/>
                </a:lnTo>
                <a:lnTo>
                  <a:pt x="205320" y="1265732"/>
                </a:lnTo>
                <a:lnTo>
                  <a:pt x="205181" y="1263091"/>
                </a:lnTo>
                <a:lnTo>
                  <a:pt x="205181" y="1260563"/>
                </a:lnTo>
                <a:lnTo>
                  <a:pt x="205181" y="1258049"/>
                </a:lnTo>
                <a:lnTo>
                  <a:pt x="205041" y="1255522"/>
                </a:lnTo>
                <a:lnTo>
                  <a:pt x="205041" y="1252880"/>
                </a:lnTo>
                <a:lnTo>
                  <a:pt x="205041" y="1250353"/>
                </a:lnTo>
                <a:lnTo>
                  <a:pt x="204889" y="1247825"/>
                </a:lnTo>
                <a:lnTo>
                  <a:pt x="204889" y="1245311"/>
                </a:lnTo>
                <a:lnTo>
                  <a:pt x="204762" y="1242669"/>
                </a:lnTo>
                <a:lnTo>
                  <a:pt x="204762" y="1240155"/>
                </a:lnTo>
                <a:lnTo>
                  <a:pt x="204622" y="1237627"/>
                </a:lnTo>
                <a:lnTo>
                  <a:pt x="204622" y="1235100"/>
                </a:lnTo>
                <a:lnTo>
                  <a:pt x="204469" y="1232458"/>
                </a:lnTo>
                <a:lnTo>
                  <a:pt x="204469" y="1229944"/>
                </a:lnTo>
                <a:lnTo>
                  <a:pt x="204330" y="1227416"/>
                </a:lnTo>
                <a:lnTo>
                  <a:pt x="204203" y="1224889"/>
                </a:lnTo>
                <a:lnTo>
                  <a:pt x="204203" y="1222248"/>
                </a:lnTo>
                <a:lnTo>
                  <a:pt x="204050" y="1219733"/>
                </a:lnTo>
                <a:lnTo>
                  <a:pt x="203911" y="1217206"/>
                </a:lnTo>
                <a:lnTo>
                  <a:pt x="203771" y="1214691"/>
                </a:lnTo>
                <a:lnTo>
                  <a:pt x="203631" y="1212164"/>
                </a:lnTo>
                <a:lnTo>
                  <a:pt x="203492" y="1209522"/>
                </a:lnTo>
                <a:lnTo>
                  <a:pt x="203352" y="1207008"/>
                </a:lnTo>
                <a:lnTo>
                  <a:pt x="203225" y="1204480"/>
                </a:lnTo>
                <a:lnTo>
                  <a:pt x="203072" y="1201953"/>
                </a:lnTo>
                <a:lnTo>
                  <a:pt x="202933" y="1199311"/>
                </a:lnTo>
                <a:lnTo>
                  <a:pt x="202793" y="1196784"/>
                </a:lnTo>
                <a:lnTo>
                  <a:pt x="202653" y="1194269"/>
                </a:lnTo>
                <a:lnTo>
                  <a:pt x="202514" y="1191742"/>
                </a:lnTo>
                <a:lnTo>
                  <a:pt x="202374" y="1189101"/>
                </a:lnTo>
                <a:lnTo>
                  <a:pt x="202095" y="1186586"/>
                </a:lnTo>
                <a:lnTo>
                  <a:pt x="201955" y="1184059"/>
                </a:lnTo>
                <a:lnTo>
                  <a:pt x="201663" y="1181544"/>
                </a:lnTo>
                <a:lnTo>
                  <a:pt x="201536" y="1178902"/>
                </a:lnTo>
                <a:lnTo>
                  <a:pt x="201383" y="1176375"/>
                </a:lnTo>
                <a:lnTo>
                  <a:pt x="201104" y="1173848"/>
                </a:lnTo>
                <a:lnTo>
                  <a:pt x="200825" y="1171333"/>
                </a:lnTo>
                <a:lnTo>
                  <a:pt x="200685" y="1168692"/>
                </a:lnTo>
                <a:lnTo>
                  <a:pt x="200405" y="1166164"/>
                </a:lnTo>
                <a:lnTo>
                  <a:pt x="200126" y="1163650"/>
                </a:lnTo>
                <a:lnTo>
                  <a:pt x="199986" y="1161122"/>
                </a:lnTo>
                <a:lnTo>
                  <a:pt x="199707" y="1158481"/>
                </a:lnTo>
                <a:lnTo>
                  <a:pt x="199428" y="1155954"/>
                </a:lnTo>
                <a:lnTo>
                  <a:pt x="199148" y="1153439"/>
                </a:lnTo>
                <a:lnTo>
                  <a:pt x="198869" y="1150912"/>
                </a:lnTo>
                <a:lnTo>
                  <a:pt x="198729" y="1148270"/>
                </a:lnTo>
                <a:lnTo>
                  <a:pt x="198450" y="1145743"/>
                </a:lnTo>
                <a:lnTo>
                  <a:pt x="198158" y="1143228"/>
                </a:lnTo>
                <a:lnTo>
                  <a:pt x="197891" y="1140701"/>
                </a:lnTo>
                <a:lnTo>
                  <a:pt x="197599" y="1138059"/>
                </a:lnTo>
                <a:lnTo>
                  <a:pt x="197332" y="1135545"/>
                </a:lnTo>
                <a:lnTo>
                  <a:pt x="196900" y="1133017"/>
                </a:lnTo>
                <a:lnTo>
                  <a:pt x="196621" y="1130503"/>
                </a:lnTo>
                <a:lnTo>
                  <a:pt x="196341" y="1127848"/>
                </a:lnTo>
                <a:lnTo>
                  <a:pt x="196062" y="1125334"/>
                </a:lnTo>
                <a:lnTo>
                  <a:pt x="195783" y="1122807"/>
                </a:lnTo>
                <a:lnTo>
                  <a:pt x="195503" y="1120292"/>
                </a:lnTo>
                <a:lnTo>
                  <a:pt x="195224" y="1117650"/>
                </a:lnTo>
                <a:lnTo>
                  <a:pt x="193687" y="1104912"/>
                </a:lnTo>
                <a:lnTo>
                  <a:pt x="193255" y="1102398"/>
                </a:lnTo>
                <a:lnTo>
                  <a:pt x="192976" y="1099870"/>
                </a:lnTo>
                <a:lnTo>
                  <a:pt x="192684" y="1097229"/>
                </a:lnTo>
                <a:lnTo>
                  <a:pt x="192417" y="1094701"/>
                </a:lnTo>
                <a:lnTo>
                  <a:pt x="191998" y="1092187"/>
                </a:lnTo>
                <a:lnTo>
                  <a:pt x="191706" y="1089660"/>
                </a:lnTo>
                <a:lnTo>
                  <a:pt x="191439" y="1087018"/>
                </a:lnTo>
                <a:lnTo>
                  <a:pt x="191020" y="1084503"/>
                </a:lnTo>
                <a:lnTo>
                  <a:pt x="190728" y="1081976"/>
                </a:lnTo>
                <a:lnTo>
                  <a:pt x="190449" y="1079449"/>
                </a:lnTo>
                <a:lnTo>
                  <a:pt x="190169" y="1076807"/>
                </a:lnTo>
                <a:lnTo>
                  <a:pt x="189750" y="1074293"/>
                </a:lnTo>
                <a:lnTo>
                  <a:pt x="189458" y="1071765"/>
                </a:lnTo>
                <a:lnTo>
                  <a:pt x="189191" y="1069238"/>
                </a:lnTo>
                <a:lnTo>
                  <a:pt x="188772" y="1066596"/>
                </a:lnTo>
                <a:lnTo>
                  <a:pt x="188480" y="1064082"/>
                </a:lnTo>
                <a:lnTo>
                  <a:pt x="188213" y="1061567"/>
                </a:lnTo>
                <a:lnTo>
                  <a:pt x="187794" y="1059040"/>
                </a:lnTo>
                <a:lnTo>
                  <a:pt x="187502" y="1056398"/>
                </a:lnTo>
                <a:lnTo>
                  <a:pt x="187223" y="1053871"/>
                </a:lnTo>
                <a:lnTo>
                  <a:pt x="186804" y="1051344"/>
                </a:lnTo>
                <a:lnTo>
                  <a:pt x="186524" y="1048829"/>
                </a:lnTo>
                <a:lnTo>
                  <a:pt x="186245" y="1046187"/>
                </a:lnTo>
                <a:lnTo>
                  <a:pt x="185813" y="1043660"/>
                </a:lnTo>
                <a:lnTo>
                  <a:pt x="185546" y="1041146"/>
                </a:lnTo>
                <a:lnTo>
                  <a:pt x="185254" y="1038618"/>
                </a:lnTo>
                <a:lnTo>
                  <a:pt x="184835" y="1035977"/>
                </a:lnTo>
                <a:lnTo>
                  <a:pt x="184569" y="1033462"/>
                </a:lnTo>
                <a:lnTo>
                  <a:pt x="184149" y="1030935"/>
                </a:lnTo>
                <a:lnTo>
                  <a:pt x="183857" y="1028407"/>
                </a:lnTo>
                <a:lnTo>
                  <a:pt x="183578" y="1025893"/>
                </a:lnTo>
                <a:lnTo>
                  <a:pt x="183146" y="1023239"/>
                </a:lnTo>
                <a:lnTo>
                  <a:pt x="182879" y="1020724"/>
                </a:lnTo>
                <a:lnTo>
                  <a:pt x="182460" y="1018197"/>
                </a:lnTo>
                <a:lnTo>
                  <a:pt x="182168" y="1015682"/>
                </a:lnTo>
                <a:lnTo>
                  <a:pt x="181902" y="1013040"/>
                </a:lnTo>
                <a:lnTo>
                  <a:pt x="181482" y="1010513"/>
                </a:lnTo>
                <a:lnTo>
                  <a:pt x="181190" y="1007999"/>
                </a:lnTo>
                <a:lnTo>
                  <a:pt x="180771" y="1005471"/>
                </a:lnTo>
                <a:lnTo>
                  <a:pt x="180492" y="1002830"/>
                </a:lnTo>
                <a:lnTo>
                  <a:pt x="180073" y="1000302"/>
                </a:lnTo>
                <a:lnTo>
                  <a:pt x="179793" y="997788"/>
                </a:lnTo>
                <a:lnTo>
                  <a:pt x="179374" y="995260"/>
                </a:lnTo>
                <a:lnTo>
                  <a:pt x="179082" y="992619"/>
                </a:lnTo>
                <a:lnTo>
                  <a:pt x="178815" y="990104"/>
                </a:lnTo>
                <a:lnTo>
                  <a:pt x="178384" y="987577"/>
                </a:lnTo>
                <a:lnTo>
                  <a:pt x="178104" y="985062"/>
                </a:lnTo>
                <a:lnTo>
                  <a:pt x="177825" y="982421"/>
                </a:lnTo>
                <a:lnTo>
                  <a:pt x="177406" y="979893"/>
                </a:lnTo>
                <a:lnTo>
                  <a:pt x="177126" y="977366"/>
                </a:lnTo>
                <a:lnTo>
                  <a:pt x="176847" y="974852"/>
                </a:lnTo>
                <a:lnTo>
                  <a:pt x="176568" y="972197"/>
                </a:lnTo>
                <a:lnTo>
                  <a:pt x="176148" y="969683"/>
                </a:lnTo>
                <a:lnTo>
                  <a:pt x="175856" y="967155"/>
                </a:lnTo>
                <a:lnTo>
                  <a:pt x="175590" y="964641"/>
                </a:lnTo>
                <a:lnTo>
                  <a:pt x="175298" y="961999"/>
                </a:lnTo>
                <a:lnTo>
                  <a:pt x="175031" y="959472"/>
                </a:lnTo>
                <a:lnTo>
                  <a:pt x="174739" y="956957"/>
                </a:lnTo>
                <a:lnTo>
                  <a:pt x="174459" y="954430"/>
                </a:lnTo>
                <a:lnTo>
                  <a:pt x="174180" y="951788"/>
                </a:lnTo>
                <a:lnTo>
                  <a:pt x="173901" y="949261"/>
                </a:lnTo>
                <a:lnTo>
                  <a:pt x="173608" y="946746"/>
                </a:lnTo>
                <a:lnTo>
                  <a:pt x="173481" y="944219"/>
                </a:lnTo>
                <a:lnTo>
                  <a:pt x="173202" y="941578"/>
                </a:lnTo>
                <a:lnTo>
                  <a:pt x="172923" y="939063"/>
                </a:lnTo>
                <a:lnTo>
                  <a:pt x="172783" y="936536"/>
                </a:lnTo>
                <a:lnTo>
                  <a:pt x="172504" y="934021"/>
                </a:lnTo>
                <a:lnTo>
                  <a:pt x="172364" y="931379"/>
                </a:lnTo>
                <a:lnTo>
                  <a:pt x="172072" y="928852"/>
                </a:lnTo>
                <a:lnTo>
                  <a:pt x="171945" y="926325"/>
                </a:lnTo>
                <a:lnTo>
                  <a:pt x="171653" y="923798"/>
                </a:lnTo>
                <a:lnTo>
                  <a:pt x="171513" y="921156"/>
                </a:lnTo>
                <a:lnTo>
                  <a:pt x="171386" y="918641"/>
                </a:lnTo>
                <a:lnTo>
                  <a:pt x="171234" y="916114"/>
                </a:lnTo>
                <a:lnTo>
                  <a:pt x="170954" y="913599"/>
                </a:lnTo>
                <a:lnTo>
                  <a:pt x="170814" y="910958"/>
                </a:lnTo>
                <a:lnTo>
                  <a:pt x="170675" y="908431"/>
                </a:lnTo>
                <a:lnTo>
                  <a:pt x="170535" y="905916"/>
                </a:lnTo>
                <a:lnTo>
                  <a:pt x="170395" y="903389"/>
                </a:lnTo>
                <a:lnTo>
                  <a:pt x="170256" y="900747"/>
                </a:lnTo>
                <a:lnTo>
                  <a:pt x="170116" y="898220"/>
                </a:lnTo>
                <a:lnTo>
                  <a:pt x="169964" y="895692"/>
                </a:lnTo>
                <a:lnTo>
                  <a:pt x="169837" y="893178"/>
                </a:lnTo>
                <a:lnTo>
                  <a:pt x="169557" y="890536"/>
                </a:lnTo>
                <a:lnTo>
                  <a:pt x="169405" y="888009"/>
                </a:lnTo>
                <a:lnTo>
                  <a:pt x="169278" y="885494"/>
                </a:lnTo>
                <a:lnTo>
                  <a:pt x="169138" y="882967"/>
                </a:lnTo>
                <a:lnTo>
                  <a:pt x="168986" y="880325"/>
                </a:lnTo>
                <a:lnTo>
                  <a:pt x="168846" y="877811"/>
                </a:lnTo>
                <a:lnTo>
                  <a:pt x="168567" y="875284"/>
                </a:lnTo>
                <a:lnTo>
                  <a:pt x="168427" y="872756"/>
                </a:lnTo>
                <a:lnTo>
                  <a:pt x="168147" y="870115"/>
                </a:lnTo>
                <a:lnTo>
                  <a:pt x="168008" y="867600"/>
                </a:lnTo>
                <a:lnTo>
                  <a:pt x="167741" y="865073"/>
                </a:lnTo>
                <a:lnTo>
                  <a:pt x="167449" y="862558"/>
                </a:lnTo>
                <a:lnTo>
                  <a:pt x="167309" y="859917"/>
                </a:lnTo>
                <a:lnTo>
                  <a:pt x="167030" y="857389"/>
                </a:lnTo>
                <a:lnTo>
                  <a:pt x="166611" y="854875"/>
                </a:lnTo>
                <a:lnTo>
                  <a:pt x="166319" y="852347"/>
                </a:lnTo>
                <a:lnTo>
                  <a:pt x="166052" y="849706"/>
                </a:lnTo>
                <a:lnTo>
                  <a:pt x="165633" y="847178"/>
                </a:lnTo>
                <a:lnTo>
                  <a:pt x="165201" y="844651"/>
                </a:lnTo>
                <a:lnTo>
                  <a:pt x="164782" y="842137"/>
                </a:lnTo>
                <a:lnTo>
                  <a:pt x="164363" y="839609"/>
                </a:lnTo>
                <a:lnTo>
                  <a:pt x="163944" y="836968"/>
                </a:lnTo>
                <a:lnTo>
                  <a:pt x="163385" y="834453"/>
                </a:lnTo>
                <a:lnTo>
                  <a:pt x="162966" y="831926"/>
                </a:lnTo>
                <a:lnTo>
                  <a:pt x="162407" y="829411"/>
                </a:lnTo>
                <a:lnTo>
                  <a:pt x="161696" y="826770"/>
                </a:lnTo>
                <a:lnTo>
                  <a:pt x="161137" y="824242"/>
                </a:lnTo>
                <a:lnTo>
                  <a:pt x="160426" y="821715"/>
                </a:lnTo>
                <a:lnTo>
                  <a:pt x="159740" y="819200"/>
                </a:lnTo>
                <a:lnTo>
                  <a:pt x="159029" y="816559"/>
                </a:lnTo>
                <a:lnTo>
                  <a:pt x="158330" y="814031"/>
                </a:lnTo>
                <a:lnTo>
                  <a:pt x="157492" y="811517"/>
                </a:lnTo>
                <a:lnTo>
                  <a:pt x="156654" y="808990"/>
                </a:lnTo>
                <a:lnTo>
                  <a:pt x="155803" y="806348"/>
                </a:lnTo>
                <a:lnTo>
                  <a:pt x="154825" y="803821"/>
                </a:lnTo>
                <a:lnTo>
                  <a:pt x="153847" y="801306"/>
                </a:lnTo>
                <a:lnTo>
                  <a:pt x="152869" y="798779"/>
                </a:lnTo>
                <a:lnTo>
                  <a:pt x="151891" y="796137"/>
                </a:lnTo>
                <a:lnTo>
                  <a:pt x="150761" y="793610"/>
                </a:lnTo>
                <a:lnTo>
                  <a:pt x="149644" y="791095"/>
                </a:lnTo>
                <a:lnTo>
                  <a:pt x="148513" y="788568"/>
                </a:lnTo>
                <a:lnTo>
                  <a:pt x="147243" y="785926"/>
                </a:lnTo>
                <a:lnTo>
                  <a:pt x="146126" y="783412"/>
                </a:lnTo>
                <a:lnTo>
                  <a:pt x="144868" y="780884"/>
                </a:lnTo>
                <a:lnTo>
                  <a:pt x="143459" y="778370"/>
                </a:lnTo>
                <a:lnTo>
                  <a:pt x="142201" y="775716"/>
                </a:lnTo>
                <a:lnTo>
                  <a:pt x="140792" y="773201"/>
                </a:lnTo>
                <a:lnTo>
                  <a:pt x="139395" y="770674"/>
                </a:lnTo>
                <a:lnTo>
                  <a:pt x="137858" y="768146"/>
                </a:lnTo>
                <a:lnTo>
                  <a:pt x="136461" y="765505"/>
                </a:lnTo>
                <a:lnTo>
                  <a:pt x="134912" y="762990"/>
                </a:lnTo>
                <a:lnTo>
                  <a:pt x="133375" y="760463"/>
                </a:lnTo>
                <a:lnTo>
                  <a:pt x="131686" y="757948"/>
                </a:lnTo>
                <a:lnTo>
                  <a:pt x="130149" y="755307"/>
                </a:lnTo>
                <a:lnTo>
                  <a:pt x="128460" y="752779"/>
                </a:lnTo>
                <a:lnTo>
                  <a:pt x="126771" y="750265"/>
                </a:lnTo>
                <a:lnTo>
                  <a:pt x="125094" y="747737"/>
                </a:lnTo>
                <a:lnTo>
                  <a:pt x="123405" y="745096"/>
                </a:lnTo>
                <a:lnTo>
                  <a:pt x="121729" y="742569"/>
                </a:lnTo>
                <a:lnTo>
                  <a:pt x="119900" y="740054"/>
                </a:lnTo>
                <a:lnTo>
                  <a:pt x="118071" y="737527"/>
                </a:lnTo>
                <a:lnTo>
                  <a:pt x="116255" y="734885"/>
                </a:lnTo>
                <a:lnTo>
                  <a:pt x="114426" y="732370"/>
                </a:lnTo>
                <a:lnTo>
                  <a:pt x="112610" y="729843"/>
                </a:lnTo>
                <a:lnTo>
                  <a:pt x="110782" y="727329"/>
                </a:lnTo>
                <a:lnTo>
                  <a:pt x="108965" y="724674"/>
                </a:lnTo>
                <a:lnTo>
                  <a:pt x="107137" y="722160"/>
                </a:lnTo>
                <a:lnTo>
                  <a:pt x="105181" y="719632"/>
                </a:lnTo>
                <a:lnTo>
                  <a:pt x="103352" y="717105"/>
                </a:lnTo>
                <a:lnTo>
                  <a:pt x="101396" y="714463"/>
                </a:lnTo>
                <a:lnTo>
                  <a:pt x="99567" y="711949"/>
                </a:lnTo>
                <a:lnTo>
                  <a:pt x="97599" y="709422"/>
                </a:lnTo>
                <a:lnTo>
                  <a:pt x="95643" y="706907"/>
                </a:lnTo>
                <a:lnTo>
                  <a:pt x="93814" y="704265"/>
                </a:lnTo>
                <a:lnTo>
                  <a:pt x="91859" y="701738"/>
                </a:lnTo>
                <a:lnTo>
                  <a:pt x="89890" y="699223"/>
                </a:lnTo>
                <a:lnTo>
                  <a:pt x="87922" y="696696"/>
                </a:lnTo>
                <a:lnTo>
                  <a:pt x="86105" y="694055"/>
                </a:lnTo>
                <a:lnTo>
                  <a:pt x="84150" y="691527"/>
                </a:lnTo>
                <a:lnTo>
                  <a:pt x="82168" y="689013"/>
                </a:lnTo>
                <a:lnTo>
                  <a:pt x="80352" y="686485"/>
                </a:lnTo>
                <a:lnTo>
                  <a:pt x="78384" y="683844"/>
                </a:lnTo>
                <a:lnTo>
                  <a:pt x="76428" y="681329"/>
                </a:lnTo>
                <a:lnTo>
                  <a:pt x="74612" y="678802"/>
                </a:lnTo>
                <a:lnTo>
                  <a:pt x="72631" y="676275"/>
                </a:lnTo>
                <a:lnTo>
                  <a:pt x="70675" y="673633"/>
                </a:lnTo>
                <a:lnTo>
                  <a:pt x="68846" y="671118"/>
                </a:lnTo>
                <a:lnTo>
                  <a:pt x="66890" y="668591"/>
                </a:lnTo>
                <a:lnTo>
                  <a:pt x="65074" y="666064"/>
                </a:lnTo>
                <a:lnTo>
                  <a:pt x="63093" y="663422"/>
                </a:lnTo>
                <a:lnTo>
                  <a:pt x="61277" y="660908"/>
                </a:lnTo>
                <a:lnTo>
                  <a:pt x="59448" y="658380"/>
                </a:lnTo>
                <a:lnTo>
                  <a:pt x="57492" y="655866"/>
                </a:lnTo>
                <a:lnTo>
                  <a:pt x="55664" y="653224"/>
                </a:lnTo>
                <a:lnTo>
                  <a:pt x="53847" y="650697"/>
                </a:lnTo>
                <a:lnTo>
                  <a:pt x="52019" y="648169"/>
                </a:lnTo>
                <a:lnTo>
                  <a:pt x="50203" y="645655"/>
                </a:lnTo>
                <a:lnTo>
                  <a:pt x="48374" y="643128"/>
                </a:lnTo>
                <a:lnTo>
                  <a:pt x="46558" y="640486"/>
                </a:lnTo>
                <a:lnTo>
                  <a:pt x="44729" y="637959"/>
                </a:lnTo>
                <a:lnTo>
                  <a:pt x="42900" y="635444"/>
                </a:lnTo>
                <a:lnTo>
                  <a:pt x="41084" y="632929"/>
                </a:lnTo>
                <a:lnTo>
                  <a:pt x="39395" y="630288"/>
                </a:lnTo>
                <a:lnTo>
                  <a:pt x="37579" y="627761"/>
                </a:lnTo>
                <a:lnTo>
                  <a:pt x="35902" y="625233"/>
                </a:lnTo>
                <a:lnTo>
                  <a:pt x="34074" y="622719"/>
                </a:lnTo>
                <a:lnTo>
                  <a:pt x="32384" y="620077"/>
                </a:lnTo>
                <a:lnTo>
                  <a:pt x="30708" y="617550"/>
                </a:lnTo>
                <a:lnTo>
                  <a:pt x="29032" y="615022"/>
                </a:lnTo>
                <a:lnTo>
                  <a:pt x="27482" y="612508"/>
                </a:lnTo>
                <a:lnTo>
                  <a:pt x="25793" y="609866"/>
                </a:lnTo>
                <a:lnTo>
                  <a:pt x="24256" y="607339"/>
                </a:lnTo>
                <a:lnTo>
                  <a:pt x="22720" y="604824"/>
                </a:lnTo>
                <a:lnTo>
                  <a:pt x="21170" y="602297"/>
                </a:lnTo>
                <a:lnTo>
                  <a:pt x="19621" y="599655"/>
                </a:lnTo>
                <a:lnTo>
                  <a:pt x="18224" y="597128"/>
                </a:lnTo>
                <a:lnTo>
                  <a:pt x="16827" y="594614"/>
                </a:lnTo>
                <a:lnTo>
                  <a:pt x="15417" y="592086"/>
                </a:lnTo>
                <a:lnTo>
                  <a:pt x="14160" y="589445"/>
                </a:lnTo>
                <a:lnTo>
                  <a:pt x="12890" y="586917"/>
                </a:lnTo>
                <a:lnTo>
                  <a:pt x="7289" y="574192"/>
                </a:lnTo>
                <a:lnTo>
                  <a:pt x="6311" y="571665"/>
                </a:lnTo>
                <a:lnTo>
                  <a:pt x="419" y="546087"/>
                </a:lnTo>
                <a:lnTo>
                  <a:pt x="126" y="543560"/>
                </a:lnTo>
                <a:lnTo>
                  <a:pt x="0" y="541045"/>
                </a:lnTo>
                <a:lnTo>
                  <a:pt x="0" y="538403"/>
                </a:lnTo>
                <a:lnTo>
                  <a:pt x="0" y="535876"/>
                </a:lnTo>
                <a:lnTo>
                  <a:pt x="1257" y="523151"/>
                </a:lnTo>
                <a:lnTo>
                  <a:pt x="1663" y="520623"/>
                </a:lnTo>
                <a:lnTo>
                  <a:pt x="2235" y="517982"/>
                </a:lnTo>
                <a:lnTo>
                  <a:pt x="2793" y="515467"/>
                </a:lnTo>
                <a:lnTo>
                  <a:pt x="3492" y="512940"/>
                </a:lnTo>
                <a:lnTo>
                  <a:pt x="4203" y="510425"/>
                </a:lnTo>
                <a:lnTo>
                  <a:pt x="4889" y="507784"/>
                </a:lnTo>
                <a:lnTo>
                  <a:pt x="5740" y="505256"/>
                </a:lnTo>
                <a:lnTo>
                  <a:pt x="6730" y="502742"/>
                </a:lnTo>
                <a:lnTo>
                  <a:pt x="7556" y="500214"/>
                </a:lnTo>
                <a:lnTo>
                  <a:pt x="8547" y="497573"/>
                </a:lnTo>
                <a:lnTo>
                  <a:pt x="9537" y="495046"/>
                </a:lnTo>
                <a:lnTo>
                  <a:pt x="10642" y="492518"/>
                </a:lnTo>
                <a:lnTo>
                  <a:pt x="11633" y="490004"/>
                </a:lnTo>
                <a:lnTo>
                  <a:pt x="12890" y="487362"/>
                </a:lnTo>
                <a:lnTo>
                  <a:pt x="14020" y="484835"/>
                </a:lnTo>
                <a:lnTo>
                  <a:pt x="15138" y="482320"/>
                </a:lnTo>
                <a:lnTo>
                  <a:pt x="16408" y="479793"/>
                </a:lnTo>
                <a:lnTo>
                  <a:pt x="17513" y="477151"/>
                </a:lnTo>
                <a:lnTo>
                  <a:pt x="18783" y="474637"/>
                </a:lnTo>
                <a:lnTo>
                  <a:pt x="20053" y="472109"/>
                </a:lnTo>
                <a:lnTo>
                  <a:pt x="21310" y="469582"/>
                </a:lnTo>
                <a:lnTo>
                  <a:pt x="22567" y="466940"/>
                </a:lnTo>
                <a:lnTo>
                  <a:pt x="23825" y="464413"/>
                </a:lnTo>
                <a:lnTo>
                  <a:pt x="25095" y="461899"/>
                </a:lnTo>
                <a:lnTo>
                  <a:pt x="26365" y="459371"/>
                </a:lnTo>
                <a:lnTo>
                  <a:pt x="27762" y="456857"/>
                </a:lnTo>
                <a:lnTo>
                  <a:pt x="29032" y="454215"/>
                </a:lnTo>
                <a:lnTo>
                  <a:pt x="30276" y="451700"/>
                </a:lnTo>
                <a:lnTo>
                  <a:pt x="31546" y="449173"/>
                </a:lnTo>
                <a:lnTo>
                  <a:pt x="32677" y="446646"/>
                </a:lnTo>
                <a:lnTo>
                  <a:pt x="33921" y="444004"/>
                </a:lnTo>
                <a:lnTo>
                  <a:pt x="35191" y="441477"/>
                </a:lnTo>
                <a:lnTo>
                  <a:pt x="36461" y="438962"/>
                </a:lnTo>
                <a:lnTo>
                  <a:pt x="37579" y="436435"/>
                </a:lnTo>
                <a:lnTo>
                  <a:pt x="38836" y="433793"/>
                </a:lnTo>
                <a:lnTo>
                  <a:pt x="39966" y="431279"/>
                </a:lnTo>
                <a:lnTo>
                  <a:pt x="41084" y="428752"/>
                </a:lnTo>
                <a:lnTo>
                  <a:pt x="42354" y="426237"/>
                </a:lnTo>
                <a:lnTo>
                  <a:pt x="43459" y="423595"/>
                </a:lnTo>
                <a:lnTo>
                  <a:pt x="44589" y="421068"/>
                </a:lnTo>
                <a:lnTo>
                  <a:pt x="45707" y="418541"/>
                </a:lnTo>
                <a:lnTo>
                  <a:pt x="46837" y="416013"/>
                </a:lnTo>
                <a:lnTo>
                  <a:pt x="47955" y="413372"/>
                </a:lnTo>
                <a:lnTo>
                  <a:pt x="48933" y="410857"/>
                </a:lnTo>
                <a:lnTo>
                  <a:pt x="50063" y="408330"/>
                </a:lnTo>
                <a:lnTo>
                  <a:pt x="51180" y="405815"/>
                </a:lnTo>
                <a:lnTo>
                  <a:pt x="52311" y="403174"/>
                </a:lnTo>
                <a:lnTo>
                  <a:pt x="53289" y="400646"/>
                </a:lnTo>
                <a:lnTo>
                  <a:pt x="54406" y="398132"/>
                </a:lnTo>
                <a:lnTo>
                  <a:pt x="55537" y="395605"/>
                </a:lnTo>
                <a:lnTo>
                  <a:pt x="56641" y="392963"/>
                </a:lnTo>
                <a:lnTo>
                  <a:pt x="57632" y="390436"/>
                </a:lnTo>
                <a:lnTo>
                  <a:pt x="58750" y="387921"/>
                </a:lnTo>
                <a:lnTo>
                  <a:pt x="59867" y="385394"/>
                </a:lnTo>
                <a:lnTo>
                  <a:pt x="60998" y="382752"/>
                </a:lnTo>
                <a:lnTo>
                  <a:pt x="62268" y="380238"/>
                </a:lnTo>
                <a:lnTo>
                  <a:pt x="63385" y="377710"/>
                </a:lnTo>
                <a:lnTo>
                  <a:pt x="64515" y="375196"/>
                </a:lnTo>
                <a:lnTo>
                  <a:pt x="65760" y="372541"/>
                </a:lnTo>
                <a:lnTo>
                  <a:pt x="67030" y="370027"/>
                </a:lnTo>
                <a:lnTo>
                  <a:pt x="68287" y="367499"/>
                </a:lnTo>
                <a:lnTo>
                  <a:pt x="69557" y="364972"/>
                </a:lnTo>
                <a:lnTo>
                  <a:pt x="70815" y="362331"/>
                </a:lnTo>
                <a:lnTo>
                  <a:pt x="72072" y="359816"/>
                </a:lnTo>
                <a:lnTo>
                  <a:pt x="73482" y="357289"/>
                </a:lnTo>
                <a:lnTo>
                  <a:pt x="74879" y="354774"/>
                </a:lnTo>
                <a:lnTo>
                  <a:pt x="76276" y="352132"/>
                </a:lnTo>
                <a:lnTo>
                  <a:pt x="77698" y="349605"/>
                </a:lnTo>
                <a:lnTo>
                  <a:pt x="79095" y="347091"/>
                </a:lnTo>
                <a:lnTo>
                  <a:pt x="80632" y="344563"/>
                </a:lnTo>
                <a:lnTo>
                  <a:pt x="82041" y="341922"/>
                </a:lnTo>
                <a:lnTo>
                  <a:pt x="83578" y="339394"/>
                </a:lnTo>
                <a:lnTo>
                  <a:pt x="85255" y="336867"/>
                </a:lnTo>
                <a:lnTo>
                  <a:pt x="86804" y="334352"/>
                </a:lnTo>
                <a:lnTo>
                  <a:pt x="88353" y="331711"/>
                </a:lnTo>
                <a:lnTo>
                  <a:pt x="90030" y="329196"/>
                </a:lnTo>
                <a:lnTo>
                  <a:pt x="91706" y="326669"/>
                </a:lnTo>
                <a:lnTo>
                  <a:pt x="93395" y="324142"/>
                </a:lnTo>
                <a:lnTo>
                  <a:pt x="95084" y="321500"/>
                </a:lnTo>
                <a:lnTo>
                  <a:pt x="96761" y="318985"/>
                </a:lnTo>
                <a:lnTo>
                  <a:pt x="98577" y="316458"/>
                </a:lnTo>
                <a:lnTo>
                  <a:pt x="100418" y="313931"/>
                </a:lnTo>
                <a:lnTo>
                  <a:pt x="102095" y="311289"/>
                </a:lnTo>
                <a:lnTo>
                  <a:pt x="103911" y="308775"/>
                </a:lnTo>
                <a:lnTo>
                  <a:pt x="105740" y="306247"/>
                </a:lnTo>
                <a:lnTo>
                  <a:pt x="107556" y="303733"/>
                </a:lnTo>
                <a:lnTo>
                  <a:pt x="109385" y="301091"/>
                </a:lnTo>
                <a:lnTo>
                  <a:pt x="111201" y="298564"/>
                </a:lnTo>
                <a:lnTo>
                  <a:pt x="113029" y="296037"/>
                </a:lnTo>
                <a:lnTo>
                  <a:pt x="114846" y="293522"/>
                </a:lnTo>
                <a:lnTo>
                  <a:pt x="116827" y="290880"/>
                </a:lnTo>
                <a:lnTo>
                  <a:pt x="118643" y="288353"/>
                </a:lnTo>
                <a:lnTo>
                  <a:pt x="120472" y="285826"/>
                </a:lnTo>
                <a:lnTo>
                  <a:pt x="122288" y="283311"/>
                </a:lnTo>
                <a:lnTo>
                  <a:pt x="124256" y="280670"/>
                </a:lnTo>
                <a:lnTo>
                  <a:pt x="126072" y="278142"/>
                </a:lnTo>
                <a:lnTo>
                  <a:pt x="127901" y="275628"/>
                </a:lnTo>
                <a:lnTo>
                  <a:pt x="129717" y="273100"/>
                </a:lnTo>
                <a:lnTo>
                  <a:pt x="131546" y="270586"/>
                </a:lnTo>
                <a:lnTo>
                  <a:pt x="133375" y="267944"/>
                </a:lnTo>
                <a:lnTo>
                  <a:pt x="135191" y="265417"/>
                </a:lnTo>
                <a:lnTo>
                  <a:pt x="137020" y="262890"/>
                </a:lnTo>
                <a:lnTo>
                  <a:pt x="138696" y="260375"/>
                </a:lnTo>
                <a:lnTo>
                  <a:pt x="140525" y="257733"/>
                </a:lnTo>
                <a:lnTo>
                  <a:pt x="142201" y="255206"/>
                </a:lnTo>
                <a:lnTo>
                  <a:pt x="144017" y="252691"/>
                </a:lnTo>
                <a:lnTo>
                  <a:pt x="145707" y="250164"/>
                </a:lnTo>
                <a:lnTo>
                  <a:pt x="147396" y="247523"/>
                </a:lnTo>
                <a:lnTo>
                  <a:pt x="149072" y="244995"/>
                </a:lnTo>
                <a:lnTo>
                  <a:pt x="150761" y="242481"/>
                </a:lnTo>
                <a:lnTo>
                  <a:pt x="152311" y="239953"/>
                </a:lnTo>
                <a:lnTo>
                  <a:pt x="153987" y="237312"/>
                </a:lnTo>
                <a:lnTo>
                  <a:pt x="161556" y="224586"/>
                </a:lnTo>
                <a:lnTo>
                  <a:pt x="163093" y="222059"/>
                </a:lnTo>
                <a:lnTo>
                  <a:pt x="164503" y="219532"/>
                </a:lnTo>
                <a:lnTo>
                  <a:pt x="165900" y="216890"/>
                </a:lnTo>
                <a:lnTo>
                  <a:pt x="167309" y="214376"/>
                </a:lnTo>
                <a:lnTo>
                  <a:pt x="168719" y="211848"/>
                </a:lnTo>
                <a:lnTo>
                  <a:pt x="169964" y="209334"/>
                </a:lnTo>
                <a:lnTo>
                  <a:pt x="171234" y="206692"/>
                </a:lnTo>
                <a:lnTo>
                  <a:pt x="172504" y="204165"/>
                </a:lnTo>
                <a:lnTo>
                  <a:pt x="173761" y="201650"/>
                </a:lnTo>
                <a:lnTo>
                  <a:pt x="175031" y="199123"/>
                </a:lnTo>
                <a:lnTo>
                  <a:pt x="176148" y="196481"/>
                </a:lnTo>
                <a:lnTo>
                  <a:pt x="177266" y="193954"/>
                </a:lnTo>
                <a:lnTo>
                  <a:pt x="178523" y="191439"/>
                </a:lnTo>
                <a:lnTo>
                  <a:pt x="179501" y="188912"/>
                </a:lnTo>
                <a:lnTo>
                  <a:pt x="180632" y="186270"/>
                </a:lnTo>
                <a:lnTo>
                  <a:pt x="181609" y="183743"/>
                </a:lnTo>
                <a:lnTo>
                  <a:pt x="182740" y="181229"/>
                </a:lnTo>
                <a:lnTo>
                  <a:pt x="183718" y="178701"/>
                </a:lnTo>
                <a:lnTo>
                  <a:pt x="184696" y="176060"/>
                </a:lnTo>
                <a:lnTo>
                  <a:pt x="185546" y="173545"/>
                </a:lnTo>
                <a:lnTo>
                  <a:pt x="186524" y="171018"/>
                </a:lnTo>
                <a:lnTo>
                  <a:pt x="187363" y="168490"/>
                </a:lnTo>
                <a:lnTo>
                  <a:pt x="188213" y="165849"/>
                </a:lnTo>
                <a:lnTo>
                  <a:pt x="189039" y="163334"/>
                </a:lnTo>
                <a:lnTo>
                  <a:pt x="189750" y="160807"/>
                </a:lnTo>
                <a:lnTo>
                  <a:pt x="190588" y="158280"/>
                </a:lnTo>
                <a:lnTo>
                  <a:pt x="191287" y="155638"/>
                </a:lnTo>
                <a:lnTo>
                  <a:pt x="191998" y="153123"/>
                </a:lnTo>
                <a:lnTo>
                  <a:pt x="192684" y="150596"/>
                </a:lnTo>
                <a:lnTo>
                  <a:pt x="193395" y="148082"/>
                </a:lnTo>
                <a:lnTo>
                  <a:pt x="193954" y="145440"/>
                </a:lnTo>
                <a:lnTo>
                  <a:pt x="194665" y="142913"/>
                </a:lnTo>
                <a:lnTo>
                  <a:pt x="195224" y="140398"/>
                </a:lnTo>
                <a:lnTo>
                  <a:pt x="195783" y="137871"/>
                </a:lnTo>
                <a:lnTo>
                  <a:pt x="196341" y="135229"/>
                </a:lnTo>
                <a:lnTo>
                  <a:pt x="196900" y="132702"/>
                </a:lnTo>
                <a:lnTo>
                  <a:pt x="197332" y="130187"/>
                </a:lnTo>
                <a:lnTo>
                  <a:pt x="197891" y="127660"/>
                </a:lnTo>
                <a:lnTo>
                  <a:pt x="198310" y="125018"/>
                </a:lnTo>
                <a:lnTo>
                  <a:pt x="198729" y="122504"/>
                </a:lnTo>
                <a:lnTo>
                  <a:pt x="199148" y="119976"/>
                </a:lnTo>
                <a:lnTo>
                  <a:pt x="199555" y="117449"/>
                </a:lnTo>
                <a:lnTo>
                  <a:pt x="199847" y="114808"/>
                </a:lnTo>
                <a:lnTo>
                  <a:pt x="200266" y="112293"/>
                </a:lnTo>
                <a:lnTo>
                  <a:pt x="200558" y="109766"/>
                </a:lnTo>
                <a:lnTo>
                  <a:pt x="200977" y="107238"/>
                </a:lnTo>
                <a:lnTo>
                  <a:pt x="201244" y="104597"/>
                </a:lnTo>
                <a:lnTo>
                  <a:pt x="201536" y="102082"/>
                </a:lnTo>
                <a:lnTo>
                  <a:pt x="201802" y="99555"/>
                </a:lnTo>
                <a:lnTo>
                  <a:pt x="202095" y="97040"/>
                </a:lnTo>
                <a:lnTo>
                  <a:pt x="202374" y="94399"/>
                </a:lnTo>
                <a:lnTo>
                  <a:pt x="202514" y="91871"/>
                </a:lnTo>
                <a:lnTo>
                  <a:pt x="202793" y="89344"/>
                </a:lnTo>
                <a:lnTo>
                  <a:pt x="202933" y="86829"/>
                </a:lnTo>
                <a:lnTo>
                  <a:pt x="203225" y="84188"/>
                </a:lnTo>
                <a:lnTo>
                  <a:pt x="203352" y="81661"/>
                </a:lnTo>
                <a:lnTo>
                  <a:pt x="203492" y="79146"/>
                </a:lnTo>
                <a:lnTo>
                  <a:pt x="203631" y="76619"/>
                </a:lnTo>
                <a:lnTo>
                  <a:pt x="203771" y="74104"/>
                </a:lnTo>
                <a:lnTo>
                  <a:pt x="203911" y="71462"/>
                </a:lnTo>
                <a:lnTo>
                  <a:pt x="204050" y="68935"/>
                </a:lnTo>
                <a:lnTo>
                  <a:pt x="204203" y="66408"/>
                </a:lnTo>
                <a:lnTo>
                  <a:pt x="204330" y="63881"/>
                </a:lnTo>
                <a:lnTo>
                  <a:pt x="204469" y="61239"/>
                </a:lnTo>
                <a:lnTo>
                  <a:pt x="204469" y="58724"/>
                </a:lnTo>
                <a:lnTo>
                  <a:pt x="204622" y="56197"/>
                </a:lnTo>
                <a:lnTo>
                  <a:pt x="204762" y="53682"/>
                </a:lnTo>
                <a:lnTo>
                  <a:pt x="204762" y="51041"/>
                </a:lnTo>
                <a:lnTo>
                  <a:pt x="204889" y="48514"/>
                </a:lnTo>
                <a:lnTo>
                  <a:pt x="204889" y="45999"/>
                </a:lnTo>
                <a:lnTo>
                  <a:pt x="205041" y="43472"/>
                </a:lnTo>
                <a:lnTo>
                  <a:pt x="205041" y="40830"/>
                </a:lnTo>
                <a:lnTo>
                  <a:pt x="205181" y="38303"/>
                </a:lnTo>
                <a:lnTo>
                  <a:pt x="205181" y="35788"/>
                </a:lnTo>
                <a:lnTo>
                  <a:pt x="205181" y="33261"/>
                </a:lnTo>
                <a:lnTo>
                  <a:pt x="205320" y="30619"/>
                </a:lnTo>
                <a:lnTo>
                  <a:pt x="205320" y="28105"/>
                </a:lnTo>
                <a:lnTo>
                  <a:pt x="205320" y="25577"/>
                </a:lnTo>
                <a:lnTo>
                  <a:pt x="205320" y="23063"/>
                </a:lnTo>
                <a:lnTo>
                  <a:pt x="205447" y="20408"/>
                </a:lnTo>
                <a:lnTo>
                  <a:pt x="205447" y="17894"/>
                </a:lnTo>
                <a:lnTo>
                  <a:pt x="205447" y="15367"/>
                </a:lnTo>
                <a:lnTo>
                  <a:pt x="205447" y="12839"/>
                </a:lnTo>
                <a:lnTo>
                  <a:pt x="205447" y="10198"/>
                </a:lnTo>
                <a:lnTo>
                  <a:pt x="205447" y="7683"/>
                </a:lnTo>
                <a:lnTo>
                  <a:pt x="205600" y="5156"/>
                </a:lnTo>
                <a:lnTo>
                  <a:pt x="205600" y="2641"/>
                </a:lnTo>
                <a:lnTo>
                  <a:pt x="205600" y="0"/>
                </a:lnTo>
                <a:lnTo>
                  <a:pt x="205866" y="0"/>
                </a:lnTo>
                <a:lnTo>
                  <a:pt x="205866" y="15367"/>
                </a:lnTo>
                <a:lnTo>
                  <a:pt x="206019" y="17894"/>
                </a:lnTo>
                <a:lnTo>
                  <a:pt x="206019" y="20408"/>
                </a:lnTo>
                <a:lnTo>
                  <a:pt x="206019" y="23063"/>
                </a:lnTo>
                <a:lnTo>
                  <a:pt x="206019" y="25577"/>
                </a:lnTo>
                <a:lnTo>
                  <a:pt x="206019" y="28105"/>
                </a:lnTo>
                <a:lnTo>
                  <a:pt x="206159" y="30619"/>
                </a:lnTo>
                <a:lnTo>
                  <a:pt x="206159" y="33261"/>
                </a:lnTo>
                <a:lnTo>
                  <a:pt x="206159" y="35788"/>
                </a:lnTo>
                <a:lnTo>
                  <a:pt x="206298" y="38303"/>
                </a:lnTo>
                <a:lnTo>
                  <a:pt x="206298" y="40830"/>
                </a:lnTo>
                <a:lnTo>
                  <a:pt x="206438" y="43472"/>
                </a:lnTo>
                <a:lnTo>
                  <a:pt x="206438" y="45999"/>
                </a:lnTo>
                <a:lnTo>
                  <a:pt x="206578" y="48514"/>
                </a:lnTo>
                <a:lnTo>
                  <a:pt x="206578" y="51041"/>
                </a:lnTo>
                <a:lnTo>
                  <a:pt x="206717" y="53682"/>
                </a:lnTo>
                <a:lnTo>
                  <a:pt x="206717" y="56197"/>
                </a:lnTo>
                <a:lnTo>
                  <a:pt x="206870" y="58724"/>
                </a:lnTo>
                <a:lnTo>
                  <a:pt x="206997" y="61239"/>
                </a:lnTo>
                <a:lnTo>
                  <a:pt x="206997" y="63881"/>
                </a:lnTo>
                <a:lnTo>
                  <a:pt x="207136" y="66408"/>
                </a:lnTo>
                <a:lnTo>
                  <a:pt x="207276" y="68935"/>
                </a:lnTo>
                <a:lnTo>
                  <a:pt x="207429" y="71462"/>
                </a:lnTo>
                <a:lnTo>
                  <a:pt x="207556" y="74104"/>
                </a:lnTo>
                <a:lnTo>
                  <a:pt x="207695" y="76619"/>
                </a:lnTo>
                <a:lnTo>
                  <a:pt x="207848" y="79146"/>
                </a:lnTo>
                <a:lnTo>
                  <a:pt x="207975" y="81661"/>
                </a:lnTo>
                <a:lnTo>
                  <a:pt x="208267" y="84188"/>
                </a:lnTo>
                <a:lnTo>
                  <a:pt x="208406" y="86829"/>
                </a:lnTo>
                <a:lnTo>
                  <a:pt x="208686" y="89344"/>
                </a:lnTo>
                <a:lnTo>
                  <a:pt x="208826" y="91871"/>
                </a:lnTo>
                <a:lnTo>
                  <a:pt x="209092" y="94399"/>
                </a:lnTo>
                <a:lnTo>
                  <a:pt x="209384" y="97040"/>
                </a:lnTo>
                <a:lnTo>
                  <a:pt x="209524" y="99555"/>
                </a:lnTo>
                <a:lnTo>
                  <a:pt x="209803" y="102082"/>
                </a:lnTo>
                <a:lnTo>
                  <a:pt x="210223" y="104597"/>
                </a:lnTo>
                <a:lnTo>
                  <a:pt x="210515" y="107238"/>
                </a:lnTo>
                <a:lnTo>
                  <a:pt x="210781" y="109766"/>
                </a:lnTo>
                <a:lnTo>
                  <a:pt x="211073" y="112293"/>
                </a:lnTo>
                <a:lnTo>
                  <a:pt x="211493" y="114808"/>
                </a:lnTo>
                <a:lnTo>
                  <a:pt x="211912" y="117449"/>
                </a:lnTo>
                <a:lnTo>
                  <a:pt x="212331" y="119976"/>
                </a:lnTo>
                <a:lnTo>
                  <a:pt x="212610" y="122504"/>
                </a:lnTo>
                <a:lnTo>
                  <a:pt x="213169" y="125018"/>
                </a:lnTo>
                <a:lnTo>
                  <a:pt x="213588" y="127660"/>
                </a:lnTo>
                <a:lnTo>
                  <a:pt x="214007" y="130187"/>
                </a:lnTo>
                <a:lnTo>
                  <a:pt x="214566" y="132702"/>
                </a:lnTo>
                <a:lnTo>
                  <a:pt x="214985" y="135229"/>
                </a:lnTo>
                <a:lnTo>
                  <a:pt x="215557" y="137871"/>
                </a:lnTo>
                <a:lnTo>
                  <a:pt x="216115" y="140398"/>
                </a:lnTo>
                <a:lnTo>
                  <a:pt x="216814" y="142913"/>
                </a:lnTo>
                <a:lnTo>
                  <a:pt x="217385" y="145440"/>
                </a:lnTo>
                <a:lnTo>
                  <a:pt x="218071" y="148082"/>
                </a:lnTo>
                <a:lnTo>
                  <a:pt x="218630" y="150596"/>
                </a:lnTo>
                <a:lnTo>
                  <a:pt x="219341" y="153123"/>
                </a:lnTo>
                <a:lnTo>
                  <a:pt x="220052" y="155638"/>
                </a:lnTo>
                <a:lnTo>
                  <a:pt x="220738" y="158280"/>
                </a:lnTo>
                <a:lnTo>
                  <a:pt x="221589" y="160807"/>
                </a:lnTo>
                <a:lnTo>
                  <a:pt x="222427" y="163334"/>
                </a:lnTo>
                <a:lnTo>
                  <a:pt x="223126" y="165849"/>
                </a:lnTo>
                <a:lnTo>
                  <a:pt x="224104" y="168490"/>
                </a:lnTo>
                <a:lnTo>
                  <a:pt x="224942" y="171018"/>
                </a:lnTo>
                <a:lnTo>
                  <a:pt x="225793" y="173545"/>
                </a:lnTo>
                <a:lnTo>
                  <a:pt x="226771" y="176060"/>
                </a:lnTo>
                <a:lnTo>
                  <a:pt x="227749" y="178701"/>
                </a:lnTo>
                <a:lnTo>
                  <a:pt x="228739" y="181229"/>
                </a:lnTo>
                <a:lnTo>
                  <a:pt x="229717" y="183743"/>
                </a:lnTo>
                <a:lnTo>
                  <a:pt x="230708" y="186270"/>
                </a:lnTo>
                <a:lnTo>
                  <a:pt x="231813" y="188912"/>
                </a:lnTo>
                <a:lnTo>
                  <a:pt x="232943" y="191439"/>
                </a:lnTo>
                <a:lnTo>
                  <a:pt x="234060" y="193954"/>
                </a:lnTo>
                <a:lnTo>
                  <a:pt x="235191" y="196481"/>
                </a:lnTo>
                <a:lnTo>
                  <a:pt x="236461" y="199123"/>
                </a:lnTo>
                <a:lnTo>
                  <a:pt x="237578" y="201650"/>
                </a:lnTo>
                <a:lnTo>
                  <a:pt x="238836" y="204165"/>
                </a:lnTo>
                <a:lnTo>
                  <a:pt x="240106" y="206692"/>
                </a:lnTo>
                <a:lnTo>
                  <a:pt x="241350" y="209334"/>
                </a:lnTo>
                <a:lnTo>
                  <a:pt x="242760" y="211848"/>
                </a:lnTo>
                <a:lnTo>
                  <a:pt x="244017" y="214376"/>
                </a:lnTo>
                <a:lnTo>
                  <a:pt x="245427" y="216890"/>
                </a:lnTo>
                <a:lnTo>
                  <a:pt x="246824" y="219532"/>
                </a:lnTo>
                <a:lnTo>
                  <a:pt x="248373" y="222059"/>
                </a:lnTo>
                <a:lnTo>
                  <a:pt x="249783" y="224586"/>
                </a:lnTo>
                <a:lnTo>
                  <a:pt x="251320" y="227101"/>
                </a:lnTo>
                <a:lnTo>
                  <a:pt x="252717" y="229743"/>
                </a:lnTo>
                <a:lnTo>
                  <a:pt x="254266" y="232270"/>
                </a:lnTo>
                <a:lnTo>
                  <a:pt x="255803" y="234784"/>
                </a:lnTo>
                <a:lnTo>
                  <a:pt x="257492" y="237312"/>
                </a:lnTo>
                <a:lnTo>
                  <a:pt x="259029" y="239953"/>
                </a:lnTo>
                <a:lnTo>
                  <a:pt x="260718" y="242481"/>
                </a:lnTo>
                <a:lnTo>
                  <a:pt x="262407" y="244995"/>
                </a:lnTo>
                <a:lnTo>
                  <a:pt x="264071" y="247523"/>
                </a:lnTo>
                <a:lnTo>
                  <a:pt x="265760" y="250164"/>
                </a:lnTo>
                <a:lnTo>
                  <a:pt x="267449" y="252691"/>
                </a:lnTo>
                <a:lnTo>
                  <a:pt x="269125" y="255206"/>
                </a:lnTo>
                <a:lnTo>
                  <a:pt x="270954" y="257733"/>
                </a:lnTo>
                <a:lnTo>
                  <a:pt x="272630" y="260375"/>
                </a:lnTo>
                <a:lnTo>
                  <a:pt x="274459" y="262890"/>
                </a:lnTo>
                <a:lnTo>
                  <a:pt x="276275" y="265417"/>
                </a:lnTo>
                <a:lnTo>
                  <a:pt x="277964" y="267944"/>
                </a:lnTo>
                <a:lnTo>
                  <a:pt x="279793" y="270586"/>
                </a:lnTo>
                <a:lnTo>
                  <a:pt x="281609" y="273100"/>
                </a:lnTo>
                <a:lnTo>
                  <a:pt x="283578" y="275628"/>
                </a:lnTo>
                <a:lnTo>
                  <a:pt x="285394" y="278142"/>
                </a:lnTo>
                <a:lnTo>
                  <a:pt x="287223" y="280670"/>
                </a:lnTo>
                <a:lnTo>
                  <a:pt x="289039" y="283311"/>
                </a:lnTo>
                <a:lnTo>
                  <a:pt x="290868" y="285826"/>
                </a:lnTo>
                <a:lnTo>
                  <a:pt x="292836" y="288353"/>
                </a:lnTo>
                <a:lnTo>
                  <a:pt x="294665" y="290880"/>
                </a:lnTo>
                <a:lnTo>
                  <a:pt x="296481" y="293522"/>
                </a:lnTo>
                <a:lnTo>
                  <a:pt x="298310" y="296037"/>
                </a:lnTo>
                <a:lnTo>
                  <a:pt x="300126" y="298564"/>
                </a:lnTo>
                <a:lnTo>
                  <a:pt x="301955" y="301091"/>
                </a:lnTo>
                <a:lnTo>
                  <a:pt x="303910" y="303733"/>
                </a:lnTo>
                <a:lnTo>
                  <a:pt x="305600" y="306247"/>
                </a:lnTo>
                <a:lnTo>
                  <a:pt x="307428" y="308775"/>
                </a:lnTo>
                <a:lnTo>
                  <a:pt x="309244" y="311289"/>
                </a:lnTo>
                <a:lnTo>
                  <a:pt x="311073" y="313931"/>
                </a:lnTo>
                <a:lnTo>
                  <a:pt x="312750" y="316458"/>
                </a:lnTo>
                <a:lnTo>
                  <a:pt x="314566" y="318985"/>
                </a:lnTo>
                <a:lnTo>
                  <a:pt x="316255" y="321500"/>
                </a:lnTo>
                <a:lnTo>
                  <a:pt x="317944" y="324142"/>
                </a:lnTo>
                <a:lnTo>
                  <a:pt x="319620" y="326669"/>
                </a:lnTo>
                <a:lnTo>
                  <a:pt x="321297" y="329196"/>
                </a:lnTo>
                <a:lnTo>
                  <a:pt x="322986" y="331711"/>
                </a:lnTo>
                <a:lnTo>
                  <a:pt x="324675" y="334352"/>
                </a:lnTo>
                <a:lnTo>
                  <a:pt x="326212" y="336867"/>
                </a:lnTo>
                <a:lnTo>
                  <a:pt x="327748" y="339394"/>
                </a:lnTo>
                <a:lnTo>
                  <a:pt x="329298" y="341922"/>
                </a:lnTo>
                <a:lnTo>
                  <a:pt x="330834" y="344563"/>
                </a:lnTo>
                <a:lnTo>
                  <a:pt x="332244" y="347091"/>
                </a:lnTo>
                <a:lnTo>
                  <a:pt x="333794" y="349605"/>
                </a:lnTo>
                <a:lnTo>
                  <a:pt x="335191" y="352132"/>
                </a:lnTo>
                <a:lnTo>
                  <a:pt x="336588" y="354774"/>
                </a:lnTo>
                <a:lnTo>
                  <a:pt x="337997" y="357289"/>
                </a:lnTo>
                <a:lnTo>
                  <a:pt x="339255" y="359816"/>
                </a:lnTo>
                <a:lnTo>
                  <a:pt x="340664" y="362331"/>
                </a:lnTo>
                <a:lnTo>
                  <a:pt x="341909" y="364972"/>
                </a:lnTo>
                <a:lnTo>
                  <a:pt x="343179" y="367499"/>
                </a:lnTo>
                <a:lnTo>
                  <a:pt x="344449" y="370027"/>
                </a:lnTo>
                <a:lnTo>
                  <a:pt x="345566" y="372541"/>
                </a:lnTo>
                <a:lnTo>
                  <a:pt x="346824" y="375196"/>
                </a:lnTo>
                <a:lnTo>
                  <a:pt x="347954" y="377710"/>
                </a:lnTo>
                <a:lnTo>
                  <a:pt x="349224" y="380238"/>
                </a:lnTo>
                <a:lnTo>
                  <a:pt x="350329" y="382752"/>
                </a:lnTo>
                <a:lnTo>
                  <a:pt x="351447" y="385394"/>
                </a:lnTo>
                <a:lnTo>
                  <a:pt x="352577" y="387921"/>
                </a:lnTo>
                <a:lnTo>
                  <a:pt x="353694" y="390436"/>
                </a:lnTo>
                <a:lnTo>
                  <a:pt x="354825" y="392963"/>
                </a:lnTo>
                <a:lnTo>
                  <a:pt x="355942" y="395605"/>
                </a:lnTo>
                <a:lnTo>
                  <a:pt x="356920" y="398132"/>
                </a:lnTo>
                <a:lnTo>
                  <a:pt x="358051" y="400646"/>
                </a:lnTo>
                <a:lnTo>
                  <a:pt x="359168" y="403174"/>
                </a:lnTo>
                <a:lnTo>
                  <a:pt x="360298" y="405815"/>
                </a:lnTo>
                <a:lnTo>
                  <a:pt x="361276" y="408330"/>
                </a:lnTo>
                <a:lnTo>
                  <a:pt x="362394" y="410857"/>
                </a:lnTo>
                <a:lnTo>
                  <a:pt x="363524" y="413372"/>
                </a:lnTo>
                <a:lnTo>
                  <a:pt x="364629" y="416013"/>
                </a:lnTo>
                <a:lnTo>
                  <a:pt x="365759" y="418541"/>
                </a:lnTo>
                <a:lnTo>
                  <a:pt x="366877" y="421068"/>
                </a:lnTo>
                <a:lnTo>
                  <a:pt x="368007" y="423595"/>
                </a:lnTo>
                <a:lnTo>
                  <a:pt x="369125" y="426237"/>
                </a:lnTo>
                <a:lnTo>
                  <a:pt x="370255" y="428752"/>
                </a:lnTo>
                <a:lnTo>
                  <a:pt x="371373" y="431279"/>
                </a:lnTo>
                <a:lnTo>
                  <a:pt x="372630" y="433793"/>
                </a:lnTo>
                <a:lnTo>
                  <a:pt x="373748" y="436435"/>
                </a:lnTo>
                <a:lnTo>
                  <a:pt x="375018" y="438962"/>
                </a:lnTo>
                <a:lnTo>
                  <a:pt x="376148" y="441477"/>
                </a:lnTo>
                <a:lnTo>
                  <a:pt x="377393" y="444004"/>
                </a:lnTo>
                <a:lnTo>
                  <a:pt x="378663" y="446646"/>
                </a:lnTo>
                <a:lnTo>
                  <a:pt x="379933" y="449173"/>
                </a:lnTo>
                <a:lnTo>
                  <a:pt x="381190" y="451700"/>
                </a:lnTo>
                <a:lnTo>
                  <a:pt x="382460" y="454215"/>
                </a:lnTo>
                <a:lnTo>
                  <a:pt x="383705" y="456857"/>
                </a:lnTo>
                <a:lnTo>
                  <a:pt x="390016" y="469582"/>
                </a:lnTo>
                <a:lnTo>
                  <a:pt x="391286" y="472109"/>
                </a:lnTo>
                <a:lnTo>
                  <a:pt x="392556" y="474637"/>
                </a:lnTo>
                <a:lnTo>
                  <a:pt x="393814" y="477151"/>
                </a:lnTo>
                <a:lnTo>
                  <a:pt x="395071" y="479793"/>
                </a:lnTo>
                <a:lnTo>
                  <a:pt x="396201" y="482320"/>
                </a:lnTo>
                <a:lnTo>
                  <a:pt x="397459" y="484835"/>
                </a:lnTo>
                <a:lnTo>
                  <a:pt x="398576" y="487362"/>
                </a:lnTo>
                <a:lnTo>
                  <a:pt x="399707" y="490004"/>
                </a:lnTo>
                <a:lnTo>
                  <a:pt x="400824" y="492518"/>
                </a:lnTo>
                <a:lnTo>
                  <a:pt x="401802" y="495046"/>
                </a:lnTo>
                <a:lnTo>
                  <a:pt x="402780" y="497573"/>
                </a:lnTo>
                <a:lnTo>
                  <a:pt x="403771" y="500214"/>
                </a:lnTo>
                <a:lnTo>
                  <a:pt x="404761" y="502742"/>
                </a:lnTo>
                <a:lnTo>
                  <a:pt x="405587" y="505256"/>
                </a:lnTo>
                <a:lnTo>
                  <a:pt x="406425" y="507784"/>
                </a:lnTo>
                <a:lnTo>
                  <a:pt x="407136" y="510425"/>
                </a:lnTo>
                <a:lnTo>
                  <a:pt x="407987" y="512940"/>
                </a:lnTo>
                <a:lnTo>
                  <a:pt x="408533" y="515467"/>
                </a:lnTo>
                <a:lnTo>
                  <a:pt x="411200" y="533361"/>
                </a:lnTo>
                <a:lnTo>
                  <a:pt x="411340" y="535876"/>
                </a:lnTo>
                <a:lnTo>
                  <a:pt x="411340" y="538403"/>
                </a:lnTo>
                <a:lnTo>
                  <a:pt x="411340" y="541045"/>
                </a:lnTo>
                <a:lnTo>
                  <a:pt x="411200" y="543560"/>
                </a:lnTo>
                <a:lnTo>
                  <a:pt x="408254" y="561467"/>
                </a:lnTo>
                <a:lnTo>
                  <a:pt x="407695" y="563981"/>
                </a:lnTo>
                <a:lnTo>
                  <a:pt x="406857" y="566508"/>
                </a:lnTo>
                <a:lnTo>
                  <a:pt x="406006" y="569023"/>
                </a:lnTo>
                <a:lnTo>
                  <a:pt x="405180" y="571665"/>
                </a:lnTo>
                <a:lnTo>
                  <a:pt x="404190" y="574192"/>
                </a:lnTo>
                <a:lnTo>
                  <a:pt x="403212" y="576719"/>
                </a:lnTo>
                <a:lnTo>
                  <a:pt x="402094" y="579234"/>
                </a:lnTo>
                <a:lnTo>
                  <a:pt x="400964" y="581875"/>
                </a:lnTo>
                <a:lnTo>
                  <a:pt x="399846" y="584403"/>
                </a:lnTo>
                <a:lnTo>
                  <a:pt x="398576" y="586917"/>
                </a:lnTo>
                <a:lnTo>
                  <a:pt x="397319" y="589445"/>
                </a:lnTo>
                <a:lnTo>
                  <a:pt x="390169" y="602297"/>
                </a:lnTo>
                <a:lnTo>
                  <a:pt x="388759" y="604824"/>
                </a:lnTo>
                <a:lnTo>
                  <a:pt x="387083" y="607339"/>
                </a:lnTo>
                <a:lnTo>
                  <a:pt x="385533" y="609866"/>
                </a:lnTo>
                <a:lnTo>
                  <a:pt x="383997" y="612508"/>
                </a:lnTo>
                <a:lnTo>
                  <a:pt x="382308" y="615022"/>
                </a:lnTo>
                <a:lnTo>
                  <a:pt x="380631" y="617550"/>
                </a:lnTo>
                <a:lnTo>
                  <a:pt x="378942" y="620077"/>
                </a:lnTo>
                <a:lnTo>
                  <a:pt x="377266" y="622719"/>
                </a:lnTo>
                <a:lnTo>
                  <a:pt x="375577" y="625233"/>
                </a:lnTo>
                <a:lnTo>
                  <a:pt x="373748" y="627761"/>
                </a:lnTo>
                <a:lnTo>
                  <a:pt x="372071" y="630288"/>
                </a:lnTo>
                <a:lnTo>
                  <a:pt x="370255" y="632929"/>
                </a:lnTo>
                <a:lnTo>
                  <a:pt x="368426" y="635444"/>
                </a:lnTo>
                <a:lnTo>
                  <a:pt x="366737" y="637959"/>
                </a:lnTo>
                <a:lnTo>
                  <a:pt x="364921" y="640486"/>
                </a:lnTo>
                <a:lnTo>
                  <a:pt x="363092" y="643128"/>
                </a:lnTo>
                <a:lnTo>
                  <a:pt x="361276" y="645655"/>
                </a:lnTo>
                <a:lnTo>
                  <a:pt x="359448" y="648169"/>
                </a:lnTo>
                <a:lnTo>
                  <a:pt x="357492" y="650697"/>
                </a:lnTo>
                <a:lnTo>
                  <a:pt x="355663" y="653224"/>
                </a:lnTo>
                <a:lnTo>
                  <a:pt x="353847" y="655866"/>
                </a:lnTo>
                <a:lnTo>
                  <a:pt x="352018" y="658380"/>
                </a:lnTo>
                <a:lnTo>
                  <a:pt x="350050" y="660908"/>
                </a:lnTo>
                <a:lnTo>
                  <a:pt x="348221" y="663422"/>
                </a:lnTo>
                <a:lnTo>
                  <a:pt x="346265" y="666064"/>
                </a:lnTo>
                <a:lnTo>
                  <a:pt x="344449" y="668591"/>
                </a:lnTo>
                <a:lnTo>
                  <a:pt x="342480" y="671118"/>
                </a:lnTo>
                <a:lnTo>
                  <a:pt x="340664" y="673633"/>
                </a:lnTo>
                <a:lnTo>
                  <a:pt x="338683" y="676275"/>
                </a:lnTo>
                <a:lnTo>
                  <a:pt x="336867" y="678802"/>
                </a:lnTo>
                <a:lnTo>
                  <a:pt x="334911" y="681329"/>
                </a:lnTo>
                <a:lnTo>
                  <a:pt x="332943" y="683844"/>
                </a:lnTo>
                <a:lnTo>
                  <a:pt x="331127" y="686485"/>
                </a:lnTo>
                <a:lnTo>
                  <a:pt x="329158" y="689013"/>
                </a:lnTo>
                <a:lnTo>
                  <a:pt x="327190" y="691527"/>
                </a:lnTo>
                <a:lnTo>
                  <a:pt x="325373" y="694055"/>
                </a:lnTo>
                <a:lnTo>
                  <a:pt x="323405" y="696696"/>
                </a:lnTo>
                <a:lnTo>
                  <a:pt x="321436" y="699223"/>
                </a:lnTo>
                <a:lnTo>
                  <a:pt x="319481" y="701738"/>
                </a:lnTo>
                <a:lnTo>
                  <a:pt x="317652" y="704265"/>
                </a:lnTo>
                <a:lnTo>
                  <a:pt x="315696" y="706907"/>
                </a:lnTo>
                <a:lnTo>
                  <a:pt x="313728" y="709422"/>
                </a:lnTo>
                <a:lnTo>
                  <a:pt x="311899" y="711949"/>
                </a:lnTo>
                <a:lnTo>
                  <a:pt x="309943" y="714463"/>
                </a:lnTo>
                <a:lnTo>
                  <a:pt x="308114" y="717105"/>
                </a:lnTo>
                <a:lnTo>
                  <a:pt x="306158" y="719632"/>
                </a:lnTo>
                <a:lnTo>
                  <a:pt x="304330" y="722160"/>
                </a:lnTo>
                <a:lnTo>
                  <a:pt x="302374" y="724674"/>
                </a:lnTo>
                <a:lnTo>
                  <a:pt x="300558" y="727329"/>
                </a:lnTo>
                <a:lnTo>
                  <a:pt x="298716" y="729843"/>
                </a:lnTo>
                <a:lnTo>
                  <a:pt x="296887" y="732370"/>
                </a:lnTo>
                <a:lnTo>
                  <a:pt x="295071" y="734885"/>
                </a:lnTo>
                <a:lnTo>
                  <a:pt x="293242" y="737527"/>
                </a:lnTo>
                <a:lnTo>
                  <a:pt x="291426" y="740054"/>
                </a:lnTo>
                <a:lnTo>
                  <a:pt x="289750" y="742569"/>
                </a:lnTo>
                <a:lnTo>
                  <a:pt x="287921" y="745096"/>
                </a:lnTo>
                <a:lnTo>
                  <a:pt x="286245" y="747737"/>
                </a:lnTo>
                <a:lnTo>
                  <a:pt x="284556" y="750265"/>
                </a:lnTo>
                <a:lnTo>
                  <a:pt x="282879" y="752779"/>
                </a:lnTo>
                <a:lnTo>
                  <a:pt x="281190" y="755307"/>
                </a:lnTo>
                <a:lnTo>
                  <a:pt x="279653" y="757948"/>
                </a:lnTo>
                <a:lnTo>
                  <a:pt x="278104" y="760463"/>
                </a:lnTo>
                <a:lnTo>
                  <a:pt x="276567" y="762990"/>
                </a:lnTo>
                <a:lnTo>
                  <a:pt x="275018" y="765505"/>
                </a:lnTo>
                <a:lnTo>
                  <a:pt x="273481" y="768146"/>
                </a:lnTo>
                <a:lnTo>
                  <a:pt x="272072" y="770674"/>
                </a:lnTo>
                <a:lnTo>
                  <a:pt x="270675" y="773201"/>
                </a:lnTo>
                <a:lnTo>
                  <a:pt x="269278" y="775716"/>
                </a:lnTo>
                <a:lnTo>
                  <a:pt x="267868" y="778370"/>
                </a:lnTo>
                <a:lnTo>
                  <a:pt x="266611" y="780884"/>
                </a:lnTo>
                <a:lnTo>
                  <a:pt x="265341" y="783412"/>
                </a:lnTo>
                <a:lnTo>
                  <a:pt x="259587" y="796137"/>
                </a:lnTo>
                <a:lnTo>
                  <a:pt x="258470" y="798779"/>
                </a:lnTo>
                <a:lnTo>
                  <a:pt x="257492" y="801306"/>
                </a:lnTo>
                <a:lnTo>
                  <a:pt x="256514" y="803821"/>
                </a:lnTo>
                <a:lnTo>
                  <a:pt x="255663" y="806348"/>
                </a:lnTo>
                <a:lnTo>
                  <a:pt x="254685" y="808990"/>
                </a:lnTo>
                <a:lnTo>
                  <a:pt x="253847" y="811517"/>
                </a:lnTo>
                <a:lnTo>
                  <a:pt x="253136" y="814031"/>
                </a:lnTo>
                <a:lnTo>
                  <a:pt x="252298" y="816559"/>
                </a:lnTo>
                <a:lnTo>
                  <a:pt x="251599" y="819200"/>
                </a:lnTo>
                <a:lnTo>
                  <a:pt x="250888" y="821715"/>
                </a:lnTo>
                <a:lnTo>
                  <a:pt x="250202" y="824242"/>
                </a:lnTo>
                <a:lnTo>
                  <a:pt x="249643" y="826770"/>
                </a:lnTo>
                <a:lnTo>
                  <a:pt x="249072" y="829411"/>
                </a:lnTo>
                <a:lnTo>
                  <a:pt x="248513" y="831926"/>
                </a:lnTo>
                <a:lnTo>
                  <a:pt x="247954" y="834453"/>
                </a:lnTo>
                <a:lnTo>
                  <a:pt x="247395" y="836968"/>
                </a:lnTo>
                <a:lnTo>
                  <a:pt x="246976" y="839609"/>
                </a:lnTo>
                <a:lnTo>
                  <a:pt x="246557" y="842137"/>
                </a:lnTo>
                <a:lnTo>
                  <a:pt x="246125" y="844651"/>
                </a:lnTo>
                <a:lnTo>
                  <a:pt x="245706" y="847178"/>
                </a:lnTo>
                <a:lnTo>
                  <a:pt x="245427" y="849706"/>
                </a:lnTo>
                <a:lnTo>
                  <a:pt x="245008" y="852347"/>
                </a:lnTo>
                <a:lnTo>
                  <a:pt x="244728" y="854875"/>
                </a:lnTo>
                <a:lnTo>
                  <a:pt x="244449" y="857389"/>
                </a:lnTo>
                <a:lnTo>
                  <a:pt x="244170" y="859917"/>
                </a:lnTo>
                <a:lnTo>
                  <a:pt x="243890" y="862558"/>
                </a:lnTo>
                <a:lnTo>
                  <a:pt x="243598" y="865073"/>
                </a:lnTo>
                <a:lnTo>
                  <a:pt x="243458" y="867600"/>
                </a:lnTo>
                <a:lnTo>
                  <a:pt x="243179" y="870115"/>
                </a:lnTo>
                <a:lnTo>
                  <a:pt x="243039" y="872756"/>
                </a:lnTo>
                <a:lnTo>
                  <a:pt x="242760" y="875284"/>
                </a:lnTo>
                <a:lnTo>
                  <a:pt x="242620" y="877811"/>
                </a:lnTo>
                <a:lnTo>
                  <a:pt x="242481" y="880325"/>
                </a:lnTo>
                <a:lnTo>
                  <a:pt x="242201" y="882967"/>
                </a:lnTo>
                <a:lnTo>
                  <a:pt x="242061" y="885494"/>
                </a:lnTo>
                <a:lnTo>
                  <a:pt x="241922" y="888009"/>
                </a:lnTo>
                <a:lnTo>
                  <a:pt x="241782" y="890536"/>
                </a:lnTo>
                <a:lnTo>
                  <a:pt x="241642" y="893178"/>
                </a:lnTo>
                <a:lnTo>
                  <a:pt x="241503" y="895692"/>
                </a:lnTo>
                <a:lnTo>
                  <a:pt x="241350" y="898220"/>
                </a:lnTo>
                <a:lnTo>
                  <a:pt x="241223" y="900747"/>
                </a:lnTo>
                <a:lnTo>
                  <a:pt x="241084" y="903389"/>
                </a:lnTo>
                <a:lnTo>
                  <a:pt x="240791" y="905916"/>
                </a:lnTo>
                <a:lnTo>
                  <a:pt x="240664" y="908431"/>
                </a:lnTo>
                <a:lnTo>
                  <a:pt x="240525" y="910958"/>
                </a:lnTo>
                <a:lnTo>
                  <a:pt x="240372" y="913599"/>
                </a:lnTo>
                <a:lnTo>
                  <a:pt x="240245" y="916114"/>
                </a:lnTo>
                <a:lnTo>
                  <a:pt x="240106" y="918641"/>
                </a:lnTo>
                <a:lnTo>
                  <a:pt x="239814" y="921156"/>
                </a:lnTo>
                <a:lnTo>
                  <a:pt x="239687" y="923798"/>
                </a:lnTo>
                <a:lnTo>
                  <a:pt x="239534" y="926325"/>
                </a:lnTo>
                <a:lnTo>
                  <a:pt x="239255" y="928852"/>
                </a:lnTo>
                <a:lnTo>
                  <a:pt x="239115" y="931379"/>
                </a:lnTo>
                <a:lnTo>
                  <a:pt x="238836" y="934021"/>
                </a:lnTo>
                <a:lnTo>
                  <a:pt x="238696" y="936536"/>
                </a:lnTo>
                <a:lnTo>
                  <a:pt x="238417" y="939063"/>
                </a:lnTo>
                <a:lnTo>
                  <a:pt x="238137" y="941578"/>
                </a:lnTo>
                <a:lnTo>
                  <a:pt x="237997" y="944219"/>
                </a:lnTo>
                <a:lnTo>
                  <a:pt x="237705" y="946746"/>
                </a:lnTo>
                <a:lnTo>
                  <a:pt x="237439" y="949261"/>
                </a:lnTo>
                <a:lnTo>
                  <a:pt x="237147" y="951788"/>
                </a:lnTo>
                <a:lnTo>
                  <a:pt x="236880" y="954430"/>
                </a:lnTo>
                <a:lnTo>
                  <a:pt x="236588" y="956957"/>
                </a:lnTo>
                <a:lnTo>
                  <a:pt x="236308" y="959472"/>
                </a:lnTo>
                <a:lnTo>
                  <a:pt x="236029" y="961999"/>
                </a:lnTo>
                <a:lnTo>
                  <a:pt x="235750" y="964641"/>
                </a:lnTo>
                <a:lnTo>
                  <a:pt x="235470" y="967155"/>
                </a:lnTo>
                <a:lnTo>
                  <a:pt x="235191" y="969683"/>
                </a:lnTo>
                <a:lnTo>
                  <a:pt x="234911" y="972197"/>
                </a:lnTo>
                <a:lnTo>
                  <a:pt x="234632" y="974852"/>
                </a:lnTo>
                <a:lnTo>
                  <a:pt x="234213" y="977366"/>
                </a:lnTo>
                <a:lnTo>
                  <a:pt x="233921" y="979893"/>
                </a:lnTo>
                <a:lnTo>
                  <a:pt x="233641" y="982421"/>
                </a:lnTo>
                <a:lnTo>
                  <a:pt x="233222" y="985062"/>
                </a:lnTo>
                <a:lnTo>
                  <a:pt x="232943" y="987577"/>
                </a:lnTo>
                <a:lnTo>
                  <a:pt x="232663" y="990104"/>
                </a:lnTo>
                <a:lnTo>
                  <a:pt x="232244" y="992619"/>
                </a:lnTo>
                <a:lnTo>
                  <a:pt x="231965" y="995260"/>
                </a:lnTo>
                <a:lnTo>
                  <a:pt x="231546" y="997788"/>
                </a:lnTo>
                <a:lnTo>
                  <a:pt x="231266" y="1000302"/>
                </a:lnTo>
                <a:lnTo>
                  <a:pt x="230987" y="1002830"/>
                </a:lnTo>
                <a:lnTo>
                  <a:pt x="230568" y="1005471"/>
                </a:lnTo>
                <a:lnTo>
                  <a:pt x="230276" y="1007999"/>
                </a:lnTo>
                <a:lnTo>
                  <a:pt x="229857" y="1010513"/>
                </a:lnTo>
                <a:lnTo>
                  <a:pt x="229577" y="1013040"/>
                </a:lnTo>
                <a:lnTo>
                  <a:pt x="229158" y="1015682"/>
                </a:lnTo>
                <a:lnTo>
                  <a:pt x="228879" y="1018197"/>
                </a:lnTo>
                <a:lnTo>
                  <a:pt x="228599" y="1020724"/>
                </a:lnTo>
                <a:lnTo>
                  <a:pt x="228168" y="1023239"/>
                </a:lnTo>
                <a:lnTo>
                  <a:pt x="227901" y="1025893"/>
                </a:lnTo>
                <a:lnTo>
                  <a:pt x="227482" y="1028407"/>
                </a:lnTo>
                <a:lnTo>
                  <a:pt x="227190" y="1030935"/>
                </a:lnTo>
                <a:lnTo>
                  <a:pt x="226923" y="1033462"/>
                </a:lnTo>
                <a:lnTo>
                  <a:pt x="226504" y="1035977"/>
                </a:lnTo>
                <a:lnTo>
                  <a:pt x="226212" y="1038618"/>
                </a:lnTo>
                <a:lnTo>
                  <a:pt x="225793" y="1041146"/>
                </a:lnTo>
                <a:lnTo>
                  <a:pt x="225513" y="1043660"/>
                </a:lnTo>
                <a:lnTo>
                  <a:pt x="225234" y="1046187"/>
                </a:lnTo>
                <a:lnTo>
                  <a:pt x="224815" y="1048829"/>
                </a:lnTo>
                <a:lnTo>
                  <a:pt x="224523" y="1051344"/>
                </a:lnTo>
                <a:lnTo>
                  <a:pt x="224256" y="1053871"/>
                </a:lnTo>
                <a:lnTo>
                  <a:pt x="223837" y="1056398"/>
                </a:lnTo>
                <a:lnTo>
                  <a:pt x="223545" y="1059040"/>
                </a:lnTo>
                <a:lnTo>
                  <a:pt x="223278" y="1061567"/>
                </a:lnTo>
                <a:lnTo>
                  <a:pt x="222846" y="1064082"/>
                </a:lnTo>
                <a:lnTo>
                  <a:pt x="222567" y="1066596"/>
                </a:lnTo>
                <a:lnTo>
                  <a:pt x="222275" y="1069238"/>
                </a:lnTo>
                <a:lnTo>
                  <a:pt x="221868" y="1071765"/>
                </a:lnTo>
                <a:lnTo>
                  <a:pt x="221589" y="1074293"/>
                </a:lnTo>
                <a:lnTo>
                  <a:pt x="221297" y="1076807"/>
                </a:lnTo>
                <a:lnTo>
                  <a:pt x="221030" y="1079449"/>
                </a:lnTo>
                <a:lnTo>
                  <a:pt x="220611" y="1081976"/>
                </a:lnTo>
                <a:lnTo>
                  <a:pt x="220319" y="1084503"/>
                </a:lnTo>
                <a:lnTo>
                  <a:pt x="220052" y="1087018"/>
                </a:lnTo>
                <a:lnTo>
                  <a:pt x="219621" y="1089660"/>
                </a:lnTo>
                <a:lnTo>
                  <a:pt x="219341" y="1092187"/>
                </a:lnTo>
                <a:lnTo>
                  <a:pt x="219062" y="1094701"/>
                </a:lnTo>
                <a:lnTo>
                  <a:pt x="218782" y="1097229"/>
                </a:lnTo>
                <a:lnTo>
                  <a:pt x="218363" y="1099870"/>
                </a:lnTo>
                <a:lnTo>
                  <a:pt x="218071" y="1102398"/>
                </a:lnTo>
                <a:lnTo>
                  <a:pt x="217804" y="1104912"/>
                </a:lnTo>
                <a:lnTo>
                  <a:pt x="217512" y="1107440"/>
                </a:lnTo>
                <a:lnTo>
                  <a:pt x="217093" y="1110081"/>
                </a:lnTo>
                <a:lnTo>
                  <a:pt x="216814" y="1112608"/>
                </a:lnTo>
                <a:lnTo>
                  <a:pt x="216534" y="1115123"/>
                </a:lnTo>
                <a:lnTo>
                  <a:pt x="216255" y="1117650"/>
                </a:lnTo>
                <a:lnTo>
                  <a:pt x="215976" y="1120292"/>
                </a:lnTo>
                <a:lnTo>
                  <a:pt x="215557" y="1122807"/>
                </a:lnTo>
                <a:lnTo>
                  <a:pt x="215277" y="1125334"/>
                </a:lnTo>
                <a:lnTo>
                  <a:pt x="214985" y="1127848"/>
                </a:lnTo>
                <a:lnTo>
                  <a:pt x="214718" y="1130503"/>
                </a:lnTo>
                <a:lnTo>
                  <a:pt x="214426" y="1133017"/>
                </a:lnTo>
                <a:lnTo>
                  <a:pt x="214160" y="1135545"/>
                </a:lnTo>
                <a:lnTo>
                  <a:pt x="213867" y="1138059"/>
                </a:lnTo>
                <a:lnTo>
                  <a:pt x="213588" y="1140701"/>
                </a:lnTo>
                <a:lnTo>
                  <a:pt x="213309" y="1143228"/>
                </a:lnTo>
                <a:lnTo>
                  <a:pt x="213029" y="1145743"/>
                </a:lnTo>
                <a:lnTo>
                  <a:pt x="212737" y="1148270"/>
                </a:lnTo>
                <a:lnTo>
                  <a:pt x="212470" y="1150912"/>
                </a:lnTo>
                <a:lnTo>
                  <a:pt x="212191" y="1153439"/>
                </a:lnTo>
                <a:lnTo>
                  <a:pt x="211912" y="1155954"/>
                </a:lnTo>
                <a:lnTo>
                  <a:pt x="211632" y="1158481"/>
                </a:lnTo>
                <a:lnTo>
                  <a:pt x="211493" y="1161122"/>
                </a:lnTo>
                <a:lnTo>
                  <a:pt x="211200" y="1163650"/>
                </a:lnTo>
                <a:lnTo>
                  <a:pt x="210921" y="1166164"/>
                </a:lnTo>
                <a:lnTo>
                  <a:pt x="210781" y="1168692"/>
                </a:lnTo>
                <a:lnTo>
                  <a:pt x="210515" y="1171333"/>
                </a:lnTo>
                <a:lnTo>
                  <a:pt x="210223" y="1173848"/>
                </a:lnTo>
                <a:lnTo>
                  <a:pt x="210096" y="1176375"/>
                </a:lnTo>
                <a:lnTo>
                  <a:pt x="209803" y="1178902"/>
                </a:lnTo>
                <a:lnTo>
                  <a:pt x="209664" y="1181544"/>
                </a:lnTo>
                <a:lnTo>
                  <a:pt x="209524" y="1184059"/>
                </a:lnTo>
                <a:lnTo>
                  <a:pt x="209245" y="1186586"/>
                </a:lnTo>
                <a:lnTo>
                  <a:pt x="209092" y="1189101"/>
                </a:lnTo>
                <a:lnTo>
                  <a:pt x="208965" y="1191742"/>
                </a:lnTo>
                <a:lnTo>
                  <a:pt x="208686" y="1194269"/>
                </a:lnTo>
                <a:lnTo>
                  <a:pt x="208533" y="1196784"/>
                </a:lnTo>
                <a:lnTo>
                  <a:pt x="208406" y="1199311"/>
                </a:lnTo>
                <a:lnTo>
                  <a:pt x="208267" y="1201953"/>
                </a:lnTo>
                <a:lnTo>
                  <a:pt x="208114" y="1204480"/>
                </a:lnTo>
                <a:lnTo>
                  <a:pt x="207975" y="1207008"/>
                </a:lnTo>
                <a:lnTo>
                  <a:pt x="207848" y="1209522"/>
                </a:lnTo>
                <a:lnTo>
                  <a:pt x="207695" y="1212164"/>
                </a:lnTo>
                <a:lnTo>
                  <a:pt x="207556" y="1214691"/>
                </a:lnTo>
                <a:lnTo>
                  <a:pt x="207429" y="1217206"/>
                </a:lnTo>
                <a:lnTo>
                  <a:pt x="207429" y="1219733"/>
                </a:lnTo>
                <a:lnTo>
                  <a:pt x="207276" y="1222248"/>
                </a:lnTo>
                <a:lnTo>
                  <a:pt x="207136" y="1224889"/>
                </a:lnTo>
                <a:lnTo>
                  <a:pt x="206997" y="1227416"/>
                </a:lnTo>
                <a:lnTo>
                  <a:pt x="206997" y="1229944"/>
                </a:lnTo>
                <a:lnTo>
                  <a:pt x="206870" y="1232458"/>
                </a:lnTo>
                <a:lnTo>
                  <a:pt x="206870" y="1235100"/>
                </a:lnTo>
                <a:lnTo>
                  <a:pt x="206717" y="1237627"/>
                </a:lnTo>
                <a:lnTo>
                  <a:pt x="206578" y="1240155"/>
                </a:lnTo>
                <a:lnTo>
                  <a:pt x="206578" y="1242669"/>
                </a:lnTo>
                <a:lnTo>
                  <a:pt x="206578" y="1245311"/>
                </a:lnTo>
                <a:lnTo>
                  <a:pt x="206438" y="1247825"/>
                </a:lnTo>
                <a:lnTo>
                  <a:pt x="206438" y="1250353"/>
                </a:lnTo>
                <a:lnTo>
                  <a:pt x="206298" y="1252880"/>
                </a:lnTo>
                <a:lnTo>
                  <a:pt x="206298" y="1255522"/>
                </a:lnTo>
                <a:lnTo>
                  <a:pt x="206298" y="1258049"/>
                </a:lnTo>
                <a:lnTo>
                  <a:pt x="206159" y="1260563"/>
                </a:lnTo>
                <a:lnTo>
                  <a:pt x="206159" y="1263091"/>
                </a:lnTo>
                <a:lnTo>
                  <a:pt x="206159" y="1265732"/>
                </a:lnTo>
                <a:lnTo>
                  <a:pt x="206019" y="1268247"/>
                </a:lnTo>
                <a:lnTo>
                  <a:pt x="206019" y="1270774"/>
                </a:lnTo>
                <a:lnTo>
                  <a:pt x="206019" y="1273289"/>
                </a:lnTo>
                <a:lnTo>
                  <a:pt x="206019" y="1275930"/>
                </a:lnTo>
                <a:lnTo>
                  <a:pt x="206019" y="1278458"/>
                </a:lnTo>
                <a:lnTo>
                  <a:pt x="205866" y="1280985"/>
                </a:lnTo>
                <a:lnTo>
                  <a:pt x="205866" y="1301394"/>
                </a:lnTo>
                <a:lnTo>
                  <a:pt x="205739" y="1303921"/>
                </a:lnTo>
                <a:lnTo>
                  <a:pt x="205600" y="130392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7453033" y="692504"/>
            <a:ext cx="411480" cy="1612900"/>
          </a:xfrm>
          <a:custGeom>
            <a:avLst/>
            <a:gdLst/>
            <a:ahLst/>
            <a:cxnLst/>
            <a:rect l="l" t="t" r="r" b="b"/>
            <a:pathLst>
              <a:path w="411479" h="1612900">
                <a:moveTo>
                  <a:pt x="205866" y="1587500"/>
                </a:moveTo>
                <a:lnTo>
                  <a:pt x="205460" y="1587500"/>
                </a:lnTo>
                <a:lnTo>
                  <a:pt x="205460" y="1600200"/>
                </a:lnTo>
                <a:lnTo>
                  <a:pt x="205600" y="1612900"/>
                </a:lnTo>
                <a:lnTo>
                  <a:pt x="205739" y="1612900"/>
                </a:lnTo>
                <a:lnTo>
                  <a:pt x="205866" y="1600200"/>
                </a:lnTo>
                <a:lnTo>
                  <a:pt x="205866" y="1587500"/>
                </a:lnTo>
                <a:close/>
              </a:path>
              <a:path w="411479" h="1612900">
                <a:moveTo>
                  <a:pt x="206159" y="1574800"/>
                </a:moveTo>
                <a:lnTo>
                  <a:pt x="205181" y="1574800"/>
                </a:lnTo>
                <a:lnTo>
                  <a:pt x="205320" y="1587500"/>
                </a:lnTo>
                <a:lnTo>
                  <a:pt x="206019" y="1587500"/>
                </a:lnTo>
                <a:lnTo>
                  <a:pt x="206159" y="1574800"/>
                </a:lnTo>
                <a:close/>
              </a:path>
              <a:path w="411479" h="1612900">
                <a:moveTo>
                  <a:pt x="206438" y="1562100"/>
                </a:moveTo>
                <a:lnTo>
                  <a:pt x="204889" y="1562100"/>
                </a:lnTo>
                <a:lnTo>
                  <a:pt x="205041" y="1574800"/>
                </a:lnTo>
                <a:lnTo>
                  <a:pt x="206298" y="1574800"/>
                </a:lnTo>
                <a:lnTo>
                  <a:pt x="206438" y="1562100"/>
                </a:lnTo>
                <a:close/>
              </a:path>
              <a:path w="411479" h="1612900">
                <a:moveTo>
                  <a:pt x="206717" y="1549400"/>
                </a:moveTo>
                <a:lnTo>
                  <a:pt x="204622" y="1549400"/>
                </a:lnTo>
                <a:lnTo>
                  <a:pt x="204622" y="1562100"/>
                </a:lnTo>
                <a:lnTo>
                  <a:pt x="206717" y="1562100"/>
                </a:lnTo>
                <a:lnTo>
                  <a:pt x="206717" y="1549400"/>
                </a:lnTo>
                <a:close/>
              </a:path>
              <a:path w="411479" h="1612900">
                <a:moveTo>
                  <a:pt x="208267" y="1524000"/>
                </a:moveTo>
                <a:lnTo>
                  <a:pt x="203352" y="1524000"/>
                </a:lnTo>
                <a:lnTo>
                  <a:pt x="203644" y="1536700"/>
                </a:lnTo>
                <a:lnTo>
                  <a:pt x="204203" y="1549400"/>
                </a:lnTo>
                <a:lnTo>
                  <a:pt x="206870" y="1549400"/>
                </a:lnTo>
                <a:lnTo>
                  <a:pt x="207556" y="1536700"/>
                </a:lnTo>
                <a:lnTo>
                  <a:pt x="207848" y="1536700"/>
                </a:lnTo>
                <a:lnTo>
                  <a:pt x="208267" y="1524000"/>
                </a:lnTo>
                <a:close/>
              </a:path>
              <a:path w="411479" h="1612900">
                <a:moveTo>
                  <a:pt x="208826" y="1511300"/>
                </a:moveTo>
                <a:lnTo>
                  <a:pt x="202514" y="1511300"/>
                </a:lnTo>
                <a:lnTo>
                  <a:pt x="202793" y="1524000"/>
                </a:lnTo>
                <a:lnTo>
                  <a:pt x="208533" y="1524000"/>
                </a:lnTo>
                <a:lnTo>
                  <a:pt x="208826" y="1511300"/>
                </a:lnTo>
                <a:close/>
              </a:path>
              <a:path w="411479" h="1612900">
                <a:moveTo>
                  <a:pt x="209524" y="1498600"/>
                </a:moveTo>
                <a:lnTo>
                  <a:pt x="201815" y="1498600"/>
                </a:lnTo>
                <a:lnTo>
                  <a:pt x="202095" y="1511300"/>
                </a:lnTo>
                <a:lnTo>
                  <a:pt x="209245" y="1511300"/>
                </a:lnTo>
                <a:lnTo>
                  <a:pt x="209524" y="1498600"/>
                </a:lnTo>
                <a:close/>
              </a:path>
              <a:path w="411479" h="1612900">
                <a:moveTo>
                  <a:pt x="210223" y="1485900"/>
                </a:moveTo>
                <a:lnTo>
                  <a:pt x="201104" y="1485900"/>
                </a:lnTo>
                <a:lnTo>
                  <a:pt x="201396" y="1498600"/>
                </a:lnTo>
                <a:lnTo>
                  <a:pt x="210096" y="1498600"/>
                </a:lnTo>
                <a:lnTo>
                  <a:pt x="210223" y="1485900"/>
                </a:lnTo>
                <a:close/>
              </a:path>
              <a:path w="411479" h="1612900">
                <a:moveTo>
                  <a:pt x="211493" y="1460500"/>
                </a:moveTo>
                <a:lnTo>
                  <a:pt x="199847" y="1460500"/>
                </a:lnTo>
                <a:lnTo>
                  <a:pt x="199999" y="1473200"/>
                </a:lnTo>
                <a:lnTo>
                  <a:pt x="200825" y="1485900"/>
                </a:lnTo>
                <a:lnTo>
                  <a:pt x="210515" y="1485900"/>
                </a:lnTo>
                <a:lnTo>
                  <a:pt x="211493" y="1460500"/>
                </a:lnTo>
                <a:close/>
              </a:path>
              <a:path w="411479" h="1612900">
                <a:moveTo>
                  <a:pt x="211632" y="1435100"/>
                </a:moveTo>
                <a:lnTo>
                  <a:pt x="199707" y="1435100"/>
                </a:lnTo>
                <a:lnTo>
                  <a:pt x="199707" y="1460500"/>
                </a:lnTo>
                <a:lnTo>
                  <a:pt x="211632" y="1460500"/>
                </a:lnTo>
                <a:lnTo>
                  <a:pt x="211632" y="1435100"/>
                </a:lnTo>
                <a:close/>
              </a:path>
              <a:path w="411479" h="1612900">
                <a:moveTo>
                  <a:pt x="210781" y="1409700"/>
                </a:moveTo>
                <a:lnTo>
                  <a:pt x="200558" y="1409700"/>
                </a:lnTo>
                <a:lnTo>
                  <a:pt x="200405" y="1422400"/>
                </a:lnTo>
                <a:lnTo>
                  <a:pt x="199999" y="1422400"/>
                </a:lnTo>
                <a:lnTo>
                  <a:pt x="199999" y="1435100"/>
                </a:lnTo>
                <a:lnTo>
                  <a:pt x="211340" y="1435100"/>
                </a:lnTo>
                <a:lnTo>
                  <a:pt x="211340" y="1422400"/>
                </a:lnTo>
                <a:lnTo>
                  <a:pt x="210781" y="1409700"/>
                </a:lnTo>
                <a:close/>
              </a:path>
              <a:path w="411479" h="1612900">
                <a:moveTo>
                  <a:pt x="210096" y="1397000"/>
                </a:moveTo>
                <a:lnTo>
                  <a:pt x="201244" y="1397000"/>
                </a:lnTo>
                <a:lnTo>
                  <a:pt x="200977" y="1409700"/>
                </a:lnTo>
                <a:lnTo>
                  <a:pt x="210362" y="1409700"/>
                </a:lnTo>
                <a:lnTo>
                  <a:pt x="210096" y="1397000"/>
                </a:lnTo>
                <a:close/>
              </a:path>
              <a:path w="411479" h="1612900">
                <a:moveTo>
                  <a:pt x="209105" y="1384300"/>
                </a:moveTo>
                <a:lnTo>
                  <a:pt x="202222" y="1384300"/>
                </a:lnTo>
                <a:lnTo>
                  <a:pt x="201955" y="1397000"/>
                </a:lnTo>
                <a:lnTo>
                  <a:pt x="209384" y="1397000"/>
                </a:lnTo>
                <a:lnTo>
                  <a:pt x="209105" y="1384300"/>
                </a:lnTo>
                <a:close/>
              </a:path>
              <a:path w="411479" h="1612900">
                <a:moveTo>
                  <a:pt x="208533" y="1371600"/>
                </a:moveTo>
                <a:lnTo>
                  <a:pt x="202793" y="1371600"/>
                </a:lnTo>
                <a:lnTo>
                  <a:pt x="202514" y="1384300"/>
                </a:lnTo>
                <a:lnTo>
                  <a:pt x="208826" y="1384300"/>
                </a:lnTo>
                <a:lnTo>
                  <a:pt x="208533" y="1371600"/>
                </a:lnTo>
                <a:close/>
              </a:path>
              <a:path w="411479" h="1612900">
                <a:moveTo>
                  <a:pt x="207429" y="1346200"/>
                </a:moveTo>
                <a:lnTo>
                  <a:pt x="203911" y="1346200"/>
                </a:lnTo>
                <a:lnTo>
                  <a:pt x="203911" y="1358900"/>
                </a:lnTo>
                <a:lnTo>
                  <a:pt x="203072" y="1371600"/>
                </a:lnTo>
                <a:lnTo>
                  <a:pt x="208114" y="1371600"/>
                </a:lnTo>
                <a:lnTo>
                  <a:pt x="207848" y="1358900"/>
                </a:lnTo>
                <a:lnTo>
                  <a:pt x="207429" y="1358900"/>
                </a:lnTo>
                <a:lnTo>
                  <a:pt x="207429" y="1346200"/>
                </a:lnTo>
                <a:close/>
              </a:path>
              <a:path w="411479" h="1612900">
                <a:moveTo>
                  <a:pt x="207136" y="1333500"/>
                </a:moveTo>
                <a:lnTo>
                  <a:pt x="204203" y="1333500"/>
                </a:lnTo>
                <a:lnTo>
                  <a:pt x="204203" y="1346200"/>
                </a:lnTo>
                <a:lnTo>
                  <a:pt x="207136" y="1346200"/>
                </a:lnTo>
                <a:lnTo>
                  <a:pt x="207136" y="1333500"/>
                </a:lnTo>
                <a:close/>
              </a:path>
              <a:path w="411479" h="1612900">
                <a:moveTo>
                  <a:pt x="206997" y="1320800"/>
                </a:moveTo>
                <a:lnTo>
                  <a:pt x="204330" y="1320800"/>
                </a:lnTo>
                <a:lnTo>
                  <a:pt x="204330" y="1333500"/>
                </a:lnTo>
                <a:lnTo>
                  <a:pt x="206997" y="1333500"/>
                </a:lnTo>
                <a:lnTo>
                  <a:pt x="206997" y="1320800"/>
                </a:lnTo>
                <a:close/>
              </a:path>
              <a:path w="411479" h="1612900">
                <a:moveTo>
                  <a:pt x="207136" y="1308100"/>
                </a:moveTo>
                <a:lnTo>
                  <a:pt x="204203" y="1308100"/>
                </a:lnTo>
                <a:lnTo>
                  <a:pt x="204203" y="1320800"/>
                </a:lnTo>
                <a:lnTo>
                  <a:pt x="207136" y="1320800"/>
                </a:lnTo>
                <a:lnTo>
                  <a:pt x="207136" y="1308100"/>
                </a:lnTo>
                <a:close/>
              </a:path>
              <a:path w="411479" h="1612900">
                <a:moveTo>
                  <a:pt x="208267" y="1282700"/>
                </a:moveTo>
                <a:lnTo>
                  <a:pt x="203225" y="1282700"/>
                </a:lnTo>
                <a:lnTo>
                  <a:pt x="203352" y="1295400"/>
                </a:lnTo>
                <a:lnTo>
                  <a:pt x="203644" y="1295400"/>
                </a:lnTo>
                <a:lnTo>
                  <a:pt x="204050" y="1308100"/>
                </a:lnTo>
                <a:lnTo>
                  <a:pt x="207289" y="1308100"/>
                </a:lnTo>
                <a:lnTo>
                  <a:pt x="207556" y="1295400"/>
                </a:lnTo>
                <a:lnTo>
                  <a:pt x="208267" y="1282700"/>
                </a:lnTo>
                <a:close/>
              </a:path>
              <a:path w="411479" h="1612900">
                <a:moveTo>
                  <a:pt x="208965" y="1270000"/>
                </a:moveTo>
                <a:lnTo>
                  <a:pt x="202374" y="1270000"/>
                </a:lnTo>
                <a:lnTo>
                  <a:pt x="202653" y="1282700"/>
                </a:lnTo>
                <a:lnTo>
                  <a:pt x="208686" y="1282700"/>
                </a:lnTo>
                <a:lnTo>
                  <a:pt x="208965" y="1270000"/>
                </a:lnTo>
                <a:close/>
              </a:path>
              <a:path w="411479" h="1612900">
                <a:moveTo>
                  <a:pt x="209943" y="1257300"/>
                </a:moveTo>
                <a:lnTo>
                  <a:pt x="201396" y="1257300"/>
                </a:lnTo>
                <a:lnTo>
                  <a:pt x="201955" y="1270000"/>
                </a:lnTo>
                <a:lnTo>
                  <a:pt x="209105" y="1270000"/>
                </a:lnTo>
                <a:lnTo>
                  <a:pt x="209943" y="1257300"/>
                </a:lnTo>
                <a:close/>
              </a:path>
              <a:path w="411479" h="1612900">
                <a:moveTo>
                  <a:pt x="213740" y="1219200"/>
                </a:moveTo>
                <a:lnTo>
                  <a:pt x="197891" y="1219200"/>
                </a:lnTo>
                <a:lnTo>
                  <a:pt x="200977" y="1257300"/>
                </a:lnTo>
                <a:lnTo>
                  <a:pt x="210362" y="1257300"/>
                </a:lnTo>
                <a:lnTo>
                  <a:pt x="210934" y="1244600"/>
                </a:lnTo>
                <a:lnTo>
                  <a:pt x="211200" y="1244600"/>
                </a:lnTo>
                <a:lnTo>
                  <a:pt x="213740" y="1219200"/>
                </a:lnTo>
                <a:close/>
              </a:path>
              <a:path w="411479" h="1612900">
                <a:moveTo>
                  <a:pt x="215277" y="1193800"/>
                </a:moveTo>
                <a:lnTo>
                  <a:pt x="196062" y="1193800"/>
                </a:lnTo>
                <a:lnTo>
                  <a:pt x="197180" y="1206500"/>
                </a:lnTo>
                <a:lnTo>
                  <a:pt x="197332" y="1219200"/>
                </a:lnTo>
                <a:lnTo>
                  <a:pt x="214007" y="1219200"/>
                </a:lnTo>
                <a:lnTo>
                  <a:pt x="214160" y="1206500"/>
                </a:lnTo>
                <a:lnTo>
                  <a:pt x="215277" y="1193800"/>
                </a:lnTo>
                <a:close/>
              </a:path>
              <a:path w="411479" h="1612900">
                <a:moveTo>
                  <a:pt x="216534" y="1181100"/>
                </a:moveTo>
                <a:lnTo>
                  <a:pt x="195084" y="1181100"/>
                </a:lnTo>
                <a:lnTo>
                  <a:pt x="195922" y="1193800"/>
                </a:lnTo>
                <a:lnTo>
                  <a:pt x="215404" y="1193800"/>
                </a:lnTo>
                <a:lnTo>
                  <a:pt x="216534" y="1181100"/>
                </a:lnTo>
                <a:close/>
              </a:path>
              <a:path w="411479" h="1612900">
                <a:moveTo>
                  <a:pt x="217804" y="1168400"/>
                </a:moveTo>
                <a:lnTo>
                  <a:pt x="193535" y="1168400"/>
                </a:lnTo>
                <a:lnTo>
                  <a:pt x="194932" y="1181100"/>
                </a:lnTo>
                <a:lnTo>
                  <a:pt x="216674" y="1181100"/>
                </a:lnTo>
                <a:lnTo>
                  <a:pt x="217804" y="1168400"/>
                </a:lnTo>
                <a:close/>
              </a:path>
              <a:path w="411479" h="1612900">
                <a:moveTo>
                  <a:pt x="218782" y="1155700"/>
                </a:moveTo>
                <a:lnTo>
                  <a:pt x="192557" y="1155700"/>
                </a:lnTo>
                <a:lnTo>
                  <a:pt x="193395" y="1168400"/>
                </a:lnTo>
                <a:lnTo>
                  <a:pt x="217944" y="1168400"/>
                </a:lnTo>
                <a:lnTo>
                  <a:pt x="218782" y="1155700"/>
                </a:lnTo>
                <a:close/>
              </a:path>
              <a:path w="411479" h="1612900">
                <a:moveTo>
                  <a:pt x="220052" y="1143000"/>
                </a:moveTo>
                <a:lnTo>
                  <a:pt x="191287" y="1143000"/>
                </a:lnTo>
                <a:lnTo>
                  <a:pt x="192125" y="1155700"/>
                </a:lnTo>
                <a:lnTo>
                  <a:pt x="219201" y="1155700"/>
                </a:lnTo>
                <a:lnTo>
                  <a:pt x="220052" y="1143000"/>
                </a:lnTo>
                <a:close/>
              </a:path>
              <a:path w="411479" h="1612900">
                <a:moveTo>
                  <a:pt x="220738" y="1130300"/>
                </a:moveTo>
                <a:lnTo>
                  <a:pt x="190588" y="1130300"/>
                </a:lnTo>
                <a:lnTo>
                  <a:pt x="190868" y="1143000"/>
                </a:lnTo>
                <a:lnTo>
                  <a:pt x="220471" y="1143000"/>
                </a:lnTo>
                <a:lnTo>
                  <a:pt x="220738" y="1130300"/>
                </a:lnTo>
                <a:close/>
              </a:path>
              <a:path w="411479" h="1612900">
                <a:moveTo>
                  <a:pt x="223126" y="1117600"/>
                </a:moveTo>
                <a:lnTo>
                  <a:pt x="189039" y="1117600"/>
                </a:lnTo>
                <a:lnTo>
                  <a:pt x="189458" y="1130300"/>
                </a:lnTo>
                <a:lnTo>
                  <a:pt x="221868" y="1130300"/>
                </a:lnTo>
                <a:lnTo>
                  <a:pt x="223126" y="1117600"/>
                </a:lnTo>
                <a:close/>
              </a:path>
              <a:path w="411479" h="1612900">
                <a:moveTo>
                  <a:pt x="224116" y="1104900"/>
                </a:moveTo>
                <a:lnTo>
                  <a:pt x="187223" y="1104900"/>
                </a:lnTo>
                <a:lnTo>
                  <a:pt x="187642" y="1117600"/>
                </a:lnTo>
                <a:lnTo>
                  <a:pt x="223697" y="1117600"/>
                </a:lnTo>
                <a:lnTo>
                  <a:pt x="224116" y="1104900"/>
                </a:lnTo>
                <a:close/>
              </a:path>
              <a:path w="411479" h="1612900">
                <a:moveTo>
                  <a:pt x="226072" y="1092200"/>
                </a:moveTo>
                <a:lnTo>
                  <a:pt x="185254" y="1092200"/>
                </a:lnTo>
                <a:lnTo>
                  <a:pt x="185686" y="1104900"/>
                </a:lnTo>
                <a:lnTo>
                  <a:pt x="225653" y="1104900"/>
                </a:lnTo>
                <a:lnTo>
                  <a:pt x="226072" y="1092200"/>
                </a:lnTo>
                <a:close/>
              </a:path>
              <a:path w="411479" h="1612900">
                <a:moveTo>
                  <a:pt x="229019" y="1079500"/>
                </a:moveTo>
                <a:lnTo>
                  <a:pt x="182321" y="1079500"/>
                </a:lnTo>
                <a:lnTo>
                  <a:pt x="183438" y="1092200"/>
                </a:lnTo>
                <a:lnTo>
                  <a:pt x="227901" y="1092200"/>
                </a:lnTo>
                <a:lnTo>
                  <a:pt x="229019" y="1079500"/>
                </a:lnTo>
                <a:close/>
              </a:path>
              <a:path w="411479" h="1612900">
                <a:moveTo>
                  <a:pt x="231825" y="1066800"/>
                </a:moveTo>
                <a:lnTo>
                  <a:pt x="179501" y="1066800"/>
                </a:lnTo>
                <a:lnTo>
                  <a:pt x="180924" y="1079500"/>
                </a:lnTo>
                <a:lnTo>
                  <a:pt x="230416" y="1079500"/>
                </a:lnTo>
                <a:lnTo>
                  <a:pt x="231825" y="1066800"/>
                </a:lnTo>
                <a:close/>
              </a:path>
              <a:path w="411479" h="1612900">
                <a:moveTo>
                  <a:pt x="235191" y="1054100"/>
                </a:moveTo>
                <a:lnTo>
                  <a:pt x="176148" y="1054100"/>
                </a:lnTo>
                <a:lnTo>
                  <a:pt x="178676" y="1066800"/>
                </a:lnTo>
                <a:lnTo>
                  <a:pt x="232663" y="1066800"/>
                </a:lnTo>
                <a:lnTo>
                  <a:pt x="235191" y="1054100"/>
                </a:lnTo>
                <a:close/>
              </a:path>
              <a:path w="411479" h="1612900">
                <a:moveTo>
                  <a:pt x="237997" y="1041400"/>
                </a:moveTo>
                <a:lnTo>
                  <a:pt x="173342" y="1041400"/>
                </a:lnTo>
                <a:lnTo>
                  <a:pt x="175298" y="1054100"/>
                </a:lnTo>
                <a:lnTo>
                  <a:pt x="236029" y="1054100"/>
                </a:lnTo>
                <a:lnTo>
                  <a:pt x="237997" y="1041400"/>
                </a:lnTo>
                <a:close/>
              </a:path>
              <a:path w="411479" h="1612900">
                <a:moveTo>
                  <a:pt x="242354" y="1028700"/>
                </a:moveTo>
                <a:lnTo>
                  <a:pt x="168986" y="1028700"/>
                </a:lnTo>
                <a:lnTo>
                  <a:pt x="170116" y="1041400"/>
                </a:lnTo>
                <a:lnTo>
                  <a:pt x="241223" y="1041400"/>
                </a:lnTo>
                <a:lnTo>
                  <a:pt x="242354" y="1028700"/>
                </a:lnTo>
                <a:close/>
              </a:path>
              <a:path w="411479" h="1612900">
                <a:moveTo>
                  <a:pt x="247395" y="1016000"/>
                </a:moveTo>
                <a:lnTo>
                  <a:pt x="163944" y="1016000"/>
                </a:lnTo>
                <a:lnTo>
                  <a:pt x="165201" y="1028700"/>
                </a:lnTo>
                <a:lnTo>
                  <a:pt x="246125" y="1028700"/>
                </a:lnTo>
                <a:lnTo>
                  <a:pt x="247395" y="1016000"/>
                </a:lnTo>
                <a:close/>
              </a:path>
              <a:path w="411479" h="1612900">
                <a:moveTo>
                  <a:pt x="254685" y="1003300"/>
                </a:moveTo>
                <a:lnTo>
                  <a:pt x="156654" y="1003300"/>
                </a:lnTo>
                <a:lnTo>
                  <a:pt x="158203" y="1016000"/>
                </a:lnTo>
                <a:lnTo>
                  <a:pt x="253136" y="1016000"/>
                </a:lnTo>
                <a:lnTo>
                  <a:pt x="254685" y="1003300"/>
                </a:lnTo>
                <a:close/>
              </a:path>
              <a:path w="411479" h="1612900">
                <a:moveTo>
                  <a:pt x="261137" y="990600"/>
                </a:moveTo>
                <a:lnTo>
                  <a:pt x="150202" y="990600"/>
                </a:lnTo>
                <a:lnTo>
                  <a:pt x="151739" y="1003300"/>
                </a:lnTo>
                <a:lnTo>
                  <a:pt x="259600" y="1003300"/>
                </a:lnTo>
                <a:lnTo>
                  <a:pt x="261137" y="990600"/>
                </a:lnTo>
                <a:close/>
              </a:path>
              <a:path w="411479" h="1612900">
                <a:moveTo>
                  <a:pt x="268008" y="977900"/>
                </a:moveTo>
                <a:lnTo>
                  <a:pt x="143332" y="977900"/>
                </a:lnTo>
                <a:lnTo>
                  <a:pt x="145008" y="990600"/>
                </a:lnTo>
                <a:lnTo>
                  <a:pt x="266318" y="990600"/>
                </a:lnTo>
                <a:lnTo>
                  <a:pt x="268008" y="977900"/>
                </a:lnTo>
                <a:close/>
              </a:path>
              <a:path w="411479" h="1612900">
                <a:moveTo>
                  <a:pt x="276567" y="965200"/>
                </a:moveTo>
                <a:lnTo>
                  <a:pt x="134772" y="965200"/>
                </a:lnTo>
                <a:lnTo>
                  <a:pt x="138137" y="977900"/>
                </a:lnTo>
                <a:lnTo>
                  <a:pt x="273189" y="977900"/>
                </a:lnTo>
                <a:lnTo>
                  <a:pt x="276567" y="965200"/>
                </a:lnTo>
                <a:close/>
              </a:path>
              <a:path w="411479" h="1612900">
                <a:moveTo>
                  <a:pt x="281749" y="952500"/>
                </a:moveTo>
                <a:lnTo>
                  <a:pt x="129590" y="952500"/>
                </a:lnTo>
                <a:lnTo>
                  <a:pt x="131254" y="965200"/>
                </a:lnTo>
                <a:lnTo>
                  <a:pt x="280073" y="965200"/>
                </a:lnTo>
                <a:lnTo>
                  <a:pt x="281749" y="952500"/>
                </a:lnTo>
                <a:close/>
              </a:path>
              <a:path w="411479" h="1612900">
                <a:moveTo>
                  <a:pt x="288201" y="939800"/>
                </a:moveTo>
                <a:lnTo>
                  <a:pt x="123139" y="939800"/>
                </a:lnTo>
                <a:lnTo>
                  <a:pt x="124675" y="952500"/>
                </a:lnTo>
                <a:lnTo>
                  <a:pt x="286664" y="952500"/>
                </a:lnTo>
                <a:lnTo>
                  <a:pt x="288201" y="939800"/>
                </a:lnTo>
                <a:close/>
              </a:path>
              <a:path w="411479" h="1612900">
                <a:moveTo>
                  <a:pt x="294373" y="927100"/>
                </a:moveTo>
                <a:lnTo>
                  <a:pt x="116966" y="927100"/>
                </a:lnTo>
                <a:lnTo>
                  <a:pt x="118363" y="939800"/>
                </a:lnTo>
                <a:lnTo>
                  <a:pt x="292976" y="939800"/>
                </a:lnTo>
                <a:lnTo>
                  <a:pt x="294373" y="927100"/>
                </a:lnTo>
                <a:close/>
              </a:path>
              <a:path w="411479" h="1612900">
                <a:moveTo>
                  <a:pt x="300558" y="914400"/>
                </a:moveTo>
                <a:lnTo>
                  <a:pt x="110782" y="914400"/>
                </a:lnTo>
                <a:lnTo>
                  <a:pt x="112331" y="927100"/>
                </a:lnTo>
                <a:lnTo>
                  <a:pt x="298996" y="927100"/>
                </a:lnTo>
                <a:lnTo>
                  <a:pt x="300558" y="914400"/>
                </a:lnTo>
                <a:close/>
              </a:path>
              <a:path w="411479" h="1612900">
                <a:moveTo>
                  <a:pt x="306717" y="901700"/>
                </a:moveTo>
                <a:lnTo>
                  <a:pt x="104622" y="901700"/>
                </a:lnTo>
                <a:lnTo>
                  <a:pt x="106159" y="914400"/>
                </a:lnTo>
                <a:lnTo>
                  <a:pt x="305180" y="914400"/>
                </a:lnTo>
                <a:lnTo>
                  <a:pt x="306717" y="901700"/>
                </a:lnTo>
                <a:close/>
              </a:path>
              <a:path w="411479" h="1612900">
                <a:moveTo>
                  <a:pt x="313169" y="889000"/>
                </a:moveTo>
                <a:lnTo>
                  <a:pt x="98170" y="889000"/>
                </a:lnTo>
                <a:lnTo>
                  <a:pt x="99847" y="901700"/>
                </a:lnTo>
                <a:lnTo>
                  <a:pt x="311492" y="901700"/>
                </a:lnTo>
                <a:lnTo>
                  <a:pt x="313169" y="889000"/>
                </a:lnTo>
                <a:close/>
              </a:path>
              <a:path w="411479" h="1612900">
                <a:moveTo>
                  <a:pt x="320319" y="876300"/>
                </a:moveTo>
                <a:lnTo>
                  <a:pt x="91020" y="876300"/>
                </a:lnTo>
                <a:lnTo>
                  <a:pt x="94665" y="889000"/>
                </a:lnTo>
                <a:lnTo>
                  <a:pt x="316674" y="889000"/>
                </a:lnTo>
                <a:lnTo>
                  <a:pt x="320319" y="876300"/>
                </a:lnTo>
                <a:close/>
              </a:path>
              <a:path w="411479" h="1612900">
                <a:moveTo>
                  <a:pt x="328320" y="863600"/>
                </a:moveTo>
                <a:lnTo>
                  <a:pt x="83019" y="863600"/>
                </a:lnTo>
                <a:lnTo>
                  <a:pt x="85128" y="876300"/>
                </a:lnTo>
                <a:lnTo>
                  <a:pt x="326212" y="876300"/>
                </a:lnTo>
                <a:lnTo>
                  <a:pt x="328320" y="863600"/>
                </a:lnTo>
                <a:close/>
              </a:path>
              <a:path w="411479" h="1612900">
                <a:moveTo>
                  <a:pt x="336867" y="850900"/>
                </a:moveTo>
                <a:lnTo>
                  <a:pt x="74472" y="850900"/>
                </a:lnTo>
                <a:lnTo>
                  <a:pt x="76568" y="863600"/>
                </a:lnTo>
                <a:lnTo>
                  <a:pt x="334771" y="863600"/>
                </a:lnTo>
                <a:lnTo>
                  <a:pt x="336867" y="850900"/>
                </a:lnTo>
                <a:close/>
              </a:path>
              <a:path w="411479" h="1612900">
                <a:moveTo>
                  <a:pt x="346125" y="838200"/>
                </a:moveTo>
                <a:lnTo>
                  <a:pt x="65201" y="838200"/>
                </a:lnTo>
                <a:lnTo>
                  <a:pt x="67589" y="850900"/>
                </a:lnTo>
                <a:lnTo>
                  <a:pt x="343750" y="850900"/>
                </a:lnTo>
                <a:lnTo>
                  <a:pt x="346125" y="838200"/>
                </a:lnTo>
                <a:close/>
              </a:path>
              <a:path w="411479" h="1612900">
                <a:moveTo>
                  <a:pt x="357911" y="825500"/>
                </a:moveTo>
                <a:lnTo>
                  <a:pt x="53428" y="825500"/>
                </a:lnTo>
                <a:lnTo>
                  <a:pt x="58204" y="838200"/>
                </a:lnTo>
                <a:lnTo>
                  <a:pt x="353136" y="838200"/>
                </a:lnTo>
                <a:lnTo>
                  <a:pt x="357911" y="825500"/>
                </a:lnTo>
                <a:close/>
              </a:path>
              <a:path w="411479" h="1612900">
                <a:moveTo>
                  <a:pt x="367169" y="812800"/>
                </a:moveTo>
                <a:lnTo>
                  <a:pt x="44170" y="812800"/>
                </a:lnTo>
                <a:lnTo>
                  <a:pt x="48666" y="825500"/>
                </a:lnTo>
                <a:lnTo>
                  <a:pt x="362673" y="825500"/>
                </a:lnTo>
                <a:lnTo>
                  <a:pt x="367169" y="812800"/>
                </a:lnTo>
                <a:close/>
              </a:path>
              <a:path w="411479" h="1612900">
                <a:moveTo>
                  <a:pt x="373900" y="800100"/>
                </a:moveTo>
                <a:lnTo>
                  <a:pt x="37439" y="800100"/>
                </a:lnTo>
                <a:lnTo>
                  <a:pt x="41922" y="812800"/>
                </a:lnTo>
                <a:lnTo>
                  <a:pt x="369404" y="812800"/>
                </a:lnTo>
                <a:lnTo>
                  <a:pt x="373900" y="800100"/>
                </a:lnTo>
                <a:close/>
              </a:path>
              <a:path w="411479" h="1612900">
                <a:moveTo>
                  <a:pt x="382041" y="787400"/>
                </a:moveTo>
                <a:lnTo>
                  <a:pt x="29298" y="787400"/>
                </a:lnTo>
                <a:lnTo>
                  <a:pt x="33235" y="800100"/>
                </a:lnTo>
                <a:lnTo>
                  <a:pt x="378104" y="800100"/>
                </a:lnTo>
                <a:lnTo>
                  <a:pt x="382041" y="787400"/>
                </a:lnTo>
                <a:close/>
              </a:path>
              <a:path w="411479" h="1612900">
                <a:moveTo>
                  <a:pt x="389331" y="774700"/>
                </a:moveTo>
                <a:lnTo>
                  <a:pt x="22009" y="774700"/>
                </a:lnTo>
                <a:lnTo>
                  <a:pt x="23698" y="787400"/>
                </a:lnTo>
                <a:lnTo>
                  <a:pt x="387642" y="787400"/>
                </a:lnTo>
                <a:lnTo>
                  <a:pt x="389331" y="774700"/>
                </a:lnTo>
                <a:close/>
              </a:path>
              <a:path w="411479" h="1612900">
                <a:moveTo>
                  <a:pt x="395490" y="762000"/>
                </a:moveTo>
                <a:lnTo>
                  <a:pt x="13030" y="762000"/>
                </a:lnTo>
                <a:lnTo>
                  <a:pt x="17246" y="774700"/>
                </a:lnTo>
                <a:lnTo>
                  <a:pt x="394093" y="774700"/>
                </a:lnTo>
                <a:lnTo>
                  <a:pt x="395490" y="762000"/>
                </a:lnTo>
                <a:close/>
              </a:path>
              <a:path w="411479" h="1612900">
                <a:moveTo>
                  <a:pt x="401802" y="749300"/>
                </a:moveTo>
                <a:lnTo>
                  <a:pt x="9537" y="749300"/>
                </a:lnTo>
                <a:lnTo>
                  <a:pt x="11772" y="762000"/>
                </a:lnTo>
                <a:lnTo>
                  <a:pt x="399554" y="762000"/>
                </a:lnTo>
                <a:lnTo>
                  <a:pt x="401802" y="749300"/>
                </a:lnTo>
                <a:close/>
              </a:path>
              <a:path w="411479" h="1612900">
                <a:moveTo>
                  <a:pt x="404761" y="736600"/>
                </a:moveTo>
                <a:lnTo>
                  <a:pt x="6578" y="736600"/>
                </a:lnTo>
                <a:lnTo>
                  <a:pt x="8547" y="749300"/>
                </a:lnTo>
                <a:lnTo>
                  <a:pt x="402780" y="749300"/>
                </a:lnTo>
                <a:lnTo>
                  <a:pt x="404761" y="736600"/>
                </a:lnTo>
                <a:close/>
              </a:path>
              <a:path w="411479" h="1612900">
                <a:moveTo>
                  <a:pt x="407835" y="723900"/>
                </a:moveTo>
                <a:lnTo>
                  <a:pt x="3644" y="723900"/>
                </a:lnTo>
                <a:lnTo>
                  <a:pt x="4203" y="736600"/>
                </a:lnTo>
                <a:lnTo>
                  <a:pt x="406425" y="736600"/>
                </a:lnTo>
                <a:lnTo>
                  <a:pt x="407835" y="723900"/>
                </a:lnTo>
                <a:close/>
              </a:path>
              <a:path w="411479" h="1612900">
                <a:moveTo>
                  <a:pt x="410222" y="711200"/>
                </a:moveTo>
                <a:lnTo>
                  <a:pt x="1536" y="711200"/>
                </a:lnTo>
                <a:lnTo>
                  <a:pt x="2374" y="723900"/>
                </a:lnTo>
                <a:lnTo>
                  <a:pt x="408965" y="723900"/>
                </a:lnTo>
                <a:lnTo>
                  <a:pt x="410222" y="711200"/>
                </a:lnTo>
                <a:close/>
              </a:path>
              <a:path w="411479" h="1612900">
                <a:moveTo>
                  <a:pt x="410921" y="698500"/>
                </a:moveTo>
                <a:lnTo>
                  <a:pt x="419" y="698500"/>
                </a:lnTo>
                <a:lnTo>
                  <a:pt x="546" y="711200"/>
                </a:lnTo>
                <a:lnTo>
                  <a:pt x="410781" y="711200"/>
                </a:lnTo>
                <a:lnTo>
                  <a:pt x="410921" y="698500"/>
                </a:lnTo>
                <a:close/>
              </a:path>
              <a:path w="411479" h="1612900">
                <a:moveTo>
                  <a:pt x="411073" y="673100"/>
                </a:moveTo>
                <a:lnTo>
                  <a:pt x="266" y="673100"/>
                </a:lnTo>
                <a:lnTo>
                  <a:pt x="0" y="685800"/>
                </a:lnTo>
                <a:lnTo>
                  <a:pt x="0" y="698500"/>
                </a:lnTo>
                <a:lnTo>
                  <a:pt x="411340" y="698500"/>
                </a:lnTo>
                <a:lnTo>
                  <a:pt x="411340" y="685800"/>
                </a:lnTo>
                <a:lnTo>
                  <a:pt x="411073" y="673100"/>
                </a:lnTo>
                <a:close/>
              </a:path>
              <a:path w="411479" h="1612900">
                <a:moveTo>
                  <a:pt x="408965" y="660400"/>
                </a:moveTo>
                <a:lnTo>
                  <a:pt x="1536" y="660400"/>
                </a:lnTo>
                <a:lnTo>
                  <a:pt x="1104" y="673100"/>
                </a:lnTo>
                <a:lnTo>
                  <a:pt x="410222" y="673100"/>
                </a:lnTo>
                <a:lnTo>
                  <a:pt x="408965" y="660400"/>
                </a:lnTo>
                <a:close/>
              </a:path>
              <a:path w="411479" h="1612900">
                <a:moveTo>
                  <a:pt x="406996" y="647700"/>
                </a:moveTo>
                <a:lnTo>
                  <a:pt x="4330" y="647700"/>
                </a:lnTo>
                <a:lnTo>
                  <a:pt x="2933" y="660400"/>
                </a:lnTo>
                <a:lnTo>
                  <a:pt x="408406" y="660400"/>
                </a:lnTo>
                <a:lnTo>
                  <a:pt x="406996" y="647700"/>
                </a:lnTo>
                <a:close/>
              </a:path>
              <a:path w="411479" h="1612900">
                <a:moveTo>
                  <a:pt x="404329" y="635000"/>
                </a:moveTo>
                <a:lnTo>
                  <a:pt x="6997" y="635000"/>
                </a:lnTo>
                <a:lnTo>
                  <a:pt x="6019" y="647700"/>
                </a:lnTo>
                <a:lnTo>
                  <a:pt x="405320" y="647700"/>
                </a:lnTo>
                <a:lnTo>
                  <a:pt x="404329" y="635000"/>
                </a:lnTo>
                <a:close/>
              </a:path>
              <a:path w="411479" h="1612900">
                <a:moveTo>
                  <a:pt x="397890" y="622300"/>
                </a:moveTo>
                <a:lnTo>
                  <a:pt x="13449" y="622300"/>
                </a:lnTo>
                <a:lnTo>
                  <a:pt x="10642" y="635000"/>
                </a:lnTo>
                <a:lnTo>
                  <a:pt x="400684" y="635000"/>
                </a:lnTo>
                <a:lnTo>
                  <a:pt x="397890" y="622300"/>
                </a:lnTo>
                <a:close/>
              </a:path>
              <a:path w="411479" h="1612900">
                <a:moveTo>
                  <a:pt x="392556" y="609600"/>
                </a:moveTo>
                <a:lnTo>
                  <a:pt x="18783" y="609600"/>
                </a:lnTo>
                <a:lnTo>
                  <a:pt x="15138" y="622300"/>
                </a:lnTo>
                <a:lnTo>
                  <a:pt x="396201" y="622300"/>
                </a:lnTo>
                <a:lnTo>
                  <a:pt x="392556" y="609600"/>
                </a:lnTo>
                <a:close/>
              </a:path>
              <a:path w="411479" h="1612900">
                <a:moveTo>
                  <a:pt x="383578" y="596900"/>
                </a:moveTo>
                <a:lnTo>
                  <a:pt x="27762" y="596900"/>
                </a:lnTo>
                <a:lnTo>
                  <a:pt x="22986" y="609600"/>
                </a:lnTo>
                <a:lnTo>
                  <a:pt x="388353" y="609600"/>
                </a:lnTo>
                <a:lnTo>
                  <a:pt x="383578" y="596900"/>
                </a:lnTo>
                <a:close/>
              </a:path>
              <a:path w="411479" h="1612900">
                <a:moveTo>
                  <a:pt x="372630" y="584200"/>
                </a:moveTo>
                <a:lnTo>
                  <a:pt x="38696" y="584200"/>
                </a:lnTo>
                <a:lnTo>
                  <a:pt x="35750" y="596900"/>
                </a:lnTo>
                <a:lnTo>
                  <a:pt x="375589" y="596900"/>
                </a:lnTo>
                <a:lnTo>
                  <a:pt x="372630" y="584200"/>
                </a:lnTo>
                <a:close/>
              </a:path>
              <a:path w="411479" h="1612900">
                <a:moveTo>
                  <a:pt x="359867" y="571500"/>
                </a:moveTo>
                <a:lnTo>
                  <a:pt x="51460" y="571500"/>
                </a:lnTo>
                <a:lnTo>
                  <a:pt x="44869" y="584200"/>
                </a:lnTo>
                <a:lnTo>
                  <a:pt x="366471" y="584200"/>
                </a:lnTo>
                <a:lnTo>
                  <a:pt x="359867" y="571500"/>
                </a:lnTo>
                <a:close/>
              </a:path>
              <a:path w="411479" h="1612900">
                <a:moveTo>
                  <a:pt x="342061" y="558800"/>
                </a:moveTo>
                <a:lnTo>
                  <a:pt x="69278" y="558800"/>
                </a:lnTo>
                <a:lnTo>
                  <a:pt x="61975" y="571500"/>
                </a:lnTo>
                <a:lnTo>
                  <a:pt x="349351" y="571500"/>
                </a:lnTo>
                <a:lnTo>
                  <a:pt x="342061" y="558800"/>
                </a:lnTo>
                <a:close/>
              </a:path>
              <a:path w="411479" h="1612900">
                <a:moveTo>
                  <a:pt x="327050" y="546100"/>
                </a:moveTo>
                <a:lnTo>
                  <a:pt x="84277" y="546100"/>
                </a:lnTo>
                <a:lnTo>
                  <a:pt x="76720" y="558800"/>
                </a:lnTo>
                <a:lnTo>
                  <a:pt x="338416" y="558800"/>
                </a:lnTo>
                <a:lnTo>
                  <a:pt x="327050" y="546100"/>
                </a:lnTo>
                <a:close/>
              </a:path>
              <a:path w="411479" h="1612900">
                <a:moveTo>
                  <a:pt x="308406" y="533400"/>
                </a:moveTo>
                <a:lnTo>
                  <a:pt x="102933" y="533400"/>
                </a:lnTo>
                <a:lnTo>
                  <a:pt x="91859" y="546100"/>
                </a:lnTo>
                <a:lnTo>
                  <a:pt x="319481" y="546100"/>
                </a:lnTo>
                <a:lnTo>
                  <a:pt x="308406" y="533400"/>
                </a:lnTo>
                <a:close/>
              </a:path>
              <a:path w="411479" h="1612900">
                <a:moveTo>
                  <a:pt x="301243" y="520700"/>
                </a:moveTo>
                <a:lnTo>
                  <a:pt x="110083" y="520700"/>
                </a:lnTo>
                <a:lnTo>
                  <a:pt x="106438" y="533400"/>
                </a:lnTo>
                <a:lnTo>
                  <a:pt x="304888" y="533400"/>
                </a:lnTo>
                <a:lnTo>
                  <a:pt x="301243" y="520700"/>
                </a:lnTo>
                <a:close/>
              </a:path>
              <a:path w="411479" h="1612900">
                <a:moveTo>
                  <a:pt x="287642" y="508000"/>
                </a:moveTo>
                <a:lnTo>
                  <a:pt x="123697" y="508000"/>
                </a:lnTo>
                <a:lnTo>
                  <a:pt x="120319" y="520700"/>
                </a:lnTo>
                <a:lnTo>
                  <a:pt x="291020" y="520700"/>
                </a:lnTo>
                <a:lnTo>
                  <a:pt x="287642" y="508000"/>
                </a:lnTo>
                <a:close/>
              </a:path>
              <a:path w="411479" h="1612900">
                <a:moveTo>
                  <a:pt x="275437" y="495300"/>
                </a:moveTo>
                <a:lnTo>
                  <a:pt x="135902" y="495300"/>
                </a:lnTo>
                <a:lnTo>
                  <a:pt x="132943" y="508000"/>
                </a:lnTo>
                <a:lnTo>
                  <a:pt x="278383" y="508000"/>
                </a:lnTo>
                <a:lnTo>
                  <a:pt x="275437" y="495300"/>
                </a:lnTo>
                <a:close/>
              </a:path>
              <a:path w="411479" h="1612900">
                <a:moveTo>
                  <a:pt x="262115" y="482600"/>
                </a:moveTo>
                <a:lnTo>
                  <a:pt x="149224" y="482600"/>
                </a:lnTo>
                <a:lnTo>
                  <a:pt x="144170" y="495300"/>
                </a:lnTo>
                <a:lnTo>
                  <a:pt x="267169" y="495300"/>
                </a:lnTo>
                <a:lnTo>
                  <a:pt x="262115" y="482600"/>
                </a:lnTo>
                <a:close/>
              </a:path>
              <a:path w="411479" h="1612900">
                <a:moveTo>
                  <a:pt x="255244" y="469900"/>
                </a:moveTo>
                <a:lnTo>
                  <a:pt x="156095" y="469900"/>
                </a:lnTo>
                <a:lnTo>
                  <a:pt x="151599" y="482600"/>
                </a:lnTo>
                <a:lnTo>
                  <a:pt x="259740" y="482600"/>
                </a:lnTo>
                <a:lnTo>
                  <a:pt x="255244" y="469900"/>
                </a:lnTo>
                <a:close/>
              </a:path>
              <a:path w="411479" h="1612900">
                <a:moveTo>
                  <a:pt x="247395" y="457200"/>
                </a:moveTo>
                <a:lnTo>
                  <a:pt x="163944" y="457200"/>
                </a:lnTo>
                <a:lnTo>
                  <a:pt x="162115" y="469900"/>
                </a:lnTo>
                <a:lnTo>
                  <a:pt x="249224" y="469900"/>
                </a:lnTo>
                <a:lnTo>
                  <a:pt x="247395" y="457200"/>
                </a:lnTo>
                <a:close/>
              </a:path>
              <a:path w="411479" h="1612900">
                <a:moveTo>
                  <a:pt x="240944" y="444500"/>
                </a:moveTo>
                <a:lnTo>
                  <a:pt x="170395" y="444500"/>
                </a:lnTo>
                <a:lnTo>
                  <a:pt x="168846" y="457200"/>
                </a:lnTo>
                <a:lnTo>
                  <a:pt x="242481" y="457200"/>
                </a:lnTo>
                <a:lnTo>
                  <a:pt x="240944" y="444500"/>
                </a:lnTo>
                <a:close/>
              </a:path>
              <a:path w="411479" h="1612900">
                <a:moveTo>
                  <a:pt x="231546" y="419100"/>
                </a:moveTo>
                <a:lnTo>
                  <a:pt x="179793" y="419100"/>
                </a:lnTo>
                <a:lnTo>
                  <a:pt x="177825" y="431800"/>
                </a:lnTo>
                <a:lnTo>
                  <a:pt x="174459" y="444500"/>
                </a:lnTo>
                <a:lnTo>
                  <a:pt x="236880" y="444500"/>
                </a:lnTo>
                <a:lnTo>
                  <a:pt x="233502" y="431800"/>
                </a:lnTo>
                <a:lnTo>
                  <a:pt x="232524" y="431800"/>
                </a:lnTo>
                <a:lnTo>
                  <a:pt x="231546" y="419100"/>
                </a:lnTo>
                <a:close/>
              </a:path>
              <a:path w="411479" h="1612900">
                <a:moveTo>
                  <a:pt x="227342" y="406400"/>
                </a:moveTo>
                <a:lnTo>
                  <a:pt x="183997" y="406400"/>
                </a:lnTo>
                <a:lnTo>
                  <a:pt x="182879" y="419100"/>
                </a:lnTo>
                <a:lnTo>
                  <a:pt x="228460" y="419100"/>
                </a:lnTo>
                <a:lnTo>
                  <a:pt x="227342" y="406400"/>
                </a:lnTo>
                <a:close/>
              </a:path>
              <a:path w="411479" h="1612900">
                <a:moveTo>
                  <a:pt x="225793" y="393700"/>
                </a:moveTo>
                <a:lnTo>
                  <a:pt x="185546" y="393700"/>
                </a:lnTo>
                <a:lnTo>
                  <a:pt x="185127" y="406400"/>
                </a:lnTo>
                <a:lnTo>
                  <a:pt x="226212" y="406400"/>
                </a:lnTo>
                <a:lnTo>
                  <a:pt x="225793" y="393700"/>
                </a:lnTo>
                <a:close/>
              </a:path>
              <a:path w="411479" h="1612900">
                <a:moveTo>
                  <a:pt x="223126" y="355600"/>
                </a:moveTo>
                <a:lnTo>
                  <a:pt x="188213" y="355600"/>
                </a:lnTo>
                <a:lnTo>
                  <a:pt x="188061" y="368300"/>
                </a:lnTo>
                <a:lnTo>
                  <a:pt x="187794" y="368300"/>
                </a:lnTo>
                <a:lnTo>
                  <a:pt x="187363" y="381000"/>
                </a:lnTo>
                <a:lnTo>
                  <a:pt x="186245" y="393700"/>
                </a:lnTo>
                <a:lnTo>
                  <a:pt x="225094" y="393700"/>
                </a:lnTo>
                <a:lnTo>
                  <a:pt x="223964" y="381000"/>
                </a:lnTo>
                <a:lnTo>
                  <a:pt x="223837" y="381000"/>
                </a:lnTo>
                <a:lnTo>
                  <a:pt x="223126" y="355600"/>
                </a:lnTo>
                <a:close/>
              </a:path>
              <a:path w="411479" h="1612900">
                <a:moveTo>
                  <a:pt x="222707" y="342900"/>
                </a:moveTo>
                <a:lnTo>
                  <a:pt x="188633" y="342900"/>
                </a:lnTo>
                <a:lnTo>
                  <a:pt x="188353" y="355600"/>
                </a:lnTo>
                <a:lnTo>
                  <a:pt x="222986" y="355600"/>
                </a:lnTo>
                <a:lnTo>
                  <a:pt x="222707" y="342900"/>
                </a:lnTo>
                <a:close/>
              </a:path>
              <a:path w="411479" h="1612900">
                <a:moveTo>
                  <a:pt x="222567" y="330200"/>
                </a:moveTo>
                <a:lnTo>
                  <a:pt x="188772" y="330200"/>
                </a:lnTo>
                <a:lnTo>
                  <a:pt x="188772" y="342900"/>
                </a:lnTo>
                <a:lnTo>
                  <a:pt x="222567" y="342900"/>
                </a:lnTo>
                <a:lnTo>
                  <a:pt x="222567" y="330200"/>
                </a:lnTo>
                <a:close/>
              </a:path>
              <a:path w="411479" h="1612900">
                <a:moveTo>
                  <a:pt x="221297" y="304800"/>
                </a:moveTo>
                <a:lnTo>
                  <a:pt x="190030" y="304800"/>
                </a:lnTo>
                <a:lnTo>
                  <a:pt x="189039" y="330200"/>
                </a:lnTo>
                <a:lnTo>
                  <a:pt x="222288" y="330200"/>
                </a:lnTo>
                <a:lnTo>
                  <a:pt x="221297" y="304800"/>
                </a:lnTo>
                <a:close/>
              </a:path>
              <a:path w="411479" h="1612900">
                <a:moveTo>
                  <a:pt x="220878" y="292100"/>
                </a:moveTo>
                <a:lnTo>
                  <a:pt x="190461" y="292100"/>
                </a:lnTo>
                <a:lnTo>
                  <a:pt x="190309" y="304800"/>
                </a:lnTo>
                <a:lnTo>
                  <a:pt x="221030" y="304800"/>
                </a:lnTo>
                <a:lnTo>
                  <a:pt x="220878" y="292100"/>
                </a:lnTo>
                <a:close/>
              </a:path>
              <a:path w="411479" h="1612900">
                <a:moveTo>
                  <a:pt x="220052" y="279400"/>
                </a:moveTo>
                <a:lnTo>
                  <a:pt x="191287" y="279400"/>
                </a:lnTo>
                <a:lnTo>
                  <a:pt x="191147" y="292100"/>
                </a:lnTo>
                <a:lnTo>
                  <a:pt x="220179" y="292100"/>
                </a:lnTo>
                <a:lnTo>
                  <a:pt x="220052" y="279400"/>
                </a:lnTo>
                <a:close/>
              </a:path>
              <a:path w="411479" h="1612900">
                <a:moveTo>
                  <a:pt x="219062" y="266700"/>
                </a:moveTo>
                <a:lnTo>
                  <a:pt x="192277" y="266700"/>
                </a:lnTo>
                <a:lnTo>
                  <a:pt x="191706" y="279400"/>
                </a:lnTo>
                <a:lnTo>
                  <a:pt x="219621" y="279400"/>
                </a:lnTo>
                <a:lnTo>
                  <a:pt x="219062" y="266700"/>
                </a:lnTo>
                <a:close/>
              </a:path>
              <a:path w="411479" h="1612900">
                <a:moveTo>
                  <a:pt x="218224" y="254000"/>
                </a:moveTo>
                <a:lnTo>
                  <a:pt x="193116" y="254000"/>
                </a:lnTo>
                <a:lnTo>
                  <a:pt x="192976" y="266700"/>
                </a:lnTo>
                <a:lnTo>
                  <a:pt x="218363" y="266700"/>
                </a:lnTo>
                <a:lnTo>
                  <a:pt x="218224" y="254000"/>
                </a:lnTo>
                <a:close/>
              </a:path>
              <a:path w="411479" h="1612900">
                <a:moveTo>
                  <a:pt x="217233" y="241300"/>
                </a:moveTo>
                <a:lnTo>
                  <a:pt x="194106" y="241300"/>
                </a:lnTo>
                <a:lnTo>
                  <a:pt x="193814" y="254000"/>
                </a:lnTo>
                <a:lnTo>
                  <a:pt x="217512" y="254000"/>
                </a:lnTo>
                <a:lnTo>
                  <a:pt x="217233" y="241300"/>
                </a:lnTo>
                <a:close/>
              </a:path>
              <a:path w="411479" h="1612900">
                <a:moveTo>
                  <a:pt x="216534" y="228600"/>
                </a:moveTo>
                <a:lnTo>
                  <a:pt x="194792" y="228600"/>
                </a:lnTo>
                <a:lnTo>
                  <a:pt x="194513" y="241300"/>
                </a:lnTo>
                <a:lnTo>
                  <a:pt x="216827" y="241300"/>
                </a:lnTo>
                <a:lnTo>
                  <a:pt x="216534" y="228600"/>
                </a:lnTo>
                <a:close/>
              </a:path>
              <a:path w="411479" h="1612900">
                <a:moveTo>
                  <a:pt x="213867" y="177800"/>
                </a:moveTo>
                <a:lnTo>
                  <a:pt x="197459" y="177800"/>
                </a:lnTo>
                <a:lnTo>
                  <a:pt x="196761" y="203200"/>
                </a:lnTo>
                <a:lnTo>
                  <a:pt x="196481" y="203200"/>
                </a:lnTo>
                <a:lnTo>
                  <a:pt x="195643" y="215900"/>
                </a:lnTo>
                <a:lnTo>
                  <a:pt x="195351" y="228600"/>
                </a:lnTo>
                <a:lnTo>
                  <a:pt x="215976" y="228600"/>
                </a:lnTo>
                <a:lnTo>
                  <a:pt x="215696" y="215900"/>
                </a:lnTo>
                <a:lnTo>
                  <a:pt x="214718" y="203200"/>
                </a:lnTo>
                <a:lnTo>
                  <a:pt x="214426" y="190500"/>
                </a:lnTo>
                <a:lnTo>
                  <a:pt x="213867" y="177800"/>
                </a:lnTo>
                <a:close/>
              </a:path>
              <a:path w="411479" h="1612900">
                <a:moveTo>
                  <a:pt x="213029" y="165100"/>
                </a:moveTo>
                <a:lnTo>
                  <a:pt x="198310" y="165100"/>
                </a:lnTo>
                <a:lnTo>
                  <a:pt x="198018" y="177800"/>
                </a:lnTo>
                <a:lnTo>
                  <a:pt x="213309" y="177800"/>
                </a:lnTo>
                <a:lnTo>
                  <a:pt x="213029" y="165100"/>
                </a:lnTo>
                <a:close/>
              </a:path>
              <a:path w="411479" h="1612900">
                <a:moveTo>
                  <a:pt x="212331" y="152400"/>
                </a:moveTo>
                <a:lnTo>
                  <a:pt x="198996" y="152400"/>
                </a:lnTo>
                <a:lnTo>
                  <a:pt x="198869" y="165100"/>
                </a:lnTo>
                <a:lnTo>
                  <a:pt x="212470" y="165100"/>
                </a:lnTo>
                <a:lnTo>
                  <a:pt x="212331" y="152400"/>
                </a:lnTo>
                <a:close/>
              </a:path>
              <a:path w="411479" h="1612900">
                <a:moveTo>
                  <a:pt x="211340" y="139700"/>
                </a:moveTo>
                <a:lnTo>
                  <a:pt x="199999" y="139700"/>
                </a:lnTo>
                <a:lnTo>
                  <a:pt x="199707" y="152400"/>
                </a:lnTo>
                <a:lnTo>
                  <a:pt x="211632" y="152400"/>
                </a:lnTo>
                <a:lnTo>
                  <a:pt x="211340" y="139700"/>
                </a:lnTo>
                <a:close/>
              </a:path>
              <a:path w="411479" h="1612900">
                <a:moveTo>
                  <a:pt x="210362" y="127000"/>
                </a:moveTo>
                <a:lnTo>
                  <a:pt x="200977" y="127000"/>
                </a:lnTo>
                <a:lnTo>
                  <a:pt x="200405" y="139700"/>
                </a:lnTo>
                <a:lnTo>
                  <a:pt x="210934" y="139700"/>
                </a:lnTo>
                <a:lnTo>
                  <a:pt x="210362" y="127000"/>
                </a:lnTo>
                <a:close/>
              </a:path>
              <a:path w="411479" h="1612900">
                <a:moveTo>
                  <a:pt x="209524" y="114300"/>
                </a:moveTo>
                <a:lnTo>
                  <a:pt x="201815" y="114300"/>
                </a:lnTo>
                <a:lnTo>
                  <a:pt x="201663" y="127000"/>
                </a:lnTo>
                <a:lnTo>
                  <a:pt x="209664" y="127000"/>
                </a:lnTo>
                <a:lnTo>
                  <a:pt x="209524" y="114300"/>
                </a:lnTo>
                <a:close/>
              </a:path>
              <a:path w="411479" h="1612900">
                <a:moveTo>
                  <a:pt x="208533" y="101600"/>
                </a:moveTo>
                <a:lnTo>
                  <a:pt x="202793" y="101600"/>
                </a:lnTo>
                <a:lnTo>
                  <a:pt x="202514" y="114300"/>
                </a:lnTo>
                <a:lnTo>
                  <a:pt x="208826" y="114300"/>
                </a:lnTo>
                <a:lnTo>
                  <a:pt x="208533" y="101600"/>
                </a:lnTo>
                <a:close/>
              </a:path>
              <a:path w="411479" h="1612900">
                <a:moveTo>
                  <a:pt x="207695" y="88900"/>
                </a:moveTo>
                <a:lnTo>
                  <a:pt x="203644" y="88900"/>
                </a:lnTo>
                <a:lnTo>
                  <a:pt x="203352" y="101600"/>
                </a:lnTo>
                <a:lnTo>
                  <a:pt x="207975" y="101600"/>
                </a:lnTo>
                <a:lnTo>
                  <a:pt x="207695" y="88900"/>
                </a:lnTo>
                <a:close/>
              </a:path>
              <a:path w="411479" h="1612900">
                <a:moveTo>
                  <a:pt x="207136" y="76200"/>
                </a:moveTo>
                <a:lnTo>
                  <a:pt x="204203" y="76200"/>
                </a:lnTo>
                <a:lnTo>
                  <a:pt x="203911" y="88900"/>
                </a:lnTo>
                <a:lnTo>
                  <a:pt x="207429" y="88900"/>
                </a:lnTo>
                <a:lnTo>
                  <a:pt x="207136" y="76200"/>
                </a:lnTo>
                <a:close/>
              </a:path>
              <a:path w="411479" h="1612900">
                <a:moveTo>
                  <a:pt x="206298" y="50800"/>
                </a:moveTo>
                <a:lnTo>
                  <a:pt x="205041" y="50800"/>
                </a:lnTo>
                <a:lnTo>
                  <a:pt x="204889" y="63500"/>
                </a:lnTo>
                <a:lnTo>
                  <a:pt x="204469" y="76200"/>
                </a:lnTo>
                <a:lnTo>
                  <a:pt x="206870" y="76200"/>
                </a:lnTo>
                <a:lnTo>
                  <a:pt x="206438" y="63500"/>
                </a:lnTo>
                <a:lnTo>
                  <a:pt x="206298" y="50800"/>
                </a:lnTo>
                <a:close/>
              </a:path>
              <a:path w="411479" h="1612900">
                <a:moveTo>
                  <a:pt x="206019" y="38100"/>
                </a:moveTo>
                <a:lnTo>
                  <a:pt x="205320" y="38100"/>
                </a:lnTo>
                <a:lnTo>
                  <a:pt x="205181" y="50800"/>
                </a:lnTo>
                <a:lnTo>
                  <a:pt x="206159" y="50800"/>
                </a:lnTo>
                <a:lnTo>
                  <a:pt x="206019" y="38100"/>
                </a:lnTo>
                <a:close/>
              </a:path>
              <a:path w="411479" h="1612900">
                <a:moveTo>
                  <a:pt x="205739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460" y="25400"/>
                </a:lnTo>
                <a:lnTo>
                  <a:pt x="205460" y="38100"/>
                </a:lnTo>
                <a:lnTo>
                  <a:pt x="205866" y="38100"/>
                </a:lnTo>
                <a:lnTo>
                  <a:pt x="205866" y="25400"/>
                </a:lnTo>
                <a:lnTo>
                  <a:pt x="205739" y="12700"/>
                </a:lnTo>
                <a:lnTo>
                  <a:pt x="20573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7453033" y="691501"/>
            <a:ext cx="411480" cy="1614170"/>
          </a:xfrm>
          <a:custGeom>
            <a:avLst/>
            <a:gdLst/>
            <a:ahLst/>
            <a:cxnLst/>
            <a:rect l="l" t="t" r="r" b="b"/>
            <a:pathLst>
              <a:path w="411479" h="1614170">
                <a:moveTo>
                  <a:pt x="205600" y="1613903"/>
                </a:moveTo>
                <a:lnTo>
                  <a:pt x="205600" y="1610779"/>
                </a:lnTo>
                <a:lnTo>
                  <a:pt x="205600" y="1607654"/>
                </a:lnTo>
                <a:lnTo>
                  <a:pt x="205600" y="1604530"/>
                </a:lnTo>
                <a:lnTo>
                  <a:pt x="205600" y="1601292"/>
                </a:lnTo>
                <a:lnTo>
                  <a:pt x="205460" y="1598167"/>
                </a:lnTo>
                <a:lnTo>
                  <a:pt x="205460" y="1595043"/>
                </a:lnTo>
                <a:lnTo>
                  <a:pt x="205460" y="1591805"/>
                </a:lnTo>
                <a:lnTo>
                  <a:pt x="205460" y="1588681"/>
                </a:lnTo>
                <a:lnTo>
                  <a:pt x="205460" y="1585556"/>
                </a:lnTo>
                <a:lnTo>
                  <a:pt x="205320" y="1582318"/>
                </a:lnTo>
                <a:lnTo>
                  <a:pt x="205320" y="1579194"/>
                </a:lnTo>
                <a:lnTo>
                  <a:pt x="205320" y="1576069"/>
                </a:lnTo>
                <a:lnTo>
                  <a:pt x="205181" y="1572945"/>
                </a:lnTo>
                <a:lnTo>
                  <a:pt x="205181" y="1569707"/>
                </a:lnTo>
                <a:lnTo>
                  <a:pt x="205041" y="1566583"/>
                </a:lnTo>
                <a:lnTo>
                  <a:pt x="205041" y="1563458"/>
                </a:lnTo>
                <a:lnTo>
                  <a:pt x="204889" y="1560220"/>
                </a:lnTo>
                <a:lnTo>
                  <a:pt x="204889" y="1557096"/>
                </a:lnTo>
                <a:lnTo>
                  <a:pt x="204762" y="1553971"/>
                </a:lnTo>
                <a:lnTo>
                  <a:pt x="204622" y="1550847"/>
                </a:lnTo>
                <a:lnTo>
                  <a:pt x="204622" y="1547609"/>
                </a:lnTo>
                <a:lnTo>
                  <a:pt x="204469" y="1544485"/>
                </a:lnTo>
                <a:lnTo>
                  <a:pt x="204330" y="1541360"/>
                </a:lnTo>
                <a:lnTo>
                  <a:pt x="204203" y="1538122"/>
                </a:lnTo>
                <a:lnTo>
                  <a:pt x="204050" y="1534998"/>
                </a:lnTo>
                <a:lnTo>
                  <a:pt x="203911" y="1531873"/>
                </a:lnTo>
                <a:lnTo>
                  <a:pt x="203771" y="1528635"/>
                </a:lnTo>
                <a:lnTo>
                  <a:pt x="203644" y="1525511"/>
                </a:lnTo>
                <a:lnTo>
                  <a:pt x="203352" y="1522387"/>
                </a:lnTo>
                <a:lnTo>
                  <a:pt x="203225" y="1519262"/>
                </a:lnTo>
                <a:lnTo>
                  <a:pt x="203072" y="1516024"/>
                </a:lnTo>
                <a:lnTo>
                  <a:pt x="202793" y="1512900"/>
                </a:lnTo>
                <a:lnTo>
                  <a:pt x="202653" y="1509775"/>
                </a:lnTo>
                <a:lnTo>
                  <a:pt x="202514" y="1506537"/>
                </a:lnTo>
                <a:lnTo>
                  <a:pt x="202222" y="1503413"/>
                </a:lnTo>
                <a:lnTo>
                  <a:pt x="202095" y="1500289"/>
                </a:lnTo>
                <a:lnTo>
                  <a:pt x="201815" y="1497050"/>
                </a:lnTo>
                <a:lnTo>
                  <a:pt x="201663" y="1493926"/>
                </a:lnTo>
                <a:lnTo>
                  <a:pt x="201396" y="1490802"/>
                </a:lnTo>
                <a:lnTo>
                  <a:pt x="201244" y="1487677"/>
                </a:lnTo>
                <a:lnTo>
                  <a:pt x="201104" y="1484439"/>
                </a:lnTo>
                <a:lnTo>
                  <a:pt x="200825" y="1481315"/>
                </a:lnTo>
                <a:lnTo>
                  <a:pt x="200685" y="1478191"/>
                </a:lnTo>
                <a:lnTo>
                  <a:pt x="200558" y="1474952"/>
                </a:lnTo>
                <a:lnTo>
                  <a:pt x="200405" y="1471815"/>
                </a:lnTo>
                <a:lnTo>
                  <a:pt x="200266" y="1468704"/>
                </a:lnTo>
                <a:lnTo>
                  <a:pt x="200126" y="1465465"/>
                </a:lnTo>
                <a:lnTo>
                  <a:pt x="199999" y="1462328"/>
                </a:lnTo>
                <a:lnTo>
                  <a:pt x="199847" y="1459217"/>
                </a:lnTo>
                <a:lnTo>
                  <a:pt x="199847" y="1456093"/>
                </a:lnTo>
                <a:lnTo>
                  <a:pt x="199707" y="1452841"/>
                </a:lnTo>
                <a:lnTo>
                  <a:pt x="199707" y="1449730"/>
                </a:lnTo>
                <a:lnTo>
                  <a:pt x="199707" y="1430756"/>
                </a:lnTo>
                <a:lnTo>
                  <a:pt x="199847" y="1427632"/>
                </a:lnTo>
                <a:lnTo>
                  <a:pt x="199999" y="1424508"/>
                </a:lnTo>
                <a:lnTo>
                  <a:pt x="199999" y="1421269"/>
                </a:lnTo>
                <a:lnTo>
                  <a:pt x="200126" y="1418132"/>
                </a:lnTo>
                <a:lnTo>
                  <a:pt x="200266" y="1415021"/>
                </a:lnTo>
                <a:lnTo>
                  <a:pt x="200405" y="1411770"/>
                </a:lnTo>
                <a:lnTo>
                  <a:pt x="200558" y="1408645"/>
                </a:lnTo>
                <a:lnTo>
                  <a:pt x="200825" y="1405534"/>
                </a:lnTo>
                <a:lnTo>
                  <a:pt x="200977" y="1402410"/>
                </a:lnTo>
                <a:lnTo>
                  <a:pt x="201104" y="1399158"/>
                </a:lnTo>
                <a:lnTo>
                  <a:pt x="201244" y="1396047"/>
                </a:lnTo>
                <a:lnTo>
                  <a:pt x="201536" y="1392923"/>
                </a:lnTo>
                <a:lnTo>
                  <a:pt x="201663" y="1389672"/>
                </a:lnTo>
                <a:lnTo>
                  <a:pt x="201955" y="1386560"/>
                </a:lnTo>
                <a:lnTo>
                  <a:pt x="202095" y="1383436"/>
                </a:lnTo>
                <a:lnTo>
                  <a:pt x="202222" y="1380185"/>
                </a:lnTo>
                <a:lnTo>
                  <a:pt x="202514" y="1377073"/>
                </a:lnTo>
                <a:lnTo>
                  <a:pt x="202653" y="1373936"/>
                </a:lnTo>
                <a:lnTo>
                  <a:pt x="202793" y="1370812"/>
                </a:lnTo>
                <a:lnTo>
                  <a:pt x="203072" y="1367574"/>
                </a:lnTo>
                <a:lnTo>
                  <a:pt x="203225" y="1364449"/>
                </a:lnTo>
                <a:lnTo>
                  <a:pt x="203352" y="1361325"/>
                </a:lnTo>
                <a:lnTo>
                  <a:pt x="203492" y="1358087"/>
                </a:lnTo>
                <a:lnTo>
                  <a:pt x="203644" y="1354962"/>
                </a:lnTo>
                <a:lnTo>
                  <a:pt x="203771" y="1351851"/>
                </a:lnTo>
                <a:lnTo>
                  <a:pt x="203911" y="1348600"/>
                </a:lnTo>
                <a:lnTo>
                  <a:pt x="203911" y="1345476"/>
                </a:lnTo>
                <a:lnTo>
                  <a:pt x="204050" y="1342351"/>
                </a:lnTo>
                <a:lnTo>
                  <a:pt x="204203" y="1339240"/>
                </a:lnTo>
                <a:lnTo>
                  <a:pt x="204203" y="1335989"/>
                </a:lnTo>
                <a:lnTo>
                  <a:pt x="204203" y="1332864"/>
                </a:lnTo>
                <a:lnTo>
                  <a:pt x="204330" y="1329740"/>
                </a:lnTo>
                <a:lnTo>
                  <a:pt x="204330" y="1326502"/>
                </a:lnTo>
                <a:lnTo>
                  <a:pt x="204330" y="1323378"/>
                </a:lnTo>
                <a:lnTo>
                  <a:pt x="204330" y="1320253"/>
                </a:lnTo>
                <a:lnTo>
                  <a:pt x="204330" y="1317129"/>
                </a:lnTo>
                <a:lnTo>
                  <a:pt x="204330" y="1313891"/>
                </a:lnTo>
                <a:lnTo>
                  <a:pt x="204203" y="1310766"/>
                </a:lnTo>
                <a:lnTo>
                  <a:pt x="204203" y="1307642"/>
                </a:lnTo>
                <a:lnTo>
                  <a:pt x="204050" y="1304404"/>
                </a:lnTo>
                <a:lnTo>
                  <a:pt x="204050" y="1301280"/>
                </a:lnTo>
                <a:lnTo>
                  <a:pt x="203911" y="1298155"/>
                </a:lnTo>
                <a:lnTo>
                  <a:pt x="203771" y="1294917"/>
                </a:lnTo>
                <a:lnTo>
                  <a:pt x="203644" y="1291793"/>
                </a:lnTo>
                <a:lnTo>
                  <a:pt x="203492" y="1288668"/>
                </a:lnTo>
                <a:lnTo>
                  <a:pt x="203352" y="1285557"/>
                </a:lnTo>
                <a:lnTo>
                  <a:pt x="203225" y="1282306"/>
                </a:lnTo>
                <a:lnTo>
                  <a:pt x="203072" y="1279182"/>
                </a:lnTo>
                <a:lnTo>
                  <a:pt x="202793" y="1276057"/>
                </a:lnTo>
                <a:lnTo>
                  <a:pt x="202653" y="1272819"/>
                </a:lnTo>
                <a:lnTo>
                  <a:pt x="202374" y="1269695"/>
                </a:lnTo>
                <a:lnTo>
                  <a:pt x="202222" y="1266570"/>
                </a:lnTo>
                <a:lnTo>
                  <a:pt x="201955" y="1263332"/>
                </a:lnTo>
                <a:lnTo>
                  <a:pt x="201663" y="1260208"/>
                </a:lnTo>
                <a:lnTo>
                  <a:pt x="201396" y="1257084"/>
                </a:lnTo>
                <a:lnTo>
                  <a:pt x="201244" y="1253959"/>
                </a:lnTo>
                <a:lnTo>
                  <a:pt x="200977" y="1250721"/>
                </a:lnTo>
                <a:lnTo>
                  <a:pt x="200685" y="1247597"/>
                </a:lnTo>
                <a:lnTo>
                  <a:pt x="200405" y="1244472"/>
                </a:lnTo>
                <a:lnTo>
                  <a:pt x="200126" y="1241234"/>
                </a:lnTo>
                <a:lnTo>
                  <a:pt x="199847" y="1238110"/>
                </a:lnTo>
                <a:lnTo>
                  <a:pt x="199567" y="1234986"/>
                </a:lnTo>
                <a:lnTo>
                  <a:pt x="199288" y="1231747"/>
                </a:lnTo>
                <a:lnTo>
                  <a:pt x="198996" y="1228623"/>
                </a:lnTo>
                <a:lnTo>
                  <a:pt x="198729" y="1225499"/>
                </a:lnTo>
                <a:lnTo>
                  <a:pt x="198450" y="1222374"/>
                </a:lnTo>
                <a:lnTo>
                  <a:pt x="198170" y="1219136"/>
                </a:lnTo>
                <a:lnTo>
                  <a:pt x="197891" y="1216012"/>
                </a:lnTo>
                <a:lnTo>
                  <a:pt x="197599" y="1212888"/>
                </a:lnTo>
                <a:lnTo>
                  <a:pt x="197332" y="1209649"/>
                </a:lnTo>
                <a:lnTo>
                  <a:pt x="197180" y="1206525"/>
                </a:lnTo>
                <a:lnTo>
                  <a:pt x="196900" y="1203401"/>
                </a:lnTo>
                <a:lnTo>
                  <a:pt x="196621" y="1200162"/>
                </a:lnTo>
                <a:lnTo>
                  <a:pt x="196341" y="1197038"/>
                </a:lnTo>
                <a:lnTo>
                  <a:pt x="196062" y="1193914"/>
                </a:lnTo>
                <a:lnTo>
                  <a:pt x="195922" y="1190790"/>
                </a:lnTo>
                <a:lnTo>
                  <a:pt x="195643" y="1187551"/>
                </a:lnTo>
                <a:lnTo>
                  <a:pt x="195351" y="1184427"/>
                </a:lnTo>
                <a:lnTo>
                  <a:pt x="195084" y="1181303"/>
                </a:lnTo>
                <a:lnTo>
                  <a:pt x="194932" y="1178064"/>
                </a:lnTo>
                <a:lnTo>
                  <a:pt x="194665" y="1174940"/>
                </a:lnTo>
                <a:lnTo>
                  <a:pt x="194373" y="1171816"/>
                </a:lnTo>
                <a:lnTo>
                  <a:pt x="194106" y="1168692"/>
                </a:lnTo>
                <a:lnTo>
                  <a:pt x="193814" y="1165440"/>
                </a:lnTo>
                <a:lnTo>
                  <a:pt x="193535" y="1162329"/>
                </a:lnTo>
                <a:lnTo>
                  <a:pt x="193395" y="1159205"/>
                </a:lnTo>
                <a:lnTo>
                  <a:pt x="193116" y="1155953"/>
                </a:lnTo>
                <a:lnTo>
                  <a:pt x="192836" y="1152842"/>
                </a:lnTo>
                <a:lnTo>
                  <a:pt x="192557" y="1149718"/>
                </a:lnTo>
                <a:lnTo>
                  <a:pt x="192125" y="1146467"/>
                </a:lnTo>
                <a:lnTo>
                  <a:pt x="191858" y="1143355"/>
                </a:lnTo>
                <a:lnTo>
                  <a:pt x="191579" y="1140231"/>
                </a:lnTo>
                <a:lnTo>
                  <a:pt x="191287" y="1137107"/>
                </a:lnTo>
                <a:lnTo>
                  <a:pt x="190868" y="1133868"/>
                </a:lnTo>
                <a:lnTo>
                  <a:pt x="190588" y="1130744"/>
                </a:lnTo>
                <a:lnTo>
                  <a:pt x="190169" y="1127620"/>
                </a:lnTo>
                <a:lnTo>
                  <a:pt x="189750" y="1124381"/>
                </a:lnTo>
                <a:lnTo>
                  <a:pt x="189458" y="1121244"/>
                </a:lnTo>
                <a:lnTo>
                  <a:pt x="189039" y="1118133"/>
                </a:lnTo>
                <a:lnTo>
                  <a:pt x="188633" y="1114894"/>
                </a:lnTo>
                <a:lnTo>
                  <a:pt x="188213" y="1111757"/>
                </a:lnTo>
                <a:lnTo>
                  <a:pt x="187642" y="1108646"/>
                </a:lnTo>
                <a:lnTo>
                  <a:pt x="187223" y="1105522"/>
                </a:lnTo>
                <a:lnTo>
                  <a:pt x="186816" y="1102271"/>
                </a:lnTo>
                <a:lnTo>
                  <a:pt x="186245" y="1099159"/>
                </a:lnTo>
                <a:lnTo>
                  <a:pt x="185686" y="1096035"/>
                </a:lnTo>
                <a:lnTo>
                  <a:pt x="185254" y="1092784"/>
                </a:lnTo>
                <a:lnTo>
                  <a:pt x="184696" y="1089672"/>
                </a:lnTo>
                <a:lnTo>
                  <a:pt x="184149" y="1086548"/>
                </a:lnTo>
                <a:lnTo>
                  <a:pt x="183438" y="1083297"/>
                </a:lnTo>
                <a:lnTo>
                  <a:pt x="182879" y="1080185"/>
                </a:lnTo>
                <a:lnTo>
                  <a:pt x="182321" y="1077061"/>
                </a:lnTo>
                <a:lnTo>
                  <a:pt x="181609" y="1073937"/>
                </a:lnTo>
                <a:lnTo>
                  <a:pt x="177825" y="1058075"/>
                </a:lnTo>
                <a:lnTo>
                  <a:pt x="176987" y="1054950"/>
                </a:lnTo>
                <a:lnTo>
                  <a:pt x="176148" y="1051839"/>
                </a:lnTo>
                <a:lnTo>
                  <a:pt x="175298" y="1048588"/>
                </a:lnTo>
                <a:lnTo>
                  <a:pt x="174320" y="1045463"/>
                </a:lnTo>
                <a:lnTo>
                  <a:pt x="173342" y="1042352"/>
                </a:lnTo>
                <a:lnTo>
                  <a:pt x="172364" y="1039101"/>
                </a:lnTo>
                <a:lnTo>
                  <a:pt x="171234" y="1035977"/>
                </a:lnTo>
                <a:lnTo>
                  <a:pt x="170116" y="1032865"/>
                </a:lnTo>
                <a:lnTo>
                  <a:pt x="168986" y="1029614"/>
                </a:lnTo>
                <a:lnTo>
                  <a:pt x="167741" y="1026490"/>
                </a:lnTo>
                <a:lnTo>
                  <a:pt x="166471" y="1023365"/>
                </a:lnTo>
                <a:lnTo>
                  <a:pt x="165201" y="1020241"/>
                </a:lnTo>
                <a:lnTo>
                  <a:pt x="163944" y="1017003"/>
                </a:lnTo>
                <a:lnTo>
                  <a:pt x="162534" y="1013879"/>
                </a:lnTo>
                <a:lnTo>
                  <a:pt x="161137" y="1010754"/>
                </a:lnTo>
                <a:lnTo>
                  <a:pt x="159600" y="1007516"/>
                </a:lnTo>
                <a:lnTo>
                  <a:pt x="158203" y="1004392"/>
                </a:lnTo>
                <a:lnTo>
                  <a:pt x="156654" y="1001267"/>
                </a:lnTo>
                <a:lnTo>
                  <a:pt x="154978" y="998029"/>
                </a:lnTo>
                <a:lnTo>
                  <a:pt x="153428" y="994905"/>
                </a:lnTo>
                <a:lnTo>
                  <a:pt x="151739" y="991781"/>
                </a:lnTo>
                <a:lnTo>
                  <a:pt x="150202" y="988669"/>
                </a:lnTo>
                <a:lnTo>
                  <a:pt x="148513" y="985418"/>
                </a:lnTo>
                <a:lnTo>
                  <a:pt x="146684" y="982294"/>
                </a:lnTo>
                <a:lnTo>
                  <a:pt x="145008" y="979169"/>
                </a:lnTo>
                <a:lnTo>
                  <a:pt x="143332" y="975931"/>
                </a:lnTo>
                <a:lnTo>
                  <a:pt x="141643" y="972807"/>
                </a:lnTo>
                <a:lnTo>
                  <a:pt x="139814" y="969683"/>
                </a:lnTo>
                <a:lnTo>
                  <a:pt x="138137" y="966444"/>
                </a:lnTo>
                <a:lnTo>
                  <a:pt x="136461" y="963320"/>
                </a:lnTo>
                <a:lnTo>
                  <a:pt x="134772" y="960196"/>
                </a:lnTo>
                <a:lnTo>
                  <a:pt x="132943" y="957071"/>
                </a:lnTo>
                <a:lnTo>
                  <a:pt x="131254" y="953833"/>
                </a:lnTo>
                <a:lnTo>
                  <a:pt x="129590" y="950709"/>
                </a:lnTo>
                <a:lnTo>
                  <a:pt x="128041" y="947585"/>
                </a:lnTo>
                <a:lnTo>
                  <a:pt x="126364" y="944346"/>
                </a:lnTo>
                <a:lnTo>
                  <a:pt x="124675" y="941222"/>
                </a:lnTo>
                <a:lnTo>
                  <a:pt x="123139" y="938098"/>
                </a:lnTo>
                <a:lnTo>
                  <a:pt x="121589" y="934859"/>
                </a:lnTo>
                <a:lnTo>
                  <a:pt x="120053" y="931735"/>
                </a:lnTo>
                <a:lnTo>
                  <a:pt x="118363" y="928611"/>
                </a:lnTo>
                <a:lnTo>
                  <a:pt x="116966" y="925487"/>
                </a:lnTo>
                <a:lnTo>
                  <a:pt x="115417" y="922248"/>
                </a:lnTo>
                <a:lnTo>
                  <a:pt x="113868" y="919124"/>
                </a:lnTo>
                <a:lnTo>
                  <a:pt x="112331" y="916000"/>
                </a:lnTo>
                <a:lnTo>
                  <a:pt x="110782" y="912761"/>
                </a:lnTo>
                <a:lnTo>
                  <a:pt x="109245" y="909637"/>
                </a:lnTo>
                <a:lnTo>
                  <a:pt x="107708" y="906513"/>
                </a:lnTo>
                <a:lnTo>
                  <a:pt x="106159" y="903389"/>
                </a:lnTo>
                <a:lnTo>
                  <a:pt x="104622" y="900150"/>
                </a:lnTo>
                <a:lnTo>
                  <a:pt x="103073" y="897026"/>
                </a:lnTo>
                <a:lnTo>
                  <a:pt x="101396" y="893902"/>
                </a:lnTo>
                <a:lnTo>
                  <a:pt x="99847" y="890663"/>
                </a:lnTo>
                <a:lnTo>
                  <a:pt x="98170" y="887539"/>
                </a:lnTo>
                <a:lnTo>
                  <a:pt x="96342" y="884415"/>
                </a:lnTo>
                <a:lnTo>
                  <a:pt x="94665" y="881176"/>
                </a:lnTo>
                <a:lnTo>
                  <a:pt x="92836" y="878052"/>
                </a:lnTo>
                <a:lnTo>
                  <a:pt x="91020" y="874928"/>
                </a:lnTo>
                <a:lnTo>
                  <a:pt x="89052" y="871804"/>
                </a:lnTo>
                <a:lnTo>
                  <a:pt x="87083" y="868565"/>
                </a:lnTo>
                <a:lnTo>
                  <a:pt x="85128" y="865441"/>
                </a:lnTo>
                <a:lnTo>
                  <a:pt x="83019" y="862317"/>
                </a:lnTo>
                <a:lnTo>
                  <a:pt x="80924" y="859066"/>
                </a:lnTo>
                <a:lnTo>
                  <a:pt x="78816" y="855954"/>
                </a:lnTo>
                <a:lnTo>
                  <a:pt x="76568" y="852830"/>
                </a:lnTo>
                <a:lnTo>
                  <a:pt x="74472" y="849579"/>
                </a:lnTo>
                <a:lnTo>
                  <a:pt x="72224" y="846467"/>
                </a:lnTo>
                <a:lnTo>
                  <a:pt x="69837" y="843343"/>
                </a:lnTo>
                <a:lnTo>
                  <a:pt x="67589" y="840219"/>
                </a:lnTo>
                <a:lnTo>
                  <a:pt x="65201" y="836980"/>
                </a:lnTo>
                <a:lnTo>
                  <a:pt x="62826" y="833856"/>
                </a:lnTo>
                <a:lnTo>
                  <a:pt x="60439" y="830732"/>
                </a:lnTo>
                <a:lnTo>
                  <a:pt x="58204" y="827493"/>
                </a:lnTo>
                <a:lnTo>
                  <a:pt x="55816" y="824369"/>
                </a:lnTo>
                <a:lnTo>
                  <a:pt x="53428" y="821245"/>
                </a:lnTo>
                <a:lnTo>
                  <a:pt x="51041" y="818006"/>
                </a:lnTo>
                <a:lnTo>
                  <a:pt x="48666" y="814870"/>
                </a:lnTo>
                <a:lnTo>
                  <a:pt x="46418" y="811758"/>
                </a:lnTo>
                <a:lnTo>
                  <a:pt x="44170" y="808634"/>
                </a:lnTo>
                <a:lnTo>
                  <a:pt x="41922" y="805383"/>
                </a:lnTo>
                <a:lnTo>
                  <a:pt x="39687" y="802271"/>
                </a:lnTo>
                <a:lnTo>
                  <a:pt x="37439" y="799147"/>
                </a:lnTo>
                <a:lnTo>
                  <a:pt x="35344" y="795896"/>
                </a:lnTo>
                <a:lnTo>
                  <a:pt x="33235" y="792784"/>
                </a:lnTo>
                <a:lnTo>
                  <a:pt x="22009" y="773810"/>
                </a:lnTo>
                <a:lnTo>
                  <a:pt x="20332" y="770674"/>
                </a:lnTo>
                <a:lnTo>
                  <a:pt x="18783" y="767562"/>
                </a:lnTo>
                <a:lnTo>
                  <a:pt x="17246" y="764324"/>
                </a:lnTo>
                <a:lnTo>
                  <a:pt x="15849" y="761187"/>
                </a:lnTo>
                <a:lnTo>
                  <a:pt x="14439" y="758075"/>
                </a:lnTo>
                <a:lnTo>
                  <a:pt x="8547" y="742213"/>
                </a:lnTo>
                <a:lnTo>
                  <a:pt x="7556" y="739089"/>
                </a:lnTo>
                <a:lnTo>
                  <a:pt x="6578" y="735977"/>
                </a:lnTo>
                <a:lnTo>
                  <a:pt x="5740" y="732726"/>
                </a:lnTo>
                <a:lnTo>
                  <a:pt x="4902" y="729602"/>
                </a:lnTo>
                <a:lnTo>
                  <a:pt x="4203" y="726490"/>
                </a:lnTo>
                <a:lnTo>
                  <a:pt x="3644" y="723353"/>
                </a:lnTo>
                <a:lnTo>
                  <a:pt x="2933" y="720115"/>
                </a:lnTo>
                <a:lnTo>
                  <a:pt x="2374" y="716991"/>
                </a:lnTo>
                <a:lnTo>
                  <a:pt x="1955" y="713866"/>
                </a:lnTo>
                <a:lnTo>
                  <a:pt x="1536" y="710628"/>
                </a:lnTo>
                <a:lnTo>
                  <a:pt x="1104" y="707504"/>
                </a:lnTo>
                <a:lnTo>
                  <a:pt x="838" y="704380"/>
                </a:lnTo>
                <a:lnTo>
                  <a:pt x="546" y="701141"/>
                </a:lnTo>
                <a:lnTo>
                  <a:pt x="419" y="698017"/>
                </a:lnTo>
                <a:lnTo>
                  <a:pt x="126" y="694893"/>
                </a:lnTo>
                <a:lnTo>
                  <a:pt x="0" y="691781"/>
                </a:lnTo>
                <a:lnTo>
                  <a:pt x="0" y="688530"/>
                </a:lnTo>
                <a:lnTo>
                  <a:pt x="0" y="685406"/>
                </a:lnTo>
                <a:lnTo>
                  <a:pt x="0" y="682294"/>
                </a:lnTo>
                <a:lnTo>
                  <a:pt x="0" y="679043"/>
                </a:lnTo>
                <a:lnTo>
                  <a:pt x="126" y="675919"/>
                </a:lnTo>
                <a:lnTo>
                  <a:pt x="266" y="672795"/>
                </a:lnTo>
                <a:lnTo>
                  <a:pt x="546" y="669670"/>
                </a:lnTo>
                <a:lnTo>
                  <a:pt x="838" y="666432"/>
                </a:lnTo>
                <a:lnTo>
                  <a:pt x="1104" y="663308"/>
                </a:lnTo>
                <a:lnTo>
                  <a:pt x="1536" y="660184"/>
                </a:lnTo>
                <a:lnTo>
                  <a:pt x="1955" y="656945"/>
                </a:lnTo>
                <a:lnTo>
                  <a:pt x="2374" y="653821"/>
                </a:lnTo>
                <a:lnTo>
                  <a:pt x="2933" y="650697"/>
                </a:lnTo>
                <a:lnTo>
                  <a:pt x="3644" y="647458"/>
                </a:lnTo>
                <a:lnTo>
                  <a:pt x="4330" y="644334"/>
                </a:lnTo>
                <a:lnTo>
                  <a:pt x="5181" y="641210"/>
                </a:lnTo>
                <a:lnTo>
                  <a:pt x="6019" y="638086"/>
                </a:lnTo>
                <a:lnTo>
                  <a:pt x="6997" y="634847"/>
                </a:lnTo>
                <a:lnTo>
                  <a:pt x="8127" y="631723"/>
                </a:lnTo>
                <a:lnTo>
                  <a:pt x="9245" y="628599"/>
                </a:lnTo>
                <a:lnTo>
                  <a:pt x="10642" y="625360"/>
                </a:lnTo>
                <a:lnTo>
                  <a:pt x="12052" y="622236"/>
                </a:lnTo>
                <a:lnTo>
                  <a:pt x="13449" y="619112"/>
                </a:lnTo>
                <a:lnTo>
                  <a:pt x="15138" y="615873"/>
                </a:lnTo>
                <a:lnTo>
                  <a:pt x="16954" y="612749"/>
                </a:lnTo>
                <a:lnTo>
                  <a:pt x="18783" y="609625"/>
                </a:lnTo>
                <a:lnTo>
                  <a:pt x="20891" y="606501"/>
                </a:lnTo>
                <a:lnTo>
                  <a:pt x="22986" y="603262"/>
                </a:lnTo>
                <a:lnTo>
                  <a:pt x="25387" y="600138"/>
                </a:lnTo>
                <a:lnTo>
                  <a:pt x="27762" y="597014"/>
                </a:lnTo>
                <a:lnTo>
                  <a:pt x="30276" y="593775"/>
                </a:lnTo>
                <a:lnTo>
                  <a:pt x="32943" y="590651"/>
                </a:lnTo>
                <a:lnTo>
                  <a:pt x="35750" y="587527"/>
                </a:lnTo>
                <a:lnTo>
                  <a:pt x="38696" y="584288"/>
                </a:lnTo>
                <a:lnTo>
                  <a:pt x="41795" y="581164"/>
                </a:lnTo>
                <a:lnTo>
                  <a:pt x="44869" y="578040"/>
                </a:lnTo>
                <a:lnTo>
                  <a:pt x="48107" y="574916"/>
                </a:lnTo>
                <a:lnTo>
                  <a:pt x="51460" y="571677"/>
                </a:lnTo>
                <a:lnTo>
                  <a:pt x="54825" y="568553"/>
                </a:lnTo>
                <a:lnTo>
                  <a:pt x="58331" y="565429"/>
                </a:lnTo>
                <a:lnTo>
                  <a:pt x="61975" y="562178"/>
                </a:lnTo>
                <a:lnTo>
                  <a:pt x="65633" y="559066"/>
                </a:lnTo>
                <a:lnTo>
                  <a:pt x="69278" y="555942"/>
                </a:lnTo>
                <a:lnTo>
                  <a:pt x="72923" y="552691"/>
                </a:lnTo>
                <a:lnTo>
                  <a:pt x="76720" y="549579"/>
                </a:lnTo>
                <a:lnTo>
                  <a:pt x="80492" y="546455"/>
                </a:lnTo>
                <a:lnTo>
                  <a:pt x="84277" y="543331"/>
                </a:lnTo>
                <a:lnTo>
                  <a:pt x="88061" y="540092"/>
                </a:lnTo>
                <a:lnTo>
                  <a:pt x="91859" y="536968"/>
                </a:lnTo>
                <a:lnTo>
                  <a:pt x="95503" y="533844"/>
                </a:lnTo>
                <a:lnTo>
                  <a:pt x="99288" y="530605"/>
                </a:lnTo>
                <a:lnTo>
                  <a:pt x="102933" y="527481"/>
                </a:lnTo>
                <a:lnTo>
                  <a:pt x="106438" y="524357"/>
                </a:lnTo>
                <a:lnTo>
                  <a:pt x="110083" y="521233"/>
                </a:lnTo>
                <a:lnTo>
                  <a:pt x="126784" y="505383"/>
                </a:lnTo>
                <a:lnTo>
                  <a:pt x="130009" y="502259"/>
                </a:lnTo>
                <a:lnTo>
                  <a:pt x="132943" y="499008"/>
                </a:lnTo>
                <a:lnTo>
                  <a:pt x="135902" y="495896"/>
                </a:lnTo>
                <a:lnTo>
                  <a:pt x="138696" y="492772"/>
                </a:lnTo>
                <a:lnTo>
                  <a:pt x="141503" y="489648"/>
                </a:lnTo>
                <a:lnTo>
                  <a:pt x="144170" y="486409"/>
                </a:lnTo>
                <a:lnTo>
                  <a:pt x="146684" y="483285"/>
                </a:lnTo>
                <a:lnTo>
                  <a:pt x="149224" y="480161"/>
                </a:lnTo>
                <a:lnTo>
                  <a:pt x="151599" y="476923"/>
                </a:lnTo>
                <a:lnTo>
                  <a:pt x="153847" y="473798"/>
                </a:lnTo>
                <a:lnTo>
                  <a:pt x="156095" y="470661"/>
                </a:lnTo>
                <a:lnTo>
                  <a:pt x="158051" y="467436"/>
                </a:lnTo>
                <a:lnTo>
                  <a:pt x="160159" y="464299"/>
                </a:lnTo>
                <a:lnTo>
                  <a:pt x="162115" y="461175"/>
                </a:lnTo>
                <a:lnTo>
                  <a:pt x="163944" y="458063"/>
                </a:lnTo>
                <a:lnTo>
                  <a:pt x="165633" y="454812"/>
                </a:lnTo>
                <a:lnTo>
                  <a:pt x="167309" y="451700"/>
                </a:lnTo>
                <a:lnTo>
                  <a:pt x="178815" y="423227"/>
                </a:lnTo>
                <a:lnTo>
                  <a:pt x="179793" y="420103"/>
                </a:lnTo>
                <a:lnTo>
                  <a:pt x="180632" y="416979"/>
                </a:lnTo>
                <a:lnTo>
                  <a:pt x="181330" y="413740"/>
                </a:lnTo>
                <a:lnTo>
                  <a:pt x="182168" y="410616"/>
                </a:lnTo>
                <a:lnTo>
                  <a:pt x="182879" y="407492"/>
                </a:lnTo>
                <a:lnTo>
                  <a:pt x="183438" y="404380"/>
                </a:lnTo>
                <a:lnTo>
                  <a:pt x="183997" y="401129"/>
                </a:lnTo>
                <a:lnTo>
                  <a:pt x="184569" y="398005"/>
                </a:lnTo>
                <a:lnTo>
                  <a:pt x="185127" y="394893"/>
                </a:lnTo>
                <a:lnTo>
                  <a:pt x="185546" y="391642"/>
                </a:lnTo>
                <a:lnTo>
                  <a:pt x="185813" y="388518"/>
                </a:lnTo>
                <a:lnTo>
                  <a:pt x="186245" y="385406"/>
                </a:lnTo>
                <a:lnTo>
                  <a:pt x="186524" y="382155"/>
                </a:lnTo>
                <a:lnTo>
                  <a:pt x="186816" y="379031"/>
                </a:lnTo>
                <a:lnTo>
                  <a:pt x="187083" y="375919"/>
                </a:lnTo>
                <a:lnTo>
                  <a:pt x="187363" y="372783"/>
                </a:lnTo>
                <a:lnTo>
                  <a:pt x="187502" y="369544"/>
                </a:lnTo>
                <a:lnTo>
                  <a:pt x="187642" y="366420"/>
                </a:lnTo>
                <a:lnTo>
                  <a:pt x="187794" y="363296"/>
                </a:lnTo>
                <a:lnTo>
                  <a:pt x="187921" y="360057"/>
                </a:lnTo>
                <a:lnTo>
                  <a:pt x="188061" y="356933"/>
                </a:lnTo>
                <a:lnTo>
                  <a:pt x="188213" y="353809"/>
                </a:lnTo>
                <a:lnTo>
                  <a:pt x="188213" y="350570"/>
                </a:lnTo>
                <a:lnTo>
                  <a:pt x="188353" y="347446"/>
                </a:lnTo>
                <a:lnTo>
                  <a:pt x="188353" y="344322"/>
                </a:lnTo>
                <a:lnTo>
                  <a:pt x="188480" y="341210"/>
                </a:lnTo>
                <a:lnTo>
                  <a:pt x="188633" y="337959"/>
                </a:lnTo>
                <a:lnTo>
                  <a:pt x="188633" y="334835"/>
                </a:lnTo>
                <a:lnTo>
                  <a:pt x="188772" y="331723"/>
                </a:lnTo>
                <a:lnTo>
                  <a:pt x="188772" y="328472"/>
                </a:lnTo>
                <a:lnTo>
                  <a:pt x="188912" y="325348"/>
                </a:lnTo>
                <a:lnTo>
                  <a:pt x="189039" y="322224"/>
                </a:lnTo>
                <a:lnTo>
                  <a:pt x="189039" y="318985"/>
                </a:lnTo>
                <a:lnTo>
                  <a:pt x="189191" y="315861"/>
                </a:lnTo>
                <a:lnTo>
                  <a:pt x="189331" y="312737"/>
                </a:lnTo>
                <a:lnTo>
                  <a:pt x="189458" y="309613"/>
                </a:lnTo>
                <a:lnTo>
                  <a:pt x="189610" y="306374"/>
                </a:lnTo>
                <a:lnTo>
                  <a:pt x="189750" y="303250"/>
                </a:lnTo>
                <a:lnTo>
                  <a:pt x="189890" y="300126"/>
                </a:lnTo>
                <a:lnTo>
                  <a:pt x="190030" y="296887"/>
                </a:lnTo>
                <a:lnTo>
                  <a:pt x="190309" y="293763"/>
                </a:lnTo>
                <a:lnTo>
                  <a:pt x="190461" y="290639"/>
                </a:lnTo>
                <a:lnTo>
                  <a:pt x="190728" y="287400"/>
                </a:lnTo>
                <a:lnTo>
                  <a:pt x="190868" y="284276"/>
                </a:lnTo>
                <a:lnTo>
                  <a:pt x="191147" y="281152"/>
                </a:lnTo>
                <a:lnTo>
                  <a:pt x="191287" y="278028"/>
                </a:lnTo>
                <a:lnTo>
                  <a:pt x="191579" y="274789"/>
                </a:lnTo>
                <a:lnTo>
                  <a:pt x="191706" y="271665"/>
                </a:lnTo>
                <a:lnTo>
                  <a:pt x="191998" y="268541"/>
                </a:lnTo>
                <a:lnTo>
                  <a:pt x="192277" y="265302"/>
                </a:lnTo>
                <a:lnTo>
                  <a:pt x="192417" y="262178"/>
                </a:lnTo>
                <a:lnTo>
                  <a:pt x="192684" y="259054"/>
                </a:lnTo>
                <a:lnTo>
                  <a:pt x="192976" y="255930"/>
                </a:lnTo>
                <a:lnTo>
                  <a:pt x="193116" y="252691"/>
                </a:lnTo>
                <a:lnTo>
                  <a:pt x="193395" y="249567"/>
                </a:lnTo>
                <a:lnTo>
                  <a:pt x="193687" y="246443"/>
                </a:lnTo>
                <a:lnTo>
                  <a:pt x="193814" y="243204"/>
                </a:lnTo>
                <a:lnTo>
                  <a:pt x="194106" y="240080"/>
                </a:lnTo>
                <a:lnTo>
                  <a:pt x="194233" y="236956"/>
                </a:lnTo>
                <a:lnTo>
                  <a:pt x="194513" y="233718"/>
                </a:lnTo>
                <a:lnTo>
                  <a:pt x="194665" y="230593"/>
                </a:lnTo>
                <a:lnTo>
                  <a:pt x="194792" y="227469"/>
                </a:lnTo>
                <a:lnTo>
                  <a:pt x="195084" y="224345"/>
                </a:lnTo>
                <a:lnTo>
                  <a:pt x="195224" y="221106"/>
                </a:lnTo>
                <a:lnTo>
                  <a:pt x="195351" y="217982"/>
                </a:lnTo>
                <a:lnTo>
                  <a:pt x="195643" y="214858"/>
                </a:lnTo>
                <a:lnTo>
                  <a:pt x="195783" y="211607"/>
                </a:lnTo>
                <a:lnTo>
                  <a:pt x="195922" y="208495"/>
                </a:lnTo>
                <a:lnTo>
                  <a:pt x="196062" y="205371"/>
                </a:lnTo>
                <a:lnTo>
                  <a:pt x="196202" y="202120"/>
                </a:lnTo>
                <a:lnTo>
                  <a:pt x="196341" y="199008"/>
                </a:lnTo>
                <a:lnTo>
                  <a:pt x="196481" y="195884"/>
                </a:lnTo>
                <a:lnTo>
                  <a:pt x="196761" y="192760"/>
                </a:lnTo>
                <a:lnTo>
                  <a:pt x="196900" y="189522"/>
                </a:lnTo>
                <a:lnTo>
                  <a:pt x="197040" y="186397"/>
                </a:lnTo>
                <a:lnTo>
                  <a:pt x="197180" y="183273"/>
                </a:lnTo>
                <a:lnTo>
                  <a:pt x="197332" y="180035"/>
                </a:lnTo>
                <a:lnTo>
                  <a:pt x="197459" y="176910"/>
                </a:lnTo>
                <a:lnTo>
                  <a:pt x="197751" y="173786"/>
                </a:lnTo>
                <a:lnTo>
                  <a:pt x="197891" y="170548"/>
                </a:lnTo>
                <a:lnTo>
                  <a:pt x="198018" y="167424"/>
                </a:lnTo>
                <a:lnTo>
                  <a:pt x="198310" y="164299"/>
                </a:lnTo>
                <a:lnTo>
                  <a:pt x="198450" y="161175"/>
                </a:lnTo>
                <a:lnTo>
                  <a:pt x="198577" y="157924"/>
                </a:lnTo>
                <a:lnTo>
                  <a:pt x="198869" y="154800"/>
                </a:lnTo>
                <a:lnTo>
                  <a:pt x="198996" y="151688"/>
                </a:lnTo>
                <a:lnTo>
                  <a:pt x="199288" y="148437"/>
                </a:lnTo>
                <a:lnTo>
                  <a:pt x="199567" y="145313"/>
                </a:lnTo>
                <a:lnTo>
                  <a:pt x="199707" y="142201"/>
                </a:lnTo>
                <a:lnTo>
                  <a:pt x="199999" y="139077"/>
                </a:lnTo>
                <a:lnTo>
                  <a:pt x="200266" y="135839"/>
                </a:lnTo>
                <a:lnTo>
                  <a:pt x="200405" y="132714"/>
                </a:lnTo>
                <a:lnTo>
                  <a:pt x="200685" y="129590"/>
                </a:lnTo>
                <a:lnTo>
                  <a:pt x="200977" y="126339"/>
                </a:lnTo>
                <a:lnTo>
                  <a:pt x="201104" y="123228"/>
                </a:lnTo>
                <a:lnTo>
                  <a:pt x="201396" y="120091"/>
                </a:lnTo>
                <a:lnTo>
                  <a:pt x="201663" y="116852"/>
                </a:lnTo>
                <a:lnTo>
                  <a:pt x="201815" y="113728"/>
                </a:lnTo>
                <a:lnTo>
                  <a:pt x="202095" y="110604"/>
                </a:lnTo>
                <a:lnTo>
                  <a:pt x="202374" y="107492"/>
                </a:lnTo>
                <a:lnTo>
                  <a:pt x="202514" y="104241"/>
                </a:lnTo>
                <a:lnTo>
                  <a:pt x="202793" y="101117"/>
                </a:lnTo>
                <a:lnTo>
                  <a:pt x="202933" y="98005"/>
                </a:lnTo>
                <a:lnTo>
                  <a:pt x="203072" y="94754"/>
                </a:lnTo>
                <a:lnTo>
                  <a:pt x="203352" y="91630"/>
                </a:lnTo>
                <a:lnTo>
                  <a:pt x="203492" y="88518"/>
                </a:lnTo>
                <a:lnTo>
                  <a:pt x="203644" y="85267"/>
                </a:lnTo>
                <a:lnTo>
                  <a:pt x="203911" y="82143"/>
                </a:lnTo>
                <a:lnTo>
                  <a:pt x="204050" y="79032"/>
                </a:lnTo>
                <a:lnTo>
                  <a:pt x="204203" y="75895"/>
                </a:lnTo>
                <a:lnTo>
                  <a:pt x="204330" y="72656"/>
                </a:lnTo>
                <a:lnTo>
                  <a:pt x="204469" y="69532"/>
                </a:lnTo>
                <a:lnTo>
                  <a:pt x="204469" y="66408"/>
                </a:lnTo>
                <a:lnTo>
                  <a:pt x="204622" y="63169"/>
                </a:lnTo>
                <a:lnTo>
                  <a:pt x="204762" y="60045"/>
                </a:lnTo>
                <a:lnTo>
                  <a:pt x="204889" y="56921"/>
                </a:lnTo>
                <a:lnTo>
                  <a:pt x="204889" y="53682"/>
                </a:lnTo>
                <a:lnTo>
                  <a:pt x="205041" y="50558"/>
                </a:lnTo>
                <a:lnTo>
                  <a:pt x="205041" y="47434"/>
                </a:lnTo>
                <a:lnTo>
                  <a:pt x="205181" y="44322"/>
                </a:lnTo>
                <a:lnTo>
                  <a:pt x="205181" y="41071"/>
                </a:lnTo>
                <a:lnTo>
                  <a:pt x="205320" y="37947"/>
                </a:lnTo>
                <a:lnTo>
                  <a:pt x="205320" y="34836"/>
                </a:lnTo>
                <a:lnTo>
                  <a:pt x="205320" y="31584"/>
                </a:lnTo>
                <a:lnTo>
                  <a:pt x="205460" y="28460"/>
                </a:lnTo>
                <a:lnTo>
                  <a:pt x="205460" y="25349"/>
                </a:lnTo>
                <a:lnTo>
                  <a:pt x="205460" y="22212"/>
                </a:lnTo>
                <a:lnTo>
                  <a:pt x="205460" y="18973"/>
                </a:lnTo>
                <a:lnTo>
                  <a:pt x="205460" y="15849"/>
                </a:lnTo>
                <a:lnTo>
                  <a:pt x="205600" y="12725"/>
                </a:lnTo>
                <a:lnTo>
                  <a:pt x="205600" y="9486"/>
                </a:lnTo>
                <a:lnTo>
                  <a:pt x="205600" y="6362"/>
                </a:lnTo>
                <a:lnTo>
                  <a:pt x="205600" y="3238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3238"/>
                </a:lnTo>
                <a:lnTo>
                  <a:pt x="205739" y="6362"/>
                </a:lnTo>
                <a:lnTo>
                  <a:pt x="205739" y="9486"/>
                </a:lnTo>
                <a:lnTo>
                  <a:pt x="205739" y="12725"/>
                </a:lnTo>
                <a:lnTo>
                  <a:pt x="205866" y="15849"/>
                </a:lnTo>
                <a:lnTo>
                  <a:pt x="205866" y="18973"/>
                </a:lnTo>
                <a:lnTo>
                  <a:pt x="205866" y="22212"/>
                </a:lnTo>
                <a:lnTo>
                  <a:pt x="205866" y="25349"/>
                </a:lnTo>
                <a:lnTo>
                  <a:pt x="205866" y="28460"/>
                </a:lnTo>
                <a:lnTo>
                  <a:pt x="206019" y="31584"/>
                </a:lnTo>
                <a:lnTo>
                  <a:pt x="206019" y="34836"/>
                </a:lnTo>
                <a:lnTo>
                  <a:pt x="206019" y="37947"/>
                </a:lnTo>
                <a:lnTo>
                  <a:pt x="206159" y="41071"/>
                </a:lnTo>
                <a:lnTo>
                  <a:pt x="206159" y="44322"/>
                </a:lnTo>
                <a:lnTo>
                  <a:pt x="206298" y="47434"/>
                </a:lnTo>
                <a:lnTo>
                  <a:pt x="206298" y="50558"/>
                </a:lnTo>
                <a:lnTo>
                  <a:pt x="206438" y="53682"/>
                </a:lnTo>
                <a:lnTo>
                  <a:pt x="206438" y="56921"/>
                </a:lnTo>
                <a:lnTo>
                  <a:pt x="206578" y="60045"/>
                </a:lnTo>
                <a:lnTo>
                  <a:pt x="206717" y="63169"/>
                </a:lnTo>
                <a:lnTo>
                  <a:pt x="206870" y="66408"/>
                </a:lnTo>
                <a:lnTo>
                  <a:pt x="206870" y="69532"/>
                </a:lnTo>
                <a:lnTo>
                  <a:pt x="206997" y="72656"/>
                </a:lnTo>
                <a:lnTo>
                  <a:pt x="207136" y="75895"/>
                </a:lnTo>
                <a:lnTo>
                  <a:pt x="207289" y="79032"/>
                </a:lnTo>
                <a:lnTo>
                  <a:pt x="207429" y="82143"/>
                </a:lnTo>
                <a:lnTo>
                  <a:pt x="207695" y="85267"/>
                </a:lnTo>
                <a:lnTo>
                  <a:pt x="207848" y="88518"/>
                </a:lnTo>
                <a:lnTo>
                  <a:pt x="207975" y="91630"/>
                </a:lnTo>
                <a:lnTo>
                  <a:pt x="208267" y="94754"/>
                </a:lnTo>
                <a:lnTo>
                  <a:pt x="208406" y="98005"/>
                </a:lnTo>
                <a:lnTo>
                  <a:pt x="208533" y="101117"/>
                </a:lnTo>
                <a:lnTo>
                  <a:pt x="208826" y="104241"/>
                </a:lnTo>
                <a:lnTo>
                  <a:pt x="208965" y="107492"/>
                </a:lnTo>
                <a:lnTo>
                  <a:pt x="209245" y="110604"/>
                </a:lnTo>
                <a:lnTo>
                  <a:pt x="209524" y="113728"/>
                </a:lnTo>
                <a:lnTo>
                  <a:pt x="209664" y="116852"/>
                </a:lnTo>
                <a:lnTo>
                  <a:pt x="209943" y="120091"/>
                </a:lnTo>
                <a:lnTo>
                  <a:pt x="210223" y="123228"/>
                </a:lnTo>
                <a:lnTo>
                  <a:pt x="210362" y="126339"/>
                </a:lnTo>
                <a:lnTo>
                  <a:pt x="210642" y="129590"/>
                </a:lnTo>
                <a:lnTo>
                  <a:pt x="210934" y="132714"/>
                </a:lnTo>
                <a:lnTo>
                  <a:pt x="211073" y="135839"/>
                </a:lnTo>
                <a:lnTo>
                  <a:pt x="211340" y="139077"/>
                </a:lnTo>
                <a:lnTo>
                  <a:pt x="211632" y="142201"/>
                </a:lnTo>
                <a:lnTo>
                  <a:pt x="211759" y="145313"/>
                </a:lnTo>
                <a:lnTo>
                  <a:pt x="212051" y="148437"/>
                </a:lnTo>
                <a:lnTo>
                  <a:pt x="212331" y="151688"/>
                </a:lnTo>
                <a:lnTo>
                  <a:pt x="212470" y="154800"/>
                </a:lnTo>
                <a:lnTo>
                  <a:pt x="212750" y="157924"/>
                </a:lnTo>
                <a:lnTo>
                  <a:pt x="212890" y="161175"/>
                </a:lnTo>
                <a:lnTo>
                  <a:pt x="213029" y="164299"/>
                </a:lnTo>
                <a:lnTo>
                  <a:pt x="213309" y="167424"/>
                </a:lnTo>
                <a:lnTo>
                  <a:pt x="213448" y="170548"/>
                </a:lnTo>
                <a:lnTo>
                  <a:pt x="213588" y="173786"/>
                </a:lnTo>
                <a:lnTo>
                  <a:pt x="213867" y="176910"/>
                </a:lnTo>
                <a:lnTo>
                  <a:pt x="214007" y="180035"/>
                </a:lnTo>
                <a:lnTo>
                  <a:pt x="214160" y="183273"/>
                </a:lnTo>
                <a:lnTo>
                  <a:pt x="214299" y="186397"/>
                </a:lnTo>
                <a:lnTo>
                  <a:pt x="214426" y="189522"/>
                </a:lnTo>
                <a:lnTo>
                  <a:pt x="214718" y="192760"/>
                </a:lnTo>
                <a:lnTo>
                  <a:pt x="214858" y="195884"/>
                </a:lnTo>
                <a:lnTo>
                  <a:pt x="214998" y="199008"/>
                </a:lnTo>
                <a:lnTo>
                  <a:pt x="215137" y="202120"/>
                </a:lnTo>
                <a:lnTo>
                  <a:pt x="215277" y="205371"/>
                </a:lnTo>
                <a:lnTo>
                  <a:pt x="215404" y="208495"/>
                </a:lnTo>
                <a:lnTo>
                  <a:pt x="215557" y="211607"/>
                </a:lnTo>
                <a:lnTo>
                  <a:pt x="215696" y="214858"/>
                </a:lnTo>
                <a:lnTo>
                  <a:pt x="215976" y="217982"/>
                </a:lnTo>
                <a:lnTo>
                  <a:pt x="216115" y="221106"/>
                </a:lnTo>
                <a:lnTo>
                  <a:pt x="216255" y="224345"/>
                </a:lnTo>
                <a:lnTo>
                  <a:pt x="216534" y="227469"/>
                </a:lnTo>
                <a:lnTo>
                  <a:pt x="216674" y="230593"/>
                </a:lnTo>
                <a:lnTo>
                  <a:pt x="216827" y="233718"/>
                </a:lnTo>
                <a:lnTo>
                  <a:pt x="217093" y="236956"/>
                </a:lnTo>
                <a:lnTo>
                  <a:pt x="217233" y="240080"/>
                </a:lnTo>
                <a:lnTo>
                  <a:pt x="217512" y="243204"/>
                </a:lnTo>
                <a:lnTo>
                  <a:pt x="217652" y="246443"/>
                </a:lnTo>
                <a:lnTo>
                  <a:pt x="217944" y="249567"/>
                </a:lnTo>
                <a:lnTo>
                  <a:pt x="218224" y="252691"/>
                </a:lnTo>
                <a:lnTo>
                  <a:pt x="218363" y="255930"/>
                </a:lnTo>
                <a:lnTo>
                  <a:pt x="218643" y="259054"/>
                </a:lnTo>
                <a:lnTo>
                  <a:pt x="218922" y="262178"/>
                </a:lnTo>
                <a:lnTo>
                  <a:pt x="219062" y="265302"/>
                </a:lnTo>
                <a:lnTo>
                  <a:pt x="219341" y="268541"/>
                </a:lnTo>
                <a:lnTo>
                  <a:pt x="219621" y="271665"/>
                </a:lnTo>
                <a:lnTo>
                  <a:pt x="219760" y="274789"/>
                </a:lnTo>
                <a:lnTo>
                  <a:pt x="220052" y="278028"/>
                </a:lnTo>
                <a:lnTo>
                  <a:pt x="220179" y="281152"/>
                </a:lnTo>
                <a:lnTo>
                  <a:pt x="220471" y="284276"/>
                </a:lnTo>
                <a:lnTo>
                  <a:pt x="220611" y="287400"/>
                </a:lnTo>
                <a:lnTo>
                  <a:pt x="220878" y="290639"/>
                </a:lnTo>
                <a:lnTo>
                  <a:pt x="221030" y="293763"/>
                </a:lnTo>
                <a:lnTo>
                  <a:pt x="221297" y="296887"/>
                </a:lnTo>
                <a:lnTo>
                  <a:pt x="221449" y="300126"/>
                </a:lnTo>
                <a:lnTo>
                  <a:pt x="221589" y="303250"/>
                </a:lnTo>
                <a:lnTo>
                  <a:pt x="221729" y="306374"/>
                </a:lnTo>
                <a:lnTo>
                  <a:pt x="221868" y="309613"/>
                </a:lnTo>
                <a:lnTo>
                  <a:pt x="222008" y="312737"/>
                </a:lnTo>
                <a:lnTo>
                  <a:pt x="222148" y="315861"/>
                </a:lnTo>
                <a:lnTo>
                  <a:pt x="222288" y="318985"/>
                </a:lnTo>
                <a:lnTo>
                  <a:pt x="222288" y="322224"/>
                </a:lnTo>
                <a:lnTo>
                  <a:pt x="222427" y="325348"/>
                </a:lnTo>
                <a:lnTo>
                  <a:pt x="222567" y="328472"/>
                </a:lnTo>
                <a:lnTo>
                  <a:pt x="222567" y="331723"/>
                </a:lnTo>
                <a:lnTo>
                  <a:pt x="222707" y="334835"/>
                </a:lnTo>
                <a:lnTo>
                  <a:pt x="222707" y="337959"/>
                </a:lnTo>
                <a:lnTo>
                  <a:pt x="222846" y="341210"/>
                </a:lnTo>
                <a:lnTo>
                  <a:pt x="222986" y="344322"/>
                </a:lnTo>
                <a:lnTo>
                  <a:pt x="222986" y="347446"/>
                </a:lnTo>
                <a:lnTo>
                  <a:pt x="223126" y="350570"/>
                </a:lnTo>
                <a:lnTo>
                  <a:pt x="223126" y="353809"/>
                </a:lnTo>
                <a:lnTo>
                  <a:pt x="223278" y="356933"/>
                </a:lnTo>
                <a:lnTo>
                  <a:pt x="223405" y="360057"/>
                </a:lnTo>
                <a:lnTo>
                  <a:pt x="223545" y="363296"/>
                </a:lnTo>
                <a:lnTo>
                  <a:pt x="223697" y="366420"/>
                </a:lnTo>
                <a:lnTo>
                  <a:pt x="223837" y="369544"/>
                </a:lnTo>
                <a:lnTo>
                  <a:pt x="223964" y="372783"/>
                </a:lnTo>
                <a:lnTo>
                  <a:pt x="224256" y="375919"/>
                </a:lnTo>
                <a:lnTo>
                  <a:pt x="224523" y="379031"/>
                </a:lnTo>
                <a:lnTo>
                  <a:pt x="224815" y="382155"/>
                </a:lnTo>
                <a:lnTo>
                  <a:pt x="225094" y="385406"/>
                </a:lnTo>
                <a:lnTo>
                  <a:pt x="225513" y="388518"/>
                </a:lnTo>
                <a:lnTo>
                  <a:pt x="225793" y="391642"/>
                </a:lnTo>
                <a:lnTo>
                  <a:pt x="226212" y="394893"/>
                </a:lnTo>
                <a:lnTo>
                  <a:pt x="226771" y="398005"/>
                </a:lnTo>
                <a:lnTo>
                  <a:pt x="227342" y="401129"/>
                </a:lnTo>
                <a:lnTo>
                  <a:pt x="227901" y="404380"/>
                </a:lnTo>
                <a:lnTo>
                  <a:pt x="228460" y="407492"/>
                </a:lnTo>
                <a:lnTo>
                  <a:pt x="229158" y="410616"/>
                </a:lnTo>
                <a:lnTo>
                  <a:pt x="230009" y="413740"/>
                </a:lnTo>
                <a:lnTo>
                  <a:pt x="230708" y="416979"/>
                </a:lnTo>
                <a:lnTo>
                  <a:pt x="231546" y="420103"/>
                </a:lnTo>
                <a:lnTo>
                  <a:pt x="232524" y="423227"/>
                </a:lnTo>
                <a:lnTo>
                  <a:pt x="233502" y="426465"/>
                </a:lnTo>
                <a:lnTo>
                  <a:pt x="234632" y="429602"/>
                </a:lnTo>
                <a:lnTo>
                  <a:pt x="235750" y="432714"/>
                </a:lnTo>
                <a:lnTo>
                  <a:pt x="236880" y="435838"/>
                </a:lnTo>
                <a:lnTo>
                  <a:pt x="245706" y="454812"/>
                </a:lnTo>
                <a:lnTo>
                  <a:pt x="247395" y="458063"/>
                </a:lnTo>
                <a:lnTo>
                  <a:pt x="249224" y="461175"/>
                </a:lnTo>
                <a:lnTo>
                  <a:pt x="251180" y="464299"/>
                </a:lnTo>
                <a:lnTo>
                  <a:pt x="253288" y="467436"/>
                </a:lnTo>
                <a:lnTo>
                  <a:pt x="255244" y="470661"/>
                </a:lnTo>
                <a:lnTo>
                  <a:pt x="257492" y="473798"/>
                </a:lnTo>
                <a:lnTo>
                  <a:pt x="259740" y="476923"/>
                </a:lnTo>
                <a:lnTo>
                  <a:pt x="262115" y="480161"/>
                </a:lnTo>
                <a:lnTo>
                  <a:pt x="264642" y="483285"/>
                </a:lnTo>
                <a:lnTo>
                  <a:pt x="267169" y="486409"/>
                </a:lnTo>
                <a:lnTo>
                  <a:pt x="269836" y="489648"/>
                </a:lnTo>
                <a:lnTo>
                  <a:pt x="272630" y="492772"/>
                </a:lnTo>
                <a:lnTo>
                  <a:pt x="275437" y="495896"/>
                </a:lnTo>
                <a:lnTo>
                  <a:pt x="278383" y="499008"/>
                </a:lnTo>
                <a:lnTo>
                  <a:pt x="281330" y="502259"/>
                </a:lnTo>
                <a:lnTo>
                  <a:pt x="284556" y="505383"/>
                </a:lnTo>
                <a:lnTo>
                  <a:pt x="287642" y="508495"/>
                </a:lnTo>
                <a:lnTo>
                  <a:pt x="291020" y="511746"/>
                </a:lnTo>
                <a:lnTo>
                  <a:pt x="294373" y="514870"/>
                </a:lnTo>
                <a:lnTo>
                  <a:pt x="297738" y="517994"/>
                </a:lnTo>
                <a:lnTo>
                  <a:pt x="301243" y="521233"/>
                </a:lnTo>
                <a:lnTo>
                  <a:pt x="304888" y="524357"/>
                </a:lnTo>
                <a:lnTo>
                  <a:pt x="308406" y="527481"/>
                </a:lnTo>
                <a:lnTo>
                  <a:pt x="312051" y="530605"/>
                </a:lnTo>
                <a:lnTo>
                  <a:pt x="315836" y="533844"/>
                </a:lnTo>
                <a:lnTo>
                  <a:pt x="319481" y="536968"/>
                </a:lnTo>
                <a:lnTo>
                  <a:pt x="323278" y="540092"/>
                </a:lnTo>
                <a:lnTo>
                  <a:pt x="327050" y="543331"/>
                </a:lnTo>
                <a:lnTo>
                  <a:pt x="330834" y="546455"/>
                </a:lnTo>
                <a:lnTo>
                  <a:pt x="334632" y="549579"/>
                </a:lnTo>
                <a:lnTo>
                  <a:pt x="338416" y="552691"/>
                </a:lnTo>
                <a:lnTo>
                  <a:pt x="342061" y="555942"/>
                </a:lnTo>
                <a:lnTo>
                  <a:pt x="345706" y="559066"/>
                </a:lnTo>
                <a:lnTo>
                  <a:pt x="349351" y="562178"/>
                </a:lnTo>
                <a:lnTo>
                  <a:pt x="352996" y="565429"/>
                </a:lnTo>
                <a:lnTo>
                  <a:pt x="369544" y="581164"/>
                </a:lnTo>
                <a:lnTo>
                  <a:pt x="372630" y="584288"/>
                </a:lnTo>
                <a:lnTo>
                  <a:pt x="385952" y="600138"/>
                </a:lnTo>
                <a:lnTo>
                  <a:pt x="388353" y="603262"/>
                </a:lnTo>
                <a:lnTo>
                  <a:pt x="390448" y="606501"/>
                </a:lnTo>
                <a:lnTo>
                  <a:pt x="392556" y="609625"/>
                </a:lnTo>
                <a:lnTo>
                  <a:pt x="394373" y="612749"/>
                </a:lnTo>
                <a:lnTo>
                  <a:pt x="408406" y="650697"/>
                </a:lnTo>
                <a:lnTo>
                  <a:pt x="409803" y="660184"/>
                </a:lnTo>
                <a:lnTo>
                  <a:pt x="410222" y="663308"/>
                </a:lnTo>
                <a:lnTo>
                  <a:pt x="410502" y="666432"/>
                </a:lnTo>
                <a:lnTo>
                  <a:pt x="410781" y="669670"/>
                </a:lnTo>
                <a:lnTo>
                  <a:pt x="411073" y="672795"/>
                </a:lnTo>
                <a:lnTo>
                  <a:pt x="411200" y="675919"/>
                </a:lnTo>
                <a:lnTo>
                  <a:pt x="411340" y="679043"/>
                </a:lnTo>
                <a:lnTo>
                  <a:pt x="411340" y="682294"/>
                </a:lnTo>
                <a:lnTo>
                  <a:pt x="411340" y="685406"/>
                </a:lnTo>
                <a:lnTo>
                  <a:pt x="411340" y="688530"/>
                </a:lnTo>
                <a:lnTo>
                  <a:pt x="411340" y="691781"/>
                </a:lnTo>
                <a:lnTo>
                  <a:pt x="411200" y="694893"/>
                </a:lnTo>
                <a:lnTo>
                  <a:pt x="410921" y="698017"/>
                </a:lnTo>
                <a:lnTo>
                  <a:pt x="410781" y="701141"/>
                </a:lnTo>
                <a:lnTo>
                  <a:pt x="410502" y="704380"/>
                </a:lnTo>
                <a:lnTo>
                  <a:pt x="410222" y="707504"/>
                </a:lnTo>
                <a:lnTo>
                  <a:pt x="409803" y="710628"/>
                </a:lnTo>
                <a:lnTo>
                  <a:pt x="409384" y="713866"/>
                </a:lnTo>
                <a:lnTo>
                  <a:pt x="408965" y="716991"/>
                </a:lnTo>
                <a:lnTo>
                  <a:pt x="408406" y="720115"/>
                </a:lnTo>
                <a:lnTo>
                  <a:pt x="407835" y="723353"/>
                </a:lnTo>
                <a:lnTo>
                  <a:pt x="407136" y="726490"/>
                </a:lnTo>
                <a:lnTo>
                  <a:pt x="406425" y="729602"/>
                </a:lnTo>
                <a:lnTo>
                  <a:pt x="405599" y="732726"/>
                </a:lnTo>
                <a:lnTo>
                  <a:pt x="404761" y="735977"/>
                </a:lnTo>
                <a:lnTo>
                  <a:pt x="403771" y="739089"/>
                </a:lnTo>
                <a:lnTo>
                  <a:pt x="402780" y="742213"/>
                </a:lnTo>
                <a:lnTo>
                  <a:pt x="401802" y="745464"/>
                </a:lnTo>
                <a:lnTo>
                  <a:pt x="400684" y="748576"/>
                </a:lnTo>
                <a:lnTo>
                  <a:pt x="399554" y="751700"/>
                </a:lnTo>
                <a:lnTo>
                  <a:pt x="398310" y="754951"/>
                </a:lnTo>
                <a:lnTo>
                  <a:pt x="396900" y="758075"/>
                </a:lnTo>
                <a:lnTo>
                  <a:pt x="395490" y="761187"/>
                </a:lnTo>
                <a:lnTo>
                  <a:pt x="394093" y="764324"/>
                </a:lnTo>
                <a:lnTo>
                  <a:pt x="392556" y="767562"/>
                </a:lnTo>
                <a:lnTo>
                  <a:pt x="391007" y="770674"/>
                </a:lnTo>
                <a:lnTo>
                  <a:pt x="389331" y="773810"/>
                </a:lnTo>
                <a:lnTo>
                  <a:pt x="387642" y="777036"/>
                </a:lnTo>
                <a:lnTo>
                  <a:pt x="385813" y="780173"/>
                </a:lnTo>
                <a:lnTo>
                  <a:pt x="383997" y="783297"/>
                </a:lnTo>
                <a:lnTo>
                  <a:pt x="382041" y="786536"/>
                </a:lnTo>
                <a:lnTo>
                  <a:pt x="380060" y="789660"/>
                </a:lnTo>
                <a:lnTo>
                  <a:pt x="378104" y="792784"/>
                </a:lnTo>
                <a:lnTo>
                  <a:pt x="375996" y="795896"/>
                </a:lnTo>
                <a:lnTo>
                  <a:pt x="373900" y="799147"/>
                </a:lnTo>
                <a:lnTo>
                  <a:pt x="371652" y="802271"/>
                </a:lnTo>
                <a:lnTo>
                  <a:pt x="369404" y="805383"/>
                </a:lnTo>
                <a:lnTo>
                  <a:pt x="367169" y="808634"/>
                </a:lnTo>
                <a:lnTo>
                  <a:pt x="364921" y="811758"/>
                </a:lnTo>
                <a:lnTo>
                  <a:pt x="362673" y="814870"/>
                </a:lnTo>
                <a:lnTo>
                  <a:pt x="360298" y="818006"/>
                </a:lnTo>
                <a:lnTo>
                  <a:pt x="357911" y="821245"/>
                </a:lnTo>
                <a:lnTo>
                  <a:pt x="355523" y="824369"/>
                </a:lnTo>
                <a:lnTo>
                  <a:pt x="353136" y="827493"/>
                </a:lnTo>
                <a:lnTo>
                  <a:pt x="350888" y="830732"/>
                </a:lnTo>
                <a:lnTo>
                  <a:pt x="348513" y="833856"/>
                </a:lnTo>
                <a:lnTo>
                  <a:pt x="346125" y="836980"/>
                </a:lnTo>
                <a:lnTo>
                  <a:pt x="343750" y="840219"/>
                </a:lnTo>
                <a:lnTo>
                  <a:pt x="341502" y="843343"/>
                </a:lnTo>
                <a:lnTo>
                  <a:pt x="339255" y="846467"/>
                </a:lnTo>
                <a:lnTo>
                  <a:pt x="336867" y="849579"/>
                </a:lnTo>
                <a:lnTo>
                  <a:pt x="334771" y="852830"/>
                </a:lnTo>
                <a:lnTo>
                  <a:pt x="332524" y="855954"/>
                </a:lnTo>
                <a:lnTo>
                  <a:pt x="330415" y="859066"/>
                </a:lnTo>
                <a:lnTo>
                  <a:pt x="328320" y="862317"/>
                </a:lnTo>
                <a:lnTo>
                  <a:pt x="326212" y="865441"/>
                </a:lnTo>
                <a:lnTo>
                  <a:pt x="324256" y="868565"/>
                </a:lnTo>
                <a:lnTo>
                  <a:pt x="322287" y="871804"/>
                </a:lnTo>
                <a:lnTo>
                  <a:pt x="320319" y="874928"/>
                </a:lnTo>
                <a:lnTo>
                  <a:pt x="318503" y="878052"/>
                </a:lnTo>
                <a:lnTo>
                  <a:pt x="316674" y="881176"/>
                </a:lnTo>
                <a:lnTo>
                  <a:pt x="314985" y="884415"/>
                </a:lnTo>
                <a:lnTo>
                  <a:pt x="313169" y="887539"/>
                </a:lnTo>
                <a:lnTo>
                  <a:pt x="311492" y="890663"/>
                </a:lnTo>
                <a:lnTo>
                  <a:pt x="309943" y="893902"/>
                </a:lnTo>
                <a:lnTo>
                  <a:pt x="308267" y="897026"/>
                </a:lnTo>
                <a:lnTo>
                  <a:pt x="306717" y="900150"/>
                </a:lnTo>
                <a:lnTo>
                  <a:pt x="305180" y="903389"/>
                </a:lnTo>
                <a:lnTo>
                  <a:pt x="303631" y="906513"/>
                </a:lnTo>
                <a:lnTo>
                  <a:pt x="302094" y="909637"/>
                </a:lnTo>
                <a:lnTo>
                  <a:pt x="300558" y="912761"/>
                </a:lnTo>
                <a:lnTo>
                  <a:pt x="298996" y="916000"/>
                </a:lnTo>
                <a:lnTo>
                  <a:pt x="297459" y="919124"/>
                </a:lnTo>
                <a:lnTo>
                  <a:pt x="295909" y="922248"/>
                </a:lnTo>
                <a:lnTo>
                  <a:pt x="294373" y="925487"/>
                </a:lnTo>
                <a:lnTo>
                  <a:pt x="292976" y="928611"/>
                </a:lnTo>
                <a:lnTo>
                  <a:pt x="291287" y="931735"/>
                </a:lnTo>
                <a:lnTo>
                  <a:pt x="289750" y="934859"/>
                </a:lnTo>
                <a:lnTo>
                  <a:pt x="288201" y="938098"/>
                </a:lnTo>
                <a:lnTo>
                  <a:pt x="286664" y="941222"/>
                </a:lnTo>
                <a:lnTo>
                  <a:pt x="284975" y="944346"/>
                </a:lnTo>
                <a:lnTo>
                  <a:pt x="283298" y="947585"/>
                </a:lnTo>
                <a:lnTo>
                  <a:pt x="281749" y="950709"/>
                </a:lnTo>
                <a:lnTo>
                  <a:pt x="280073" y="953833"/>
                </a:lnTo>
                <a:lnTo>
                  <a:pt x="278383" y="957071"/>
                </a:lnTo>
                <a:lnTo>
                  <a:pt x="276567" y="960196"/>
                </a:lnTo>
                <a:lnTo>
                  <a:pt x="274878" y="963320"/>
                </a:lnTo>
                <a:lnTo>
                  <a:pt x="273189" y="966444"/>
                </a:lnTo>
                <a:lnTo>
                  <a:pt x="271513" y="969683"/>
                </a:lnTo>
                <a:lnTo>
                  <a:pt x="269697" y="972807"/>
                </a:lnTo>
                <a:lnTo>
                  <a:pt x="268008" y="975931"/>
                </a:lnTo>
                <a:lnTo>
                  <a:pt x="266318" y="979169"/>
                </a:lnTo>
                <a:lnTo>
                  <a:pt x="264642" y="982294"/>
                </a:lnTo>
                <a:lnTo>
                  <a:pt x="262826" y="985418"/>
                </a:lnTo>
                <a:lnTo>
                  <a:pt x="261137" y="988669"/>
                </a:lnTo>
                <a:lnTo>
                  <a:pt x="259600" y="991781"/>
                </a:lnTo>
                <a:lnTo>
                  <a:pt x="257911" y="994905"/>
                </a:lnTo>
                <a:lnTo>
                  <a:pt x="256362" y="998029"/>
                </a:lnTo>
                <a:lnTo>
                  <a:pt x="254685" y="1001267"/>
                </a:lnTo>
                <a:lnTo>
                  <a:pt x="253136" y="1004392"/>
                </a:lnTo>
                <a:lnTo>
                  <a:pt x="251739" y="1007516"/>
                </a:lnTo>
                <a:lnTo>
                  <a:pt x="250202" y="1010754"/>
                </a:lnTo>
                <a:lnTo>
                  <a:pt x="248792" y="1013879"/>
                </a:lnTo>
                <a:lnTo>
                  <a:pt x="247395" y="1017003"/>
                </a:lnTo>
                <a:lnTo>
                  <a:pt x="246125" y="1020241"/>
                </a:lnTo>
                <a:lnTo>
                  <a:pt x="244868" y="1023365"/>
                </a:lnTo>
                <a:lnTo>
                  <a:pt x="243598" y="1026490"/>
                </a:lnTo>
                <a:lnTo>
                  <a:pt x="242354" y="1029614"/>
                </a:lnTo>
                <a:lnTo>
                  <a:pt x="241223" y="1032865"/>
                </a:lnTo>
                <a:lnTo>
                  <a:pt x="240106" y="1035977"/>
                </a:lnTo>
                <a:lnTo>
                  <a:pt x="238975" y="1039101"/>
                </a:lnTo>
                <a:lnTo>
                  <a:pt x="237997" y="1042352"/>
                </a:lnTo>
                <a:lnTo>
                  <a:pt x="237020" y="1045463"/>
                </a:lnTo>
                <a:lnTo>
                  <a:pt x="236029" y="1048588"/>
                </a:lnTo>
                <a:lnTo>
                  <a:pt x="235191" y="1051839"/>
                </a:lnTo>
                <a:lnTo>
                  <a:pt x="234353" y="1054950"/>
                </a:lnTo>
                <a:lnTo>
                  <a:pt x="233502" y="1058075"/>
                </a:lnTo>
                <a:lnTo>
                  <a:pt x="232663" y="1061199"/>
                </a:lnTo>
                <a:lnTo>
                  <a:pt x="231825" y="1064437"/>
                </a:lnTo>
                <a:lnTo>
                  <a:pt x="231127" y="1067561"/>
                </a:lnTo>
                <a:lnTo>
                  <a:pt x="230416" y="1070698"/>
                </a:lnTo>
                <a:lnTo>
                  <a:pt x="229717" y="1073937"/>
                </a:lnTo>
                <a:lnTo>
                  <a:pt x="229019" y="1077061"/>
                </a:lnTo>
                <a:lnTo>
                  <a:pt x="228460" y="1080185"/>
                </a:lnTo>
                <a:lnTo>
                  <a:pt x="227901" y="1083297"/>
                </a:lnTo>
                <a:lnTo>
                  <a:pt x="227190" y="1086548"/>
                </a:lnTo>
                <a:lnTo>
                  <a:pt x="226631" y="1089672"/>
                </a:lnTo>
                <a:lnTo>
                  <a:pt x="226072" y="1092784"/>
                </a:lnTo>
                <a:lnTo>
                  <a:pt x="225653" y="1096035"/>
                </a:lnTo>
                <a:lnTo>
                  <a:pt x="225094" y="1099159"/>
                </a:lnTo>
                <a:lnTo>
                  <a:pt x="224523" y="1102271"/>
                </a:lnTo>
                <a:lnTo>
                  <a:pt x="224116" y="1105522"/>
                </a:lnTo>
                <a:lnTo>
                  <a:pt x="223697" y="1108646"/>
                </a:lnTo>
                <a:lnTo>
                  <a:pt x="223126" y="1111757"/>
                </a:lnTo>
                <a:lnTo>
                  <a:pt x="222707" y="1114894"/>
                </a:lnTo>
                <a:lnTo>
                  <a:pt x="222288" y="1118133"/>
                </a:lnTo>
                <a:lnTo>
                  <a:pt x="221868" y="1121244"/>
                </a:lnTo>
                <a:lnTo>
                  <a:pt x="221589" y="1124381"/>
                </a:lnTo>
                <a:lnTo>
                  <a:pt x="221170" y="1127620"/>
                </a:lnTo>
                <a:lnTo>
                  <a:pt x="220738" y="1130744"/>
                </a:lnTo>
                <a:lnTo>
                  <a:pt x="220471" y="1133868"/>
                </a:lnTo>
                <a:lnTo>
                  <a:pt x="220052" y="1137107"/>
                </a:lnTo>
                <a:lnTo>
                  <a:pt x="219760" y="1140231"/>
                </a:lnTo>
                <a:lnTo>
                  <a:pt x="219481" y="1143355"/>
                </a:lnTo>
                <a:lnTo>
                  <a:pt x="219201" y="1146467"/>
                </a:lnTo>
                <a:lnTo>
                  <a:pt x="218782" y="1149718"/>
                </a:lnTo>
                <a:lnTo>
                  <a:pt x="218503" y="1152842"/>
                </a:lnTo>
                <a:lnTo>
                  <a:pt x="218224" y="1155953"/>
                </a:lnTo>
                <a:lnTo>
                  <a:pt x="217944" y="1159205"/>
                </a:lnTo>
                <a:lnTo>
                  <a:pt x="217804" y="1162329"/>
                </a:lnTo>
                <a:lnTo>
                  <a:pt x="217512" y="1165440"/>
                </a:lnTo>
                <a:lnTo>
                  <a:pt x="217233" y="1168692"/>
                </a:lnTo>
                <a:lnTo>
                  <a:pt x="216966" y="1171816"/>
                </a:lnTo>
                <a:lnTo>
                  <a:pt x="216674" y="1174940"/>
                </a:lnTo>
                <a:lnTo>
                  <a:pt x="216534" y="1178064"/>
                </a:lnTo>
                <a:lnTo>
                  <a:pt x="216255" y="1181303"/>
                </a:lnTo>
                <a:lnTo>
                  <a:pt x="215976" y="1184427"/>
                </a:lnTo>
                <a:lnTo>
                  <a:pt x="215696" y="1187551"/>
                </a:lnTo>
                <a:lnTo>
                  <a:pt x="215404" y="1190790"/>
                </a:lnTo>
                <a:lnTo>
                  <a:pt x="215277" y="1193914"/>
                </a:lnTo>
                <a:lnTo>
                  <a:pt x="214998" y="1197038"/>
                </a:lnTo>
                <a:lnTo>
                  <a:pt x="214718" y="1200162"/>
                </a:lnTo>
                <a:lnTo>
                  <a:pt x="214426" y="1203401"/>
                </a:lnTo>
                <a:lnTo>
                  <a:pt x="214160" y="1206525"/>
                </a:lnTo>
                <a:lnTo>
                  <a:pt x="214007" y="1209649"/>
                </a:lnTo>
                <a:lnTo>
                  <a:pt x="213740" y="1212888"/>
                </a:lnTo>
                <a:lnTo>
                  <a:pt x="213448" y="1216012"/>
                </a:lnTo>
                <a:lnTo>
                  <a:pt x="213182" y="1219136"/>
                </a:lnTo>
                <a:lnTo>
                  <a:pt x="212890" y="1222374"/>
                </a:lnTo>
                <a:lnTo>
                  <a:pt x="212610" y="1225499"/>
                </a:lnTo>
                <a:lnTo>
                  <a:pt x="212331" y="1228623"/>
                </a:lnTo>
                <a:lnTo>
                  <a:pt x="212051" y="1231747"/>
                </a:lnTo>
                <a:lnTo>
                  <a:pt x="211759" y="1234986"/>
                </a:lnTo>
                <a:lnTo>
                  <a:pt x="211493" y="1238110"/>
                </a:lnTo>
                <a:lnTo>
                  <a:pt x="211200" y="1241234"/>
                </a:lnTo>
                <a:lnTo>
                  <a:pt x="210934" y="1244472"/>
                </a:lnTo>
                <a:lnTo>
                  <a:pt x="210642" y="1247597"/>
                </a:lnTo>
                <a:lnTo>
                  <a:pt x="210362" y="1250721"/>
                </a:lnTo>
                <a:lnTo>
                  <a:pt x="210096" y="1253959"/>
                </a:lnTo>
                <a:lnTo>
                  <a:pt x="209943" y="1257084"/>
                </a:lnTo>
                <a:lnTo>
                  <a:pt x="209664" y="1260208"/>
                </a:lnTo>
                <a:lnTo>
                  <a:pt x="209384" y="1263332"/>
                </a:lnTo>
                <a:lnTo>
                  <a:pt x="209105" y="1266570"/>
                </a:lnTo>
                <a:lnTo>
                  <a:pt x="208965" y="1269695"/>
                </a:lnTo>
                <a:lnTo>
                  <a:pt x="208686" y="1272819"/>
                </a:lnTo>
                <a:lnTo>
                  <a:pt x="208533" y="1276057"/>
                </a:lnTo>
                <a:lnTo>
                  <a:pt x="208267" y="1279182"/>
                </a:lnTo>
                <a:lnTo>
                  <a:pt x="208114" y="1282306"/>
                </a:lnTo>
                <a:lnTo>
                  <a:pt x="207975" y="1285557"/>
                </a:lnTo>
                <a:lnTo>
                  <a:pt x="207848" y="1288668"/>
                </a:lnTo>
                <a:lnTo>
                  <a:pt x="207695" y="1291793"/>
                </a:lnTo>
                <a:lnTo>
                  <a:pt x="207556" y="1294917"/>
                </a:lnTo>
                <a:lnTo>
                  <a:pt x="207429" y="1298155"/>
                </a:lnTo>
                <a:lnTo>
                  <a:pt x="207289" y="1301280"/>
                </a:lnTo>
                <a:lnTo>
                  <a:pt x="207289" y="1304404"/>
                </a:lnTo>
                <a:lnTo>
                  <a:pt x="207136" y="1307642"/>
                </a:lnTo>
                <a:lnTo>
                  <a:pt x="207136" y="1310766"/>
                </a:lnTo>
                <a:lnTo>
                  <a:pt x="206997" y="1313891"/>
                </a:lnTo>
                <a:lnTo>
                  <a:pt x="206997" y="1317129"/>
                </a:lnTo>
                <a:lnTo>
                  <a:pt x="206997" y="1320253"/>
                </a:lnTo>
                <a:lnTo>
                  <a:pt x="206997" y="1323378"/>
                </a:lnTo>
                <a:lnTo>
                  <a:pt x="206997" y="1326502"/>
                </a:lnTo>
                <a:lnTo>
                  <a:pt x="206997" y="1329740"/>
                </a:lnTo>
                <a:lnTo>
                  <a:pt x="207136" y="1332864"/>
                </a:lnTo>
                <a:lnTo>
                  <a:pt x="207136" y="1335989"/>
                </a:lnTo>
                <a:lnTo>
                  <a:pt x="207136" y="1339240"/>
                </a:lnTo>
                <a:lnTo>
                  <a:pt x="207289" y="1342351"/>
                </a:lnTo>
                <a:lnTo>
                  <a:pt x="207429" y="1345476"/>
                </a:lnTo>
                <a:lnTo>
                  <a:pt x="207429" y="1348600"/>
                </a:lnTo>
                <a:lnTo>
                  <a:pt x="207556" y="1351851"/>
                </a:lnTo>
                <a:lnTo>
                  <a:pt x="207695" y="1354962"/>
                </a:lnTo>
                <a:lnTo>
                  <a:pt x="207848" y="1358087"/>
                </a:lnTo>
                <a:lnTo>
                  <a:pt x="207975" y="1361325"/>
                </a:lnTo>
                <a:lnTo>
                  <a:pt x="208114" y="1364449"/>
                </a:lnTo>
                <a:lnTo>
                  <a:pt x="208267" y="1367574"/>
                </a:lnTo>
                <a:lnTo>
                  <a:pt x="208533" y="1370812"/>
                </a:lnTo>
                <a:lnTo>
                  <a:pt x="208686" y="1373936"/>
                </a:lnTo>
                <a:lnTo>
                  <a:pt x="208826" y="1377073"/>
                </a:lnTo>
                <a:lnTo>
                  <a:pt x="209105" y="1380185"/>
                </a:lnTo>
                <a:lnTo>
                  <a:pt x="209245" y="1383436"/>
                </a:lnTo>
                <a:lnTo>
                  <a:pt x="209384" y="1386560"/>
                </a:lnTo>
                <a:lnTo>
                  <a:pt x="209664" y="1389672"/>
                </a:lnTo>
                <a:lnTo>
                  <a:pt x="209803" y="1392923"/>
                </a:lnTo>
                <a:lnTo>
                  <a:pt x="210096" y="1396047"/>
                </a:lnTo>
                <a:lnTo>
                  <a:pt x="210223" y="1399158"/>
                </a:lnTo>
                <a:lnTo>
                  <a:pt x="210362" y="1402410"/>
                </a:lnTo>
                <a:lnTo>
                  <a:pt x="210515" y="1405534"/>
                </a:lnTo>
                <a:lnTo>
                  <a:pt x="210781" y="1408645"/>
                </a:lnTo>
                <a:lnTo>
                  <a:pt x="210934" y="1411770"/>
                </a:lnTo>
                <a:lnTo>
                  <a:pt x="211073" y="1415021"/>
                </a:lnTo>
                <a:lnTo>
                  <a:pt x="211200" y="1418132"/>
                </a:lnTo>
                <a:lnTo>
                  <a:pt x="211340" y="1421269"/>
                </a:lnTo>
                <a:lnTo>
                  <a:pt x="211340" y="1424508"/>
                </a:lnTo>
                <a:lnTo>
                  <a:pt x="211493" y="1427632"/>
                </a:lnTo>
                <a:lnTo>
                  <a:pt x="211632" y="1430756"/>
                </a:lnTo>
                <a:lnTo>
                  <a:pt x="211632" y="1452841"/>
                </a:lnTo>
                <a:lnTo>
                  <a:pt x="211493" y="1456093"/>
                </a:lnTo>
                <a:lnTo>
                  <a:pt x="211493" y="1459217"/>
                </a:lnTo>
                <a:lnTo>
                  <a:pt x="211340" y="1462328"/>
                </a:lnTo>
                <a:lnTo>
                  <a:pt x="211200" y="1465465"/>
                </a:lnTo>
                <a:lnTo>
                  <a:pt x="211073" y="1468704"/>
                </a:lnTo>
                <a:lnTo>
                  <a:pt x="210934" y="1471815"/>
                </a:lnTo>
                <a:lnTo>
                  <a:pt x="210781" y="1474952"/>
                </a:lnTo>
                <a:lnTo>
                  <a:pt x="210642" y="1478191"/>
                </a:lnTo>
                <a:lnTo>
                  <a:pt x="210515" y="1481315"/>
                </a:lnTo>
                <a:lnTo>
                  <a:pt x="210223" y="1484439"/>
                </a:lnTo>
                <a:lnTo>
                  <a:pt x="210096" y="1487677"/>
                </a:lnTo>
                <a:lnTo>
                  <a:pt x="209943" y="1490802"/>
                </a:lnTo>
                <a:lnTo>
                  <a:pt x="209664" y="1493926"/>
                </a:lnTo>
                <a:lnTo>
                  <a:pt x="209524" y="1497050"/>
                </a:lnTo>
                <a:lnTo>
                  <a:pt x="209245" y="1500289"/>
                </a:lnTo>
                <a:lnTo>
                  <a:pt x="209105" y="1503413"/>
                </a:lnTo>
                <a:lnTo>
                  <a:pt x="208826" y="1506537"/>
                </a:lnTo>
                <a:lnTo>
                  <a:pt x="208686" y="1509775"/>
                </a:lnTo>
                <a:lnTo>
                  <a:pt x="208533" y="1512900"/>
                </a:lnTo>
                <a:lnTo>
                  <a:pt x="208267" y="1516024"/>
                </a:lnTo>
                <a:lnTo>
                  <a:pt x="208114" y="1519262"/>
                </a:lnTo>
                <a:lnTo>
                  <a:pt x="207975" y="1522387"/>
                </a:lnTo>
                <a:lnTo>
                  <a:pt x="207848" y="1525511"/>
                </a:lnTo>
                <a:lnTo>
                  <a:pt x="207556" y="1528635"/>
                </a:lnTo>
                <a:lnTo>
                  <a:pt x="207429" y="1531873"/>
                </a:lnTo>
                <a:lnTo>
                  <a:pt x="207289" y="1534998"/>
                </a:lnTo>
                <a:lnTo>
                  <a:pt x="207136" y="1538122"/>
                </a:lnTo>
                <a:lnTo>
                  <a:pt x="206997" y="1541360"/>
                </a:lnTo>
                <a:lnTo>
                  <a:pt x="206870" y="1544485"/>
                </a:lnTo>
                <a:lnTo>
                  <a:pt x="206717" y="1547609"/>
                </a:lnTo>
                <a:lnTo>
                  <a:pt x="206717" y="1550847"/>
                </a:lnTo>
                <a:lnTo>
                  <a:pt x="206578" y="1553971"/>
                </a:lnTo>
                <a:lnTo>
                  <a:pt x="206438" y="1557096"/>
                </a:lnTo>
                <a:lnTo>
                  <a:pt x="206438" y="1560220"/>
                </a:lnTo>
                <a:lnTo>
                  <a:pt x="206298" y="1563458"/>
                </a:lnTo>
                <a:lnTo>
                  <a:pt x="206298" y="1566583"/>
                </a:lnTo>
                <a:lnTo>
                  <a:pt x="206159" y="1569707"/>
                </a:lnTo>
                <a:lnTo>
                  <a:pt x="206159" y="1572945"/>
                </a:lnTo>
                <a:lnTo>
                  <a:pt x="206019" y="1576069"/>
                </a:lnTo>
                <a:lnTo>
                  <a:pt x="206019" y="1579194"/>
                </a:lnTo>
                <a:lnTo>
                  <a:pt x="206019" y="1582318"/>
                </a:lnTo>
                <a:lnTo>
                  <a:pt x="205866" y="1585556"/>
                </a:lnTo>
                <a:lnTo>
                  <a:pt x="205866" y="1588681"/>
                </a:lnTo>
                <a:lnTo>
                  <a:pt x="205866" y="1591805"/>
                </a:lnTo>
                <a:lnTo>
                  <a:pt x="205866" y="1595043"/>
                </a:lnTo>
                <a:lnTo>
                  <a:pt x="205866" y="1598167"/>
                </a:lnTo>
                <a:lnTo>
                  <a:pt x="205739" y="1601292"/>
                </a:lnTo>
                <a:lnTo>
                  <a:pt x="205739" y="1604530"/>
                </a:lnTo>
                <a:lnTo>
                  <a:pt x="205739" y="1607654"/>
                </a:lnTo>
                <a:lnTo>
                  <a:pt x="205739" y="1610779"/>
                </a:lnTo>
                <a:lnTo>
                  <a:pt x="205739" y="1613903"/>
                </a:lnTo>
                <a:lnTo>
                  <a:pt x="205600" y="161390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847389" y="1087352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90">
                <a:moveTo>
                  <a:pt x="0" y="18651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847389" y="141450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4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801674" y="1273860"/>
            <a:ext cx="91440" cy="140970"/>
          </a:xfrm>
          <a:custGeom>
            <a:avLst/>
            <a:gdLst/>
            <a:ahLst/>
            <a:cxnLst/>
            <a:rect l="l" t="t" r="r" b="b"/>
            <a:pathLst>
              <a:path w="91440" h="140969">
                <a:moveTo>
                  <a:pt x="0" y="140639"/>
                </a:moveTo>
                <a:lnTo>
                  <a:pt x="91439" y="140639"/>
                </a:lnTo>
                <a:lnTo>
                  <a:pt x="91439" y="0"/>
                </a:lnTo>
                <a:lnTo>
                  <a:pt x="0" y="0"/>
                </a:lnTo>
                <a:lnTo>
                  <a:pt x="0" y="140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801674" y="1273860"/>
            <a:ext cx="91440" cy="140970"/>
          </a:xfrm>
          <a:custGeom>
            <a:avLst/>
            <a:gdLst/>
            <a:ahLst/>
            <a:cxnLst/>
            <a:rect l="l" t="t" r="r" b="b"/>
            <a:pathLst>
              <a:path w="91440" h="140969">
                <a:moveTo>
                  <a:pt x="0" y="140639"/>
                </a:moveTo>
                <a:lnTo>
                  <a:pt x="91439" y="140639"/>
                </a:lnTo>
                <a:lnTo>
                  <a:pt x="91439" y="0"/>
                </a:lnTo>
                <a:lnTo>
                  <a:pt x="0" y="0"/>
                </a:lnTo>
                <a:lnTo>
                  <a:pt x="0" y="14063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801668" y="1319665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1761677" y="1147279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5">
                <a:moveTo>
                  <a:pt x="0" y="17042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1761677" y="1446566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5">
                <a:moveTo>
                  <a:pt x="0" y="0"/>
                </a:moveTo>
                <a:lnTo>
                  <a:pt x="0" y="1199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1715960" y="1317701"/>
            <a:ext cx="91440" cy="128905"/>
          </a:xfrm>
          <a:custGeom>
            <a:avLst/>
            <a:gdLst/>
            <a:ahLst/>
            <a:cxnLst/>
            <a:rect l="l" t="t" r="r" b="b"/>
            <a:pathLst>
              <a:path w="91439" h="128905">
                <a:moveTo>
                  <a:pt x="0" y="128866"/>
                </a:moveTo>
                <a:lnTo>
                  <a:pt x="91439" y="128866"/>
                </a:lnTo>
                <a:lnTo>
                  <a:pt x="91439" y="0"/>
                </a:lnTo>
                <a:lnTo>
                  <a:pt x="0" y="0"/>
                </a:lnTo>
                <a:lnTo>
                  <a:pt x="0" y="128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1715960" y="1317701"/>
            <a:ext cx="91440" cy="128905"/>
          </a:xfrm>
          <a:custGeom>
            <a:avLst/>
            <a:gdLst/>
            <a:ahLst/>
            <a:cxnLst/>
            <a:rect l="l" t="t" r="r" b="b"/>
            <a:pathLst>
              <a:path w="91439" h="128905">
                <a:moveTo>
                  <a:pt x="0" y="128866"/>
                </a:moveTo>
                <a:lnTo>
                  <a:pt x="91439" y="128866"/>
                </a:lnTo>
                <a:lnTo>
                  <a:pt x="91439" y="0"/>
                </a:lnTo>
                <a:lnTo>
                  <a:pt x="0" y="0"/>
                </a:lnTo>
                <a:lnTo>
                  <a:pt x="0" y="12886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1715956" y="1376598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2675972" y="127170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-6794" y="13093"/>
                </a:moveTo>
                <a:lnTo>
                  <a:pt x="6794" y="13093"/>
                </a:lnTo>
              </a:path>
            </a:pathLst>
          </a:custGeom>
          <a:ln w="26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2675972" y="1376791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82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2630246" y="1297889"/>
            <a:ext cx="92075" cy="79375"/>
          </a:xfrm>
          <a:custGeom>
            <a:avLst/>
            <a:gdLst/>
            <a:ahLst/>
            <a:cxnLst/>
            <a:rect l="l" t="t" r="r" b="b"/>
            <a:pathLst>
              <a:path w="92075" h="79375">
                <a:moveTo>
                  <a:pt x="0" y="78905"/>
                </a:moveTo>
                <a:lnTo>
                  <a:pt x="91452" y="78905"/>
                </a:lnTo>
                <a:lnTo>
                  <a:pt x="91452" y="0"/>
                </a:lnTo>
                <a:lnTo>
                  <a:pt x="0" y="0"/>
                </a:lnTo>
                <a:lnTo>
                  <a:pt x="0" y="78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2630246" y="1297889"/>
            <a:ext cx="92075" cy="79375"/>
          </a:xfrm>
          <a:custGeom>
            <a:avLst/>
            <a:gdLst/>
            <a:ahLst/>
            <a:cxnLst/>
            <a:rect l="l" t="t" r="r" b="b"/>
            <a:pathLst>
              <a:path w="92075" h="79375">
                <a:moveTo>
                  <a:pt x="0" y="78905"/>
                </a:moveTo>
                <a:lnTo>
                  <a:pt x="91452" y="78905"/>
                </a:lnTo>
                <a:lnTo>
                  <a:pt x="91452" y="0"/>
                </a:lnTo>
                <a:lnTo>
                  <a:pt x="0" y="0"/>
                </a:lnTo>
                <a:lnTo>
                  <a:pt x="0" y="78905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2630246" y="1325674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5">
                <a:moveTo>
                  <a:pt x="0" y="27051"/>
                </a:moveTo>
                <a:lnTo>
                  <a:pt x="91452" y="27051"/>
                </a:lnTo>
                <a:lnTo>
                  <a:pt x="91452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3590262" y="128371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11445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3590262" y="1479116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24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3544544" y="1398168"/>
            <a:ext cx="91440" cy="81280"/>
          </a:xfrm>
          <a:custGeom>
            <a:avLst/>
            <a:gdLst/>
            <a:ahLst/>
            <a:cxnLst/>
            <a:rect l="l" t="t" r="r" b="b"/>
            <a:pathLst>
              <a:path w="91439" h="81280">
                <a:moveTo>
                  <a:pt x="0" y="80949"/>
                </a:moveTo>
                <a:lnTo>
                  <a:pt x="91439" y="80949"/>
                </a:lnTo>
                <a:lnTo>
                  <a:pt x="91439" y="0"/>
                </a:lnTo>
                <a:lnTo>
                  <a:pt x="0" y="0"/>
                </a:lnTo>
                <a:lnTo>
                  <a:pt x="0" y="80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3544544" y="1398168"/>
            <a:ext cx="91440" cy="81280"/>
          </a:xfrm>
          <a:custGeom>
            <a:avLst/>
            <a:gdLst/>
            <a:ahLst/>
            <a:cxnLst/>
            <a:rect l="l" t="t" r="r" b="b"/>
            <a:pathLst>
              <a:path w="91439" h="81280">
                <a:moveTo>
                  <a:pt x="0" y="80949"/>
                </a:moveTo>
                <a:lnTo>
                  <a:pt x="91439" y="80949"/>
                </a:lnTo>
                <a:lnTo>
                  <a:pt x="91439" y="0"/>
                </a:lnTo>
                <a:lnTo>
                  <a:pt x="0" y="0"/>
                </a:lnTo>
                <a:lnTo>
                  <a:pt x="0" y="8094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3544540" y="142559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4504544" y="1164573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90">
                <a:moveTo>
                  <a:pt x="0" y="7205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4504544" y="1420987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5">
                <a:moveTo>
                  <a:pt x="0" y="0"/>
                </a:moveTo>
                <a:lnTo>
                  <a:pt x="0" y="1031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4458830" y="1236637"/>
            <a:ext cx="91440" cy="184785"/>
          </a:xfrm>
          <a:custGeom>
            <a:avLst/>
            <a:gdLst/>
            <a:ahLst/>
            <a:cxnLst/>
            <a:rect l="l" t="t" r="r" b="b"/>
            <a:pathLst>
              <a:path w="91439" h="184784">
                <a:moveTo>
                  <a:pt x="0" y="184353"/>
                </a:moveTo>
                <a:lnTo>
                  <a:pt x="91439" y="184353"/>
                </a:lnTo>
                <a:lnTo>
                  <a:pt x="91439" y="0"/>
                </a:lnTo>
                <a:lnTo>
                  <a:pt x="0" y="0"/>
                </a:lnTo>
                <a:lnTo>
                  <a:pt x="0" y="18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4458830" y="1236637"/>
            <a:ext cx="91440" cy="184785"/>
          </a:xfrm>
          <a:custGeom>
            <a:avLst/>
            <a:gdLst/>
            <a:ahLst/>
            <a:cxnLst/>
            <a:rect l="l" t="t" r="r" b="b"/>
            <a:pathLst>
              <a:path w="91439" h="184784">
                <a:moveTo>
                  <a:pt x="0" y="184353"/>
                </a:moveTo>
                <a:lnTo>
                  <a:pt x="91439" y="184353"/>
                </a:lnTo>
                <a:lnTo>
                  <a:pt x="91439" y="0"/>
                </a:lnTo>
                <a:lnTo>
                  <a:pt x="0" y="0"/>
                </a:lnTo>
                <a:lnTo>
                  <a:pt x="0" y="18435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4458829" y="128928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5418695" y="633731"/>
            <a:ext cx="0" cy="434975"/>
          </a:xfrm>
          <a:custGeom>
            <a:avLst/>
            <a:gdLst/>
            <a:ahLst/>
            <a:cxnLst/>
            <a:rect l="l" t="t" r="r" b="b"/>
            <a:pathLst>
              <a:path w="0" h="434975">
                <a:moveTo>
                  <a:pt x="0" y="43464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5418695" y="1519109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31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5372976" y="1068374"/>
            <a:ext cx="91440" cy="450850"/>
          </a:xfrm>
          <a:custGeom>
            <a:avLst/>
            <a:gdLst/>
            <a:ahLst/>
            <a:cxnLst/>
            <a:rect l="l" t="t" r="r" b="b"/>
            <a:pathLst>
              <a:path w="91439" h="450850">
                <a:moveTo>
                  <a:pt x="0" y="450735"/>
                </a:moveTo>
                <a:lnTo>
                  <a:pt x="91439" y="450735"/>
                </a:lnTo>
                <a:lnTo>
                  <a:pt x="91439" y="0"/>
                </a:lnTo>
                <a:lnTo>
                  <a:pt x="0" y="0"/>
                </a:lnTo>
                <a:lnTo>
                  <a:pt x="0" y="450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5372976" y="1068374"/>
            <a:ext cx="91440" cy="450850"/>
          </a:xfrm>
          <a:custGeom>
            <a:avLst/>
            <a:gdLst/>
            <a:ahLst/>
            <a:cxnLst/>
            <a:rect l="l" t="t" r="r" b="b"/>
            <a:pathLst>
              <a:path w="91439" h="450850">
                <a:moveTo>
                  <a:pt x="0" y="450735"/>
                </a:moveTo>
                <a:lnTo>
                  <a:pt x="91439" y="450735"/>
                </a:lnTo>
                <a:lnTo>
                  <a:pt x="91439" y="0"/>
                </a:lnTo>
                <a:lnTo>
                  <a:pt x="0" y="0"/>
                </a:lnTo>
                <a:lnTo>
                  <a:pt x="0" y="450735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5372980" y="117555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6332984" y="1056971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30">
                <a:moveTo>
                  <a:pt x="0" y="31597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6332984" y="1616151"/>
            <a:ext cx="0" cy="283210"/>
          </a:xfrm>
          <a:custGeom>
            <a:avLst/>
            <a:gdLst/>
            <a:ahLst/>
            <a:cxnLst/>
            <a:rect l="l" t="t" r="r" b="b"/>
            <a:pathLst>
              <a:path w="0" h="283210">
                <a:moveTo>
                  <a:pt x="0" y="0"/>
                </a:moveTo>
                <a:lnTo>
                  <a:pt x="0" y="28258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6287274" y="1372946"/>
            <a:ext cx="91440" cy="243204"/>
          </a:xfrm>
          <a:custGeom>
            <a:avLst/>
            <a:gdLst/>
            <a:ahLst/>
            <a:cxnLst/>
            <a:rect l="l" t="t" r="r" b="b"/>
            <a:pathLst>
              <a:path w="91439" h="243205">
                <a:moveTo>
                  <a:pt x="0" y="243204"/>
                </a:moveTo>
                <a:lnTo>
                  <a:pt x="91439" y="243204"/>
                </a:lnTo>
                <a:lnTo>
                  <a:pt x="91439" y="0"/>
                </a:lnTo>
                <a:lnTo>
                  <a:pt x="0" y="0"/>
                </a:lnTo>
                <a:lnTo>
                  <a:pt x="0" y="243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6287274" y="1372946"/>
            <a:ext cx="91440" cy="243204"/>
          </a:xfrm>
          <a:custGeom>
            <a:avLst/>
            <a:gdLst/>
            <a:ahLst/>
            <a:cxnLst/>
            <a:rect l="l" t="t" r="r" b="b"/>
            <a:pathLst>
              <a:path w="91439" h="243205">
                <a:moveTo>
                  <a:pt x="0" y="243204"/>
                </a:moveTo>
                <a:lnTo>
                  <a:pt x="91439" y="243204"/>
                </a:lnTo>
                <a:lnTo>
                  <a:pt x="91439" y="0"/>
                </a:lnTo>
                <a:lnTo>
                  <a:pt x="0" y="0"/>
                </a:lnTo>
                <a:lnTo>
                  <a:pt x="0" y="24320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6287268" y="143856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7247273" y="1002440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27646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7247273" y="1584085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0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7201560" y="1278902"/>
            <a:ext cx="91440" cy="305435"/>
          </a:xfrm>
          <a:custGeom>
            <a:avLst/>
            <a:gdLst/>
            <a:ahLst/>
            <a:cxnLst/>
            <a:rect l="l" t="t" r="r" b="b"/>
            <a:pathLst>
              <a:path w="91440" h="305434">
                <a:moveTo>
                  <a:pt x="0" y="305180"/>
                </a:moveTo>
                <a:lnTo>
                  <a:pt x="91440" y="305180"/>
                </a:lnTo>
                <a:lnTo>
                  <a:pt x="91440" y="0"/>
                </a:lnTo>
                <a:lnTo>
                  <a:pt x="0" y="0"/>
                </a:lnTo>
                <a:lnTo>
                  <a:pt x="0" y="305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7201560" y="1278902"/>
            <a:ext cx="91440" cy="305435"/>
          </a:xfrm>
          <a:custGeom>
            <a:avLst/>
            <a:gdLst/>
            <a:ahLst/>
            <a:cxnLst/>
            <a:rect l="l" t="t" r="r" b="b"/>
            <a:pathLst>
              <a:path w="91440" h="305434">
                <a:moveTo>
                  <a:pt x="0" y="305180"/>
                </a:moveTo>
                <a:lnTo>
                  <a:pt x="91440" y="305180"/>
                </a:lnTo>
                <a:lnTo>
                  <a:pt x="91440" y="0"/>
                </a:lnTo>
                <a:lnTo>
                  <a:pt x="0" y="0"/>
                </a:lnTo>
                <a:lnTo>
                  <a:pt x="0" y="30518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7201558" y="1373232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1258881" y="1116659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59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1258881" y="1467105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5">
                <a:moveTo>
                  <a:pt x="0" y="0"/>
                </a:moveTo>
                <a:lnTo>
                  <a:pt x="0" y="21113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213154" y="1304251"/>
            <a:ext cx="91440" cy="163195"/>
          </a:xfrm>
          <a:custGeom>
            <a:avLst/>
            <a:gdLst/>
            <a:ahLst/>
            <a:cxnLst/>
            <a:rect l="l" t="t" r="r" b="b"/>
            <a:pathLst>
              <a:path w="91440" h="163194">
                <a:moveTo>
                  <a:pt x="0" y="162852"/>
                </a:moveTo>
                <a:lnTo>
                  <a:pt x="91440" y="162852"/>
                </a:lnTo>
                <a:lnTo>
                  <a:pt x="91440" y="0"/>
                </a:lnTo>
                <a:lnTo>
                  <a:pt x="0" y="0"/>
                </a:lnTo>
                <a:lnTo>
                  <a:pt x="0" y="162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1213154" y="1304251"/>
            <a:ext cx="91440" cy="163195"/>
          </a:xfrm>
          <a:custGeom>
            <a:avLst/>
            <a:gdLst/>
            <a:ahLst/>
            <a:cxnLst/>
            <a:rect l="l" t="t" r="r" b="b"/>
            <a:pathLst>
              <a:path w="91440" h="163194">
                <a:moveTo>
                  <a:pt x="0" y="162852"/>
                </a:moveTo>
                <a:lnTo>
                  <a:pt x="91440" y="162852"/>
                </a:lnTo>
                <a:lnTo>
                  <a:pt x="91440" y="0"/>
                </a:lnTo>
                <a:lnTo>
                  <a:pt x="0" y="0"/>
                </a:lnTo>
                <a:lnTo>
                  <a:pt x="0" y="16285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1213159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2173175" y="1185829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59">
                <a:moveTo>
                  <a:pt x="0" y="14964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2173175" y="1476593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4">
                <a:moveTo>
                  <a:pt x="0" y="0"/>
                </a:moveTo>
                <a:lnTo>
                  <a:pt x="0" y="14988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2127453" y="1335468"/>
            <a:ext cx="91440" cy="141605"/>
          </a:xfrm>
          <a:custGeom>
            <a:avLst/>
            <a:gdLst/>
            <a:ahLst/>
            <a:cxnLst/>
            <a:rect l="l" t="t" r="r" b="b"/>
            <a:pathLst>
              <a:path w="91439" h="141605">
                <a:moveTo>
                  <a:pt x="0" y="141122"/>
                </a:moveTo>
                <a:lnTo>
                  <a:pt x="91439" y="141122"/>
                </a:lnTo>
                <a:lnTo>
                  <a:pt x="91439" y="0"/>
                </a:lnTo>
                <a:lnTo>
                  <a:pt x="0" y="0"/>
                </a:lnTo>
                <a:lnTo>
                  <a:pt x="0" y="141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2127453" y="1335468"/>
            <a:ext cx="91440" cy="141605"/>
          </a:xfrm>
          <a:custGeom>
            <a:avLst/>
            <a:gdLst/>
            <a:ahLst/>
            <a:cxnLst/>
            <a:rect l="l" t="t" r="r" b="b"/>
            <a:pathLst>
              <a:path w="91439" h="141605">
                <a:moveTo>
                  <a:pt x="0" y="141122"/>
                </a:moveTo>
                <a:lnTo>
                  <a:pt x="91439" y="141122"/>
                </a:lnTo>
                <a:lnTo>
                  <a:pt x="91439" y="0"/>
                </a:lnTo>
                <a:lnTo>
                  <a:pt x="0" y="0"/>
                </a:lnTo>
                <a:lnTo>
                  <a:pt x="0" y="14112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2127454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3087321" y="1276384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8011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3087321" y="145750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6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3041738" y="1356499"/>
            <a:ext cx="91440" cy="101600"/>
          </a:xfrm>
          <a:custGeom>
            <a:avLst/>
            <a:gdLst/>
            <a:ahLst/>
            <a:cxnLst/>
            <a:rect l="l" t="t" r="r" b="b"/>
            <a:pathLst>
              <a:path w="91439" h="101600">
                <a:moveTo>
                  <a:pt x="0" y="101003"/>
                </a:moveTo>
                <a:lnTo>
                  <a:pt x="91300" y="101003"/>
                </a:lnTo>
                <a:lnTo>
                  <a:pt x="91300" y="0"/>
                </a:lnTo>
                <a:lnTo>
                  <a:pt x="0" y="0"/>
                </a:lnTo>
                <a:lnTo>
                  <a:pt x="0" y="101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3041738" y="1356499"/>
            <a:ext cx="91440" cy="101600"/>
          </a:xfrm>
          <a:custGeom>
            <a:avLst/>
            <a:gdLst/>
            <a:ahLst/>
            <a:cxnLst/>
            <a:rect l="l" t="t" r="r" b="b"/>
            <a:pathLst>
              <a:path w="91439" h="101600">
                <a:moveTo>
                  <a:pt x="0" y="101003"/>
                </a:moveTo>
                <a:lnTo>
                  <a:pt x="91300" y="101003"/>
                </a:lnTo>
                <a:lnTo>
                  <a:pt x="91300" y="0"/>
                </a:lnTo>
                <a:lnTo>
                  <a:pt x="0" y="0"/>
                </a:lnTo>
                <a:lnTo>
                  <a:pt x="0" y="10100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3041742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300" y="27051"/>
                </a:lnTo>
                <a:lnTo>
                  <a:pt x="9130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4001610" y="1221867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10135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4001610" y="1458095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5">
                <a:moveTo>
                  <a:pt x="0" y="0"/>
                </a:moveTo>
                <a:lnTo>
                  <a:pt x="0" y="11974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3955884" y="1323225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39" h="135255">
                <a:moveTo>
                  <a:pt x="0" y="134874"/>
                </a:moveTo>
                <a:lnTo>
                  <a:pt x="91439" y="134874"/>
                </a:lnTo>
                <a:lnTo>
                  <a:pt x="91439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3955884" y="1323225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39" h="135255">
                <a:moveTo>
                  <a:pt x="0" y="134874"/>
                </a:moveTo>
                <a:lnTo>
                  <a:pt x="91439" y="134874"/>
                </a:lnTo>
                <a:lnTo>
                  <a:pt x="91439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3955888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4915904" y="1174896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75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4915904" y="1478516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17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4870183" y="1303655"/>
            <a:ext cx="91440" cy="175260"/>
          </a:xfrm>
          <a:custGeom>
            <a:avLst/>
            <a:gdLst/>
            <a:ahLst/>
            <a:cxnLst/>
            <a:rect l="l" t="t" r="r" b="b"/>
            <a:pathLst>
              <a:path w="91439" h="175259">
                <a:moveTo>
                  <a:pt x="0" y="174866"/>
                </a:moveTo>
                <a:lnTo>
                  <a:pt x="91439" y="174866"/>
                </a:lnTo>
                <a:lnTo>
                  <a:pt x="91439" y="0"/>
                </a:lnTo>
                <a:lnTo>
                  <a:pt x="0" y="0"/>
                </a:lnTo>
                <a:lnTo>
                  <a:pt x="0" y="174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4870183" y="1303655"/>
            <a:ext cx="91440" cy="175260"/>
          </a:xfrm>
          <a:custGeom>
            <a:avLst/>
            <a:gdLst/>
            <a:ahLst/>
            <a:cxnLst/>
            <a:rect l="l" t="t" r="r" b="b"/>
            <a:pathLst>
              <a:path w="91439" h="175259">
                <a:moveTo>
                  <a:pt x="0" y="174866"/>
                </a:moveTo>
                <a:lnTo>
                  <a:pt x="91439" y="174866"/>
                </a:lnTo>
                <a:lnTo>
                  <a:pt x="91439" y="0"/>
                </a:lnTo>
                <a:lnTo>
                  <a:pt x="0" y="0"/>
                </a:lnTo>
                <a:lnTo>
                  <a:pt x="0" y="17486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4870176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5830192" y="666764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59">
                <a:moveTo>
                  <a:pt x="0" y="47943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5830192" y="1602935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0"/>
                </a:moveTo>
                <a:lnTo>
                  <a:pt x="0" y="19720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5784469" y="1146200"/>
            <a:ext cx="91440" cy="457200"/>
          </a:xfrm>
          <a:custGeom>
            <a:avLst/>
            <a:gdLst/>
            <a:ahLst/>
            <a:cxnLst/>
            <a:rect l="l" t="t" r="r" b="b"/>
            <a:pathLst>
              <a:path w="91439" h="457200">
                <a:moveTo>
                  <a:pt x="0" y="456742"/>
                </a:moveTo>
                <a:lnTo>
                  <a:pt x="91439" y="456742"/>
                </a:lnTo>
                <a:lnTo>
                  <a:pt x="91439" y="0"/>
                </a:lnTo>
                <a:lnTo>
                  <a:pt x="0" y="0"/>
                </a:lnTo>
                <a:lnTo>
                  <a:pt x="0" y="456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5784469" y="1146200"/>
            <a:ext cx="91440" cy="457200"/>
          </a:xfrm>
          <a:custGeom>
            <a:avLst/>
            <a:gdLst/>
            <a:ahLst/>
            <a:cxnLst/>
            <a:rect l="l" t="t" r="r" b="b"/>
            <a:pathLst>
              <a:path w="91439" h="457200">
                <a:moveTo>
                  <a:pt x="0" y="456742"/>
                </a:moveTo>
                <a:lnTo>
                  <a:pt x="91439" y="456742"/>
                </a:lnTo>
                <a:lnTo>
                  <a:pt x="91439" y="0"/>
                </a:lnTo>
                <a:lnTo>
                  <a:pt x="0" y="0"/>
                </a:lnTo>
                <a:lnTo>
                  <a:pt x="0" y="45674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5784465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6744481" y="1086030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69">
                <a:moveTo>
                  <a:pt x="0" y="16621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6744481" y="1509261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5">
                <a:moveTo>
                  <a:pt x="0" y="0"/>
                </a:moveTo>
                <a:lnTo>
                  <a:pt x="0" y="33795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698767" y="1252245"/>
            <a:ext cx="91440" cy="257175"/>
          </a:xfrm>
          <a:custGeom>
            <a:avLst/>
            <a:gdLst/>
            <a:ahLst/>
            <a:cxnLst/>
            <a:rect l="l" t="t" r="r" b="b"/>
            <a:pathLst>
              <a:path w="91440" h="257175">
                <a:moveTo>
                  <a:pt x="0" y="257009"/>
                </a:moveTo>
                <a:lnTo>
                  <a:pt x="91440" y="257009"/>
                </a:lnTo>
                <a:lnTo>
                  <a:pt x="91440" y="0"/>
                </a:lnTo>
                <a:lnTo>
                  <a:pt x="0" y="0"/>
                </a:lnTo>
                <a:lnTo>
                  <a:pt x="0" y="25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698767" y="1252245"/>
            <a:ext cx="91440" cy="257175"/>
          </a:xfrm>
          <a:custGeom>
            <a:avLst/>
            <a:gdLst/>
            <a:ahLst/>
            <a:cxnLst/>
            <a:rect l="l" t="t" r="r" b="b"/>
            <a:pathLst>
              <a:path w="91440" h="257175">
                <a:moveTo>
                  <a:pt x="0" y="257009"/>
                </a:moveTo>
                <a:lnTo>
                  <a:pt x="91440" y="257009"/>
                </a:lnTo>
                <a:lnTo>
                  <a:pt x="91440" y="0"/>
                </a:lnTo>
                <a:lnTo>
                  <a:pt x="0" y="0"/>
                </a:lnTo>
                <a:lnTo>
                  <a:pt x="0" y="25700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698766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5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7658768" y="1009766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5">
                <a:moveTo>
                  <a:pt x="0" y="29112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7658768" y="1514786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30012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7613053" y="1300899"/>
            <a:ext cx="91440" cy="213995"/>
          </a:xfrm>
          <a:custGeom>
            <a:avLst/>
            <a:gdLst/>
            <a:ahLst/>
            <a:cxnLst/>
            <a:rect l="l" t="t" r="r" b="b"/>
            <a:pathLst>
              <a:path w="91440" h="213994">
                <a:moveTo>
                  <a:pt x="0" y="213893"/>
                </a:moveTo>
                <a:lnTo>
                  <a:pt x="91287" y="213893"/>
                </a:lnTo>
                <a:lnTo>
                  <a:pt x="91287" y="0"/>
                </a:lnTo>
                <a:lnTo>
                  <a:pt x="0" y="0"/>
                </a:lnTo>
                <a:lnTo>
                  <a:pt x="0" y="2138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7613053" y="1300899"/>
            <a:ext cx="91440" cy="213995"/>
          </a:xfrm>
          <a:custGeom>
            <a:avLst/>
            <a:gdLst/>
            <a:ahLst/>
            <a:cxnLst/>
            <a:rect l="l" t="t" r="r" b="b"/>
            <a:pathLst>
              <a:path w="91440" h="213994">
                <a:moveTo>
                  <a:pt x="0" y="213893"/>
                </a:moveTo>
                <a:lnTo>
                  <a:pt x="91287" y="213893"/>
                </a:lnTo>
                <a:lnTo>
                  <a:pt x="91287" y="0"/>
                </a:lnTo>
                <a:lnTo>
                  <a:pt x="0" y="0"/>
                </a:lnTo>
                <a:lnTo>
                  <a:pt x="0" y="21389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7613054" y="138812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5">
                <a:moveTo>
                  <a:pt x="0" y="27051"/>
                </a:moveTo>
                <a:lnTo>
                  <a:pt x="91287" y="27051"/>
                </a:lnTo>
                <a:lnTo>
                  <a:pt x="91287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177" y="518922"/>
            <a:ext cx="7275195" cy="2075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177" y="2983801"/>
            <a:ext cx="7275195" cy="85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48407" y="12064937"/>
            <a:ext cx="2586736" cy="648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4177" y="12064937"/>
            <a:ext cx="1859216" cy="648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20156" y="12064937"/>
            <a:ext cx="1859216" cy="648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82" y="488901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6.089e−03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2298" y="488901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7.523e−04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621" y="272465"/>
            <a:ext cx="7497445" cy="2130425"/>
          </a:xfrm>
          <a:custGeom>
            <a:avLst/>
            <a:gdLst/>
            <a:ahLst/>
            <a:cxnLst/>
            <a:rect l="l" t="t" r="r" b="b"/>
            <a:pathLst>
              <a:path w="7497445" h="2130425">
                <a:moveTo>
                  <a:pt x="0" y="2129853"/>
                </a:moveTo>
                <a:lnTo>
                  <a:pt x="7496924" y="2129853"/>
                </a:lnTo>
                <a:lnTo>
                  <a:pt x="7496924" y="0"/>
                </a:lnTo>
                <a:lnTo>
                  <a:pt x="0" y="0"/>
                </a:lnTo>
                <a:lnTo>
                  <a:pt x="0" y="21298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620" y="431731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8714" y="3828754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59" h="0">
                <a:moveTo>
                  <a:pt x="0" y="0"/>
                </a:moveTo>
                <a:lnTo>
                  <a:pt x="162283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620" y="3828754"/>
            <a:ext cx="5782945" cy="0"/>
          </a:xfrm>
          <a:custGeom>
            <a:avLst/>
            <a:gdLst/>
            <a:ahLst/>
            <a:cxnLst/>
            <a:rect l="l" t="t" r="r" b="b"/>
            <a:pathLst>
              <a:path w="5782945" h="0">
                <a:moveTo>
                  <a:pt x="0" y="0"/>
                </a:moveTo>
                <a:lnTo>
                  <a:pt x="578265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620" y="334018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620" y="2851616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620" y="4561602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04340" y="407303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0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93000" y="40730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90207" y="407303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75909" y="4073036"/>
            <a:ext cx="822960" cy="0"/>
          </a:xfrm>
          <a:custGeom>
            <a:avLst/>
            <a:gdLst/>
            <a:ahLst/>
            <a:cxnLst/>
            <a:rect l="l" t="t" r="r" b="b"/>
            <a:pathLst>
              <a:path w="822959" h="0">
                <a:moveTo>
                  <a:pt x="0" y="0"/>
                </a:moveTo>
                <a:lnTo>
                  <a:pt x="822858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64416" y="40730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61623" y="407303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50270" y="40730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47325" y="407303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35984" y="40730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00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33039" y="407303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18893" y="4073036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07400" y="407303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4594" y="407303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3114" y="40730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620" y="407303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 h="0">
                <a:moveTo>
                  <a:pt x="0" y="0"/>
                </a:moveTo>
                <a:lnTo>
                  <a:pt x="29705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4620" y="3584471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4620" y="309589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53138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67426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81714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96003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10162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24450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38738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53026" y="2674710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1789" y="3447336"/>
            <a:ext cx="411480" cy="1096010"/>
          </a:xfrm>
          <a:custGeom>
            <a:avLst/>
            <a:gdLst/>
            <a:ahLst/>
            <a:cxnLst/>
            <a:rect l="l" t="t" r="r" b="b"/>
            <a:pathLst>
              <a:path w="411480" h="1096010">
                <a:moveTo>
                  <a:pt x="205740" y="0"/>
                </a:moveTo>
                <a:lnTo>
                  <a:pt x="205600" y="0"/>
                </a:lnTo>
                <a:lnTo>
                  <a:pt x="205600" y="5079"/>
                </a:lnTo>
                <a:lnTo>
                  <a:pt x="205460" y="6349"/>
                </a:lnTo>
                <a:lnTo>
                  <a:pt x="205460" y="17779"/>
                </a:lnTo>
                <a:lnTo>
                  <a:pt x="205320" y="19049"/>
                </a:lnTo>
                <a:lnTo>
                  <a:pt x="205320" y="26669"/>
                </a:lnTo>
                <a:lnTo>
                  <a:pt x="205181" y="27939"/>
                </a:lnTo>
                <a:lnTo>
                  <a:pt x="205181" y="33019"/>
                </a:lnTo>
                <a:lnTo>
                  <a:pt x="205041" y="34289"/>
                </a:lnTo>
                <a:lnTo>
                  <a:pt x="205041" y="36829"/>
                </a:lnTo>
                <a:lnTo>
                  <a:pt x="204901" y="39369"/>
                </a:lnTo>
                <a:lnTo>
                  <a:pt x="204901" y="40639"/>
                </a:lnTo>
                <a:lnTo>
                  <a:pt x="204762" y="43179"/>
                </a:lnTo>
                <a:lnTo>
                  <a:pt x="204668" y="46989"/>
                </a:lnTo>
                <a:lnTo>
                  <a:pt x="204482" y="49529"/>
                </a:lnTo>
                <a:lnTo>
                  <a:pt x="204482" y="52069"/>
                </a:lnTo>
                <a:lnTo>
                  <a:pt x="202933" y="74929"/>
                </a:lnTo>
                <a:lnTo>
                  <a:pt x="202653" y="77469"/>
                </a:lnTo>
                <a:lnTo>
                  <a:pt x="202374" y="81279"/>
                </a:lnTo>
                <a:lnTo>
                  <a:pt x="202095" y="83819"/>
                </a:lnTo>
                <a:lnTo>
                  <a:pt x="201955" y="86359"/>
                </a:lnTo>
                <a:lnTo>
                  <a:pt x="201256" y="92709"/>
                </a:lnTo>
                <a:lnTo>
                  <a:pt x="201104" y="95249"/>
                </a:lnTo>
                <a:lnTo>
                  <a:pt x="200837" y="96519"/>
                </a:lnTo>
                <a:lnTo>
                  <a:pt x="200685" y="99059"/>
                </a:lnTo>
                <a:lnTo>
                  <a:pt x="200126" y="102869"/>
                </a:lnTo>
                <a:lnTo>
                  <a:pt x="199986" y="105409"/>
                </a:lnTo>
                <a:lnTo>
                  <a:pt x="199707" y="107949"/>
                </a:lnTo>
                <a:lnTo>
                  <a:pt x="199428" y="111759"/>
                </a:lnTo>
                <a:lnTo>
                  <a:pt x="198729" y="118109"/>
                </a:lnTo>
                <a:lnTo>
                  <a:pt x="197751" y="133349"/>
                </a:lnTo>
                <a:lnTo>
                  <a:pt x="197751" y="135889"/>
                </a:lnTo>
                <a:lnTo>
                  <a:pt x="197612" y="137159"/>
                </a:lnTo>
                <a:lnTo>
                  <a:pt x="197612" y="139699"/>
                </a:lnTo>
                <a:lnTo>
                  <a:pt x="197459" y="142239"/>
                </a:lnTo>
                <a:lnTo>
                  <a:pt x="197459" y="154939"/>
                </a:lnTo>
                <a:lnTo>
                  <a:pt x="197612" y="157479"/>
                </a:lnTo>
                <a:lnTo>
                  <a:pt x="197612" y="158749"/>
                </a:lnTo>
                <a:lnTo>
                  <a:pt x="197751" y="161289"/>
                </a:lnTo>
                <a:lnTo>
                  <a:pt x="197837" y="165099"/>
                </a:lnTo>
                <a:lnTo>
                  <a:pt x="199288" y="186689"/>
                </a:lnTo>
                <a:lnTo>
                  <a:pt x="199567" y="189229"/>
                </a:lnTo>
                <a:lnTo>
                  <a:pt x="200977" y="210819"/>
                </a:lnTo>
                <a:lnTo>
                  <a:pt x="200977" y="212089"/>
                </a:lnTo>
                <a:lnTo>
                  <a:pt x="201104" y="214629"/>
                </a:lnTo>
                <a:lnTo>
                  <a:pt x="201104" y="217169"/>
                </a:lnTo>
                <a:lnTo>
                  <a:pt x="201256" y="219709"/>
                </a:lnTo>
                <a:lnTo>
                  <a:pt x="201256" y="233679"/>
                </a:lnTo>
                <a:lnTo>
                  <a:pt x="201104" y="236219"/>
                </a:lnTo>
                <a:lnTo>
                  <a:pt x="201015" y="240029"/>
                </a:lnTo>
                <a:lnTo>
                  <a:pt x="200837" y="242569"/>
                </a:lnTo>
                <a:lnTo>
                  <a:pt x="200837" y="245109"/>
                </a:lnTo>
                <a:lnTo>
                  <a:pt x="200279" y="253999"/>
                </a:lnTo>
                <a:lnTo>
                  <a:pt x="199986" y="255269"/>
                </a:lnTo>
                <a:lnTo>
                  <a:pt x="199707" y="260349"/>
                </a:lnTo>
                <a:lnTo>
                  <a:pt x="199428" y="261619"/>
                </a:lnTo>
                <a:lnTo>
                  <a:pt x="199288" y="264159"/>
                </a:lnTo>
                <a:lnTo>
                  <a:pt x="198310" y="273049"/>
                </a:lnTo>
                <a:lnTo>
                  <a:pt x="196481" y="288289"/>
                </a:lnTo>
                <a:lnTo>
                  <a:pt x="194805" y="300989"/>
                </a:lnTo>
                <a:lnTo>
                  <a:pt x="194386" y="302259"/>
                </a:lnTo>
                <a:lnTo>
                  <a:pt x="193814" y="307339"/>
                </a:lnTo>
                <a:lnTo>
                  <a:pt x="192138" y="316229"/>
                </a:lnTo>
                <a:lnTo>
                  <a:pt x="191719" y="317499"/>
                </a:lnTo>
                <a:lnTo>
                  <a:pt x="190868" y="322579"/>
                </a:lnTo>
                <a:lnTo>
                  <a:pt x="189191" y="328929"/>
                </a:lnTo>
                <a:lnTo>
                  <a:pt x="188493" y="330199"/>
                </a:lnTo>
                <a:lnTo>
                  <a:pt x="187921" y="332739"/>
                </a:lnTo>
                <a:lnTo>
                  <a:pt x="187223" y="335279"/>
                </a:lnTo>
                <a:lnTo>
                  <a:pt x="186385" y="336549"/>
                </a:lnTo>
                <a:lnTo>
                  <a:pt x="185686" y="339089"/>
                </a:lnTo>
                <a:lnTo>
                  <a:pt x="184696" y="341629"/>
                </a:lnTo>
                <a:lnTo>
                  <a:pt x="183857" y="344169"/>
                </a:lnTo>
                <a:lnTo>
                  <a:pt x="181902" y="347979"/>
                </a:lnTo>
                <a:lnTo>
                  <a:pt x="180771" y="350519"/>
                </a:lnTo>
                <a:lnTo>
                  <a:pt x="178536" y="354329"/>
                </a:lnTo>
                <a:lnTo>
                  <a:pt x="177266" y="356869"/>
                </a:lnTo>
                <a:lnTo>
                  <a:pt x="174459" y="360679"/>
                </a:lnTo>
                <a:lnTo>
                  <a:pt x="172923" y="363219"/>
                </a:lnTo>
                <a:lnTo>
                  <a:pt x="171386" y="364489"/>
                </a:lnTo>
                <a:lnTo>
                  <a:pt x="169837" y="367029"/>
                </a:lnTo>
                <a:lnTo>
                  <a:pt x="168148" y="369569"/>
                </a:lnTo>
                <a:lnTo>
                  <a:pt x="164503" y="373379"/>
                </a:lnTo>
                <a:lnTo>
                  <a:pt x="160578" y="378459"/>
                </a:lnTo>
                <a:lnTo>
                  <a:pt x="158483" y="379729"/>
                </a:lnTo>
                <a:lnTo>
                  <a:pt x="156235" y="382269"/>
                </a:lnTo>
                <a:lnTo>
                  <a:pt x="154127" y="384809"/>
                </a:lnTo>
                <a:lnTo>
                  <a:pt x="146977" y="391159"/>
                </a:lnTo>
                <a:lnTo>
                  <a:pt x="141922" y="394969"/>
                </a:lnTo>
                <a:lnTo>
                  <a:pt x="134073" y="401319"/>
                </a:lnTo>
                <a:lnTo>
                  <a:pt x="125666" y="407669"/>
                </a:lnTo>
                <a:lnTo>
                  <a:pt x="122720" y="410209"/>
                </a:lnTo>
                <a:lnTo>
                  <a:pt x="119900" y="412749"/>
                </a:lnTo>
                <a:lnTo>
                  <a:pt x="114020" y="416559"/>
                </a:lnTo>
                <a:lnTo>
                  <a:pt x="111213" y="419099"/>
                </a:lnTo>
                <a:lnTo>
                  <a:pt x="99428" y="426719"/>
                </a:lnTo>
                <a:lnTo>
                  <a:pt x="96481" y="429259"/>
                </a:lnTo>
                <a:lnTo>
                  <a:pt x="74612" y="447039"/>
                </a:lnTo>
                <a:lnTo>
                  <a:pt x="72085" y="448309"/>
                </a:lnTo>
                <a:lnTo>
                  <a:pt x="67310" y="453389"/>
                </a:lnTo>
                <a:lnTo>
                  <a:pt x="62826" y="457199"/>
                </a:lnTo>
                <a:lnTo>
                  <a:pt x="60578" y="459739"/>
                </a:lnTo>
                <a:lnTo>
                  <a:pt x="58623" y="461009"/>
                </a:lnTo>
                <a:lnTo>
                  <a:pt x="56514" y="463549"/>
                </a:lnTo>
                <a:lnTo>
                  <a:pt x="54686" y="466089"/>
                </a:lnTo>
                <a:lnTo>
                  <a:pt x="52730" y="468629"/>
                </a:lnTo>
                <a:lnTo>
                  <a:pt x="47675" y="474979"/>
                </a:lnTo>
                <a:lnTo>
                  <a:pt x="46139" y="476249"/>
                </a:lnTo>
                <a:lnTo>
                  <a:pt x="44589" y="478789"/>
                </a:lnTo>
                <a:lnTo>
                  <a:pt x="43192" y="481329"/>
                </a:lnTo>
                <a:lnTo>
                  <a:pt x="38138" y="488949"/>
                </a:lnTo>
                <a:lnTo>
                  <a:pt x="37020" y="491489"/>
                </a:lnTo>
                <a:lnTo>
                  <a:pt x="36029" y="494029"/>
                </a:lnTo>
                <a:lnTo>
                  <a:pt x="34925" y="495299"/>
                </a:lnTo>
                <a:lnTo>
                  <a:pt x="31978" y="502919"/>
                </a:lnTo>
                <a:lnTo>
                  <a:pt x="31127" y="504189"/>
                </a:lnTo>
                <a:lnTo>
                  <a:pt x="30289" y="506729"/>
                </a:lnTo>
                <a:lnTo>
                  <a:pt x="29311" y="509269"/>
                </a:lnTo>
                <a:lnTo>
                  <a:pt x="24257" y="521969"/>
                </a:lnTo>
                <a:lnTo>
                  <a:pt x="23418" y="523239"/>
                </a:lnTo>
                <a:lnTo>
                  <a:pt x="22440" y="525779"/>
                </a:lnTo>
                <a:lnTo>
                  <a:pt x="19913" y="532129"/>
                </a:lnTo>
                <a:lnTo>
                  <a:pt x="18923" y="534669"/>
                </a:lnTo>
                <a:lnTo>
                  <a:pt x="18084" y="537209"/>
                </a:lnTo>
                <a:lnTo>
                  <a:pt x="17106" y="538479"/>
                </a:lnTo>
                <a:lnTo>
                  <a:pt x="16268" y="541019"/>
                </a:lnTo>
                <a:lnTo>
                  <a:pt x="14300" y="544829"/>
                </a:lnTo>
                <a:lnTo>
                  <a:pt x="13462" y="547369"/>
                </a:lnTo>
                <a:lnTo>
                  <a:pt x="11493" y="551179"/>
                </a:lnTo>
                <a:lnTo>
                  <a:pt x="10655" y="553719"/>
                </a:lnTo>
                <a:lnTo>
                  <a:pt x="9677" y="556259"/>
                </a:lnTo>
                <a:lnTo>
                  <a:pt x="5460" y="566419"/>
                </a:lnTo>
                <a:lnTo>
                  <a:pt x="4064" y="571499"/>
                </a:lnTo>
                <a:lnTo>
                  <a:pt x="3365" y="572769"/>
                </a:lnTo>
                <a:lnTo>
                  <a:pt x="1676" y="579119"/>
                </a:lnTo>
                <a:lnTo>
                  <a:pt x="838" y="584199"/>
                </a:lnTo>
                <a:lnTo>
                  <a:pt x="546" y="585469"/>
                </a:lnTo>
                <a:lnTo>
                  <a:pt x="279" y="588009"/>
                </a:lnTo>
                <a:lnTo>
                  <a:pt x="0" y="593089"/>
                </a:lnTo>
                <a:lnTo>
                  <a:pt x="0" y="596899"/>
                </a:lnTo>
                <a:lnTo>
                  <a:pt x="139" y="599439"/>
                </a:lnTo>
                <a:lnTo>
                  <a:pt x="977" y="605789"/>
                </a:lnTo>
                <a:lnTo>
                  <a:pt x="2095" y="609599"/>
                </a:lnTo>
                <a:lnTo>
                  <a:pt x="3492" y="613409"/>
                </a:lnTo>
                <a:lnTo>
                  <a:pt x="5181" y="618489"/>
                </a:lnTo>
                <a:lnTo>
                  <a:pt x="6159" y="619759"/>
                </a:lnTo>
                <a:lnTo>
                  <a:pt x="8407" y="624839"/>
                </a:lnTo>
                <a:lnTo>
                  <a:pt x="10934" y="628649"/>
                </a:lnTo>
                <a:lnTo>
                  <a:pt x="13741" y="633729"/>
                </a:lnTo>
                <a:lnTo>
                  <a:pt x="16827" y="637539"/>
                </a:lnTo>
                <a:lnTo>
                  <a:pt x="18503" y="640079"/>
                </a:lnTo>
                <a:lnTo>
                  <a:pt x="20193" y="641349"/>
                </a:lnTo>
                <a:lnTo>
                  <a:pt x="25666" y="647699"/>
                </a:lnTo>
                <a:lnTo>
                  <a:pt x="27622" y="650239"/>
                </a:lnTo>
                <a:lnTo>
                  <a:pt x="31546" y="654049"/>
                </a:lnTo>
                <a:lnTo>
                  <a:pt x="39966" y="662939"/>
                </a:lnTo>
                <a:lnTo>
                  <a:pt x="42214" y="665479"/>
                </a:lnTo>
                <a:lnTo>
                  <a:pt x="44310" y="668019"/>
                </a:lnTo>
                <a:lnTo>
                  <a:pt x="48806" y="671829"/>
                </a:lnTo>
                <a:lnTo>
                  <a:pt x="50901" y="674369"/>
                </a:lnTo>
                <a:lnTo>
                  <a:pt x="55397" y="678179"/>
                </a:lnTo>
                <a:lnTo>
                  <a:pt x="57632" y="680719"/>
                </a:lnTo>
                <a:lnTo>
                  <a:pt x="59740" y="681989"/>
                </a:lnTo>
                <a:lnTo>
                  <a:pt x="61988" y="684529"/>
                </a:lnTo>
                <a:lnTo>
                  <a:pt x="72504" y="695959"/>
                </a:lnTo>
                <a:lnTo>
                  <a:pt x="74460" y="697229"/>
                </a:lnTo>
                <a:lnTo>
                  <a:pt x="80352" y="703579"/>
                </a:lnTo>
                <a:lnTo>
                  <a:pt x="85826" y="709929"/>
                </a:lnTo>
                <a:lnTo>
                  <a:pt x="87515" y="712469"/>
                </a:lnTo>
                <a:lnTo>
                  <a:pt x="92557" y="718819"/>
                </a:lnTo>
                <a:lnTo>
                  <a:pt x="95643" y="723899"/>
                </a:lnTo>
                <a:lnTo>
                  <a:pt x="97053" y="725169"/>
                </a:lnTo>
                <a:lnTo>
                  <a:pt x="98590" y="727709"/>
                </a:lnTo>
                <a:lnTo>
                  <a:pt x="99999" y="730249"/>
                </a:lnTo>
                <a:lnTo>
                  <a:pt x="101257" y="731519"/>
                </a:lnTo>
                <a:lnTo>
                  <a:pt x="102654" y="734059"/>
                </a:lnTo>
                <a:lnTo>
                  <a:pt x="103924" y="736599"/>
                </a:lnTo>
                <a:lnTo>
                  <a:pt x="105321" y="737869"/>
                </a:lnTo>
                <a:lnTo>
                  <a:pt x="107848" y="742949"/>
                </a:lnTo>
                <a:lnTo>
                  <a:pt x="108966" y="744219"/>
                </a:lnTo>
                <a:lnTo>
                  <a:pt x="111493" y="749299"/>
                </a:lnTo>
                <a:lnTo>
                  <a:pt x="112610" y="751839"/>
                </a:lnTo>
                <a:lnTo>
                  <a:pt x="113880" y="753109"/>
                </a:lnTo>
                <a:lnTo>
                  <a:pt x="114998" y="755649"/>
                </a:lnTo>
                <a:lnTo>
                  <a:pt x="116255" y="758189"/>
                </a:lnTo>
                <a:lnTo>
                  <a:pt x="117386" y="759459"/>
                </a:lnTo>
                <a:lnTo>
                  <a:pt x="118643" y="761999"/>
                </a:lnTo>
                <a:lnTo>
                  <a:pt x="119773" y="764539"/>
                </a:lnTo>
                <a:lnTo>
                  <a:pt x="124815" y="772159"/>
                </a:lnTo>
                <a:lnTo>
                  <a:pt x="126225" y="774699"/>
                </a:lnTo>
                <a:lnTo>
                  <a:pt x="127482" y="777239"/>
                </a:lnTo>
                <a:lnTo>
                  <a:pt x="134493" y="787399"/>
                </a:lnTo>
                <a:lnTo>
                  <a:pt x="136029" y="789939"/>
                </a:lnTo>
                <a:lnTo>
                  <a:pt x="137439" y="792479"/>
                </a:lnTo>
                <a:lnTo>
                  <a:pt x="143611" y="800099"/>
                </a:lnTo>
                <a:lnTo>
                  <a:pt x="145288" y="802639"/>
                </a:lnTo>
                <a:lnTo>
                  <a:pt x="146837" y="805179"/>
                </a:lnTo>
                <a:lnTo>
                  <a:pt x="148374" y="806449"/>
                </a:lnTo>
                <a:lnTo>
                  <a:pt x="150063" y="808989"/>
                </a:lnTo>
                <a:lnTo>
                  <a:pt x="153149" y="814069"/>
                </a:lnTo>
                <a:lnTo>
                  <a:pt x="154825" y="815339"/>
                </a:lnTo>
                <a:lnTo>
                  <a:pt x="157911" y="820419"/>
                </a:lnTo>
                <a:lnTo>
                  <a:pt x="159461" y="821689"/>
                </a:lnTo>
                <a:lnTo>
                  <a:pt x="164084" y="828039"/>
                </a:lnTo>
                <a:lnTo>
                  <a:pt x="169697" y="836929"/>
                </a:lnTo>
                <a:lnTo>
                  <a:pt x="170954" y="839469"/>
                </a:lnTo>
                <a:lnTo>
                  <a:pt x="173482" y="843279"/>
                </a:lnTo>
                <a:lnTo>
                  <a:pt x="176847" y="849629"/>
                </a:lnTo>
                <a:lnTo>
                  <a:pt x="178816" y="854709"/>
                </a:lnTo>
                <a:lnTo>
                  <a:pt x="179793" y="855979"/>
                </a:lnTo>
                <a:lnTo>
                  <a:pt x="180632" y="858519"/>
                </a:lnTo>
                <a:lnTo>
                  <a:pt x="181330" y="861059"/>
                </a:lnTo>
                <a:lnTo>
                  <a:pt x="182181" y="862329"/>
                </a:lnTo>
                <a:lnTo>
                  <a:pt x="183578" y="867409"/>
                </a:lnTo>
                <a:lnTo>
                  <a:pt x="184150" y="868679"/>
                </a:lnTo>
                <a:lnTo>
                  <a:pt x="185267" y="873759"/>
                </a:lnTo>
                <a:lnTo>
                  <a:pt x="186524" y="880109"/>
                </a:lnTo>
                <a:lnTo>
                  <a:pt x="186804" y="882649"/>
                </a:lnTo>
                <a:lnTo>
                  <a:pt x="187223" y="883919"/>
                </a:lnTo>
                <a:lnTo>
                  <a:pt x="187502" y="886459"/>
                </a:lnTo>
                <a:lnTo>
                  <a:pt x="187642" y="888999"/>
                </a:lnTo>
                <a:lnTo>
                  <a:pt x="187921" y="890269"/>
                </a:lnTo>
                <a:lnTo>
                  <a:pt x="188214" y="895349"/>
                </a:lnTo>
                <a:lnTo>
                  <a:pt x="188493" y="896619"/>
                </a:lnTo>
                <a:lnTo>
                  <a:pt x="188493" y="899159"/>
                </a:lnTo>
                <a:lnTo>
                  <a:pt x="188912" y="905509"/>
                </a:lnTo>
                <a:lnTo>
                  <a:pt x="188912" y="908049"/>
                </a:lnTo>
                <a:lnTo>
                  <a:pt x="189052" y="910589"/>
                </a:lnTo>
                <a:lnTo>
                  <a:pt x="189052" y="911859"/>
                </a:lnTo>
                <a:lnTo>
                  <a:pt x="189191" y="914399"/>
                </a:lnTo>
                <a:lnTo>
                  <a:pt x="189191" y="916939"/>
                </a:lnTo>
                <a:lnTo>
                  <a:pt x="189331" y="918209"/>
                </a:lnTo>
                <a:lnTo>
                  <a:pt x="189331" y="920749"/>
                </a:lnTo>
                <a:lnTo>
                  <a:pt x="189611" y="924559"/>
                </a:lnTo>
                <a:lnTo>
                  <a:pt x="189611" y="927099"/>
                </a:lnTo>
                <a:lnTo>
                  <a:pt x="190449" y="939799"/>
                </a:lnTo>
                <a:lnTo>
                  <a:pt x="190741" y="942339"/>
                </a:lnTo>
                <a:lnTo>
                  <a:pt x="190868" y="944879"/>
                </a:lnTo>
                <a:lnTo>
                  <a:pt x="191439" y="948689"/>
                </a:lnTo>
                <a:lnTo>
                  <a:pt x="191579" y="951229"/>
                </a:lnTo>
                <a:lnTo>
                  <a:pt x="192417" y="957579"/>
                </a:lnTo>
                <a:lnTo>
                  <a:pt x="192836" y="958849"/>
                </a:lnTo>
                <a:lnTo>
                  <a:pt x="193687" y="965199"/>
                </a:lnTo>
                <a:lnTo>
                  <a:pt x="194094" y="967739"/>
                </a:lnTo>
                <a:lnTo>
                  <a:pt x="194386" y="970279"/>
                </a:lnTo>
                <a:lnTo>
                  <a:pt x="194805" y="972819"/>
                </a:lnTo>
                <a:lnTo>
                  <a:pt x="195084" y="974089"/>
                </a:lnTo>
                <a:lnTo>
                  <a:pt x="195922" y="979169"/>
                </a:lnTo>
                <a:lnTo>
                  <a:pt x="196202" y="980439"/>
                </a:lnTo>
                <a:lnTo>
                  <a:pt x="196621" y="982979"/>
                </a:lnTo>
                <a:lnTo>
                  <a:pt x="196900" y="985519"/>
                </a:lnTo>
                <a:lnTo>
                  <a:pt x="197751" y="989329"/>
                </a:lnTo>
                <a:lnTo>
                  <a:pt x="198031" y="991869"/>
                </a:lnTo>
                <a:lnTo>
                  <a:pt x="198450" y="993139"/>
                </a:lnTo>
                <a:lnTo>
                  <a:pt x="198729" y="995679"/>
                </a:lnTo>
                <a:lnTo>
                  <a:pt x="199148" y="998219"/>
                </a:lnTo>
                <a:lnTo>
                  <a:pt x="199707" y="1002029"/>
                </a:lnTo>
                <a:lnTo>
                  <a:pt x="200126" y="1004569"/>
                </a:lnTo>
                <a:lnTo>
                  <a:pt x="200685" y="1008379"/>
                </a:lnTo>
                <a:lnTo>
                  <a:pt x="200977" y="1010919"/>
                </a:lnTo>
                <a:lnTo>
                  <a:pt x="202374" y="1021079"/>
                </a:lnTo>
                <a:lnTo>
                  <a:pt x="202514" y="1023619"/>
                </a:lnTo>
                <a:lnTo>
                  <a:pt x="203225" y="1029969"/>
                </a:lnTo>
                <a:lnTo>
                  <a:pt x="203631" y="1036319"/>
                </a:lnTo>
                <a:lnTo>
                  <a:pt x="203923" y="1038859"/>
                </a:lnTo>
                <a:lnTo>
                  <a:pt x="204050" y="1041399"/>
                </a:lnTo>
                <a:lnTo>
                  <a:pt x="204203" y="1042669"/>
                </a:lnTo>
                <a:lnTo>
                  <a:pt x="204203" y="1045209"/>
                </a:lnTo>
                <a:lnTo>
                  <a:pt x="204762" y="1054099"/>
                </a:lnTo>
                <a:lnTo>
                  <a:pt x="204762" y="1055369"/>
                </a:lnTo>
                <a:lnTo>
                  <a:pt x="204901" y="1057909"/>
                </a:lnTo>
                <a:lnTo>
                  <a:pt x="204901" y="1060449"/>
                </a:lnTo>
                <a:lnTo>
                  <a:pt x="205041" y="1061719"/>
                </a:lnTo>
                <a:lnTo>
                  <a:pt x="205041" y="1064259"/>
                </a:lnTo>
                <a:lnTo>
                  <a:pt x="205181" y="1066799"/>
                </a:lnTo>
                <a:lnTo>
                  <a:pt x="205181" y="1070609"/>
                </a:lnTo>
                <a:lnTo>
                  <a:pt x="205320" y="1073149"/>
                </a:lnTo>
                <a:lnTo>
                  <a:pt x="205320" y="1076959"/>
                </a:lnTo>
                <a:lnTo>
                  <a:pt x="205460" y="1079499"/>
                </a:lnTo>
                <a:lnTo>
                  <a:pt x="205460" y="1089659"/>
                </a:lnTo>
                <a:lnTo>
                  <a:pt x="205600" y="1092199"/>
                </a:lnTo>
                <a:lnTo>
                  <a:pt x="205600" y="1096009"/>
                </a:lnTo>
                <a:lnTo>
                  <a:pt x="205740" y="1096009"/>
                </a:lnTo>
                <a:lnTo>
                  <a:pt x="205740" y="1089659"/>
                </a:lnTo>
                <a:lnTo>
                  <a:pt x="205879" y="1088389"/>
                </a:lnTo>
                <a:lnTo>
                  <a:pt x="205879" y="1079499"/>
                </a:lnTo>
                <a:lnTo>
                  <a:pt x="206019" y="1076959"/>
                </a:lnTo>
                <a:lnTo>
                  <a:pt x="206019" y="1070609"/>
                </a:lnTo>
                <a:lnTo>
                  <a:pt x="206159" y="1069339"/>
                </a:lnTo>
                <a:lnTo>
                  <a:pt x="206159" y="1066799"/>
                </a:lnTo>
                <a:lnTo>
                  <a:pt x="206298" y="1064259"/>
                </a:lnTo>
                <a:lnTo>
                  <a:pt x="206298" y="1061719"/>
                </a:lnTo>
                <a:lnTo>
                  <a:pt x="206438" y="1060449"/>
                </a:lnTo>
                <a:lnTo>
                  <a:pt x="206438" y="1057909"/>
                </a:lnTo>
                <a:lnTo>
                  <a:pt x="206578" y="1055369"/>
                </a:lnTo>
                <a:lnTo>
                  <a:pt x="206578" y="1054099"/>
                </a:lnTo>
                <a:lnTo>
                  <a:pt x="206870" y="1049019"/>
                </a:lnTo>
                <a:lnTo>
                  <a:pt x="206997" y="1045209"/>
                </a:lnTo>
                <a:lnTo>
                  <a:pt x="207568" y="1036319"/>
                </a:lnTo>
                <a:lnTo>
                  <a:pt x="207848" y="1035049"/>
                </a:lnTo>
                <a:lnTo>
                  <a:pt x="208127" y="1029969"/>
                </a:lnTo>
                <a:lnTo>
                  <a:pt x="208826" y="1023619"/>
                </a:lnTo>
                <a:lnTo>
                  <a:pt x="208965" y="1021079"/>
                </a:lnTo>
                <a:lnTo>
                  <a:pt x="211493" y="1002029"/>
                </a:lnTo>
                <a:lnTo>
                  <a:pt x="211912" y="999489"/>
                </a:lnTo>
                <a:lnTo>
                  <a:pt x="212191" y="998219"/>
                </a:lnTo>
                <a:lnTo>
                  <a:pt x="212610" y="995679"/>
                </a:lnTo>
                <a:lnTo>
                  <a:pt x="212890" y="993139"/>
                </a:lnTo>
                <a:lnTo>
                  <a:pt x="213309" y="991869"/>
                </a:lnTo>
                <a:lnTo>
                  <a:pt x="213588" y="989329"/>
                </a:lnTo>
                <a:lnTo>
                  <a:pt x="214020" y="986789"/>
                </a:lnTo>
                <a:lnTo>
                  <a:pt x="214299" y="985519"/>
                </a:lnTo>
                <a:lnTo>
                  <a:pt x="215138" y="980439"/>
                </a:lnTo>
                <a:lnTo>
                  <a:pt x="215417" y="979169"/>
                </a:lnTo>
                <a:lnTo>
                  <a:pt x="215836" y="976629"/>
                </a:lnTo>
                <a:lnTo>
                  <a:pt x="216115" y="974089"/>
                </a:lnTo>
                <a:lnTo>
                  <a:pt x="216535" y="972819"/>
                </a:lnTo>
                <a:lnTo>
                  <a:pt x="216814" y="970279"/>
                </a:lnTo>
                <a:lnTo>
                  <a:pt x="217246" y="967739"/>
                </a:lnTo>
                <a:lnTo>
                  <a:pt x="217512" y="965199"/>
                </a:lnTo>
                <a:lnTo>
                  <a:pt x="217944" y="963929"/>
                </a:lnTo>
                <a:lnTo>
                  <a:pt x="218782" y="957579"/>
                </a:lnTo>
                <a:lnTo>
                  <a:pt x="219202" y="955039"/>
                </a:lnTo>
                <a:lnTo>
                  <a:pt x="220611" y="942339"/>
                </a:lnTo>
                <a:lnTo>
                  <a:pt x="220751" y="939799"/>
                </a:lnTo>
                <a:lnTo>
                  <a:pt x="221030" y="937259"/>
                </a:lnTo>
                <a:lnTo>
                  <a:pt x="221729" y="927099"/>
                </a:lnTo>
                <a:lnTo>
                  <a:pt x="221729" y="924559"/>
                </a:lnTo>
                <a:lnTo>
                  <a:pt x="222008" y="920749"/>
                </a:lnTo>
                <a:lnTo>
                  <a:pt x="222008" y="918209"/>
                </a:lnTo>
                <a:lnTo>
                  <a:pt x="222148" y="916939"/>
                </a:lnTo>
                <a:lnTo>
                  <a:pt x="222148" y="914399"/>
                </a:lnTo>
                <a:lnTo>
                  <a:pt x="222288" y="911859"/>
                </a:lnTo>
                <a:lnTo>
                  <a:pt x="222288" y="910589"/>
                </a:lnTo>
                <a:lnTo>
                  <a:pt x="222427" y="908049"/>
                </a:lnTo>
                <a:lnTo>
                  <a:pt x="222427" y="905509"/>
                </a:lnTo>
                <a:lnTo>
                  <a:pt x="222707" y="901699"/>
                </a:lnTo>
                <a:lnTo>
                  <a:pt x="222707" y="899159"/>
                </a:lnTo>
                <a:lnTo>
                  <a:pt x="222999" y="895349"/>
                </a:lnTo>
                <a:lnTo>
                  <a:pt x="223278" y="892809"/>
                </a:lnTo>
                <a:lnTo>
                  <a:pt x="223558" y="888999"/>
                </a:lnTo>
                <a:lnTo>
                  <a:pt x="224396" y="882649"/>
                </a:lnTo>
                <a:lnTo>
                  <a:pt x="226072" y="873759"/>
                </a:lnTo>
                <a:lnTo>
                  <a:pt x="227203" y="868679"/>
                </a:lnTo>
                <a:lnTo>
                  <a:pt x="227761" y="867409"/>
                </a:lnTo>
                <a:lnTo>
                  <a:pt x="231546" y="855979"/>
                </a:lnTo>
                <a:lnTo>
                  <a:pt x="232524" y="854709"/>
                </a:lnTo>
                <a:lnTo>
                  <a:pt x="234492" y="849629"/>
                </a:lnTo>
                <a:lnTo>
                  <a:pt x="237858" y="843279"/>
                </a:lnTo>
                <a:lnTo>
                  <a:pt x="240385" y="839469"/>
                </a:lnTo>
                <a:lnTo>
                  <a:pt x="241642" y="836929"/>
                </a:lnTo>
                <a:lnTo>
                  <a:pt x="247256" y="828039"/>
                </a:lnTo>
                <a:lnTo>
                  <a:pt x="251891" y="821689"/>
                </a:lnTo>
                <a:lnTo>
                  <a:pt x="253428" y="820419"/>
                </a:lnTo>
                <a:lnTo>
                  <a:pt x="258051" y="814069"/>
                </a:lnTo>
                <a:lnTo>
                  <a:pt x="259740" y="811529"/>
                </a:lnTo>
                <a:lnTo>
                  <a:pt x="261277" y="808989"/>
                </a:lnTo>
                <a:lnTo>
                  <a:pt x="262966" y="806449"/>
                </a:lnTo>
                <a:lnTo>
                  <a:pt x="264502" y="805179"/>
                </a:lnTo>
                <a:lnTo>
                  <a:pt x="266052" y="802639"/>
                </a:lnTo>
                <a:lnTo>
                  <a:pt x="267728" y="800099"/>
                </a:lnTo>
                <a:lnTo>
                  <a:pt x="272364" y="793749"/>
                </a:lnTo>
                <a:lnTo>
                  <a:pt x="273761" y="792479"/>
                </a:lnTo>
                <a:lnTo>
                  <a:pt x="276847" y="787399"/>
                </a:lnTo>
                <a:lnTo>
                  <a:pt x="283857" y="777239"/>
                </a:lnTo>
                <a:lnTo>
                  <a:pt x="286385" y="772159"/>
                </a:lnTo>
                <a:lnTo>
                  <a:pt x="287782" y="770889"/>
                </a:lnTo>
                <a:lnTo>
                  <a:pt x="290309" y="765809"/>
                </a:lnTo>
                <a:lnTo>
                  <a:pt x="291426" y="764539"/>
                </a:lnTo>
                <a:lnTo>
                  <a:pt x="293966" y="759459"/>
                </a:lnTo>
                <a:lnTo>
                  <a:pt x="295071" y="758189"/>
                </a:lnTo>
                <a:lnTo>
                  <a:pt x="296341" y="755649"/>
                </a:lnTo>
                <a:lnTo>
                  <a:pt x="297459" y="753109"/>
                </a:lnTo>
                <a:lnTo>
                  <a:pt x="298729" y="751839"/>
                </a:lnTo>
                <a:lnTo>
                  <a:pt x="299847" y="749299"/>
                </a:lnTo>
                <a:lnTo>
                  <a:pt x="302374" y="744219"/>
                </a:lnTo>
                <a:lnTo>
                  <a:pt x="303491" y="742949"/>
                </a:lnTo>
                <a:lnTo>
                  <a:pt x="307276" y="736599"/>
                </a:lnTo>
                <a:lnTo>
                  <a:pt x="308686" y="734059"/>
                </a:lnTo>
                <a:lnTo>
                  <a:pt x="309943" y="731519"/>
                </a:lnTo>
                <a:lnTo>
                  <a:pt x="312750" y="727709"/>
                </a:lnTo>
                <a:lnTo>
                  <a:pt x="314299" y="725169"/>
                </a:lnTo>
                <a:lnTo>
                  <a:pt x="315696" y="723899"/>
                </a:lnTo>
                <a:lnTo>
                  <a:pt x="318782" y="718819"/>
                </a:lnTo>
                <a:lnTo>
                  <a:pt x="320459" y="716279"/>
                </a:lnTo>
                <a:lnTo>
                  <a:pt x="322008" y="715009"/>
                </a:lnTo>
                <a:lnTo>
                  <a:pt x="323684" y="712469"/>
                </a:lnTo>
                <a:lnTo>
                  <a:pt x="325513" y="709929"/>
                </a:lnTo>
                <a:lnTo>
                  <a:pt x="332803" y="702309"/>
                </a:lnTo>
                <a:lnTo>
                  <a:pt x="334772" y="699769"/>
                </a:lnTo>
                <a:lnTo>
                  <a:pt x="340944" y="693419"/>
                </a:lnTo>
                <a:lnTo>
                  <a:pt x="342912" y="690879"/>
                </a:lnTo>
                <a:lnTo>
                  <a:pt x="345008" y="689609"/>
                </a:lnTo>
                <a:lnTo>
                  <a:pt x="347256" y="687069"/>
                </a:lnTo>
                <a:lnTo>
                  <a:pt x="349351" y="684529"/>
                </a:lnTo>
                <a:lnTo>
                  <a:pt x="351599" y="681989"/>
                </a:lnTo>
                <a:lnTo>
                  <a:pt x="353707" y="680719"/>
                </a:lnTo>
                <a:lnTo>
                  <a:pt x="358190" y="675639"/>
                </a:lnTo>
                <a:lnTo>
                  <a:pt x="360298" y="674369"/>
                </a:lnTo>
                <a:lnTo>
                  <a:pt x="364782" y="669289"/>
                </a:lnTo>
                <a:lnTo>
                  <a:pt x="366890" y="668019"/>
                </a:lnTo>
                <a:lnTo>
                  <a:pt x="373481" y="661669"/>
                </a:lnTo>
                <a:lnTo>
                  <a:pt x="377685" y="656589"/>
                </a:lnTo>
                <a:lnTo>
                  <a:pt x="379653" y="654049"/>
                </a:lnTo>
                <a:lnTo>
                  <a:pt x="381762" y="652779"/>
                </a:lnTo>
                <a:lnTo>
                  <a:pt x="385686" y="647699"/>
                </a:lnTo>
                <a:lnTo>
                  <a:pt x="391147" y="641349"/>
                </a:lnTo>
                <a:lnTo>
                  <a:pt x="392836" y="640079"/>
                </a:lnTo>
                <a:lnTo>
                  <a:pt x="394512" y="637539"/>
                </a:lnTo>
                <a:lnTo>
                  <a:pt x="397598" y="633729"/>
                </a:lnTo>
                <a:lnTo>
                  <a:pt x="400405" y="628649"/>
                </a:lnTo>
                <a:lnTo>
                  <a:pt x="402932" y="624839"/>
                </a:lnTo>
                <a:lnTo>
                  <a:pt x="405180" y="619759"/>
                </a:lnTo>
                <a:lnTo>
                  <a:pt x="406158" y="618489"/>
                </a:lnTo>
                <a:lnTo>
                  <a:pt x="407835" y="613409"/>
                </a:lnTo>
                <a:lnTo>
                  <a:pt x="409244" y="609599"/>
                </a:lnTo>
                <a:lnTo>
                  <a:pt x="410654" y="603249"/>
                </a:lnTo>
                <a:lnTo>
                  <a:pt x="411200" y="599439"/>
                </a:lnTo>
                <a:lnTo>
                  <a:pt x="411353" y="596899"/>
                </a:lnTo>
                <a:lnTo>
                  <a:pt x="411353" y="593089"/>
                </a:lnTo>
                <a:lnTo>
                  <a:pt x="411060" y="588009"/>
                </a:lnTo>
                <a:lnTo>
                  <a:pt x="410502" y="584199"/>
                </a:lnTo>
                <a:lnTo>
                  <a:pt x="409663" y="579119"/>
                </a:lnTo>
                <a:lnTo>
                  <a:pt x="408533" y="575309"/>
                </a:lnTo>
                <a:lnTo>
                  <a:pt x="407987" y="572769"/>
                </a:lnTo>
                <a:lnTo>
                  <a:pt x="406577" y="568959"/>
                </a:lnTo>
                <a:lnTo>
                  <a:pt x="405879" y="566419"/>
                </a:lnTo>
                <a:lnTo>
                  <a:pt x="401662" y="556259"/>
                </a:lnTo>
                <a:lnTo>
                  <a:pt x="400685" y="553719"/>
                </a:lnTo>
                <a:lnTo>
                  <a:pt x="399846" y="551179"/>
                </a:lnTo>
                <a:lnTo>
                  <a:pt x="397891" y="547369"/>
                </a:lnTo>
                <a:lnTo>
                  <a:pt x="397040" y="544829"/>
                </a:lnTo>
                <a:lnTo>
                  <a:pt x="395071" y="541019"/>
                </a:lnTo>
                <a:lnTo>
                  <a:pt x="394233" y="538479"/>
                </a:lnTo>
                <a:lnTo>
                  <a:pt x="393255" y="537209"/>
                </a:lnTo>
                <a:lnTo>
                  <a:pt x="392404" y="534669"/>
                </a:lnTo>
                <a:lnTo>
                  <a:pt x="391426" y="532129"/>
                </a:lnTo>
                <a:lnTo>
                  <a:pt x="389750" y="528319"/>
                </a:lnTo>
                <a:lnTo>
                  <a:pt x="388759" y="525779"/>
                </a:lnTo>
                <a:lnTo>
                  <a:pt x="387921" y="523239"/>
                </a:lnTo>
                <a:lnTo>
                  <a:pt x="387083" y="521969"/>
                </a:lnTo>
                <a:lnTo>
                  <a:pt x="382041" y="509269"/>
                </a:lnTo>
                <a:lnTo>
                  <a:pt x="381050" y="506729"/>
                </a:lnTo>
                <a:lnTo>
                  <a:pt x="380212" y="504189"/>
                </a:lnTo>
                <a:lnTo>
                  <a:pt x="379234" y="502919"/>
                </a:lnTo>
                <a:lnTo>
                  <a:pt x="378383" y="500379"/>
                </a:lnTo>
                <a:lnTo>
                  <a:pt x="376428" y="495299"/>
                </a:lnTo>
                <a:lnTo>
                  <a:pt x="375297" y="494029"/>
                </a:lnTo>
                <a:lnTo>
                  <a:pt x="374319" y="491489"/>
                </a:lnTo>
                <a:lnTo>
                  <a:pt x="373202" y="488949"/>
                </a:lnTo>
                <a:lnTo>
                  <a:pt x="368147" y="481329"/>
                </a:lnTo>
                <a:lnTo>
                  <a:pt x="366610" y="478789"/>
                </a:lnTo>
                <a:lnTo>
                  <a:pt x="365201" y="476249"/>
                </a:lnTo>
                <a:lnTo>
                  <a:pt x="363664" y="474979"/>
                </a:lnTo>
                <a:lnTo>
                  <a:pt x="358609" y="468629"/>
                </a:lnTo>
                <a:lnTo>
                  <a:pt x="356654" y="466089"/>
                </a:lnTo>
                <a:lnTo>
                  <a:pt x="354825" y="463549"/>
                </a:lnTo>
                <a:lnTo>
                  <a:pt x="350621" y="459739"/>
                </a:lnTo>
                <a:lnTo>
                  <a:pt x="344030" y="453389"/>
                </a:lnTo>
                <a:lnTo>
                  <a:pt x="341642" y="450849"/>
                </a:lnTo>
                <a:lnTo>
                  <a:pt x="339115" y="448309"/>
                </a:lnTo>
                <a:lnTo>
                  <a:pt x="336740" y="447039"/>
                </a:lnTo>
                <a:lnTo>
                  <a:pt x="331546" y="441959"/>
                </a:lnTo>
                <a:lnTo>
                  <a:pt x="328739" y="440689"/>
                </a:lnTo>
                <a:lnTo>
                  <a:pt x="326072" y="438149"/>
                </a:lnTo>
                <a:lnTo>
                  <a:pt x="317665" y="431799"/>
                </a:lnTo>
                <a:lnTo>
                  <a:pt x="314718" y="429259"/>
                </a:lnTo>
                <a:lnTo>
                  <a:pt x="311912" y="426719"/>
                </a:lnTo>
                <a:lnTo>
                  <a:pt x="297180" y="416559"/>
                </a:lnTo>
                <a:lnTo>
                  <a:pt x="294373" y="414019"/>
                </a:lnTo>
                <a:lnTo>
                  <a:pt x="291426" y="412749"/>
                </a:lnTo>
                <a:lnTo>
                  <a:pt x="288493" y="410209"/>
                </a:lnTo>
                <a:lnTo>
                  <a:pt x="277266" y="401319"/>
                </a:lnTo>
                <a:lnTo>
                  <a:pt x="266750" y="392429"/>
                </a:lnTo>
                <a:lnTo>
                  <a:pt x="264363" y="391159"/>
                </a:lnTo>
                <a:lnTo>
                  <a:pt x="261835" y="388619"/>
                </a:lnTo>
                <a:lnTo>
                  <a:pt x="259588" y="386079"/>
                </a:lnTo>
                <a:lnTo>
                  <a:pt x="257213" y="384809"/>
                </a:lnTo>
                <a:lnTo>
                  <a:pt x="252869" y="379729"/>
                </a:lnTo>
                <a:lnTo>
                  <a:pt x="250761" y="378459"/>
                </a:lnTo>
                <a:lnTo>
                  <a:pt x="246837" y="373379"/>
                </a:lnTo>
                <a:lnTo>
                  <a:pt x="243179" y="369569"/>
                </a:lnTo>
                <a:lnTo>
                  <a:pt x="241503" y="367029"/>
                </a:lnTo>
                <a:lnTo>
                  <a:pt x="239966" y="364489"/>
                </a:lnTo>
                <a:lnTo>
                  <a:pt x="238277" y="363219"/>
                </a:lnTo>
                <a:lnTo>
                  <a:pt x="234073" y="356869"/>
                </a:lnTo>
                <a:lnTo>
                  <a:pt x="232816" y="354329"/>
                </a:lnTo>
                <a:lnTo>
                  <a:pt x="230568" y="350519"/>
                </a:lnTo>
                <a:lnTo>
                  <a:pt x="229438" y="347979"/>
                </a:lnTo>
                <a:lnTo>
                  <a:pt x="226504" y="341629"/>
                </a:lnTo>
                <a:lnTo>
                  <a:pt x="225653" y="339089"/>
                </a:lnTo>
                <a:lnTo>
                  <a:pt x="224955" y="336549"/>
                </a:lnTo>
                <a:lnTo>
                  <a:pt x="224116" y="335279"/>
                </a:lnTo>
                <a:lnTo>
                  <a:pt x="223405" y="332739"/>
                </a:lnTo>
                <a:lnTo>
                  <a:pt x="222846" y="330199"/>
                </a:lnTo>
                <a:lnTo>
                  <a:pt x="222148" y="328929"/>
                </a:lnTo>
                <a:lnTo>
                  <a:pt x="220459" y="322579"/>
                </a:lnTo>
                <a:lnTo>
                  <a:pt x="219621" y="317499"/>
                </a:lnTo>
                <a:lnTo>
                  <a:pt x="219062" y="316229"/>
                </a:lnTo>
                <a:lnTo>
                  <a:pt x="218643" y="313689"/>
                </a:lnTo>
                <a:lnTo>
                  <a:pt x="218363" y="311149"/>
                </a:lnTo>
                <a:lnTo>
                  <a:pt x="217512" y="307339"/>
                </a:lnTo>
                <a:lnTo>
                  <a:pt x="217246" y="304799"/>
                </a:lnTo>
                <a:lnTo>
                  <a:pt x="216814" y="302259"/>
                </a:lnTo>
                <a:lnTo>
                  <a:pt x="216535" y="300989"/>
                </a:lnTo>
                <a:lnTo>
                  <a:pt x="215696" y="294639"/>
                </a:lnTo>
                <a:lnTo>
                  <a:pt x="215277" y="292099"/>
                </a:lnTo>
                <a:lnTo>
                  <a:pt x="214718" y="288289"/>
                </a:lnTo>
                <a:lnTo>
                  <a:pt x="214579" y="285749"/>
                </a:lnTo>
                <a:lnTo>
                  <a:pt x="213169" y="274319"/>
                </a:lnTo>
                <a:lnTo>
                  <a:pt x="212051" y="264159"/>
                </a:lnTo>
                <a:lnTo>
                  <a:pt x="211912" y="261619"/>
                </a:lnTo>
                <a:lnTo>
                  <a:pt x="211632" y="260349"/>
                </a:lnTo>
                <a:lnTo>
                  <a:pt x="211493" y="257809"/>
                </a:lnTo>
                <a:lnTo>
                  <a:pt x="211213" y="255269"/>
                </a:lnTo>
                <a:lnTo>
                  <a:pt x="210921" y="251459"/>
                </a:lnTo>
                <a:lnTo>
                  <a:pt x="210794" y="248919"/>
                </a:lnTo>
                <a:lnTo>
                  <a:pt x="210642" y="247649"/>
                </a:lnTo>
                <a:lnTo>
                  <a:pt x="210362" y="242569"/>
                </a:lnTo>
                <a:lnTo>
                  <a:pt x="210362" y="240029"/>
                </a:lnTo>
                <a:lnTo>
                  <a:pt x="210223" y="238759"/>
                </a:lnTo>
                <a:lnTo>
                  <a:pt x="210223" y="236219"/>
                </a:lnTo>
                <a:lnTo>
                  <a:pt x="210096" y="233679"/>
                </a:lnTo>
                <a:lnTo>
                  <a:pt x="210096" y="229869"/>
                </a:lnTo>
                <a:lnTo>
                  <a:pt x="209943" y="227329"/>
                </a:lnTo>
                <a:lnTo>
                  <a:pt x="209943" y="226059"/>
                </a:lnTo>
                <a:lnTo>
                  <a:pt x="210096" y="223519"/>
                </a:lnTo>
                <a:lnTo>
                  <a:pt x="210096" y="217169"/>
                </a:lnTo>
                <a:lnTo>
                  <a:pt x="210362" y="212089"/>
                </a:lnTo>
                <a:lnTo>
                  <a:pt x="210362" y="210819"/>
                </a:lnTo>
                <a:lnTo>
                  <a:pt x="211912" y="186689"/>
                </a:lnTo>
                <a:lnTo>
                  <a:pt x="212191" y="185419"/>
                </a:lnTo>
                <a:lnTo>
                  <a:pt x="213461" y="165099"/>
                </a:lnTo>
                <a:lnTo>
                  <a:pt x="213461" y="163829"/>
                </a:lnTo>
                <a:lnTo>
                  <a:pt x="213740" y="158749"/>
                </a:lnTo>
                <a:lnTo>
                  <a:pt x="213740" y="154939"/>
                </a:lnTo>
                <a:lnTo>
                  <a:pt x="213868" y="152399"/>
                </a:lnTo>
                <a:lnTo>
                  <a:pt x="213868" y="142239"/>
                </a:lnTo>
                <a:lnTo>
                  <a:pt x="213740" y="139699"/>
                </a:lnTo>
                <a:lnTo>
                  <a:pt x="213647" y="135889"/>
                </a:lnTo>
                <a:lnTo>
                  <a:pt x="213461" y="133349"/>
                </a:lnTo>
                <a:lnTo>
                  <a:pt x="213461" y="130809"/>
                </a:lnTo>
                <a:lnTo>
                  <a:pt x="212750" y="120649"/>
                </a:lnTo>
                <a:lnTo>
                  <a:pt x="212471" y="118109"/>
                </a:lnTo>
                <a:lnTo>
                  <a:pt x="212191" y="114299"/>
                </a:lnTo>
                <a:lnTo>
                  <a:pt x="211912" y="111759"/>
                </a:lnTo>
                <a:lnTo>
                  <a:pt x="211772" y="109219"/>
                </a:lnTo>
                <a:lnTo>
                  <a:pt x="211493" y="107949"/>
                </a:lnTo>
                <a:lnTo>
                  <a:pt x="211353" y="105409"/>
                </a:lnTo>
                <a:lnTo>
                  <a:pt x="210642" y="99059"/>
                </a:lnTo>
                <a:lnTo>
                  <a:pt x="210515" y="96519"/>
                </a:lnTo>
                <a:lnTo>
                  <a:pt x="210223" y="95249"/>
                </a:lnTo>
                <a:lnTo>
                  <a:pt x="210096" y="92709"/>
                </a:lnTo>
                <a:lnTo>
                  <a:pt x="209384" y="86359"/>
                </a:lnTo>
                <a:lnTo>
                  <a:pt x="209245" y="83819"/>
                </a:lnTo>
                <a:lnTo>
                  <a:pt x="208965" y="81279"/>
                </a:lnTo>
                <a:lnTo>
                  <a:pt x="208686" y="77469"/>
                </a:lnTo>
                <a:lnTo>
                  <a:pt x="208407" y="74929"/>
                </a:lnTo>
                <a:lnTo>
                  <a:pt x="207276" y="58419"/>
                </a:lnTo>
                <a:lnTo>
                  <a:pt x="206717" y="49529"/>
                </a:lnTo>
                <a:lnTo>
                  <a:pt x="206717" y="46989"/>
                </a:lnTo>
                <a:lnTo>
                  <a:pt x="206578" y="45719"/>
                </a:lnTo>
                <a:lnTo>
                  <a:pt x="206578" y="43179"/>
                </a:lnTo>
                <a:lnTo>
                  <a:pt x="206438" y="40639"/>
                </a:lnTo>
                <a:lnTo>
                  <a:pt x="206438" y="39369"/>
                </a:lnTo>
                <a:lnTo>
                  <a:pt x="206298" y="36829"/>
                </a:lnTo>
                <a:lnTo>
                  <a:pt x="206298" y="34289"/>
                </a:lnTo>
                <a:lnTo>
                  <a:pt x="206159" y="33019"/>
                </a:lnTo>
                <a:lnTo>
                  <a:pt x="206159" y="30479"/>
                </a:lnTo>
                <a:lnTo>
                  <a:pt x="206019" y="27939"/>
                </a:lnTo>
                <a:lnTo>
                  <a:pt x="206019" y="21589"/>
                </a:lnTo>
                <a:lnTo>
                  <a:pt x="205879" y="19049"/>
                </a:lnTo>
                <a:lnTo>
                  <a:pt x="205879" y="8889"/>
                </a:lnTo>
                <a:lnTo>
                  <a:pt x="205740" y="6349"/>
                </a:lnTo>
                <a:lnTo>
                  <a:pt x="205740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789" y="3447069"/>
            <a:ext cx="411480" cy="1096645"/>
          </a:xfrm>
          <a:custGeom>
            <a:avLst/>
            <a:gdLst/>
            <a:ahLst/>
            <a:cxnLst/>
            <a:rect l="l" t="t" r="r" b="b"/>
            <a:pathLst>
              <a:path w="411480" h="1096645">
                <a:moveTo>
                  <a:pt x="205600" y="1096276"/>
                </a:moveTo>
                <a:lnTo>
                  <a:pt x="205600" y="1094117"/>
                </a:lnTo>
                <a:lnTo>
                  <a:pt x="205600" y="1091958"/>
                </a:lnTo>
                <a:lnTo>
                  <a:pt x="205460" y="1089787"/>
                </a:lnTo>
                <a:lnTo>
                  <a:pt x="205460" y="1079106"/>
                </a:lnTo>
                <a:lnTo>
                  <a:pt x="205320" y="1076947"/>
                </a:lnTo>
                <a:lnTo>
                  <a:pt x="205320" y="1074775"/>
                </a:lnTo>
                <a:lnTo>
                  <a:pt x="205320" y="1072730"/>
                </a:lnTo>
                <a:lnTo>
                  <a:pt x="205181" y="1070584"/>
                </a:lnTo>
                <a:lnTo>
                  <a:pt x="205181" y="1068412"/>
                </a:lnTo>
                <a:lnTo>
                  <a:pt x="205181" y="1066253"/>
                </a:lnTo>
                <a:lnTo>
                  <a:pt x="205041" y="1064094"/>
                </a:lnTo>
                <a:lnTo>
                  <a:pt x="205041" y="1061923"/>
                </a:lnTo>
                <a:lnTo>
                  <a:pt x="204901" y="1059764"/>
                </a:lnTo>
                <a:lnTo>
                  <a:pt x="204901" y="1057605"/>
                </a:lnTo>
                <a:lnTo>
                  <a:pt x="204762" y="1055560"/>
                </a:lnTo>
                <a:lnTo>
                  <a:pt x="204762" y="1053401"/>
                </a:lnTo>
                <a:lnTo>
                  <a:pt x="204622" y="1051242"/>
                </a:lnTo>
                <a:lnTo>
                  <a:pt x="204482" y="1049083"/>
                </a:lnTo>
                <a:lnTo>
                  <a:pt x="204343" y="1046911"/>
                </a:lnTo>
                <a:lnTo>
                  <a:pt x="204203" y="1044752"/>
                </a:lnTo>
                <a:lnTo>
                  <a:pt x="204203" y="1042593"/>
                </a:lnTo>
                <a:lnTo>
                  <a:pt x="204050" y="1040549"/>
                </a:lnTo>
                <a:lnTo>
                  <a:pt x="203923" y="1038390"/>
                </a:lnTo>
                <a:lnTo>
                  <a:pt x="203631" y="1036231"/>
                </a:lnTo>
                <a:lnTo>
                  <a:pt x="203492" y="1034072"/>
                </a:lnTo>
                <a:lnTo>
                  <a:pt x="203352" y="1031900"/>
                </a:lnTo>
                <a:lnTo>
                  <a:pt x="203225" y="1029741"/>
                </a:lnTo>
                <a:lnTo>
                  <a:pt x="202933" y="1027582"/>
                </a:lnTo>
                <a:lnTo>
                  <a:pt x="202793" y="1025537"/>
                </a:lnTo>
                <a:lnTo>
                  <a:pt x="202514" y="1023378"/>
                </a:lnTo>
                <a:lnTo>
                  <a:pt x="202374" y="1021219"/>
                </a:lnTo>
                <a:lnTo>
                  <a:pt x="202095" y="1019048"/>
                </a:lnTo>
                <a:lnTo>
                  <a:pt x="201815" y="1016889"/>
                </a:lnTo>
                <a:lnTo>
                  <a:pt x="201536" y="1014730"/>
                </a:lnTo>
                <a:lnTo>
                  <a:pt x="201256" y="1012571"/>
                </a:lnTo>
                <a:lnTo>
                  <a:pt x="200977" y="1010412"/>
                </a:lnTo>
                <a:lnTo>
                  <a:pt x="200685" y="1008367"/>
                </a:lnTo>
                <a:lnTo>
                  <a:pt x="200406" y="1006208"/>
                </a:lnTo>
                <a:lnTo>
                  <a:pt x="200126" y="1004036"/>
                </a:lnTo>
                <a:lnTo>
                  <a:pt x="199707" y="1001877"/>
                </a:lnTo>
                <a:lnTo>
                  <a:pt x="199428" y="999718"/>
                </a:lnTo>
                <a:lnTo>
                  <a:pt x="199148" y="997559"/>
                </a:lnTo>
                <a:lnTo>
                  <a:pt x="198729" y="995400"/>
                </a:lnTo>
                <a:lnTo>
                  <a:pt x="198450" y="993355"/>
                </a:lnTo>
                <a:lnTo>
                  <a:pt x="198031" y="991196"/>
                </a:lnTo>
                <a:lnTo>
                  <a:pt x="197751" y="989025"/>
                </a:lnTo>
                <a:lnTo>
                  <a:pt x="197332" y="986866"/>
                </a:lnTo>
                <a:lnTo>
                  <a:pt x="196900" y="984707"/>
                </a:lnTo>
                <a:lnTo>
                  <a:pt x="196621" y="982535"/>
                </a:lnTo>
                <a:lnTo>
                  <a:pt x="196202" y="980389"/>
                </a:lnTo>
                <a:lnTo>
                  <a:pt x="195922" y="978344"/>
                </a:lnTo>
                <a:lnTo>
                  <a:pt x="195503" y="976172"/>
                </a:lnTo>
                <a:lnTo>
                  <a:pt x="195084" y="974013"/>
                </a:lnTo>
                <a:lnTo>
                  <a:pt x="194805" y="971854"/>
                </a:lnTo>
                <a:lnTo>
                  <a:pt x="194386" y="969695"/>
                </a:lnTo>
                <a:lnTo>
                  <a:pt x="194094" y="967536"/>
                </a:lnTo>
                <a:lnTo>
                  <a:pt x="193687" y="965365"/>
                </a:lnTo>
                <a:lnTo>
                  <a:pt x="193395" y="963206"/>
                </a:lnTo>
                <a:lnTo>
                  <a:pt x="193116" y="961161"/>
                </a:lnTo>
                <a:lnTo>
                  <a:pt x="192836" y="959002"/>
                </a:lnTo>
                <a:lnTo>
                  <a:pt x="192417" y="956843"/>
                </a:lnTo>
                <a:lnTo>
                  <a:pt x="192138" y="954684"/>
                </a:lnTo>
                <a:lnTo>
                  <a:pt x="191858" y="952525"/>
                </a:lnTo>
                <a:lnTo>
                  <a:pt x="191579" y="950353"/>
                </a:lnTo>
                <a:lnTo>
                  <a:pt x="191439" y="948194"/>
                </a:lnTo>
                <a:lnTo>
                  <a:pt x="191160" y="946150"/>
                </a:lnTo>
                <a:lnTo>
                  <a:pt x="190868" y="943991"/>
                </a:lnTo>
                <a:lnTo>
                  <a:pt x="190741" y="941832"/>
                </a:lnTo>
                <a:lnTo>
                  <a:pt x="190449" y="939660"/>
                </a:lnTo>
                <a:lnTo>
                  <a:pt x="190309" y="937514"/>
                </a:lnTo>
                <a:lnTo>
                  <a:pt x="190169" y="935342"/>
                </a:lnTo>
                <a:lnTo>
                  <a:pt x="190030" y="933183"/>
                </a:lnTo>
                <a:lnTo>
                  <a:pt x="189890" y="931138"/>
                </a:lnTo>
                <a:lnTo>
                  <a:pt x="189750" y="928979"/>
                </a:lnTo>
                <a:lnTo>
                  <a:pt x="189611" y="926820"/>
                </a:lnTo>
                <a:lnTo>
                  <a:pt x="189611" y="924648"/>
                </a:lnTo>
                <a:lnTo>
                  <a:pt x="189471" y="922489"/>
                </a:lnTo>
                <a:lnTo>
                  <a:pt x="189331" y="920330"/>
                </a:lnTo>
                <a:lnTo>
                  <a:pt x="189331" y="918171"/>
                </a:lnTo>
                <a:lnTo>
                  <a:pt x="189191" y="916012"/>
                </a:lnTo>
                <a:lnTo>
                  <a:pt x="189191" y="913968"/>
                </a:lnTo>
                <a:lnTo>
                  <a:pt x="189052" y="911809"/>
                </a:lnTo>
                <a:lnTo>
                  <a:pt x="189052" y="909637"/>
                </a:lnTo>
                <a:lnTo>
                  <a:pt x="188912" y="907478"/>
                </a:lnTo>
                <a:lnTo>
                  <a:pt x="188912" y="905319"/>
                </a:lnTo>
                <a:lnTo>
                  <a:pt x="188772" y="903160"/>
                </a:lnTo>
                <a:lnTo>
                  <a:pt x="188633" y="901001"/>
                </a:lnTo>
                <a:lnTo>
                  <a:pt x="188493" y="898956"/>
                </a:lnTo>
                <a:lnTo>
                  <a:pt x="188493" y="896785"/>
                </a:lnTo>
                <a:lnTo>
                  <a:pt x="188214" y="894638"/>
                </a:lnTo>
                <a:lnTo>
                  <a:pt x="188074" y="892467"/>
                </a:lnTo>
                <a:lnTo>
                  <a:pt x="187921" y="890308"/>
                </a:lnTo>
                <a:lnTo>
                  <a:pt x="187642" y="888149"/>
                </a:lnTo>
                <a:lnTo>
                  <a:pt x="187502" y="885977"/>
                </a:lnTo>
                <a:lnTo>
                  <a:pt x="187223" y="883945"/>
                </a:lnTo>
                <a:lnTo>
                  <a:pt x="186804" y="881773"/>
                </a:lnTo>
                <a:lnTo>
                  <a:pt x="186524" y="879614"/>
                </a:lnTo>
                <a:lnTo>
                  <a:pt x="186105" y="877455"/>
                </a:lnTo>
                <a:lnTo>
                  <a:pt x="185686" y="875296"/>
                </a:lnTo>
                <a:lnTo>
                  <a:pt x="185267" y="873137"/>
                </a:lnTo>
                <a:lnTo>
                  <a:pt x="184696" y="870966"/>
                </a:lnTo>
                <a:lnTo>
                  <a:pt x="184150" y="868807"/>
                </a:lnTo>
                <a:lnTo>
                  <a:pt x="183578" y="866762"/>
                </a:lnTo>
                <a:lnTo>
                  <a:pt x="182880" y="864603"/>
                </a:lnTo>
                <a:lnTo>
                  <a:pt x="182181" y="862444"/>
                </a:lnTo>
                <a:lnTo>
                  <a:pt x="181330" y="860285"/>
                </a:lnTo>
                <a:lnTo>
                  <a:pt x="180632" y="858126"/>
                </a:lnTo>
                <a:lnTo>
                  <a:pt x="179793" y="855954"/>
                </a:lnTo>
                <a:lnTo>
                  <a:pt x="178816" y="853795"/>
                </a:lnTo>
                <a:lnTo>
                  <a:pt x="177825" y="851750"/>
                </a:lnTo>
                <a:lnTo>
                  <a:pt x="176847" y="849591"/>
                </a:lnTo>
                <a:lnTo>
                  <a:pt x="175729" y="847432"/>
                </a:lnTo>
                <a:lnTo>
                  <a:pt x="174612" y="845273"/>
                </a:lnTo>
                <a:lnTo>
                  <a:pt x="173482" y="843102"/>
                </a:lnTo>
                <a:lnTo>
                  <a:pt x="172224" y="840943"/>
                </a:lnTo>
                <a:lnTo>
                  <a:pt x="170954" y="838784"/>
                </a:lnTo>
                <a:lnTo>
                  <a:pt x="169697" y="836739"/>
                </a:lnTo>
                <a:lnTo>
                  <a:pt x="168287" y="834580"/>
                </a:lnTo>
                <a:lnTo>
                  <a:pt x="166890" y="832421"/>
                </a:lnTo>
                <a:lnTo>
                  <a:pt x="165493" y="830262"/>
                </a:lnTo>
                <a:lnTo>
                  <a:pt x="164084" y="828090"/>
                </a:lnTo>
                <a:lnTo>
                  <a:pt x="162547" y="825931"/>
                </a:lnTo>
                <a:lnTo>
                  <a:pt x="160997" y="823772"/>
                </a:lnTo>
                <a:lnTo>
                  <a:pt x="159461" y="821613"/>
                </a:lnTo>
                <a:lnTo>
                  <a:pt x="157911" y="819569"/>
                </a:lnTo>
                <a:lnTo>
                  <a:pt x="156375" y="817410"/>
                </a:lnTo>
                <a:lnTo>
                  <a:pt x="154825" y="815251"/>
                </a:lnTo>
                <a:lnTo>
                  <a:pt x="153149" y="813079"/>
                </a:lnTo>
                <a:lnTo>
                  <a:pt x="151612" y="810920"/>
                </a:lnTo>
                <a:lnTo>
                  <a:pt x="150063" y="808761"/>
                </a:lnTo>
                <a:lnTo>
                  <a:pt x="148374" y="806589"/>
                </a:lnTo>
                <a:lnTo>
                  <a:pt x="146837" y="804557"/>
                </a:lnTo>
                <a:lnTo>
                  <a:pt x="145288" y="802386"/>
                </a:lnTo>
                <a:lnTo>
                  <a:pt x="143611" y="800227"/>
                </a:lnTo>
                <a:lnTo>
                  <a:pt x="142074" y="798068"/>
                </a:lnTo>
                <a:lnTo>
                  <a:pt x="140525" y="795909"/>
                </a:lnTo>
                <a:lnTo>
                  <a:pt x="138976" y="793750"/>
                </a:lnTo>
                <a:lnTo>
                  <a:pt x="137439" y="791578"/>
                </a:lnTo>
                <a:lnTo>
                  <a:pt x="136029" y="789546"/>
                </a:lnTo>
                <a:lnTo>
                  <a:pt x="134493" y="787387"/>
                </a:lnTo>
                <a:lnTo>
                  <a:pt x="133096" y="785215"/>
                </a:lnTo>
                <a:lnTo>
                  <a:pt x="131686" y="783056"/>
                </a:lnTo>
                <a:lnTo>
                  <a:pt x="130289" y="780897"/>
                </a:lnTo>
                <a:lnTo>
                  <a:pt x="128879" y="778738"/>
                </a:lnTo>
                <a:lnTo>
                  <a:pt x="127482" y="776566"/>
                </a:lnTo>
                <a:lnTo>
                  <a:pt x="126225" y="774407"/>
                </a:lnTo>
                <a:lnTo>
                  <a:pt x="124815" y="772375"/>
                </a:lnTo>
                <a:lnTo>
                  <a:pt x="123558" y="770204"/>
                </a:lnTo>
                <a:lnTo>
                  <a:pt x="122288" y="768045"/>
                </a:lnTo>
                <a:lnTo>
                  <a:pt x="121031" y="765886"/>
                </a:lnTo>
                <a:lnTo>
                  <a:pt x="119773" y="763714"/>
                </a:lnTo>
                <a:lnTo>
                  <a:pt x="118643" y="761568"/>
                </a:lnTo>
                <a:lnTo>
                  <a:pt x="117386" y="759396"/>
                </a:lnTo>
                <a:lnTo>
                  <a:pt x="116255" y="757351"/>
                </a:lnTo>
                <a:lnTo>
                  <a:pt x="114998" y="755192"/>
                </a:lnTo>
                <a:lnTo>
                  <a:pt x="113880" y="753033"/>
                </a:lnTo>
                <a:lnTo>
                  <a:pt x="112610" y="750874"/>
                </a:lnTo>
                <a:lnTo>
                  <a:pt x="111493" y="748703"/>
                </a:lnTo>
                <a:lnTo>
                  <a:pt x="110236" y="746544"/>
                </a:lnTo>
                <a:lnTo>
                  <a:pt x="108966" y="744385"/>
                </a:lnTo>
                <a:lnTo>
                  <a:pt x="107848" y="742340"/>
                </a:lnTo>
                <a:lnTo>
                  <a:pt x="106591" y="740181"/>
                </a:lnTo>
                <a:lnTo>
                  <a:pt x="105321" y="738022"/>
                </a:lnTo>
                <a:lnTo>
                  <a:pt x="103924" y="735863"/>
                </a:lnTo>
                <a:lnTo>
                  <a:pt x="102654" y="733691"/>
                </a:lnTo>
                <a:lnTo>
                  <a:pt x="101257" y="731532"/>
                </a:lnTo>
                <a:lnTo>
                  <a:pt x="99999" y="729373"/>
                </a:lnTo>
                <a:lnTo>
                  <a:pt x="98590" y="727214"/>
                </a:lnTo>
                <a:lnTo>
                  <a:pt x="97053" y="725170"/>
                </a:lnTo>
                <a:lnTo>
                  <a:pt x="95643" y="723011"/>
                </a:lnTo>
                <a:lnTo>
                  <a:pt x="94107" y="720839"/>
                </a:lnTo>
                <a:lnTo>
                  <a:pt x="92557" y="718693"/>
                </a:lnTo>
                <a:lnTo>
                  <a:pt x="90881" y="716521"/>
                </a:lnTo>
                <a:lnTo>
                  <a:pt x="89192" y="714362"/>
                </a:lnTo>
                <a:lnTo>
                  <a:pt x="87515" y="712203"/>
                </a:lnTo>
                <a:lnTo>
                  <a:pt x="85826" y="710158"/>
                </a:lnTo>
                <a:lnTo>
                  <a:pt x="83997" y="707999"/>
                </a:lnTo>
                <a:lnTo>
                  <a:pt x="82181" y="705827"/>
                </a:lnTo>
                <a:lnTo>
                  <a:pt x="70396" y="692988"/>
                </a:lnTo>
                <a:lnTo>
                  <a:pt x="68287" y="690816"/>
                </a:lnTo>
                <a:lnTo>
                  <a:pt x="66192" y="688657"/>
                </a:lnTo>
                <a:lnTo>
                  <a:pt x="64084" y="686498"/>
                </a:lnTo>
                <a:lnTo>
                  <a:pt x="61988" y="684326"/>
                </a:lnTo>
                <a:lnTo>
                  <a:pt x="59740" y="682180"/>
                </a:lnTo>
                <a:lnTo>
                  <a:pt x="57632" y="680008"/>
                </a:lnTo>
                <a:lnTo>
                  <a:pt x="55397" y="677964"/>
                </a:lnTo>
                <a:lnTo>
                  <a:pt x="53149" y="675805"/>
                </a:lnTo>
                <a:lnTo>
                  <a:pt x="50901" y="673646"/>
                </a:lnTo>
                <a:lnTo>
                  <a:pt x="48806" y="671487"/>
                </a:lnTo>
                <a:lnTo>
                  <a:pt x="46558" y="669315"/>
                </a:lnTo>
                <a:lnTo>
                  <a:pt x="44310" y="667156"/>
                </a:lnTo>
                <a:lnTo>
                  <a:pt x="42214" y="664997"/>
                </a:lnTo>
                <a:lnTo>
                  <a:pt x="39966" y="662952"/>
                </a:lnTo>
                <a:lnTo>
                  <a:pt x="37858" y="660793"/>
                </a:lnTo>
                <a:lnTo>
                  <a:pt x="35750" y="658634"/>
                </a:lnTo>
                <a:lnTo>
                  <a:pt x="33655" y="656475"/>
                </a:lnTo>
                <a:lnTo>
                  <a:pt x="31546" y="654316"/>
                </a:lnTo>
                <a:lnTo>
                  <a:pt x="29591" y="652145"/>
                </a:lnTo>
                <a:lnTo>
                  <a:pt x="27622" y="649986"/>
                </a:lnTo>
                <a:lnTo>
                  <a:pt x="25666" y="647941"/>
                </a:lnTo>
                <a:lnTo>
                  <a:pt x="23837" y="645782"/>
                </a:lnTo>
                <a:lnTo>
                  <a:pt x="22009" y="643623"/>
                </a:lnTo>
                <a:lnTo>
                  <a:pt x="9677" y="626440"/>
                </a:lnTo>
                <a:lnTo>
                  <a:pt x="8407" y="624281"/>
                </a:lnTo>
                <a:lnTo>
                  <a:pt x="7289" y="622122"/>
                </a:lnTo>
                <a:lnTo>
                  <a:pt x="6159" y="619963"/>
                </a:lnTo>
                <a:lnTo>
                  <a:pt x="5181" y="617804"/>
                </a:lnTo>
                <a:lnTo>
                  <a:pt x="4343" y="615759"/>
                </a:lnTo>
                <a:lnTo>
                  <a:pt x="3492" y="613600"/>
                </a:lnTo>
                <a:lnTo>
                  <a:pt x="2794" y="611428"/>
                </a:lnTo>
                <a:lnTo>
                  <a:pt x="2095" y="609269"/>
                </a:lnTo>
                <a:lnTo>
                  <a:pt x="1536" y="607110"/>
                </a:lnTo>
                <a:lnTo>
                  <a:pt x="977" y="604951"/>
                </a:lnTo>
                <a:lnTo>
                  <a:pt x="698" y="602792"/>
                </a:lnTo>
                <a:lnTo>
                  <a:pt x="419" y="600748"/>
                </a:lnTo>
                <a:lnTo>
                  <a:pt x="139" y="598589"/>
                </a:lnTo>
                <a:lnTo>
                  <a:pt x="0" y="596417"/>
                </a:lnTo>
                <a:lnTo>
                  <a:pt x="0" y="594258"/>
                </a:lnTo>
                <a:lnTo>
                  <a:pt x="0" y="592099"/>
                </a:lnTo>
                <a:lnTo>
                  <a:pt x="139" y="589940"/>
                </a:lnTo>
                <a:lnTo>
                  <a:pt x="279" y="587768"/>
                </a:lnTo>
                <a:lnTo>
                  <a:pt x="546" y="585609"/>
                </a:lnTo>
                <a:lnTo>
                  <a:pt x="838" y="583565"/>
                </a:lnTo>
                <a:lnTo>
                  <a:pt x="1257" y="581406"/>
                </a:lnTo>
                <a:lnTo>
                  <a:pt x="1676" y="579247"/>
                </a:lnTo>
                <a:lnTo>
                  <a:pt x="4762" y="568553"/>
                </a:lnTo>
                <a:lnTo>
                  <a:pt x="5460" y="566394"/>
                </a:lnTo>
                <a:lnTo>
                  <a:pt x="6311" y="564235"/>
                </a:lnTo>
                <a:lnTo>
                  <a:pt x="7150" y="562076"/>
                </a:lnTo>
                <a:lnTo>
                  <a:pt x="7988" y="559917"/>
                </a:lnTo>
                <a:lnTo>
                  <a:pt x="8826" y="557745"/>
                </a:lnTo>
                <a:lnTo>
                  <a:pt x="9677" y="555586"/>
                </a:lnTo>
                <a:lnTo>
                  <a:pt x="10655" y="553542"/>
                </a:lnTo>
                <a:lnTo>
                  <a:pt x="11493" y="551383"/>
                </a:lnTo>
                <a:lnTo>
                  <a:pt x="12471" y="549224"/>
                </a:lnTo>
                <a:lnTo>
                  <a:pt x="13462" y="547065"/>
                </a:lnTo>
                <a:lnTo>
                  <a:pt x="14300" y="544893"/>
                </a:lnTo>
                <a:lnTo>
                  <a:pt x="15278" y="542734"/>
                </a:lnTo>
                <a:lnTo>
                  <a:pt x="16268" y="540575"/>
                </a:lnTo>
                <a:lnTo>
                  <a:pt x="17106" y="538416"/>
                </a:lnTo>
                <a:lnTo>
                  <a:pt x="18084" y="536371"/>
                </a:lnTo>
                <a:lnTo>
                  <a:pt x="18923" y="534212"/>
                </a:lnTo>
                <a:lnTo>
                  <a:pt x="19913" y="532053"/>
                </a:lnTo>
                <a:lnTo>
                  <a:pt x="20751" y="529882"/>
                </a:lnTo>
                <a:lnTo>
                  <a:pt x="21589" y="527723"/>
                </a:lnTo>
                <a:lnTo>
                  <a:pt x="22440" y="525564"/>
                </a:lnTo>
                <a:lnTo>
                  <a:pt x="23418" y="523405"/>
                </a:lnTo>
                <a:lnTo>
                  <a:pt x="24257" y="521360"/>
                </a:lnTo>
                <a:lnTo>
                  <a:pt x="25095" y="519201"/>
                </a:lnTo>
                <a:lnTo>
                  <a:pt x="25946" y="517042"/>
                </a:lnTo>
                <a:lnTo>
                  <a:pt x="26784" y="514870"/>
                </a:lnTo>
                <a:lnTo>
                  <a:pt x="27622" y="512711"/>
                </a:lnTo>
                <a:lnTo>
                  <a:pt x="28460" y="510552"/>
                </a:lnTo>
                <a:lnTo>
                  <a:pt x="29311" y="508381"/>
                </a:lnTo>
                <a:lnTo>
                  <a:pt x="30289" y="506234"/>
                </a:lnTo>
                <a:lnTo>
                  <a:pt x="31127" y="504177"/>
                </a:lnTo>
                <a:lnTo>
                  <a:pt x="36029" y="493369"/>
                </a:lnTo>
                <a:lnTo>
                  <a:pt x="37020" y="491210"/>
                </a:lnTo>
                <a:lnTo>
                  <a:pt x="38138" y="489165"/>
                </a:lnTo>
                <a:lnTo>
                  <a:pt x="39408" y="487006"/>
                </a:lnTo>
                <a:lnTo>
                  <a:pt x="40665" y="484847"/>
                </a:lnTo>
                <a:lnTo>
                  <a:pt x="49364" y="471995"/>
                </a:lnTo>
                <a:lnTo>
                  <a:pt x="51041" y="469836"/>
                </a:lnTo>
                <a:lnTo>
                  <a:pt x="52730" y="467677"/>
                </a:lnTo>
                <a:lnTo>
                  <a:pt x="54686" y="465505"/>
                </a:lnTo>
                <a:lnTo>
                  <a:pt x="56514" y="463359"/>
                </a:lnTo>
                <a:lnTo>
                  <a:pt x="58623" y="461187"/>
                </a:lnTo>
                <a:lnTo>
                  <a:pt x="60578" y="459028"/>
                </a:lnTo>
                <a:lnTo>
                  <a:pt x="62826" y="456984"/>
                </a:lnTo>
                <a:lnTo>
                  <a:pt x="65074" y="454825"/>
                </a:lnTo>
                <a:lnTo>
                  <a:pt x="67310" y="452666"/>
                </a:lnTo>
                <a:lnTo>
                  <a:pt x="69697" y="450494"/>
                </a:lnTo>
                <a:lnTo>
                  <a:pt x="72085" y="448335"/>
                </a:lnTo>
                <a:lnTo>
                  <a:pt x="74612" y="446176"/>
                </a:lnTo>
                <a:lnTo>
                  <a:pt x="77279" y="444017"/>
                </a:lnTo>
                <a:lnTo>
                  <a:pt x="79794" y="441972"/>
                </a:lnTo>
                <a:lnTo>
                  <a:pt x="82461" y="439813"/>
                </a:lnTo>
                <a:lnTo>
                  <a:pt x="85267" y="437654"/>
                </a:lnTo>
                <a:lnTo>
                  <a:pt x="88074" y="435483"/>
                </a:lnTo>
                <a:lnTo>
                  <a:pt x="90881" y="433324"/>
                </a:lnTo>
                <a:lnTo>
                  <a:pt x="93675" y="431165"/>
                </a:lnTo>
                <a:lnTo>
                  <a:pt x="96481" y="428993"/>
                </a:lnTo>
                <a:lnTo>
                  <a:pt x="99428" y="426961"/>
                </a:lnTo>
                <a:lnTo>
                  <a:pt x="102374" y="424802"/>
                </a:lnTo>
                <a:lnTo>
                  <a:pt x="105321" y="422643"/>
                </a:lnTo>
                <a:lnTo>
                  <a:pt x="108267" y="420471"/>
                </a:lnTo>
                <a:lnTo>
                  <a:pt x="111213" y="418312"/>
                </a:lnTo>
                <a:lnTo>
                  <a:pt x="114020" y="416153"/>
                </a:lnTo>
                <a:lnTo>
                  <a:pt x="116967" y="413994"/>
                </a:lnTo>
                <a:lnTo>
                  <a:pt x="119900" y="411822"/>
                </a:lnTo>
                <a:lnTo>
                  <a:pt x="122720" y="409790"/>
                </a:lnTo>
                <a:lnTo>
                  <a:pt x="125666" y="407619"/>
                </a:lnTo>
                <a:lnTo>
                  <a:pt x="128460" y="405460"/>
                </a:lnTo>
                <a:lnTo>
                  <a:pt x="131267" y="403301"/>
                </a:lnTo>
                <a:lnTo>
                  <a:pt x="134073" y="401142"/>
                </a:lnTo>
                <a:lnTo>
                  <a:pt x="136740" y="398983"/>
                </a:lnTo>
                <a:lnTo>
                  <a:pt x="139407" y="396811"/>
                </a:lnTo>
                <a:lnTo>
                  <a:pt x="141922" y="394779"/>
                </a:lnTo>
                <a:lnTo>
                  <a:pt x="144449" y="392607"/>
                </a:lnTo>
                <a:lnTo>
                  <a:pt x="146977" y="390448"/>
                </a:lnTo>
                <a:lnTo>
                  <a:pt x="149364" y="388289"/>
                </a:lnTo>
                <a:lnTo>
                  <a:pt x="151739" y="386130"/>
                </a:lnTo>
                <a:lnTo>
                  <a:pt x="154127" y="383971"/>
                </a:lnTo>
                <a:lnTo>
                  <a:pt x="156235" y="381800"/>
                </a:lnTo>
                <a:lnTo>
                  <a:pt x="171386" y="364629"/>
                </a:lnTo>
                <a:lnTo>
                  <a:pt x="172923" y="362585"/>
                </a:lnTo>
                <a:lnTo>
                  <a:pt x="180771" y="349618"/>
                </a:lnTo>
                <a:lnTo>
                  <a:pt x="181902" y="347573"/>
                </a:lnTo>
                <a:lnTo>
                  <a:pt x="182880" y="345414"/>
                </a:lnTo>
                <a:lnTo>
                  <a:pt x="183857" y="343255"/>
                </a:lnTo>
                <a:lnTo>
                  <a:pt x="184696" y="341096"/>
                </a:lnTo>
                <a:lnTo>
                  <a:pt x="185686" y="338924"/>
                </a:lnTo>
                <a:lnTo>
                  <a:pt x="186385" y="336765"/>
                </a:lnTo>
                <a:lnTo>
                  <a:pt x="187223" y="334606"/>
                </a:lnTo>
                <a:lnTo>
                  <a:pt x="187921" y="332562"/>
                </a:lnTo>
                <a:lnTo>
                  <a:pt x="188493" y="330403"/>
                </a:lnTo>
                <a:lnTo>
                  <a:pt x="189191" y="328231"/>
                </a:lnTo>
                <a:lnTo>
                  <a:pt x="189750" y="326072"/>
                </a:lnTo>
                <a:lnTo>
                  <a:pt x="190309" y="323913"/>
                </a:lnTo>
                <a:lnTo>
                  <a:pt x="190868" y="321754"/>
                </a:lnTo>
                <a:lnTo>
                  <a:pt x="191300" y="319595"/>
                </a:lnTo>
                <a:lnTo>
                  <a:pt x="191719" y="317423"/>
                </a:lnTo>
                <a:lnTo>
                  <a:pt x="192138" y="315391"/>
                </a:lnTo>
                <a:lnTo>
                  <a:pt x="192557" y="313220"/>
                </a:lnTo>
                <a:lnTo>
                  <a:pt x="192976" y="311061"/>
                </a:lnTo>
                <a:lnTo>
                  <a:pt x="193395" y="308902"/>
                </a:lnTo>
                <a:lnTo>
                  <a:pt x="193814" y="306743"/>
                </a:lnTo>
                <a:lnTo>
                  <a:pt x="194094" y="304584"/>
                </a:lnTo>
                <a:lnTo>
                  <a:pt x="194386" y="302412"/>
                </a:lnTo>
                <a:lnTo>
                  <a:pt x="194805" y="300380"/>
                </a:lnTo>
                <a:lnTo>
                  <a:pt x="195084" y="298221"/>
                </a:lnTo>
                <a:lnTo>
                  <a:pt x="195364" y="296049"/>
                </a:lnTo>
                <a:lnTo>
                  <a:pt x="195643" y="293890"/>
                </a:lnTo>
                <a:lnTo>
                  <a:pt x="195922" y="291731"/>
                </a:lnTo>
                <a:lnTo>
                  <a:pt x="196202" y="289560"/>
                </a:lnTo>
                <a:lnTo>
                  <a:pt x="196481" y="287401"/>
                </a:lnTo>
                <a:lnTo>
                  <a:pt x="196761" y="285356"/>
                </a:lnTo>
                <a:lnTo>
                  <a:pt x="197040" y="283210"/>
                </a:lnTo>
                <a:lnTo>
                  <a:pt x="197332" y="281038"/>
                </a:lnTo>
                <a:lnTo>
                  <a:pt x="197612" y="278879"/>
                </a:lnTo>
                <a:lnTo>
                  <a:pt x="197891" y="276720"/>
                </a:lnTo>
                <a:lnTo>
                  <a:pt x="198170" y="274548"/>
                </a:lnTo>
                <a:lnTo>
                  <a:pt x="198310" y="272389"/>
                </a:lnTo>
                <a:lnTo>
                  <a:pt x="198589" y="270230"/>
                </a:lnTo>
                <a:lnTo>
                  <a:pt x="198869" y="268185"/>
                </a:lnTo>
                <a:lnTo>
                  <a:pt x="199009" y="266026"/>
                </a:lnTo>
                <a:lnTo>
                  <a:pt x="199288" y="263867"/>
                </a:lnTo>
                <a:lnTo>
                  <a:pt x="199428" y="261708"/>
                </a:lnTo>
                <a:lnTo>
                  <a:pt x="199707" y="259537"/>
                </a:lnTo>
                <a:lnTo>
                  <a:pt x="199847" y="257378"/>
                </a:lnTo>
                <a:lnTo>
                  <a:pt x="199986" y="255219"/>
                </a:lnTo>
                <a:lnTo>
                  <a:pt x="200279" y="253174"/>
                </a:lnTo>
                <a:lnTo>
                  <a:pt x="200406" y="251015"/>
                </a:lnTo>
                <a:lnTo>
                  <a:pt x="200558" y="248843"/>
                </a:lnTo>
                <a:lnTo>
                  <a:pt x="200685" y="246697"/>
                </a:lnTo>
                <a:lnTo>
                  <a:pt x="200837" y="244525"/>
                </a:lnTo>
                <a:lnTo>
                  <a:pt x="200837" y="242366"/>
                </a:lnTo>
                <a:lnTo>
                  <a:pt x="200977" y="240207"/>
                </a:lnTo>
                <a:lnTo>
                  <a:pt x="201104" y="238163"/>
                </a:lnTo>
                <a:lnTo>
                  <a:pt x="201104" y="236004"/>
                </a:lnTo>
                <a:lnTo>
                  <a:pt x="201256" y="233845"/>
                </a:lnTo>
                <a:lnTo>
                  <a:pt x="201256" y="231673"/>
                </a:lnTo>
                <a:lnTo>
                  <a:pt x="201256" y="218833"/>
                </a:lnTo>
                <a:lnTo>
                  <a:pt x="201104" y="216662"/>
                </a:lnTo>
                <a:lnTo>
                  <a:pt x="201104" y="214503"/>
                </a:lnTo>
                <a:lnTo>
                  <a:pt x="200977" y="212344"/>
                </a:lnTo>
                <a:lnTo>
                  <a:pt x="200977" y="210185"/>
                </a:lnTo>
                <a:lnTo>
                  <a:pt x="200837" y="208026"/>
                </a:lnTo>
                <a:lnTo>
                  <a:pt x="200685" y="205968"/>
                </a:lnTo>
                <a:lnTo>
                  <a:pt x="200558" y="203822"/>
                </a:lnTo>
                <a:lnTo>
                  <a:pt x="200406" y="201650"/>
                </a:lnTo>
                <a:lnTo>
                  <a:pt x="200279" y="199491"/>
                </a:lnTo>
                <a:lnTo>
                  <a:pt x="200126" y="197332"/>
                </a:lnTo>
                <a:lnTo>
                  <a:pt x="199986" y="195160"/>
                </a:lnTo>
                <a:lnTo>
                  <a:pt x="199847" y="193001"/>
                </a:lnTo>
                <a:lnTo>
                  <a:pt x="199707" y="190969"/>
                </a:lnTo>
                <a:lnTo>
                  <a:pt x="199567" y="188798"/>
                </a:lnTo>
                <a:lnTo>
                  <a:pt x="199288" y="186639"/>
                </a:lnTo>
                <a:lnTo>
                  <a:pt x="199148" y="184480"/>
                </a:lnTo>
                <a:lnTo>
                  <a:pt x="199009" y="182321"/>
                </a:lnTo>
                <a:lnTo>
                  <a:pt x="198869" y="180149"/>
                </a:lnTo>
                <a:lnTo>
                  <a:pt x="198729" y="177990"/>
                </a:lnTo>
                <a:lnTo>
                  <a:pt x="198589" y="175831"/>
                </a:lnTo>
                <a:lnTo>
                  <a:pt x="198450" y="173786"/>
                </a:lnTo>
                <a:lnTo>
                  <a:pt x="198310" y="171627"/>
                </a:lnTo>
                <a:lnTo>
                  <a:pt x="198170" y="169468"/>
                </a:lnTo>
                <a:lnTo>
                  <a:pt x="198031" y="167309"/>
                </a:lnTo>
                <a:lnTo>
                  <a:pt x="197891" y="165150"/>
                </a:lnTo>
                <a:lnTo>
                  <a:pt x="197751" y="162979"/>
                </a:lnTo>
                <a:lnTo>
                  <a:pt x="197751" y="160820"/>
                </a:lnTo>
                <a:lnTo>
                  <a:pt x="197612" y="158775"/>
                </a:lnTo>
                <a:lnTo>
                  <a:pt x="197612" y="156616"/>
                </a:lnTo>
                <a:lnTo>
                  <a:pt x="197459" y="154457"/>
                </a:lnTo>
                <a:lnTo>
                  <a:pt x="197459" y="152285"/>
                </a:lnTo>
                <a:lnTo>
                  <a:pt x="197459" y="150126"/>
                </a:lnTo>
                <a:lnTo>
                  <a:pt x="197459" y="147967"/>
                </a:lnTo>
                <a:lnTo>
                  <a:pt x="197459" y="145808"/>
                </a:lnTo>
                <a:lnTo>
                  <a:pt x="197459" y="143764"/>
                </a:lnTo>
                <a:lnTo>
                  <a:pt x="197459" y="141605"/>
                </a:lnTo>
                <a:lnTo>
                  <a:pt x="197612" y="139446"/>
                </a:lnTo>
                <a:lnTo>
                  <a:pt x="197612" y="137274"/>
                </a:lnTo>
                <a:lnTo>
                  <a:pt x="197751" y="135115"/>
                </a:lnTo>
                <a:lnTo>
                  <a:pt x="197751" y="132956"/>
                </a:lnTo>
                <a:lnTo>
                  <a:pt x="197891" y="130797"/>
                </a:lnTo>
                <a:lnTo>
                  <a:pt x="198031" y="128638"/>
                </a:lnTo>
                <a:lnTo>
                  <a:pt x="198170" y="126593"/>
                </a:lnTo>
                <a:lnTo>
                  <a:pt x="198310" y="124434"/>
                </a:lnTo>
                <a:lnTo>
                  <a:pt x="198450" y="122262"/>
                </a:lnTo>
                <a:lnTo>
                  <a:pt x="198589" y="120103"/>
                </a:lnTo>
                <a:lnTo>
                  <a:pt x="198729" y="117944"/>
                </a:lnTo>
                <a:lnTo>
                  <a:pt x="199009" y="115785"/>
                </a:lnTo>
                <a:lnTo>
                  <a:pt x="199148" y="113614"/>
                </a:lnTo>
                <a:lnTo>
                  <a:pt x="199428" y="111582"/>
                </a:lnTo>
                <a:lnTo>
                  <a:pt x="199567" y="109410"/>
                </a:lnTo>
                <a:lnTo>
                  <a:pt x="199707" y="107251"/>
                </a:lnTo>
                <a:lnTo>
                  <a:pt x="199986" y="105092"/>
                </a:lnTo>
                <a:lnTo>
                  <a:pt x="200126" y="102933"/>
                </a:lnTo>
                <a:lnTo>
                  <a:pt x="200406" y="100774"/>
                </a:lnTo>
                <a:lnTo>
                  <a:pt x="200685" y="98602"/>
                </a:lnTo>
                <a:lnTo>
                  <a:pt x="200837" y="96570"/>
                </a:lnTo>
                <a:lnTo>
                  <a:pt x="201104" y="94399"/>
                </a:lnTo>
                <a:lnTo>
                  <a:pt x="201256" y="92240"/>
                </a:lnTo>
                <a:lnTo>
                  <a:pt x="201536" y="90081"/>
                </a:lnTo>
                <a:lnTo>
                  <a:pt x="201676" y="87922"/>
                </a:lnTo>
                <a:lnTo>
                  <a:pt x="201955" y="85763"/>
                </a:lnTo>
                <a:lnTo>
                  <a:pt x="202095" y="83591"/>
                </a:lnTo>
                <a:lnTo>
                  <a:pt x="202374" y="81432"/>
                </a:lnTo>
                <a:lnTo>
                  <a:pt x="202514" y="79387"/>
                </a:lnTo>
                <a:lnTo>
                  <a:pt x="202653" y="77228"/>
                </a:lnTo>
                <a:lnTo>
                  <a:pt x="202933" y="75069"/>
                </a:lnTo>
                <a:lnTo>
                  <a:pt x="203073" y="72898"/>
                </a:lnTo>
                <a:lnTo>
                  <a:pt x="203225" y="70751"/>
                </a:lnTo>
                <a:lnTo>
                  <a:pt x="203352" y="68580"/>
                </a:lnTo>
                <a:lnTo>
                  <a:pt x="203492" y="66421"/>
                </a:lnTo>
                <a:lnTo>
                  <a:pt x="203631" y="64376"/>
                </a:lnTo>
                <a:lnTo>
                  <a:pt x="203771" y="62217"/>
                </a:lnTo>
                <a:lnTo>
                  <a:pt x="203923" y="60058"/>
                </a:lnTo>
                <a:lnTo>
                  <a:pt x="204050" y="57899"/>
                </a:lnTo>
                <a:lnTo>
                  <a:pt x="204203" y="55727"/>
                </a:lnTo>
                <a:lnTo>
                  <a:pt x="204343" y="53568"/>
                </a:lnTo>
                <a:lnTo>
                  <a:pt x="204482" y="51409"/>
                </a:lnTo>
                <a:lnTo>
                  <a:pt x="204482" y="49364"/>
                </a:lnTo>
                <a:lnTo>
                  <a:pt x="204622" y="47205"/>
                </a:lnTo>
                <a:lnTo>
                  <a:pt x="204762" y="45046"/>
                </a:lnTo>
                <a:lnTo>
                  <a:pt x="204762" y="42887"/>
                </a:lnTo>
                <a:lnTo>
                  <a:pt x="204901" y="40716"/>
                </a:lnTo>
                <a:lnTo>
                  <a:pt x="204901" y="38557"/>
                </a:lnTo>
                <a:lnTo>
                  <a:pt x="205041" y="36398"/>
                </a:lnTo>
                <a:lnTo>
                  <a:pt x="205041" y="34239"/>
                </a:lnTo>
                <a:lnTo>
                  <a:pt x="205181" y="32194"/>
                </a:lnTo>
                <a:lnTo>
                  <a:pt x="205181" y="30022"/>
                </a:lnTo>
                <a:lnTo>
                  <a:pt x="205181" y="27876"/>
                </a:lnTo>
                <a:lnTo>
                  <a:pt x="205320" y="25704"/>
                </a:lnTo>
                <a:lnTo>
                  <a:pt x="205320" y="23545"/>
                </a:lnTo>
                <a:lnTo>
                  <a:pt x="205320" y="21386"/>
                </a:lnTo>
                <a:lnTo>
                  <a:pt x="205320" y="19215"/>
                </a:lnTo>
                <a:lnTo>
                  <a:pt x="205460" y="17183"/>
                </a:lnTo>
                <a:lnTo>
                  <a:pt x="205460" y="15011"/>
                </a:lnTo>
                <a:lnTo>
                  <a:pt x="205460" y="12852"/>
                </a:lnTo>
                <a:lnTo>
                  <a:pt x="205460" y="10693"/>
                </a:lnTo>
                <a:lnTo>
                  <a:pt x="205460" y="8534"/>
                </a:lnTo>
                <a:lnTo>
                  <a:pt x="205460" y="6375"/>
                </a:lnTo>
                <a:lnTo>
                  <a:pt x="205600" y="4203"/>
                </a:lnTo>
                <a:lnTo>
                  <a:pt x="205600" y="2171"/>
                </a:lnTo>
                <a:lnTo>
                  <a:pt x="205600" y="0"/>
                </a:lnTo>
                <a:lnTo>
                  <a:pt x="205740" y="0"/>
                </a:lnTo>
                <a:lnTo>
                  <a:pt x="205740" y="2171"/>
                </a:lnTo>
                <a:lnTo>
                  <a:pt x="205740" y="4203"/>
                </a:lnTo>
                <a:lnTo>
                  <a:pt x="205740" y="6375"/>
                </a:lnTo>
                <a:lnTo>
                  <a:pt x="205879" y="8534"/>
                </a:lnTo>
                <a:lnTo>
                  <a:pt x="205879" y="19215"/>
                </a:lnTo>
                <a:lnTo>
                  <a:pt x="206019" y="21386"/>
                </a:lnTo>
                <a:lnTo>
                  <a:pt x="206019" y="23545"/>
                </a:lnTo>
                <a:lnTo>
                  <a:pt x="206019" y="25704"/>
                </a:lnTo>
                <a:lnTo>
                  <a:pt x="206019" y="27876"/>
                </a:lnTo>
                <a:lnTo>
                  <a:pt x="206159" y="30022"/>
                </a:lnTo>
                <a:lnTo>
                  <a:pt x="206159" y="32194"/>
                </a:lnTo>
                <a:lnTo>
                  <a:pt x="206298" y="34239"/>
                </a:lnTo>
                <a:lnTo>
                  <a:pt x="206298" y="36398"/>
                </a:lnTo>
                <a:lnTo>
                  <a:pt x="206438" y="38557"/>
                </a:lnTo>
                <a:lnTo>
                  <a:pt x="206438" y="40716"/>
                </a:lnTo>
                <a:lnTo>
                  <a:pt x="206578" y="42887"/>
                </a:lnTo>
                <a:lnTo>
                  <a:pt x="206578" y="45046"/>
                </a:lnTo>
                <a:lnTo>
                  <a:pt x="206717" y="47205"/>
                </a:lnTo>
                <a:lnTo>
                  <a:pt x="206717" y="49364"/>
                </a:lnTo>
                <a:lnTo>
                  <a:pt x="206870" y="51409"/>
                </a:lnTo>
                <a:lnTo>
                  <a:pt x="206997" y="53568"/>
                </a:lnTo>
                <a:lnTo>
                  <a:pt x="207149" y="55727"/>
                </a:lnTo>
                <a:lnTo>
                  <a:pt x="207276" y="57899"/>
                </a:lnTo>
                <a:lnTo>
                  <a:pt x="207429" y="60058"/>
                </a:lnTo>
                <a:lnTo>
                  <a:pt x="207568" y="62217"/>
                </a:lnTo>
                <a:lnTo>
                  <a:pt x="207708" y="64376"/>
                </a:lnTo>
                <a:lnTo>
                  <a:pt x="207848" y="66421"/>
                </a:lnTo>
                <a:lnTo>
                  <a:pt x="207987" y="68580"/>
                </a:lnTo>
                <a:lnTo>
                  <a:pt x="208127" y="70751"/>
                </a:lnTo>
                <a:lnTo>
                  <a:pt x="208267" y="72898"/>
                </a:lnTo>
                <a:lnTo>
                  <a:pt x="208407" y="75069"/>
                </a:lnTo>
                <a:lnTo>
                  <a:pt x="208686" y="77228"/>
                </a:lnTo>
                <a:lnTo>
                  <a:pt x="208826" y="79387"/>
                </a:lnTo>
                <a:lnTo>
                  <a:pt x="208965" y="81432"/>
                </a:lnTo>
                <a:lnTo>
                  <a:pt x="209245" y="83591"/>
                </a:lnTo>
                <a:lnTo>
                  <a:pt x="209384" y="85763"/>
                </a:lnTo>
                <a:lnTo>
                  <a:pt x="209664" y="87922"/>
                </a:lnTo>
                <a:lnTo>
                  <a:pt x="209816" y="90081"/>
                </a:lnTo>
                <a:lnTo>
                  <a:pt x="210096" y="92240"/>
                </a:lnTo>
                <a:lnTo>
                  <a:pt x="210223" y="94399"/>
                </a:lnTo>
                <a:lnTo>
                  <a:pt x="210515" y="96570"/>
                </a:lnTo>
                <a:lnTo>
                  <a:pt x="210642" y="98602"/>
                </a:lnTo>
                <a:lnTo>
                  <a:pt x="210921" y="100774"/>
                </a:lnTo>
                <a:lnTo>
                  <a:pt x="211074" y="102933"/>
                </a:lnTo>
                <a:lnTo>
                  <a:pt x="211353" y="105092"/>
                </a:lnTo>
                <a:lnTo>
                  <a:pt x="211493" y="107251"/>
                </a:lnTo>
                <a:lnTo>
                  <a:pt x="211772" y="109410"/>
                </a:lnTo>
                <a:lnTo>
                  <a:pt x="211912" y="111582"/>
                </a:lnTo>
                <a:lnTo>
                  <a:pt x="212191" y="113614"/>
                </a:lnTo>
                <a:lnTo>
                  <a:pt x="212331" y="115785"/>
                </a:lnTo>
                <a:lnTo>
                  <a:pt x="212471" y="117944"/>
                </a:lnTo>
                <a:lnTo>
                  <a:pt x="212750" y="120103"/>
                </a:lnTo>
                <a:lnTo>
                  <a:pt x="212890" y="122262"/>
                </a:lnTo>
                <a:lnTo>
                  <a:pt x="213029" y="124434"/>
                </a:lnTo>
                <a:lnTo>
                  <a:pt x="213169" y="126593"/>
                </a:lnTo>
                <a:lnTo>
                  <a:pt x="213309" y="128638"/>
                </a:lnTo>
                <a:lnTo>
                  <a:pt x="213461" y="130797"/>
                </a:lnTo>
                <a:lnTo>
                  <a:pt x="213461" y="132956"/>
                </a:lnTo>
                <a:lnTo>
                  <a:pt x="213588" y="135115"/>
                </a:lnTo>
                <a:lnTo>
                  <a:pt x="213740" y="137274"/>
                </a:lnTo>
                <a:lnTo>
                  <a:pt x="213740" y="139446"/>
                </a:lnTo>
                <a:lnTo>
                  <a:pt x="213868" y="141605"/>
                </a:lnTo>
                <a:lnTo>
                  <a:pt x="213868" y="143764"/>
                </a:lnTo>
                <a:lnTo>
                  <a:pt x="213868" y="145808"/>
                </a:lnTo>
                <a:lnTo>
                  <a:pt x="213868" y="147967"/>
                </a:lnTo>
                <a:lnTo>
                  <a:pt x="213868" y="150126"/>
                </a:lnTo>
                <a:lnTo>
                  <a:pt x="213868" y="152285"/>
                </a:lnTo>
                <a:lnTo>
                  <a:pt x="213740" y="154457"/>
                </a:lnTo>
                <a:lnTo>
                  <a:pt x="213740" y="156616"/>
                </a:lnTo>
                <a:lnTo>
                  <a:pt x="213740" y="158775"/>
                </a:lnTo>
                <a:lnTo>
                  <a:pt x="213588" y="160820"/>
                </a:lnTo>
                <a:lnTo>
                  <a:pt x="213461" y="162979"/>
                </a:lnTo>
                <a:lnTo>
                  <a:pt x="213461" y="165150"/>
                </a:lnTo>
                <a:lnTo>
                  <a:pt x="213309" y="167309"/>
                </a:lnTo>
                <a:lnTo>
                  <a:pt x="213169" y="169468"/>
                </a:lnTo>
                <a:lnTo>
                  <a:pt x="213029" y="171627"/>
                </a:lnTo>
                <a:lnTo>
                  <a:pt x="212890" y="173786"/>
                </a:lnTo>
                <a:lnTo>
                  <a:pt x="212750" y="175831"/>
                </a:lnTo>
                <a:lnTo>
                  <a:pt x="212610" y="177990"/>
                </a:lnTo>
                <a:lnTo>
                  <a:pt x="212471" y="180149"/>
                </a:lnTo>
                <a:lnTo>
                  <a:pt x="212331" y="182321"/>
                </a:lnTo>
                <a:lnTo>
                  <a:pt x="212191" y="184480"/>
                </a:lnTo>
                <a:lnTo>
                  <a:pt x="211912" y="186639"/>
                </a:lnTo>
                <a:lnTo>
                  <a:pt x="211772" y="188798"/>
                </a:lnTo>
                <a:lnTo>
                  <a:pt x="211632" y="190969"/>
                </a:lnTo>
                <a:lnTo>
                  <a:pt x="211493" y="193001"/>
                </a:lnTo>
                <a:lnTo>
                  <a:pt x="211353" y="195160"/>
                </a:lnTo>
                <a:lnTo>
                  <a:pt x="211213" y="197332"/>
                </a:lnTo>
                <a:lnTo>
                  <a:pt x="211074" y="199491"/>
                </a:lnTo>
                <a:lnTo>
                  <a:pt x="210921" y="201650"/>
                </a:lnTo>
                <a:lnTo>
                  <a:pt x="210794" y="203822"/>
                </a:lnTo>
                <a:lnTo>
                  <a:pt x="210642" y="205968"/>
                </a:lnTo>
                <a:lnTo>
                  <a:pt x="210515" y="208026"/>
                </a:lnTo>
                <a:lnTo>
                  <a:pt x="210362" y="210185"/>
                </a:lnTo>
                <a:lnTo>
                  <a:pt x="210362" y="212344"/>
                </a:lnTo>
                <a:lnTo>
                  <a:pt x="210223" y="214503"/>
                </a:lnTo>
                <a:lnTo>
                  <a:pt x="210096" y="216662"/>
                </a:lnTo>
                <a:lnTo>
                  <a:pt x="210096" y="218833"/>
                </a:lnTo>
                <a:lnTo>
                  <a:pt x="210096" y="220992"/>
                </a:lnTo>
                <a:lnTo>
                  <a:pt x="210096" y="223037"/>
                </a:lnTo>
                <a:lnTo>
                  <a:pt x="209943" y="225196"/>
                </a:lnTo>
                <a:lnTo>
                  <a:pt x="209943" y="227355"/>
                </a:lnTo>
                <a:lnTo>
                  <a:pt x="210096" y="229514"/>
                </a:lnTo>
                <a:lnTo>
                  <a:pt x="210096" y="231673"/>
                </a:lnTo>
                <a:lnTo>
                  <a:pt x="210096" y="233845"/>
                </a:lnTo>
                <a:lnTo>
                  <a:pt x="210223" y="236004"/>
                </a:lnTo>
                <a:lnTo>
                  <a:pt x="210223" y="238163"/>
                </a:lnTo>
                <a:lnTo>
                  <a:pt x="210362" y="240207"/>
                </a:lnTo>
                <a:lnTo>
                  <a:pt x="210362" y="242366"/>
                </a:lnTo>
                <a:lnTo>
                  <a:pt x="210515" y="244525"/>
                </a:lnTo>
                <a:lnTo>
                  <a:pt x="210642" y="246697"/>
                </a:lnTo>
                <a:lnTo>
                  <a:pt x="210794" y="248843"/>
                </a:lnTo>
                <a:lnTo>
                  <a:pt x="210921" y="251015"/>
                </a:lnTo>
                <a:lnTo>
                  <a:pt x="211074" y="253174"/>
                </a:lnTo>
                <a:lnTo>
                  <a:pt x="211213" y="255219"/>
                </a:lnTo>
                <a:lnTo>
                  <a:pt x="211493" y="257378"/>
                </a:lnTo>
                <a:lnTo>
                  <a:pt x="211632" y="259537"/>
                </a:lnTo>
                <a:lnTo>
                  <a:pt x="211912" y="261708"/>
                </a:lnTo>
                <a:lnTo>
                  <a:pt x="212051" y="263867"/>
                </a:lnTo>
                <a:lnTo>
                  <a:pt x="212331" y="266026"/>
                </a:lnTo>
                <a:lnTo>
                  <a:pt x="212471" y="268185"/>
                </a:lnTo>
                <a:lnTo>
                  <a:pt x="212750" y="270230"/>
                </a:lnTo>
                <a:lnTo>
                  <a:pt x="213029" y="272389"/>
                </a:lnTo>
                <a:lnTo>
                  <a:pt x="213169" y="274548"/>
                </a:lnTo>
                <a:lnTo>
                  <a:pt x="213461" y="276720"/>
                </a:lnTo>
                <a:lnTo>
                  <a:pt x="213740" y="278879"/>
                </a:lnTo>
                <a:lnTo>
                  <a:pt x="214020" y="281038"/>
                </a:lnTo>
                <a:lnTo>
                  <a:pt x="214299" y="283210"/>
                </a:lnTo>
                <a:lnTo>
                  <a:pt x="214579" y="285356"/>
                </a:lnTo>
                <a:lnTo>
                  <a:pt x="214718" y="287401"/>
                </a:lnTo>
                <a:lnTo>
                  <a:pt x="214998" y="289560"/>
                </a:lnTo>
                <a:lnTo>
                  <a:pt x="215277" y="291731"/>
                </a:lnTo>
                <a:lnTo>
                  <a:pt x="215696" y="293890"/>
                </a:lnTo>
                <a:lnTo>
                  <a:pt x="215976" y="296049"/>
                </a:lnTo>
                <a:lnTo>
                  <a:pt x="216255" y="298221"/>
                </a:lnTo>
                <a:lnTo>
                  <a:pt x="216535" y="300380"/>
                </a:lnTo>
                <a:lnTo>
                  <a:pt x="216814" y="302412"/>
                </a:lnTo>
                <a:lnTo>
                  <a:pt x="217246" y="304584"/>
                </a:lnTo>
                <a:lnTo>
                  <a:pt x="217512" y="306743"/>
                </a:lnTo>
                <a:lnTo>
                  <a:pt x="217944" y="308902"/>
                </a:lnTo>
                <a:lnTo>
                  <a:pt x="218363" y="311061"/>
                </a:lnTo>
                <a:lnTo>
                  <a:pt x="218643" y="313220"/>
                </a:lnTo>
                <a:lnTo>
                  <a:pt x="219062" y="315391"/>
                </a:lnTo>
                <a:lnTo>
                  <a:pt x="219621" y="317423"/>
                </a:lnTo>
                <a:lnTo>
                  <a:pt x="220052" y="319595"/>
                </a:lnTo>
                <a:lnTo>
                  <a:pt x="220459" y="321754"/>
                </a:lnTo>
                <a:lnTo>
                  <a:pt x="221030" y="323913"/>
                </a:lnTo>
                <a:lnTo>
                  <a:pt x="221589" y="326072"/>
                </a:lnTo>
                <a:lnTo>
                  <a:pt x="222148" y="328231"/>
                </a:lnTo>
                <a:lnTo>
                  <a:pt x="222846" y="330403"/>
                </a:lnTo>
                <a:lnTo>
                  <a:pt x="223405" y="332562"/>
                </a:lnTo>
                <a:lnTo>
                  <a:pt x="224116" y="334606"/>
                </a:lnTo>
                <a:lnTo>
                  <a:pt x="224955" y="336765"/>
                </a:lnTo>
                <a:lnTo>
                  <a:pt x="225653" y="338924"/>
                </a:lnTo>
                <a:lnTo>
                  <a:pt x="226504" y="341096"/>
                </a:lnTo>
                <a:lnTo>
                  <a:pt x="227482" y="343255"/>
                </a:lnTo>
                <a:lnTo>
                  <a:pt x="228460" y="345414"/>
                </a:lnTo>
                <a:lnTo>
                  <a:pt x="229438" y="347573"/>
                </a:lnTo>
                <a:lnTo>
                  <a:pt x="230568" y="349618"/>
                </a:lnTo>
                <a:lnTo>
                  <a:pt x="231686" y="351777"/>
                </a:lnTo>
                <a:lnTo>
                  <a:pt x="232816" y="353936"/>
                </a:lnTo>
                <a:lnTo>
                  <a:pt x="234073" y="356108"/>
                </a:lnTo>
                <a:lnTo>
                  <a:pt x="235470" y="358267"/>
                </a:lnTo>
                <a:lnTo>
                  <a:pt x="236880" y="360426"/>
                </a:lnTo>
                <a:lnTo>
                  <a:pt x="238277" y="362585"/>
                </a:lnTo>
                <a:lnTo>
                  <a:pt x="239966" y="364629"/>
                </a:lnTo>
                <a:lnTo>
                  <a:pt x="241503" y="366788"/>
                </a:lnTo>
                <a:lnTo>
                  <a:pt x="243179" y="368947"/>
                </a:lnTo>
                <a:lnTo>
                  <a:pt x="259588" y="386130"/>
                </a:lnTo>
                <a:lnTo>
                  <a:pt x="261835" y="388289"/>
                </a:lnTo>
                <a:lnTo>
                  <a:pt x="264363" y="390448"/>
                </a:lnTo>
                <a:lnTo>
                  <a:pt x="266750" y="392607"/>
                </a:lnTo>
                <a:lnTo>
                  <a:pt x="269417" y="394779"/>
                </a:lnTo>
                <a:lnTo>
                  <a:pt x="271945" y="396811"/>
                </a:lnTo>
                <a:lnTo>
                  <a:pt x="274599" y="398983"/>
                </a:lnTo>
                <a:lnTo>
                  <a:pt x="277266" y="401142"/>
                </a:lnTo>
                <a:lnTo>
                  <a:pt x="280073" y="403301"/>
                </a:lnTo>
                <a:lnTo>
                  <a:pt x="282879" y="405460"/>
                </a:lnTo>
                <a:lnTo>
                  <a:pt x="285686" y="407619"/>
                </a:lnTo>
                <a:lnTo>
                  <a:pt x="288493" y="409790"/>
                </a:lnTo>
                <a:lnTo>
                  <a:pt x="291426" y="411822"/>
                </a:lnTo>
                <a:lnTo>
                  <a:pt x="294373" y="413994"/>
                </a:lnTo>
                <a:lnTo>
                  <a:pt x="297180" y="416153"/>
                </a:lnTo>
                <a:lnTo>
                  <a:pt x="300126" y="418312"/>
                </a:lnTo>
                <a:lnTo>
                  <a:pt x="303072" y="420471"/>
                </a:lnTo>
                <a:lnTo>
                  <a:pt x="306019" y="422643"/>
                </a:lnTo>
                <a:lnTo>
                  <a:pt x="308965" y="424802"/>
                </a:lnTo>
                <a:lnTo>
                  <a:pt x="311912" y="426961"/>
                </a:lnTo>
                <a:lnTo>
                  <a:pt x="314718" y="428993"/>
                </a:lnTo>
                <a:lnTo>
                  <a:pt x="317665" y="431165"/>
                </a:lnTo>
                <a:lnTo>
                  <a:pt x="320459" y="433324"/>
                </a:lnTo>
                <a:lnTo>
                  <a:pt x="323265" y="435483"/>
                </a:lnTo>
                <a:lnTo>
                  <a:pt x="326072" y="437654"/>
                </a:lnTo>
                <a:lnTo>
                  <a:pt x="328739" y="439813"/>
                </a:lnTo>
                <a:lnTo>
                  <a:pt x="331546" y="441972"/>
                </a:lnTo>
                <a:lnTo>
                  <a:pt x="334073" y="444017"/>
                </a:lnTo>
                <a:lnTo>
                  <a:pt x="336740" y="446176"/>
                </a:lnTo>
                <a:lnTo>
                  <a:pt x="339115" y="448335"/>
                </a:lnTo>
                <a:lnTo>
                  <a:pt x="341642" y="450494"/>
                </a:lnTo>
                <a:lnTo>
                  <a:pt x="352717" y="461187"/>
                </a:lnTo>
                <a:lnTo>
                  <a:pt x="354825" y="463359"/>
                </a:lnTo>
                <a:lnTo>
                  <a:pt x="356654" y="465505"/>
                </a:lnTo>
                <a:lnTo>
                  <a:pt x="358609" y="467677"/>
                </a:lnTo>
                <a:lnTo>
                  <a:pt x="360298" y="469836"/>
                </a:lnTo>
                <a:lnTo>
                  <a:pt x="361975" y="471995"/>
                </a:lnTo>
                <a:lnTo>
                  <a:pt x="363664" y="474167"/>
                </a:lnTo>
                <a:lnTo>
                  <a:pt x="365201" y="476199"/>
                </a:lnTo>
                <a:lnTo>
                  <a:pt x="366610" y="478370"/>
                </a:lnTo>
                <a:lnTo>
                  <a:pt x="368147" y="480529"/>
                </a:lnTo>
                <a:lnTo>
                  <a:pt x="369404" y="482688"/>
                </a:lnTo>
                <a:lnTo>
                  <a:pt x="370674" y="484847"/>
                </a:lnTo>
                <a:lnTo>
                  <a:pt x="371932" y="487006"/>
                </a:lnTo>
                <a:lnTo>
                  <a:pt x="373202" y="489165"/>
                </a:lnTo>
                <a:lnTo>
                  <a:pt x="374319" y="491210"/>
                </a:lnTo>
                <a:lnTo>
                  <a:pt x="375297" y="493369"/>
                </a:lnTo>
                <a:lnTo>
                  <a:pt x="376428" y="495541"/>
                </a:lnTo>
                <a:lnTo>
                  <a:pt x="377405" y="497700"/>
                </a:lnTo>
                <a:lnTo>
                  <a:pt x="378383" y="499859"/>
                </a:lnTo>
                <a:lnTo>
                  <a:pt x="379234" y="502018"/>
                </a:lnTo>
                <a:lnTo>
                  <a:pt x="380212" y="504177"/>
                </a:lnTo>
                <a:lnTo>
                  <a:pt x="381050" y="506234"/>
                </a:lnTo>
                <a:lnTo>
                  <a:pt x="382041" y="508381"/>
                </a:lnTo>
                <a:lnTo>
                  <a:pt x="382879" y="510552"/>
                </a:lnTo>
                <a:lnTo>
                  <a:pt x="383717" y="512711"/>
                </a:lnTo>
                <a:lnTo>
                  <a:pt x="384556" y="514870"/>
                </a:lnTo>
                <a:lnTo>
                  <a:pt x="385406" y="517042"/>
                </a:lnTo>
                <a:lnTo>
                  <a:pt x="386245" y="519201"/>
                </a:lnTo>
                <a:lnTo>
                  <a:pt x="387083" y="521360"/>
                </a:lnTo>
                <a:lnTo>
                  <a:pt x="387921" y="523405"/>
                </a:lnTo>
                <a:lnTo>
                  <a:pt x="388759" y="525564"/>
                </a:lnTo>
                <a:lnTo>
                  <a:pt x="389750" y="527723"/>
                </a:lnTo>
                <a:lnTo>
                  <a:pt x="390588" y="529882"/>
                </a:lnTo>
                <a:lnTo>
                  <a:pt x="391426" y="532053"/>
                </a:lnTo>
                <a:lnTo>
                  <a:pt x="392404" y="534212"/>
                </a:lnTo>
                <a:lnTo>
                  <a:pt x="393255" y="536371"/>
                </a:lnTo>
                <a:lnTo>
                  <a:pt x="394233" y="538416"/>
                </a:lnTo>
                <a:lnTo>
                  <a:pt x="395071" y="540575"/>
                </a:lnTo>
                <a:lnTo>
                  <a:pt x="396062" y="542734"/>
                </a:lnTo>
                <a:lnTo>
                  <a:pt x="397040" y="544893"/>
                </a:lnTo>
                <a:lnTo>
                  <a:pt x="397891" y="547065"/>
                </a:lnTo>
                <a:lnTo>
                  <a:pt x="398868" y="549224"/>
                </a:lnTo>
                <a:lnTo>
                  <a:pt x="399846" y="551383"/>
                </a:lnTo>
                <a:lnTo>
                  <a:pt x="400685" y="553542"/>
                </a:lnTo>
                <a:lnTo>
                  <a:pt x="401662" y="555586"/>
                </a:lnTo>
                <a:lnTo>
                  <a:pt x="402513" y="557745"/>
                </a:lnTo>
                <a:lnTo>
                  <a:pt x="403352" y="559917"/>
                </a:lnTo>
                <a:lnTo>
                  <a:pt x="404190" y="562076"/>
                </a:lnTo>
                <a:lnTo>
                  <a:pt x="405041" y="564235"/>
                </a:lnTo>
                <a:lnTo>
                  <a:pt x="405879" y="566394"/>
                </a:lnTo>
                <a:lnTo>
                  <a:pt x="406577" y="568553"/>
                </a:lnTo>
                <a:lnTo>
                  <a:pt x="407276" y="570598"/>
                </a:lnTo>
                <a:lnTo>
                  <a:pt x="407987" y="572757"/>
                </a:lnTo>
                <a:lnTo>
                  <a:pt x="408533" y="574929"/>
                </a:lnTo>
                <a:lnTo>
                  <a:pt x="409105" y="577088"/>
                </a:lnTo>
                <a:lnTo>
                  <a:pt x="409663" y="579247"/>
                </a:lnTo>
                <a:lnTo>
                  <a:pt x="410083" y="581406"/>
                </a:lnTo>
                <a:lnTo>
                  <a:pt x="410502" y="583565"/>
                </a:lnTo>
                <a:lnTo>
                  <a:pt x="410781" y="585609"/>
                </a:lnTo>
                <a:lnTo>
                  <a:pt x="411060" y="587768"/>
                </a:lnTo>
                <a:lnTo>
                  <a:pt x="411200" y="589940"/>
                </a:lnTo>
                <a:lnTo>
                  <a:pt x="411353" y="592099"/>
                </a:lnTo>
                <a:lnTo>
                  <a:pt x="411353" y="594258"/>
                </a:lnTo>
                <a:lnTo>
                  <a:pt x="411353" y="596417"/>
                </a:lnTo>
                <a:lnTo>
                  <a:pt x="411200" y="598589"/>
                </a:lnTo>
                <a:lnTo>
                  <a:pt x="410921" y="600748"/>
                </a:lnTo>
                <a:lnTo>
                  <a:pt x="410654" y="602792"/>
                </a:lnTo>
                <a:lnTo>
                  <a:pt x="410222" y="604951"/>
                </a:lnTo>
                <a:lnTo>
                  <a:pt x="409803" y="607110"/>
                </a:lnTo>
                <a:lnTo>
                  <a:pt x="409244" y="609269"/>
                </a:lnTo>
                <a:lnTo>
                  <a:pt x="408533" y="611428"/>
                </a:lnTo>
                <a:lnTo>
                  <a:pt x="407835" y="613600"/>
                </a:lnTo>
                <a:lnTo>
                  <a:pt x="406996" y="615759"/>
                </a:lnTo>
                <a:lnTo>
                  <a:pt x="406158" y="617804"/>
                </a:lnTo>
                <a:lnTo>
                  <a:pt x="405180" y="619963"/>
                </a:lnTo>
                <a:lnTo>
                  <a:pt x="404050" y="622122"/>
                </a:lnTo>
                <a:lnTo>
                  <a:pt x="402932" y="624281"/>
                </a:lnTo>
                <a:lnTo>
                  <a:pt x="401662" y="626440"/>
                </a:lnTo>
                <a:lnTo>
                  <a:pt x="400405" y="628611"/>
                </a:lnTo>
                <a:lnTo>
                  <a:pt x="399008" y="630770"/>
                </a:lnTo>
                <a:lnTo>
                  <a:pt x="387502" y="645782"/>
                </a:lnTo>
                <a:lnTo>
                  <a:pt x="385686" y="647941"/>
                </a:lnTo>
                <a:lnTo>
                  <a:pt x="383717" y="649986"/>
                </a:lnTo>
                <a:lnTo>
                  <a:pt x="381762" y="652145"/>
                </a:lnTo>
                <a:lnTo>
                  <a:pt x="379653" y="654316"/>
                </a:lnTo>
                <a:lnTo>
                  <a:pt x="377685" y="656475"/>
                </a:lnTo>
                <a:lnTo>
                  <a:pt x="375577" y="658634"/>
                </a:lnTo>
                <a:lnTo>
                  <a:pt x="373481" y="660793"/>
                </a:lnTo>
                <a:lnTo>
                  <a:pt x="371233" y="662952"/>
                </a:lnTo>
                <a:lnTo>
                  <a:pt x="369125" y="664997"/>
                </a:lnTo>
                <a:lnTo>
                  <a:pt x="366890" y="667156"/>
                </a:lnTo>
                <a:lnTo>
                  <a:pt x="364782" y="669315"/>
                </a:lnTo>
                <a:lnTo>
                  <a:pt x="362534" y="671487"/>
                </a:lnTo>
                <a:lnTo>
                  <a:pt x="360298" y="673646"/>
                </a:lnTo>
                <a:lnTo>
                  <a:pt x="358190" y="675805"/>
                </a:lnTo>
                <a:lnTo>
                  <a:pt x="355942" y="677964"/>
                </a:lnTo>
                <a:lnTo>
                  <a:pt x="353707" y="680008"/>
                </a:lnTo>
                <a:lnTo>
                  <a:pt x="351599" y="682180"/>
                </a:lnTo>
                <a:lnTo>
                  <a:pt x="349351" y="684326"/>
                </a:lnTo>
                <a:lnTo>
                  <a:pt x="347256" y="686498"/>
                </a:lnTo>
                <a:lnTo>
                  <a:pt x="345008" y="688657"/>
                </a:lnTo>
                <a:lnTo>
                  <a:pt x="342912" y="690816"/>
                </a:lnTo>
                <a:lnTo>
                  <a:pt x="340944" y="692988"/>
                </a:lnTo>
                <a:lnTo>
                  <a:pt x="338836" y="695147"/>
                </a:lnTo>
                <a:lnTo>
                  <a:pt x="336867" y="697191"/>
                </a:lnTo>
                <a:lnTo>
                  <a:pt x="334772" y="699350"/>
                </a:lnTo>
                <a:lnTo>
                  <a:pt x="332803" y="701509"/>
                </a:lnTo>
                <a:lnTo>
                  <a:pt x="330987" y="703668"/>
                </a:lnTo>
                <a:lnTo>
                  <a:pt x="329158" y="705827"/>
                </a:lnTo>
                <a:lnTo>
                  <a:pt x="327329" y="707999"/>
                </a:lnTo>
                <a:lnTo>
                  <a:pt x="325513" y="710158"/>
                </a:lnTo>
                <a:lnTo>
                  <a:pt x="323684" y="712203"/>
                </a:lnTo>
                <a:lnTo>
                  <a:pt x="322008" y="714362"/>
                </a:lnTo>
                <a:lnTo>
                  <a:pt x="320459" y="716521"/>
                </a:lnTo>
                <a:lnTo>
                  <a:pt x="318782" y="718693"/>
                </a:lnTo>
                <a:lnTo>
                  <a:pt x="317246" y="720839"/>
                </a:lnTo>
                <a:lnTo>
                  <a:pt x="315696" y="723011"/>
                </a:lnTo>
                <a:lnTo>
                  <a:pt x="314299" y="725170"/>
                </a:lnTo>
                <a:lnTo>
                  <a:pt x="312750" y="727214"/>
                </a:lnTo>
                <a:lnTo>
                  <a:pt x="311353" y="729373"/>
                </a:lnTo>
                <a:lnTo>
                  <a:pt x="309943" y="731532"/>
                </a:lnTo>
                <a:lnTo>
                  <a:pt x="308686" y="733691"/>
                </a:lnTo>
                <a:lnTo>
                  <a:pt x="307276" y="735863"/>
                </a:lnTo>
                <a:lnTo>
                  <a:pt x="306019" y="738022"/>
                </a:lnTo>
                <a:lnTo>
                  <a:pt x="304761" y="740181"/>
                </a:lnTo>
                <a:lnTo>
                  <a:pt x="303491" y="742340"/>
                </a:lnTo>
                <a:lnTo>
                  <a:pt x="302374" y="744385"/>
                </a:lnTo>
                <a:lnTo>
                  <a:pt x="301117" y="746544"/>
                </a:lnTo>
                <a:lnTo>
                  <a:pt x="299847" y="748703"/>
                </a:lnTo>
                <a:lnTo>
                  <a:pt x="298729" y="750874"/>
                </a:lnTo>
                <a:lnTo>
                  <a:pt x="297459" y="753033"/>
                </a:lnTo>
                <a:lnTo>
                  <a:pt x="296341" y="755192"/>
                </a:lnTo>
                <a:lnTo>
                  <a:pt x="295071" y="757351"/>
                </a:lnTo>
                <a:lnTo>
                  <a:pt x="293966" y="759396"/>
                </a:lnTo>
                <a:lnTo>
                  <a:pt x="292696" y="761568"/>
                </a:lnTo>
                <a:lnTo>
                  <a:pt x="291426" y="763714"/>
                </a:lnTo>
                <a:lnTo>
                  <a:pt x="290309" y="765886"/>
                </a:lnTo>
                <a:lnTo>
                  <a:pt x="289052" y="768045"/>
                </a:lnTo>
                <a:lnTo>
                  <a:pt x="287782" y="770204"/>
                </a:lnTo>
                <a:lnTo>
                  <a:pt x="286385" y="772375"/>
                </a:lnTo>
                <a:lnTo>
                  <a:pt x="285127" y="774407"/>
                </a:lnTo>
                <a:lnTo>
                  <a:pt x="283857" y="776566"/>
                </a:lnTo>
                <a:lnTo>
                  <a:pt x="282460" y="778738"/>
                </a:lnTo>
                <a:lnTo>
                  <a:pt x="281051" y="780897"/>
                </a:lnTo>
                <a:lnTo>
                  <a:pt x="279654" y="783056"/>
                </a:lnTo>
                <a:lnTo>
                  <a:pt x="278244" y="785215"/>
                </a:lnTo>
                <a:lnTo>
                  <a:pt x="276847" y="787387"/>
                </a:lnTo>
                <a:lnTo>
                  <a:pt x="275310" y="789546"/>
                </a:lnTo>
                <a:lnTo>
                  <a:pt x="273761" y="791578"/>
                </a:lnTo>
                <a:lnTo>
                  <a:pt x="272364" y="793750"/>
                </a:lnTo>
                <a:lnTo>
                  <a:pt x="270814" y="795909"/>
                </a:lnTo>
                <a:lnTo>
                  <a:pt x="269278" y="798068"/>
                </a:lnTo>
                <a:lnTo>
                  <a:pt x="267728" y="800227"/>
                </a:lnTo>
                <a:lnTo>
                  <a:pt x="266052" y="802386"/>
                </a:lnTo>
                <a:lnTo>
                  <a:pt x="264502" y="804557"/>
                </a:lnTo>
                <a:lnTo>
                  <a:pt x="262966" y="806589"/>
                </a:lnTo>
                <a:lnTo>
                  <a:pt x="261277" y="808761"/>
                </a:lnTo>
                <a:lnTo>
                  <a:pt x="259740" y="810920"/>
                </a:lnTo>
                <a:lnTo>
                  <a:pt x="258051" y="813079"/>
                </a:lnTo>
                <a:lnTo>
                  <a:pt x="256514" y="815251"/>
                </a:lnTo>
                <a:lnTo>
                  <a:pt x="254965" y="817410"/>
                </a:lnTo>
                <a:lnTo>
                  <a:pt x="253428" y="819569"/>
                </a:lnTo>
                <a:lnTo>
                  <a:pt x="251891" y="821613"/>
                </a:lnTo>
                <a:lnTo>
                  <a:pt x="250342" y="823772"/>
                </a:lnTo>
                <a:lnTo>
                  <a:pt x="248793" y="825931"/>
                </a:lnTo>
                <a:lnTo>
                  <a:pt x="247256" y="828090"/>
                </a:lnTo>
                <a:lnTo>
                  <a:pt x="245846" y="830262"/>
                </a:lnTo>
                <a:lnTo>
                  <a:pt x="244449" y="832421"/>
                </a:lnTo>
                <a:lnTo>
                  <a:pt x="243052" y="834580"/>
                </a:lnTo>
                <a:lnTo>
                  <a:pt x="236740" y="845273"/>
                </a:lnTo>
                <a:lnTo>
                  <a:pt x="235610" y="847432"/>
                </a:lnTo>
                <a:lnTo>
                  <a:pt x="234492" y="849591"/>
                </a:lnTo>
                <a:lnTo>
                  <a:pt x="233514" y="851750"/>
                </a:lnTo>
                <a:lnTo>
                  <a:pt x="232524" y="853795"/>
                </a:lnTo>
                <a:lnTo>
                  <a:pt x="231546" y="855954"/>
                </a:lnTo>
                <a:lnTo>
                  <a:pt x="230708" y="858126"/>
                </a:lnTo>
                <a:lnTo>
                  <a:pt x="229870" y="860285"/>
                </a:lnTo>
                <a:lnTo>
                  <a:pt x="229158" y="862444"/>
                </a:lnTo>
                <a:lnTo>
                  <a:pt x="228460" y="864603"/>
                </a:lnTo>
                <a:lnTo>
                  <a:pt x="227761" y="866762"/>
                </a:lnTo>
                <a:lnTo>
                  <a:pt x="227203" y="868807"/>
                </a:lnTo>
                <a:lnTo>
                  <a:pt x="226644" y="870966"/>
                </a:lnTo>
                <a:lnTo>
                  <a:pt x="226072" y="873137"/>
                </a:lnTo>
                <a:lnTo>
                  <a:pt x="225653" y="875296"/>
                </a:lnTo>
                <a:lnTo>
                  <a:pt x="225234" y="877455"/>
                </a:lnTo>
                <a:lnTo>
                  <a:pt x="224815" y="879614"/>
                </a:lnTo>
                <a:lnTo>
                  <a:pt x="224396" y="881773"/>
                </a:lnTo>
                <a:lnTo>
                  <a:pt x="224116" y="883945"/>
                </a:lnTo>
                <a:lnTo>
                  <a:pt x="223837" y="885977"/>
                </a:lnTo>
                <a:lnTo>
                  <a:pt x="223558" y="888149"/>
                </a:lnTo>
                <a:lnTo>
                  <a:pt x="223405" y="890308"/>
                </a:lnTo>
                <a:lnTo>
                  <a:pt x="223278" y="892467"/>
                </a:lnTo>
                <a:lnTo>
                  <a:pt x="222999" y="894638"/>
                </a:lnTo>
                <a:lnTo>
                  <a:pt x="222846" y="896785"/>
                </a:lnTo>
                <a:lnTo>
                  <a:pt x="222707" y="898956"/>
                </a:lnTo>
                <a:lnTo>
                  <a:pt x="222707" y="901001"/>
                </a:lnTo>
                <a:lnTo>
                  <a:pt x="222567" y="903160"/>
                </a:lnTo>
                <a:lnTo>
                  <a:pt x="222427" y="905319"/>
                </a:lnTo>
                <a:lnTo>
                  <a:pt x="222427" y="907478"/>
                </a:lnTo>
                <a:lnTo>
                  <a:pt x="222288" y="909637"/>
                </a:lnTo>
                <a:lnTo>
                  <a:pt x="222288" y="911809"/>
                </a:lnTo>
                <a:lnTo>
                  <a:pt x="222148" y="913968"/>
                </a:lnTo>
                <a:lnTo>
                  <a:pt x="222148" y="916012"/>
                </a:lnTo>
                <a:lnTo>
                  <a:pt x="222008" y="918171"/>
                </a:lnTo>
                <a:lnTo>
                  <a:pt x="222008" y="920330"/>
                </a:lnTo>
                <a:lnTo>
                  <a:pt x="221869" y="922489"/>
                </a:lnTo>
                <a:lnTo>
                  <a:pt x="221729" y="924648"/>
                </a:lnTo>
                <a:lnTo>
                  <a:pt x="221729" y="926820"/>
                </a:lnTo>
                <a:lnTo>
                  <a:pt x="221589" y="928979"/>
                </a:lnTo>
                <a:lnTo>
                  <a:pt x="221449" y="931138"/>
                </a:lnTo>
                <a:lnTo>
                  <a:pt x="221310" y="933183"/>
                </a:lnTo>
                <a:lnTo>
                  <a:pt x="221170" y="935342"/>
                </a:lnTo>
                <a:lnTo>
                  <a:pt x="221030" y="937514"/>
                </a:lnTo>
                <a:lnTo>
                  <a:pt x="220751" y="939660"/>
                </a:lnTo>
                <a:lnTo>
                  <a:pt x="220611" y="941832"/>
                </a:lnTo>
                <a:lnTo>
                  <a:pt x="220332" y="943991"/>
                </a:lnTo>
                <a:lnTo>
                  <a:pt x="220179" y="946150"/>
                </a:lnTo>
                <a:lnTo>
                  <a:pt x="219900" y="948194"/>
                </a:lnTo>
                <a:lnTo>
                  <a:pt x="219621" y="950353"/>
                </a:lnTo>
                <a:lnTo>
                  <a:pt x="219481" y="952525"/>
                </a:lnTo>
                <a:lnTo>
                  <a:pt x="219202" y="954684"/>
                </a:lnTo>
                <a:lnTo>
                  <a:pt x="218782" y="956843"/>
                </a:lnTo>
                <a:lnTo>
                  <a:pt x="218503" y="959002"/>
                </a:lnTo>
                <a:lnTo>
                  <a:pt x="218224" y="961161"/>
                </a:lnTo>
                <a:lnTo>
                  <a:pt x="217944" y="963206"/>
                </a:lnTo>
                <a:lnTo>
                  <a:pt x="217512" y="965365"/>
                </a:lnTo>
                <a:lnTo>
                  <a:pt x="217246" y="967536"/>
                </a:lnTo>
                <a:lnTo>
                  <a:pt x="216814" y="969695"/>
                </a:lnTo>
                <a:lnTo>
                  <a:pt x="216535" y="971854"/>
                </a:lnTo>
                <a:lnTo>
                  <a:pt x="216115" y="974013"/>
                </a:lnTo>
                <a:lnTo>
                  <a:pt x="215836" y="976172"/>
                </a:lnTo>
                <a:lnTo>
                  <a:pt x="215417" y="978344"/>
                </a:lnTo>
                <a:lnTo>
                  <a:pt x="215138" y="980389"/>
                </a:lnTo>
                <a:lnTo>
                  <a:pt x="214718" y="982535"/>
                </a:lnTo>
                <a:lnTo>
                  <a:pt x="214299" y="984707"/>
                </a:lnTo>
                <a:lnTo>
                  <a:pt x="214020" y="986866"/>
                </a:lnTo>
                <a:lnTo>
                  <a:pt x="213588" y="989025"/>
                </a:lnTo>
                <a:lnTo>
                  <a:pt x="213309" y="991196"/>
                </a:lnTo>
                <a:lnTo>
                  <a:pt x="212890" y="993355"/>
                </a:lnTo>
                <a:lnTo>
                  <a:pt x="212610" y="995400"/>
                </a:lnTo>
                <a:lnTo>
                  <a:pt x="212191" y="997559"/>
                </a:lnTo>
                <a:lnTo>
                  <a:pt x="211912" y="999718"/>
                </a:lnTo>
                <a:lnTo>
                  <a:pt x="211493" y="1001877"/>
                </a:lnTo>
                <a:lnTo>
                  <a:pt x="211213" y="1004036"/>
                </a:lnTo>
                <a:lnTo>
                  <a:pt x="210921" y="1006208"/>
                </a:lnTo>
                <a:lnTo>
                  <a:pt x="210642" y="1008367"/>
                </a:lnTo>
                <a:lnTo>
                  <a:pt x="210362" y="1010412"/>
                </a:lnTo>
                <a:lnTo>
                  <a:pt x="210096" y="1012571"/>
                </a:lnTo>
                <a:lnTo>
                  <a:pt x="209816" y="1014730"/>
                </a:lnTo>
                <a:lnTo>
                  <a:pt x="209524" y="1016889"/>
                </a:lnTo>
                <a:lnTo>
                  <a:pt x="209245" y="1019048"/>
                </a:lnTo>
                <a:lnTo>
                  <a:pt x="208965" y="1021219"/>
                </a:lnTo>
                <a:lnTo>
                  <a:pt x="208826" y="1023378"/>
                </a:lnTo>
                <a:lnTo>
                  <a:pt x="208546" y="1025537"/>
                </a:lnTo>
                <a:lnTo>
                  <a:pt x="208407" y="1027582"/>
                </a:lnTo>
                <a:lnTo>
                  <a:pt x="208127" y="1029741"/>
                </a:lnTo>
                <a:lnTo>
                  <a:pt x="207987" y="1031900"/>
                </a:lnTo>
                <a:lnTo>
                  <a:pt x="207848" y="1034072"/>
                </a:lnTo>
                <a:lnTo>
                  <a:pt x="207568" y="1036231"/>
                </a:lnTo>
                <a:lnTo>
                  <a:pt x="207429" y="1038390"/>
                </a:lnTo>
                <a:lnTo>
                  <a:pt x="207276" y="1040549"/>
                </a:lnTo>
                <a:lnTo>
                  <a:pt x="207149" y="1042593"/>
                </a:lnTo>
                <a:lnTo>
                  <a:pt x="206997" y="1044752"/>
                </a:lnTo>
                <a:lnTo>
                  <a:pt x="206870" y="1046911"/>
                </a:lnTo>
                <a:lnTo>
                  <a:pt x="206870" y="1049083"/>
                </a:lnTo>
                <a:lnTo>
                  <a:pt x="206717" y="1051242"/>
                </a:lnTo>
                <a:lnTo>
                  <a:pt x="206578" y="1053401"/>
                </a:lnTo>
                <a:lnTo>
                  <a:pt x="206578" y="1055560"/>
                </a:lnTo>
                <a:lnTo>
                  <a:pt x="206438" y="1057605"/>
                </a:lnTo>
                <a:lnTo>
                  <a:pt x="206438" y="1059764"/>
                </a:lnTo>
                <a:lnTo>
                  <a:pt x="206298" y="1061923"/>
                </a:lnTo>
                <a:lnTo>
                  <a:pt x="206298" y="1064094"/>
                </a:lnTo>
                <a:lnTo>
                  <a:pt x="206159" y="1066253"/>
                </a:lnTo>
                <a:lnTo>
                  <a:pt x="206159" y="1068412"/>
                </a:lnTo>
                <a:lnTo>
                  <a:pt x="206019" y="1070584"/>
                </a:lnTo>
                <a:lnTo>
                  <a:pt x="206019" y="1072730"/>
                </a:lnTo>
                <a:lnTo>
                  <a:pt x="206019" y="1074775"/>
                </a:lnTo>
                <a:lnTo>
                  <a:pt x="206019" y="1076947"/>
                </a:lnTo>
                <a:lnTo>
                  <a:pt x="205879" y="1079106"/>
                </a:lnTo>
                <a:lnTo>
                  <a:pt x="205879" y="1081265"/>
                </a:lnTo>
                <a:lnTo>
                  <a:pt x="205879" y="1083424"/>
                </a:lnTo>
                <a:lnTo>
                  <a:pt x="205879" y="1085596"/>
                </a:lnTo>
                <a:lnTo>
                  <a:pt x="205879" y="1087755"/>
                </a:lnTo>
                <a:lnTo>
                  <a:pt x="205740" y="1089787"/>
                </a:lnTo>
                <a:lnTo>
                  <a:pt x="205740" y="1091958"/>
                </a:lnTo>
                <a:lnTo>
                  <a:pt x="205740" y="1094117"/>
                </a:lnTo>
                <a:lnTo>
                  <a:pt x="205740" y="1096276"/>
                </a:lnTo>
                <a:lnTo>
                  <a:pt x="205600" y="109627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5941" y="3592729"/>
            <a:ext cx="411480" cy="855980"/>
          </a:xfrm>
          <a:custGeom>
            <a:avLst/>
            <a:gdLst/>
            <a:ahLst/>
            <a:cxnLst/>
            <a:rect l="l" t="t" r="r" b="b"/>
            <a:pathLst>
              <a:path w="411480" h="855979">
                <a:moveTo>
                  <a:pt x="205879" y="0"/>
                </a:moveTo>
                <a:lnTo>
                  <a:pt x="205600" y="0"/>
                </a:lnTo>
                <a:lnTo>
                  <a:pt x="205600" y="5079"/>
                </a:lnTo>
                <a:lnTo>
                  <a:pt x="205460" y="6349"/>
                </a:lnTo>
                <a:lnTo>
                  <a:pt x="205460" y="13969"/>
                </a:lnTo>
                <a:lnTo>
                  <a:pt x="205320" y="15239"/>
                </a:lnTo>
                <a:lnTo>
                  <a:pt x="205320" y="20319"/>
                </a:lnTo>
                <a:lnTo>
                  <a:pt x="205181" y="21589"/>
                </a:lnTo>
                <a:lnTo>
                  <a:pt x="205181" y="22859"/>
                </a:lnTo>
                <a:lnTo>
                  <a:pt x="205041" y="25399"/>
                </a:lnTo>
                <a:lnTo>
                  <a:pt x="205041" y="27939"/>
                </a:lnTo>
                <a:lnTo>
                  <a:pt x="204901" y="30479"/>
                </a:lnTo>
                <a:lnTo>
                  <a:pt x="204901" y="31749"/>
                </a:lnTo>
                <a:lnTo>
                  <a:pt x="204762" y="33019"/>
                </a:lnTo>
                <a:lnTo>
                  <a:pt x="204762" y="35559"/>
                </a:lnTo>
                <a:lnTo>
                  <a:pt x="204482" y="38099"/>
                </a:lnTo>
                <a:lnTo>
                  <a:pt x="204482" y="40639"/>
                </a:lnTo>
                <a:lnTo>
                  <a:pt x="204190" y="43179"/>
                </a:lnTo>
                <a:lnTo>
                  <a:pt x="204085" y="46989"/>
                </a:lnTo>
                <a:lnTo>
                  <a:pt x="202933" y="60959"/>
                </a:lnTo>
                <a:lnTo>
                  <a:pt x="202653" y="62229"/>
                </a:lnTo>
                <a:lnTo>
                  <a:pt x="201955" y="68579"/>
                </a:lnTo>
                <a:lnTo>
                  <a:pt x="201663" y="69849"/>
                </a:lnTo>
                <a:lnTo>
                  <a:pt x="201536" y="72389"/>
                </a:lnTo>
                <a:lnTo>
                  <a:pt x="200964" y="74929"/>
                </a:lnTo>
                <a:lnTo>
                  <a:pt x="200837" y="77469"/>
                </a:lnTo>
                <a:lnTo>
                  <a:pt x="197459" y="97789"/>
                </a:lnTo>
                <a:lnTo>
                  <a:pt x="197040" y="99059"/>
                </a:lnTo>
                <a:lnTo>
                  <a:pt x="196202" y="104139"/>
                </a:lnTo>
                <a:lnTo>
                  <a:pt x="195783" y="105409"/>
                </a:lnTo>
                <a:lnTo>
                  <a:pt x="195224" y="109219"/>
                </a:lnTo>
                <a:lnTo>
                  <a:pt x="194792" y="110489"/>
                </a:lnTo>
                <a:lnTo>
                  <a:pt x="194233" y="114299"/>
                </a:lnTo>
                <a:lnTo>
                  <a:pt x="193814" y="115569"/>
                </a:lnTo>
                <a:lnTo>
                  <a:pt x="192976" y="120649"/>
                </a:lnTo>
                <a:lnTo>
                  <a:pt x="192557" y="121919"/>
                </a:lnTo>
                <a:lnTo>
                  <a:pt x="191998" y="125729"/>
                </a:lnTo>
                <a:lnTo>
                  <a:pt x="189471" y="140969"/>
                </a:lnTo>
                <a:lnTo>
                  <a:pt x="189331" y="142239"/>
                </a:lnTo>
                <a:lnTo>
                  <a:pt x="188772" y="146049"/>
                </a:lnTo>
                <a:lnTo>
                  <a:pt x="188633" y="147319"/>
                </a:lnTo>
                <a:lnTo>
                  <a:pt x="188353" y="148589"/>
                </a:lnTo>
                <a:lnTo>
                  <a:pt x="188201" y="151129"/>
                </a:lnTo>
                <a:lnTo>
                  <a:pt x="187921" y="152399"/>
                </a:lnTo>
                <a:lnTo>
                  <a:pt x="187642" y="156209"/>
                </a:lnTo>
                <a:lnTo>
                  <a:pt x="187363" y="157479"/>
                </a:lnTo>
                <a:lnTo>
                  <a:pt x="187083" y="161289"/>
                </a:lnTo>
                <a:lnTo>
                  <a:pt x="186804" y="162559"/>
                </a:lnTo>
                <a:lnTo>
                  <a:pt x="185966" y="172719"/>
                </a:lnTo>
                <a:lnTo>
                  <a:pt x="185686" y="173989"/>
                </a:lnTo>
                <a:lnTo>
                  <a:pt x="185127" y="181609"/>
                </a:lnTo>
                <a:lnTo>
                  <a:pt x="184835" y="182879"/>
                </a:lnTo>
                <a:lnTo>
                  <a:pt x="184556" y="186689"/>
                </a:lnTo>
                <a:lnTo>
                  <a:pt x="184276" y="187959"/>
                </a:lnTo>
                <a:lnTo>
                  <a:pt x="184137" y="189229"/>
                </a:lnTo>
                <a:lnTo>
                  <a:pt x="183578" y="193039"/>
                </a:lnTo>
                <a:lnTo>
                  <a:pt x="183438" y="194309"/>
                </a:lnTo>
                <a:lnTo>
                  <a:pt x="181889" y="203199"/>
                </a:lnTo>
                <a:lnTo>
                  <a:pt x="181609" y="204469"/>
                </a:lnTo>
                <a:lnTo>
                  <a:pt x="181190" y="205739"/>
                </a:lnTo>
                <a:lnTo>
                  <a:pt x="180911" y="208279"/>
                </a:lnTo>
                <a:lnTo>
                  <a:pt x="179235" y="214629"/>
                </a:lnTo>
                <a:lnTo>
                  <a:pt x="178663" y="215899"/>
                </a:lnTo>
                <a:lnTo>
                  <a:pt x="178244" y="218439"/>
                </a:lnTo>
                <a:lnTo>
                  <a:pt x="175437" y="226059"/>
                </a:lnTo>
                <a:lnTo>
                  <a:pt x="174739" y="228599"/>
                </a:lnTo>
                <a:lnTo>
                  <a:pt x="174180" y="229869"/>
                </a:lnTo>
                <a:lnTo>
                  <a:pt x="170675" y="237489"/>
                </a:lnTo>
                <a:lnTo>
                  <a:pt x="169837" y="240029"/>
                </a:lnTo>
                <a:lnTo>
                  <a:pt x="169125" y="241299"/>
                </a:lnTo>
                <a:lnTo>
                  <a:pt x="168287" y="242569"/>
                </a:lnTo>
                <a:lnTo>
                  <a:pt x="167449" y="245109"/>
                </a:lnTo>
                <a:lnTo>
                  <a:pt x="164922" y="250189"/>
                </a:lnTo>
                <a:lnTo>
                  <a:pt x="163944" y="251459"/>
                </a:lnTo>
                <a:lnTo>
                  <a:pt x="163106" y="252729"/>
                </a:lnTo>
                <a:lnTo>
                  <a:pt x="160159" y="257809"/>
                </a:lnTo>
                <a:lnTo>
                  <a:pt x="159308" y="260349"/>
                </a:lnTo>
                <a:lnTo>
                  <a:pt x="158191" y="261619"/>
                </a:lnTo>
                <a:lnTo>
                  <a:pt x="155244" y="266699"/>
                </a:lnTo>
                <a:lnTo>
                  <a:pt x="154127" y="267969"/>
                </a:lnTo>
                <a:lnTo>
                  <a:pt x="153149" y="270509"/>
                </a:lnTo>
                <a:lnTo>
                  <a:pt x="150901" y="273049"/>
                </a:lnTo>
                <a:lnTo>
                  <a:pt x="149923" y="275589"/>
                </a:lnTo>
                <a:lnTo>
                  <a:pt x="147675" y="278129"/>
                </a:lnTo>
                <a:lnTo>
                  <a:pt x="146405" y="279399"/>
                </a:lnTo>
                <a:lnTo>
                  <a:pt x="144170" y="283209"/>
                </a:lnTo>
                <a:lnTo>
                  <a:pt x="142900" y="284479"/>
                </a:lnTo>
                <a:lnTo>
                  <a:pt x="141782" y="287019"/>
                </a:lnTo>
                <a:lnTo>
                  <a:pt x="139255" y="289559"/>
                </a:lnTo>
                <a:lnTo>
                  <a:pt x="138137" y="292099"/>
                </a:lnTo>
                <a:lnTo>
                  <a:pt x="136867" y="293369"/>
                </a:lnTo>
                <a:lnTo>
                  <a:pt x="135470" y="294639"/>
                </a:lnTo>
                <a:lnTo>
                  <a:pt x="132943" y="298449"/>
                </a:lnTo>
                <a:lnTo>
                  <a:pt x="131546" y="299719"/>
                </a:lnTo>
                <a:lnTo>
                  <a:pt x="130276" y="302259"/>
                </a:lnTo>
                <a:lnTo>
                  <a:pt x="124675" y="308609"/>
                </a:lnTo>
                <a:lnTo>
                  <a:pt x="123126" y="309879"/>
                </a:lnTo>
                <a:lnTo>
                  <a:pt x="121729" y="312419"/>
                </a:lnTo>
                <a:lnTo>
                  <a:pt x="120180" y="313689"/>
                </a:lnTo>
                <a:lnTo>
                  <a:pt x="118783" y="314959"/>
                </a:lnTo>
                <a:lnTo>
                  <a:pt x="117233" y="317499"/>
                </a:lnTo>
                <a:lnTo>
                  <a:pt x="115557" y="318769"/>
                </a:lnTo>
                <a:lnTo>
                  <a:pt x="112471" y="321309"/>
                </a:lnTo>
                <a:lnTo>
                  <a:pt x="110794" y="323849"/>
                </a:lnTo>
                <a:lnTo>
                  <a:pt x="109105" y="325119"/>
                </a:lnTo>
                <a:lnTo>
                  <a:pt x="107568" y="326389"/>
                </a:lnTo>
                <a:lnTo>
                  <a:pt x="105879" y="328929"/>
                </a:lnTo>
                <a:lnTo>
                  <a:pt x="104051" y="330199"/>
                </a:lnTo>
                <a:lnTo>
                  <a:pt x="100685" y="334009"/>
                </a:lnTo>
                <a:lnTo>
                  <a:pt x="98869" y="335279"/>
                </a:lnTo>
                <a:lnTo>
                  <a:pt x="97180" y="336549"/>
                </a:lnTo>
                <a:lnTo>
                  <a:pt x="82600" y="350519"/>
                </a:lnTo>
                <a:lnTo>
                  <a:pt x="80632" y="351789"/>
                </a:lnTo>
                <a:lnTo>
                  <a:pt x="64363" y="367029"/>
                </a:lnTo>
                <a:lnTo>
                  <a:pt x="55956" y="375919"/>
                </a:lnTo>
                <a:lnTo>
                  <a:pt x="49783" y="382269"/>
                </a:lnTo>
                <a:lnTo>
                  <a:pt x="46977" y="386079"/>
                </a:lnTo>
                <a:lnTo>
                  <a:pt x="45719" y="387349"/>
                </a:lnTo>
                <a:lnTo>
                  <a:pt x="44310" y="388619"/>
                </a:lnTo>
                <a:lnTo>
                  <a:pt x="43192" y="391159"/>
                </a:lnTo>
                <a:lnTo>
                  <a:pt x="41922" y="392429"/>
                </a:lnTo>
                <a:lnTo>
                  <a:pt x="38557" y="397509"/>
                </a:lnTo>
                <a:lnTo>
                  <a:pt x="35610" y="402589"/>
                </a:lnTo>
                <a:lnTo>
                  <a:pt x="34772" y="403859"/>
                </a:lnTo>
                <a:lnTo>
                  <a:pt x="34074" y="405129"/>
                </a:lnTo>
                <a:lnTo>
                  <a:pt x="33235" y="407669"/>
                </a:lnTo>
                <a:lnTo>
                  <a:pt x="31826" y="410209"/>
                </a:lnTo>
                <a:lnTo>
                  <a:pt x="29590" y="417829"/>
                </a:lnTo>
                <a:lnTo>
                  <a:pt x="27901" y="424179"/>
                </a:lnTo>
                <a:lnTo>
                  <a:pt x="26492" y="433069"/>
                </a:lnTo>
                <a:lnTo>
                  <a:pt x="26365" y="434339"/>
                </a:lnTo>
                <a:lnTo>
                  <a:pt x="26073" y="435609"/>
                </a:lnTo>
                <a:lnTo>
                  <a:pt x="25793" y="439419"/>
                </a:lnTo>
                <a:lnTo>
                  <a:pt x="25514" y="440689"/>
                </a:lnTo>
                <a:lnTo>
                  <a:pt x="25095" y="445769"/>
                </a:lnTo>
                <a:lnTo>
                  <a:pt x="24815" y="447039"/>
                </a:lnTo>
                <a:lnTo>
                  <a:pt x="24676" y="449579"/>
                </a:lnTo>
                <a:lnTo>
                  <a:pt x="24396" y="450849"/>
                </a:lnTo>
                <a:lnTo>
                  <a:pt x="23825" y="455929"/>
                </a:lnTo>
                <a:lnTo>
                  <a:pt x="22999" y="461009"/>
                </a:lnTo>
                <a:lnTo>
                  <a:pt x="22567" y="462279"/>
                </a:lnTo>
                <a:lnTo>
                  <a:pt x="22288" y="464819"/>
                </a:lnTo>
                <a:lnTo>
                  <a:pt x="21869" y="466089"/>
                </a:lnTo>
                <a:lnTo>
                  <a:pt x="20751" y="471169"/>
                </a:lnTo>
                <a:lnTo>
                  <a:pt x="20180" y="472439"/>
                </a:lnTo>
                <a:lnTo>
                  <a:pt x="19773" y="474979"/>
                </a:lnTo>
                <a:lnTo>
                  <a:pt x="16954" y="482599"/>
                </a:lnTo>
                <a:lnTo>
                  <a:pt x="16255" y="483869"/>
                </a:lnTo>
                <a:lnTo>
                  <a:pt x="15697" y="486409"/>
                </a:lnTo>
                <a:lnTo>
                  <a:pt x="5880" y="509269"/>
                </a:lnTo>
                <a:lnTo>
                  <a:pt x="5321" y="511809"/>
                </a:lnTo>
                <a:lnTo>
                  <a:pt x="4622" y="513079"/>
                </a:lnTo>
                <a:lnTo>
                  <a:pt x="2514" y="519429"/>
                </a:lnTo>
                <a:lnTo>
                  <a:pt x="1955" y="521969"/>
                </a:lnTo>
                <a:lnTo>
                  <a:pt x="1536" y="523239"/>
                </a:lnTo>
                <a:lnTo>
                  <a:pt x="1257" y="524509"/>
                </a:lnTo>
                <a:lnTo>
                  <a:pt x="825" y="525779"/>
                </a:lnTo>
                <a:lnTo>
                  <a:pt x="698" y="528319"/>
                </a:lnTo>
                <a:lnTo>
                  <a:pt x="406" y="529589"/>
                </a:lnTo>
                <a:lnTo>
                  <a:pt x="101" y="533399"/>
                </a:lnTo>
                <a:lnTo>
                  <a:pt x="0" y="535939"/>
                </a:lnTo>
                <a:lnTo>
                  <a:pt x="406" y="541019"/>
                </a:lnTo>
                <a:lnTo>
                  <a:pt x="977" y="544829"/>
                </a:lnTo>
                <a:lnTo>
                  <a:pt x="1396" y="546099"/>
                </a:lnTo>
                <a:lnTo>
                  <a:pt x="1955" y="548639"/>
                </a:lnTo>
                <a:lnTo>
                  <a:pt x="2374" y="549909"/>
                </a:lnTo>
                <a:lnTo>
                  <a:pt x="2933" y="551179"/>
                </a:lnTo>
                <a:lnTo>
                  <a:pt x="4343" y="554989"/>
                </a:lnTo>
                <a:lnTo>
                  <a:pt x="6019" y="558799"/>
                </a:lnTo>
                <a:lnTo>
                  <a:pt x="8966" y="563879"/>
                </a:lnTo>
                <a:lnTo>
                  <a:pt x="10083" y="565149"/>
                </a:lnTo>
                <a:lnTo>
                  <a:pt x="11353" y="566419"/>
                </a:lnTo>
                <a:lnTo>
                  <a:pt x="12471" y="567689"/>
                </a:lnTo>
                <a:lnTo>
                  <a:pt x="13881" y="570229"/>
                </a:lnTo>
                <a:lnTo>
                  <a:pt x="15138" y="571499"/>
                </a:lnTo>
                <a:lnTo>
                  <a:pt x="17945" y="575309"/>
                </a:lnTo>
                <a:lnTo>
                  <a:pt x="21031" y="577849"/>
                </a:lnTo>
                <a:lnTo>
                  <a:pt x="22707" y="580389"/>
                </a:lnTo>
                <a:lnTo>
                  <a:pt x="24256" y="581659"/>
                </a:lnTo>
                <a:lnTo>
                  <a:pt x="27622" y="585469"/>
                </a:lnTo>
                <a:lnTo>
                  <a:pt x="29438" y="586739"/>
                </a:lnTo>
                <a:lnTo>
                  <a:pt x="31127" y="588009"/>
                </a:lnTo>
                <a:lnTo>
                  <a:pt x="36601" y="593089"/>
                </a:lnTo>
                <a:lnTo>
                  <a:pt x="38557" y="595629"/>
                </a:lnTo>
                <a:lnTo>
                  <a:pt x="40385" y="596899"/>
                </a:lnTo>
                <a:lnTo>
                  <a:pt x="48234" y="603249"/>
                </a:lnTo>
                <a:lnTo>
                  <a:pt x="50203" y="604519"/>
                </a:lnTo>
                <a:lnTo>
                  <a:pt x="75730" y="627379"/>
                </a:lnTo>
                <a:lnTo>
                  <a:pt x="77546" y="628649"/>
                </a:lnTo>
                <a:lnTo>
                  <a:pt x="79514" y="629919"/>
                </a:lnTo>
                <a:lnTo>
                  <a:pt x="81330" y="632459"/>
                </a:lnTo>
                <a:lnTo>
                  <a:pt x="83299" y="633729"/>
                </a:lnTo>
                <a:lnTo>
                  <a:pt x="86944" y="637539"/>
                </a:lnTo>
                <a:lnTo>
                  <a:pt x="88912" y="638809"/>
                </a:lnTo>
                <a:lnTo>
                  <a:pt x="99707" y="648969"/>
                </a:lnTo>
                <a:lnTo>
                  <a:pt x="101384" y="650239"/>
                </a:lnTo>
                <a:lnTo>
                  <a:pt x="103212" y="651509"/>
                </a:lnTo>
                <a:lnTo>
                  <a:pt x="108267" y="656589"/>
                </a:lnTo>
                <a:lnTo>
                  <a:pt x="110083" y="659129"/>
                </a:lnTo>
                <a:lnTo>
                  <a:pt x="113449" y="661669"/>
                </a:lnTo>
                <a:lnTo>
                  <a:pt x="114998" y="664209"/>
                </a:lnTo>
                <a:lnTo>
                  <a:pt x="120040" y="669289"/>
                </a:lnTo>
                <a:lnTo>
                  <a:pt x="121589" y="670559"/>
                </a:lnTo>
                <a:lnTo>
                  <a:pt x="123278" y="671829"/>
                </a:lnTo>
                <a:lnTo>
                  <a:pt x="124815" y="674369"/>
                </a:lnTo>
                <a:lnTo>
                  <a:pt x="126491" y="675639"/>
                </a:lnTo>
                <a:lnTo>
                  <a:pt x="129578" y="679449"/>
                </a:lnTo>
                <a:lnTo>
                  <a:pt x="131267" y="680719"/>
                </a:lnTo>
                <a:lnTo>
                  <a:pt x="134353" y="684529"/>
                </a:lnTo>
                <a:lnTo>
                  <a:pt x="135889" y="685799"/>
                </a:lnTo>
                <a:lnTo>
                  <a:pt x="142062" y="692149"/>
                </a:lnTo>
                <a:lnTo>
                  <a:pt x="143459" y="693419"/>
                </a:lnTo>
                <a:lnTo>
                  <a:pt x="146557" y="697229"/>
                </a:lnTo>
                <a:lnTo>
                  <a:pt x="147954" y="698499"/>
                </a:lnTo>
                <a:lnTo>
                  <a:pt x="149504" y="701039"/>
                </a:lnTo>
                <a:lnTo>
                  <a:pt x="160718" y="713739"/>
                </a:lnTo>
                <a:lnTo>
                  <a:pt x="161975" y="716279"/>
                </a:lnTo>
                <a:lnTo>
                  <a:pt x="163385" y="717549"/>
                </a:lnTo>
                <a:lnTo>
                  <a:pt x="164642" y="718819"/>
                </a:lnTo>
                <a:lnTo>
                  <a:pt x="166052" y="721359"/>
                </a:lnTo>
                <a:lnTo>
                  <a:pt x="168567" y="723899"/>
                </a:lnTo>
                <a:lnTo>
                  <a:pt x="169697" y="726439"/>
                </a:lnTo>
                <a:lnTo>
                  <a:pt x="172224" y="728979"/>
                </a:lnTo>
                <a:lnTo>
                  <a:pt x="178942" y="739139"/>
                </a:lnTo>
                <a:lnTo>
                  <a:pt x="179933" y="740409"/>
                </a:lnTo>
                <a:lnTo>
                  <a:pt x="181051" y="742949"/>
                </a:lnTo>
                <a:lnTo>
                  <a:pt x="183019" y="745489"/>
                </a:lnTo>
                <a:lnTo>
                  <a:pt x="183857" y="748029"/>
                </a:lnTo>
                <a:lnTo>
                  <a:pt x="184835" y="749299"/>
                </a:lnTo>
                <a:lnTo>
                  <a:pt x="185686" y="750569"/>
                </a:lnTo>
                <a:lnTo>
                  <a:pt x="186664" y="753109"/>
                </a:lnTo>
                <a:lnTo>
                  <a:pt x="188353" y="755649"/>
                </a:lnTo>
                <a:lnTo>
                  <a:pt x="189052" y="758189"/>
                </a:lnTo>
                <a:lnTo>
                  <a:pt x="189890" y="759459"/>
                </a:lnTo>
                <a:lnTo>
                  <a:pt x="190588" y="760729"/>
                </a:lnTo>
                <a:lnTo>
                  <a:pt x="191427" y="763269"/>
                </a:lnTo>
                <a:lnTo>
                  <a:pt x="192125" y="764539"/>
                </a:lnTo>
                <a:lnTo>
                  <a:pt x="192697" y="765809"/>
                </a:lnTo>
                <a:lnTo>
                  <a:pt x="196900" y="777239"/>
                </a:lnTo>
                <a:lnTo>
                  <a:pt x="197319" y="779779"/>
                </a:lnTo>
                <a:lnTo>
                  <a:pt x="197891" y="781049"/>
                </a:lnTo>
                <a:lnTo>
                  <a:pt x="198716" y="784859"/>
                </a:lnTo>
                <a:lnTo>
                  <a:pt x="199986" y="789939"/>
                </a:lnTo>
                <a:lnTo>
                  <a:pt x="200266" y="791209"/>
                </a:lnTo>
                <a:lnTo>
                  <a:pt x="200685" y="792479"/>
                </a:lnTo>
                <a:lnTo>
                  <a:pt x="202374" y="802639"/>
                </a:lnTo>
                <a:lnTo>
                  <a:pt x="202514" y="805179"/>
                </a:lnTo>
                <a:lnTo>
                  <a:pt x="202793" y="806449"/>
                </a:lnTo>
                <a:lnTo>
                  <a:pt x="203492" y="812799"/>
                </a:lnTo>
                <a:lnTo>
                  <a:pt x="203771" y="814069"/>
                </a:lnTo>
                <a:lnTo>
                  <a:pt x="204330" y="821689"/>
                </a:lnTo>
                <a:lnTo>
                  <a:pt x="204438" y="824229"/>
                </a:lnTo>
                <a:lnTo>
                  <a:pt x="204654" y="826769"/>
                </a:lnTo>
                <a:lnTo>
                  <a:pt x="204762" y="829309"/>
                </a:lnTo>
                <a:lnTo>
                  <a:pt x="204901" y="831849"/>
                </a:lnTo>
                <a:lnTo>
                  <a:pt x="204901" y="833119"/>
                </a:lnTo>
                <a:lnTo>
                  <a:pt x="205041" y="834389"/>
                </a:lnTo>
                <a:lnTo>
                  <a:pt x="205041" y="836929"/>
                </a:lnTo>
                <a:lnTo>
                  <a:pt x="205181" y="838199"/>
                </a:lnTo>
                <a:lnTo>
                  <a:pt x="205181" y="842009"/>
                </a:lnTo>
                <a:lnTo>
                  <a:pt x="205320" y="843279"/>
                </a:lnTo>
                <a:lnTo>
                  <a:pt x="205320" y="847089"/>
                </a:lnTo>
                <a:lnTo>
                  <a:pt x="205460" y="848359"/>
                </a:lnTo>
                <a:lnTo>
                  <a:pt x="205460" y="854709"/>
                </a:lnTo>
                <a:lnTo>
                  <a:pt x="205600" y="855979"/>
                </a:lnTo>
                <a:lnTo>
                  <a:pt x="206019" y="855979"/>
                </a:lnTo>
                <a:lnTo>
                  <a:pt x="206019" y="852169"/>
                </a:lnTo>
                <a:lnTo>
                  <a:pt x="206159" y="849629"/>
                </a:lnTo>
                <a:lnTo>
                  <a:pt x="206159" y="844549"/>
                </a:lnTo>
                <a:lnTo>
                  <a:pt x="206298" y="843279"/>
                </a:lnTo>
                <a:lnTo>
                  <a:pt x="206298" y="839469"/>
                </a:lnTo>
                <a:lnTo>
                  <a:pt x="206438" y="838199"/>
                </a:lnTo>
                <a:lnTo>
                  <a:pt x="206438" y="836929"/>
                </a:lnTo>
                <a:lnTo>
                  <a:pt x="206578" y="834389"/>
                </a:lnTo>
                <a:lnTo>
                  <a:pt x="206578" y="833119"/>
                </a:lnTo>
                <a:lnTo>
                  <a:pt x="206717" y="831849"/>
                </a:lnTo>
                <a:lnTo>
                  <a:pt x="206717" y="829309"/>
                </a:lnTo>
                <a:lnTo>
                  <a:pt x="206997" y="826769"/>
                </a:lnTo>
                <a:lnTo>
                  <a:pt x="207105" y="822959"/>
                </a:lnTo>
                <a:lnTo>
                  <a:pt x="207429" y="819149"/>
                </a:lnTo>
                <a:lnTo>
                  <a:pt x="207708" y="816609"/>
                </a:lnTo>
                <a:lnTo>
                  <a:pt x="207975" y="812799"/>
                </a:lnTo>
                <a:lnTo>
                  <a:pt x="208127" y="811529"/>
                </a:lnTo>
                <a:lnTo>
                  <a:pt x="208406" y="810259"/>
                </a:lnTo>
                <a:lnTo>
                  <a:pt x="208686" y="806449"/>
                </a:lnTo>
                <a:lnTo>
                  <a:pt x="209245" y="802639"/>
                </a:lnTo>
                <a:lnTo>
                  <a:pt x="209384" y="801369"/>
                </a:lnTo>
                <a:lnTo>
                  <a:pt x="210223" y="796289"/>
                </a:lnTo>
                <a:lnTo>
                  <a:pt x="210642" y="795019"/>
                </a:lnTo>
                <a:lnTo>
                  <a:pt x="211200" y="791209"/>
                </a:lnTo>
                <a:lnTo>
                  <a:pt x="212331" y="786129"/>
                </a:lnTo>
                <a:lnTo>
                  <a:pt x="212750" y="784859"/>
                </a:lnTo>
                <a:lnTo>
                  <a:pt x="213309" y="782319"/>
                </a:lnTo>
                <a:lnTo>
                  <a:pt x="214147" y="779779"/>
                </a:lnTo>
                <a:lnTo>
                  <a:pt x="214718" y="777239"/>
                </a:lnTo>
                <a:lnTo>
                  <a:pt x="216814" y="770889"/>
                </a:lnTo>
                <a:lnTo>
                  <a:pt x="217512" y="769619"/>
                </a:lnTo>
                <a:lnTo>
                  <a:pt x="218084" y="768349"/>
                </a:lnTo>
                <a:lnTo>
                  <a:pt x="219481" y="764539"/>
                </a:lnTo>
                <a:lnTo>
                  <a:pt x="220179" y="763269"/>
                </a:lnTo>
                <a:lnTo>
                  <a:pt x="221589" y="759459"/>
                </a:lnTo>
                <a:lnTo>
                  <a:pt x="226631" y="749299"/>
                </a:lnTo>
                <a:lnTo>
                  <a:pt x="231546" y="740409"/>
                </a:lnTo>
                <a:lnTo>
                  <a:pt x="232663" y="739139"/>
                </a:lnTo>
                <a:lnTo>
                  <a:pt x="233641" y="737869"/>
                </a:lnTo>
                <a:lnTo>
                  <a:pt x="238137" y="730249"/>
                </a:lnTo>
                <a:lnTo>
                  <a:pt x="239394" y="728979"/>
                </a:lnTo>
                <a:lnTo>
                  <a:pt x="240525" y="727709"/>
                </a:lnTo>
                <a:lnTo>
                  <a:pt x="243039" y="723899"/>
                </a:lnTo>
                <a:lnTo>
                  <a:pt x="244309" y="722629"/>
                </a:lnTo>
                <a:lnTo>
                  <a:pt x="246837" y="718819"/>
                </a:lnTo>
                <a:lnTo>
                  <a:pt x="248234" y="717549"/>
                </a:lnTo>
                <a:lnTo>
                  <a:pt x="249504" y="716279"/>
                </a:lnTo>
                <a:lnTo>
                  <a:pt x="250901" y="713739"/>
                </a:lnTo>
                <a:lnTo>
                  <a:pt x="252158" y="712469"/>
                </a:lnTo>
                <a:lnTo>
                  <a:pt x="259168" y="703579"/>
                </a:lnTo>
                <a:lnTo>
                  <a:pt x="260718" y="702309"/>
                </a:lnTo>
                <a:lnTo>
                  <a:pt x="263524" y="698499"/>
                </a:lnTo>
                <a:lnTo>
                  <a:pt x="265061" y="697229"/>
                </a:lnTo>
                <a:lnTo>
                  <a:pt x="266458" y="695959"/>
                </a:lnTo>
                <a:lnTo>
                  <a:pt x="272630" y="688339"/>
                </a:lnTo>
                <a:lnTo>
                  <a:pt x="274040" y="687069"/>
                </a:lnTo>
                <a:lnTo>
                  <a:pt x="275577" y="685799"/>
                </a:lnTo>
                <a:lnTo>
                  <a:pt x="277266" y="684529"/>
                </a:lnTo>
                <a:lnTo>
                  <a:pt x="283438" y="676909"/>
                </a:lnTo>
                <a:lnTo>
                  <a:pt x="285114" y="675639"/>
                </a:lnTo>
                <a:lnTo>
                  <a:pt x="286664" y="674369"/>
                </a:lnTo>
                <a:lnTo>
                  <a:pt x="288340" y="671829"/>
                </a:lnTo>
                <a:lnTo>
                  <a:pt x="289890" y="670559"/>
                </a:lnTo>
                <a:lnTo>
                  <a:pt x="291579" y="669289"/>
                </a:lnTo>
                <a:lnTo>
                  <a:pt x="293115" y="666749"/>
                </a:lnTo>
                <a:lnTo>
                  <a:pt x="306577" y="654049"/>
                </a:lnTo>
                <a:lnTo>
                  <a:pt x="308406" y="651509"/>
                </a:lnTo>
                <a:lnTo>
                  <a:pt x="310083" y="650239"/>
                </a:lnTo>
                <a:lnTo>
                  <a:pt x="311911" y="648969"/>
                </a:lnTo>
                <a:lnTo>
                  <a:pt x="313588" y="646429"/>
                </a:lnTo>
                <a:lnTo>
                  <a:pt x="317245" y="643889"/>
                </a:lnTo>
                <a:lnTo>
                  <a:pt x="326351" y="634999"/>
                </a:lnTo>
                <a:lnTo>
                  <a:pt x="328320" y="633729"/>
                </a:lnTo>
                <a:lnTo>
                  <a:pt x="330136" y="632459"/>
                </a:lnTo>
                <a:lnTo>
                  <a:pt x="332104" y="629919"/>
                </a:lnTo>
                <a:lnTo>
                  <a:pt x="333921" y="628649"/>
                </a:lnTo>
                <a:lnTo>
                  <a:pt x="337858" y="624839"/>
                </a:lnTo>
                <a:lnTo>
                  <a:pt x="339674" y="623569"/>
                </a:lnTo>
                <a:lnTo>
                  <a:pt x="353428" y="612139"/>
                </a:lnTo>
                <a:lnTo>
                  <a:pt x="355523" y="609599"/>
                </a:lnTo>
                <a:lnTo>
                  <a:pt x="361416" y="604519"/>
                </a:lnTo>
                <a:lnTo>
                  <a:pt x="367309" y="600709"/>
                </a:lnTo>
                <a:lnTo>
                  <a:pt x="369125" y="598169"/>
                </a:lnTo>
                <a:lnTo>
                  <a:pt x="373062" y="595629"/>
                </a:lnTo>
                <a:lnTo>
                  <a:pt x="382168" y="586739"/>
                </a:lnTo>
                <a:lnTo>
                  <a:pt x="388912" y="580389"/>
                </a:lnTo>
                <a:lnTo>
                  <a:pt x="393534" y="575309"/>
                </a:lnTo>
                <a:lnTo>
                  <a:pt x="397738" y="570229"/>
                </a:lnTo>
                <a:lnTo>
                  <a:pt x="400265" y="566419"/>
                </a:lnTo>
                <a:lnTo>
                  <a:pt x="402501" y="563879"/>
                </a:lnTo>
                <a:lnTo>
                  <a:pt x="403631" y="561339"/>
                </a:lnTo>
                <a:lnTo>
                  <a:pt x="404609" y="560069"/>
                </a:lnTo>
                <a:lnTo>
                  <a:pt x="405447" y="558799"/>
                </a:lnTo>
                <a:lnTo>
                  <a:pt x="406438" y="556259"/>
                </a:lnTo>
                <a:lnTo>
                  <a:pt x="408533" y="551179"/>
                </a:lnTo>
                <a:lnTo>
                  <a:pt x="409663" y="548639"/>
                </a:lnTo>
                <a:lnTo>
                  <a:pt x="410502" y="544829"/>
                </a:lnTo>
                <a:lnTo>
                  <a:pt x="411340" y="539749"/>
                </a:lnTo>
                <a:lnTo>
                  <a:pt x="411340" y="538479"/>
                </a:lnTo>
                <a:lnTo>
                  <a:pt x="411479" y="535939"/>
                </a:lnTo>
                <a:lnTo>
                  <a:pt x="411479" y="533399"/>
                </a:lnTo>
                <a:lnTo>
                  <a:pt x="411200" y="529589"/>
                </a:lnTo>
                <a:lnTo>
                  <a:pt x="410362" y="524509"/>
                </a:lnTo>
                <a:lnTo>
                  <a:pt x="409943" y="523239"/>
                </a:lnTo>
                <a:lnTo>
                  <a:pt x="409092" y="519429"/>
                </a:lnTo>
                <a:lnTo>
                  <a:pt x="408533" y="518159"/>
                </a:lnTo>
                <a:lnTo>
                  <a:pt x="408114" y="516889"/>
                </a:lnTo>
                <a:lnTo>
                  <a:pt x="407555" y="514349"/>
                </a:lnTo>
                <a:lnTo>
                  <a:pt x="406857" y="513079"/>
                </a:lnTo>
                <a:lnTo>
                  <a:pt x="406298" y="511809"/>
                </a:lnTo>
                <a:lnTo>
                  <a:pt x="405599" y="509269"/>
                </a:lnTo>
                <a:lnTo>
                  <a:pt x="405041" y="507999"/>
                </a:lnTo>
                <a:lnTo>
                  <a:pt x="400824" y="497839"/>
                </a:lnTo>
                <a:lnTo>
                  <a:pt x="399986" y="496569"/>
                </a:lnTo>
                <a:lnTo>
                  <a:pt x="397179" y="488949"/>
                </a:lnTo>
                <a:lnTo>
                  <a:pt x="396620" y="487679"/>
                </a:lnTo>
                <a:lnTo>
                  <a:pt x="395211" y="483869"/>
                </a:lnTo>
                <a:lnTo>
                  <a:pt x="394652" y="482599"/>
                </a:lnTo>
                <a:lnTo>
                  <a:pt x="393953" y="481329"/>
                </a:lnTo>
                <a:lnTo>
                  <a:pt x="391858" y="474979"/>
                </a:lnTo>
                <a:lnTo>
                  <a:pt x="391286" y="472439"/>
                </a:lnTo>
                <a:lnTo>
                  <a:pt x="389191" y="464819"/>
                </a:lnTo>
                <a:lnTo>
                  <a:pt x="387222" y="452119"/>
                </a:lnTo>
                <a:lnTo>
                  <a:pt x="386384" y="444499"/>
                </a:lnTo>
                <a:lnTo>
                  <a:pt x="386092" y="443229"/>
                </a:lnTo>
                <a:lnTo>
                  <a:pt x="385813" y="439419"/>
                </a:lnTo>
                <a:lnTo>
                  <a:pt x="385533" y="438149"/>
                </a:lnTo>
                <a:lnTo>
                  <a:pt x="385254" y="434339"/>
                </a:lnTo>
                <a:lnTo>
                  <a:pt x="384695" y="430529"/>
                </a:lnTo>
                <a:lnTo>
                  <a:pt x="384555" y="429259"/>
                </a:lnTo>
                <a:lnTo>
                  <a:pt x="384276" y="427989"/>
                </a:lnTo>
                <a:lnTo>
                  <a:pt x="383857" y="425449"/>
                </a:lnTo>
                <a:lnTo>
                  <a:pt x="383578" y="424179"/>
                </a:lnTo>
                <a:lnTo>
                  <a:pt x="383146" y="422909"/>
                </a:lnTo>
                <a:lnTo>
                  <a:pt x="382866" y="420369"/>
                </a:lnTo>
                <a:lnTo>
                  <a:pt x="382447" y="419099"/>
                </a:lnTo>
                <a:lnTo>
                  <a:pt x="381888" y="417829"/>
                </a:lnTo>
                <a:lnTo>
                  <a:pt x="381469" y="415289"/>
                </a:lnTo>
                <a:lnTo>
                  <a:pt x="380352" y="412749"/>
                </a:lnTo>
                <a:lnTo>
                  <a:pt x="377545" y="405129"/>
                </a:lnTo>
                <a:lnTo>
                  <a:pt x="375856" y="402589"/>
                </a:lnTo>
                <a:lnTo>
                  <a:pt x="374878" y="401319"/>
                </a:lnTo>
                <a:lnTo>
                  <a:pt x="374040" y="398779"/>
                </a:lnTo>
                <a:lnTo>
                  <a:pt x="372910" y="397509"/>
                </a:lnTo>
                <a:lnTo>
                  <a:pt x="371932" y="396239"/>
                </a:lnTo>
                <a:lnTo>
                  <a:pt x="369684" y="392429"/>
                </a:lnTo>
                <a:lnTo>
                  <a:pt x="365912" y="387349"/>
                </a:lnTo>
                <a:lnTo>
                  <a:pt x="361695" y="382269"/>
                </a:lnTo>
                <a:lnTo>
                  <a:pt x="360146" y="380999"/>
                </a:lnTo>
                <a:lnTo>
                  <a:pt x="358749" y="378459"/>
                </a:lnTo>
                <a:lnTo>
                  <a:pt x="357212" y="377189"/>
                </a:lnTo>
                <a:lnTo>
                  <a:pt x="355523" y="375919"/>
                </a:lnTo>
                <a:lnTo>
                  <a:pt x="353987" y="373379"/>
                </a:lnTo>
                <a:lnTo>
                  <a:pt x="348932" y="368299"/>
                </a:lnTo>
                <a:lnTo>
                  <a:pt x="347116" y="367029"/>
                </a:lnTo>
                <a:lnTo>
                  <a:pt x="345427" y="365759"/>
                </a:lnTo>
                <a:lnTo>
                  <a:pt x="343598" y="363219"/>
                </a:lnTo>
                <a:lnTo>
                  <a:pt x="339953" y="360679"/>
                </a:lnTo>
                <a:lnTo>
                  <a:pt x="338277" y="359409"/>
                </a:lnTo>
                <a:lnTo>
                  <a:pt x="336308" y="356869"/>
                </a:lnTo>
                <a:lnTo>
                  <a:pt x="325373" y="346709"/>
                </a:lnTo>
                <a:lnTo>
                  <a:pt x="323405" y="345439"/>
                </a:lnTo>
                <a:lnTo>
                  <a:pt x="317944" y="340359"/>
                </a:lnTo>
                <a:lnTo>
                  <a:pt x="316255" y="339089"/>
                </a:lnTo>
                <a:lnTo>
                  <a:pt x="312610" y="335279"/>
                </a:lnTo>
                <a:lnTo>
                  <a:pt x="310921" y="334009"/>
                </a:lnTo>
                <a:lnTo>
                  <a:pt x="309105" y="331469"/>
                </a:lnTo>
                <a:lnTo>
                  <a:pt x="302374" y="325119"/>
                </a:lnTo>
                <a:lnTo>
                  <a:pt x="300685" y="323849"/>
                </a:lnTo>
                <a:lnTo>
                  <a:pt x="299148" y="321309"/>
                </a:lnTo>
                <a:lnTo>
                  <a:pt x="297459" y="320039"/>
                </a:lnTo>
                <a:lnTo>
                  <a:pt x="289750" y="312419"/>
                </a:lnTo>
                <a:lnTo>
                  <a:pt x="286943" y="308609"/>
                </a:lnTo>
                <a:lnTo>
                  <a:pt x="285407" y="307339"/>
                </a:lnTo>
                <a:lnTo>
                  <a:pt x="282587" y="303529"/>
                </a:lnTo>
                <a:lnTo>
                  <a:pt x="281330" y="302259"/>
                </a:lnTo>
                <a:lnTo>
                  <a:pt x="279933" y="299719"/>
                </a:lnTo>
                <a:lnTo>
                  <a:pt x="278663" y="298449"/>
                </a:lnTo>
                <a:lnTo>
                  <a:pt x="277266" y="297179"/>
                </a:lnTo>
                <a:lnTo>
                  <a:pt x="270954" y="288289"/>
                </a:lnTo>
                <a:lnTo>
                  <a:pt x="269836" y="287019"/>
                </a:lnTo>
                <a:lnTo>
                  <a:pt x="268566" y="284479"/>
                </a:lnTo>
                <a:lnTo>
                  <a:pt x="267449" y="283209"/>
                </a:lnTo>
                <a:lnTo>
                  <a:pt x="266191" y="281939"/>
                </a:lnTo>
                <a:lnTo>
                  <a:pt x="259448" y="271779"/>
                </a:lnTo>
                <a:lnTo>
                  <a:pt x="258470" y="270509"/>
                </a:lnTo>
                <a:lnTo>
                  <a:pt x="257352" y="267969"/>
                </a:lnTo>
                <a:lnTo>
                  <a:pt x="256374" y="266699"/>
                </a:lnTo>
                <a:lnTo>
                  <a:pt x="255244" y="265429"/>
                </a:lnTo>
                <a:lnTo>
                  <a:pt x="249351" y="255269"/>
                </a:lnTo>
                <a:lnTo>
                  <a:pt x="248513" y="252729"/>
                </a:lnTo>
                <a:lnTo>
                  <a:pt x="247535" y="251459"/>
                </a:lnTo>
                <a:lnTo>
                  <a:pt x="244170" y="245109"/>
                </a:lnTo>
                <a:lnTo>
                  <a:pt x="243331" y="242569"/>
                </a:lnTo>
                <a:lnTo>
                  <a:pt x="241642" y="240029"/>
                </a:lnTo>
                <a:lnTo>
                  <a:pt x="240245" y="236219"/>
                </a:lnTo>
                <a:lnTo>
                  <a:pt x="239394" y="234949"/>
                </a:lnTo>
                <a:lnTo>
                  <a:pt x="237997" y="231139"/>
                </a:lnTo>
                <a:lnTo>
                  <a:pt x="237439" y="229869"/>
                </a:lnTo>
                <a:lnTo>
                  <a:pt x="236740" y="228599"/>
                </a:lnTo>
                <a:lnTo>
                  <a:pt x="236169" y="226059"/>
                </a:lnTo>
                <a:lnTo>
                  <a:pt x="235470" y="224789"/>
                </a:lnTo>
                <a:lnTo>
                  <a:pt x="233375" y="218439"/>
                </a:lnTo>
                <a:lnTo>
                  <a:pt x="232803" y="215899"/>
                </a:lnTo>
                <a:lnTo>
                  <a:pt x="230276" y="205739"/>
                </a:lnTo>
                <a:lnTo>
                  <a:pt x="229996" y="204469"/>
                </a:lnTo>
                <a:lnTo>
                  <a:pt x="229577" y="203199"/>
                </a:lnTo>
                <a:lnTo>
                  <a:pt x="227609" y="191769"/>
                </a:lnTo>
                <a:lnTo>
                  <a:pt x="227482" y="189229"/>
                </a:lnTo>
                <a:lnTo>
                  <a:pt x="227202" y="187959"/>
                </a:lnTo>
                <a:lnTo>
                  <a:pt x="226771" y="184149"/>
                </a:lnTo>
                <a:lnTo>
                  <a:pt x="226352" y="179069"/>
                </a:lnTo>
                <a:lnTo>
                  <a:pt x="226072" y="177799"/>
                </a:lnTo>
                <a:lnTo>
                  <a:pt x="225374" y="168909"/>
                </a:lnTo>
                <a:lnTo>
                  <a:pt x="225094" y="167639"/>
                </a:lnTo>
                <a:lnTo>
                  <a:pt x="224383" y="158749"/>
                </a:lnTo>
                <a:lnTo>
                  <a:pt x="224116" y="157479"/>
                </a:lnTo>
                <a:lnTo>
                  <a:pt x="223964" y="156209"/>
                </a:lnTo>
                <a:lnTo>
                  <a:pt x="223837" y="153669"/>
                </a:lnTo>
                <a:lnTo>
                  <a:pt x="223558" y="152399"/>
                </a:lnTo>
                <a:lnTo>
                  <a:pt x="222986" y="147319"/>
                </a:lnTo>
                <a:lnTo>
                  <a:pt x="222707" y="146049"/>
                </a:lnTo>
                <a:lnTo>
                  <a:pt x="222567" y="144779"/>
                </a:lnTo>
                <a:lnTo>
                  <a:pt x="221729" y="139699"/>
                </a:lnTo>
                <a:lnTo>
                  <a:pt x="221589" y="137159"/>
                </a:lnTo>
                <a:lnTo>
                  <a:pt x="219900" y="126999"/>
                </a:lnTo>
                <a:lnTo>
                  <a:pt x="219481" y="125729"/>
                </a:lnTo>
                <a:lnTo>
                  <a:pt x="219201" y="124459"/>
                </a:lnTo>
                <a:lnTo>
                  <a:pt x="217944" y="116839"/>
                </a:lnTo>
                <a:lnTo>
                  <a:pt x="217373" y="114299"/>
                </a:lnTo>
                <a:lnTo>
                  <a:pt x="216966" y="111759"/>
                </a:lnTo>
                <a:lnTo>
                  <a:pt x="216395" y="109219"/>
                </a:lnTo>
                <a:lnTo>
                  <a:pt x="215976" y="106679"/>
                </a:lnTo>
                <a:lnTo>
                  <a:pt x="215137" y="102869"/>
                </a:lnTo>
                <a:lnTo>
                  <a:pt x="213867" y="95249"/>
                </a:lnTo>
                <a:lnTo>
                  <a:pt x="213448" y="93979"/>
                </a:lnTo>
                <a:lnTo>
                  <a:pt x="210921" y="78739"/>
                </a:lnTo>
                <a:lnTo>
                  <a:pt x="210781" y="77469"/>
                </a:lnTo>
                <a:lnTo>
                  <a:pt x="210223" y="73659"/>
                </a:lnTo>
                <a:lnTo>
                  <a:pt x="209664" y="68579"/>
                </a:lnTo>
                <a:lnTo>
                  <a:pt x="209384" y="67309"/>
                </a:lnTo>
                <a:lnTo>
                  <a:pt x="209245" y="64769"/>
                </a:lnTo>
                <a:lnTo>
                  <a:pt x="208965" y="63499"/>
                </a:lnTo>
                <a:lnTo>
                  <a:pt x="208546" y="58419"/>
                </a:lnTo>
                <a:lnTo>
                  <a:pt x="208254" y="57149"/>
                </a:lnTo>
                <a:lnTo>
                  <a:pt x="207556" y="48259"/>
                </a:lnTo>
                <a:lnTo>
                  <a:pt x="207556" y="46989"/>
                </a:lnTo>
                <a:lnTo>
                  <a:pt x="207429" y="45719"/>
                </a:lnTo>
                <a:lnTo>
                  <a:pt x="207234" y="43179"/>
                </a:lnTo>
                <a:lnTo>
                  <a:pt x="207136" y="40639"/>
                </a:lnTo>
                <a:lnTo>
                  <a:pt x="206950" y="38099"/>
                </a:lnTo>
                <a:lnTo>
                  <a:pt x="206857" y="35559"/>
                </a:lnTo>
                <a:lnTo>
                  <a:pt x="206717" y="33019"/>
                </a:lnTo>
                <a:lnTo>
                  <a:pt x="206717" y="31749"/>
                </a:lnTo>
                <a:lnTo>
                  <a:pt x="206578" y="30479"/>
                </a:lnTo>
                <a:lnTo>
                  <a:pt x="206578" y="27939"/>
                </a:lnTo>
                <a:lnTo>
                  <a:pt x="206438" y="26669"/>
                </a:lnTo>
                <a:lnTo>
                  <a:pt x="206438" y="22859"/>
                </a:lnTo>
                <a:lnTo>
                  <a:pt x="206298" y="21589"/>
                </a:lnTo>
                <a:lnTo>
                  <a:pt x="206298" y="19049"/>
                </a:lnTo>
                <a:lnTo>
                  <a:pt x="206159" y="16509"/>
                </a:lnTo>
                <a:lnTo>
                  <a:pt x="206159" y="11429"/>
                </a:lnTo>
                <a:lnTo>
                  <a:pt x="206019" y="10159"/>
                </a:lnTo>
                <a:lnTo>
                  <a:pt x="206019" y="1269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55941" y="3592158"/>
            <a:ext cx="411480" cy="856615"/>
          </a:xfrm>
          <a:custGeom>
            <a:avLst/>
            <a:gdLst/>
            <a:ahLst/>
            <a:cxnLst/>
            <a:rect l="l" t="t" r="r" b="b"/>
            <a:pathLst>
              <a:path w="411480" h="856614">
                <a:moveTo>
                  <a:pt x="205600" y="856551"/>
                </a:moveTo>
                <a:lnTo>
                  <a:pt x="205460" y="854875"/>
                </a:lnTo>
                <a:lnTo>
                  <a:pt x="205460" y="853185"/>
                </a:lnTo>
                <a:lnTo>
                  <a:pt x="205460" y="851509"/>
                </a:lnTo>
                <a:lnTo>
                  <a:pt x="205460" y="849820"/>
                </a:lnTo>
                <a:lnTo>
                  <a:pt x="205460" y="848144"/>
                </a:lnTo>
                <a:lnTo>
                  <a:pt x="205320" y="846467"/>
                </a:lnTo>
                <a:lnTo>
                  <a:pt x="205320" y="844778"/>
                </a:lnTo>
                <a:lnTo>
                  <a:pt x="205320" y="843216"/>
                </a:lnTo>
                <a:lnTo>
                  <a:pt x="205181" y="841540"/>
                </a:lnTo>
                <a:lnTo>
                  <a:pt x="205181" y="839863"/>
                </a:lnTo>
                <a:lnTo>
                  <a:pt x="205181" y="838174"/>
                </a:lnTo>
                <a:lnTo>
                  <a:pt x="205041" y="836485"/>
                </a:lnTo>
                <a:lnTo>
                  <a:pt x="205041" y="834809"/>
                </a:lnTo>
                <a:lnTo>
                  <a:pt x="204901" y="833132"/>
                </a:lnTo>
                <a:lnTo>
                  <a:pt x="204901" y="831443"/>
                </a:lnTo>
                <a:lnTo>
                  <a:pt x="204762" y="829767"/>
                </a:lnTo>
                <a:lnTo>
                  <a:pt x="204762" y="828090"/>
                </a:lnTo>
                <a:lnTo>
                  <a:pt x="204609" y="826401"/>
                </a:lnTo>
                <a:lnTo>
                  <a:pt x="204482" y="824725"/>
                </a:lnTo>
                <a:lnTo>
                  <a:pt x="204330" y="823036"/>
                </a:lnTo>
                <a:lnTo>
                  <a:pt x="204330" y="821359"/>
                </a:lnTo>
                <a:lnTo>
                  <a:pt x="204190" y="819683"/>
                </a:lnTo>
                <a:lnTo>
                  <a:pt x="204050" y="817994"/>
                </a:lnTo>
                <a:lnTo>
                  <a:pt x="203911" y="816317"/>
                </a:lnTo>
                <a:lnTo>
                  <a:pt x="203771" y="814641"/>
                </a:lnTo>
                <a:lnTo>
                  <a:pt x="203492" y="812952"/>
                </a:lnTo>
                <a:lnTo>
                  <a:pt x="203352" y="811275"/>
                </a:lnTo>
                <a:lnTo>
                  <a:pt x="203212" y="809586"/>
                </a:lnTo>
                <a:lnTo>
                  <a:pt x="202933" y="807910"/>
                </a:lnTo>
                <a:lnTo>
                  <a:pt x="202793" y="806234"/>
                </a:lnTo>
                <a:lnTo>
                  <a:pt x="202514" y="804544"/>
                </a:lnTo>
                <a:lnTo>
                  <a:pt x="202374" y="802982"/>
                </a:lnTo>
                <a:lnTo>
                  <a:pt x="202095" y="801306"/>
                </a:lnTo>
                <a:lnTo>
                  <a:pt x="201815" y="799630"/>
                </a:lnTo>
                <a:lnTo>
                  <a:pt x="201536" y="797940"/>
                </a:lnTo>
                <a:lnTo>
                  <a:pt x="201256" y="796251"/>
                </a:lnTo>
                <a:lnTo>
                  <a:pt x="200964" y="794575"/>
                </a:lnTo>
                <a:lnTo>
                  <a:pt x="200685" y="792899"/>
                </a:lnTo>
                <a:lnTo>
                  <a:pt x="200266" y="791209"/>
                </a:lnTo>
                <a:lnTo>
                  <a:pt x="199986" y="789533"/>
                </a:lnTo>
                <a:lnTo>
                  <a:pt x="199567" y="787857"/>
                </a:lnTo>
                <a:lnTo>
                  <a:pt x="199148" y="786168"/>
                </a:lnTo>
                <a:lnTo>
                  <a:pt x="198716" y="784491"/>
                </a:lnTo>
                <a:lnTo>
                  <a:pt x="198310" y="782802"/>
                </a:lnTo>
                <a:lnTo>
                  <a:pt x="197891" y="781126"/>
                </a:lnTo>
                <a:lnTo>
                  <a:pt x="197319" y="779449"/>
                </a:lnTo>
                <a:lnTo>
                  <a:pt x="196900" y="777760"/>
                </a:lnTo>
                <a:lnTo>
                  <a:pt x="196341" y="776084"/>
                </a:lnTo>
                <a:lnTo>
                  <a:pt x="195783" y="774407"/>
                </a:lnTo>
                <a:lnTo>
                  <a:pt x="195224" y="772718"/>
                </a:lnTo>
                <a:lnTo>
                  <a:pt x="194665" y="771042"/>
                </a:lnTo>
                <a:lnTo>
                  <a:pt x="194094" y="769353"/>
                </a:lnTo>
                <a:lnTo>
                  <a:pt x="193395" y="767676"/>
                </a:lnTo>
                <a:lnTo>
                  <a:pt x="192697" y="766000"/>
                </a:lnTo>
                <a:lnTo>
                  <a:pt x="192125" y="764311"/>
                </a:lnTo>
                <a:lnTo>
                  <a:pt x="191427" y="762749"/>
                </a:lnTo>
                <a:lnTo>
                  <a:pt x="190588" y="761072"/>
                </a:lnTo>
                <a:lnTo>
                  <a:pt x="189890" y="759396"/>
                </a:lnTo>
                <a:lnTo>
                  <a:pt x="189052" y="757707"/>
                </a:lnTo>
                <a:lnTo>
                  <a:pt x="188353" y="756018"/>
                </a:lnTo>
                <a:lnTo>
                  <a:pt x="187502" y="754341"/>
                </a:lnTo>
                <a:lnTo>
                  <a:pt x="186664" y="752665"/>
                </a:lnTo>
                <a:lnTo>
                  <a:pt x="185686" y="750976"/>
                </a:lnTo>
                <a:lnTo>
                  <a:pt x="184835" y="749299"/>
                </a:lnTo>
                <a:lnTo>
                  <a:pt x="183857" y="747623"/>
                </a:lnTo>
                <a:lnTo>
                  <a:pt x="183019" y="745947"/>
                </a:lnTo>
                <a:lnTo>
                  <a:pt x="182041" y="744258"/>
                </a:lnTo>
                <a:lnTo>
                  <a:pt x="181051" y="742568"/>
                </a:lnTo>
                <a:lnTo>
                  <a:pt x="179933" y="740892"/>
                </a:lnTo>
                <a:lnTo>
                  <a:pt x="178942" y="739216"/>
                </a:lnTo>
                <a:lnTo>
                  <a:pt x="177825" y="737527"/>
                </a:lnTo>
                <a:lnTo>
                  <a:pt x="176707" y="735850"/>
                </a:lnTo>
                <a:lnTo>
                  <a:pt x="175590" y="734174"/>
                </a:lnTo>
                <a:lnTo>
                  <a:pt x="174459" y="732485"/>
                </a:lnTo>
                <a:lnTo>
                  <a:pt x="173342" y="730808"/>
                </a:lnTo>
                <a:lnTo>
                  <a:pt x="172224" y="729119"/>
                </a:lnTo>
                <a:lnTo>
                  <a:pt x="170954" y="727443"/>
                </a:lnTo>
                <a:lnTo>
                  <a:pt x="169697" y="725766"/>
                </a:lnTo>
                <a:lnTo>
                  <a:pt x="168567" y="724077"/>
                </a:lnTo>
                <a:lnTo>
                  <a:pt x="167309" y="722515"/>
                </a:lnTo>
                <a:lnTo>
                  <a:pt x="166052" y="720839"/>
                </a:lnTo>
                <a:lnTo>
                  <a:pt x="164642" y="719162"/>
                </a:lnTo>
                <a:lnTo>
                  <a:pt x="163385" y="717473"/>
                </a:lnTo>
                <a:lnTo>
                  <a:pt x="161975" y="715797"/>
                </a:lnTo>
                <a:lnTo>
                  <a:pt x="160718" y="714108"/>
                </a:lnTo>
                <a:lnTo>
                  <a:pt x="159308" y="712431"/>
                </a:lnTo>
                <a:lnTo>
                  <a:pt x="157911" y="710755"/>
                </a:lnTo>
                <a:lnTo>
                  <a:pt x="156514" y="709066"/>
                </a:lnTo>
                <a:lnTo>
                  <a:pt x="155105" y="707389"/>
                </a:lnTo>
                <a:lnTo>
                  <a:pt x="153708" y="705700"/>
                </a:lnTo>
                <a:lnTo>
                  <a:pt x="152298" y="704024"/>
                </a:lnTo>
                <a:lnTo>
                  <a:pt x="150901" y="702335"/>
                </a:lnTo>
                <a:lnTo>
                  <a:pt x="149504" y="700658"/>
                </a:lnTo>
                <a:lnTo>
                  <a:pt x="147954" y="698982"/>
                </a:lnTo>
                <a:lnTo>
                  <a:pt x="146557" y="697293"/>
                </a:lnTo>
                <a:lnTo>
                  <a:pt x="145008" y="695617"/>
                </a:lnTo>
                <a:lnTo>
                  <a:pt x="143459" y="693927"/>
                </a:lnTo>
                <a:lnTo>
                  <a:pt x="142062" y="692251"/>
                </a:lnTo>
                <a:lnTo>
                  <a:pt x="140512" y="690575"/>
                </a:lnTo>
                <a:lnTo>
                  <a:pt x="138976" y="688886"/>
                </a:lnTo>
                <a:lnTo>
                  <a:pt x="137439" y="687209"/>
                </a:lnTo>
                <a:lnTo>
                  <a:pt x="135889" y="685533"/>
                </a:lnTo>
                <a:lnTo>
                  <a:pt x="134353" y="683971"/>
                </a:lnTo>
                <a:lnTo>
                  <a:pt x="132816" y="682282"/>
                </a:lnTo>
                <a:lnTo>
                  <a:pt x="131267" y="680605"/>
                </a:lnTo>
                <a:lnTo>
                  <a:pt x="129578" y="678929"/>
                </a:lnTo>
                <a:lnTo>
                  <a:pt x="128041" y="677240"/>
                </a:lnTo>
                <a:lnTo>
                  <a:pt x="126491" y="675563"/>
                </a:lnTo>
                <a:lnTo>
                  <a:pt x="124815" y="673874"/>
                </a:lnTo>
                <a:lnTo>
                  <a:pt x="123278" y="672198"/>
                </a:lnTo>
                <a:lnTo>
                  <a:pt x="121589" y="670521"/>
                </a:lnTo>
                <a:lnTo>
                  <a:pt x="120040" y="668832"/>
                </a:lnTo>
                <a:lnTo>
                  <a:pt x="118363" y="667156"/>
                </a:lnTo>
                <a:lnTo>
                  <a:pt x="116687" y="665467"/>
                </a:lnTo>
                <a:lnTo>
                  <a:pt x="114998" y="663790"/>
                </a:lnTo>
                <a:lnTo>
                  <a:pt x="113449" y="662101"/>
                </a:lnTo>
                <a:lnTo>
                  <a:pt x="111772" y="660425"/>
                </a:lnTo>
                <a:lnTo>
                  <a:pt x="110083" y="658748"/>
                </a:lnTo>
                <a:lnTo>
                  <a:pt x="108267" y="657059"/>
                </a:lnTo>
                <a:lnTo>
                  <a:pt x="106578" y="655383"/>
                </a:lnTo>
                <a:lnTo>
                  <a:pt x="104901" y="653694"/>
                </a:lnTo>
                <a:lnTo>
                  <a:pt x="103212" y="652017"/>
                </a:lnTo>
                <a:lnTo>
                  <a:pt x="101384" y="650341"/>
                </a:lnTo>
                <a:lnTo>
                  <a:pt x="99707" y="648652"/>
                </a:lnTo>
                <a:lnTo>
                  <a:pt x="97891" y="646976"/>
                </a:lnTo>
                <a:lnTo>
                  <a:pt x="96062" y="645299"/>
                </a:lnTo>
                <a:lnTo>
                  <a:pt x="94386" y="643737"/>
                </a:lnTo>
                <a:lnTo>
                  <a:pt x="92557" y="642048"/>
                </a:lnTo>
                <a:lnTo>
                  <a:pt x="90741" y="640372"/>
                </a:lnTo>
                <a:lnTo>
                  <a:pt x="88912" y="638695"/>
                </a:lnTo>
                <a:lnTo>
                  <a:pt x="86944" y="637006"/>
                </a:lnTo>
                <a:lnTo>
                  <a:pt x="85128" y="635330"/>
                </a:lnTo>
                <a:lnTo>
                  <a:pt x="83299" y="633641"/>
                </a:lnTo>
                <a:lnTo>
                  <a:pt x="81330" y="631964"/>
                </a:lnTo>
                <a:lnTo>
                  <a:pt x="79514" y="630288"/>
                </a:lnTo>
                <a:lnTo>
                  <a:pt x="77546" y="628599"/>
                </a:lnTo>
                <a:lnTo>
                  <a:pt x="75730" y="626910"/>
                </a:lnTo>
                <a:lnTo>
                  <a:pt x="73761" y="625233"/>
                </a:lnTo>
                <a:lnTo>
                  <a:pt x="71793" y="623557"/>
                </a:lnTo>
                <a:lnTo>
                  <a:pt x="69837" y="621868"/>
                </a:lnTo>
                <a:lnTo>
                  <a:pt x="67868" y="620191"/>
                </a:lnTo>
                <a:lnTo>
                  <a:pt x="65900" y="618515"/>
                </a:lnTo>
                <a:lnTo>
                  <a:pt x="63944" y="616838"/>
                </a:lnTo>
                <a:lnTo>
                  <a:pt x="61975" y="615149"/>
                </a:lnTo>
                <a:lnTo>
                  <a:pt x="60020" y="613460"/>
                </a:lnTo>
                <a:lnTo>
                  <a:pt x="58051" y="611784"/>
                </a:lnTo>
                <a:lnTo>
                  <a:pt x="56095" y="610107"/>
                </a:lnTo>
                <a:lnTo>
                  <a:pt x="54127" y="608418"/>
                </a:lnTo>
                <a:lnTo>
                  <a:pt x="52158" y="606742"/>
                </a:lnTo>
                <a:lnTo>
                  <a:pt x="50203" y="605066"/>
                </a:lnTo>
                <a:lnTo>
                  <a:pt x="48234" y="603503"/>
                </a:lnTo>
                <a:lnTo>
                  <a:pt x="46278" y="601814"/>
                </a:lnTo>
                <a:lnTo>
                  <a:pt x="44310" y="600138"/>
                </a:lnTo>
                <a:lnTo>
                  <a:pt x="42354" y="598449"/>
                </a:lnTo>
                <a:lnTo>
                  <a:pt x="40385" y="596772"/>
                </a:lnTo>
                <a:lnTo>
                  <a:pt x="38557" y="595096"/>
                </a:lnTo>
                <a:lnTo>
                  <a:pt x="36601" y="593407"/>
                </a:lnTo>
                <a:lnTo>
                  <a:pt x="34772" y="591731"/>
                </a:lnTo>
                <a:lnTo>
                  <a:pt x="32943" y="590054"/>
                </a:lnTo>
                <a:lnTo>
                  <a:pt x="31127" y="588365"/>
                </a:lnTo>
                <a:lnTo>
                  <a:pt x="29438" y="586676"/>
                </a:lnTo>
                <a:lnTo>
                  <a:pt x="27622" y="585000"/>
                </a:lnTo>
                <a:lnTo>
                  <a:pt x="25946" y="583323"/>
                </a:lnTo>
                <a:lnTo>
                  <a:pt x="24256" y="581647"/>
                </a:lnTo>
                <a:lnTo>
                  <a:pt x="22707" y="579958"/>
                </a:lnTo>
                <a:lnTo>
                  <a:pt x="13881" y="569874"/>
                </a:lnTo>
                <a:lnTo>
                  <a:pt x="12471" y="568185"/>
                </a:lnTo>
                <a:lnTo>
                  <a:pt x="11353" y="566508"/>
                </a:lnTo>
                <a:lnTo>
                  <a:pt x="10083" y="564832"/>
                </a:lnTo>
                <a:lnTo>
                  <a:pt x="8966" y="563270"/>
                </a:lnTo>
                <a:lnTo>
                  <a:pt x="7988" y="561581"/>
                </a:lnTo>
                <a:lnTo>
                  <a:pt x="6997" y="559904"/>
                </a:lnTo>
                <a:lnTo>
                  <a:pt x="6019" y="558215"/>
                </a:lnTo>
                <a:lnTo>
                  <a:pt x="5181" y="556539"/>
                </a:lnTo>
                <a:lnTo>
                  <a:pt x="4343" y="554862"/>
                </a:lnTo>
                <a:lnTo>
                  <a:pt x="3644" y="553173"/>
                </a:lnTo>
                <a:lnTo>
                  <a:pt x="2933" y="551497"/>
                </a:lnTo>
                <a:lnTo>
                  <a:pt x="2374" y="549821"/>
                </a:lnTo>
                <a:lnTo>
                  <a:pt x="1955" y="548131"/>
                </a:lnTo>
                <a:lnTo>
                  <a:pt x="1396" y="546455"/>
                </a:lnTo>
                <a:lnTo>
                  <a:pt x="977" y="544766"/>
                </a:lnTo>
                <a:lnTo>
                  <a:pt x="698" y="543090"/>
                </a:lnTo>
                <a:lnTo>
                  <a:pt x="406" y="541413"/>
                </a:lnTo>
                <a:lnTo>
                  <a:pt x="279" y="539724"/>
                </a:lnTo>
                <a:lnTo>
                  <a:pt x="126" y="538048"/>
                </a:lnTo>
                <a:lnTo>
                  <a:pt x="0" y="536371"/>
                </a:lnTo>
                <a:lnTo>
                  <a:pt x="0" y="534682"/>
                </a:lnTo>
                <a:lnTo>
                  <a:pt x="126" y="532993"/>
                </a:lnTo>
                <a:lnTo>
                  <a:pt x="279" y="531317"/>
                </a:lnTo>
                <a:lnTo>
                  <a:pt x="406" y="529640"/>
                </a:lnTo>
                <a:lnTo>
                  <a:pt x="698" y="527951"/>
                </a:lnTo>
                <a:lnTo>
                  <a:pt x="825" y="526275"/>
                </a:lnTo>
                <a:lnTo>
                  <a:pt x="1257" y="524598"/>
                </a:lnTo>
                <a:lnTo>
                  <a:pt x="1536" y="523036"/>
                </a:lnTo>
                <a:lnTo>
                  <a:pt x="1955" y="521347"/>
                </a:lnTo>
                <a:lnTo>
                  <a:pt x="2514" y="519671"/>
                </a:lnTo>
                <a:lnTo>
                  <a:pt x="2933" y="517982"/>
                </a:lnTo>
                <a:lnTo>
                  <a:pt x="3492" y="516305"/>
                </a:lnTo>
                <a:lnTo>
                  <a:pt x="4051" y="514629"/>
                </a:lnTo>
                <a:lnTo>
                  <a:pt x="4622" y="512940"/>
                </a:lnTo>
                <a:lnTo>
                  <a:pt x="5321" y="511263"/>
                </a:lnTo>
                <a:lnTo>
                  <a:pt x="5880" y="509587"/>
                </a:lnTo>
                <a:lnTo>
                  <a:pt x="6591" y="507898"/>
                </a:lnTo>
                <a:lnTo>
                  <a:pt x="7289" y="506221"/>
                </a:lnTo>
                <a:lnTo>
                  <a:pt x="7988" y="504532"/>
                </a:lnTo>
                <a:lnTo>
                  <a:pt x="8686" y="502856"/>
                </a:lnTo>
                <a:lnTo>
                  <a:pt x="9385" y="501180"/>
                </a:lnTo>
                <a:lnTo>
                  <a:pt x="10083" y="499490"/>
                </a:lnTo>
                <a:lnTo>
                  <a:pt x="10794" y="497814"/>
                </a:lnTo>
                <a:lnTo>
                  <a:pt x="11493" y="496138"/>
                </a:lnTo>
                <a:lnTo>
                  <a:pt x="12191" y="494449"/>
                </a:lnTo>
                <a:lnTo>
                  <a:pt x="12890" y="492759"/>
                </a:lnTo>
                <a:lnTo>
                  <a:pt x="13588" y="491083"/>
                </a:lnTo>
                <a:lnTo>
                  <a:pt x="14300" y="489407"/>
                </a:lnTo>
                <a:lnTo>
                  <a:pt x="14998" y="487718"/>
                </a:lnTo>
                <a:lnTo>
                  <a:pt x="15697" y="486041"/>
                </a:lnTo>
                <a:lnTo>
                  <a:pt x="16255" y="484352"/>
                </a:lnTo>
                <a:lnTo>
                  <a:pt x="16954" y="482803"/>
                </a:lnTo>
                <a:lnTo>
                  <a:pt x="17525" y="481114"/>
                </a:lnTo>
                <a:lnTo>
                  <a:pt x="18084" y="479437"/>
                </a:lnTo>
                <a:lnTo>
                  <a:pt x="18643" y="477748"/>
                </a:lnTo>
                <a:lnTo>
                  <a:pt x="19202" y="476072"/>
                </a:lnTo>
                <a:lnTo>
                  <a:pt x="19773" y="474395"/>
                </a:lnTo>
                <a:lnTo>
                  <a:pt x="20180" y="472706"/>
                </a:lnTo>
                <a:lnTo>
                  <a:pt x="20751" y="471030"/>
                </a:lnTo>
                <a:lnTo>
                  <a:pt x="21170" y="469353"/>
                </a:lnTo>
                <a:lnTo>
                  <a:pt x="21589" y="467664"/>
                </a:lnTo>
                <a:lnTo>
                  <a:pt x="21869" y="465988"/>
                </a:lnTo>
                <a:lnTo>
                  <a:pt x="22288" y="464299"/>
                </a:lnTo>
                <a:lnTo>
                  <a:pt x="22567" y="462622"/>
                </a:lnTo>
                <a:lnTo>
                  <a:pt x="22999" y="460946"/>
                </a:lnTo>
                <a:lnTo>
                  <a:pt x="23279" y="459257"/>
                </a:lnTo>
                <a:lnTo>
                  <a:pt x="23558" y="457580"/>
                </a:lnTo>
                <a:lnTo>
                  <a:pt x="23825" y="455891"/>
                </a:lnTo>
                <a:lnTo>
                  <a:pt x="23977" y="454215"/>
                </a:lnTo>
                <a:lnTo>
                  <a:pt x="24256" y="452539"/>
                </a:lnTo>
                <a:lnTo>
                  <a:pt x="24396" y="450849"/>
                </a:lnTo>
                <a:lnTo>
                  <a:pt x="24676" y="449173"/>
                </a:lnTo>
                <a:lnTo>
                  <a:pt x="24815" y="447497"/>
                </a:lnTo>
                <a:lnTo>
                  <a:pt x="25095" y="445808"/>
                </a:lnTo>
                <a:lnTo>
                  <a:pt x="25234" y="444118"/>
                </a:lnTo>
                <a:lnTo>
                  <a:pt x="25374" y="442569"/>
                </a:lnTo>
                <a:lnTo>
                  <a:pt x="25514" y="440893"/>
                </a:lnTo>
                <a:lnTo>
                  <a:pt x="25793" y="439204"/>
                </a:lnTo>
                <a:lnTo>
                  <a:pt x="25946" y="437514"/>
                </a:lnTo>
                <a:lnTo>
                  <a:pt x="26073" y="435838"/>
                </a:lnTo>
                <a:lnTo>
                  <a:pt x="26365" y="434162"/>
                </a:lnTo>
                <a:lnTo>
                  <a:pt x="26492" y="432473"/>
                </a:lnTo>
                <a:lnTo>
                  <a:pt x="26771" y="430796"/>
                </a:lnTo>
                <a:lnTo>
                  <a:pt x="27063" y="429120"/>
                </a:lnTo>
                <a:lnTo>
                  <a:pt x="27343" y="427431"/>
                </a:lnTo>
                <a:lnTo>
                  <a:pt x="27622" y="425754"/>
                </a:lnTo>
                <a:lnTo>
                  <a:pt x="27901" y="424065"/>
                </a:lnTo>
                <a:lnTo>
                  <a:pt x="28320" y="422389"/>
                </a:lnTo>
                <a:lnTo>
                  <a:pt x="28740" y="420712"/>
                </a:lnTo>
                <a:lnTo>
                  <a:pt x="29159" y="419023"/>
                </a:lnTo>
                <a:lnTo>
                  <a:pt x="29590" y="417347"/>
                </a:lnTo>
                <a:lnTo>
                  <a:pt x="30149" y="415658"/>
                </a:lnTo>
                <a:lnTo>
                  <a:pt x="30708" y="413981"/>
                </a:lnTo>
                <a:lnTo>
                  <a:pt x="31267" y="412305"/>
                </a:lnTo>
                <a:lnTo>
                  <a:pt x="31826" y="410616"/>
                </a:lnTo>
                <a:lnTo>
                  <a:pt x="32537" y="408939"/>
                </a:lnTo>
                <a:lnTo>
                  <a:pt x="33235" y="407263"/>
                </a:lnTo>
                <a:lnTo>
                  <a:pt x="34074" y="405574"/>
                </a:lnTo>
                <a:lnTo>
                  <a:pt x="34772" y="404012"/>
                </a:lnTo>
                <a:lnTo>
                  <a:pt x="35610" y="402335"/>
                </a:lnTo>
                <a:lnTo>
                  <a:pt x="36601" y="400659"/>
                </a:lnTo>
                <a:lnTo>
                  <a:pt x="37579" y="398970"/>
                </a:lnTo>
                <a:lnTo>
                  <a:pt x="38557" y="397281"/>
                </a:lnTo>
                <a:lnTo>
                  <a:pt x="39687" y="395604"/>
                </a:lnTo>
                <a:lnTo>
                  <a:pt x="40805" y="393928"/>
                </a:lnTo>
                <a:lnTo>
                  <a:pt x="41922" y="392239"/>
                </a:lnTo>
                <a:lnTo>
                  <a:pt x="43192" y="390563"/>
                </a:lnTo>
                <a:lnTo>
                  <a:pt x="44310" y="388886"/>
                </a:lnTo>
                <a:lnTo>
                  <a:pt x="45719" y="387197"/>
                </a:lnTo>
                <a:lnTo>
                  <a:pt x="46977" y="385521"/>
                </a:lnTo>
                <a:lnTo>
                  <a:pt x="48374" y="383832"/>
                </a:lnTo>
                <a:lnTo>
                  <a:pt x="49783" y="382155"/>
                </a:lnTo>
                <a:lnTo>
                  <a:pt x="51320" y="380479"/>
                </a:lnTo>
                <a:lnTo>
                  <a:pt x="52870" y="378790"/>
                </a:lnTo>
                <a:lnTo>
                  <a:pt x="54406" y="377113"/>
                </a:lnTo>
                <a:lnTo>
                  <a:pt x="55956" y="375424"/>
                </a:lnTo>
                <a:lnTo>
                  <a:pt x="57632" y="373748"/>
                </a:lnTo>
                <a:lnTo>
                  <a:pt x="59308" y="372071"/>
                </a:lnTo>
                <a:lnTo>
                  <a:pt x="60998" y="370382"/>
                </a:lnTo>
                <a:lnTo>
                  <a:pt x="62687" y="368706"/>
                </a:lnTo>
                <a:lnTo>
                  <a:pt x="64363" y="367029"/>
                </a:lnTo>
                <a:lnTo>
                  <a:pt x="66192" y="365340"/>
                </a:lnTo>
                <a:lnTo>
                  <a:pt x="67868" y="363778"/>
                </a:lnTo>
                <a:lnTo>
                  <a:pt x="69697" y="362102"/>
                </a:lnTo>
                <a:lnTo>
                  <a:pt x="71513" y="360413"/>
                </a:lnTo>
                <a:lnTo>
                  <a:pt x="73342" y="358736"/>
                </a:lnTo>
                <a:lnTo>
                  <a:pt x="75158" y="357047"/>
                </a:lnTo>
                <a:lnTo>
                  <a:pt x="76987" y="355371"/>
                </a:lnTo>
                <a:lnTo>
                  <a:pt x="78816" y="353694"/>
                </a:lnTo>
                <a:lnTo>
                  <a:pt x="80632" y="352005"/>
                </a:lnTo>
                <a:lnTo>
                  <a:pt x="82600" y="350329"/>
                </a:lnTo>
                <a:lnTo>
                  <a:pt x="84416" y="348640"/>
                </a:lnTo>
                <a:lnTo>
                  <a:pt x="86245" y="346963"/>
                </a:lnTo>
                <a:lnTo>
                  <a:pt x="88074" y="345287"/>
                </a:lnTo>
                <a:lnTo>
                  <a:pt x="89890" y="343598"/>
                </a:lnTo>
                <a:lnTo>
                  <a:pt x="91719" y="341922"/>
                </a:lnTo>
                <a:lnTo>
                  <a:pt x="93535" y="340245"/>
                </a:lnTo>
                <a:lnTo>
                  <a:pt x="95364" y="338556"/>
                </a:lnTo>
                <a:lnTo>
                  <a:pt x="97180" y="336880"/>
                </a:lnTo>
                <a:lnTo>
                  <a:pt x="98869" y="335191"/>
                </a:lnTo>
                <a:lnTo>
                  <a:pt x="100685" y="333514"/>
                </a:lnTo>
                <a:lnTo>
                  <a:pt x="102374" y="331838"/>
                </a:lnTo>
                <a:lnTo>
                  <a:pt x="104051" y="330149"/>
                </a:lnTo>
                <a:lnTo>
                  <a:pt x="105879" y="328472"/>
                </a:lnTo>
                <a:lnTo>
                  <a:pt x="107568" y="326796"/>
                </a:lnTo>
                <a:lnTo>
                  <a:pt x="109105" y="325107"/>
                </a:lnTo>
                <a:lnTo>
                  <a:pt x="110794" y="323545"/>
                </a:lnTo>
                <a:lnTo>
                  <a:pt x="112471" y="321868"/>
                </a:lnTo>
                <a:lnTo>
                  <a:pt x="114020" y="320179"/>
                </a:lnTo>
                <a:lnTo>
                  <a:pt x="115557" y="318503"/>
                </a:lnTo>
                <a:lnTo>
                  <a:pt x="117233" y="316814"/>
                </a:lnTo>
                <a:lnTo>
                  <a:pt x="118783" y="315137"/>
                </a:lnTo>
                <a:lnTo>
                  <a:pt x="120180" y="313461"/>
                </a:lnTo>
                <a:lnTo>
                  <a:pt x="121729" y="311772"/>
                </a:lnTo>
                <a:lnTo>
                  <a:pt x="123126" y="310095"/>
                </a:lnTo>
                <a:lnTo>
                  <a:pt x="124675" y="308406"/>
                </a:lnTo>
                <a:lnTo>
                  <a:pt x="126072" y="306730"/>
                </a:lnTo>
                <a:lnTo>
                  <a:pt x="127482" y="305053"/>
                </a:lnTo>
                <a:lnTo>
                  <a:pt x="128879" y="303364"/>
                </a:lnTo>
                <a:lnTo>
                  <a:pt x="130276" y="301688"/>
                </a:lnTo>
                <a:lnTo>
                  <a:pt x="131546" y="300012"/>
                </a:lnTo>
                <a:lnTo>
                  <a:pt x="132943" y="298322"/>
                </a:lnTo>
                <a:lnTo>
                  <a:pt x="134213" y="296646"/>
                </a:lnTo>
                <a:lnTo>
                  <a:pt x="135470" y="294957"/>
                </a:lnTo>
                <a:lnTo>
                  <a:pt x="136867" y="293281"/>
                </a:lnTo>
                <a:lnTo>
                  <a:pt x="138137" y="291604"/>
                </a:lnTo>
                <a:lnTo>
                  <a:pt x="139255" y="289915"/>
                </a:lnTo>
                <a:lnTo>
                  <a:pt x="140512" y="288239"/>
                </a:lnTo>
                <a:lnTo>
                  <a:pt x="141782" y="286562"/>
                </a:lnTo>
                <a:lnTo>
                  <a:pt x="142900" y="284873"/>
                </a:lnTo>
                <a:lnTo>
                  <a:pt x="144170" y="283311"/>
                </a:lnTo>
                <a:lnTo>
                  <a:pt x="145287" y="281622"/>
                </a:lnTo>
                <a:lnTo>
                  <a:pt x="146405" y="279946"/>
                </a:lnTo>
                <a:lnTo>
                  <a:pt x="147675" y="278269"/>
                </a:lnTo>
                <a:lnTo>
                  <a:pt x="148793" y="276580"/>
                </a:lnTo>
                <a:lnTo>
                  <a:pt x="149923" y="274904"/>
                </a:lnTo>
                <a:lnTo>
                  <a:pt x="150901" y="273227"/>
                </a:lnTo>
                <a:lnTo>
                  <a:pt x="152018" y="271551"/>
                </a:lnTo>
                <a:lnTo>
                  <a:pt x="153149" y="269862"/>
                </a:lnTo>
                <a:lnTo>
                  <a:pt x="154127" y="268173"/>
                </a:lnTo>
                <a:lnTo>
                  <a:pt x="155244" y="266496"/>
                </a:lnTo>
                <a:lnTo>
                  <a:pt x="156235" y="264820"/>
                </a:lnTo>
                <a:lnTo>
                  <a:pt x="157213" y="263131"/>
                </a:lnTo>
                <a:lnTo>
                  <a:pt x="158191" y="261454"/>
                </a:lnTo>
                <a:lnTo>
                  <a:pt x="159308" y="259778"/>
                </a:lnTo>
                <a:lnTo>
                  <a:pt x="160159" y="258089"/>
                </a:lnTo>
                <a:lnTo>
                  <a:pt x="161137" y="256412"/>
                </a:lnTo>
                <a:lnTo>
                  <a:pt x="162115" y="254723"/>
                </a:lnTo>
                <a:lnTo>
                  <a:pt x="163106" y="253047"/>
                </a:lnTo>
                <a:lnTo>
                  <a:pt x="163944" y="251371"/>
                </a:lnTo>
                <a:lnTo>
                  <a:pt x="164922" y="249681"/>
                </a:lnTo>
                <a:lnTo>
                  <a:pt x="165773" y="248005"/>
                </a:lnTo>
                <a:lnTo>
                  <a:pt x="166611" y="246316"/>
                </a:lnTo>
                <a:lnTo>
                  <a:pt x="167449" y="244640"/>
                </a:lnTo>
                <a:lnTo>
                  <a:pt x="168287" y="243077"/>
                </a:lnTo>
                <a:lnTo>
                  <a:pt x="169125" y="241388"/>
                </a:lnTo>
                <a:lnTo>
                  <a:pt x="169837" y="239712"/>
                </a:lnTo>
                <a:lnTo>
                  <a:pt x="170675" y="238036"/>
                </a:lnTo>
                <a:lnTo>
                  <a:pt x="171373" y="236359"/>
                </a:lnTo>
                <a:lnTo>
                  <a:pt x="172072" y="234670"/>
                </a:lnTo>
                <a:lnTo>
                  <a:pt x="172783" y="232994"/>
                </a:lnTo>
                <a:lnTo>
                  <a:pt x="173481" y="231317"/>
                </a:lnTo>
                <a:lnTo>
                  <a:pt x="174180" y="229628"/>
                </a:lnTo>
                <a:lnTo>
                  <a:pt x="174739" y="227939"/>
                </a:lnTo>
                <a:lnTo>
                  <a:pt x="175437" y="226263"/>
                </a:lnTo>
                <a:lnTo>
                  <a:pt x="176009" y="224586"/>
                </a:lnTo>
                <a:lnTo>
                  <a:pt x="176568" y="222897"/>
                </a:lnTo>
                <a:lnTo>
                  <a:pt x="177126" y="221221"/>
                </a:lnTo>
                <a:lnTo>
                  <a:pt x="177685" y="219544"/>
                </a:lnTo>
                <a:lnTo>
                  <a:pt x="178244" y="217855"/>
                </a:lnTo>
                <a:lnTo>
                  <a:pt x="178663" y="216179"/>
                </a:lnTo>
                <a:lnTo>
                  <a:pt x="179235" y="214490"/>
                </a:lnTo>
                <a:lnTo>
                  <a:pt x="179654" y="212813"/>
                </a:lnTo>
                <a:lnTo>
                  <a:pt x="180073" y="211137"/>
                </a:lnTo>
                <a:lnTo>
                  <a:pt x="180492" y="209448"/>
                </a:lnTo>
                <a:lnTo>
                  <a:pt x="180911" y="207771"/>
                </a:lnTo>
                <a:lnTo>
                  <a:pt x="181190" y="206082"/>
                </a:lnTo>
                <a:lnTo>
                  <a:pt x="181609" y="204406"/>
                </a:lnTo>
                <a:lnTo>
                  <a:pt x="181889" y="202844"/>
                </a:lnTo>
                <a:lnTo>
                  <a:pt x="182321" y="201167"/>
                </a:lnTo>
                <a:lnTo>
                  <a:pt x="182600" y="199478"/>
                </a:lnTo>
                <a:lnTo>
                  <a:pt x="182879" y="197802"/>
                </a:lnTo>
                <a:lnTo>
                  <a:pt x="183159" y="196126"/>
                </a:lnTo>
                <a:lnTo>
                  <a:pt x="183438" y="194436"/>
                </a:lnTo>
                <a:lnTo>
                  <a:pt x="183578" y="192760"/>
                </a:lnTo>
                <a:lnTo>
                  <a:pt x="183857" y="191084"/>
                </a:lnTo>
                <a:lnTo>
                  <a:pt x="184137" y="189395"/>
                </a:lnTo>
                <a:lnTo>
                  <a:pt x="184276" y="187705"/>
                </a:lnTo>
                <a:lnTo>
                  <a:pt x="184556" y="186029"/>
                </a:lnTo>
                <a:lnTo>
                  <a:pt x="184696" y="184353"/>
                </a:lnTo>
                <a:lnTo>
                  <a:pt x="184835" y="182664"/>
                </a:lnTo>
                <a:lnTo>
                  <a:pt x="185127" y="180987"/>
                </a:lnTo>
                <a:lnTo>
                  <a:pt x="185254" y="179311"/>
                </a:lnTo>
                <a:lnTo>
                  <a:pt x="185407" y="177622"/>
                </a:lnTo>
                <a:lnTo>
                  <a:pt x="185534" y="175945"/>
                </a:lnTo>
                <a:lnTo>
                  <a:pt x="185686" y="174256"/>
                </a:lnTo>
                <a:lnTo>
                  <a:pt x="185966" y="172580"/>
                </a:lnTo>
                <a:lnTo>
                  <a:pt x="186105" y="170903"/>
                </a:lnTo>
                <a:lnTo>
                  <a:pt x="186245" y="169214"/>
                </a:lnTo>
                <a:lnTo>
                  <a:pt x="186385" y="167538"/>
                </a:lnTo>
                <a:lnTo>
                  <a:pt x="186524" y="165849"/>
                </a:lnTo>
                <a:lnTo>
                  <a:pt x="186664" y="164299"/>
                </a:lnTo>
                <a:lnTo>
                  <a:pt x="186804" y="162610"/>
                </a:lnTo>
                <a:lnTo>
                  <a:pt x="187083" y="160934"/>
                </a:lnTo>
                <a:lnTo>
                  <a:pt x="187223" y="159245"/>
                </a:lnTo>
                <a:lnTo>
                  <a:pt x="187363" y="157568"/>
                </a:lnTo>
                <a:lnTo>
                  <a:pt x="187642" y="155892"/>
                </a:lnTo>
                <a:lnTo>
                  <a:pt x="187782" y="154203"/>
                </a:lnTo>
                <a:lnTo>
                  <a:pt x="187921" y="152526"/>
                </a:lnTo>
                <a:lnTo>
                  <a:pt x="188201" y="150850"/>
                </a:lnTo>
                <a:lnTo>
                  <a:pt x="188353" y="149161"/>
                </a:lnTo>
                <a:lnTo>
                  <a:pt x="188633" y="147472"/>
                </a:lnTo>
                <a:lnTo>
                  <a:pt x="188772" y="145795"/>
                </a:lnTo>
                <a:lnTo>
                  <a:pt x="189052" y="144119"/>
                </a:lnTo>
                <a:lnTo>
                  <a:pt x="189331" y="142443"/>
                </a:lnTo>
                <a:lnTo>
                  <a:pt x="189471" y="140754"/>
                </a:lnTo>
                <a:lnTo>
                  <a:pt x="189750" y="139064"/>
                </a:lnTo>
                <a:lnTo>
                  <a:pt x="190030" y="137388"/>
                </a:lnTo>
                <a:lnTo>
                  <a:pt x="190309" y="135712"/>
                </a:lnTo>
                <a:lnTo>
                  <a:pt x="190588" y="134023"/>
                </a:lnTo>
                <a:lnTo>
                  <a:pt x="190868" y="132346"/>
                </a:lnTo>
                <a:lnTo>
                  <a:pt x="191147" y="130670"/>
                </a:lnTo>
                <a:lnTo>
                  <a:pt x="191427" y="128981"/>
                </a:lnTo>
                <a:lnTo>
                  <a:pt x="191719" y="127304"/>
                </a:lnTo>
                <a:lnTo>
                  <a:pt x="191998" y="125615"/>
                </a:lnTo>
                <a:lnTo>
                  <a:pt x="192277" y="124066"/>
                </a:lnTo>
                <a:lnTo>
                  <a:pt x="192557" y="122377"/>
                </a:lnTo>
                <a:lnTo>
                  <a:pt x="192976" y="120700"/>
                </a:lnTo>
                <a:lnTo>
                  <a:pt x="193255" y="119011"/>
                </a:lnTo>
                <a:lnTo>
                  <a:pt x="193535" y="117335"/>
                </a:lnTo>
                <a:lnTo>
                  <a:pt x="193814" y="115658"/>
                </a:lnTo>
                <a:lnTo>
                  <a:pt x="194233" y="113969"/>
                </a:lnTo>
                <a:lnTo>
                  <a:pt x="194513" y="112293"/>
                </a:lnTo>
                <a:lnTo>
                  <a:pt x="194792" y="110604"/>
                </a:lnTo>
                <a:lnTo>
                  <a:pt x="195224" y="108927"/>
                </a:lnTo>
                <a:lnTo>
                  <a:pt x="195503" y="107251"/>
                </a:lnTo>
                <a:lnTo>
                  <a:pt x="195783" y="105562"/>
                </a:lnTo>
                <a:lnTo>
                  <a:pt x="196202" y="103885"/>
                </a:lnTo>
                <a:lnTo>
                  <a:pt x="196481" y="102209"/>
                </a:lnTo>
                <a:lnTo>
                  <a:pt x="196761" y="100520"/>
                </a:lnTo>
                <a:lnTo>
                  <a:pt x="197040" y="98831"/>
                </a:lnTo>
                <a:lnTo>
                  <a:pt x="197459" y="97154"/>
                </a:lnTo>
                <a:lnTo>
                  <a:pt x="197738" y="95478"/>
                </a:lnTo>
                <a:lnTo>
                  <a:pt x="198018" y="93789"/>
                </a:lnTo>
                <a:lnTo>
                  <a:pt x="198310" y="92113"/>
                </a:lnTo>
                <a:lnTo>
                  <a:pt x="198589" y="90436"/>
                </a:lnTo>
                <a:lnTo>
                  <a:pt x="198869" y="88747"/>
                </a:lnTo>
                <a:lnTo>
                  <a:pt x="199148" y="87071"/>
                </a:lnTo>
                <a:lnTo>
                  <a:pt x="199428" y="85382"/>
                </a:lnTo>
                <a:lnTo>
                  <a:pt x="199707" y="83832"/>
                </a:lnTo>
                <a:lnTo>
                  <a:pt x="199986" y="82143"/>
                </a:lnTo>
                <a:lnTo>
                  <a:pt x="200266" y="80467"/>
                </a:lnTo>
                <a:lnTo>
                  <a:pt x="200545" y="78778"/>
                </a:lnTo>
                <a:lnTo>
                  <a:pt x="200837" y="77101"/>
                </a:lnTo>
                <a:lnTo>
                  <a:pt x="200964" y="75425"/>
                </a:lnTo>
                <a:lnTo>
                  <a:pt x="201256" y="73736"/>
                </a:lnTo>
                <a:lnTo>
                  <a:pt x="201536" y="72059"/>
                </a:lnTo>
                <a:lnTo>
                  <a:pt x="201663" y="70370"/>
                </a:lnTo>
                <a:lnTo>
                  <a:pt x="201955" y="68694"/>
                </a:lnTo>
                <a:lnTo>
                  <a:pt x="202095" y="67017"/>
                </a:lnTo>
                <a:lnTo>
                  <a:pt x="202374" y="65328"/>
                </a:lnTo>
                <a:lnTo>
                  <a:pt x="202514" y="63652"/>
                </a:lnTo>
                <a:lnTo>
                  <a:pt x="202653" y="61975"/>
                </a:lnTo>
                <a:lnTo>
                  <a:pt x="202933" y="60286"/>
                </a:lnTo>
                <a:lnTo>
                  <a:pt x="203072" y="58597"/>
                </a:lnTo>
                <a:lnTo>
                  <a:pt x="203212" y="56921"/>
                </a:lnTo>
                <a:lnTo>
                  <a:pt x="203352" y="55244"/>
                </a:lnTo>
                <a:lnTo>
                  <a:pt x="203492" y="53555"/>
                </a:lnTo>
                <a:lnTo>
                  <a:pt x="203631" y="51879"/>
                </a:lnTo>
                <a:lnTo>
                  <a:pt x="203771" y="50203"/>
                </a:lnTo>
                <a:lnTo>
                  <a:pt x="203911" y="48513"/>
                </a:lnTo>
                <a:lnTo>
                  <a:pt x="204050" y="46837"/>
                </a:lnTo>
                <a:lnTo>
                  <a:pt x="204190" y="45148"/>
                </a:lnTo>
                <a:lnTo>
                  <a:pt x="204190" y="43586"/>
                </a:lnTo>
                <a:lnTo>
                  <a:pt x="204330" y="41909"/>
                </a:lnTo>
                <a:lnTo>
                  <a:pt x="204482" y="40233"/>
                </a:lnTo>
                <a:lnTo>
                  <a:pt x="204482" y="38544"/>
                </a:lnTo>
                <a:lnTo>
                  <a:pt x="204609" y="36868"/>
                </a:lnTo>
                <a:lnTo>
                  <a:pt x="204762" y="35191"/>
                </a:lnTo>
                <a:lnTo>
                  <a:pt x="204762" y="33502"/>
                </a:lnTo>
                <a:lnTo>
                  <a:pt x="204901" y="31826"/>
                </a:lnTo>
                <a:lnTo>
                  <a:pt x="204901" y="30137"/>
                </a:lnTo>
                <a:lnTo>
                  <a:pt x="205041" y="28460"/>
                </a:lnTo>
                <a:lnTo>
                  <a:pt x="205041" y="26784"/>
                </a:lnTo>
                <a:lnTo>
                  <a:pt x="205041" y="25095"/>
                </a:lnTo>
                <a:lnTo>
                  <a:pt x="205181" y="23418"/>
                </a:lnTo>
                <a:lnTo>
                  <a:pt x="205181" y="21742"/>
                </a:lnTo>
                <a:lnTo>
                  <a:pt x="205320" y="20053"/>
                </a:lnTo>
                <a:lnTo>
                  <a:pt x="205320" y="18364"/>
                </a:lnTo>
                <a:lnTo>
                  <a:pt x="205320" y="16687"/>
                </a:lnTo>
                <a:lnTo>
                  <a:pt x="205320" y="15011"/>
                </a:lnTo>
                <a:lnTo>
                  <a:pt x="205460" y="13322"/>
                </a:lnTo>
                <a:lnTo>
                  <a:pt x="205460" y="11645"/>
                </a:lnTo>
                <a:lnTo>
                  <a:pt x="205460" y="9969"/>
                </a:lnTo>
                <a:lnTo>
                  <a:pt x="205460" y="8293"/>
                </a:lnTo>
                <a:lnTo>
                  <a:pt x="205460" y="6603"/>
                </a:lnTo>
                <a:lnTo>
                  <a:pt x="205600" y="4914"/>
                </a:lnTo>
                <a:lnTo>
                  <a:pt x="205600" y="3352"/>
                </a:lnTo>
                <a:lnTo>
                  <a:pt x="205600" y="1676"/>
                </a:lnTo>
                <a:lnTo>
                  <a:pt x="205600" y="0"/>
                </a:lnTo>
                <a:lnTo>
                  <a:pt x="205879" y="0"/>
                </a:lnTo>
                <a:lnTo>
                  <a:pt x="206019" y="1676"/>
                </a:lnTo>
                <a:lnTo>
                  <a:pt x="206019" y="3352"/>
                </a:lnTo>
                <a:lnTo>
                  <a:pt x="206019" y="4914"/>
                </a:lnTo>
                <a:lnTo>
                  <a:pt x="206019" y="6603"/>
                </a:lnTo>
                <a:lnTo>
                  <a:pt x="206019" y="8293"/>
                </a:lnTo>
                <a:lnTo>
                  <a:pt x="206019" y="9969"/>
                </a:lnTo>
                <a:lnTo>
                  <a:pt x="206159" y="11645"/>
                </a:lnTo>
                <a:lnTo>
                  <a:pt x="206159" y="13322"/>
                </a:lnTo>
                <a:lnTo>
                  <a:pt x="206159" y="15011"/>
                </a:lnTo>
                <a:lnTo>
                  <a:pt x="206159" y="16687"/>
                </a:lnTo>
                <a:lnTo>
                  <a:pt x="206298" y="18364"/>
                </a:lnTo>
                <a:lnTo>
                  <a:pt x="206298" y="20053"/>
                </a:lnTo>
                <a:lnTo>
                  <a:pt x="206298" y="21742"/>
                </a:lnTo>
                <a:lnTo>
                  <a:pt x="206438" y="23418"/>
                </a:lnTo>
                <a:lnTo>
                  <a:pt x="206438" y="25095"/>
                </a:lnTo>
                <a:lnTo>
                  <a:pt x="206438" y="26784"/>
                </a:lnTo>
                <a:lnTo>
                  <a:pt x="206578" y="28460"/>
                </a:lnTo>
                <a:lnTo>
                  <a:pt x="206578" y="30137"/>
                </a:lnTo>
                <a:lnTo>
                  <a:pt x="206717" y="31826"/>
                </a:lnTo>
                <a:lnTo>
                  <a:pt x="206717" y="33502"/>
                </a:lnTo>
                <a:lnTo>
                  <a:pt x="206857" y="35191"/>
                </a:lnTo>
                <a:lnTo>
                  <a:pt x="206857" y="36868"/>
                </a:lnTo>
                <a:lnTo>
                  <a:pt x="206997" y="38544"/>
                </a:lnTo>
                <a:lnTo>
                  <a:pt x="207136" y="40233"/>
                </a:lnTo>
                <a:lnTo>
                  <a:pt x="207136" y="41909"/>
                </a:lnTo>
                <a:lnTo>
                  <a:pt x="207276" y="43586"/>
                </a:lnTo>
                <a:lnTo>
                  <a:pt x="207429" y="45148"/>
                </a:lnTo>
                <a:lnTo>
                  <a:pt x="207556" y="46837"/>
                </a:lnTo>
                <a:lnTo>
                  <a:pt x="207556" y="48513"/>
                </a:lnTo>
                <a:lnTo>
                  <a:pt x="207708" y="50203"/>
                </a:lnTo>
                <a:lnTo>
                  <a:pt x="207848" y="51879"/>
                </a:lnTo>
                <a:lnTo>
                  <a:pt x="207975" y="53555"/>
                </a:lnTo>
                <a:lnTo>
                  <a:pt x="208127" y="55244"/>
                </a:lnTo>
                <a:lnTo>
                  <a:pt x="208254" y="56921"/>
                </a:lnTo>
                <a:lnTo>
                  <a:pt x="208546" y="58597"/>
                </a:lnTo>
                <a:lnTo>
                  <a:pt x="208686" y="60286"/>
                </a:lnTo>
                <a:lnTo>
                  <a:pt x="208826" y="61975"/>
                </a:lnTo>
                <a:lnTo>
                  <a:pt x="208965" y="63652"/>
                </a:lnTo>
                <a:lnTo>
                  <a:pt x="209245" y="65328"/>
                </a:lnTo>
                <a:lnTo>
                  <a:pt x="209384" y="67017"/>
                </a:lnTo>
                <a:lnTo>
                  <a:pt x="209664" y="68694"/>
                </a:lnTo>
                <a:lnTo>
                  <a:pt x="209803" y="70370"/>
                </a:lnTo>
                <a:lnTo>
                  <a:pt x="210083" y="72059"/>
                </a:lnTo>
                <a:lnTo>
                  <a:pt x="210223" y="73736"/>
                </a:lnTo>
                <a:lnTo>
                  <a:pt x="210502" y="75425"/>
                </a:lnTo>
                <a:lnTo>
                  <a:pt x="210781" y="77101"/>
                </a:lnTo>
                <a:lnTo>
                  <a:pt x="210921" y="78778"/>
                </a:lnTo>
                <a:lnTo>
                  <a:pt x="211200" y="80467"/>
                </a:lnTo>
                <a:lnTo>
                  <a:pt x="211493" y="82143"/>
                </a:lnTo>
                <a:lnTo>
                  <a:pt x="211772" y="83832"/>
                </a:lnTo>
                <a:lnTo>
                  <a:pt x="212051" y="85382"/>
                </a:lnTo>
                <a:lnTo>
                  <a:pt x="212331" y="87071"/>
                </a:lnTo>
                <a:lnTo>
                  <a:pt x="212610" y="88747"/>
                </a:lnTo>
                <a:lnTo>
                  <a:pt x="212890" y="90436"/>
                </a:lnTo>
                <a:lnTo>
                  <a:pt x="213169" y="92113"/>
                </a:lnTo>
                <a:lnTo>
                  <a:pt x="213448" y="93789"/>
                </a:lnTo>
                <a:lnTo>
                  <a:pt x="213867" y="95478"/>
                </a:lnTo>
                <a:lnTo>
                  <a:pt x="214147" y="97154"/>
                </a:lnTo>
                <a:lnTo>
                  <a:pt x="214439" y="98831"/>
                </a:lnTo>
                <a:lnTo>
                  <a:pt x="214718" y="100520"/>
                </a:lnTo>
                <a:lnTo>
                  <a:pt x="215137" y="102209"/>
                </a:lnTo>
                <a:lnTo>
                  <a:pt x="215417" y="103885"/>
                </a:lnTo>
                <a:lnTo>
                  <a:pt x="215696" y="105562"/>
                </a:lnTo>
                <a:lnTo>
                  <a:pt x="215976" y="107251"/>
                </a:lnTo>
                <a:lnTo>
                  <a:pt x="216395" y="108927"/>
                </a:lnTo>
                <a:lnTo>
                  <a:pt x="216674" y="110604"/>
                </a:lnTo>
                <a:lnTo>
                  <a:pt x="216966" y="112293"/>
                </a:lnTo>
                <a:lnTo>
                  <a:pt x="217373" y="113969"/>
                </a:lnTo>
                <a:lnTo>
                  <a:pt x="217665" y="115658"/>
                </a:lnTo>
                <a:lnTo>
                  <a:pt x="217944" y="117335"/>
                </a:lnTo>
                <a:lnTo>
                  <a:pt x="218363" y="119011"/>
                </a:lnTo>
                <a:lnTo>
                  <a:pt x="218643" y="120700"/>
                </a:lnTo>
                <a:lnTo>
                  <a:pt x="218922" y="122377"/>
                </a:lnTo>
                <a:lnTo>
                  <a:pt x="219201" y="124066"/>
                </a:lnTo>
                <a:lnTo>
                  <a:pt x="219481" y="125615"/>
                </a:lnTo>
                <a:lnTo>
                  <a:pt x="219900" y="127304"/>
                </a:lnTo>
                <a:lnTo>
                  <a:pt x="220179" y="128981"/>
                </a:lnTo>
                <a:lnTo>
                  <a:pt x="220459" y="130670"/>
                </a:lnTo>
                <a:lnTo>
                  <a:pt x="220738" y="132346"/>
                </a:lnTo>
                <a:lnTo>
                  <a:pt x="221018" y="134023"/>
                </a:lnTo>
                <a:lnTo>
                  <a:pt x="221310" y="135712"/>
                </a:lnTo>
                <a:lnTo>
                  <a:pt x="221589" y="137388"/>
                </a:lnTo>
                <a:lnTo>
                  <a:pt x="221729" y="139064"/>
                </a:lnTo>
                <a:lnTo>
                  <a:pt x="222008" y="140754"/>
                </a:lnTo>
                <a:lnTo>
                  <a:pt x="222288" y="142443"/>
                </a:lnTo>
                <a:lnTo>
                  <a:pt x="222567" y="144119"/>
                </a:lnTo>
                <a:lnTo>
                  <a:pt x="222707" y="145795"/>
                </a:lnTo>
                <a:lnTo>
                  <a:pt x="222986" y="147472"/>
                </a:lnTo>
                <a:lnTo>
                  <a:pt x="223126" y="149161"/>
                </a:lnTo>
                <a:lnTo>
                  <a:pt x="223405" y="150850"/>
                </a:lnTo>
                <a:lnTo>
                  <a:pt x="223558" y="152526"/>
                </a:lnTo>
                <a:lnTo>
                  <a:pt x="223837" y="154203"/>
                </a:lnTo>
                <a:lnTo>
                  <a:pt x="223964" y="155892"/>
                </a:lnTo>
                <a:lnTo>
                  <a:pt x="224116" y="157568"/>
                </a:lnTo>
                <a:lnTo>
                  <a:pt x="224383" y="159245"/>
                </a:lnTo>
                <a:lnTo>
                  <a:pt x="224535" y="160934"/>
                </a:lnTo>
                <a:lnTo>
                  <a:pt x="224675" y="162610"/>
                </a:lnTo>
                <a:lnTo>
                  <a:pt x="224815" y="164299"/>
                </a:lnTo>
                <a:lnTo>
                  <a:pt x="224955" y="165849"/>
                </a:lnTo>
                <a:lnTo>
                  <a:pt x="225094" y="167538"/>
                </a:lnTo>
                <a:lnTo>
                  <a:pt x="225374" y="169214"/>
                </a:lnTo>
                <a:lnTo>
                  <a:pt x="225513" y="170903"/>
                </a:lnTo>
                <a:lnTo>
                  <a:pt x="225653" y="172580"/>
                </a:lnTo>
                <a:lnTo>
                  <a:pt x="225793" y="174256"/>
                </a:lnTo>
                <a:lnTo>
                  <a:pt x="225932" y="175945"/>
                </a:lnTo>
                <a:lnTo>
                  <a:pt x="226072" y="177622"/>
                </a:lnTo>
                <a:lnTo>
                  <a:pt x="226352" y="179311"/>
                </a:lnTo>
                <a:lnTo>
                  <a:pt x="226504" y="180987"/>
                </a:lnTo>
                <a:lnTo>
                  <a:pt x="226631" y="182664"/>
                </a:lnTo>
                <a:lnTo>
                  <a:pt x="226771" y="184353"/>
                </a:lnTo>
                <a:lnTo>
                  <a:pt x="227050" y="186029"/>
                </a:lnTo>
                <a:lnTo>
                  <a:pt x="227202" y="187705"/>
                </a:lnTo>
                <a:lnTo>
                  <a:pt x="227482" y="189395"/>
                </a:lnTo>
                <a:lnTo>
                  <a:pt x="227609" y="191084"/>
                </a:lnTo>
                <a:lnTo>
                  <a:pt x="227901" y="192760"/>
                </a:lnTo>
                <a:lnTo>
                  <a:pt x="228180" y="194436"/>
                </a:lnTo>
                <a:lnTo>
                  <a:pt x="228460" y="196126"/>
                </a:lnTo>
                <a:lnTo>
                  <a:pt x="228739" y="197802"/>
                </a:lnTo>
                <a:lnTo>
                  <a:pt x="229019" y="199478"/>
                </a:lnTo>
                <a:lnTo>
                  <a:pt x="229298" y="201167"/>
                </a:lnTo>
                <a:lnTo>
                  <a:pt x="229577" y="202844"/>
                </a:lnTo>
                <a:lnTo>
                  <a:pt x="229996" y="204406"/>
                </a:lnTo>
                <a:lnTo>
                  <a:pt x="230276" y="206082"/>
                </a:lnTo>
                <a:lnTo>
                  <a:pt x="230708" y="207771"/>
                </a:lnTo>
                <a:lnTo>
                  <a:pt x="231127" y="209448"/>
                </a:lnTo>
                <a:lnTo>
                  <a:pt x="231546" y="211137"/>
                </a:lnTo>
                <a:lnTo>
                  <a:pt x="231965" y="212813"/>
                </a:lnTo>
                <a:lnTo>
                  <a:pt x="232384" y="214490"/>
                </a:lnTo>
                <a:lnTo>
                  <a:pt x="232803" y="216179"/>
                </a:lnTo>
                <a:lnTo>
                  <a:pt x="233375" y="217855"/>
                </a:lnTo>
                <a:lnTo>
                  <a:pt x="233794" y="219544"/>
                </a:lnTo>
                <a:lnTo>
                  <a:pt x="234353" y="221221"/>
                </a:lnTo>
                <a:lnTo>
                  <a:pt x="234911" y="222897"/>
                </a:lnTo>
                <a:lnTo>
                  <a:pt x="235470" y="224586"/>
                </a:lnTo>
                <a:lnTo>
                  <a:pt x="236169" y="226263"/>
                </a:lnTo>
                <a:lnTo>
                  <a:pt x="236740" y="227939"/>
                </a:lnTo>
                <a:lnTo>
                  <a:pt x="237439" y="229628"/>
                </a:lnTo>
                <a:lnTo>
                  <a:pt x="237997" y="231317"/>
                </a:lnTo>
                <a:lnTo>
                  <a:pt x="238696" y="232994"/>
                </a:lnTo>
                <a:lnTo>
                  <a:pt x="239394" y="234670"/>
                </a:lnTo>
                <a:lnTo>
                  <a:pt x="240245" y="236359"/>
                </a:lnTo>
                <a:lnTo>
                  <a:pt x="240944" y="238036"/>
                </a:lnTo>
                <a:lnTo>
                  <a:pt x="241642" y="239712"/>
                </a:lnTo>
                <a:lnTo>
                  <a:pt x="242481" y="241388"/>
                </a:lnTo>
                <a:lnTo>
                  <a:pt x="243331" y="243077"/>
                </a:lnTo>
                <a:lnTo>
                  <a:pt x="244170" y="244640"/>
                </a:lnTo>
                <a:lnTo>
                  <a:pt x="245008" y="246316"/>
                </a:lnTo>
                <a:lnTo>
                  <a:pt x="245846" y="248005"/>
                </a:lnTo>
                <a:lnTo>
                  <a:pt x="246684" y="249681"/>
                </a:lnTo>
                <a:lnTo>
                  <a:pt x="247535" y="251371"/>
                </a:lnTo>
                <a:lnTo>
                  <a:pt x="248513" y="253047"/>
                </a:lnTo>
                <a:lnTo>
                  <a:pt x="249351" y="254723"/>
                </a:lnTo>
                <a:lnTo>
                  <a:pt x="250329" y="256412"/>
                </a:lnTo>
                <a:lnTo>
                  <a:pt x="251320" y="258089"/>
                </a:lnTo>
                <a:lnTo>
                  <a:pt x="252298" y="259778"/>
                </a:lnTo>
                <a:lnTo>
                  <a:pt x="253276" y="261454"/>
                </a:lnTo>
                <a:lnTo>
                  <a:pt x="254266" y="263131"/>
                </a:lnTo>
                <a:lnTo>
                  <a:pt x="255244" y="264820"/>
                </a:lnTo>
                <a:lnTo>
                  <a:pt x="256374" y="266496"/>
                </a:lnTo>
                <a:lnTo>
                  <a:pt x="257352" y="268173"/>
                </a:lnTo>
                <a:lnTo>
                  <a:pt x="258470" y="269862"/>
                </a:lnTo>
                <a:lnTo>
                  <a:pt x="259448" y="271551"/>
                </a:lnTo>
                <a:lnTo>
                  <a:pt x="260578" y="273227"/>
                </a:lnTo>
                <a:lnTo>
                  <a:pt x="261696" y="274904"/>
                </a:lnTo>
                <a:lnTo>
                  <a:pt x="262813" y="276580"/>
                </a:lnTo>
                <a:lnTo>
                  <a:pt x="263944" y="278269"/>
                </a:lnTo>
                <a:lnTo>
                  <a:pt x="265061" y="279946"/>
                </a:lnTo>
                <a:lnTo>
                  <a:pt x="266191" y="281622"/>
                </a:lnTo>
                <a:lnTo>
                  <a:pt x="267449" y="283311"/>
                </a:lnTo>
                <a:lnTo>
                  <a:pt x="268566" y="284873"/>
                </a:lnTo>
                <a:lnTo>
                  <a:pt x="269836" y="286562"/>
                </a:lnTo>
                <a:lnTo>
                  <a:pt x="270954" y="288239"/>
                </a:lnTo>
                <a:lnTo>
                  <a:pt x="272224" y="289915"/>
                </a:lnTo>
                <a:lnTo>
                  <a:pt x="278663" y="298322"/>
                </a:lnTo>
                <a:lnTo>
                  <a:pt x="279933" y="300012"/>
                </a:lnTo>
                <a:lnTo>
                  <a:pt x="281330" y="301688"/>
                </a:lnTo>
                <a:lnTo>
                  <a:pt x="282587" y="303364"/>
                </a:lnTo>
                <a:lnTo>
                  <a:pt x="283997" y="305053"/>
                </a:lnTo>
                <a:lnTo>
                  <a:pt x="285407" y="306730"/>
                </a:lnTo>
                <a:lnTo>
                  <a:pt x="286943" y="308406"/>
                </a:lnTo>
                <a:lnTo>
                  <a:pt x="288340" y="310095"/>
                </a:lnTo>
                <a:lnTo>
                  <a:pt x="289750" y="311772"/>
                </a:lnTo>
                <a:lnTo>
                  <a:pt x="291287" y="313461"/>
                </a:lnTo>
                <a:lnTo>
                  <a:pt x="292836" y="315137"/>
                </a:lnTo>
                <a:lnTo>
                  <a:pt x="294373" y="316814"/>
                </a:lnTo>
                <a:lnTo>
                  <a:pt x="295922" y="318503"/>
                </a:lnTo>
                <a:lnTo>
                  <a:pt x="297459" y="320179"/>
                </a:lnTo>
                <a:lnTo>
                  <a:pt x="299148" y="321868"/>
                </a:lnTo>
                <a:lnTo>
                  <a:pt x="300685" y="323545"/>
                </a:lnTo>
                <a:lnTo>
                  <a:pt x="302374" y="325107"/>
                </a:lnTo>
                <a:lnTo>
                  <a:pt x="304050" y="326796"/>
                </a:lnTo>
                <a:lnTo>
                  <a:pt x="305739" y="328472"/>
                </a:lnTo>
                <a:lnTo>
                  <a:pt x="307416" y="330149"/>
                </a:lnTo>
                <a:lnTo>
                  <a:pt x="309105" y="331838"/>
                </a:lnTo>
                <a:lnTo>
                  <a:pt x="310921" y="333514"/>
                </a:lnTo>
                <a:lnTo>
                  <a:pt x="312610" y="335191"/>
                </a:lnTo>
                <a:lnTo>
                  <a:pt x="314426" y="336880"/>
                </a:lnTo>
                <a:lnTo>
                  <a:pt x="316255" y="338556"/>
                </a:lnTo>
                <a:lnTo>
                  <a:pt x="317944" y="340245"/>
                </a:lnTo>
                <a:lnTo>
                  <a:pt x="319760" y="341922"/>
                </a:lnTo>
                <a:lnTo>
                  <a:pt x="321589" y="343598"/>
                </a:lnTo>
                <a:lnTo>
                  <a:pt x="323405" y="345287"/>
                </a:lnTo>
                <a:lnTo>
                  <a:pt x="325373" y="346963"/>
                </a:lnTo>
                <a:lnTo>
                  <a:pt x="327190" y="348640"/>
                </a:lnTo>
                <a:lnTo>
                  <a:pt x="329018" y="350329"/>
                </a:lnTo>
                <a:lnTo>
                  <a:pt x="330834" y="352005"/>
                </a:lnTo>
                <a:lnTo>
                  <a:pt x="332663" y="353694"/>
                </a:lnTo>
                <a:lnTo>
                  <a:pt x="334479" y="355371"/>
                </a:lnTo>
                <a:lnTo>
                  <a:pt x="336308" y="357047"/>
                </a:lnTo>
                <a:lnTo>
                  <a:pt x="338277" y="358736"/>
                </a:lnTo>
                <a:lnTo>
                  <a:pt x="339953" y="360413"/>
                </a:lnTo>
                <a:lnTo>
                  <a:pt x="341782" y="362102"/>
                </a:lnTo>
                <a:lnTo>
                  <a:pt x="343598" y="363778"/>
                </a:lnTo>
                <a:lnTo>
                  <a:pt x="345427" y="365340"/>
                </a:lnTo>
                <a:lnTo>
                  <a:pt x="347116" y="367029"/>
                </a:lnTo>
                <a:lnTo>
                  <a:pt x="348932" y="368706"/>
                </a:lnTo>
                <a:lnTo>
                  <a:pt x="350608" y="370382"/>
                </a:lnTo>
                <a:lnTo>
                  <a:pt x="352297" y="372071"/>
                </a:lnTo>
                <a:lnTo>
                  <a:pt x="353987" y="373748"/>
                </a:lnTo>
                <a:lnTo>
                  <a:pt x="355523" y="375424"/>
                </a:lnTo>
                <a:lnTo>
                  <a:pt x="357212" y="377113"/>
                </a:lnTo>
                <a:lnTo>
                  <a:pt x="358749" y="378790"/>
                </a:lnTo>
                <a:lnTo>
                  <a:pt x="360146" y="380479"/>
                </a:lnTo>
                <a:lnTo>
                  <a:pt x="361695" y="382155"/>
                </a:lnTo>
                <a:lnTo>
                  <a:pt x="363092" y="383832"/>
                </a:lnTo>
                <a:lnTo>
                  <a:pt x="364502" y="385521"/>
                </a:lnTo>
                <a:lnTo>
                  <a:pt x="365912" y="387197"/>
                </a:lnTo>
                <a:lnTo>
                  <a:pt x="367169" y="388886"/>
                </a:lnTo>
                <a:lnTo>
                  <a:pt x="368426" y="390563"/>
                </a:lnTo>
                <a:lnTo>
                  <a:pt x="369684" y="392239"/>
                </a:lnTo>
                <a:lnTo>
                  <a:pt x="370814" y="393928"/>
                </a:lnTo>
                <a:lnTo>
                  <a:pt x="371932" y="395604"/>
                </a:lnTo>
                <a:lnTo>
                  <a:pt x="372910" y="397281"/>
                </a:lnTo>
                <a:lnTo>
                  <a:pt x="374040" y="398970"/>
                </a:lnTo>
                <a:lnTo>
                  <a:pt x="374878" y="400659"/>
                </a:lnTo>
                <a:lnTo>
                  <a:pt x="375856" y="402335"/>
                </a:lnTo>
                <a:lnTo>
                  <a:pt x="376707" y="404012"/>
                </a:lnTo>
                <a:lnTo>
                  <a:pt x="377545" y="405574"/>
                </a:lnTo>
                <a:lnTo>
                  <a:pt x="378244" y="407263"/>
                </a:lnTo>
                <a:lnTo>
                  <a:pt x="378942" y="408939"/>
                </a:lnTo>
                <a:lnTo>
                  <a:pt x="381888" y="417347"/>
                </a:lnTo>
                <a:lnTo>
                  <a:pt x="382447" y="419023"/>
                </a:lnTo>
                <a:lnTo>
                  <a:pt x="382866" y="420712"/>
                </a:lnTo>
                <a:lnTo>
                  <a:pt x="383146" y="422389"/>
                </a:lnTo>
                <a:lnTo>
                  <a:pt x="383578" y="424065"/>
                </a:lnTo>
                <a:lnTo>
                  <a:pt x="383857" y="425754"/>
                </a:lnTo>
                <a:lnTo>
                  <a:pt x="384276" y="427431"/>
                </a:lnTo>
                <a:lnTo>
                  <a:pt x="384555" y="429120"/>
                </a:lnTo>
                <a:lnTo>
                  <a:pt x="384695" y="430796"/>
                </a:lnTo>
                <a:lnTo>
                  <a:pt x="384975" y="432473"/>
                </a:lnTo>
                <a:lnTo>
                  <a:pt x="385254" y="434162"/>
                </a:lnTo>
                <a:lnTo>
                  <a:pt x="385394" y="435838"/>
                </a:lnTo>
                <a:lnTo>
                  <a:pt x="385533" y="437514"/>
                </a:lnTo>
                <a:lnTo>
                  <a:pt x="385813" y="439204"/>
                </a:lnTo>
                <a:lnTo>
                  <a:pt x="385965" y="440893"/>
                </a:lnTo>
                <a:lnTo>
                  <a:pt x="386092" y="442569"/>
                </a:lnTo>
                <a:lnTo>
                  <a:pt x="386384" y="444118"/>
                </a:lnTo>
                <a:lnTo>
                  <a:pt x="386524" y="445808"/>
                </a:lnTo>
                <a:lnTo>
                  <a:pt x="386664" y="447497"/>
                </a:lnTo>
                <a:lnTo>
                  <a:pt x="386943" y="449173"/>
                </a:lnTo>
                <a:lnTo>
                  <a:pt x="387083" y="450849"/>
                </a:lnTo>
                <a:lnTo>
                  <a:pt x="387222" y="452539"/>
                </a:lnTo>
                <a:lnTo>
                  <a:pt x="387502" y="454215"/>
                </a:lnTo>
                <a:lnTo>
                  <a:pt x="387781" y="455891"/>
                </a:lnTo>
                <a:lnTo>
                  <a:pt x="388061" y="457580"/>
                </a:lnTo>
                <a:lnTo>
                  <a:pt x="388340" y="459257"/>
                </a:lnTo>
                <a:lnTo>
                  <a:pt x="388619" y="460946"/>
                </a:lnTo>
                <a:lnTo>
                  <a:pt x="388912" y="462622"/>
                </a:lnTo>
                <a:lnTo>
                  <a:pt x="389191" y="464299"/>
                </a:lnTo>
                <a:lnTo>
                  <a:pt x="389610" y="465988"/>
                </a:lnTo>
                <a:lnTo>
                  <a:pt x="390029" y="467664"/>
                </a:lnTo>
                <a:lnTo>
                  <a:pt x="390448" y="469353"/>
                </a:lnTo>
                <a:lnTo>
                  <a:pt x="390867" y="471030"/>
                </a:lnTo>
                <a:lnTo>
                  <a:pt x="391286" y="472706"/>
                </a:lnTo>
                <a:lnTo>
                  <a:pt x="391858" y="474395"/>
                </a:lnTo>
                <a:lnTo>
                  <a:pt x="392264" y="476072"/>
                </a:lnTo>
                <a:lnTo>
                  <a:pt x="392836" y="477748"/>
                </a:lnTo>
                <a:lnTo>
                  <a:pt x="393395" y="479437"/>
                </a:lnTo>
                <a:lnTo>
                  <a:pt x="393953" y="481114"/>
                </a:lnTo>
                <a:lnTo>
                  <a:pt x="394652" y="482803"/>
                </a:lnTo>
                <a:lnTo>
                  <a:pt x="395211" y="484352"/>
                </a:lnTo>
                <a:lnTo>
                  <a:pt x="395922" y="486041"/>
                </a:lnTo>
                <a:lnTo>
                  <a:pt x="396620" y="487718"/>
                </a:lnTo>
                <a:lnTo>
                  <a:pt x="397179" y="489407"/>
                </a:lnTo>
                <a:lnTo>
                  <a:pt x="397878" y="491083"/>
                </a:lnTo>
                <a:lnTo>
                  <a:pt x="398576" y="492759"/>
                </a:lnTo>
                <a:lnTo>
                  <a:pt x="399275" y="494449"/>
                </a:lnTo>
                <a:lnTo>
                  <a:pt x="399986" y="496138"/>
                </a:lnTo>
                <a:lnTo>
                  <a:pt x="400824" y="497814"/>
                </a:lnTo>
                <a:lnTo>
                  <a:pt x="401523" y="499490"/>
                </a:lnTo>
                <a:lnTo>
                  <a:pt x="402221" y="501180"/>
                </a:lnTo>
                <a:lnTo>
                  <a:pt x="402932" y="502856"/>
                </a:lnTo>
                <a:lnTo>
                  <a:pt x="403631" y="504532"/>
                </a:lnTo>
                <a:lnTo>
                  <a:pt x="404329" y="506221"/>
                </a:lnTo>
                <a:lnTo>
                  <a:pt x="405041" y="507898"/>
                </a:lnTo>
                <a:lnTo>
                  <a:pt x="405599" y="509587"/>
                </a:lnTo>
                <a:lnTo>
                  <a:pt x="406298" y="511263"/>
                </a:lnTo>
                <a:lnTo>
                  <a:pt x="406857" y="512940"/>
                </a:lnTo>
                <a:lnTo>
                  <a:pt x="407555" y="514629"/>
                </a:lnTo>
                <a:lnTo>
                  <a:pt x="408114" y="516305"/>
                </a:lnTo>
                <a:lnTo>
                  <a:pt x="408533" y="517982"/>
                </a:lnTo>
                <a:lnTo>
                  <a:pt x="409092" y="519671"/>
                </a:lnTo>
                <a:lnTo>
                  <a:pt x="409524" y="521347"/>
                </a:lnTo>
                <a:lnTo>
                  <a:pt x="409943" y="523036"/>
                </a:lnTo>
                <a:lnTo>
                  <a:pt x="410362" y="524598"/>
                </a:lnTo>
                <a:lnTo>
                  <a:pt x="410641" y="526275"/>
                </a:lnTo>
                <a:lnTo>
                  <a:pt x="410921" y="527951"/>
                </a:lnTo>
                <a:lnTo>
                  <a:pt x="411200" y="529640"/>
                </a:lnTo>
                <a:lnTo>
                  <a:pt x="411340" y="531317"/>
                </a:lnTo>
                <a:lnTo>
                  <a:pt x="411479" y="532993"/>
                </a:lnTo>
                <a:lnTo>
                  <a:pt x="411479" y="534682"/>
                </a:lnTo>
                <a:lnTo>
                  <a:pt x="411479" y="536371"/>
                </a:lnTo>
                <a:lnTo>
                  <a:pt x="411340" y="538048"/>
                </a:lnTo>
                <a:lnTo>
                  <a:pt x="411340" y="539724"/>
                </a:lnTo>
                <a:lnTo>
                  <a:pt x="411060" y="541413"/>
                </a:lnTo>
                <a:lnTo>
                  <a:pt x="410781" y="543090"/>
                </a:lnTo>
                <a:lnTo>
                  <a:pt x="410502" y="544766"/>
                </a:lnTo>
                <a:lnTo>
                  <a:pt x="410082" y="546455"/>
                </a:lnTo>
                <a:lnTo>
                  <a:pt x="409663" y="548131"/>
                </a:lnTo>
                <a:lnTo>
                  <a:pt x="409092" y="549821"/>
                </a:lnTo>
                <a:lnTo>
                  <a:pt x="408533" y="551497"/>
                </a:lnTo>
                <a:lnTo>
                  <a:pt x="407835" y="553173"/>
                </a:lnTo>
                <a:lnTo>
                  <a:pt x="407136" y="554862"/>
                </a:lnTo>
                <a:lnTo>
                  <a:pt x="406438" y="556539"/>
                </a:lnTo>
                <a:lnTo>
                  <a:pt x="405447" y="558215"/>
                </a:lnTo>
                <a:lnTo>
                  <a:pt x="404609" y="559904"/>
                </a:lnTo>
                <a:lnTo>
                  <a:pt x="403631" y="561581"/>
                </a:lnTo>
                <a:lnTo>
                  <a:pt x="402501" y="563270"/>
                </a:lnTo>
                <a:lnTo>
                  <a:pt x="401396" y="564832"/>
                </a:lnTo>
                <a:lnTo>
                  <a:pt x="400265" y="566508"/>
                </a:lnTo>
                <a:lnTo>
                  <a:pt x="399008" y="568185"/>
                </a:lnTo>
                <a:lnTo>
                  <a:pt x="397738" y="569874"/>
                </a:lnTo>
                <a:lnTo>
                  <a:pt x="396341" y="571550"/>
                </a:lnTo>
                <a:lnTo>
                  <a:pt x="394931" y="573227"/>
                </a:lnTo>
                <a:lnTo>
                  <a:pt x="393534" y="574916"/>
                </a:lnTo>
                <a:lnTo>
                  <a:pt x="391985" y="576605"/>
                </a:lnTo>
                <a:lnTo>
                  <a:pt x="390448" y="578281"/>
                </a:lnTo>
                <a:lnTo>
                  <a:pt x="388912" y="579958"/>
                </a:lnTo>
                <a:lnTo>
                  <a:pt x="387222" y="581647"/>
                </a:lnTo>
                <a:lnTo>
                  <a:pt x="385533" y="583323"/>
                </a:lnTo>
                <a:lnTo>
                  <a:pt x="383857" y="585000"/>
                </a:lnTo>
                <a:lnTo>
                  <a:pt x="382168" y="586676"/>
                </a:lnTo>
                <a:lnTo>
                  <a:pt x="380352" y="588365"/>
                </a:lnTo>
                <a:lnTo>
                  <a:pt x="378523" y="590054"/>
                </a:lnTo>
                <a:lnTo>
                  <a:pt x="376707" y="591731"/>
                </a:lnTo>
                <a:lnTo>
                  <a:pt x="374878" y="593407"/>
                </a:lnTo>
                <a:lnTo>
                  <a:pt x="373062" y="595096"/>
                </a:lnTo>
                <a:lnTo>
                  <a:pt x="371093" y="596772"/>
                </a:lnTo>
                <a:lnTo>
                  <a:pt x="369125" y="598449"/>
                </a:lnTo>
                <a:lnTo>
                  <a:pt x="367309" y="600138"/>
                </a:lnTo>
                <a:lnTo>
                  <a:pt x="365340" y="601814"/>
                </a:lnTo>
                <a:lnTo>
                  <a:pt x="363372" y="603503"/>
                </a:lnTo>
                <a:lnTo>
                  <a:pt x="361416" y="605066"/>
                </a:lnTo>
                <a:lnTo>
                  <a:pt x="359448" y="606742"/>
                </a:lnTo>
                <a:lnTo>
                  <a:pt x="357492" y="608418"/>
                </a:lnTo>
                <a:lnTo>
                  <a:pt x="355523" y="610107"/>
                </a:lnTo>
                <a:lnTo>
                  <a:pt x="353428" y="611784"/>
                </a:lnTo>
                <a:lnTo>
                  <a:pt x="351459" y="613460"/>
                </a:lnTo>
                <a:lnTo>
                  <a:pt x="349491" y="615149"/>
                </a:lnTo>
                <a:lnTo>
                  <a:pt x="347535" y="616838"/>
                </a:lnTo>
                <a:lnTo>
                  <a:pt x="345566" y="618515"/>
                </a:lnTo>
                <a:lnTo>
                  <a:pt x="343598" y="620191"/>
                </a:lnTo>
                <a:lnTo>
                  <a:pt x="341642" y="621868"/>
                </a:lnTo>
                <a:lnTo>
                  <a:pt x="339674" y="623557"/>
                </a:lnTo>
                <a:lnTo>
                  <a:pt x="337858" y="625233"/>
                </a:lnTo>
                <a:lnTo>
                  <a:pt x="335889" y="626910"/>
                </a:lnTo>
                <a:lnTo>
                  <a:pt x="333921" y="628599"/>
                </a:lnTo>
                <a:lnTo>
                  <a:pt x="332104" y="630288"/>
                </a:lnTo>
                <a:lnTo>
                  <a:pt x="330136" y="631964"/>
                </a:lnTo>
                <a:lnTo>
                  <a:pt x="328320" y="633641"/>
                </a:lnTo>
                <a:lnTo>
                  <a:pt x="326351" y="635330"/>
                </a:lnTo>
                <a:lnTo>
                  <a:pt x="324535" y="637006"/>
                </a:lnTo>
                <a:lnTo>
                  <a:pt x="322706" y="638695"/>
                </a:lnTo>
                <a:lnTo>
                  <a:pt x="320890" y="640372"/>
                </a:lnTo>
                <a:lnTo>
                  <a:pt x="319062" y="642048"/>
                </a:lnTo>
                <a:lnTo>
                  <a:pt x="317245" y="643737"/>
                </a:lnTo>
                <a:lnTo>
                  <a:pt x="315417" y="645299"/>
                </a:lnTo>
                <a:lnTo>
                  <a:pt x="313588" y="646976"/>
                </a:lnTo>
                <a:lnTo>
                  <a:pt x="311911" y="648652"/>
                </a:lnTo>
                <a:lnTo>
                  <a:pt x="310083" y="650341"/>
                </a:lnTo>
                <a:lnTo>
                  <a:pt x="308406" y="652017"/>
                </a:lnTo>
                <a:lnTo>
                  <a:pt x="306577" y="653694"/>
                </a:lnTo>
                <a:lnTo>
                  <a:pt x="304888" y="655383"/>
                </a:lnTo>
                <a:lnTo>
                  <a:pt x="303212" y="657059"/>
                </a:lnTo>
                <a:lnTo>
                  <a:pt x="301523" y="658748"/>
                </a:lnTo>
                <a:lnTo>
                  <a:pt x="299846" y="660425"/>
                </a:lnTo>
                <a:lnTo>
                  <a:pt x="298170" y="662101"/>
                </a:lnTo>
                <a:lnTo>
                  <a:pt x="296481" y="663790"/>
                </a:lnTo>
                <a:lnTo>
                  <a:pt x="294792" y="665467"/>
                </a:lnTo>
                <a:lnTo>
                  <a:pt x="293115" y="667156"/>
                </a:lnTo>
                <a:lnTo>
                  <a:pt x="291579" y="668832"/>
                </a:lnTo>
                <a:lnTo>
                  <a:pt x="289890" y="670521"/>
                </a:lnTo>
                <a:lnTo>
                  <a:pt x="288340" y="672198"/>
                </a:lnTo>
                <a:lnTo>
                  <a:pt x="286664" y="673874"/>
                </a:lnTo>
                <a:lnTo>
                  <a:pt x="285114" y="675563"/>
                </a:lnTo>
                <a:lnTo>
                  <a:pt x="283438" y="677240"/>
                </a:lnTo>
                <a:lnTo>
                  <a:pt x="281889" y="678929"/>
                </a:lnTo>
                <a:lnTo>
                  <a:pt x="280352" y="680605"/>
                </a:lnTo>
                <a:lnTo>
                  <a:pt x="278815" y="682282"/>
                </a:lnTo>
                <a:lnTo>
                  <a:pt x="277266" y="683971"/>
                </a:lnTo>
                <a:lnTo>
                  <a:pt x="275577" y="685533"/>
                </a:lnTo>
                <a:lnTo>
                  <a:pt x="274040" y="687209"/>
                </a:lnTo>
                <a:lnTo>
                  <a:pt x="272630" y="688886"/>
                </a:lnTo>
                <a:lnTo>
                  <a:pt x="271094" y="690575"/>
                </a:lnTo>
                <a:lnTo>
                  <a:pt x="269557" y="692251"/>
                </a:lnTo>
                <a:lnTo>
                  <a:pt x="268008" y="693927"/>
                </a:lnTo>
                <a:lnTo>
                  <a:pt x="266458" y="695617"/>
                </a:lnTo>
                <a:lnTo>
                  <a:pt x="265061" y="697293"/>
                </a:lnTo>
                <a:lnTo>
                  <a:pt x="263524" y="698982"/>
                </a:lnTo>
                <a:lnTo>
                  <a:pt x="262115" y="700658"/>
                </a:lnTo>
                <a:lnTo>
                  <a:pt x="260718" y="702335"/>
                </a:lnTo>
                <a:lnTo>
                  <a:pt x="259168" y="704024"/>
                </a:lnTo>
                <a:lnTo>
                  <a:pt x="257771" y="705700"/>
                </a:lnTo>
                <a:lnTo>
                  <a:pt x="256374" y="707389"/>
                </a:lnTo>
                <a:lnTo>
                  <a:pt x="254965" y="709066"/>
                </a:lnTo>
                <a:lnTo>
                  <a:pt x="253568" y="710755"/>
                </a:lnTo>
                <a:lnTo>
                  <a:pt x="252158" y="712431"/>
                </a:lnTo>
                <a:lnTo>
                  <a:pt x="250901" y="714108"/>
                </a:lnTo>
                <a:lnTo>
                  <a:pt x="249504" y="715797"/>
                </a:lnTo>
                <a:lnTo>
                  <a:pt x="248234" y="717473"/>
                </a:lnTo>
                <a:lnTo>
                  <a:pt x="246837" y="719162"/>
                </a:lnTo>
                <a:lnTo>
                  <a:pt x="245567" y="720839"/>
                </a:lnTo>
                <a:lnTo>
                  <a:pt x="244309" y="722515"/>
                </a:lnTo>
                <a:lnTo>
                  <a:pt x="243039" y="724077"/>
                </a:lnTo>
                <a:lnTo>
                  <a:pt x="241782" y="725766"/>
                </a:lnTo>
                <a:lnTo>
                  <a:pt x="240525" y="727443"/>
                </a:lnTo>
                <a:lnTo>
                  <a:pt x="239394" y="729119"/>
                </a:lnTo>
                <a:lnTo>
                  <a:pt x="238137" y="730808"/>
                </a:lnTo>
                <a:lnTo>
                  <a:pt x="237020" y="732485"/>
                </a:lnTo>
                <a:lnTo>
                  <a:pt x="235889" y="734174"/>
                </a:lnTo>
                <a:lnTo>
                  <a:pt x="234772" y="735850"/>
                </a:lnTo>
                <a:lnTo>
                  <a:pt x="233641" y="737527"/>
                </a:lnTo>
                <a:lnTo>
                  <a:pt x="232663" y="739216"/>
                </a:lnTo>
                <a:lnTo>
                  <a:pt x="231546" y="740892"/>
                </a:lnTo>
                <a:lnTo>
                  <a:pt x="230555" y="742568"/>
                </a:lnTo>
                <a:lnTo>
                  <a:pt x="229577" y="744258"/>
                </a:lnTo>
                <a:lnTo>
                  <a:pt x="228599" y="745947"/>
                </a:lnTo>
                <a:lnTo>
                  <a:pt x="227609" y="747623"/>
                </a:lnTo>
                <a:lnTo>
                  <a:pt x="226631" y="749299"/>
                </a:lnTo>
                <a:lnTo>
                  <a:pt x="225793" y="750976"/>
                </a:lnTo>
                <a:lnTo>
                  <a:pt x="224955" y="752665"/>
                </a:lnTo>
                <a:lnTo>
                  <a:pt x="224116" y="754341"/>
                </a:lnTo>
                <a:lnTo>
                  <a:pt x="223265" y="756018"/>
                </a:lnTo>
                <a:lnTo>
                  <a:pt x="222427" y="757707"/>
                </a:lnTo>
                <a:lnTo>
                  <a:pt x="221589" y="759396"/>
                </a:lnTo>
                <a:lnTo>
                  <a:pt x="220891" y="761072"/>
                </a:lnTo>
                <a:lnTo>
                  <a:pt x="220179" y="762749"/>
                </a:lnTo>
                <a:lnTo>
                  <a:pt x="219481" y="764311"/>
                </a:lnTo>
                <a:lnTo>
                  <a:pt x="218782" y="766000"/>
                </a:lnTo>
                <a:lnTo>
                  <a:pt x="218084" y="767676"/>
                </a:lnTo>
                <a:lnTo>
                  <a:pt x="217512" y="769353"/>
                </a:lnTo>
                <a:lnTo>
                  <a:pt x="216814" y="771042"/>
                </a:lnTo>
                <a:lnTo>
                  <a:pt x="216255" y="772718"/>
                </a:lnTo>
                <a:lnTo>
                  <a:pt x="215696" y="774407"/>
                </a:lnTo>
                <a:lnTo>
                  <a:pt x="215137" y="776084"/>
                </a:lnTo>
                <a:lnTo>
                  <a:pt x="214718" y="777760"/>
                </a:lnTo>
                <a:lnTo>
                  <a:pt x="214147" y="779449"/>
                </a:lnTo>
                <a:lnTo>
                  <a:pt x="213728" y="781126"/>
                </a:lnTo>
                <a:lnTo>
                  <a:pt x="213309" y="782802"/>
                </a:lnTo>
                <a:lnTo>
                  <a:pt x="212750" y="784491"/>
                </a:lnTo>
                <a:lnTo>
                  <a:pt x="212331" y="786168"/>
                </a:lnTo>
                <a:lnTo>
                  <a:pt x="212051" y="787857"/>
                </a:lnTo>
                <a:lnTo>
                  <a:pt x="211632" y="789533"/>
                </a:lnTo>
                <a:lnTo>
                  <a:pt x="211200" y="791209"/>
                </a:lnTo>
                <a:lnTo>
                  <a:pt x="210921" y="792899"/>
                </a:lnTo>
                <a:lnTo>
                  <a:pt x="210642" y="794575"/>
                </a:lnTo>
                <a:lnTo>
                  <a:pt x="210223" y="796251"/>
                </a:lnTo>
                <a:lnTo>
                  <a:pt x="209943" y="797940"/>
                </a:lnTo>
                <a:lnTo>
                  <a:pt x="209664" y="799630"/>
                </a:lnTo>
                <a:lnTo>
                  <a:pt x="209384" y="801306"/>
                </a:lnTo>
                <a:lnTo>
                  <a:pt x="209245" y="802982"/>
                </a:lnTo>
                <a:lnTo>
                  <a:pt x="208965" y="804544"/>
                </a:lnTo>
                <a:lnTo>
                  <a:pt x="208686" y="806234"/>
                </a:lnTo>
                <a:lnTo>
                  <a:pt x="208546" y="807910"/>
                </a:lnTo>
                <a:lnTo>
                  <a:pt x="208406" y="809586"/>
                </a:lnTo>
                <a:lnTo>
                  <a:pt x="208127" y="811275"/>
                </a:lnTo>
                <a:lnTo>
                  <a:pt x="207975" y="812952"/>
                </a:lnTo>
                <a:lnTo>
                  <a:pt x="207848" y="814641"/>
                </a:lnTo>
                <a:lnTo>
                  <a:pt x="207708" y="816317"/>
                </a:lnTo>
                <a:lnTo>
                  <a:pt x="207556" y="817994"/>
                </a:lnTo>
                <a:lnTo>
                  <a:pt x="207429" y="819683"/>
                </a:lnTo>
                <a:lnTo>
                  <a:pt x="207276" y="821359"/>
                </a:lnTo>
                <a:lnTo>
                  <a:pt x="207136" y="823036"/>
                </a:lnTo>
                <a:lnTo>
                  <a:pt x="206997" y="824725"/>
                </a:lnTo>
                <a:lnTo>
                  <a:pt x="206997" y="826401"/>
                </a:lnTo>
                <a:lnTo>
                  <a:pt x="206857" y="828090"/>
                </a:lnTo>
                <a:lnTo>
                  <a:pt x="206717" y="829767"/>
                </a:lnTo>
                <a:lnTo>
                  <a:pt x="206717" y="831443"/>
                </a:lnTo>
                <a:lnTo>
                  <a:pt x="206578" y="833132"/>
                </a:lnTo>
                <a:lnTo>
                  <a:pt x="206578" y="834809"/>
                </a:lnTo>
                <a:lnTo>
                  <a:pt x="206438" y="836485"/>
                </a:lnTo>
                <a:lnTo>
                  <a:pt x="206438" y="838174"/>
                </a:lnTo>
                <a:lnTo>
                  <a:pt x="206298" y="839863"/>
                </a:lnTo>
                <a:lnTo>
                  <a:pt x="206298" y="841540"/>
                </a:lnTo>
                <a:lnTo>
                  <a:pt x="206298" y="843216"/>
                </a:lnTo>
                <a:lnTo>
                  <a:pt x="206159" y="844778"/>
                </a:lnTo>
                <a:lnTo>
                  <a:pt x="206159" y="846467"/>
                </a:lnTo>
                <a:lnTo>
                  <a:pt x="206159" y="848144"/>
                </a:lnTo>
                <a:lnTo>
                  <a:pt x="206159" y="849820"/>
                </a:lnTo>
                <a:lnTo>
                  <a:pt x="206019" y="851509"/>
                </a:lnTo>
                <a:lnTo>
                  <a:pt x="206019" y="853185"/>
                </a:lnTo>
                <a:lnTo>
                  <a:pt x="206019" y="854875"/>
                </a:lnTo>
                <a:lnTo>
                  <a:pt x="206019" y="856551"/>
                </a:lnTo>
                <a:lnTo>
                  <a:pt x="205600" y="856551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0227" y="3877762"/>
            <a:ext cx="412115" cy="501650"/>
          </a:xfrm>
          <a:custGeom>
            <a:avLst/>
            <a:gdLst/>
            <a:ahLst/>
            <a:cxnLst/>
            <a:rect l="l" t="t" r="r" b="b"/>
            <a:pathLst>
              <a:path w="412114" h="501650">
                <a:moveTo>
                  <a:pt x="210223" y="472440"/>
                </a:moveTo>
                <a:lnTo>
                  <a:pt x="201256" y="472440"/>
                </a:lnTo>
                <a:lnTo>
                  <a:pt x="201815" y="474980"/>
                </a:lnTo>
                <a:lnTo>
                  <a:pt x="202234" y="476250"/>
                </a:lnTo>
                <a:lnTo>
                  <a:pt x="202806" y="477520"/>
                </a:lnTo>
                <a:lnTo>
                  <a:pt x="202933" y="478790"/>
                </a:lnTo>
                <a:lnTo>
                  <a:pt x="203504" y="480059"/>
                </a:lnTo>
                <a:lnTo>
                  <a:pt x="203911" y="483870"/>
                </a:lnTo>
                <a:lnTo>
                  <a:pt x="204203" y="485140"/>
                </a:lnTo>
                <a:lnTo>
                  <a:pt x="204622" y="487680"/>
                </a:lnTo>
                <a:lnTo>
                  <a:pt x="204622" y="488950"/>
                </a:lnTo>
                <a:lnTo>
                  <a:pt x="204901" y="490220"/>
                </a:lnTo>
                <a:lnTo>
                  <a:pt x="204901" y="491490"/>
                </a:lnTo>
                <a:lnTo>
                  <a:pt x="205181" y="494030"/>
                </a:lnTo>
                <a:lnTo>
                  <a:pt x="205181" y="495300"/>
                </a:lnTo>
                <a:lnTo>
                  <a:pt x="205320" y="496570"/>
                </a:lnTo>
                <a:lnTo>
                  <a:pt x="205320" y="497840"/>
                </a:lnTo>
                <a:lnTo>
                  <a:pt x="205460" y="499109"/>
                </a:lnTo>
                <a:lnTo>
                  <a:pt x="205460" y="501650"/>
                </a:lnTo>
                <a:lnTo>
                  <a:pt x="206019" y="501650"/>
                </a:lnTo>
                <a:lnTo>
                  <a:pt x="206019" y="499109"/>
                </a:lnTo>
                <a:lnTo>
                  <a:pt x="206159" y="497840"/>
                </a:lnTo>
                <a:lnTo>
                  <a:pt x="206159" y="496570"/>
                </a:lnTo>
                <a:lnTo>
                  <a:pt x="206298" y="495300"/>
                </a:lnTo>
                <a:lnTo>
                  <a:pt x="206298" y="494030"/>
                </a:lnTo>
                <a:lnTo>
                  <a:pt x="206451" y="494030"/>
                </a:lnTo>
                <a:lnTo>
                  <a:pt x="206578" y="490220"/>
                </a:lnTo>
                <a:lnTo>
                  <a:pt x="207009" y="487680"/>
                </a:lnTo>
                <a:lnTo>
                  <a:pt x="207009" y="486409"/>
                </a:lnTo>
                <a:lnTo>
                  <a:pt x="207568" y="483870"/>
                </a:lnTo>
                <a:lnTo>
                  <a:pt x="207848" y="481330"/>
                </a:lnTo>
                <a:lnTo>
                  <a:pt x="208127" y="480059"/>
                </a:lnTo>
                <a:lnTo>
                  <a:pt x="208267" y="480059"/>
                </a:lnTo>
                <a:lnTo>
                  <a:pt x="208826" y="477520"/>
                </a:lnTo>
                <a:lnTo>
                  <a:pt x="208965" y="476250"/>
                </a:lnTo>
                <a:lnTo>
                  <a:pt x="209245" y="476250"/>
                </a:lnTo>
                <a:lnTo>
                  <a:pt x="209676" y="474980"/>
                </a:lnTo>
                <a:lnTo>
                  <a:pt x="210223" y="472440"/>
                </a:lnTo>
                <a:close/>
              </a:path>
              <a:path w="412114" h="501650">
                <a:moveTo>
                  <a:pt x="212191" y="467359"/>
                </a:moveTo>
                <a:lnTo>
                  <a:pt x="199288" y="467359"/>
                </a:lnTo>
                <a:lnTo>
                  <a:pt x="200558" y="471170"/>
                </a:lnTo>
                <a:lnTo>
                  <a:pt x="200837" y="472440"/>
                </a:lnTo>
                <a:lnTo>
                  <a:pt x="210654" y="472440"/>
                </a:lnTo>
                <a:lnTo>
                  <a:pt x="210934" y="471170"/>
                </a:lnTo>
                <a:lnTo>
                  <a:pt x="212191" y="467359"/>
                </a:lnTo>
                <a:close/>
              </a:path>
              <a:path w="412114" h="501650">
                <a:moveTo>
                  <a:pt x="217106" y="458470"/>
                </a:moveTo>
                <a:lnTo>
                  <a:pt x="194386" y="458470"/>
                </a:lnTo>
                <a:lnTo>
                  <a:pt x="194944" y="459740"/>
                </a:lnTo>
                <a:lnTo>
                  <a:pt x="195643" y="461009"/>
                </a:lnTo>
                <a:lnTo>
                  <a:pt x="197319" y="463550"/>
                </a:lnTo>
                <a:lnTo>
                  <a:pt x="197751" y="464820"/>
                </a:lnTo>
                <a:lnTo>
                  <a:pt x="198310" y="466090"/>
                </a:lnTo>
                <a:lnTo>
                  <a:pt x="198729" y="467359"/>
                </a:lnTo>
                <a:lnTo>
                  <a:pt x="212750" y="467359"/>
                </a:lnTo>
                <a:lnTo>
                  <a:pt x="213169" y="466090"/>
                </a:lnTo>
                <a:lnTo>
                  <a:pt x="213740" y="464820"/>
                </a:lnTo>
                <a:lnTo>
                  <a:pt x="214160" y="463550"/>
                </a:lnTo>
                <a:lnTo>
                  <a:pt x="215836" y="461009"/>
                </a:lnTo>
                <a:lnTo>
                  <a:pt x="216547" y="459740"/>
                </a:lnTo>
                <a:lnTo>
                  <a:pt x="217106" y="458470"/>
                </a:lnTo>
                <a:close/>
              </a:path>
              <a:path w="412114" h="501650">
                <a:moveTo>
                  <a:pt x="219760" y="454659"/>
                </a:moveTo>
                <a:lnTo>
                  <a:pt x="191719" y="454659"/>
                </a:lnTo>
                <a:lnTo>
                  <a:pt x="193814" y="458470"/>
                </a:lnTo>
                <a:lnTo>
                  <a:pt x="217804" y="458470"/>
                </a:lnTo>
                <a:lnTo>
                  <a:pt x="218363" y="457200"/>
                </a:lnTo>
                <a:lnTo>
                  <a:pt x="219760" y="454659"/>
                </a:lnTo>
                <a:close/>
              </a:path>
              <a:path w="412114" h="501650">
                <a:moveTo>
                  <a:pt x="228599" y="441959"/>
                </a:moveTo>
                <a:lnTo>
                  <a:pt x="182879" y="441959"/>
                </a:lnTo>
                <a:lnTo>
                  <a:pt x="183438" y="443230"/>
                </a:lnTo>
                <a:lnTo>
                  <a:pt x="186943" y="448309"/>
                </a:lnTo>
                <a:lnTo>
                  <a:pt x="187655" y="449580"/>
                </a:lnTo>
                <a:lnTo>
                  <a:pt x="190449" y="453390"/>
                </a:lnTo>
                <a:lnTo>
                  <a:pt x="191160" y="454659"/>
                </a:lnTo>
                <a:lnTo>
                  <a:pt x="220332" y="454659"/>
                </a:lnTo>
                <a:lnTo>
                  <a:pt x="221030" y="453390"/>
                </a:lnTo>
                <a:lnTo>
                  <a:pt x="223837" y="449580"/>
                </a:lnTo>
                <a:lnTo>
                  <a:pt x="224535" y="448309"/>
                </a:lnTo>
                <a:lnTo>
                  <a:pt x="228041" y="443230"/>
                </a:lnTo>
                <a:lnTo>
                  <a:pt x="228599" y="441959"/>
                </a:lnTo>
                <a:close/>
              </a:path>
              <a:path w="412114" h="501650">
                <a:moveTo>
                  <a:pt x="231546" y="436880"/>
                </a:moveTo>
                <a:lnTo>
                  <a:pt x="179933" y="436880"/>
                </a:lnTo>
                <a:lnTo>
                  <a:pt x="182181" y="441959"/>
                </a:lnTo>
                <a:lnTo>
                  <a:pt x="229298" y="441959"/>
                </a:lnTo>
                <a:lnTo>
                  <a:pt x="231546" y="436880"/>
                </a:lnTo>
                <a:close/>
              </a:path>
              <a:path w="412114" h="501650">
                <a:moveTo>
                  <a:pt x="233235" y="433070"/>
                </a:moveTo>
                <a:lnTo>
                  <a:pt x="178257" y="433070"/>
                </a:lnTo>
                <a:lnTo>
                  <a:pt x="178536" y="434340"/>
                </a:lnTo>
                <a:lnTo>
                  <a:pt x="178955" y="435609"/>
                </a:lnTo>
                <a:lnTo>
                  <a:pt x="179514" y="436880"/>
                </a:lnTo>
                <a:lnTo>
                  <a:pt x="231965" y="436880"/>
                </a:lnTo>
                <a:lnTo>
                  <a:pt x="232524" y="435609"/>
                </a:lnTo>
                <a:lnTo>
                  <a:pt x="232956" y="434340"/>
                </a:lnTo>
                <a:lnTo>
                  <a:pt x="233235" y="433070"/>
                </a:lnTo>
                <a:close/>
              </a:path>
              <a:path w="412114" h="501650">
                <a:moveTo>
                  <a:pt x="225805" y="402590"/>
                </a:moveTo>
                <a:lnTo>
                  <a:pt x="185686" y="402590"/>
                </a:lnTo>
                <a:lnTo>
                  <a:pt x="185127" y="403860"/>
                </a:lnTo>
                <a:lnTo>
                  <a:pt x="184429" y="405130"/>
                </a:lnTo>
                <a:lnTo>
                  <a:pt x="183857" y="406400"/>
                </a:lnTo>
                <a:lnTo>
                  <a:pt x="183159" y="407670"/>
                </a:lnTo>
                <a:lnTo>
                  <a:pt x="182041" y="408940"/>
                </a:lnTo>
                <a:lnTo>
                  <a:pt x="181343" y="410209"/>
                </a:lnTo>
                <a:lnTo>
                  <a:pt x="180911" y="411480"/>
                </a:lnTo>
                <a:lnTo>
                  <a:pt x="179793" y="412750"/>
                </a:lnTo>
                <a:lnTo>
                  <a:pt x="178536" y="415290"/>
                </a:lnTo>
                <a:lnTo>
                  <a:pt x="178117" y="416559"/>
                </a:lnTo>
                <a:lnTo>
                  <a:pt x="177838" y="417830"/>
                </a:lnTo>
                <a:lnTo>
                  <a:pt x="177418" y="419100"/>
                </a:lnTo>
                <a:lnTo>
                  <a:pt x="177266" y="420370"/>
                </a:lnTo>
                <a:lnTo>
                  <a:pt x="176987" y="420370"/>
                </a:lnTo>
                <a:lnTo>
                  <a:pt x="176568" y="424180"/>
                </a:lnTo>
                <a:lnTo>
                  <a:pt x="176568" y="426720"/>
                </a:lnTo>
                <a:lnTo>
                  <a:pt x="176987" y="429259"/>
                </a:lnTo>
                <a:lnTo>
                  <a:pt x="177838" y="433070"/>
                </a:lnTo>
                <a:lnTo>
                  <a:pt x="233654" y="433070"/>
                </a:lnTo>
                <a:lnTo>
                  <a:pt x="234492" y="429259"/>
                </a:lnTo>
                <a:lnTo>
                  <a:pt x="234911" y="426720"/>
                </a:lnTo>
                <a:lnTo>
                  <a:pt x="234911" y="424180"/>
                </a:lnTo>
                <a:lnTo>
                  <a:pt x="234353" y="420370"/>
                </a:lnTo>
                <a:lnTo>
                  <a:pt x="233794" y="417830"/>
                </a:lnTo>
                <a:lnTo>
                  <a:pt x="232956" y="415290"/>
                </a:lnTo>
                <a:lnTo>
                  <a:pt x="231686" y="412750"/>
                </a:lnTo>
                <a:lnTo>
                  <a:pt x="231127" y="411480"/>
                </a:lnTo>
                <a:lnTo>
                  <a:pt x="230708" y="411480"/>
                </a:lnTo>
                <a:lnTo>
                  <a:pt x="230149" y="410209"/>
                </a:lnTo>
                <a:lnTo>
                  <a:pt x="229450" y="408940"/>
                </a:lnTo>
                <a:lnTo>
                  <a:pt x="228320" y="407670"/>
                </a:lnTo>
                <a:lnTo>
                  <a:pt x="227622" y="406400"/>
                </a:lnTo>
                <a:lnTo>
                  <a:pt x="227063" y="405130"/>
                </a:lnTo>
                <a:lnTo>
                  <a:pt x="226364" y="403860"/>
                </a:lnTo>
                <a:lnTo>
                  <a:pt x="225805" y="402590"/>
                </a:lnTo>
                <a:close/>
              </a:path>
              <a:path w="412114" h="501650">
                <a:moveTo>
                  <a:pt x="223278" y="398780"/>
                </a:moveTo>
                <a:lnTo>
                  <a:pt x="188213" y="398780"/>
                </a:lnTo>
                <a:lnTo>
                  <a:pt x="187655" y="400050"/>
                </a:lnTo>
                <a:lnTo>
                  <a:pt x="186943" y="401320"/>
                </a:lnTo>
                <a:lnTo>
                  <a:pt x="186385" y="402590"/>
                </a:lnTo>
                <a:lnTo>
                  <a:pt x="225094" y="402590"/>
                </a:lnTo>
                <a:lnTo>
                  <a:pt x="224535" y="401320"/>
                </a:lnTo>
                <a:lnTo>
                  <a:pt x="223837" y="400050"/>
                </a:lnTo>
                <a:lnTo>
                  <a:pt x="223278" y="398780"/>
                </a:lnTo>
                <a:close/>
              </a:path>
              <a:path w="412114" h="501650">
                <a:moveTo>
                  <a:pt x="218224" y="389890"/>
                </a:moveTo>
                <a:lnTo>
                  <a:pt x="193268" y="389890"/>
                </a:lnTo>
                <a:lnTo>
                  <a:pt x="192697" y="391160"/>
                </a:lnTo>
                <a:lnTo>
                  <a:pt x="192277" y="392430"/>
                </a:lnTo>
                <a:lnTo>
                  <a:pt x="191160" y="393700"/>
                </a:lnTo>
                <a:lnTo>
                  <a:pt x="188912" y="398780"/>
                </a:lnTo>
                <a:lnTo>
                  <a:pt x="222567" y="398780"/>
                </a:lnTo>
                <a:lnTo>
                  <a:pt x="220332" y="393700"/>
                </a:lnTo>
                <a:lnTo>
                  <a:pt x="219214" y="392430"/>
                </a:lnTo>
                <a:lnTo>
                  <a:pt x="218782" y="391160"/>
                </a:lnTo>
                <a:lnTo>
                  <a:pt x="218224" y="389890"/>
                </a:lnTo>
                <a:close/>
              </a:path>
              <a:path w="412114" h="501650">
                <a:moveTo>
                  <a:pt x="215988" y="368300"/>
                </a:moveTo>
                <a:lnTo>
                  <a:pt x="195503" y="368300"/>
                </a:lnTo>
                <a:lnTo>
                  <a:pt x="195783" y="369570"/>
                </a:lnTo>
                <a:lnTo>
                  <a:pt x="196481" y="374650"/>
                </a:lnTo>
                <a:lnTo>
                  <a:pt x="196481" y="377190"/>
                </a:lnTo>
                <a:lnTo>
                  <a:pt x="196341" y="378460"/>
                </a:lnTo>
                <a:lnTo>
                  <a:pt x="196341" y="379730"/>
                </a:lnTo>
                <a:lnTo>
                  <a:pt x="195783" y="382270"/>
                </a:lnTo>
                <a:lnTo>
                  <a:pt x="195643" y="383540"/>
                </a:lnTo>
                <a:lnTo>
                  <a:pt x="195364" y="384810"/>
                </a:lnTo>
                <a:lnTo>
                  <a:pt x="194805" y="386080"/>
                </a:lnTo>
                <a:lnTo>
                  <a:pt x="194386" y="387350"/>
                </a:lnTo>
                <a:lnTo>
                  <a:pt x="194094" y="388620"/>
                </a:lnTo>
                <a:lnTo>
                  <a:pt x="193674" y="389890"/>
                </a:lnTo>
                <a:lnTo>
                  <a:pt x="217804" y="389890"/>
                </a:lnTo>
                <a:lnTo>
                  <a:pt x="217385" y="388620"/>
                </a:lnTo>
                <a:lnTo>
                  <a:pt x="217106" y="387350"/>
                </a:lnTo>
                <a:lnTo>
                  <a:pt x="216687" y="386080"/>
                </a:lnTo>
                <a:lnTo>
                  <a:pt x="216115" y="384810"/>
                </a:lnTo>
                <a:lnTo>
                  <a:pt x="215836" y="383540"/>
                </a:lnTo>
                <a:lnTo>
                  <a:pt x="215696" y="382270"/>
                </a:lnTo>
                <a:lnTo>
                  <a:pt x="215137" y="379730"/>
                </a:lnTo>
                <a:lnTo>
                  <a:pt x="215137" y="378460"/>
                </a:lnTo>
                <a:lnTo>
                  <a:pt x="214998" y="377190"/>
                </a:lnTo>
                <a:lnTo>
                  <a:pt x="214998" y="374650"/>
                </a:lnTo>
                <a:lnTo>
                  <a:pt x="215696" y="369570"/>
                </a:lnTo>
                <a:lnTo>
                  <a:pt x="215988" y="368300"/>
                </a:lnTo>
                <a:close/>
              </a:path>
              <a:path w="412114" h="501650">
                <a:moveTo>
                  <a:pt x="222707" y="350520"/>
                </a:moveTo>
                <a:lnTo>
                  <a:pt x="188772" y="350520"/>
                </a:lnTo>
                <a:lnTo>
                  <a:pt x="191020" y="355600"/>
                </a:lnTo>
                <a:lnTo>
                  <a:pt x="191439" y="356870"/>
                </a:lnTo>
                <a:lnTo>
                  <a:pt x="193116" y="360680"/>
                </a:lnTo>
                <a:lnTo>
                  <a:pt x="193547" y="361950"/>
                </a:lnTo>
                <a:lnTo>
                  <a:pt x="193814" y="363220"/>
                </a:lnTo>
                <a:lnTo>
                  <a:pt x="194246" y="363220"/>
                </a:lnTo>
                <a:lnTo>
                  <a:pt x="195364" y="368300"/>
                </a:lnTo>
                <a:lnTo>
                  <a:pt x="216115" y="368300"/>
                </a:lnTo>
                <a:lnTo>
                  <a:pt x="216966" y="364490"/>
                </a:lnTo>
                <a:lnTo>
                  <a:pt x="217385" y="363220"/>
                </a:lnTo>
                <a:lnTo>
                  <a:pt x="217944" y="361950"/>
                </a:lnTo>
                <a:lnTo>
                  <a:pt x="218363" y="360680"/>
                </a:lnTo>
                <a:lnTo>
                  <a:pt x="220040" y="356870"/>
                </a:lnTo>
                <a:lnTo>
                  <a:pt x="220471" y="355600"/>
                </a:lnTo>
                <a:lnTo>
                  <a:pt x="222707" y="350520"/>
                </a:lnTo>
                <a:close/>
              </a:path>
              <a:path w="412114" h="501650">
                <a:moveTo>
                  <a:pt x="224535" y="346710"/>
                </a:moveTo>
                <a:lnTo>
                  <a:pt x="186943" y="346710"/>
                </a:lnTo>
                <a:lnTo>
                  <a:pt x="187375" y="347980"/>
                </a:lnTo>
                <a:lnTo>
                  <a:pt x="187934" y="349250"/>
                </a:lnTo>
                <a:lnTo>
                  <a:pt x="188353" y="350520"/>
                </a:lnTo>
                <a:lnTo>
                  <a:pt x="223138" y="350520"/>
                </a:lnTo>
                <a:lnTo>
                  <a:pt x="223697" y="349250"/>
                </a:lnTo>
                <a:lnTo>
                  <a:pt x="224535" y="346710"/>
                </a:lnTo>
                <a:close/>
              </a:path>
              <a:path w="412114" h="501650">
                <a:moveTo>
                  <a:pt x="227063" y="341630"/>
                </a:moveTo>
                <a:lnTo>
                  <a:pt x="184429" y="341630"/>
                </a:lnTo>
                <a:lnTo>
                  <a:pt x="184988" y="342900"/>
                </a:lnTo>
                <a:lnTo>
                  <a:pt x="185407" y="344170"/>
                </a:lnTo>
                <a:lnTo>
                  <a:pt x="185966" y="345440"/>
                </a:lnTo>
                <a:lnTo>
                  <a:pt x="186385" y="346710"/>
                </a:lnTo>
                <a:lnTo>
                  <a:pt x="225094" y="346710"/>
                </a:lnTo>
                <a:lnTo>
                  <a:pt x="225513" y="345440"/>
                </a:lnTo>
                <a:lnTo>
                  <a:pt x="226085" y="344170"/>
                </a:lnTo>
                <a:lnTo>
                  <a:pt x="226504" y="342900"/>
                </a:lnTo>
                <a:lnTo>
                  <a:pt x="227063" y="341630"/>
                </a:lnTo>
                <a:close/>
              </a:path>
              <a:path w="412114" h="501650">
                <a:moveTo>
                  <a:pt x="229158" y="337820"/>
                </a:moveTo>
                <a:lnTo>
                  <a:pt x="182321" y="337820"/>
                </a:lnTo>
                <a:lnTo>
                  <a:pt x="184010" y="341630"/>
                </a:lnTo>
                <a:lnTo>
                  <a:pt x="227482" y="341630"/>
                </a:lnTo>
                <a:lnTo>
                  <a:pt x="229158" y="337820"/>
                </a:lnTo>
                <a:close/>
              </a:path>
              <a:path w="412114" h="501650">
                <a:moveTo>
                  <a:pt x="234492" y="328930"/>
                </a:moveTo>
                <a:lnTo>
                  <a:pt x="176987" y="328930"/>
                </a:lnTo>
                <a:lnTo>
                  <a:pt x="178396" y="331470"/>
                </a:lnTo>
                <a:lnTo>
                  <a:pt x="178955" y="332740"/>
                </a:lnTo>
                <a:lnTo>
                  <a:pt x="179654" y="332740"/>
                </a:lnTo>
                <a:lnTo>
                  <a:pt x="181902" y="337820"/>
                </a:lnTo>
                <a:lnTo>
                  <a:pt x="229577" y="337820"/>
                </a:lnTo>
                <a:lnTo>
                  <a:pt x="231266" y="334010"/>
                </a:lnTo>
                <a:lnTo>
                  <a:pt x="231965" y="332740"/>
                </a:lnTo>
                <a:lnTo>
                  <a:pt x="233095" y="331470"/>
                </a:lnTo>
                <a:lnTo>
                  <a:pt x="234492" y="328930"/>
                </a:lnTo>
                <a:close/>
              </a:path>
              <a:path w="412114" h="501650">
                <a:moveTo>
                  <a:pt x="237439" y="325120"/>
                </a:moveTo>
                <a:lnTo>
                  <a:pt x="174040" y="325120"/>
                </a:lnTo>
                <a:lnTo>
                  <a:pt x="174891" y="326390"/>
                </a:lnTo>
                <a:lnTo>
                  <a:pt x="175590" y="327660"/>
                </a:lnTo>
                <a:lnTo>
                  <a:pt x="176428" y="328930"/>
                </a:lnTo>
                <a:lnTo>
                  <a:pt x="235191" y="328930"/>
                </a:lnTo>
                <a:lnTo>
                  <a:pt x="236600" y="326390"/>
                </a:lnTo>
                <a:lnTo>
                  <a:pt x="237439" y="325120"/>
                </a:lnTo>
                <a:close/>
              </a:path>
              <a:path w="412114" h="501650">
                <a:moveTo>
                  <a:pt x="246278" y="316230"/>
                </a:moveTo>
                <a:lnTo>
                  <a:pt x="165214" y="316230"/>
                </a:lnTo>
                <a:lnTo>
                  <a:pt x="166471" y="317500"/>
                </a:lnTo>
                <a:lnTo>
                  <a:pt x="168579" y="320040"/>
                </a:lnTo>
                <a:lnTo>
                  <a:pt x="169697" y="320040"/>
                </a:lnTo>
                <a:lnTo>
                  <a:pt x="170675" y="321310"/>
                </a:lnTo>
                <a:lnTo>
                  <a:pt x="171526" y="322580"/>
                </a:lnTo>
                <a:lnTo>
                  <a:pt x="172504" y="323850"/>
                </a:lnTo>
                <a:lnTo>
                  <a:pt x="173342" y="325120"/>
                </a:lnTo>
                <a:lnTo>
                  <a:pt x="238137" y="325120"/>
                </a:lnTo>
                <a:lnTo>
                  <a:pt x="239115" y="323850"/>
                </a:lnTo>
                <a:lnTo>
                  <a:pt x="240804" y="321310"/>
                </a:lnTo>
                <a:lnTo>
                  <a:pt x="241934" y="320040"/>
                </a:lnTo>
                <a:lnTo>
                  <a:pt x="245008" y="317500"/>
                </a:lnTo>
                <a:lnTo>
                  <a:pt x="246278" y="316230"/>
                </a:lnTo>
                <a:close/>
              </a:path>
              <a:path w="412114" h="501650">
                <a:moveTo>
                  <a:pt x="259321" y="307340"/>
                </a:moveTo>
                <a:lnTo>
                  <a:pt x="152171" y="307340"/>
                </a:lnTo>
                <a:lnTo>
                  <a:pt x="155536" y="309880"/>
                </a:lnTo>
                <a:lnTo>
                  <a:pt x="158622" y="311150"/>
                </a:lnTo>
                <a:lnTo>
                  <a:pt x="162826" y="314960"/>
                </a:lnTo>
                <a:lnTo>
                  <a:pt x="164083" y="316230"/>
                </a:lnTo>
                <a:lnTo>
                  <a:pt x="247395" y="316230"/>
                </a:lnTo>
                <a:lnTo>
                  <a:pt x="248653" y="314960"/>
                </a:lnTo>
                <a:lnTo>
                  <a:pt x="252869" y="311150"/>
                </a:lnTo>
                <a:lnTo>
                  <a:pt x="255955" y="309880"/>
                </a:lnTo>
                <a:lnTo>
                  <a:pt x="259321" y="307340"/>
                </a:lnTo>
                <a:close/>
              </a:path>
              <a:path w="412114" h="501650">
                <a:moveTo>
                  <a:pt x="266611" y="303530"/>
                </a:moveTo>
                <a:lnTo>
                  <a:pt x="144868" y="303530"/>
                </a:lnTo>
                <a:lnTo>
                  <a:pt x="146697" y="304800"/>
                </a:lnTo>
                <a:lnTo>
                  <a:pt x="148653" y="306070"/>
                </a:lnTo>
                <a:lnTo>
                  <a:pt x="150482" y="307340"/>
                </a:lnTo>
                <a:lnTo>
                  <a:pt x="260997" y="307340"/>
                </a:lnTo>
                <a:lnTo>
                  <a:pt x="262826" y="306070"/>
                </a:lnTo>
                <a:lnTo>
                  <a:pt x="264782" y="304800"/>
                </a:lnTo>
                <a:lnTo>
                  <a:pt x="266611" y="303530"/>
                </a:lnTo>
                <a:close/>
              </a:path>
              <a:path w="412114" h="501650">
                <a:moveTo>
                  <a:pt x="308965" y="285750"/>
                </a:moveTo>
                <a:lnTo>
                  <a:pt x="102527" y="285750"/>
                </a:lnTo>
                <a:lnTo>
                  <a:pt x="107568" y="288290"/>
                </a:lnTo>
                <a:lnTo>
                  <a:pt x="110235" y="289560"/>
                </a:lnTo>
                <a:lnTo>
                  <a:pt x="115277" y="290830"/>
                </a:lnTo>
                <a:lnTo>
                  <a:pt x="117805" y="292100"/>
                </a:lnTo>
                <a:lnTo>
                  <a:pt x="120192" y="293370"/>
                </a:lnTo>
                <a:lnTo>
                  <a:pt x="122707" y="294640"/>
                </a:lnTo>
                <a:lnTo>
                  <a:pt x="127482" y="295910"/>
                </a:lnTo>
                <a:lnTo>
                  <a:pt x="129870" y="297180"/>
                </a:lnTo>
                <a:lnTo>
                  <a:pt x="136601" y="299720"/>
                </a:lnTo>
                <a:lnTo>
                  <a:pt x="140804" y="302260"/>
                </a:lnTo>
                <a:lnTo>
                  <a:pt x="142773" y="303530"/>
                </a:lnTo>
                <a:lnTo>
                  <a:pt x="268706" y="303530"/>
                </a:lnTo>
                <a:lnTo>
                  <a:pt x="270675" y="302260"/>
                </a:lnTo>
                <a:lnTo>
                  <a:pt x="274891" y="299720"/>
                </a:lnTo>
                <a:lnTo>
                  <a:pt x="281622" y="297180"/>
                </a:lnTo>
                <a:lnTo>
                  <a:pt x="284010" y="295910"/>
                </a:lnTo>
                <a:lnTo>
                  <a:pt x="288772" y="294640"/>
                </a:lnTo>
                <a:lnTo>
                  <a:pt x="291299" y="293370"/>
                </a:lnTo>
                <a:lnTo>
                  <a:pt x="293674" y="292100"/>
                </a:lnTo>
                <a:lnTo>
                  <a:pt x="296202" y="290830"/>
                </a:lnTo>
                <a:lnTo>
                  <a:pt x="301244" y="289560"/>
                </a:lnTo>
                <a:lnTo>
                  <a:pt x="303910" y="288290"/>
                </a:lnTo>
                <a:lnTo>
                  <a:pt x="308965" y="285750"/>
                </a:lnTo>
                <a:close/>
              </a:path>
              <a:path w="412114" h="501650">
                <a:moveTo>
                  <a:pt x="321729" y="280670"/>
                </a:moveTo>
                <a:lnTo>
                  <a:pt x="89750" y="280670"/>
                </a:lnTo>
                <a:lnTo>
                  <a:pt x="97332" y="284480"/>
                </a:lnTo>
                <a:lnTo>
                  <a:pt x="99999" y="285750"/>
                </a:lnTo>
                <a:lnTo>
                  <a:pt x="311492" y="285750"/>
                </a:lnTo>
                <a:lnTo>
                  <a:pt x="314159" y="284480"/>
                </a:lnTo>
                <a:lnTo>
                  <a:pt x="321729" y="280670"/>
                </a:lnTo>
                <a:close/>
              </a:path>
              <a:path w="412114" h="501650">
                <a:moveTo>
                  <a:pt x="331546" y="276860"/>
                </a:moveTo>
                <a:lnTo>
                  <a:pt x="79933" y="276860"/>
                </a:lnTo>
                <a:lnTo>
                  <a:pt x="84708" y="279400"/>
                </a:lnTo>
                <a:lnTo>
                  <a:pt x="87223" y="280670"/>
                </a:lnTo>
                <a:lnTo>
                  <a:pt x="324256" y="280670"/>
                </a:lnTo>
                <a:lnTo>
                  <a:pt x="326783" y="279400"/>
                </a:lnTo>
                <a:lnTo>
                  <a:pt x="331546" y="276860"/>
                </a:lnTo>
                <a:close/>
              </a:path>
              <a:path w="412114" h="501650">
                <a:moveTo>
                  <a:pt x="361276" y="262890"/>
                </a:moveTo>
                <a:lnTo>
                  <a:pt x="50203" y="262890"/>
                </a:lnTo>
                <a:lnTo>
                  <a:pt x="53847" y="265430"/>
                </a:lnTo>
                <a:lnTo>
                  <a:pt x="59740" y="267970"/>
                </a:lnTo>
                <a:lnTo>
                  <a:pt x="66052" y="271780"/>
                </a:lnTo>
                <a:lnTo>
                  <a:pt x="72783" y="274320"/>
                </a:lnTo>
                <a:lnTo>
                  <a:pt x="75171" y="275590"/>
                </a:lnTo>
                <a:lnTo>
                  <a:pt x="77406" y="276860"/>
                </a:lnTo>
                <a:lnTo>
                  <a:pt x="334073" y="276860"/>
                </a:lnTo>
                <a:lnTo>
                  <a:pt x="336321" y="275590"/>
                </a:lnTo>
                <a:lnTo>
                  <a:pt x="338696" y="274320"/>
                </a:lnTo>
                <a:lnTo>
                  <a:pt x="345427" y="271780"/>
                </a:lnTo>
                <a:lnTo>
                  <a:pt x="351739" y="267970"/>
                </a:lnTo>
                <a:lnTo>
                  <a:pt x="357631" y="265430"/>
                </a:lnTo>
                <a:lnTo>
                  <a:pt x="361276" y="262890"/>
                </a:lnTo>
                <a:close/>
              </a:path>
              <a:path w="412114" h="501650">
                <a:moveTo>
                  <a:pt x="374459" y="255270"/>
                </a:moveTo>
                <a:lnTo>
                  <a:pt x="37020" y="255270"/>
                </a:lnTo>
                <a:lnTo>
                  <a:pt x="43332" y="259079"/>
                </a:lnTo>
                <a:lnTo>
                  <a:pt x="48386" y="262890"/>
                </a:lnTo>
                <a:lnTo>
                  <a:pt x="363105" y="262890"/>
                </a:lnTo>
                <a:lnTo>
                  <a:pt x="368160" y="259079"/>
                </a:lnTo>
                <a:lnTo>
                  <a:pt x="374459" y="255270"/>
                </a:lnTo>
                <a:close/>
              </a:path>
              <a:path w="412114" h="501650">
                <a:moveTo>
                  <a:pt x="393395" y="241300"/>
                </a:moveTo>
                <a:lnTo>
                  <a:pt x="18084" y="241300"/>
                </a:lnTo>
                <a:lnTo>
                  <a:pt x="19354" y="242570"/>
                </a:lnTo>
                <a:lnTo>
                  <a:pt x="27063" y="248920"/>
                </a:lnTo>
                <a:lnTo>
                  <a:pt x="32677" y="252729"/>
                </a:lnTo>
                <a:lnTo>
                  <a:pt x="34074" y="254000"/>
                </a:lnTo>
                <a:lnTo>
                  <a:pt x="35610" y="255270"/>
                </a:lnTo>
                <a:lnTo>
                  <a:pt x="375869" y="255270"/>
                </a:lnTo>
                <a:lnTo>
                  <a:pt x="377405" y="254000"/>
                </a:lnTo>
                <a:lnTo>
                  <a:pt x="378802" y="252729"/>
                </a:lnTo>
                <a:lnTo>
                  <a:pt x="384416" y="248920"/>
                </a:lnTo>
                <a:lnTo>
                  <a:pt x="392137" y="242570"/>
                </a:lnTo>
                <a:lnTo>
                  <a:pt x="393395" y="241300"/>
                </a:lnTo>
                <a:close/>
              </a:path>
              <a:path w="412114" h="501650">
                <a:moveTo>
                  <a:pt x="409663" y="224790"/>
                </a:moveTo>
                <a:lnTo>
                  <a:pt x="1816" y="224790"/>
                </a:lnTo>
                <a:lnTo>
                  <a:pt x="2374" y="226060"/>
                </a:lnTo>
                <a:lnTo>
                  <a:pt x="4483" y="228600"/>
                </a:lnTo>
                <a:lnTo>
                  <a:pt x="7010" y="232410"/>
                </a:lnTo>
                <a:lnTo>
                  <a:pt x="8966" y="233679"/>
                </a:lnTo>
                <a:lnTo>
                  <a:pt x="10096" y="234950"/>
                </a:lnTo>
                <a:lnTo>
                  <a:pt x="12191" y="237490"/>
                </a:lnTo>
                <a:lnTo>
                  <a:pt x="14439" y="238760"/>
                </a:lnTo>
                <a:lnTo>
                  <a:pt x="15709" y="240029"/>
                </a:lnTo>
                <a:lnTo>
                  <a:pt x="16827" y="241300"/>
                </a:lnTo>
                <a:lnTo>
                  <a:pt x="394652" y="241300"/>
                </a:lnTo>
                <a:lnTo>
                  <a:pt x="395782" y="240029"/>
                </a:lnTo>
                <a:lnTo>
                  <a:pt x="397040" y="238760"/>
                </a:lnTo>
                <a:lnTo>
                  <a:pt x="399288" y="237490"/>
                </a:lnTo>
                <a:lnTo>
                  <a:pt x="401396" y="234950"/>
                </a:lnTo>
                <a:lnTo>
                  <a:pt x="402513" y="233679"/>
                </a:lnTo>
                <a:lnTo>
                  <a:pt x="404469" y="232410"/>
                </a:lnTo>
                <a:lnTo>
                  <a:pt x="406996" y="228600"/>
                </a:lnTo>
                <a:lnTo>
                  <a:pt x="409105" y="226060"/>
                </a:lnTo>
                <a:lnTo>
                  <a:pt x="409663" y="224790"/>
                </a:lnTo>
                <a:close/>
              </a:path>
              <a:path w="412114" h="501650">
                <a:moveTo>
                  <a:pt x="411213" y="215900"/>
                </a:moveTo>
                <a:lnTo>
                  <a:pt x="279" y="215900"/>
                </a:lnTo>
                <a:lnTo>
                  <a:pt x="0" y="218440"/>
                </a:lnTo>
                <a:lnTo>
                  <a:pt x="0" y="219710"/>
                </a:lnTo>
                <a:lnTo>
                  <a:pt x="838" y="223520"/>
                </a:lnTo>
                <a:lnTo>
                  <a:pt x="1396" y="224790"/>
                </a:lnTo>
                <a:lnTo>
                  <a:pt x="410082" y="224790"/>
                </a:lnTo>
                <a:lnTo>
                  <a:pt x="410641" y="223520"/>
                </a:lnTo>
                <a:lnTo>
                  <a:pt x="411492" y="219710"/>
                </a:lnTo>
                <a:lnTo>
                  <a:pt x="411492" y="218440"/>
                </a:lnTo>
                <a:lnTo>
                  <a:pt x="411213" y="215900"/>
                </a:lnTo>
                <a:close/>
              </a:path>
              <a:path w="412114" h="501650">
                <a:moveTo>
                  <a:pt x="385394" y="194310"/>
                </a:moveTo>
                <a:lnTo>
                  <a:pt x="26073" y="194310"/>
                </a:lnTo>
                <a:lnTo>
                  <a:pt x="18783" y="198120"/>
                </a:lnTo>
                <a:lnTo>
                  <a:pt x="17106" y="199390"/>
                </a:lnTo>
                <a:lnTo>
                  <a:pt x="15557" y="200660"/>
                </a:lnTo>
                <a:lnTo>
                  <a:pt x="13881" y="201929"/>
                </a:lnTo>
                <a:lnTo>
                  <a:pt x="11074" y="203200"/>
                </a:lnTo>
                <a:lnTo>
                  <a:pt x="8407" y="205740"/>
                </a:lnTo>
                <a:lnTo>
                  <a:pt x="5041" y="208279"/>
                </a:lnTo>
                <a:lnTo>
                  <a:pt x="3365" y="210820"/>
                </a:lnTo>
                <a:lnTo>
                  <a:pt x="1955" y="212090"/>
                </a:lnTo>
                <a:lnTo>
                  <a:pt x="1396" y="213360"/>
                </a:lnTo>
                <a:lnTo>
                  <a:pt x="558" y="215900"/>
                </a:lnTo>
                <a:lnTo>
                  <a:pt x="410933" y="215900"/>
                </a:lnTo>
                <a:lnTo>
                  <a:pt x="410082" y="213360"/>
                </a:lnTo>
                <a:lnTo>
                  <a:pt x="409524" y="212090"/>
                </a:lnTo>
                <a:lnTo>
                  <a:pt x="408127" y="210820"/>
                </a:lnTo>
                <a:lnTo>
                  <a:pt x="406438" y="208279"/>
                </a:lnTo>
                <a:lnTo>
                  <a:pt x="403072" y="205740"/>
                </a:lnTo>
                <a:lnTo>
                  <a:pt x="400405" y="203200"/>
                </a:lnTo>
                <a:lnTo>
                  <a:pt x="397598" y="201929"/>
                </a:lnTo>
                <a:lnTo>
                  <a:pt x="395922" y="200660"/>
                </a:lnTo>
                <a:lnTo>
                  <a:pt x="394373" y="199390"/>
                </a:lnTo>
                <a:lnTo>
                  <a:pt x="392696" y="198120"/>
                </a:lnTo>
                <a:lnTo>
                  <a:pt x="385394" y="194310"/>
                </a:lnTo>
                <a:close/>
              </a:path>
              <a:path w="412114" h="501650">
                <a:moveTo>
                  <a:pt x="358330" y="181610"/>
                </a:moveTo>
                <a:lnTo>
                  <a:pt x="53149" y="181610"/>
                </a:lnTo>
                <a:lnTo>
                  <a:pt x="48945" y="184150"/>
                </a:lnTo>
                <a:lnTo>
                  <a:pt x="46697" y="185420"/>
                </a:lnTo>
                <a:lnTo>
                  <a:pt x="42494" y="186690"/>
                </a:lnTo>
                <a:lnTo>
                  <a:pt x="40246" y="187960"/>
                </a:lnTo>
                <a:lnTo>
                  <a:pt x="38150" y="189229"/>
                </a:lnTo>
                <a:lnTo>
                  <a:pt x="36182" y="190500"/>
                </a:lnTo>
                <a:lnTo>
                  <a:pt x="31965" y="191770"/>
                </a:lnTo>
                <a:lnTo>
                  <a:pt x="28041" y="194310"/>
                </a:lnTo>
                <a:lnTo>
                  <a:pt x="383438" y="194310"/>
                </a:lnTo>
                <a:lnTo>
                  <a:pt x="379514" y="191770"/>
                </a:lnTo>
                <a:lnTo>
                  <a:pt x="375310" y="190500"/>
                </a:lnTo>
                <a:lnTo>
                  <a:pt x="373341" y="189229"/>
                </a:lnTo>
                <a:lnTo>
                  <a:pt x="371233" y="187960"/>
                </a:lnTo>
                <a:lnTo>
                  <a:pt x="368985" y="186690"/>
                </a:lnTo>
                <a:lnTo>
                  <a:pt x="362686" y="184150"/>
                </a:lnTo>
                <a:lnTo>
                  <a:pt x="360438" y="182879"/>
                </a:lnTo>
                <a:lnTo>
                  <a:pt x="358330" y="181610"/>
                </a:lnTo>
                <a:close/>
              </a:path>
              <a:path w="412114" h="501650">
                <a:moveTo>
                  <a:pt x="338836" y="172720"/>
                </a:moveTo>
                <a:lnTo>
                  <a:pt x="72643" y="172720"/>
                </a:lnTo>
                <a:lnTo>
                  <a:pt x="70396" y="173990"/>
                </a:lnTo>
                <a:lnTo>
                  <a:pt x="64096" y="176529"/>
                </a:lnTo>
                <a:lnTo>
                  <a:pt x="61848" y="177800"/>
                </a:lnTo>
                <a:lnTo>
                  <a:pt x="59740" y="179070"/>
                </a:lnTo>
                <a:lnTo>
                  <a:pt x="57505" y="180340"/>
                </a:lnTo>
                <a:lnTo>
                  <a:pt x="55397" y="181610"/>
                </a:lnTo>
                <a:lnTo>
                  <a:pt x="356095" y="181610"/>
                </a:lnTo>
                <a:lnTo>
                  <a:pt x="353987" y="180340"/>
                </a:lnTo>
                <a:lnTo>
                  <a:pt x="351739" y="179070"/>
                </a:lnTo>
                <a:lnTo>
                  <a:pt x="347535" y="176529"/>
                </a:lnTo>
                <a:lnTo>
                  <a:pt x="345287" y="176529"/>
                </a:lnTo>
                <a:lnTo>
                  <a:pt x="341083" y="173990"/>
                </a:lnTo>
                <a:lnTo>
                  <a:pt x="338836" y="172720"/>
                </a:lnTo>
                <a:close/>
              </a:path>
              <a:path w="412114" h="501650">
                <a:moveTo>
                  <a:pt x="311632" y="160020"/>
                </a:moveTo>
                <a:lnTo>
                  <a:pt x="99860" y="160020"/>
                </a:lnTo>
                <a:lnTo>
                  <a:pt x="95643" y="162560"/>
                </a:lnTo>
                <a:lnTo>
                  <a:pt x="93687" y="163829"/>
                </a:lnTo>
                <a:lnTo>
                  <a:pt x="87375" y="166370"/>
                </a:lnTo>
                <a:lnTo>
                  <a:pt x="85267" y="167640"/>
                </a:lnTo>
                <a:lnTo>
                  <a:pt x="76860" y="171450"/>
                </a:lnTo>
                <a:lnTo>
                  <a:pt x="74752" y="172720"/>
                </a:lnTo>
                <a:lnTo>
                  <a:pt x="336727" y="172720"/>
                </a:lnTo>
                <a:lnTo>
                  <a:pt x="334632" y="171450"/>
                </a:lnTo>
                <a:lnTo>
                  <a:pt x="326212" y="167640"/>
                </a:lnTo>
                <a:lnTo>
                  <a:pt x="324116" y="166370"/>
                </a:lnTo>
                <a:lnTo>
                  <a:pt x="317804" y="163829"/>
                </a:lnTo>
                <a:lnTo>
                  <a:pt x="315836" y="162560"/>
                </a:lnTo>
                <a:lnTo>
                  <a:pt x="311632" y="160020"/>
                </a:lnTo>
                <a:close/>
              </a:path>
              <a:path w="412114" h="501650">
                <a:moveTo>
                  <a:pt x="276009" y="142240"/>
                </a:moveTo>
                <a:lnTo>
                  <a:pt x="135483" y="142240"/>
                </a:lnTo>
                <a:lnTo>
                  <a:pt x="133515" y="143510"/>
                </a:lnTo>
                <a:lnTo>
                  <a:pt x="129870" y="146050"/>
                </a:lnTo>
                <a:lnTo>
                  <a:pt x="122008" y="149860"/>
                </a:lnTo>
                <a:lnTo>
                  <a:pt x="120053" y="151129"/>
                </a:lnTo>
                <a:lnTo>
                  <a:pt x="114160" y="153670"/>
                </a:lnTo>
                <a:lnTo>
                  <a:pt x="112064" y="154940"/>
                </a:lnTo>
                <a:lnTo>
                  <a:pt x="110096" y="154940"/>
                </a:lnTo>
                <a:lnTo>
                  <a:pt x="107988" y="156210"/>
                </a:lnTo>
                <a:lnTo>
                  <a:pt x="106019" y="157479"/>
                </a:lnTo>
                <a:lnTo>
                  <a:pt x="103924" y="158750"/>
                </a:lnTo>
                <a:lnTo>
                  <a:pt x="101955" y="160020"/>
                </a:lnTo>
                <a:lnTo>
                  <a:pt x="309664" y="160020"/>
                </a:lnTo>
                <a:lnTo>
                  <a:pt x="305460" y="157479"/>
                </a:lnTo>
                <a:lnTo>
                  <a:pt x="303491" y="156210"/>
                </a:lnTo>
                <a:lnTo>
                  <a:pt x="301396" y="154940"/>
                </a:lnTo>
                <a:lnTo>
                  <a:pt x="297472" y="153670"/>
                </a:lnTo>
                <a:lnTo>
                  <a:pt x="295363" y="152400"/>
                </a:lnTo>
                <a:lnTo>
                  <a:pt x="291439" y="151129"/>
                </a:lnTo>
                <a:lnTo>
                  <a:pt x="289471" y="149860"/>
                </a:lnTo>
                <a:lnTo>
                  <a:pt x="281622" y="146050"/>
                </a:lnTo>
                <a:lnTo>
                  <a:pt x="277964" y="143510"/>
                </a:lnTo>
                <a:lnTo>
                  <a:pt x="276009" y="142240"/>
                </a:lnTo>
                <a:close/>
              </a:path>
              <a:path w="412114" h="501650">
                <a:moveTo>
                  <a:pt x="254965" y="129539"/>
                </a:moveTo>
                <a:lnTo>
                  <a:pt x="156514" y="129539"/>
                </a:lnTo>
                <a:lnTo>
                  <a:pt x="153708" y="132079"/>
                </a:lnTo>
                <a:lnTo>
                  <a:pt x="150621" y="133350"/>
                </a:lnTo>
                <a:lnTo>
                  <a:pt x="147535" y="135890"/>
                </a:lnTo>
                <a:lnTo>
                  <a:pt x="142493" y="138429"/>
                </a:lnTo>
                <a:lnTo>
                  <a:pt x="140804" y="139700"/>
                </a:lnTo>
                <a:lnTo>
                  <a:pt x="138988" y="140970"/>
                </a:lnTo>
                <a:lnTo>
                  <a:pt x="137299" y="142240"/>
                </a:lnTo>
                <a:lnTo>
                  <a:pt x="274180" y="142240"/>
                </a:lnTo>
                <a:lnTo>
                  <a:pt x="272503" y="140970"/>
                </a:lnTo>
                <a:lnTo>
                  <a:pt x="270675" y="139700"/>
                </a:lnTo>
                <a:lnTo>
                  <a:pt x="268998" y="138429"/>
                </a:lnTo>
                <a:lnTo>
                  <a:pt x="263944" y="135890"/>
                </a:lnTo>
                <a:lnTo>
                  <a:pt x="260858" y="133350"/>
                </a:lnTo>
                <a:lnTo>
                  <a:pt x="257771" y="132079"/>
                </a:lnTo>
                <a:lnTo>
                  <a:pt x="254965" y="129539"/>
                </a:lnTo>
                <a:close/>
              </a:path>
              <a:path w="412114" h="501650">
                <a:moveTo>
                  <a:pt x="238277" y="111760"/>
                </a:moveTo>
                <a:lnTo>
                  <a:pt x="173202" y="111760"/>
                </a:lnTo>
                <a:lnTo>
                  <a:pt x="172783" y="113029"/>
                </a:lnTo>
                <a:lnTo>
                  <a:pt x="172084" y="114300"/>
                </a:lnTo>
                <a:lnTo>
                  <a:pt x="171526" y="115570"/>
                </a:lnTo>
                <a:lnTo>
                  <a:pt x="170116" y="116839"/>
                </a:lnTo>
                <a:lnTo>
                  <a:pt x="169278" y="118110"/>
                </a:lnTo>
                <a:lnTo>
                  <a:pt x="168579" y="119379"/>
                </a:lnTo>
                <a:lnTo>
                  <a:pt x="167601" y="120650"/>
                </a:lnTo>
                <a:lnTo>
                  <a:pt x="166750" y="120650"/>
                </a:lnTo>
                <a:lnTo>
                  <a:pt x="163804" y="124460"/>
                </a:lnTo>
                <a:lnTo>
                  <a:pt x="161556" y="125729"/>
                </a:lnTo>
                <a:lnTo>
                  <a:pt x="157784" y="129539"/>
                </a:lnTo>
                <a:lnTo>
                  <a:pt x="253707" y="129539"/>
                </a:lnTo>
                <a:lnTo>
                  <a:pt x="249923" y="125729"/>
                </a:lnTo>
                <a:lnTo>
                  <a:pt x="247675" y="124460"/>
                </a:lnTo>
                <a:lnTo>
                  <a:pt x="244728" y="120650"/>
                </a:lnTo>
                <a:lnTo>
                  <a:pt x="242214" y="118110"/>
                </a:lnTo>
                <a:lnTo>
                  <a:pt x="241363" y="116839"/>
                </a:lnTo>
                <a:lnTo>
                  <a:pt x="239966" y="115570"/>
                </a:lnTo>
                <a:lnTo>
                  <a:pt x="238277" y="111760"/>
                </a:lnTo>
                <a:close/>
              </a:path>
              <a:path w="412114" h="501650">
                <a:moveTo>
                  <a:pt x="232676" y="93979"/>
                </a:moveTo>
                <a:lnTo>
                  <a:pt x="178815" y="93979"/>
                </a:lnTo>
                <a:lnTo>
                  <a:pt x="178536" y="96520"/>
                </a:lnTo>
                <a:lnTo>
                  <a:pt x="178257" y="97789"/>
                </a:lnTo>
                <a:lnTo>
                  <a:pt x="178117" y="99060"/>
                </a:lnTo>
                <a:lnTo>
                  <a:pt x="177558" y="100329"/>
                </a:lnTo>
                <a:lnTo>
                  <a:pt x="177418" y="101600"/>
                </a:lnTo>
                <a:lnTo>
                  <a:pt x="176288" y="105410"/>
                </a:lnTo>
                <a:lnTo>
                  <a:pt x="175869" y="106679"/>
                </a:lnTo>
                <a:lnTo>
                  <a:pt x="175590" y="107950"/>
                </a:lnTo>
                <a:lnTo>
                  <a:pt x="174320" y="110489"/>
                </a:lnTo>
                <a:lnTo>
                  <a:pt x="173761" y="111760"/>
                </a:lnTo>
                <a:lnTo>
                  <a:pt x="237718" y="111760"/>
                </a:lnTo>
                <a:lnTo>
                  <a:pt x="237159" y="110489"/>
                </a:lnTo>
                <a:lnTo>
                  <a:pt x="235889" y="107950"/>
                </a:lnTo>
                <a:lnTo>
                  <a:pt x="235623" y="106679"/>
                </a:lnTo>
                <a:lnTo>
                  <a:pt x="235191" y="105410"/>
                </a:lnTo>
                <a:lnTo>
                  <a:pt x="234073" y="101600"/>
                </a:lnTo>
                <a:lnTo>
                  <a:pt x="233933" y="100329"/>
                </a:lnTo>
                <a:lnTo>
                  <a:pt x="233375" y="99060"/>
                </a:lnTo>
                <a:lnTo>
                  <a:pt x="233095" y="96520"/>
                </a:lnTo>
                <a:lnTo>
                  <a:pt x="232816" y="95250"/>
                </a:lnTo>
                <a:lnTo>
                  <a:pt x="232676" y="93979"/>
                </a:lnTo>
                <a:close/>
              </a:path>
              <a:path w="412114" h="501650">
                <a:moveTo>
                  <a:pt x="231127" y="86359"/>
                </a:moveTo>
                <a:lnTo>
                  <a:pt x="180352" y="86359"/>
                </a:lnTo>
                <a:lnTo>
                  <a:pt x="180212" y="87629"/>
                </a:lnTo>
                <a:lnTo>
                  <a:pt x="179374" y="91440"/>
                </a:lnTo>
                <a:lnTo>
                  <a:pt x="179095" y="93979"/>
                </a:lnTo>
                <a:lnTo>
                  <a:pt x="232397" y="93979"/>
                </a:lnTo>
                <a:lnTo>
                  <a:pt x="231965" y="90170"/>
                </a:lnTo>
                <a:lnTo>
                  <a:pt x="231686" y="90170"/>
                </a:lnTo>
                <a:lnTo>
                  <a:pt x="231546" y="88900"/>
                </a:lnTo>
                <a:lnTo>
                  <a:pt x="231266" y="87629"/>
                </a:lnTo>
                <a:lnTo>
                  <a:pt x="231127" y="86359"/>
                </a:lnTo>
                <a:close/>
              </a:path>
              <a:path w="412114" h="501650">
                <a:moveTo>
                  <a:pt x="228879" y="77470"/>
                </a:moveTo>
                <a:lnTo>
                  <a:pt x="182600" y="77470"/>
                </a:lnTo>
                <a:lnTo>
                  <a:pt x="182041" y="80009"/>
                </a:lnTo>
                <a:lnTo>
                  <a:pt x="181482" y="81279"/>
                </a:lnTo>
                <a:lnTo>
                  <a:pt x="181343" y="82550"/>
                </a:lnTo>
                <a:lnTo>
                  <a:pt x="180784" y="85090"/>
                </a:lnTo>
                <a:lnTo>
                  <a:pt x="180632" y="86359"/>
                </a:lnTo>
                <a:lnTo>
                  <a:pt x="230847" y="86359"/>
                </a:lnTo>
                <a:lnTo>
                  <a:pt x="230708" y="85090"/>
                </a:lnTo>
                <a:lnTo>
                  <a:pt x="230149" y="82550"/>
                </a:lnTo>
                <a:lnTo>
                  <a:pt x="230009" y="81279"/>
                </a:lnTo>
                <a:lnTo>
                  <a:pt x="228879" y="77470"/>
                </a:lnTo>
                <a:close/>
              </a:path>
              <a:path w="412114" h="501650">
                <a:moveTo>
                  <a:pt x="225513" y="68579"/>
                </a:moveTo>
                <a:lnTo>
                  <a:pt x="185966" y="68579"/>
                </a:lnTo>
                <a:lnTo>
                  <a:pt x="184289" y="72390"/>
                </a:lnTo>
                <a:lnTo>
                  <a:pt x="184010" y="73659"/>
                </a:lnTo>
                <a:lnTo>
                  <a:pt x="183578" y="74929"/>
                </a:lnTo>
                <a:lnTo>
                  <a:pt x="183019" y="77470"/>
                </a:lnTo>
                <a:lnTo>
                  <a:pt x="228460" y="77470"/>
                </a:lnTo>
                <a:lnTo>
                  <a:pt x="227901" y="74929"/>
                </a:lnTo>
                <a:lnTo>
                  <a:pt x="227482" y="73659"/>
                </a:lnTo>
                <a:lnTo>
                  <a:pt x="227202" y="72390"/>
                </a:lnTo>
                <a:lnTo>
                  <a:pt x="225513" y="68579"/>
                </a:lnTo>
                <a:close/>
              </a:path>
              <a:path w="412114" h="501650">
                <a:moveTo>
                  <a:pt x="217106" y="50800"/>
                </a:moveTo>
                <a:lnTo>
                  <a:pt x="194386" y="50800"/>
                </a:lnTo>
                <a:lnTo>
                  <a:pt x="193967" y="52070"/>
                </a:lnTo>
                <a:lnTo>
                  <a:pt x="193395" y="53340"/>
                </a:lnTo>
                <a:lnTo>
                  <a:pt x="192557" y="55879"/>
                </a:lnTo>
                <a:lnTo>
                  <a:pt x="191439" y="57150"/>
                </a:lnTo>
                <a:lnTo>
                  <a:pt x="191020" y="58420"/>
                </a:lnTo>
                <a:lnTo>
                  <a:pt x="190449" y="59690"/>
                </a:lnTo>
                <a:lnTo>
                  <a:pt x="189610" y="60959"/>
                </a:lnTo>
                <a:lnTo>
                  <a:pt x="189052" y="62229"/>
                </a:lnTo>
                <a:lnTo>
                  <a:pt x="188633" y="63500"/>
                </a:lnTo>
                <a:lnTo>
                  <a:pt x="186385" y="68579"/>
                </a:lnTo>
                <a:lnTo>
                  <a:pt x="225094" y="68579"/>
                </a:lnTo>
                <a:lnTo>
                  <a:pt x="222859" y="63500"/>
                </a:lnTo>
                <a:lnTo>
                  <a:pt x="222427" y="62229"/>
                </a:lnTo>
                <a:lnTo>
                  <a:pt x="221869" y="60959"/>
                </a:lnTo>
                <a:lnTo>
                  <a:pt x="221030" y="59690"/>
                </a:lnTo>
                <a:lnTo>
                  <a:pt x="220471" y="58420"/>
                </a:lnTo>
                <a:lnTo>
                  <a:pt x="220040" y="57150"/>
                </a:lnTo>
                <a:lnTo>
                  <a:pt x="219481" y="55879"/>
                </a:lnTo>
                <a:lnTo>
                  <a:pt x="219062" y="55879"/>
                </a:lnTo>
                <a:lnTo>
                  <a:pt x="218503" y="54609"/>
                </a:lnTo>
                <a:lnTo>
                  <a:pt x="218084" y="53340"/>
                </a:lnTo>
                <a:lnTo>
                  <a:pt x="217525" y="52070"/>
                </a:lnTo>
                <a:lnTo>
                  <a:pt x="217106" y="50800"/>
                </a:lnTo>
                <a:close/>
              </a:path>
              <a:path w="412114" h="501650">
                <a:moveTo>
                  <a:pt x="215137" y="46990"/>
                </a:moveTo>
                <a:lnTo>
                  <a:pt x="196341" y="46990"/>
                </a:lnTo>
                <a:lnTo>
                  <a:pt x="195783" y="48259"/>
                </a:lnTo>
                <a:lnTo>
                  <a:pt x="194944" y="50800"/>
                </a:lnTo>
                <a:lnTo>
                  <a:pt x="216547" y="50800"/>
                </a:lnTo>
                <a:lnTo>
                  <a:pt x="215696" y="48259"/>
                </a:lnTo>
                <a:lnTo>
                  <a:pt x="215137" y="46990"/>
                </a:lnTo>
                <a:close/>
              </a:path>
              <a:path w="412114" h="501650">
                <a:moveTo>
                  <a:pt x="206451" y="11429"/>
                </a:moveTo>
                <a:lnTo>
                  <a:pt x="205041" y="11429"/>
                </a:lnTo>
                <a:lnTo>
                  <a:pt x="205041" y="12700"/>
                </a:lnTo>
                <a:lnTo>
                  <a:pt x="204901" y="13970"/>
                </a:lnTo>
                <a:lnTo>
                  <a:pt x="204901" y="15240"/>
                </a:lnTo>
                <a:lnTo>
                  <a:pt x="204622" y="16509"/>
                </a:lnTo>
                <a:lnTo>
                  <a:pt x="204622" y="17779"/>
                </a:lnTo>
                <a:lnTo>
                  <a:pt x="204203" y="20320"/>
                </a:lnTo>
                <a:lnTo>
                  <a:pt x="203631" y="24129"/>
                </a:lnTo>
                <a:lnTo>
                  <a:pt x="203352" y="25400"/>
                </a:lnTo>
                <a:lnTo>
                  <a:pt x="203085" y="27940"/>
                </a:lnTo>
                <a:lnTo>
                  <a:pt x="202514" y="29209"/>
                </a:lnTo>
                <a:lnTo>
                  <a:pt x="202374" y="30479"/>
                </a:lnTo>
                <a:lnTo>
                  <a:pt x="202095" y="31750"/>
                </a:lnTo>
                <a:lnTo>
                  <a:pt x="200977" y="35559"/>
                </a:lnTo>
                <a:lnTo>
                  <a:pt x="200558" y="36829"/>
                </a:lnTo>
                <a:lnTo>
                  <a:pt x="199986" y="38100"/>
                </a:lnTo>
                <a:lnTo>
                  <a:pt x="199148" y="40640"/>
                </a:lnTo>
                <a:lnTo>
                  <a:pt x="198869" y="41909"/>
                </a:lnTo>
                <a:lnTo>
                  <a:pt x="198450" y="41909"/>
                </a:lnTo>
                <a:lnTo>
                  <a:pt x="196761" y="46990"/>
                </a:lnTo>
                <a:lnTo>
                  <a:pt x="214718" y="46990"/>
                </a:lnTo>
                <a:lnTo>
                  <a:pt x="213448" y="43179"/>
                </a:lnTo>
                <a:lnTo>
                  <a:pt x="212610" y="41909"/>
                </a:lnTo>
                <a:lnTo>
                  <a:pt x="212331" y="40640"/>
                </a:lnTo>
                <a:lnTo>
                  <a:pt x="211493" y="38100"/>
                </a:lnTo>
                <a:lnTo>
                  <a:pt x="210934" y="36829"/>
                </a:lnTo>
                <a:lnTo>
                  <a:pt x="210502" y="35559"/>
                </a:lnTo>
                <a:lnTo>
                  <a:pt x="209105" y="30479"/>
                </a:lnTo>
                <a:lnTo>
                  <a:pt x="208965" y="29209"/>
                </a:lnTo>
                <a:lnTo>
                  <a:pt x="208406" y="27940"/>
                </a:lnTo>
                <a:lnTo>
                  <a:pt x="208127" y="25400"/>
                </a:lnTo>
                <a:lnTo>
                  <a:pt x="207848" y="24129"/>
                </a:lnTo>
                <a:lnTo>
                  <a:pt x="207149" y="20320"/>
                </a:lnTo>
                <a:lnTo>
                  <a:pt x="206857" y="17779"/>
                </a:lnTo>
                <a:lnTo>
                  <a:pt x="206857" y="16509"/>
                </a:lnTo>
                <a:lnTo>
                  <a:pt x="206578" y="15240"/>
                </a:lnTo>
                <a:lnTo>
                  <a:pt x="206451" y="11429"/>
                </a:lnTo>
                <a:close/>
              </a:path>
              <a:path w="412114" h="501650">
                <a:moveTo>
                  <a:pt x="205879" y="0"/>
                </a:moveTo>
                <a:lnTo>
                  <a:pt x="205600" y="0"/>
                </a:lnTo>
                <a:lnTo>
                  <a:pt x="205600" y="1270"/>
                </a:lnTo>
                <a:lnTo>
                  <a:pt x="205460" y="2540"/>
                </a:lnTo>
                <a:lnTo>
                  <a:pt x="205460" y="6350"/>
                </a:lnTo>
                <a:lnTo>
                  <a:pt x="205320" y="7620"/>
                </a:lnTo>
                <a:lnTo>
                  <a:pt x="205320" y="8890"/>
                </a:lnTo>
                <a:lnTo>
                  <a:pt x="205181" y="10159"/>
                </a:lnTo>
                <a:lnTo>
                  <a:pt x="205181" y="11429"/>
                </a:lnTo>
                <a:lnTo>
                  <a:pt x="206298" y="11429"/>
                </a:lnTo>
                <a:lnTo>
                  <a:pt x="206298" y="10159"/>
                </a:lnTo>
                <a:lnTo>
                  <a:pt x="206159" y="8890"/>
                </a:lnTo>
                <a:lnTo>
                  <a:pt x="206159" y="7620"/>
                </a:lnTo>
                <a:lnTo>
                  <a:pt x="206019" y="6350"/>
                </a:lnTo>
                <a:lnTo>
                  <a:pt x="206019" y="2540"/>
                </a:lnTo>
                <a:lnTo>
                  <a:pt x="205879" y="127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0227" y="3877393"/>
            <a:ext cx="412115" cy="502284"/>
          </a:xfrm>
          <a:custGeom>
            <a:avLst/>
            <a:gdLst/>
            <a:ahLst/>
            <a:cxnLst/>
            <a:rect l="l" t="t" r="r" b="b"/>
            <a:pathLst>
              <a:path w="412114" h="502285">
                <a:moveTo>
                  <a:pt x="205460" y="502018"/>
                </a:moveTo>
                <a:lnTo>
                  <a:pt x="205460" y="501053"/>
                </a:lnTo>
                <a:lnTo>
                  <a:pt x="205460" y="500100"/>
                </a:lnTo>
                <a:lnTo>
                  <a:pt x="205460" y="499135"/>
                </a:lnTo>
                <a:lnTo>
                  <a:pt x="205320" y="498170"/>
                </a:lnTo>
                <a:lnTo>
                  <a:pt x="205320" y="497090"/>
                </a:lnTo>
                <a:lnTo>
                  <a:pt x="205320" y="496138"/>
                </a:lnTo>
                <a:lnTo>
                  <a:pt x="205181" y="495172"/>
                </a:lnTo>
                <a:lnTo>
                  <a:pt x="205181" y="494207"/>
                </a:lnTo>
                <a:lnTo>
                  <a:pt x="205181" y="493255"/>
                </a:lnTo>
                <a:lnTo>
                  <a:pt x="205041" y="492290"/>
                </a:lnTo>
                <a:lnTo>
                  <a:pt x="204901" y="491210"/>
                </a:lnTo>
                <a:lnTo>
                  <a:pt x="204901" y="490245"/>
                </a:lnTo>
                <a:lnTo>
                  <a:pt x="204762" y="489292"/>
                </a:lnTo>
                <a:lnTo>
                  <a:pt x="204622" y="488327"/>
                </a:lnTo>
                <a:lnTo>
                  <a:pt x="204622" y="487362"/>
                </a:lnTo>
                <a:lnTo>
                  <a:pt x="204482" y="486409"/>
                </a:lnTo>
                <a:lnTo>
                  <a:pt x="204342" y="485330"/>
                </a:lnTo>
                <a:lnTo>
                  <a:pt x="204203" y="484365"/>
                </a:lnTo>
                <a:lnTo>
                  <a:pt x="203911" y="483400"/>
                </a:lnTo>
                <a:lnTo>
                  <a:pt x="203784" y="482434"/>
                </a:lnTo>
                <a:lnTo>
                  <a:pt x="203631" y="481482"/>
                </a:lnTo>
                <a:lnTo>
                  <a:pt x="203504" y="480402"/>
                </a:lnTo>
                <a:lnTo>
                  <a:pt x="203212" y="479437"/>
                </a:lnTo>
                <a:lnTo>
                  <a:pt x="202933" y="478472"/>
                </a:lnTo>
                <a:lnTo>
                  <a:pt x="202806" y="477519"/>
                </a:lnTo>
                <a:lnTo>
                  <a:pt x="202514" y="476554"/>
                </a:lnTo>
                <a:lnTo>
                  <a:pt x="202234" y="475589"/>
                </a:lnTo>
                <a:lnTo>
                  <a:pt x="201815" y="474510"/>
                </a:lnTo>
                <a:lnTo>
                  <a:pt x="201536" y="473557"/>
                </a:lnTo>
                <a:lnTo>
                  <a:pt x="201256" y="472592"/>
                </a:lnTo>
                <a:lnTo>
                  <a:pt x="200837" y="471627"/>
                </a:lnTo>
                <a:lnTo>
                  <a:pt x="200558" y="470674"/>
                </a:lnTo>
                <a:lnTo>
                  <a:pt x="200139" y="469595"/>
                </a:lnTo>
                <a:lnTo>
                  <a:pt x="199707" y="468630"/>
                </a:lnTo>
                <a:lnTo>
                  <a:pt x="199288" y="467664"/>
                </a:lnTo>
                <a:lnTo>
                  <a:pt x="198729" y="466712"/>
                </a:lnTo>
                <a:lnTo>
                  <a:pt x="198310" y="465747"/>
                </a:lnTo>
                <a:lnTo>
                  <a:pt x="197751" y="464781"/>
                </a:lnTo>
                <a:lnTo>
                  <a:pt x="197319" y="463702"/>
                </a:lnTo>
                <a:lnTo>
                  <a:pt x="196761" y="462749"/>
                </a:lnTo>
                <a:lnTo>
                  <a:pt x="196202" y="461784"/>
                </a:lnTo>
                <a:lnTo>
                  <a:pt x="195643" y="460819"/>
                </a:lnTo>
                <a:lnTo>
                  <a:pt x="194944" y="459866"/>
                </a:lnTo>
                <a:lnTo>
                  <a:pt x="194386" y="458787"/>
                </a:lnTo>
                <a:lnTo>
                  <a:pt x="193814" y="457822"/>
                </a:lnTo>
                <a:lnTo>
                  <a:pt x="193116" y="456857"/>
                </a:lnTo>
                <a:lnTo>
                  <a:pt x="192417" y="455904"/>
                </a:lnTo>
                <a:lnTo>
                  <a:pt x="191719" y="454939"/>
                </a:lnTo>
                <a:lnTo>
                  <a:pt x="191160" y="453974"/>
                </a:lnTo>
                <a:lnTo>
                  <a:pt x="190449" y="452894"/>
                </a:lnTo>
                <a:lnTo>
                  <a:pt x="189750" y="451942"/>
                </a:lnTo>
                <a:lnTo>
                  <a:pt x="189052" y="450977"/>
                </a:lnTo>
                <a:lnTo>
                  <a:pt x="188353" y="450011"/>
                </a:lnTo>
                <a:lnTo>
                  <a:pt x="187655" y="449059"/>
                </a:lnTo>
                <a:lnTo>
                  <a:pt x="186943" y="447979"/>
                </a:lnTo>
                <a:lnTo>
                  <a:pt x="186245" y="447014"/>
                </a:lnTo>
                <a:lnTo>
                  <a:pt x="185546" y="446049"/>
                </a:lnTo>
                <a:lnTo>
                  <a:pt x="184848" y="445096"/>
                </a:lnTo>
                <a:lnTo>
                  <a:pt x="184149" y="444131"/>
                </a:lnTo>
                <a:lnTo>
                  <a:pt x="183438" y="443166"/>
                </a:lnTo>
                <a:lnTo>
                  <a:pt x="182879" y="442086"/>
                </a:lnTo>
                <a:lnTo>
                  <a:pt x="182181" y="441134"/>
                </a:lnTo>
                <a:lnTo>
                  <a:pt x="181622" y="440169"/>
                </a:lnTo>
                <a:lnTo>
                  <a:pt x="181063" y="439204"/>
                </a:lnTo>
                <a:lnTo>
                  <a:pt x="180492" y="438251"/>
                </a:lnTo>
                <a:lnTo>
                  <a:pt x="179933" y="437172"/>
                </a:lnTo>
                <a:lnTo>
                  <a:pt x="179514" y="436206"/>
                </a:lnTo>
                <a:lnTo>
                  <a:pt x="178955" y="435241"/>
                </a:lnTo>
                <a:lnTo>
                  <a:pt x="178536" y="434289"/>
                </a:lnTo>
                <a:lnTo>
                  <a:pt x="178257" y="433323"/>
                </a:lnTo>
                <a:lnTo>
                  <a:pt x="177838" y="432358"/>
                </a:lnTo>
                <a:lnTo>
                  <a:pt x="177558" y="431279"/>
                </a:lnTo>
                <a:lnTo>
                  <a:pt x="177266" y="430314"/>
                </a:lnTo>
                <a:lnTo>
                  <a:pt x="176987" y="429361"/>
                </a:lnTo>
                <a:lnTo>
                  <a:pt x="176847" y="428396"/>
                </a:lnTo>
                <a:lnTo>
                  <a:pt x="176707" y="427431"/>
                </a:lnTo>
                <a:lnTo>
                  <a:pt x="176568" y="426351"/>
                </a:lnTo>
                <a:lnTo>
                  <a:pt x="176568" y="425399"/>
                </a:lnTo>
                <a:lnTo>
                  <a:pt x="176568" y="424433"/>
                </a:lnTo>
                <a:lnTo>
                  <a:pt x="176568" y="423468"/>
                </a:lnTo>
                <a:lnTo>
                  <a:pt x="176707" y="422516"/>
                </a:lnTo>
                <a:lnTo>
                  <a:pt x="176847" y="421551"/>
                </a:lnTo>
                <a:lnTo>
                  <a:pt x="176987" y="420471"/>
                </a:lnTo>
                <a:lnTo>
                  <a:pt x="177266" y="419506"/>
                </a:lnTo>
                <a:lnTo>
                  <a:pt x="177418" y="418553"/>
                </a:lnTo>
                <a:lnTo>
                  <a:pt x="177838" y="417588"/>
                </a:lnTo>
                <a:lnTo>
                  <a:pt x="178117" y="416623"/>
                </a:lnTo>
                <a:lnTo>
                  <a:pt x="178536" y="415544"/>
                </a:lnTo>
                <a:lnTo>
                  <a:pt x="178955" y="414591"/>
                </a:lnTo>
                <a:lnTo>
                  <a:pt x="179374" y="413626"/>
                </a:lnTo>
                <a:lnTo>
                  <a:pt x="179793" y="412661"/>
                </a:lnTo>
                <a:lnTo>
                  <a:pt x="180352" y="411708"/>
                </a:lnTo>
                <a:lnTo>
                  <a:pt x="180911" y="410743"/>
                </a:lnTo>
                <a:lnTo>
                  <a:pt x="181343" y="409663"/>
                </a:lnTo>
                <a:lnTo>
                  <a:pt x="182041" y="408698"/>
                </a:lnTo>
                <a:lnTo>
                  <a:pt x="182600" y="407746"/>
                </a:lnTo>
                <a:lnTo>
                  <a:pt x="183159" y="406780"/>
                </a:lnTo>
                <a:lnTo>
                  <a:pt x="183857" y="405815"/>
                </a:lnTo>
                <a:lnTo>
                  <a:pt x="184429" y="404736"/>
                </a:lnTo>
                <a:lnTo>
                  <a:pt x="185127" y="403771"/>
                </a:lnTo>
                <a:lnTo>
                  <a:pt x="185686" y="402818"/>
                </a:lnTo>
                <a:lnTo>
                  <a:pt x="186385" y="401853"/>
                </a:lnTo>
                <a:lnTo>
                  <a:pt x="186943" y="400900"/>
                </a:lnTo>
                <a:lnTo>
                  <a:pt x="187655" y="399935"/>
                </a:lnTo>
                <a:lnTo>
                  <a:pt x="188213" y="398843"/>
                </a:lnTo>
                <a:lnTo>
                  <a:pt x="188912" y="397891"/>
                </a:lnTo>
                <a:lnTo>
                  <a:pt x="189471" y="396938"/>
                </a:lnTo>
                <a:lnTo>
                  <a:pt x="190030" y="395973"/>
                </a:lnTo>
                <a:lnTo>
                  <a:pt x="190601" y="395008"/>
                </a:lnTo>
                <a:lnTo>
                  <a:pt x="191160" y="393928"/>
                </a:lnTo>
                <a:lnTo>
                  <a:pt x="191719" y="392963"/>
                </a:lnTo>
                <a:lnTo>
                  <a:pt x="192277" y="391998"/>
                </a:lnTo>
                <a:lnTo>
                  <a:pt x="192697" y="391045"/>
                </a:lnTo>
                <a:lnTo>
                  <a:pt x="193268" y="390093"/>
                </a:lnTo>
                <a:lnTo>
                  <a:pt x="193674" y="389127"/>
                </a:lnTo>
                <a:lnTo>
                  <a:pt x="194094" y="388035"/>
                </a:lnTo>
                <a:lnTo>
                  <a:pt x="194386" y="387083"/>
                </a:lnTo>
                <a:lnTo>
                  <a:pt x="194805" y="386130"/>
                </a:lnTo>
                <a:lnTo>
                  <a:pt x="195084" y="385165"/>
                </a:lnTo>
                <a:lnTo>
                  <a:pt x="195364" y="384200"/>
                </a:lnTo>
                <a:lnTo>
                  <a:pt x="195643" y="383120"/>
                </a:lnTo>
                <a:lnTo>
                  <a:pt x="195783" y="382155"/>
                </a:lnTo>
                <a:lnTo>
                  <a:pt x="196062" y="381190"/>
                </a:lnTo>
                <a:lnTo>
                  <a:pt x="196202" y="380238"/>
                </a:lnTo>
                <a:lnTo>
                  <a:pt x="196341" y="379272"/>
                </a:lnTo>
                <a:lnTo>
                  <a:pt x="196341" y="378320"/>
                </a:lnTo>
                <a:lnTo>
                  <a:pt x="196481" y="377228"/>
                </a:lnTo>
                <a:lnTo>
                  <a:pt x="196481" y="376275"/>
                </a:lnTo>
                <a:lnTo>
                  <a:pt x="196481" y="375310"/>
                </a:lnTo>
                <a:lnTo>
                  <a:pt x="196481" y="374357"/>
                </a:lnTo>
                <a:lnTo>
                  <a:pt x="196341" y="373392"/>
                </a:lnTo>
                <a:lnTo>
                  <a:pt x="196202" y="372427"/>
                </a:lnTo>
                <a:lnTo>
                  <a:pt x="196062" y="371347"/>
                </a:lnTo>
                <a:lnTo>
                  <a:pt x="195922" y="370382"/>
                </a:lnTo>
                <a:lnTo>
                  <a:pt x="195783" y="369430"/>
                </a:lnTo>
                <a:lnTo>
                  <a:pt x="195503" y="368465"/>
                </a:lnTo>
                <a:lnTo>
                  <a:pt x="195364" y="367512"/>
                </a:lnTo>
                <a:lnTo>
                  <a:pt x="195084" y="366420"/>
                </a:lnTo>
                <a:lnTo>
                  <a:pt x="194805" y="365467"/>
                </a:lnTo>
                <a:lnTo>
                  <a:pt x="194525" y="364502"/>
                </a:lnTo>
                <a:lnTo>
                  <a:pt x="194246" y="363537"/>
                </a:lnTo>
                <a:lnTo>
                  <a:pt x="193814" y="362584"/>
                </a:lnTo>
                <a:lnTo>
                  <a:pt x="193547" y="361619"/>
                </a:lnTo>
                <a:lnTo>
                  <a:pt x="193116" y="360540"/>
                </a:lnTo>
                <a:lnTo>
                  <a:pt x="192697" y="359575"/>
                </a:lnTo>
                <a:lnTo>
                  <a:pt x="192277" y="358609"/>
                </a:lnTo>
                <a:lnTo>
                  <a:pt x="191858" y="357657"/>
                </a:lnTo>
                <a:lnTo>
                  <a:pt x="191439" y="356704"/>
                </a:lnTo>
                <a:lnTo>
                  <a:pt x="191020" y="355612"/>
                </a:lnTo>
                <a:lnTo>
                  <a:pt x="190601" y="354647"/>
                </a:lnTo>
                <a:lnTo>
                  <a:pt x="190169" y="353694"/>
                </a:lnTo>
                <a:lnTo>
                  <a:pt x="189750" y="352729"/>
                </a:lnTo>
                <a:lnTo>
                  <a:pt x="189331" y="351764"/>
                </a:lnTo>
                <a:lnTo>
                  <a:pt x="188772" y="350812"/>
                </a:lnTo>
                <a:lnTo>
                  <a:pt x="188353" y="349732"/>
                </a:lnTo>
                <a:lnTo>
                  <a:pt x="187934" y="348767"/>
                </a:lnTo>
                <a:lnTo>
                  <a:pt x="187375" y="347802"/>
                </a:lnTo>
                <a:lnTo>
                  <a:pt x="186943" y="346849"/>
                </a:lnTo>
                <a:lnTo>
                  <a:pt x="186385" y="345884"/>
                </a:lnTo>
                <a:lnTo>
                  <a:pt x="185966" y="344805"/>
                </a:lnTo>
                <a:lnTo>
                  <a:pt x="185407" y="343839"/>
                </a:lnTo>
                <a:lnTo>
                  <a:pt x="184988" y="342887"/>
                </a:lnTo>
                <a:lnTo>
                  <a:pt x="184429" y="341922"/>
                </a:lnTo>
                <a:lnTo>
                  <a:pt x="184010" y="340956"/>
                </a:lnTo>
                <a:lnTo>
                  <a:pt x="183438" y="340004"/>
                </a:lnTo>
                <a:lnTo>
                  <a:pt x="182879" y="338924"/>
                </a:lnTo>
                <a:lnTo>
                  <a:pt x="182321" y="337959"/>
                </a:lnTo>
                <a:lnTo>
                  <a:pt x="181902" y="336994"/>
                </a:lnTo>
                <a:lnTo>
                  <a:pt x="181343" y="336041"/>
                </a:lnTo>
                <a:lnTo>
                  <a:pt x="180784" y="335076"/>
                </a:lnTo>
                <a:lnTo>
                  <a:pt x="180212" y="333997"/>
                </a:lnTo>
                <a:lnTo>
                  <a:pt x="179654" y="333032"/>
                </a:lnTo>
                <a:lnTo>
                  <a:pt x="178955" y="332079"/>
                </a:lnTo>
                <a:lnTo>
                  <a:pt x="178396" y="331114"/>
                </a:lnTo>
                <a:lnTo>
                  <a:pt x="177685" y="330149"/>
                </a:lnTo>
                <a:lnTo>
                  <a:pt x="176987" y="329196"/>
                </a:lnTo>
                <a:lnTo>
                  <a:pt x="176428" y="328117"/>
                </a:lnTo>
                <a:lnTo>
                  <a:pt x="175590" y="327152"/>
                </a:lnTo>
                <a:lnTo>
                  <a:pt x="174891" y="326186"/>
                </a:lnTo>
                <a:lnTo>
                  <a:pt x="174040" y="325234"/>
                </a:lnTo>
                <a:lnTo>
                  <a:pt x="173342" y="324269"/>
                </a:lnTo>
                <a:lnTo>
                  <a:pt x="172504" y="323189"/>
                </a:lnTo>
                <a:lnTo>
                  <a:pt x="171526" y="322224"/>
                </a:lnTo>
                <a:lnTo>
                  <a:pt x="170675" y="321271"/>
                </a:lnTo>
                <a:lnTo>
                  <a:pt x="169697" y="320306"/>
                </a:lnTo>
                <a:lnTo>
                  <a:pt x="168579" y="319341"/>
                </a:lnTo>
                <a:lnTo>
                  <a:pt x="167601" y="318388"/>
                </a:lnTo>
                <a:lnTo>
                  <a:pt x="166471" y="317309"/>
                </a:lnTo>
                <a:lnTo>
                  <a:pt x="165214" y="316344"/>
                </a:lnTo>
                <a:lnTo>
                  <a:pt x="164083" y="315379"/>
                </a:lnTo>
                <a:lnTo>
                  <a:pt x="162826" y="314426"/>
                </a:lnTo>
                <a:lnTo>
                  <a:pt x="161429" y="313461"/>
                </a:lnTo>
                <a:lnTo>
                  <a:pt x="160019" y="312381"/>
                </a:lnTo>
                <a:lnTo>
                  <a:pt x="158622" y="311416"/>
                </a:lnTo>
                <a:lnTo>
                  <a:pt x="157073" y="310464"/>
                </a:lnTo>
                <a:lnTo>
                  <a:pt x="155536" y="309498"/>
                </a:lnTo>
                <a:lnTo>
                  <a:pt x="153847" y="308533"/>
                </a:lnTo>
                <a:lnTo>
                  <a:pt x="152171" y="307568"/>
                </a:lnTo>
                <a:lnTo>
                  <a:pt x="150482" y="306489"/>
                </a:lnTo>
                <a:lnTo>
                  <a:pt x="148653" y="305536"/>
                </a:lnTo>
                <a:lnTo>
                  <a:pt x="146697" y="304571"/>
                </a:lnTo>
                <a:lnTo>
                  <a:pt x="144868" y="303606"/>
                </a:lnTo>
                <a:lnTo>
                  <a:pt x="142773" y="302653"/>
                </a:lnTo>
                <a:lnTo>
                  <a:pt x="140804" y="301574"/>
                </a:lnTo>
                <a:lnTo>
                  <a:pt x="138709" y="300608"/>
                </a:lnTo>
                <a:lnTo>
                  <a:pt x="136601" y="299643"/>
                </a:lnTo>
                <a:lnTo>
                  <a:pt x="134353" y="298691"/>
                </a:lnTo>
                <a:lnTo>
                  <a:pt x="132118" y="297726"/>
                </a:lnTo>
                <a:lnTo>
                  <a:pt x="129870" y="296760"/>
                </a:lnTo>
                <a:lnTo>
                  <a:pt x="127482" y="295681"/>
                </a:lnTo>
                <a:lnTo>
                  <a:pt x="125094" y="294728"/>
                </a:lnTo>
                <a:lnTo>
                  <a:pt x="122707" y="293763"/>
                </a:lnTo>
                <a:lnTo>
                  <a:pt x="120192" y="292798"/>
                </a:lnTo>
                <a:lnTo>
                  <a:pt x="117805" y="291845"/>
                </a:lnTo>
                <a:lnTo>
                  <a:pt x="115277" y="290766"/>
                </a:lnTo>
                <a:lnTo>
                  <a:pt x="112763" y="289801"/>
                </a:lnTo>
                <a:lnTo>
                  <a:pt x="110235" y="288836"/>
                </a:lnTo>
                <a:lnTo>
                  <a:pt x="107568" y="287883"/>
                </a:lnTo>
                <a:lnTo>
                  <a:pt x="105041" y="286918"/>
                </a:lnTo>
                <a:lnTo>
                  <a:pt x="102527" y="285953"/>
                </a:lnTo>
                <a:lnTo>
                  <a:pt x="99999" y="284873"/>
                </a:lnTo>
                <a:lnTo>
                  <a:pt x="97332" y="283921"/>
                </a:lnTo>
                <a:lnTo>
                  <a:pt x="94805" y="282955"/>
                </a:lnTo>
                <a:lnTo>
                  <a:pt x="92278" y="281990"/>
                </a:lnTo>
                <a:lnTo>
                  <a:pt x="89750" y="281038"/>
                </a:lnTo>
                <a:lnTo>
                  <a:pt x="87223" y="279958"/>
                </a:lnTo>
                <a:lnTo>
                  <a:pt x="84708" y="278993"/>
                </a:lnTo>
                <a:lnTo>
                  <a:pt x="82321" y="278028"/>
                </a:lnTo>
                <a:lnTo>
                  <a:pt x="79933" y="277075"/>
                </a:lnTo>
                <a:lnTo>
                  <a:pt x="77406" y="276110"/>
                </a:lnTo>
                <a:lnTo>
                  <a:pt x="75171" y="275145"/>
                </a:lnTo>
                <a:lnTo>
                  <a:pt x="72783" y="274065"/>
                </a:lnTo>
                <a:lnTo>
                  <a:pt x="70535" y="273113"/>
                </a:lnTo>
                <a:lnTo>
                  <a:pt x="68300" y="272148"/>
                </a:lnTo>
                <a:lnTo>
                  <a:pt x="66052" y="271183"/>
                </a:lnTo>
                <a:lnTo>
                  <a:pt x="63944" y="270230"/>
                </a:lnTo>
                <a:lnTo>
                  <a:pt x="61848" y="269151"/>
                </a:lnTo>
                <a:lnTo>
                  <a:pt x="59740" y="268185"/>
                </a:lnTo>
                <a:lnTo>
                  <a:pt x="57784" y="267220"/>
                </a:lnTo>
                <a:lnTo>
                  <a:pt x="55816" y="266268"/>
                </a:lnTo>
                <a:lnTo>
                  <a:pt x="53847" y="265302"/>
                </a:lnTo>
                <a:lnTo>
                  <a:pt x="52031" y="264337"/>
                </a:lnTo>
                <a:lnTo>
                  <a:pt x="50203" y="263258"/>
                </a:lnTo>
                <a:lnTo>
                  <a:pt x="48386" y="262305"/>
                </a:lnTo>
                <a:lnTo>
                  <a:pt x="46697" y="261340"/>
                </a:lnTo>
                <a:lnTo>
                  <a:pt x="45021" y="260375"/>
                </a:lnTo>
                <a:lnTo>
                  <a:pt x="43332" y="259410"/>
                </a:lnTo>
                <a:lnTo>
                  <a:pt x="41655" y="258343"/>
                </a:lnTo>
                <a:lnTo>
                  <a:pt x="40106" y="257378"/>
                </a:lnTo>
                <a:lnTo>
                  <a:pt x="38557" y="256412"/>
                </a:lnTo>
                <a:lnTo>
                  <a:pt x="37020" y="255447"/>
                </a:lnTo>
                <a:lnTo>
                  <a:pt x="35610" y="254495"/>
                </a:lnTo>
                <a:lnTo>
                  <a:pt x="34074" y="253530"/>
                </a:lnTo>
                <a:lnTo>
                  <a:pt x="32677" y="252450"/>
                </a:lnTo>
                <a:lnTo>
                  <a:pt x="31267" y="251485"/>
                </a:lnTo>
                <a:lnTo>
                  <a:pt x="29870" y="250532"/>
                </a:lnTo>
                <a:lnTo>
                  <a:pt x="28460" y="249567"/>
                </a:lnTo>
                <a:lnTo>
                  <a:pt x="27063" y="248602"/>
                </a:lnTo>
                <a:lnTo>
                  <a:pt x="25806" y="247649"/>
                </a:lnTo>
                <a:lnTo>
                  <a:pt x="24396" y="246570"/>
                </a:lnTo>
                <a:lnTo>
                  <a:pt x="23139" y="245605"/>
                </a:lnTo>
                <a:lnTo>
                  <a:pt x="21869" y="244640"/>
                </a:lnTo>
                <a:lnTo>
                  <a:pt x="20612" y="243687"/>
                </a:lnTo>
                <a:lnTo>
                  <a:pt x="19354" y="242722"/>
                </a:lnTo>
                <a:lnTo>
                  <a:pt x="18084" y="241642"/>
                </a:lnTo>
                <a:lnTo>
                  <a:pt x="16827" y="240677"/>
                </a:lnTo>
                <a:lnTo>
                  <a:pt x="15709" y="239725"/>
                </a:lnTo>
                <a:lnTo>
                  <a:pt x="14439" y="238759"/>
                </a:lnTo>
                <a:lnTo>
                  <a:pt x="13322" y="237794"/>
                </a:lnTo>
                <a:lnTo>
                  <a:pt x="12191" y="236842"/>
                </a:lnTo>
                <a:lnTo>
                  <a:pt x="11074" y="235762"/>
                </a:lnTo>
                <a:lnTo>
                  <a:pt x="10096" y="234797"/>
                </a:lnTo>
                <a:lnTo>
                  <a:pt x="8966" y="233832"/>
                </a:lnTo>
                <a:lnTo>
                  <a:pt x="7988" y="232879"/>
                </a:lnTo>
                <a:lnTo>
                  <a:pt x="7010" y="231914"/>
                </a:lnTo>
                <a:lnTo>
                  <a:pt x="6172" y="230835"/>
                </a:lnTo>
                <a:lnTo>
                  <a:pt x="5321" y="229869"/>
                </a:lnTo>
                <a:lnTo>
                  <a:pt x="4483" y="228917"/>
                </a:lnTo>
                <a:lnTo>
                  <a:pt x="3784" y="227952"/>
                </a:lnTo>
                <a:lnTo>
                  <a:pt x="3073" y="226987"/>
                </a:lnTo>
                <a:lnTo>
                  <a:pt x="2374" y="226034"/>
                </a:lnTo>
                <a:lnTo>
                  <a:pt x="1816" y="224955"/>
                </a:lnTo>
                <a:lnTo>
                  <a:pt x="1396" y="223989"/>
                </a:lnTo>
                <a:lnTo>
                  <a:pt x="838" y="223024"/>
                </a:lnTo>
                <a:lnTo>
                  <a:pt x="558" y="222072"/>
                </a:lnTo>
                <a:lnTo>
                  <a:pt x="279" y="221106"/>
                </a:lnTo>
                <a:lnTo>
                  <a:pt x="139" y="220027"/>
                </a:lnTo>
                <a:lnTo>
                  <a:pt x="0" y="219062"/>
                </a:lnTo>
                <a:lnTo>
                  <a:pt x="0" y="218109"/>
                </a:lnTo>
                <a:lnTo>
                  <a:pt x="139" y="217144"/>
                </a:lnTo>
                <a:lnTo>
                  <a:pt x="2666" y="211251"/>
                </a:lnTo>
                <a:lnTo>
                  <a:pt x="3365" y="210299"/>
                </a:lnTo>
                <a:lnTo>
                  <a:pt x="4203" y="209219"/>
                </a:lnTo>
                <a:lnTo>
                  <a:pt x="5041" y="208254"/>
                </a:lnTo>
                <a:lnTo>
                  <a:pt x="6172" y="207289"/>
                </a:lnTo>
                <a:lnTo>
                  <a:pt x="7289" y="206336"/>
                </a:lnTo>
                <a:lnTo>
                  <a:pt x="8407" y="205371"/>
                </a:lnTo>
                <a:lnTo>
                  <a:pt x="9664" y="204406"/>
                </a:lnTo>
                <a:lnTo>
                  <a:pt x="11074" y="203326"/>
                </a:lnTo>
                <a:lnTo>
                  <a:pt x="12484" y="202374"/>
                </a:lnTo>
                <a:lnTo>
                  <a:pt x="13881" y="201409"/>
                </a:lnTo>
                <a:lnTo>
                  <a:pt x="15557" y="200444"/>
                </a:lnTo>
                <a:lnTo>
                  <a:pt x="17106" y="199491"/>
                </a:lnTo>
                <a:lnTo>
                  <a:pt x="18783" y="198399"/>
                </a:lnTo>
                <a:lnTo>
                  <a:pt x="20612" y="197446"/>
                </a:lnTo>
                <a:lnTo>
                  <a:pt x="22428" y="196481"/>
                </a:lnTo>
                <a:lnTo>
                  <a:pt x="24256" y="195529"/>
                </a:lnTo>
                <a:lnTo>
                  <a:pt x="26073" y="194563"/>
                </a:lnTo>
                <a:lnTo>
                  <a:pt x="28041" y="193598"/>
                </a:lnTo>
                <a:lnTo>
                  <a:pt x="30010" y="192519"/>
                </a:lnTo>
                <a:lnTo>
                  <a:pt x="31965" y="191554"/>
                </a:lnTo>
                <a:lnTo>
                  <a:pt x="34074" y="190601"/>
                </a:lnTo>
                <a:lnTo>
                  <a:pt x="36182" y="189636"/>
                </a:lnTo>
                <a:lnTo>
                  <a:pt x="38150" y="188683"/>
                </a:lnTo>
                <a:lnTo>
                  <a:pt x="40246" y="187591"/>
                </a:lnTo>
                <a:lnTo>
                  <a:pt x="42494" y="186639"/>
                </a:lnTo>
                <a:lnTo>
                  <a:pt x="44589" y="185673"/>
                </a:lnTo>
                <a:lnTo>
                  <a:pt x="46697" y="184721"/>
                </a:lnTo>
                <a:lnTo>
                  <a:pt x="48945" y="183756"/>
                </a:lnTo>
                <a:lnTo>
                  <a:pt x="51041" y="182791"/>
                </a:lnTo>
                <a:lnTo>
                  <a:pt x="53149" y="181711"/>
                </a:lnTo>
                <a:lnTo>
                  <a:pt x="55397" y="180746"/>
                </a:lnTo>
                <a:lnTo>
                  <a:pt x="57505" y="179793"/>
                </a:lnTo>
                <a:lnTo>
                  <a:pt x="59740" y="178828"/>
                </a:lnTo>
                <a:lnTo>
                  <a:pt x="61848" y="177876"/>
                </a:lnTo>
                <a:lnTo>
                  <a:pt x="64096" y="176783"/>
                </a:lnTo>
                <a:lnTo>
                  <a:pt x="66192" y="175818"/>
                </a:lnTo>
                <a:lnTo>
                  <a:pt x="68300" y="174866"/>
                </a:lnTo>
                <a:lnTo>
                  <a:pt x="70396" y="173913"/>
                </a:lnTo>
                <a:lnTo>
                  <a:pt x="72643" y="172948"/>
                </a:lnTo>
                <a:lnTo>
                  <a:pt x="74752" y="171983"/>
                </a:lnTo>
                <a:lnTo>
                  <a:pt x="76860" y="170903"/>
                </a:lnTo>
                <a:lnTo>
                  <a:pt x="78955" y="169938"/>
                </a:lnTo>
                <a:lnTo>
                  <a:pt x="81064" y="168973"/>
                </a:lnTo>
                <a:lnTo>
                  <a:pt x="83172" y="168020"/>
                </a:lnTo>
                <a:lnTo>
                  <a:pt x="85267" y="167055"/>
                </a:lnTo>
                <a:lnTo>
                  <a:pt x="87375" y="165976"/>
                </a:lnTo>
                <a:lnTo>
                  <a:pt x="89471" y="165011"/>
                </a:lnTo>
                <a:lnTo>
                  <a:pt x="91579" y="164058"/>
                </a:lnTo>
                <a:lnTo>
                  <a:pt x="93687" y="163093"/>
                </a:lnTo>
                <a:lnTo>
                  <a:pt x="95643" y="162128"/>
                </a:lnTo>
                <a:lnTo>
                  <a:pt x="97751" y="161175"/>
                </a:lnTo>
                <a:lnTo>
                  <a:pt x="99860" y="160096"/>
                </a:lnTo>
                <a:lnTo>
                  <a:pt x="101955" y="159130"/>
                </a:lnTo>
                <a:lnTo>
                  <a:pt x="103924" y="158165"/>
                </a:lnTo>
                <a:lnTo>
                  <a:pt x="106019" y="157213"/>
                </a:lnTo>
                <a:lnTo>
                  <a:pt x="107988" y="156248"/>
                </a:lnTo>
                <a:lnTo>
                  <a:pt x="110096" y="155168"/>
                </a:lnTo>
                <a:lnTo>
                  <a:pt x="112064" y="154203"/>
                </a:lnTo>
                <a:lnTo>
                  <a:pt x="114160" y="153250"/>
                </a:lnTo>
                <a:lnTo>
                  <a:pt x="116116" y="152285"/>
                </a:lnTo>
                <a:lnTo>
                  <a:pt x="118084" y="151320"/>
                </a:lnTo>
                <a:lnTo>
                  <a:pt x="120053" y="150367"/>
                </a:lnTo>
                <a:lnTo>
                  <a:pt x="122008" y="149288"/>
                </a:lnTo>
                <a:lnTo>
                  <a:pt x="123977" y="148323"/>
                </a:lnTo>
                <a:lnTo>
                  <a:pt x="125945" y="147358"/>
                </a:lnTo>
                <a:lnTo>
                  <a:pt x="127901" y="146405"/>
                </a:lnTo>
                <a:lnTo>
                  <a:pt x="129870" y="145440"/>
                </a:lnTo>
                <a:lnTo>
                  <a:pt x="131686" y="144360"/>
                </a:lnTo>
                <a:lnTo>
                  <a:pt x="133515" y="143395"/>
                </a:lnTo>
                <a:lnTo>
                  <a:pt x="135483" y="142443"/>
                </a:lnTo>
                <a:lnTo>
                  <a:pt x="137299" y="141477"/>
                </a:lnTo>
                <a:lnTo>
                  <a:pt x="138988" y="140512"/>
                </a:lnTo>
                <a:lnTo>
                  <a:pt x="140804" y="139547"/>
                </a:lnTo>
                <a:lnTo>
                  <a:pt x="142493" y="138480"/>
                </a:lnTo>
                <a:lnTo>
                  <a:pt x="144170" y="137515"/>
                </a:lnTo>
                <a:lnTo>
                  <a:pt x="145859" y="136550"/>
                </a:lnTo>
                <a:lnTo>
                  <a:pt x="147535" y="135585"/>
                </a:lnTo>
                <a:lnTo>
                  <a:pt x="149085" y="134632"/>
                </a:lnTo>
                <a:lnTo>
                  <a:pt x="150621" y="133553"/>
                </a:lnTo>
                <a:lnTo>
                  <a:pt x="152171" y="132587"/>
                </a:lnTo>
                <a:lnTo>
                  <a:pt x="159042" y="127660"/>
                </a:lnTo>
                <a:lnTo>
                  <a:pt x="160299" y="126707"/>
                </a:lnTo>
                <a:lnTo>
                  <a:pt x="161556" y="125742"/>
                </a:lnTo>
                <a:lnTo>
                  <a:pt x="162686" y="124777"/>
                </a:lnTo>
                <a:lnTo>
                  <a:pt x="163804" y="123824"/>
                </a:lnTo>
                <a:lnTo>
                  <a:pt x="164782" y="122859"/>
                </a:lnTo>
                <a:lnTo>
                  <a:pt x="165773" y="121780"/>
                </a:lnTo>
                <a:lnTo>
                  <a:pt x="166750" y="120815"/>
                </a:lnTo>
                <a:lnTo>
                  <a:pt x="167601" y="119862"/>
                </a:lnTo>
                <a:lnTo>
                  <a:pt x="168579" y="118897"/>
                </a:lnTo>
                <a:lnTo>
                  <a:pt x="169278" y="117932"/>
                </a:lnTo>
                <a:lnTo>
                  <a:pt x="170116" y="116852"/>
                </a:lnTo>
                <a:lnTo>
                  <a:pt x="170814" y="115900"/>
                </a:lnTo>
                <a:lnTo>
                  <a:pt x="171526" y="114934"/>
                </a:lnTo>
                <a:lnTo>
                  <a:pt x="172084" y="113969"/>
                </a:lnTo>
                <a:lnTo>
                  <a:pt x="172783" y="113017"/>
                </a:lnTo>
                <a:lnTo>
                  <a:pt x="173202" y="112052"/>
                </a:lnTo>
                <a:lnTo>
                  <a:pt x="173761" y="110972"/>
                </a:lnTo>
                <a:lnTo>
                  <a:pt x="174320" y="110007"/>
                </a:lnTo>
                <a:lnTo>
                  <a:pt x="174751" y="109054"/>
                </a:lnTo>
                <a:lnTo>
                  <a:pt x="175171" y="108089"/>
                </a:lnTo>
                <a:lnTo>
                  <a:pt x="175590" y="107124"/>
                </a:lnTo>
                <a:lnTo>
                  <a:pt x="175869" y="106044"/>
                </a:lnTo>
                <a:lnTo>
                  <a:pt x="176288" y="105092"/>
                </a:lnTo>
                <a:lnTo>
                  <a:pt x="176568" y="104127"/>
                </a:lnTo>
                <a:lnTo>
                  <a:pt x="176847" y="103162"/>
                </a:lnTo>
                <a:lnTo>
                  <a:pt x="177139" y="102209"/>
                </a:lnTo>
                <a:lnTo>
                  <a:pt x="177418" y="101244"/>
                </a:lnTo>
                <a:lnTo>
                  <a:pt x="177558" y="100164"/>
                </a:lnTo>
                <a:lnTo>
                  <a:pt x="177838" y="99199"/>
                </a:lnTo>
                <a:lnTo>
                  <a:pt x="178117" y="98247"/>
                </a:lnTo>
                <a:lnTo>
                  <a:pt x="178257" y="97281"/>
                </a:lnTo>
                <a:lnTo>
                  <a:pt x="178536" y="96316"/>
                </a:lnTo>
                <a:lnTo>
                  <a:pt x="178676" y="95237"/>
                </a:lnTo>
                <a:lnTo>
                  <a:pt x="178815" y="94284"/>
                </a:lnTo>
                <a:lnTo>
                  <a:pt x="179095" y="93319"/>
                </a:lnTo>
                <a:lnTo>
                  <a:pt x="179235" y="92354"/>
                </a:lnTo>
                <a:lnTo>
                  <a:pt x="179374" y="91389"/>
                </a:lnTo>
                <a:lnTo>
                  <a:pt x="179654" y="90436"/>
                </a:lnTo>
                <a:lnTo>
                  <a:pt x="179793" y="89357"/>
                </a:lnTo>
                <a:lnTo>
                  <a:pt x="179933" y="88391"/>
                </a:lnTo>
                <a:lnTo>
                  <a:pt x="180212" y="87426"/>
                </a:lnTo>
                <a:lnTo>
                  <a:pt x="180352" y="86474"/>
                </a:lnTo>
                <a:lnTo>
                  <a:pt x="180632" y="85509"/>
                </a:lnTo>
                <a:lnTo>
                  <a:pt x="180784" y="84429"/>
                </a:lnTo>
                <a:lnTo>
                  <a:pt x="181063" y="83464"/>
                </a:lnTo>
                <a:lnTo>
                  <a:pt x="181343" y="82511"/>
                </a:lnTo>
                <a:lnTo>
                  <a:pt x="181482" y="81546"/>
                </a:lnTo>
                <a:lnTo>
                  <a:pt x="181762" y="80581"/>
                </a:lnTo>
                <a:lnTo>
                  <a:pt x="182041" y="79628"/>
                </a:lnTo>
                <a:lnTo>
                  <a:pt x="182321" y="78549"/>
                </a:lnTo>
                <a:lnTo>
                  <a:pt x="182600" y="77584"/>
                </a:lnTo>
                <a:lnTo>
                  <a:pt x="183019" y="76619"/>
                </a:lnTo>
                <a:lnTo>
                  <a:pt x="183299" y="75666"/>
                </a:lnTo>
                <a:lnTo>
                  <a:pt x="183578" y="74701"/>
                </a:lnTo>
                <a:lnTo>
                  <a:pt x="184010" y="73621"/>
                </a:lnTo>
                <a:lnTo>
                  <a:pt x="184289" y="72656"/>
                </a:lnTo>
                <a:lnTo>
                  <a:pt x="184708" y="71704"/>
                </a:lnTo>
                <a:lnTo>
                  <a:pt x="185127" y="70738"/>
                </a:lnTo>
                <a:lnTo>
                  <a:pt x="185546" y="69773"/>
                </a:lnTo>
                <a:lnTo>
                  <a:pt x="185966" y="68821"/>
                </a:lnTo>
                <a:lnTo>
                  <a:pt x="186385" y="67741"/>
                </a:lnTo>
                <a:lnTo>
                  <a:pt x="186804" y="66776"/>
                </a:lnTo>
                <a:lnTo>
                  <a:pt x="187223" y="65811"/>
                </a:lnTo>
                <a:lnTo>
                  <a:pt x="187655" y="64858"/>
                </a:lnTo>
                <a:lnTo>
                  <a:pt x="188074" y="63893"/>
                </a:lnTo>
                <a:lnTo>
                  <a:pt x="188633" y="62814"/>
                </a:lnTo>
                <a:lnTo>
                  <a:pt x="189052" y="61848"/>
                </a:lnTo>
                <a:lnTo>
                  <a:pt x="189610" y="60896"/>
                </a:lnTo>
                <a:lnTo>
                  <a:pt x="190030" y="59931"/>
                </a:lnTo>
                <a:lnTo>
                  <a:pt x="190449" y="58966"/>
                </a:lnTo>
                <a:lnTo>
                  <a:pt x="191020" y="58013"/>
                </a:lnTo>
                <a:lnTo>
                  <a:pt x="191439" y="56934"/>
                </a:lnTo>
                <a:lnTo>
                  <a:pt x="191998" y="55968"/>
                </a:lnTo>
                <a:lnTo>
                  <a:pt x="192557" y="55003"/>
                </a:lnTo>
                <a:lnTo>
                  <a:pt x="192976" y="54051"/>
                </a:lnTo>
                <a:lnTo>
                  <a:pt x="193395" y="53086"/>
                </a:lnTo>
                <a:lnTo>
                  <a:pt x="193967" y="52006"/>
                </a:lnTo>
                <a:lnTo>
                  <a:pt x="194386" y="51041"/>
                </a:lnTo>
                <a:lnTo>
                  <a:pt x="194944" y="50088"/>
                </a:lnTo>
                <a:lnTo>
                  <a:pt x="195364" y="49123"/>
                </a:lnTo>
                <a:lnTo>
                  <a:pt x="195783" y="48158"/>
                </a:lnTo>
                <a:lnTo>
                  <a:pt x="196341" y="47193"/>
                </a:lnTo>
                <a:lnTo>
                  <a:pt x="196761" y="46126"/>
                </a:lnTo>
                <a:lnTo>
                  <a:pt x="197192" y="45161"/>
                </a:lnTo>
                <a:lnTo>
                  <a:pt x="197611" y="44195"/>
                </a:lnTo>
                <a:lnTo>
                  <a:pt x="198031" y="43230"/>
                </a:lnTo>
                <a:lnTo>
                  <a:pt x="198450" y="42278"/>
                </a:lnTo>
                <a:lnTo>
                  <a:pt x="198869" y="41198"/>
                </a:lnTo>
                <a:lnTo>
                  <a:pt x="199148" y="40233"/>
                </a:lnTo>
                <a:lnTo>
                  <a:pt x="199567" y="39268"/>
                </a:lnTo>
                <a:lnTo>
                  <a:pt x="199986" y="38315"/>
                </a:lnTo>
                <a:lnTo>
                  <a:pt x="200266" y="37350"/>
                </a:lnTo>
                <a:lnTo>
                  <a:pt x="200558" y="36385"/>
                </a:lnTo>
                <a:lnTo>
                  <a:pt x="200977" y="35305"/>
                </a:lnTo>
                <a:lnTo>
                  <a:pt x="201256" y="34353"/>
                </a:lnTo>
                <a:lnTo>
                  <a:pt x="201536" y="33388"/>
                </a:lnTo>
                <a:lnTo>
                  <a:pt x="201815" y="32423"/>
                </a:lnTo>
                <a:lnTo>
                  <a:pt x="202095" y="31470"/>
                </a:lnTo>
                <a:lnTo>
                  <a:pt x="202374" y="30391"/>
                </a:lnTo>
                <a:lnTo>
                  <a:pt x="202514" y="29425"/>
                </a:lnTo>
                <a:lnTo>
                  <a:pt x="202806" y="28460"/>
                </a:lnTo>
                <a:lnTo>
                  <a:pt x="203085" y="27508"/>
                </a:lnTo>
                <a:lnTo>
                  <a:pt x="203212" y="26542"/>
                </a:lnTo>
                <a:lnTo>
                  <a:pt x="203352" y="25577"/>
                </a:lnTo>
                <a:lnTo>
                  <a:pt x="203631" y="24498"/>
                </a:lnTo>
                <a:lnTo>
                  <a:pt x="203784" y="23545"/>
                </a:lnTo>
                <a:lnTo>
                  <a:pt x="203911" y="22580"/>
                </a:lnTo>
                <a:lnTo>
                  <a:pt x="204063" y="21615"/>
                </a:lnTo>
                <a:lnTo>
                  <a:pt x="204203" y="20662"/>
                </a:lnTo>
                <a:lnTo>
                  <a:pt x="204342" y="19570"/>
                </a:lnTo>
                <a:lnTo>
                  <a:pt x="204482" y="18618"/>
                </a:lnTo>
                <a:lnTo>
                  <a:pt x="204622" y="17652"/>
                </a:lnTo>
                <a:lnTo>
                  <a:pt x="204622" y="16700"/>
                </a:lnTo>
                <a:lnTo>
                  <a:pt x="204762" y="15735"/>
                </a:lnTo>
                <a:lnTo>
                  <a:pt x="204901" y="14770"/>
                </a:lnTo>
                <a:lnTo>
                  <a:pt x="204901" y="13690"/>
                </a:lnTo>
                <a:lnTo>
                  <a:pt x="205041" y="12738"/>
                </a:lnTo>
                <a:lnTo>
                  <a:pt x="205041" y="11772"/>
                </a:lnTo>
                <a:lnTo>
                  <a:pt x="205181" y="10807"/>
                </a:lnTo>
                <a:lnTo>
                  <a:pt x="205181" y="9855"/>
                </a:lnTo>
                <a:lnTo>
                  <a:pt x="205320" y="8889"/>
                </a:lnTo>
                <a:lnTo>
                  <a:pt x="205320" y="7810"/>
                </a:lnTo>
                <a:lnTo>
                  <a:pt x="205320" y="6845"/>
                </a:lnTo>
                <a:lnTo>
                  <a:pt x="205460" y="5892"/>
                </a:lnTo>
                <a:lnTo>
                  <a:pt x="205460" y="4927"/>
                </a:lnTo>
                <a:lnTo>
                  <a:pt x="205460" y="3962"/>
                </a:lnTo>
                <a:lnTo>
                  <a:pt x="205460" y="2882"/>
                </a:lnTo>
                <a:lnTo>
                  <a:pt x="205460" y="1930"/>
                </a:lnTo>
                <a:lnTo>
                  <a:pt x="205600" y="965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965"/>
                </a:lnTo>
                <a:lnTo>
                  <a:pt x="206019" y="1930"/>
                </a:lnTo>
                <a:lnTo>
                  <a:pt x="206019" y="2882"/>
                </a:lnTo>
                <a:lnTo>
                  <a:pt x="206019" y="3962"/>
                </a:lnTo>
                <a:lnTo>
                  <a:pt x="206019" y="4927"/>
                </a:lnTo>
                <a:lnTo>
                  <a:pt x="206019" y="5892"/>
                </a:lnTo>
                <a:lnTo>
                  <a:pt x="206159" y="6845"/>
                </a:lnTo>
                <a:lnTo>
                  <a:pt x="206159" y="7810"/>
                </a:lnTo>
                <a:lnTo>
                  <a:pt x="206159" y="8889"/>
                </a:lnTo>
                <a:lnTo>
                  <a:pt x="206298" y="9855"/>
                </a:lnTo>
                <a:lnTo>
                  <a:pt x="206298" y="10807"/>
                </a:lnTo>
                <a:lnTo>
                  <a:pt x="206451" y="11772"/>
                </a:lnTo>
                <a:lnTo>
                  <a:pt x="206451" y="12738"/>
                </a:lnTo>
                <a:lnTo>
                  <a:pt x="206578" y="13690"/>
                </a:lnTo>
                <a:lnTo>
                  <a:pt x="206578" y="14770"/>
                </a:lnTo>
                <a:lnTo>
                  <a:pt x="206730" y="15735"/>
                </a:lnTo>
                <a:lnTo>
                  <a:pt x="206857" y="16700"/>
                </a:lnTo>
                <a:lnTo>
                  <a:pt x="206857" y="17652"/>
                </a:lnTo>
                <a:lnTo>
                  <a:pt x="207009" y="18618"/>
                </a:lnTo>
                <a:lnTo>
                  <a:pt x="207149" y="19570"/>
                </a:lnTo>
                <a:lnTo>
                  <a:pt x="207289" y="20662"/>
                </a:lnTo>
                <a:lnTo>
                  <a:pt x="207429" y="21615"/>
                </a:lnTo>
                <a:lnTo>
                  <a:pt x="207568" y="22580"/>
                </a:lnTo>
                <a:lnTo>
                  <a:pt x="207708" y="23545"/>
                </a:lnTo>
                <a:lnTo>
                  <a:pt x="207848" y="24498"/>
                </a:lnTo>
                <a:lnTo>
                  <a:pt x="208127" y="25577"/>
                </a:lnTo>
                <a:lnTo>
                  <a:pt x="208267" y="26542"/>
                </a:lnTo>
                <a:lnTo>
                  <a:pt x="208406" y="27508"/>
                </a:lnTo>
                <a:lnTo>
                  <a:pt x="208686" y="28460"/>
                </a:lnTo>
                <a:lnTo>
                  <a:pt x="208965" y="29425"/>
                </a:lnTo>
                <a:lnTo>
                  <a:pt x="209105" y="30391"/>
                </a:lnTo>
                <a:lnTo>
                  <a:pt x="209397" y="31470"/>
                </a:lnTo>
                <a:lnTo>
                  <a:pt x="209676" y="32423"/>
                </a:lnTo>
                <a:lnTo>
                  <a:pt x="209956" y="33388"/>
                </a:lnTo>
                <a:lnTo>
                  <a:pt x="210223" y="34353"/>
                </a:lnTo>
                <a:lnTo>
                  <a:pt x="210502" y="35305"/>
                </a:lnTo>
                <a:lnTo>
                  <a:pt x="210934" y="36385"/>
                </a:lnTo>
                <a:lnTo>
                  <a:pt x="211213" y="37350"/>
                </a:lnTo>
                <a:lnTo>
                  <a:pt x="211493" y="38315"/>
                </a:lnTo>
                <a:lnTo>
                  <a:pt x="211912" y="39268"/>
                </a:lnTo>
                <a:lnTo>
                  <a:pt x="212331" y="40233"/>
                </a:lnTo>
                <a:lnTo>
                  <a:pt x="212610" y="41198"/>
                </a:lnTo>
                <a:lnTo>
                  <a:pt x="213042" y="42278"/>
                </a:lnTo>
                <a:lnTo>
                  <a:pt x="213448" y="43230"/>
                </a:lnTo>
                <a:lnTo>
                  <a:pt x="213880" y="44195"/>
                </a:lnTo>
                <a:lnTo>
                  <a:pt x="214299" y="45161"/>
                </a:lnTo>
                <a:lnTo>
                  <a:pt x="214718" y="46126"/>
                </a:lnTo>
                <a:lnTo>
                  <a:pt x="215137" y="47193"/>
                </a:lnTo>
                <a:lnTo>
                  <a:pt x="215696" y="48158"/>
                </a:lnTo>
                <a:lnTo>
                  <a:pt x="216115" y="49123"/>
                </a:lnTo>
                <a:lnTo>
                  <a:pt x="216547" y="50088"/>
                </a:lnTo>
                <a:lnTo>
                  <a:pt x="217106" y="51041"/>
                </a:lnTo>
                <a:lnTo>
                  <a:pt x="217525" y="52006"/>
                </a:lnTo>
                <a:lnTo>
                  <a:pt x="218084" y="53086"/>
                </a:lnTo>
                <a:lnTo>
                  <a:pt x="218503" y="54051"/>
                </a:lnTo>
                <a:lnTo>
                  <a:pt x="219062" y="55003"/>
                </a:lnTo>
                <a:lnTo>
                  <a:pt x="219481" y="55968"/>
                </a:lnTo>
                <a:lnTo>
                  <a:pt x="220040" y="56934"/>
                </a:lnTo>
                <a:lnTo>
                  <a:pt x="220471" y="58013"/>
                </a:lnTo>
                <a:lnTo>
                  <a:pt x="221030" y="58966"/>
                </a:lnTo>
                <a:lnTo>
                  <a:pt x="221449" y="59931"/>
                </a:lnTo>
                <a:lnTo>
                  <a:pt x="221869" y="60896"/>
                </a:lnTo>
                <a:lnTo>
                  <a:pt x="222427" y="61848"/>
                </a:lnTo>
                <a:lnTo>
                  <a:pt x="222859" y="62814"/>
                </a:lnTo>
                <a:lnTo>
                  <a:pt x="223418" y="63893"/>
                </a:lnTo>
                <a:lnTo>
                  <a:pt x="223837" y="64858"/>
                </a:lnTo>
                <a:lnTo>
                  <a:pt x="224256" y="65811"/>
                </a:lnTo>
                <a:lnTo>
                  <a:pt x="224675" y="66776"/>
                </a:lnTo>
                <a:lnTo>
                  <a:pt x="225094" y="67741"/>
                </a:lnTo>
                <a:lnTo>
                  <a:pt x="225513" y="68821"/>
                </a:lnTo>
                <a:lnTo>
                  <a:pt x="225933" y="69773"/>
                </a:lnTo>
                <a:lnTo>
                  <a:pt x="226364" y="70738"/>
                </a:lnTo>
                <a:lnTo>
                  <a:pt x="226783" y="71704"/>
                </a:lnTo>
                <a:lnTo>
                  <a:pt x="227202" y="72656"/>
                </a:lnTo>
                <a:lnTo>
                  <a:pt x="227482" y="73621"/>
                </a:lnTo>
                <a:lnTo>
                  <a:pt x="227901" y="74701"/>
                </a:lnTo>
                <a:lnTo>
                  <a:pt x="228180" y="75666"/>
                </a:lnTo>
                <a:lnTo>
                  <a:pt x="228460" y="76619"/>
                </a:lnTo>
                <a:lnTo>
                  <a:pt x="228879" y="77584"/>
                </a:lnTo>
                <a:lnTo>
                  <a:pt x="229158" y="78549"/>
                </a:lnTo>
                <a:lnTo>
                  <a:pt x="229450" y="79628"/>
                </a:lnTo>
                <a:lnTo>
                  <a:pt x="229730" y="80581"/>
                </a:lnTo>
                <a:lnTo>
                  <a:pt x="230009" y="81546"/>
                </a:lnTo>
                <a:lnTo>
                  <a:pt x="230149" y="82511"/>
                </a:lnTo>
                <a:lnTo>
                  <a:pt x="230428" y="83464"/>
                </a:lnTo>
                <a:lnTo>
                  <a:pt x="230708" y="84429"/>
                </a:lnTo>
                <a:lnTo>
                  <a:pt x="230847" y="85509"/>
                </a:lnTo>
                <a:lnTo>
                  <a:pt x="231127" y="86474"/>
                </a:lnTo>
                <a:lnTo>
                  <a:pt x="231266" y="87426"/>
                </a:lnTo>
                <a:lnTo>
                  <a:pt x="231546" y="88391"/>
                </a:lnTo>
                <a:lnTo>
                  <a:pt x="231686" y="89357"/>
                </a:lnTo>
                <a:lnTo>
                  <a:pt x="231965" y="90436"/>
                </a:lnTo>
                <a:lnTo>
                  <a:pt x="232105" y="91389"/>
                </a:lnTo>
                <a:lnTo>
                  <a:pt x="232244" y="92354"/>
                </a:lnTo>
                <a:lnTo>
                  <a:pt x="232397" y="93319"/>
                </a:lnTo>
                <a:lnTo>
                  <a:pt x="232676" y="94284"/>
                </a:lnTo>
                <a:lnTo>
                  <a:pt x="232816" y="95237"/>
                </a:lnTo>
                <a:lnTo>
                  <a:pt x="233095" y="96316"/>
                </a:lnTo>
                <a:lnTo>
                  <a:pt x="233235" y="97281"/>
                </a:lnTo>
                <a:lnTo>
                  <a:pt x="233375" y="98247"/>
                </a:lnTo>
                <a:lnTo>
                  <a:pt x="233654" y="99199"/>
                </a:lnTo>
                <a:lnTo>
                  <a:pt x="233933" y="100164"/>
                </a:lnTo>
                <a:lnTo>
                  <a:pt x="234073" y="101244"/>
                </a:lnTo>
                <a:lnTo>
                  <a:pt x="234353" y="102209"/>
                </a:lnTo>
                <a:lnTo>
                  <a:pt x="234632" y="103162"/>
                </a:lnTo>
                <a:lnTo>
                  <a:pt x="234911" y="104127"/>
                </a:lnTo>
                <a:lnTo>
                  <a:pt x="235191" y="105092"/>
                </a:lnTo>
                <a:lnTo>
                  <a:pt x="235623" y="106044"/>
                </a:lnTo>
                <a:lnTo>
                  <a:pt x="235889" y="107124"/>
                </a:lnTo>
                <a:lnTo>
                  <a:pt x="236321" y="108089"/>
                </a:lnTo>
                <a:lnTo>
                  <a:pt x="236740" y="109054"/>
                </a:lnTo>
                <a:lnTo>
                  <a:pt x="237159" y="110007"/>
                </a:lnTo>
                <a:lnTo>
                  <a:pt x="237718" y="110972"/>
                </a:lnTo>
                <a:lnTo>
                  <a:pt x="238277" y="112052"/>
                </a:lnTo>
                <a:lnTo>
                  <a:pt x="238836" y="113017"/>
                </a:lnTo>
                <a:lnTo>
                  <a:pt x="239407" y="113969"/>
                </a:lnTo>
                <a:lnTo>
                  <a:pt x="239966" y="114934"/>
                </a:lnTo>
                <a:lnTo>
                  <a:pt x="240664" y="115900"/>
                </a:lnTo>
                <a:lnTo>
                  <a:pt x="241363" y="116852"/>
                </a:lnTo>
                <a:lnTo>
                  <a:pt x="242214" y="117932"/>
                </a:lnTo>
                <a:lnTo>
                  <a:pt x="243052" y="118897"/>
                </a:lnTo>
                <a:lnTo>
                  <a:pt x="243890" y="119862"/>
                </a:lnTo>
                <a:lnTo>
                  <a:pt x="244728" y="120815"/>
                </a:lnTo>
                <a:lnTo>
                  <a:pt x="245706" y="121780"/>
                </a:lnTo>
                <a:lnTo>
                  <a:pt x="246697" y="122859"/>
                </a:lnTo>
                <a:lnTo>
                  <a:pt x="247675" y="123824"/>
                </a:lnTo>
                <a:lnTo>
                  <a:pt x="248805" y="124777"/>
                </a:lnTo>
                <a:lnTo>
                  <a:pt x="249923" y="125742"/>
                </a:lnTo>
                <a:lnTo>
                  <a:pt x="251180" y="126707"/>
                </a:lnTo>
                <a:lnTo>
                  <a:pt x="252450" y="127660"/>
                </a:lnTo>
                <a:lnTo>
                  <a:pt x="253707" y="128739"/>
                </a:lnTo>
                <a:lnTo>
                  <a:pt x="254965" y="129705"/>
                </a:lnTo>
                <a:lnTo>
                  <a:pt x="256374" y="130670"/>
                </a:lnTo>
                <a:lnTo>
                  <a:pt x="257771" y="131622"/>
                </a:lnTo>
                <a:lnTo>
                  <a:pt x="259321" y="132587"/>
                </a:lnTo>
                <a:lnTo>
                  <a:pt x="260858" y="133553"/>
                </a:lnTo>
                <a:lnTo>
                  <a:pt x="262407" y="134632"/>
                </a:lnTo>
                <a:lnTo>
                  <a:pt x="263944" y="135585"/>
                </a:lnTo>
                <a:lnTo>
                  <a:pt x="265633" y="136550"/>
                </a:lnTo>
                <a:lnTo>
                  <a:pt x="267309" y="137515"/>
                </a:lnTo>
                <a:lnTo>
                  <a:pt x="268998" y="138480"/>
                </a:lnTo>
                <a:lnTo>
                  <a:pt x="270675" y="139547"/>
                </a:lnTo>
                <a:lnTo>
                  <a:pt x="272503" y="140512"/>
                </a:lnTo>
                <a:lnTo>
                  <a:pt x="274180" y="141477"/>
                </a:lnTo>
                <a:lnTo>
                  <a:pt x="276009" y="142443"/>
                </a:lnTo>
                <a:lnTo>
                  <a:pt x="277964" y="143395"/>
                </a:lnTo>
                <a:lnTo>
                  <a:pt x="279793" y="144360"/>
                </a:lnTo>
                <a:lnTo>
                  <a:pt x="281622" y="145440"/>
                </a:lnTo>
                <a:lnTo>
                  <a:pt x="283578" y="146405"/>
                </a:lnTo>
                <a:lnTo>
                  <a:pt x="285546" y="147358"/>
                </a:lnTo>
                <a:lnTo>
                  <a:pt x="287502" y="148323"/>
                </a:lnTo>
                <a:lnTo>
                  <a:pt x="289471" y="149288"/>
                </a:lnTo>
                <a:lnTo>
                  <a:pt x="291439" y="150367"/>
                </a:lnTo>
                <a:lnTo>
                  <a:pt x="293395" y="151320"/>
                </a:lnTo>
                <a:lnTo>
                  <a:pt x="295363" y="152285"/>
                </a:lnTo>
                <a:lnTo>
                  <a:pt x="297472" y="153250"/>
                </a:lnTo>
                <a:lnTo>
                  <a:pt x="299427" y="154203"/>
                </a:lnTo>
                <a:lnTo>
                  <a:pt x="301396" y="155168"/>
                </a:lnTo>
                <a:lnTo>
                  <a:pt x="303491" y="156248"/>
                </a:lnTo>
                <a:lnTo>
                  <a:pt x="305460" y="157213"/>
                </a:lnTo>
                <a:lnTo>
                  <a:pt x="307568" y="158165"/>
                </a:lnTo>
                <a:lnTo>
                  <a:pt x="309664" y="159130"/>
                </a:lnTo>
                <a:lnTo>
                  <a:pt x="311632" y="160096"/>
                </a:lnTo>
                <a:lnTo>
                  <a:pt x="313728" y="161175"/>
                </a:lnTo>
                <a:lnTo>
                  <a:pt x="315836" y="162128"/>
                </a:lnTo>
                <a:lnTo>
                  <a:pt x="317804" y="163093"/>
                </a:lnTo>
                <a:lnTo>
                  <a:pt x="319900" y="164058"/>
                </a:lnTo>
                <a:lnTo>
                  <a:pt x="322008" y="165011"/>
                </a:lnTo>
                <a:lnTo>
                  <a:pt x="324116" y="165976"/>
                </a:lnTo>
                <a:lnTo>
                  <a:pt x="326212" y="167055"/>
                </a:lnTo>
                <a:lnTo>
                  <a:pt x="328320" y="168020"/>
                </a:lnTo>
                <a:lnTo>
                  <a:pt x="330428" y="168973"/>
                </a:lnTo>
                <a:lnTo>
                  <a:pt x="332524" y="169938"/>
                </a:lnTo>
                <a:lnTo>
                  <a:pt x="334632" y="170903"/>
                </a:lnTo>
                <a:lnTo>
                  <a:pt x="336727" y="171983"/>
                </a:lnTo>
                <a:lnTo>
                  <a:pt x="338836" y="172948"/>
                </a:lnTo>
                <a:lnTo>
                  <a:pt x="341083" y="173913"/>
                </a:lnTo>
                <a:lnTo>
                  <a:pt x="343192" y="174866"/>
                </a:lnTo>
                <a:lnTo>
                  <a:pt x="345287" y="175818"/>
                </a:lnTo>
                <a:lnTo>
                  <a:pt x="347535" y="176783"/>
                </a:lnTo>
                <a:lnTo>
                  <a:pt x="349643" y="177876"/>
                </a:lnTo>
                <a:lnTo>
                  <a:pt x="351739" y="178828"/>
                </a:lnTo>
                <a:lnTo>
                  <a:pt x="353987" y="179793"/>
                </a:lnTo>
                <a:lnTo>
                  <a:pt x="356095" y="180746"/>
                </a:lnTo>
                <a:lnTo>
                  <a:pt x="358330" y="181711"/>
                </a:lnTo>
                <a:lnTo>
                  <a:pt x="360438" y="182791"/>
                </a:lnTo>
                <a:lnTo>
                  <a:pt x="362686" y="183756"/>
                </a:lnTo>
                <a:lnTo>
                  <a:pt x="364782" y="184721"/>
                </a:lnTo>
                <a:lnTo>
                  <a:pt x="366890" y="185673"/>
                </a:lnTo>
                <a:lnTo>
                  <a:pt x="368985" y="186639"/>
                </a:lnTo>
                <a:lnTo>
                  <a:pt x="371233" y="187591"/>
                </a:lnTo>
                <a:lnTo>
                  <a:pt x="373341" y="188683"/>
                </a:lnTo>
                <a:lnTo>
                  <a:pt x="375310" y="189636"/>
                </a:lnTo>
                <a:lnTo>
                  <a:pt x="377405" y="190601"/>
                </a:lnTo>
                <a:lnTo>
                  <a:pt x="379514" y="191554"/>
                </a:lnTo>
                <a:lnTo>
                  <a:pt x="381469" y="192519"/>
                </a:lnTo>
                <a:lnTo>
                  <a:pt x="383438" y="193598"/>
                </a:lnTo>
                <a:lnTo>
                  <a:pt x="385394" y="194563"/>
                </a:lnTo>
                <a:lnTo>
                  <a:pt x="387222" y="195529"/>
                </a:lnTo>
                <a:lnTo>
                  <a:pt x="389051" y="196481"/>
                </a:lnTo>
                <a:lnTo>
                  <a:pt x="390880" y="197446"/>
                </a:lnTo>
                <a:lnTo>
                  <a:pt x="392696" y="198399"/>
                </a:lnTo>
                <a:lnTo>
                  <a:pt x="394373" y="199491"/>
                </a:lnTo>
                <a:lnTo>
                  <a:pt x="395922" y="200444"/>
                </a:lnTo>
                <a:lnTo>
                  <a:pt x="397598" y="201409"/>
                </a:lnTo>
                <a:lnTo>
                  <a:pt x="399008" y="202374"/>
                </a:lnTo>
                <a:lnTo>
                  <a:pt x="400405" y="203326"/>
                </a:lnTo>
                <a:lnTo>
                  <a:pt x="401815" y="204406"/>
                </a:lnTo>
                <a:lnTo>
                  <a:pt x="403072" y="205371"/>
                </a:lnTo>
                <a:lnTo>
                  <a:pt x="404190" y="206336"/>
                </a:lnTo>
                <a:lnTo>
                  <a:pt x="405320" y="207289"/>
                </a:lnTo>
                <a:lnTo>
                  <a:pt x="411492" y="218109"/>
                </a:lnTo>
                <a:lnTo>
                  <a:pt x="411492" y="219062"/>
                </a:lnTo>
                <a:lnTo>
                  <a:pt x="411353" y="220027"/>
                </a:lnTo>
                <a:lnTo>
                  <a:pt x="411213" y="221106"/>
                </a:lnTo>
                <a:lnTo>
                  <a:pt x="410933" y="222072"/>
                </a:lnTo>
                <a:lnTo>
                  <a:pt x="410641" y="223024"/>
                </a:lnTo>
                <a:lnTo>
                  <a:pt x="410082" y="223989"/>
                </a:lnTo>
                <a:lnTo>
                  <a:pt x="409663" y="224955"/>
                </a:lnTo>
                <a:lnTo>
                  <a:pt x="409105" y="226034"/>
                </a:lnTo>
                <a:lnTo>
                  <a:pt x="408406" y="226987"/>
                </a:lnTo>
                <a:lnTo>
                  <a:pt x="407708" y="227952"/>
                </a:lnTo>
                <a:lnTo>
                  <a:pt x="406996" y="228917"/>
                </a:lnTo>
                <a:lnTo>
                  <a:pt x="406158" y="229869"/>
                </a:lnTo>
                <a:lnTo>
                  <a:pt x="405320" y="230835"/>
                </a:lnTo>
                <a:lnTo>
                  <a:pt x="404469" y="231914"/>
                </a:lnTo>
                <a:lnTo>
                  <a:pt x="403491" y="232879"/>
                </a:lnTo>
                <a:lnTo>
                  <a:pt x="402513" y="233832"/>
                </a:lnTo>
                <a:lnTo>
                  <a:pt x="401396" y="234797"/>
                </a:lnTo>
                <a:lnTo>
                  <a:pt x="400405" y="235762"/>
                </a:lnTo>
                <a:lnTo>
                  <a:pt x="399288" y="236842"/>
                </a:lnTo>
                <a:lnTo>
                  <a:pt x="398170" y="237794"/>
                </a:lnTo>
                <a:lnTo>
                  <a:pt x="397040" y="238759"/>
                </a:lnTo>
                <a:lnTo>
                  <a:pt x="395782" y="239725"/>
                </a:lnTo>
                <a:lnTo>
                  <a:pt x="394652" y="240677"/>
                </a:lnTo>
                <a:lnTo>
                  <a:pt x="393395" y="241642"/>
                </a:lnTo>
                <a:lnTo>
                  <a:pt x="392137" y="242722"/>
                </a:lnTo>
                <a:lnTo>
                  <a:pt x="390880" y="243687"/>
                </a:lnTo>
                <a:lnTo>
                  <a:pt x="389610" y="244640"/>
                </a:lnTo>
                <a:lnTo>
                  <a:pt x="388340" y="245605"/>
                </a:lnTo>
                <a:lnTo>
                  <a:pt x="387083" y="246570"/>
                </a:lnTo>
                <a:lnTo>
                  <a:pt x="385686" y="247649"/>
                </a:lnTo>
                <a:lnTo>
                  <a:pt x="384416" y="248602"/>
                </a:lnTo>
                <a:lnTo>
                  <a:pt x="383019" y="249567"/>
                </a:lnTo>
                <a:lnTo>
                  <a:pt x="381622" y="250532"/>
                </a:lnTo>
                <a:lnTo>
                  <a:pt x="380212" y="251485"/>
                </a:lnTo>
                <a:lnTo>
                  <a:pt x="378802" y="252450"/>
                </a:lnTo>
                <a:lnTo>
                  <a:pt x="377405" y="253530"/>
                </a:lnTo>
                <a:lnTo>
                  <a:pt x="375869" y="254495"/>
                </a:lnTo>
                <a:lnTo>
                  <a:pt x="374459" y="255447"/>
                </a:lnTo>
                <a:lnTo>
                  <a:pt x="372922" y="256412"/>
                </a:lnTo>
                <a:lnTo>
                  <a:pt x="371373" y="257378"/>
                </a:lnTo>
                <a:lnTo>
                  <a:pt x="369836" y="258343"/>
                </a:lnTo>
                <a:lnTo>
                  <a:pt x="368160" y="259410"/>
                </a:lnTo>
                <a:lnTo>
                  <a:pt x="366471" y="260375"/>
                </a:lnTo>
                <a:lnTo>
                  <a:pt x="364782" y="261340"/>
                </a:lnTo>
                <a:lnTo>
                  <a:pt x="363105" y="262305"/>
                </a:lnTo>
                <a:lnTo>
                  <a:pt x="361276" y="263258"/>
                </a:lnTo>
                <a:lnTo>
                  <a:pt x="359448" y="264337"/>
                </a:lnTo>
                <a:lnTo>
                  <a:pt x="357631" y="265302"/>
                </a:lnTo>
                <a:lnTo>
                  <a:pt x="355676" y="266268"/>
                </a:lnTo>
                <a:lnTo>
                  <a:pt x="353707" y="267220"/>
                </a:lnTo>
                <a:lnTo>
                  <a:pt x="351739" y="268185"/>
                </a:lnTo>
                <a:lnTo>
                  <a:pt x="349643" y="269151"/>
                </a:lnTo>
                <a:lnTo>
                  <a:pt x="347535" y="270230"/>
                </a:lnTo>
                <a:lnTo>
                  <a:pt x="345427" y="271183"/>
                </a:lnTo>
                <a:lnTo>
                  <a:pt x="343192" y="272148"/>
                </a:lnTo>
                <a:lnTo>
                  <a:pt x="340944" y="273113"/>
                </a:lnTo>
                <a:lnTo>
                  <a:pt x="338696" y="274065"/>
                </a:lnTo>
                <a:lnTo>
                  <a:pt x="336321" y="275145"/>
                </a:lnTo>
                <a:lnTo>
                  <a:pt x="334073" y="276110"/>
                </a:lnTo>
                <a:lnTo>
                  <a:pt x="331546" y="277075"/>
                </a:lnTo>
                <a:lnTo>
                  <a:pt x="329158" y="278028"/>
                </a:lnTo>
                <a:lnTo>
                  <a:pt x="326783" y="278993"/>
                </a:lnTo>
                <a:lnTo>
                  <a:pt x="324256" y="279958"/>
                </a:lnTo>
                <a:lnTo>
                  <a:pt x="321729" y="281038"/>
                </a:lnTo>
                <a:lnTo>
                  <a:pt x="319201" y="281990"/>
                </a:lnTo>
                <a:lnTo>
                  <a:pt x="316674" y="282955"/>
                </a:lnTo>
                <a:lnTo>
                  <a:pt x="314159" y="283921"/>
                </a:lnTo>
                <a:lnTo>
                  <a:pt x="311492" y="284873"/>
                </a:lnTo>
                <a:lnTo>
                  <a:pt x="308965" y="285953"/>
                </a:lnTo>
                <a:lnTo>
                  <a:pt x="306438" y="286918"/>
                </a:lnTo>
                <a:lnTo>
                  <a:pt x="303910" y="287883"/>
                </a:lnTo>
                <a:lnTo>
                  <a:pt x="301244" y="288836"/>
                </a:lnTo>
                <a:lnTo>
                  <a:pt x="298729" y="289801"/>
                </a:lnTo>
                <a:lnTo>
                  <a:pt x="296202" y="290766"/>
                </a:lnTo>
                <a:lnTo>
                  <a:pt x="293674" y="291845"/>
                </a:lnTo>
                <a:lnTo>
                  <a:pt x="291299" y="292798"/>
                </a:lnTo>
                <a:lnTo>
                  <a:pt x="288772" y="293763"/>
                </a:lnTo>
                <a:lnTo>
                  <a:pt x="286384" y="294728"/>
                </a:lnTo>
                <a:lnTo>
                  <a:pt x="284010" y="295681"/>
                </a:lnTo>
                <a:lnTo>
                  <a:pt x="281622" y="296760"/>
                </a:lnTo>
                <a:lnTo>
                  <a:pt x="279374" y="297726"/>
                </a:lnTo>
                <a:lnTo>
                  <a:pt x="277126" y="298691"/>
                </a:lnTo>
                <a:lnTo>
                  <a:pt x="274891" y="299643"/>
                </a:lnTo>
                <a:lnTo>
                  <a:pt x="272783" y="300608"/>
                </a:lnTo>
                <a:lnTo>
                  <a:pt x="270675" y="301574"/>
                </a:lnTo>
                <a:lnTo>
                  <a:pt x="268706" y="302653"/>
                </a:lnTo>
                <a:lnTo>
                  <a:pt x="266611" y="303606"/>
                </a:lnTo>
                <a:lnTo>
                  <a:pt x="264782" y="304571"/>
                </a:lnTo>
                <a:lnTo>
                  <a:pt x="262826" y="305536"/>
                </a:lnTo>
                <a:lnTo>
                  <a:pt x="260997" y="306489"/>
                </a:lnTo>
                <a:lnTo>
                  <a:pt x="259321" y="307568"/>
                </a:lnTo>
                <a:lnTo>
                  <a:pt x="257632" y="308533"/>
                </a:lnTo>
                <a:lnTo>
                  <a:pt x="255955" y="309498"/>
                </a:lnTo>
                <a:lnTo>
                  <a:pt x="254406" y="310464"/>
                </a:lnTo>
                <a:lnTo>
                  <a:pt x="252869" y="311416"/>
                </a:lnTo>
                <a:lnTo>
                  <a:pt x="251472" y="312381"/>
                </a:lnTo>
                <a:lnTo>
                  <a:pt x="250062" y="313461"/>
                </a:lnTo>
                <a:lnTo>
                  <a:pt x="248653" y="314426"/>
                </a:lnTo>
                <a:lnTo>
                  <a:pt x="247395" y="315379"/>
                </a:lnTo>
                <a:lnTo>
                  <a:pt x="246278" y="316344"/>
                </a:lnTo>
                <a:lnTo>
                  <a:pt x="245008" y="317309"/>
                </a:lnTo>
                <a:lnTo>
                  <a:pt x="243890" y="318388"/>
                </a:lnTo>
                <a:lnTo>
                  <a:pt x="242912" y="319341"/>
                </a:lnTo>
                <a:lnTo>
                  <a:pt x="241934" y="320306"/>
                </a:lnTo>
                <a:lnTo>
                  <a:pt x="240804" y="321271"/>
                </a:lnTo>
                <a:lnTo>
                  <a:pt x="239966" y="322224"/>
                </a:lnTo>
                <a:lnTo>
                  <a:pt x="239115" y="323189"/>
                </a:lnTo>
                <a:lnTo>
                  <a:pt x="238137" y="324269"/>
                </a:lnTo>
                <a:lnTo>
                  <a:pt x="237439" y="325234"/>
                </a:lnTo>
                <a:lnTo>
                  <a:pt x="236600" y="326186"/>
                </a:lnTo>
                <a:lnTo>
                  <a:pt x="235889" y="327152"/>
                </a:lnTo>
                <a:lnTo>
                  <a:pt x="235191" y="328117"/>
                </a:lnTo>
                <a:lnTo>
                  <a:pt x="234492" y="329196"/>
                </a:lnTo>
                <a:lnTo>
                  <a:pt x="233794" y="330149"/>
                </a:lnTo>
                <a:lnTo>
                  <a:pt x="233095" y="331114"/>
                </a:lnTo>
                <a:lnTo>
                  <a:pt x="232524" y="332079"/>
                </a:lnTo>
                <a:lnTo>
                  <a:pt x="231965" y="333032"/>
                </a:lnTo>
                <a:lnTo>
                  <a:pt x="231266" y="333997"/>
                </a:lnTo>
                <a:lnTo>
                  <a:pt x="230708" y="335076"/>
                </a:lnTo>
                <a:lnTo>
                  <a:pt x="230149" y="336041"/>
                </a:lnTo>
                <a:lnTo>
                  <a:pt x="229577" y="336994"/>
                </a:lnTo>
                <a:lnTo>
                  <a:pt x="229158" y="337959"/>
                </a:lnTo>
                <a:lnTo>
                  <a:pt x="228599" y="338924"/>
                </a:lnTo>
                <a:lnTo>
                  <a:pt x="228041" y="340004"/>
                </a:lnTo>
                <a:lnTo>
                  <a:pt x="227482" y="340956"/>
                </a:lnTo>
                <a:lnTo>
                  <a:pt x="227063" y="341922"/>
                </a:lnTo>
                <a:lnTo>
                  <a:pt x="226504" y="342887"/>
                </a:lnTo>
                <a:lnTo>
                  <a:pt x="226085" y="343839"/>
                </a:lnTo>
                <a:lnTo>
                  <a:pt x="225513" y="344805"/>
                </a:lnTo>
                <a:lnTo>
                  <a:pt x="225094" y="345884"/>
                </a:lnTo>
                <a:lnTo>
                  <a:pt x="224535" y="346849"/>
                </a:lnTo>
                <a:lnTo>
                  <a:pt x="224116" y="347802"/>
                </a:lnTo>
                <a:lnTo>
                  <a:pt x="223697" y="348767"/>
                </a:lnTo>
                <a:lnTo>
                  <a:pt x="223138" y="349732"/>
                </a:lnTo>
                <a:lnTo>
                  <a:pt x="222707" y="350812"/>
                </a:lnTo>
                <a:lnTo>
                  <a:pt x="222148" y="351764"/>
                </a:lnTo>
                <a:lnTo>
                  <a:pt x="221729" y="352729"/>
                </a:lnTo>
                <a:lnTo>
                  <a:pt x="221310" y="353694"/>
                </a:lnTo>
                <a:lnTo>
                  <a:pt x="220891" y="354647"/>
                </a:lnTo>
                <a:lnTo>
                  <a:pt x="220471" y="355612"/>
                </a:lnTo>
                <a:lnTo>
                  <a:pt x="220040" y="356704"/>
                </a:lnTo>
                <a:lnTo>
                  <a:pt x="219633" y="357657"/>
                </a:lnTo>
                <a:lnTo>
                  <a:pt x="219214" y="358609"/>
                </a:lnTo>
                <a:lnTo>
                  <a:pt x="218782" y="359575"/>
                </a:lnTo>
                <a:lnTo>
                  <a:pt x="218363" y="360540"/>
                </a:lnTo>
                <a:lnTo>
                  <a:pt x="217944" y="361619"/>
                </a:lnTo>
                <a:lnTo>
                  <a:pt x="217665" y="362584"/>
                </a:lnTo>
                <a:lnTo>
                  <a:pt x="217385" y="363537"/>
                </a:lnTo>
                <a:lnTo>
                  <a:pt x="216966" y="364502"/>
                </a:lnTo>
                <a:lnTo>
                  <a:pt x="216687" y="365467"/>
                </a:lnTo>
                <a:lnTo>
                  <a:pt x="216395" y="366420"/>
                </a:lnTo>
                <a:lnTo>
                  <a:pt x="216115" y="367512"/>
                </a:lnTo>
                <a:lnTo>
                  <a:pt x="215988" y="368465"/>
                </a:lnTo>
                <a:lnTo>
                  <a:pt x="215696" y="369430"/>
                </a:lnTo>
                <a:lnTo>
                  <a:pt x="215557" y="370382"/>
                </a:lnTo>
                <a:lnTo>
                  <a:pt x="215417" y="371347"/>
                </a:lnTo>
                <a:lnTo>
                  <a:pt x="215277" y="372427"/>
                </a:lnTo>
                <a:lnTo>
                  <a:pt x="215137" y="373392"/>
                </a:lnTo>
                <a:lnTo>
                  <a:pt x="214998" y="374357"/>
                </a:lnTo>
                <a:lnTo>
                  <a:pt x="214998" y="375310"/>
                </a:lnTo>
                <a:lnTo>
                  <a:pt x="214998" y="376275"/>
                </a:lnTo>
                <a:lnTo>
                  <a:pt x="214998" y="377228"/>
                </a:lnTo>
                <a:lnTo>
                  <a:pt x="215137" y="378320"/>
                </a:lnTo>
                <a:lnTo>
                  <a:pt x="215137" y="379272"/>
                </a:lnTo>
                <a:lnTo>
                  <a:pt x="215277" y="380238"/>
                </a:lnTo>
                <a:lnTo>
                  <a:pt x="215417" y="381190"/>
                </a:lnTo>
                <a:lnTo>
                  <a:pt x="215696" y="382155"/>
                </a:lnTo>
                <a:lnTo>
                  <a:pt x="215836" y="383120"/>
                </a:lnTo>
                <a:lnTo>
                  <a:pt x="216115" y="384200"/>
                </a:lnTo>
                <a:lnTo>
                  <a:pt x="216395" y="385165"/>
                </a:lnTo>
                <a:lnTo>
                  <a:pt x="216687" y="386130"/>
                </a:lnTo>
                <a:lnTo>
                  <a:pt x="217106" y="387083"/>
                </a:lnTo>
                <a:lnTo>
                  <a:pt x="217385" y="388035"/>
                </a:lnTo>
                <a:lnTo>
                  <a:pt x="217804" y="389127"/>
                </a:lnTo>
                <a:lnTo>
                  <a:pt x="218224" y="390093"/>
                </a:lnTo>
                <a:lnTo>
                  <a:pt x="218782" y="391045"/>
                </a:lnTo>
                <a:lnTo>
                  <a:pt x="219214" y="391998"/>
                </a:lnTo>
                <a:lnTo>
                  <a:pt x="219760" y="392963"/>
                </a:lnTo>
                <a:lnTo>
                  <a:pt x="220332" y="393928"/>
                </a:lnTo>
                <a:lnTo>
                  <a:pt x="220891" y="395008"/>
                </a:lnTo>
                <a:lnTo>
                  <a:pt x="221449" y="395973"/>
                </a:lnTo>
                <a:lnTo>
                  <a:pt x="222008" y="396938"/>
                </a:lnTo>
                <a:lnTo>
                  <a:pt x="222567" y="397891"/>
                </a:lnTo>
                <a:lnTo>
                  <a:pt x="223278" y="398843"/>
                </a:lnTo>
                <a:lnTo>
                  <a:pt x="223837" y="399935"/>
                </a:lnTo>
                <a:lnTo>
                  <a:pt x="224535" y="400900"/>
                </a:lnTo>
                <a:lnTo>
                  <a:pt x="225094" y="401853"/>
                </a:lnTo>
                <a:lnTo>
                  <a:pt x="225805" y="402818"/>
                </a:lnTo>
                <a:lnTo>
                  <a:pt x="226364" y="403771"/>
                </a:lnTo>
                <a:lnTo>
                  <a:pt x="227063" y="404736"/>
                </a:lnTo>
                <a:lnTo>
                  <a:pt x="227622" y="405815"/>
                </a:lnTo>
                <a:lnTo>
                  <a:pt x="228320" y="406780"/>
                </a:lnTo>
                <a:lnTo>
                  <a:pt x="228879" y="407746"/>
                </a:lnTo>
                <a:lnTo>
                  <a:pt x="229450" y="408698"/>
                </a:lnTo>
                <a:lnTo>
                  <a:pt x="230149" y="409663"/>
                </a:lnTo>
                <a:lnTo>
                  <a:pt x="230708" y="410743"/>
                </a:lnTo>
                <a:lnTo>
                  <a:pt x="231127" y="411708"/>
                </a:lnTo>
                <a:lnTo>
                  <a:pt x="231686" y="412661"/>
                </a:lnTo>
                <a:lnTo>
                  <a:pt x="232105" y="413626"/>
                </a:lnTo>
                <a:lnTo>
                  <a:pt x="232524" y="414591"/>
                </a:lnTo>
                <a:lnTo>
                  <a:pt x="232956" y="415544"/>
                </a:lnTo>
                <a:lnTo>
                  <a:pt x="233375" y="416623"/>
                </a:lnTo>
                <a:lnTo>
                  <a:pt x="233794" y="417588"/>
                </a:lnTo>
                <a:lnTo>
                  <a:pt x="234073" y="418553"/>
                </a:lnTo>
                <a:lnTo>
                  <a:pt x="234353" y="419506"/>
                </a:lnTo>
                <a:lnTo>
                  <a:pt x="234492" y="420471"/>
                </a:lnTo>
                <a:lnTo>
                  <a:pt x="234632" y="421551"/>
                </a:lnTo>
                <a:lnTo>
                  <a:pt x="234772" y="422516"/>
                </a:lnTo>
                <a:lnTo>
                  <a:pt x="234911" y="423468"/>
                </a:lnTo>
                <a:lnTo>
                  <a:pt x="234911" y="424433"/>
                </a:lnTo>
                <a:lnTo>
                  <a:pt x="234911" y="425399"/>
                </a:lnTo>
                <a:lnTo>
                  <a:pt x="234911" y="426351"/>
                </a:lnTo>
                <a:lnTo>
                  <a:pt x="234772" y="427431"/>
                </a:lnTo>
                <a:lnTo>
                  <a:pt x="234632" y="428396"/>
                </a:lnTo>
                <a:lnTo>
                  <a:pt x="234492" y="429361"/>
                </a:lnTo>
                <a:lnTo>
                  <a:pt x="234213" y="430314"/>
                </a:lnTo>
                <a:lnTo>
                  <a:pt x="233933" y="431279"/>
                </a:lnTo>
                <a:lnTo>
                  <a:pt x="233654" y="432358"/>
                </a:lnTo>
                <a:lnTo>
                  <a:pt x="233235" y="433323"/>
                </a:lnTo>
                <a:lnTo>
                  <a:pt x="232956" y="434289"/>
                </a:lnTo>
                <a:lnTo>
                  <a:pt x="232524" y="435241"/>
                </a:lnTo>
                <a:lnTo>
                  <a:pt x="231965" y="436206"/>
                </a:lnTo>
                <a:lnTo>
                  <a:pt x="231546" y="437172"/>
                </a:lnTo>
                <a:lnTo>
                  <a:pt x="230987" y="438251"/>
                </a:lnTo>
                <a:lnTo>
                  <a:pt x="230428" y="439204"/>
                </a:lnTo>
                <a:lnTo>
                  <a:pt x="229869" y="440169"/>
                </a:lnTo>
                <a:lnTo>
                  <a:pt x="229298" y="441134"/>
                </a:lnTo>
                <a:lnTo>
                  <a:pt x="228599" y="442086"/>
                </a:lnTo>
                <a:lnTo>
                  <a:pt x="228041" y="443166"/>
                </a:lnTo>
                <a:lnTo>
                  <a:pt x="227342" y="444131"/>
                </a:lnTo>
                <a:lnTo>
                  <a:pt x="226631" y="445096"/>
                </a:lnTo>
                <a:lnTo>
                  <a:pt x="225933" y="446049"/>
                </a:lnTo>
                <a:lnTo>
                  <a:pt x="225234" y="447014"/>
                </a:lnTo>
                <a:lnTo>
                  <a:pt x="224535" y="447979"/>
                </a:lnTo>
                <a:lnTo>
                  <a:pt x="223837" y="449059"/>
                </a:lnTo>
                <a:lnTo>
                  <a:pt x="223138" y="450011"/>
                </a:lnTo>
                <a:lnTo>
                  <a:pt x="222427" y="450977"/>
                </a:lnTo>
                <a:lnTo>
                  <a:pt x="221729" y="451942"/>
                </a:lnTo>
                <a:lnTo>
                  <a:pt x="221030" y="452894"/>
                </a:lnTo>
                <a:lnTo>
                  <a:pt x="220332" y="453974"/>
                </a:lnTo>
                <a:lnTo>
                  <a:pt x="219760" y="454939"/>
                </a:lnTo>
                <a:lnTo>
                  <a:pt x="219062" y="455904"/>
                </a:lnTo>
                <a:lnTo>
                  <a:pt x="218363" y="456857"/>
                </a:lnTo>
                <a:lnTo>
                  <a:pt x="217804" y="457822"/>
                </a:lnTo>
                <a:lnTo>
                  <a:pt x="217106" y="458787"/>
                </a:lnTo>
                <a:lnTo>
                  <a:pt x="216547" y="459866"/>
                </a:lnTo>
                <a:lnTo>
                  <a:pt x="215836" y="460819"/>
                </a:lnTo>
                <a:lnTo>
                  <a:pt x="215277" y="461784"/>
                </a:lnTo>
                <a:lnTo>
                  <a:pt x="214718" y="462749"/>
                </a:lnTo>
                <a:lnTo>
                  <a:pt x="214160" y="463702"/>
                </a:lnTo>
                <a:lnTo>
                  <a:pt x="213740" y="464781"/>
                </a:lnTo>
                <a:lnTo>
                  <a:pt x="213169" y="465747"/>
                </a:lnTo>
                <a:lnTo>
                  <a:pt x="212750" y="466712"/>
                </a:lnTo>
                <a:lnTo>
                  <a:pt x="212191" y="467664"/>
                </a:lnTo>
                <a:lnTo>
                  <a:pt x="211772" y="468630"/>
                </a:lnTo>
                <a:lnTo>
                  <a:pt x="211353" y="469595"/>
                </a:lnTo>
                <a:lnTo>
                  <a:pt x="210934" y="470674"/>
                </a:lnTo>
                <a:lnTo>
                  <a:pt x="210654" y="471627"/>
                </a:lnTo>
                <a:lnTo>
                  <a:pt x="210223" y="472592"/>
                </a:lnTo>
                <a:lnTo>
                  <a:pt x="209956" y="473557"/>
                </a:lnTo>
                <a:lnTo>
                  <a:pt x="209676" y="474510"/>
                </a:lnTo>
                <a:lnTo>
                  <a:pt x="209245" y="475589"/>
                </a:lnTo>
                <a:lnTo>
                  <a:pt x="208965" y="476554"/>
                </a:lnTo>
                <a:lnTo>
                  <a:pt x="208826" y="477519"/>
                </a:lnTo>
                <a:lnTo>
                  <a:pt x="208546" y="478472"/>
                </a:lnTo>
                <a:lnTo>
                  <a:pt x="208267" y="479437"/>
                </a:lnTo>
                <a:lnTo>
                  <a:pt x="208127" y="480402"/>
                </a:lnTo>
                <a:lnTo>
                  <a:pt x="207848" y="481482"/>
                </a:lnTo>
                <a:lnTo>
                  <a:pt x="207708" y="482434"/>
                </a:lnTo>
                <a:lnTo>
                  <a:pt x="207568" y="483400"/>
                </a:lnTo>
                <a:lnTo>
                  <a:pt x="207289" y="484365"/>
                </a:lnTo>
                <a:lnTo>
                  <a:pt x="207149" y="485330"/>
                </a:lnTo>
                <a:lnTo>
                  <a:pt x="207009" y="486409"/>
                </a:lnTo>
                <a:lnTo>
                  <a:pt x="207009" y="487362"/>
                </a:lnTo>
                <a:lnTo>
                  <a:pt x="206857" y="488327"/>
                </a:lnTo>
                <a:lnTo>
                  <a:pt x="206730" y="489292"/>
                </a:lnTo>
                <a:lnTo>
                  <a:pt x="206578" y="490245"/>
                </a:lnTo>
                <a:lnTo>
                  <a:pt x="206578" y="491210"/>
                </a:lnTo>
                <a:lnTo>
                  <a:pt x="206451" y="492290"/>
                </a:lnTo>
                <a:lnTo>
                  <a:pt x="206451" y="493255"/>
                </a:lnTo>
                <a:lnTo>
                  <a:pt x="206298" y="494207"/>
                </a:lnTo>
                <a:lnTo>
                  <a:pt x="206298" y="495172"/>
                </a:lnTo>
                <a:lnTo>
                  <a:pt x="206159" y="496138"/>
                </a:lnTo>
                <a:lnTo>
                  <a:pt x="206159" y="497090"/>
                </a:lnTo>
                <a:lnTo>
                  <a:pt x="206159" y="498170"/>
                </a:lnTo>
                <a:lnTo>
                  <a:pt x="206019" y="499135"/>
                </a:lnTo>
                <a:lnTo>
                  <a:pt x="206019" y="500100"/>
                </a:lnTo>
                <a:lnTo>
                  <a:pt x="206019" y="501053"/>
                </a:lnTo>
                <a:lnTo>
                  <a:pt x="206019" y="502018"/>
                </a:lnTo>
                <a:lnTo>
                  <a:pt x="205460" y="5020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84515" y="3845321"/>
            <a:ext cx="412115" cy="537210"/>
          </a:xfrm>
          <a:custGeom>
            <a:avLst/>
            <a:gdLst/>
            <a:ahLst/>
            <a:cxnLst/>
            <a:rect l="l" t="t" r="r" b="b"/>
            <a:pathLst>
              <a:path w="412114" h="537210">
                <a:moveTo>
                  <a:pt x="208826" y="501649"/>
                </a:moveTo>
                <a:lnTo>
                  <a:pt x="202653" y="501649"/>
                </a:lnTo>
                <a:lnTo>
                  <a:pt x="203085" y="505459"/>
                </a:lnTo>
                <a:lnTo>
                  <a:pt x="203352" y="506729"/>
                </a:lnTo>
                <a:lnTo>
                  <a:pt x="204063" y="511809"/>
                </a:lnTo>
                <a:lnTo>
                  <a:pt x="204063" y="513079"/>
                </a:lnTo>
                <a:lnTo>
                  <a:pt x="204482" y="515619"/>
                </a:lnTo>
                <a:lnTo>
                  <a:pt x="204482" y="516889"/>
                </a:lnTo>
                <a:lnTo>
                  <a:pt x="204901" y="520699"/>
                </a:lnTo>
                <a:lnTo>
                  <a:pt x="204901" y="521969"/>
                </a:lnTo>
                <a:lnTo>
                  <a:pt x="205041" y="523239"/>
                </a:lnTo>
                <a:lnTo>
                  <a:pt x="205041" y="525779"/>
                </a:lnTo>
                <a:lnTo>
                  <a:pt x="205181" y="525779"/>
                </a:lnTo>
                <a:lnTo>
                  <a:pt x="205181" y="528319"/>
                </a:lnTo>
                <a:lnTo>
                  <a:pt x="205320" y="529589"/>
                </a:lnTo>
                <a:lnTo>
                  <a:pt x="205320" y="532129"/>
                </a:lnTo>
                <a:lnTo>
                  <a:pt x="205460" y="533399"/>
                </a:lnTo>
                <a:lnTo>
                  <a:pt x="205460" y="537209"/>
                </a:lnTo>
                <a:lnTo>
                  <a:pt x="205879" y="537209"/>
                </a:lnTo>
                <a:lnTo>
                  <a:pt x="206019" y="535939"/>
                </a:lnTo>
                <a:lnTo>
                  <a:pt x="206019" y="532129"/>
                </a:lnTo>
                <a:lnTo>
                  <a:pt x="206171" y="530859"/>
                </a:lnTo>
                <a:lnTo>
                  <a:pt x="206171" y="528319"/>
                </a:lnTo>
                <a:lnTo>
                  <a:pt x="206298" y="527049"/>
                </a:lnTo>
                <a:lnTo>
                  <a:pt x="206298" y="525779"/>
                </a:lnTo>
                <a:lnTo>
                  <a:pt x="206451" y="524509"/>
                </a:lnTo>
                <a:lnTo>
                  <a:pt x="206578" y="519429"/>
                </a:lnTo>
                <a:lnTo>
                  <a:pt x="206730" y="519429"/>
                </a:lnTo>
                <a:lnTo>
                  <a:pt x="206870" y="518159"/>
                </a:lnTo>
                <a:lnTo>
                  <a:pt x="206870" y="516889"/>
                </a:lnTo>
                <a:lnTo>
                  <a:pt x="207149" y="514349"/>
                </a:lnTo>
                <a:lnTo>
                  <a:pt x="207149" y="513079"/>
                </a:lnTo>
                <a:lnTo>
                  <a:pt x="208406" y="504189"/>
                </a:lnTo>
                <a:lnTo>
                  <a:pt x="208686" y="502919"/>
                </a:lnTo>
                <a:lnTo>
                  <a:pt x="208826" y="501649"/>
                </a:lnTo>
                <a:close/>
              </a:path>
              <a:path w="412114" h="537210">
                <a:moveTo>
                  <a:pt x="219062" y="469899"/>
                </a:moveTo>
                <a:lnTo>
                  <a:pt x="192277" y="469899"/>
                </a:lnTo>
                <a:lnTo>
                  <a:pt x="192836" y="471169"/>
                </a:lnTo>
                <a:lnTo>
                  <a:pt x="194106" y="474979"/>
                </a:lnTo>
                <a:lnTo>
                  <a:pt x="194665" y="476249"/>
                </a:lnTo>
                <a:lnTo>
                  <a:pt x="195503" y="477519"/>
                </a:lnTo>
                <a:lnTo>
                  <a:pt x="196341" y="480059"/>
                </a:lnTo>
                <a:lnTo>
                  <a:pt x="196634" y="481329"/>
                </a:lnTo>
                <a:lnTo>
                  <a:pt x="197472" y="482599"/>
                </a:lnTo>
                <a:lnTo>
                  <a:pt x="197891" y="483869"/>
                </a:lnTo>
                <a:lnTo>
                  <a:pt x="198170" y="485139"/>
                </a:lnTo>
                <a:lnTo>
                  <a:pt x="198589" y="486409"/>
                </a:lnTo>
                <a:lnTo>
                  <a:pt x="199148" y="488949"/>
                </a:lnTo>
                <a:lnTo>
                  <a:pt x="199580" y="488949"/>
                </a:lnTo>
                <a:lnTo>
                  <a:pt x="200418" y="492759"/>
                </a:lnTo>
                <a:lnTo>
                  <a:pt x="201256" y="495299"/>
                </a:lnTo>
                <a:lnTo>
                  <a:pt x="201536" y="496569"/>
                </a:lnTo>
                <a:lnTo>
                  <a:pt x="201675" y="497839"/>
                </a:lnTo>
                <a:lnTo>
                  <a:pt x="202234" y="500379"/>
                </a:lnTo>
                <a:lnTo>
                  <a:pt x="202374" y="501649"/>
                </a:lnTo>
                <a:lnTo>
                  <a:pt x="209105" y="501649"/>
                </a:lnTo>
                <a:lnTo>
                  <a:pt x="209245" y="500379"/>
                </a:lnTo>
                <a:lnTo>
                  <a:pt x="209524" y="499109"/>
                </a:lnTo>
                <a:lnTo>
                  <a:pt x="209676" y="497839"/>
                </a:lnTo>
                <a:lnTo>
                  <a:pt x="211073" y="492759"/>
                </a:lnTo>
                <a:lnTo>
                  <a:pt x="211353" y="491489"/>
                </a:lnTo>
                <a:lnTo>
                  <a:pt x="212610" y="487679"/>
                </a:lnTo>
                <a:lnTo>
                  <a:pt x="212890" y="486409"/>
                </a:lnTo>
                <a:lnTo>
                  <a:pt x="213321" y="485139"/>
                </a:lnTo>
                <a:lnTo>
                  <a:pt x="213601" y="483869"/>
                </a:lnTo>
                <a:lnTo>
                  <a:pt x="214020" y="482599"/>
                </a:lnTo>
                <a:lnTo>
                  <a:pt x="214299" y="482599"/>
                </a:lnTo>
                <a:lnTo>
                  <a:pt x="215988" y="477519"/>
                </a:lnTo>
                <a:lnTo>
                  <a:pt x="217246" y="474979"/>
                </a:lnTo>
                <a:lnTo>
                  <a:pt x="217665" y="473709"/>
                </a:lnTo>
                <a:lnTo>
                  <a:pt x="218224" y="472439"/>
                </a:lnTo>
                <a:lnTo>
                  <a:pt x="219062" y="469899"/>
                </a:lnTo>
                <a:close/>
              </a:path>
              <a:path w="412114" h="537210">
                <a:moveTo>
                  <a:pt x="221449" y="464819"/>
                </a:moveTo>
                <a:lnTo>
                  <a:pt x="189890" y="464819"/>
                </a:lnTo>
                <a:lnTo>
                  <a:pt x="190449" y="466089"/>
                </a:lnTo>
                <a:lnTo>
                  <a:pt x="190880" y="467359"/>
                </a:lnTo>
                <a:lnTo>
                  <a:pt x="191439" y="468629"/>
                </a:lnTo>
                <a:lnTo>
                  <a:pt x="191858" y="469899"/>
                </a:lnTo>
                <a:lnTo>
                  <a:pt x="219633" y="469899"/>
                </a:lnTo>
                <a:lnTo>
                  <a:pt x="220471" y="467359"/>
                </a:lnTo>
                <a:lnTo>
                  <a:pt x="221030" y="466089"/>
                </a:lnTo>
                <a:lnTo>
                  <a:pt x="221449" y="464819"/>
                </a:lnTo>
                <a:close/>
              </a:path>
              <a:path w="412114" h="537210">
                <a:moveTo>
                  <a:pt x="224396" y="458469"/>
                </a:moveTo>
                <a:lnTo>
                  <a:pt x="187096" y="458469"/>
                </a:lnTo>
                <a:lnTo>
                  <a:pt x="187515" y="459739"/>
                </a:lnTo>
                <a:lnTo>
                  <a:pt x="188074" y="461009"/>
                </a:lnTo>
                <a:lnTo>
                  <a:pt x="188912" y="463549"/>
                </a:lnTo>
                <a:lnTo>
                  <a:pt x="189471" y="464819"/>
                </a:lnTo>
                <a:lnTo>
                  <a:pt x="222008" y="464819"/>
                </a:lnTo>
                <a:lnTo>
                  <a:pt x="222427" y="463549"/>
                </a:lnTo>
                <a:lnTo>
                  <a:pt x="222999" y="462279"/>
                </a:lnTo>
                <a:lnTo>
                  <a:pt x="223418" y="461009"/>
                </a:lnTo>
                <a:lnTo>
                  <a:pt x="223977" y="459739"/>
                </a:lnTo>
                <a:lnTo>
                  <a:pt x="224396" y="458469"/>
                </a:lnTo>
                <a:close/>
              </a:path>
              <a:path w="412114" h="537210">
                <a:moveTo>
                  <a:pt x="227202" y="452119"/>
                </a:moveTo>
                <a:lnTo>
                  <a:pt x="184149" y="452119"/>
                </a:lnTo>
                <a:lnTo>
                  <a:pt x="184708" y="453389"/>
                </a:lnTo>
                <a:lnTo>
                  <a:pt x="185546" y="455929"/>
                </a:lnTo>
                <a:lnTo>
                  <a:pt x="186105" y="457199"/>
                </a:lnTo>
                <a:lnTo>
                  <a:pt x="186524" y="458469"/>
                </a:lnTo>
                <a:lnTo>
                  <a:pt x="224955" y="458469"/>
                </a:lnTo>
                <a:lnTo>
                  <a:pt x="225805" y="455929"/>
                </a:lnTo>
                <a:lnTo>
                  <a:pt x="226364" y="454659"/>
                </a:lnTo>
                <a:lnTo>
                  <a:pt x="227202" y="452119"/>
                </a:lnTo>
                <a:close/>
              </a:path>
              <a:path w="412114" h="537210">
                <a:moveTo>
                  <a:pt x="232244" y="439419"/>
                </a:moveTo>
                <a:lnTo>
                  <a:pt x="179095" y="439419"/>
                </a:lnTo>
                <a:lnTo>
                  <a:pt x="180352" y="443229"/>
                </a:lnTo>
                <a:lnTo>
                  <a:pt x="180632" y="444499"/>
                </a:lnTo>
                <a:lnTo>
                  <a:pt x="181902" y="447039"/>
                </a:lnTo>
                <a:lnTo>
                  <a:pt x="182321" y="448309"/>
                </a:lnTo>
                <a:lnTo>
                  <a:pt x="182879" y="449579"/>
                </a:lnTo>
                <a:lnTo>
                  <a:pt x="183730" y="452119"/>
                </a:lnTo>
                <a:lnTo>
                  <a:pt x="227761" y="452119"/>
                </a:lnTo>
                <a:lnTo>
                  <a:pt x="229450" y="447039"/>
                </a:lnTo>
                <a:lnTo>
                  <a:pt x="231127" y="443229"/>
                </a:lnTo>
                <a:lnTo>
                  <a:pt x="231965" y="440689"/>
                </a:lnTo>
                <a:lnTo>
                  <a:pt x="232244" y="439419"/>
                </a:lnTo>
                <a:close/>
              </a:path>
              <a:path w="412114" h="537210">
                <a:moveTo>
                  <a:pt x="233933" y="434339"/>
                </a:moveTo>
                <a:lnTo>
                  <a:pt x="177418" y="434339"/>
                </a:lnTo>
                <a:lnTo>
                  <a:pt x="177838" y="435609"/>
                </a:lnTo>
                <a:lnTo>
                  <a:pt x="178396" y="438149"/>
                </a:lnTo>
                <a:lnTo>
                  <a:pt x="178815" y="439419"/>
                </a:lnTo>
                <a:lnTo>
                  <a:pt x="232676" y="439419"/>
                </a:lnTo>
                <a:lnTo>
                  <a:pt x="232956" y="438149"/>
                </a:lnTo>
                <a:lnTo>
                  <a:pt x="233375" y="436879"/>
                </a:lnTo>
                <a:lnTo>
                  <a:pt x="233933" y="434339"/>
                </a:lnTo>
                <a:close/>
              </a:path>
              <a:path w="412114" h="537210">
                <a:moveTo>
                  <a:pt x="237159" y="420369"/>
                </a:moveTo>
                <a:lnTo>
                  <a:pt x="174193" y="420369"/>
                </a:lnTo>
                <a:lnTo>
                  <a:pt x="174472" y="421639"/>
                </a:lnTo>
                <a:lnTo>
                  <a:pt x="174612" y="422909"/>
                </a:lnTo>
                <a:lnTo>
                  <a:pt x="174891" y="424179"/>
                </a:lnTo>
                <a:lnTo>
                  <a:pt x="175031" y="425449"/>
                </a:lnTo>
                <a:lnTo>
                  <a:pt x="175590" y="426719"/>
                </a:lnTo>
                <a:lnTo>
                  <a:pt x="175729" y="427989"/>
                </a:lnTo>
                <a:lnTo>
                  <a:pt x="177139" y="434339"/>
                </a:lnTo>
                <a:lnTo>
                  <a:pt x="234213" y="434339"/>
                </a:lnTo>
                <a:lnTo>
                  <a:pt x="234632" y="433069"/>
                </a:lnTo>
                <a:lnTo>
                  <a:pt x="235191" y="430529"/>
                </a:lnTo>
                <a:lnTo>
                  <a:pt x="235343" y="429259"/>
                </a:lnTo>
                <a:lnTo>
                  <a:pt x="236169" y="426719"/>
                </a:lnTo>
                <a:lnTo>
                  <a:pt x="236321" y="425449"/>
                </a:lnTo>
                <a:lnTo>
                  <a:pt x="236600" y="424179"/>
                </a:lnTo>
                <a:lnTo>
                  <a:pt x="236740" y="422909"/>
                </a:lnTo>
                <a:lnTo>
                  <a:pt x="237020" y="421639"/>
                </a:lnTo>
                <a:lnTo>
                  <a:pt x="237159" y="420369"/>
                </a:lnTo>
                <a:close/>
              </a:path>
              <a:path w="412114" h="537210">
                <a:moveTo>
                  <a:pt x="240385" y="402589"/>
                </a:moveTo>
                <a:lnTo>
                  <a:pt x="171094" y="402589"/>
                </a:lnTo>
                <a:lnTo>
                  <a:pt x="171246" y="403859"/>
                </a:lnTo>
                <a:lnTo>
                  <a:pt x="171526" y="405129"/>
                </a:lnTo>
                <a:lnTo>
                  <a:pt x="171665" y="406399"/>
                </a:lnTo>
                <a:lnTo>
                  <a:pt x="172504" y="410209"/>
                </a:lnTo>
                <a:lnTo>
                  <a:pt x="172923" y="414019"/>
                </a:lnTo>
                <a:lnTo>
                  <a:pt x="173202" y="415289"/>
                </a:lnTo>
                <a:lnTo>
                  <a:pt x="173621" y="417829"/>
                </a:lnTo>
                <a:lnTo>
                  <a:pt x="173913" y="419099"/>
                </a:lnTo>
                <a:lnTo>
                  <a:pt x="174040" y="420369"/>
                </a:lnTo>
                <a:lnTo>
                  <a:pt x="237439" y="420369"/>
                </a:lnTo>
                <a:lnTo>
                  <a:pt x="237718" y="417829"/>
                </a:lnTo>
                <a:lnTo>
                  <a:pt x="238010" y="416559"/>
                </a:lnTo>
                <a:lnTo>
                  <a:pt x="238417" y="414019"/>
                </a:lnTo>
                <a:lnTo>
                  <a:pt x="238709" y="412749"/>
                </a:lnTo>
                <a:lnTo>
                  <a:pt x="239115" y="408939"/>
                </a:lnTo>
                <a:lnTo>
                  <a:pt x="239407" y="408939"/>
                </a:lnTo>
                <a:lnTo>
                  <a:pt x="239687" y="406399"/>
                </a:lnTo>
                <a:lnTo>
                  <a:pt x="239966" y="405129"/>
                </a:lnTo>
                <a:lnTo>
                  <a:pt x="240106" y="403859"/>
                </a:lnTo>
                <a:lnTo>
                  <a:pt x="240385" y="402589"/>
                </a:lnTo>
                <a:close/>
              </a:path>
              <a:path w="412114" h="537210">
                <a:moveTo>
                  <a:pt x="247116" y="384809"/>
                </a:moveTo>
                <a:lnTo>
                  <a:pt x="164223" y="384809"/>
                </a:lnTo>
                <a:lnTo>
                  <a:pt x="164934" y="386079"/>
                </a:lnTo>
                <a:lnTo>
                  <a:pt x="166611" y="389889"/>
                </a:lnTo>
                <a:lnTo>
                  <a:pt x="167449" y="391159"/>
                </a:lnTo>
                <a:lnTo>
                  <a:pt x="168020" y="392429"/>
                </a:lnTo>
                <a:lnTo>
                  <a:pt x="168300" y="393699"/>
                </a:lnTo>
                <a:lnTo>
                  <a:pt x="169138" y="396239"/>
                </a:lnTo>
                <a:lnTo>
                  <a:pt x="169697" y="397509"/>
                </a:lnTo>
                <a:lnTo>
                  <a:pt x="170116" y="398779"/>
                </a:lnTo>
                <a:lnTo>
                  <a:pt x="170395" y="400049"/>
                </a:lnTo>
                <a:lnTo>
                  <a:pt x="170535" y="401319"/>
                </a:lnTo>
                <a:lnTo>
                  <a:pt x="170814" y="402589"/>
                </a:lnTo>
                <a:lnTo>
                  <a:pt x="240664" y="402589"/>
                </a:lnTo>
                <a:lnTo>
                  <a:pt x="240804" y="401319"/>
                </a:lnTo>
                <a:lnTo>
                  <a:pt x="241655" y="397509"/>
                </a:lnTo>
                <a:lnTo>
                  <a:pt x="242061" y="396239"/>
                </a:lnTo>
                <a:lnTo>
                  <a:pt x="242633" y="394969"/>
                </a:lnTo>
                <a:lnTo>
                  <a:pt x="243890" y="391159"/>
                </a:lnTo>
                <a:lnTo>
                  <a:pt x="244449" y="389889"/>
                </a:lnTo>
                <a:lnTo>
                  <a:pt x="244881" y="389889"/>
                </a:lnTo>
                <a:lnTo>
                  <a:pt x="247116" y="384809"/>
                </a:lnTo>
                <a:close/>
              </a:path>
              <a:path w="412114" h="537210">
                <a:moveTo>
                  <a:pt x="284835" y="353059"/>
                </a:moveTo>
                <a:lnTo>
                  <a:pt x="126504" y="353059"/>
                </a:lnTo>
                <a:lnTo>
                  <a:pt x="130149" y="355599"/>
                </a:lnTo>
                <a:lnTo>
                  <a:pt x="133515" y="358139"/>
                </a:lnTo>
                <a:lnTo>
                  <a:pt x="138556" y="360679"/>
                </a:lnTo>
                <a:lnTo>
                  <a:pt x="143192" y="364489"/>
                </a:lnTo>
                <a:lnTo>
                  <a:pt x="145999" y="365759"/>
                </a:lnTo>
                <a:lnTo>
                  <a:pt x="148805" y="368299"/>
                </a:lnTo>
                <a:lnTo>
                  <a:pt x="153708" y="372109"/>
                </a:lnTo>
                <a:lnTo>
                  <a:pt x="154685" y="373379"/>
                </a:lnTo>
                <a:lnTo>
                  <a:pt x="156933" y="375919"/>
                </a:lnTo>
                <a:lnTo>
                  <a:pt x="157911" y="377189"/>
                </a:lnTo>
                <a:lnTo>
                  <a:pt x="158762" y="378459"/>
                </a:lnTo>
                <a:lnTo>
                  <a:pt x="159740" y="378459"/>
                </a:lnTo>
                <a:lnTo>
                  <a:pt x="161429" y="380999"/>
                </a:lnTo>
                <a:lnTo>
                  <a:pt x="163525" y="384809"/>
                </a:lnTo>
                <a:lnTo>
                  <a:pt x="247815" y="384809"/>
                </a:lnTo>
                <a:lnTo>
                  <a:pt x="249224" y="382269"/>
                </a:lnTo>
                <a:lnTo>
                  <a:pt x="250901" y="379729"/>
                </a:lnTo>
                <a:lnTo>
                  <a:pt x="252590" y="378459"/>
                </a:lnTo>
                <a:lnTo>
                  <a:pt x="254546" y="375919"/>
                </a:lnTo>
                <a:lnTo>
                  <a:pt x="258902" y="372109"/>
                </a:lnTo>
                <a:lnTo>
                  <a:pt x="262686" y="368299"/>
                </a:lnTo>
                <a:lnTo>
                  <a:pt x="265493" y="365759"/>
                </a:lnTo>
                <a:lnTo>
                  <a:pt x="268300" y="364489"/>
                </a:lnTo>
                <a:lnTo>
                  <a:pt x="272923" y="360679"/>
                </a:lnTo>
                <a:lnTo>
                  <a:pt x="274612" y="359409"/>
                </a:lnTo>
                <a:lnTo>
                  <a:pt x="276148" y="359409"/>
                </a:lnTo>
                <a:lnTo>
                  <a:pt x="277837" y="358139"/>
                </a:lnTo>
                <a:lnTo>
                  <a:pt x="279653" y="356869"/>
                </a:lnTo>
                <a:lnTo>
                  <a:pt x="281343" y="355599"/>
                </a:lnTo>
                <a:lnTo>
                  <a:pt x="283159" y="354329"/>
                </a:lnTo>
                <a:lnTo>
                  <a:pt x="284835" y="353059"/>
                </a:lnTo>
                <a:close/>
              </a:path>
              <a:path w="412114" h="537210">
                <a:moveTo>
                  <a:pt x="294246" y="347979"/>
                </a:moveTo>
                <a:lnTo>
                  <a:pt x="117246" y="347979"/>
                </a:lnTo>
                <a:lnTo>
                  <a:pt x="119202" y="349249"/>
                </a:lnTo>
                <a:lnTo>
                  <a:pt x="124675" y="353059"/>
                </a:lnTo>
                <a:lnTo>
                  <a:pt x="286677" y="353059"/>
                </a:lnTo>
                <a:lnTo>
                  <a:pt x="288632" y="351789"/>
                </a:lnTo>
                <a:lnTo>
                  <a:pt x="292277" y="349249"/>
                </a:lnTo>
                <a:lnTo>
                  <a:pt x="294246" y="347979"/>
                </a:lnTo>
                <a:close/>
              </a:path>
              <a:path w="412114" h="537210">
                <a:moveTo>
                  <a:pt x="316966" y="335279"/>
                </a:moveTo>
                <a:lnTo>
                  <a:pt x="94526" y="335279"/>
                </a:lnTo>
                <a:lnTo>
                  <a:pt x="98170" y="337819"/>
                </a:lnTo>
                <a:lnTo>
                  <a:pt x="100139" y="339089"/>
                </a:lnTo>
                <a:lnTo>
                  <a:pt x="103924" y="340359"/>
                </a:lnTo>
                <a:lnTo>
                  <a:pt x="105740" y="341629"/>
                </a:lnTo>
                <a:lnTo>
                  <a:pt x="109677" y="344169"/>
                </a:lnTo>
                <a:lnTo>
                  <a:pt x="111493" y="345439"/>
                </a:lnTo>
                <a:lnTo>
                  <a:pt x="115430" y="347979"/>
                </a:lnTo>
                <a:lnTo>
                  <a:pt x="296062" y="347979"/>
                </a:lnTo>
                <a:lnTo>
                  <a:pt x="298030" y="346709"/>
                </a:lnTo>
                <a:lnTo>
                  <a:pt x="299847" y="345439"/>
                </a:lnTo>
                <a:lnTo>
                  <a:pt x="303784" y="342899"/>
                </a:lnTo>
                <a:lnTo>
                  <a:pt x="305600" y="341629"/>
                </a:lnTo>
                <a:lnTo>
                  <a:pt x="307568" y="340359"/>
                </a:lnTo>
                <a:lnTo>
                  <a:pt x="309384" y="340359"/>
                </a:lnTo>
                <a:lnTo>
                  <a:pt x="311353" y="339089"/>
                </a:lnTo>
                <a:lnTo>
                  <a:pt x="313169" y="337819"/>
                </a:lnTo>
                <a:lnTo>
                  <a:pt x="315137" y="336549"/>
                </a:lnTo>
                <a:lnTo>
                  <a:pt x="316966" y="335279"/>
                </a:lnTo>
                <a:close/>
              </a:path>
              <a:path w="412114" h="537210">
                <a:moveTo>
                  <a:pt x="337019" y="322579"/>
                </a:moveTo>
                <a:lnTo>
                  <a:pt x="74333" y="322579"/>
                </a:lnTo>
                <a:lnTo>
                  <a:pt x="78955" y="326389"/>
                </a:lnTo>
                <a:lnTo>
                  <a:pt x="80644" y="327659"/>
                </a:lnTo>
                <a:lnTo>
                  <a:pt x="82181" y="328929"/>
                </a:lnTo>
                <a:lnTo>
                  <a:pt x="85547" y="330199"/>
                </a:lnTo>
                <a:lnTo>
                  <a:pt x="87375" y="331469"/>
                </a:lnTo>
                <a:lnTo>
                  <a:pt x="89052" y="332739"/>
                </a:lnTo>
                <a:lnTo>
                  <a:pt x="92709" y="335279"/>
                </a:lnTo>
                <a:lnTo>
                  <a:pt x="318782" y="335279"/>
                </a:lnTo>
                <a:lnTo>
                  <a:pt x="320611" y="334009"/>
                </a:lnTo>
                <a:lnTo>
                  <a:pt x="322287" y="332739"/>
                </a:lnTo>
                <a:lnTo>
                  <a:pt x="324116" y="331469"/>
                </a:lnTo>
                <a:lnTo>
                  <a:pt x="325805" y="330199"/>
                </a:lnTo>
                <a:lnTo>
                  <a:pt x="330847" y="327659"/>
                </a:lnTo>
                <a:lnTo>
                  <a:pt x="332524" y="326389"/>
                </a:lnTo>
                <a:lnTo>
                  <a:pt x="335622" y="323849"/>
                </a:lnTo>
                <a:lnTo>
                  <a:pt x="337019" y="322579"/>
                </a:lnTo>
                <a:close/>
              </a:path>
              <a:path w="412114" h="537210">
                <a:moveTo>
                  <a:pt x="345287" y="316229"/>
                </a:moveTo>
                <a:lnTo>
                  <a:pt x="66192" y="316229"/>
                </a:lnTo>
                <a:lnTo>
                  <a:pt x="68719" y="318769"/>
                </a:lnTo>
                <a:lnTo>
                  <a:pt x="72923" y="322579"/>
                </a:lnTo>
                <a:lnTo>
                  <a:pt x="338556" y="322579"/>
                </a:lnTo>
                <a:lnTo>
                  <a:pt x="341363" y="320039"/>
                </a:lnTo>
                <a:lnTo>
                  <a:pt x="342633" y="318769"/>
                </a:lnTo>
                <a:lnTo>
                  <a:pt x="345287" y="316229"/>
                </a:lnTo>
                <a:close/>
              </a:path>
              <a:path w="412114" h="537210">
                <a:moveTo>
                  <a:pt x="357631" y="303529"/>
                </a:moveTo>
                <a:lnTo>
                  <a:pt x="53708" y="303529"/>
                </a:lnTo>
                <a:lnTo>
                  <a:pt x="54559" y="304799"/>
                </a:lnTo>
                <a:lnTo>
                  <a:pt x="55537" y="306069"/>
                </a:lnTo>
                <a:lnTo>
                  <a:pt x="56375" y="307339"/>
                </a:lnTo>
                <a:lnTo>
                  <a:pt x="58343" y="309879"/>
                </a:lnTo>
                <a:lnTo>
                  <a:pt x="59321" y="309879"/>
                </a:lnTo>
                <a:lnTo>
                  <a:pt x="62547" y="313689"/>
                </a:lnTo>
                <a:lnTo>
                  <a:pt x="63817" y="314959"/>
                </a:lnTo>
                <a:lnTo>
                  <a:pt x="64935" y="316229"/>
                </a:lnTo>
                <a:lnTo>
                  <a:pt x="346417" y="316229"/>
                </a:lnTo>
                <a:lnTo>
                  <a:pt x="347675" y="314959"/>
                </a:lnTo>
                <a:lnTo>
                  <a:pt x="351040" y="311149"/>
                </a:lnTo>
                <a:lnTo>
                  <a:pt x="352031" y="309879"/>
                </a:lnTo>
                <a:lnTo>
                  <a:pt x="354126" y="308609"/>
                </a:lnTo>
                <a:lnTo>
                  <a:pt x="354964" y="307339"/>
                </a:lnTo>
                <a:lnTo>
                  <a:pt x="355955" y="306069"/>
                </a:lnTo>
                <a:lnTo>
                  <a:pt x="357631" y="303529"/>
                </a:lnTo>
                <a:close/>
              </a:path>
              <a:path w="412114" h="537210">
                <a:moveTo>
                  <a:pt x="370255" y="285749"/>
                </a:moveTo>
                <a:lnTo>
                  <a:pt x="41224" y="285749"/>
                </a:lnTo>
                <a:lnTo>
                  <a:pt x="44742" y="292099"/>
                </a:lnTo>
                <a:lnTo>
                  <a:pt x="46837" y="294639"/>
                </a:lnTo>
                <a:lnTo>
                  <a:pt x="48945" y="298449"/>
                </a:lnTo>
                <a:lnTo>
                  <a:pt x="49783" y="298449"/>
                </a:lnTo>
                <a:lnTo>
                  <a:pt x="50482" y="299719"/>
                </a:lnTo>
                <a:lnTo>
                  <a:pt x="51333" y="300989"/>
                </a:lnTo>
                <a:lnTo>
                  <a:pt x="52031" y="302259"/>
                </a:lnTo>
                <a:lnTo>
                  <a:pt x="52870" y="303529"/>
                </a:lnTo>
                <a:lnTo>
                  <a:pt x="358470" y="303529"/>
                </a:lnTo>
                <a:lnTo>
                  <a:pt x="360159" y="300989"/>
                </a:lnTo>
                <a:lnTo>
                  <a:pt x="360857" y="299719"/>
                </a:lnTo>
                <a:lnTo>
                  <a:pt x="361695" y="298449"/>
                </a:lnTo>
                <a:lnTo>
                  <a:pt x="363105" y="297179"/>
                </a:lnTo>
                <a:lnTo>
                  <a:pt x="363943" y="295909"/>
                </a:lnTo>
                <a:lnTo>
                  <a:pt x="364642" y="294639"/>
                </a:lnTo>
                <a:lnTo>
                  <a:pt x="366750" y="292099"/>
                </a:lnTo>
                <a:lnTo>
                  <a:pt x="370255" y="285749"/>
                </a:lnTo>
                <a:close/>
              </a:path>
              <a:path w="412114" h="537210">
                <a:moveTo>
                  <a:pt x="384568" y="267969"/>
                </a:moveTo>
                <a:lnTo>
                  <a:pt x="26923" y="267969"/>
                </a:lnTo>
                <a:lnTo>
                  <a:pt x="28892" y="270509"/>
                </a:lnTo>
                <a:lnTo>
                  <a:pt x="29730" y="271779"/>
                </a:lnTo>
                <a:lnTo>
                  <a:pt x="32537" y="274319"/>
                </a:lnTo>
                <a:lnTo>
                  <a:pt x="35902" y="279399"/>
                </a:lnTo>
                <a:lnTo>
                  <a:pt x="36601" y="279399"/>
                </a:lnTo>
                <a:lnTo>
                  <a:pt x="37452" y="280669"/>
                </a:lnTo>
                <a:lnTo>
                  <a:pt x="38150" y="281939"/>
                </a:lnTo>
                <a:lnTo>
                  <a:pt x="38988" y="283209"/>
                </a:lnTo>
                <a:lnTo>
                  <a:pt x="40385" y="285749"/>
                </a:lnTo>
                <a:lnTo>
                  <a:pt x="370954" y="285749"/>
                </a:lnTo>
                <a:lnTo>
                  <a:pt x="371652" y="284479"/>
                </a:lnTo>
                <a:lnTo>
                  <a:pt x="372503" y="283209"/>
                </a:lnTo>
                <a:lnTo>
                  <a:pt x="373202" y="281939"/>
                </a:lnTo>
                <a:lnTo>
                  <a:pt x="374040" y="280669"/>
                </a:lnTo>
                <a:lnTo>
                  <a:pt x="374751" y="279399"/>
                </a:lnTo>
                <a:lnTo>
                  <a:pt x="376427" y="278129"/>
                </a:lnTo>
                <a:lnTo>
                  <a:pt x="379793" y="273049"/>
                </a:lnTo>
                <a:lnTo>
                  <a:pt x="380771" y="273049"/>
                </a:lnTo>
                <a:lnTo>
                  <a:pt x="381622" y="271779"/>
                </a:lnTo>
                <a:lnTo>
                  <a:pt x="384568" y="267969"/>
                </a:lnTo>
                <a:close/>
              </a:path>
              <a:path w="412114" h="537210">
                <a:moveTo>
                  <a:pt x="396620" y="255269"/>
                </a:moveTo>
                <a:lnTo>
                  <a:pt x="14719" y="255269"/>
                </a:lnTo>
                <a:lnTo>
                  <a:pt x="15709" y="256539"/>
                </a:lnTo>
                <a:lnTo>
                  <a:pt x="16827" y="257809"/>
                </a:lnTo>
                <a:lnTo>
                  <a:pt x="17805" y="259079"/>
                </a:lnTo>
                <a:lnTo>
                  <a:pt x="19913" y="261619"/>
                </a:lnTo>
                <a:lnTo>
                  <a:pt x="21869" y="262889"/>
                </a:lnTo>
                <a:lnTo>
                  <a:pt x="22999" y="264159"/>
                </a:lnTo>
                <a:lnTo>
                  <a:pt x="25946" y="267969"/>
                </a:lnTo>
                <a:lnTo>
                  <a:pt x="385546" y="267969"/>
                </a:lnTo>
                <a:lnTo>
                  <a:pt x="388492" y="264159"/>
                </a:lnTo>
                <a:lnTo>
                  <a:pt x="390588" y="261619"/>
                </a:lnTo>
                <a:lnTo>
                  <a:pt x="392556" y="260349"/>
                </a:lnTo>
                <a:lnTo>
                  <a:pt x="393674" y="259079"/>
                </a:lnTo>
                <a:lnTo>
                  <a:pt x="396620" y="255269"/>
                </a:lnTo>
                <a:close/>
              </a:path>
              <a:path w="412114" h="537210">
                <a:moveTo>
                  <a:pt x="407288" y="242569"/>
                </a:moveTo>
                <a:lnTo>
                  <a:pt x="4203" y="242569"/>
                </a:lnTo>
                <a:lnTo>
                  <a:pt x="5613" y="245109"/>
                </a:lnTo>
                <a:lnTo>
                  <a:pt x="6451" y="246379"/>
                </a:lnTo>
                <a:lnTo>
                  <a:pt x="8966" y="248919"/>
                </a:lnTo>
                <a:lnTo>
                  <a:pt x="9956" y="250189"/>
                </a:lnTo>
                <a:lnTo>
                  <a:pt x="10794" y="251459"/>
                </a:lnTo>
                <a:lnTo>
                  <a:pt x="13741" y="255269"/>
                </a:lnTo>
                <a:lnTo>
                  <a:pt x="397751" y="255269"/>
                </a:lnTo>
                <a:lnTo>
                  <a:pt x="399707" y="252729"/>
                </a:lnTo>
                <a:lnTo>
                  <a:pt x="400545" y="251459"/>
                </a:lnTo>
                <a:lnTo>
                  <a:pt x="403364" y="248919"/>
                </a:lnTo>
                <a:lnTo>
                  <a:pt x="405041" y="246379"/>
                </a:lnTo>
                <a:lnTo>
                  <a:pt x="406438" y="243839"/>
                </a:lnTo>
                <a:lnTo>
                  <a:pt x="407288" y="242569"/>
                </a:lnTo>
                <a:close/>
              </a:path>
              <a:path w="412114" h="537210">
                <a:moveTo>
                  <a:pt x="409956" y="223519"/>
                </a:moveTo>
                <a:lnTo>
                  <a:pt x="1536" y="223519"/>
                </a:lnTo>
                <a:lnTo>
                  <a:pt x="698" y="226059"/>
                </a:lnTo>
                <a:lnTo>
                  <a:pt x="419" y="227329"/>
                </a:lnTo>
                <a:lnTo>
                  <a:pt x="0" y="229869"/>
                </a:lnTo>
                <a:lnTo>
                  <a:pt x="0" y="231139"/>
                </a:lnTo>
                <a:lnTo>
                  <a:pt x="419" y="234949"/>
                </a:lnTo>
                <a:lnTo>
                  <a:pt x="698" y="236219"/>
                </a:lnTo>
                <a:lnTo>
                  <a:pt x="1117" y="237489"/>
                </a:lnTo>
                <a:lnTo>
                  <a:pt x="1396" y="237489"/>
                </a:lnTo>
                <a:lnTo>
                  <a:pt x="1968" y="238759"/>
                </a:lnTo>
                <a:lnTo>
                  <a:pt x="2374" y="240029"/>
                </a:lnTo>
                <a:lnTo>
                  <a:pt x="2946" y="241299"/>
                </a:lnTo>
                <a:lnTo>
                  <a:pt x="3644" y="242569"/>
                </a:lnTo>
                <a:lnTo>
                  <a:pt x="407847" y="242569"/>
                </a:lnTo>
                <a:lnTo>
                  <a:pt x="408406" y="241299"/>
                </a:lnTo>
                <a:lnTo>
                  <a:pt x="409105" y="240029"/>
                </a:lnTo>
                <a:lnTo>
                  <a:pt x="409524" y="238759"/>
                </a:lnTo>
                <a:lnTo>
                  <a:pt x="410362" y="237489"/>
                </a:lnTo>
                <a:lnTo>
                  <a:pt x="411213" y="233679"/>
                </a:lnTo>
                <a:lnTo>
                  <a:pt x="411353" y="232409"/>
                </a:lnTo>
                <a:lnTo>
                  <a:pt x="411353" y="231139"/>
                </a:lnTo>
                <a:lnTo>
                  <a:pt x="411492" y="229869"/>
                </a:lnTo>
                <a:lnTo>
                  <a:pt x="411073" y="227329"/>
                </a:lnTo>
                <a:lnTo>
                  <a:pt x="410781" y="226059"/>
                </a:lnTo>
                <a:lnTo>
                  <a:pt x="409956" y="223519"/>
                </a:lnTo>
                <a:close/>
              </a:path>
              <a:path w="412114" h="537210">
                <a:moveTo>
                  <a:pt x="406717" y="218439"/>
                </a:moveTo>
                <a:lnTo>
                  <a:pt x="4762" y="218439"/>
                </a:lnTo>
                <a:lnTo>
                  <a:pt x="3924" y="219709"/>
                </a:lnTo>
                <a:lnTo>
                  <a:pt x="2527" y="222249"/>
                </a:lnTo>
                <a:lnTo>
                  <a:pt x="1968" y="223519"/>
                </a:lnTo>
                <a:lnTo>
                  <a:pt x="409384" y="223519"/>
                </a:lnTo>
                <a:lnTo>
                  <a:pt x="408266" y="220979"/>
                </a:lnTo>
                <a:lnTo>
                  <a:pt x="407568" y="219709"/>
                </a:lnTo>
                <a:lnTo>
                  <a:pt x="406717" y="218439"/>
                </a:lnTo>
                <a:close/>
              </a:path>
              <a:path w="412114" h="537210">
                <a:moveTo>
                  <a:pt x="391579" y="205739"/>
                </a:moveTo>
                <a:lnTo>
                  <a:pt x="19913" y="205739"/>
                </a:lnTo>
                <a:lnTo>
                  <a:pt x="18224" y="207009"/>
                </a:lnTo>
                <a:lnTo>
                  <a:pt x="16687" y="208279"/>
                </a:lnTo>
                <a:lnTo>
                  <a:pt x="15278" y="209549"/>
                </a:lnTo>
                <a:lnTo>
                  <a:pt x="13741" y="210819"/>
                </a:lnTo>
                <a:lnTo>
                  <a:pt x="12484" y="212089"/>
                </a:lnTo>
                <a:lnTo>
                  <a:pt x="11074" y="212089"/>
                </a:lnTo>
                <a:lnTo>
                  <a:pt x="8686" y="214629"/>
                </a:lnTo>
                <a:lnTo>
                  <a:pt x="7569" y="215899"/>
                </a:lnTo>
                <a:lnTo>
                  <a:pt x="5613" y="218439"/>
                </a:lnTo>
                <a:lnTo>
                  <a:pt x="405879" y="218439"/>
                </a:lnTo>
                <a:lnTo>
                  <a:pt x="404901" y="217169"/>
                </a:lnTo>
                <a:lnTo>
                  <a:pt x="403771" y="215899"/>
                </a:lnTo>
                <a:lnTo>
                  <a:pt x="402793" y="214629"/>
                </a:lnTo>
                <a:lnTo>
                  <a:pt x="401535" y="213359"/>
                </a:lnTo>
                <a:lnTo>
                  <a:pt x="399008" y="212089"/>
                </a:lnTo>
                <a:lnTo>
                  <a:pt x="396201" y="209549"/>
                </a:lnTo>
                <a:lnTo>
                  <a:pt x="391579" y="205739"/>
                </a:lnTo>
                <a:close/>
              </a:path>
              <a:path w="412114" h="537210">
                <a:moveTo>
                  <a:pt x="368160" y="193039"/>
                </a:moveTo>
                <a:lnTo>
                  <a:pt x="43192" y="193039"/>
                </a:lnTo>
                <a:lnTo>
                  <a:pt x="34785" y="198119"/>
                </a:lnTo>
                <a:lnTo>
                  <a:pt x="28892" y="200659"/>
                </a:lnTo>
                <a:lnTo>
                  <a:pt x="26923" y="201929"/>
                </a:lnTo>
                <a:lnTo>
                  <a:pt x="23279" y="204469"/>
                </a:lnTo>
                <a:lnTo>
                  <a:pt x="21589" y="205739"/>
                </a:lnTo>
                <a:lnTo>
                  <a:pt x="389889" y="205739"/>
                </a:lnTo>
                <a:lnTo>
                  <a:pt x="382600" y="200659"/>
                </a:lnTo>
                <a:lnTo>
                  <a:pt x="376707" y="198119"/>
                </a:lnTo>
                <a:lnTo>
                  <a:pt x="370395" y="194309"/>
                </a:lnTo>
                <a:lnTo>
                  <a:pt x="368160" y="193039"/>
                </a:lnTo>
                <a:close/>
              </a:path>
              <a:path w="412114" h="537210">
                <a:moveTo>
                  <a:pt x="357073" y="187959"/>
                </a:moveTo>
                <a:lnTo>
                  <a:pt x="54279" y="187959"/>
                </a:lnTo>
                <a:lnTo>
                  <a:pt x="47536" y="191769"/>
                </a:lnTo>
                <a:lnTo>
                  <a:pt x="45440" y="193039"/>
                </a:lnTo>
                <a:lnTo>
                  <a:pt x="366052" y="193039"/>
                </a:lnTo>
                <a:lnTo>
                  <a:pt x="357073" y="187959"/>
                </a:lnTo>
                <a:close/>
              </a:path>
              <a:path w="412114" h="537210">
                <a:moveTo>
                  <a:pt x="296202" y="156209"/>
                </a:moveTo>
                <a:lnTo>
                  <a:pt x="115277" y="156209"/>
                </a:lnTo>
                <a:lnTo>
                  <a:pt x="110655" y="160019"/>
                </a:lnTo>
                <a:lnTo>
                  <a:pt x="107289" y="162559"/>
                </a:lnTo>
                <a:lnTo>
                  <a:pt x="101815" y="165099"/>
                </a:lnTo>
                <a:lnTo>
                  <a:pt x="99999" y="166369"/>
                </a:lnTo>
                <a:lnTo>
                  <a:pt x="94106" y="168909"/>
                </a:lnTo>
                <a:lnTo>
                  <a:pt x="91998" y="170179"/>
                </a:lnTo>
                <a:lnTo>
                  <a:pt x="90042" y="171449"/>
                </a:lnTo>
                <a:lnTo>
                  <a:pt x="85826" y="173989"/>
                </a:lnTo>
                <a:lnTo>
                  <a:pt x="83591" y="175259"/>
                </a:lnTo>
                <a:lnTo>
                  <a:pt x="81483" y="175259"/>
                </a:lnTo>
                <a:lnTo>
                  <a:pt x="74752" y="179069"/>
                </a:lnTo>
                <a:lnTo>
                  <a:pt x="65773" y="182879"/>
                </a:lnTo>
                <a:lnTo>
                  <a:pt x="63385" y="184149"/>
                </a:lnTo>
                <a:lnTo>
                  <a:pt x="56654" y="187959"/>
                </a:lnTo>
                <a:lnTo>
                  <a:pt x="354825" y="187959"/>
                </a:lnTo>
                <a:lnTo>
                  <a:pt x="350342" y="185419"/>
                </a:lnTo>
                <a:lnTo>
                  <a:pt x="347954" y="184149"/>
                </a:lnTo>
                <a:lnTo>
                  <a:pt x="345706" y="182879"/>
                </a:lnTo>
                <a:lnTo>
                  <a:pt x="341223" y="181609"/>
                </a:lnTo>
                <a:lnTo>
                  <a:pt x="338836" y="180339"/>
                </a:lnTo>
                <a:lnTo>
                  <a:pt x="334352" y="177799"/>
                </a:lnTo>
                <a:lnTo>
                  <a:pt x="332244" y="176529"/>
                </a:lnTo>
                <a:lnTo>
                  <a:pt x="327761" y="175259"/>
                </a:lnTo>
                <a:lnTo>
                  <a:pt x="319341" y="170179"/>
                </a:lnTo>
                <a:lnTo>
                  <a:pt x="317385" y="168909"/>
                </a:lnTo>
                <a:lnTo>
                  <a:pt x="315277" y="168909"/>
                </a:lnTo>
                <a:lnTo>
                  <a:pt x="313321" y="167639"/>
                </a:lnTo>
                <a:lnTo>
                  <a:pt x="311492" y="166369"/>
                </a:lnTo>
                <a:lnTo>
                  <a:pt x="309524" y="165099"/>
                </a:lnTo>
                <a:lnTo>
                  <a:pt x="305879" y="162559"/>
                </a:lnTo>
                <a:lnTo>
                  <a:pt x="302513" y="161289"/>
                </a:lnTo>
                <a:lnTo>
                  <a:pt x="300837" y="160019"/>
                </a:lnTo>
                <a:lnTo>
                  <a:pt x="296202" y="156209"/>
                </a:lnTo>
                <a:close/>
              </a:path>
              <a:path w="412114" h="537210">
                <a:moveTo>
                  <a:pt x="289331" y="151129"/>
                </a:moveTo>
                <a:lnTo>
                  <a:pt x="122021" y="151129"/>
                </a:lnTo>
                <a:lnTo>
                  <a:pt x="119481" y="153669"/>
                </a:lnTo>
                <a:lnTo>
                  <a:pt x="116687" y="156209"/>
                </a:lnTo>
                <a:lnTo>
                  <a:pt x="294665" y="156209"/>
                </a:lnTo>
                <a:lnTo>
                  <a:pt x="293255" y="154939"/>
                </a:lnTo>
                <a:lnTo>
                  <a:pt x="291998" y="153669"/>
                </a:lnTo>
                <a:lnTo>
                  <a:pt x="289331" y="151129"/>
                </a:lnTo>
                <a:close/>
              </a:path>
              <a:path w="412114" h="537210">
                <a:moveTo>
                  <a:pt x="277837" y="138429"/>
                </a:moveTo>
                <a:lnTo>
                  <a:pt x="133654" y="138429"/>
                </a:lnTo>
                <a:lnTo>
                  <a:pt x="132956" y="139699"/>
                </a:lnTo>
                <a:lnTo>
                  <a:pt x="129590" y="144779"/>
                </a:lnTo>
                <a:lnTo>
                  <a:pt x="126644" y="147319"/>
                </a:lnTo>
                <a:lnTo>
                  <a:pt x="123278" y="151129"/>
                </a:lnTo>
                <a:lnTo>
                  <a:pt x="288213" y="151129"/>
                </a:lnTo>
                <a:lnTo>
                  <a:pt x="286956" y="149859"/>
                </a:lnTo>
                <a:lnTo>
                  <a:pt x="283730" y="146049"/>
                </a:lnTo>
                <a:lnTo>
                  <a:pt x="282740" y="144779"/>
                </a:lnTo>
                <a:lnTo>
                  <a:pt x="281901" y="144779"/>
                </a:lnTo>
                <a:lnTo>
                  <a:pt x="280911" y="143509"/>
                </a:lnTo>
                <a:lnTo>
                  <a:pt x="280073" y="142239"/>
                </a:lnTo>
                <a:lnTo>
                  <a:pt x="279374" y="140969"/>
                </a:lnTo>
                <a:lnTo>
                  <a:pt x="278536" y="139699"/>
                </a:lnTo>
                <a:lnTo>
                  <a:pt x="277837" y="138429"/>
                </a:lnTo>
                <a:close/>
              </a:path>
              <a:path w="412114" h="537210">
                <a:moveTo>
                  <a:pt x="268579" y="120649"/>
                </a:moveTo>
                <a:lnTo>
                  <a:pt x="142773" y="120649"/>
                </a:lnTo>
                <a:lnTo>
                  <a:pt x="141935" y="123189"/>
                </a:lnTo>
                <a:lnTo>
                  <a:pt x="141376" y="124459"/>
                </a:lnTo>
                <a:lnTo>
                  <a:pt x="140944" y="125729"/>
                </a:lnTo>
                <a:lnTo>
                  <a:pt x="140525" y="125729"/>
                </a:lnTo>
                <a:lnTo>
                  <a:pt x="139966" y="126999"/>
                </a:lnTo>
                <a:lnTo>
                  <a:pt x="139547" y="128269"/>
                </a:lnTo>
                <a:lnTo>
                  <a:pt x="138988" y="129539"/>
                </a:lnTo>
                <a:lnTo>
                  <a:pt x="138556" y="130809"/>
                </a:lnTo>
                <a:lnTo>
                  <a:pt x="136880" y="133349"/>
                </a:lnTo>
                <a:lnTo>
                  <a:pt x="136321" y="134619"/>
                </a:lnTo>
                <a:lnTo>
                  <a:pt x="135610" y="135889"/>
                </a:lnTo>
                <a:lnTo>
                  <a:pt x="135064" y="137159"/>
                </a:lnTo>
                <a:lnTo>
                  <a:pt x="134353" y="138429"/>
                </a:lnTo>
                <a:lnTo>
                  <a:pt x="277139" y="138429"/>
                </a:lnTo>
                <a:lnTo>
                  <a:pt x="275729" y="135889"/>
                </a:lnTo>
                <a:lnTo>
                  <a:pt x="274612" y="133349"/>
                </a:lnTo>
                <a:lnTo>
                  <a:pt x="272923" y="130809"/>
                </a:lnTo>
                <a:lnTo>
                  <a:pt x="272364" y="129539"/>
                </a:lnTo>
                <a:lnTo>
                  <a:pt x="271945" y="128269"/>
                </a:lnTo>
                <a:lnTo>
                  <a:pt x="271373" y="126999"/>
                </a:lnTo>
                <a:lnTo>
                  <a:pt x="270548" y="125729"/>
                </a:lnTo>
                <a:lnTo>
                  <a:pt x="269976" y="124459"/>
                </a:lnTo>
                <a:lnTo>
                  <a:pt x="269138" y="121919"/>
                </a:lnTo>
                <a:lnTo>
                  <a:pt x="268579" y="120649"/>
                </a:lnTo>
                <a:close/>
              </a:path>
              <a:path w="412114" h="537210">
                <a:moveTo>
                  <a:pt x="261708" y="106679"/>
                </a:moveTo>
                <a:lnTo>
                  <a:pt x="149644" y="106679"/>
                </a:lnTo>
                <a:lnTo>
                  <a:pt x="148526" y="109219"/>
                </a:lnTo>
                <a:lnTo>
                  <a:pt x="147815" y="110489"/>
                </a:lnTo>
                <a:lnTo>
                  <a:pt x="146697" y="113029"/>
                </a:lnTo>
                <a:lnTo>
                  <a:pt x="146278" y="113029"/>
                </a:lnTo>
                <a:lnTo>
                  <a:pt x="145148" y="115569"/>
                </a:lnTo>
                <a:lnTo>
                  <a:pt x="144729" y="116839"/>
                </a:lnTo>
                <a:lnTo>
                  <a:pt x="144170" y="118109"/>
                </a:lnTo>
                <a:lnTo>
                  <a:pt x="143332" y="120649"/>
                </a:lnTo>
                <a:lnTo>
                  <a:pt x="268160" y="120649"/>
                </a:lnTo>
                <a:lnTo>
                  <a:pt x="267728" y="119379"/>
                </a:lnTo>
                <a:lnTo>
                  <a:pt x="267169" y="118109"/>
                </a:lnTo>
                <a:lnTo>
                  <a:pt x="266750" y="116839"/>
                </a:lnTo>
                <a:lnTo>
                  <a:pt x="266191" y="115569"/>
                </a:lnTo>
                <a:lnTo>
                  <a:pt x="265772" y="114299"/>
                </a:lnTo>
                <a:lnTo>
                  <a:pt x="264655" y="113029"/>
                </a:lnTo>
                <a:lnTo>
                  <a:pt x="262407" y="107949"/>
                </a:lnTo>
                <a:lnTo>
                  <a:pt x="261708" y="106679"/>
                </a:lnTo>
                <a:close/>
              </a:path>
              <a:path w="412114" h="537210">
                <a:moveTo>
                  <a:pt x="258343" y="101599"/>
                </a:moveTo>
                <a:lnTo>
                  <a:pt x="153009" y="101599"/>
                </a:lnTo>
                <a:lnTo>
                  <a:pt x="150914" y="105409"/>
                </a:lnTo>
                <a:lnTo>
                  <a:pt x="150342" y="106679"/>
                </a:lnTo>
                <a:lnTo>
                  <a:pt x="261137" y="106679"/>
                </a:lnTo>
                <a:lnTo>
                  <a:pt x="258343" y="101599"/>
                </a:lnTo>
                <a:close/>
              </a:path>
              <a:path w="412114" h="537210">
                <a:moveTo>
                  <a:pt x="248246" y="88899"/>
                </a:moveTo>
                <a:lnTo>
                  <a:pt x="163106" y="88899"/>
                </a:lnTo>
                <a:lnTo>
                  <a:pt x="162267" y="90169"/>
                </a:lnTo>
                <a:lnTo>
                  <a:pt x="161277" y="91439"/>
                </a:lnTo>
                <a:lnTo>
                  <a:pt x="159600" y="93979"/>
                </a:lnTo>
                <a:lnTo>
                  <a:pt x="158622" y="95249"/>
                </a:lnTo>
                <a:lnTo>
                  <a:pt x="156095" y="97789"/>
                </a:lnTo>
                <a:lnTo>
                  <a:pt x="155397" y="99059"/>
                </a:lnTo>
                <a:lnTo>
                  <a:pt x="154558" y="100329"/>
                </a:lnTo>
                <a:lnTo>
                  <a:pt x="153860" y="101599"/>
                </a:lnTo>
                <a:lnTo>
                  <a:pt x="257632" y="101599"/>
                </a:lnTo>
                <a:lnTo>
                  <a:pt x="256794" y="100329"/>
                </a:lnTo>
                <a:lnTo>
                  <a:pt x="256095" y="99059"/>
                </a:lnTo>
                <a:lnTo>
                  <a:pt x="255244" y="97789"/>
                </a:lnTo>
                <a:lnTo>
                  <a:pt x="252729" y="95249"/>
                </a:lnTo>
                <a:lnTo>
                  <a:pt x="251040" y="92709"/>
                </a:lnTo>
                <a:lnTo>
                  <a:pt x="250062" y="91439"/>
                </a:lnTo>
                <a:lnTo>
                  <a:pt x="249224" y="90169"/>
                </a:lnTo>
                <a:lnTo>
                  <a:pt x="248246" y="88899"/>
                </a:lnTo>
                <a:close/>
              </a:path>
              <a:path w="412114" h="537210">
                <a:moveTo>
                  <a:pt x="236600" y="76199"/>
                </a:moveTo>
                <a:lnTo>
                  <a:pt x="174891" y="76199"/>
                </a:lnTo>
                <a:lnTo>
                  <a:pt x="170967" y="81279"/>
                </a:lnTo>
                <a:lnTo>
                  <a:pt x="168020" y="83819"/>
                </a:lnTo>
                <a:lnTo>
                  <a:pt x="164096" y="88899"/>
                </a:lnTo>
                <a:lnTo>
                  <a:pt x="247256" y="88899"/>
                </a:lnTo>
                <a:lnTo>
                  <a:pt x="246418" y="87629"/>
                </a:lnTo>
                <a:lnTo>
                  <a:pt x="243471" y="83819"/>
                </a:lnTo>
                <a:lnTo>
                  <a:pt x="240525" y="81279"/>
                </a:lnTo>
                <a:lnTo>
                  <a:pt x="236600" y="76199"/>
                </a:lnTo>
                <a:close/>
              </a:path>
              <a:path w="412114" h="537210">
                <a:moveTo>
                  <a:pt x="221589" y="58419"/>
                </a:moveTo>
                <a:lnTo>
                  <a:pt x="189750" y="58419"/>
                </a:lnTo>
                <a:lnTo>
                  <a:pt x="189052" y="59689"/>
                </a:lnTo>
                <a:lnTo>
                  <a:pt x="188213" y="60959"/>
                </a:lnTo>
                <a:lnTo>
                  <a:pt x="187515" y="62229"/>
                </a:lnTo>
                <a:lnTo>
                  <a:pt x="186677" y="63499"/>
                </a:lnTo>
                <a:lnTo>
                  <a:pt x="184149" y="66039"/>
                </a:lnTo>
                <a:lnTo>
                  <a:pt x="182321" y="68579"/>
                </a:lnTo>
                <a:lnTo>
                  <a:pt x="181482" y="69849"/>
                </a:lnTo>
                <a:lnTo>
                  <a:pt x="179654" y="71119"/>
                </a:lnTo>
                <a:lnTo>
                  <a:pt x="176707" y="74929"/>
                </a:lnTo>
                <a:lnTo>
                  <a:pt x="175869" y="76199"/>
                </a:lnTo>
                <a:lnTo>
                  <a:pt x="235623" y="76199"/>
                </a:lnTo>
                <a:lnTo>
                  <a:pt x="233654" y="73659"/>
                </a:lnTo>
                <a:lnTo>
                  <a:pt x="232816" y="72389"/>
                </a:lnTo>
                <a:lnTo>
                  <a:pt x="231825" y="71119"/>
                </a:lnTo>
                <a:lnTo>
                  <a:pt x="230847" y="71119"/>
                </a:lnTo>
                <a:lnTo>
                  <a:pt x="230009" y="69849"/>
                </a:lnTo>
                <a:lnTo>
                  <a:pt x="229019" y="68579"/>
                </a:lnTo>
                <a:lnTo>
                  <a:pt x="227342" y="66039"/>
                </a:lnTo>
                <a:lnTo>
                  <a:pt x="224815" y="63499"/>
                </a:lnTo>
                <a:lnTo>
                  <a:pt x="223138" y="60959"/>
                </a:lnTo>
                <a:lnTo>
                  <a:pt x="222427" y="59689"/>
                </a:lnTo>
                <a:lnTo>
                  <a:pt x="221589" y="58419"/>
                </a:lnTo>
                <a:close/>
              </a:path>
              <a:path w="412114" h="537210">
                <a:moveTo>
                  <a:pt x="214299" y="45719"/>
                </a:moveTo>
                <a:lnTo>
                  <a:pt x="197192" y="45719"/>
                </a:lnTo>
                <a:lnTo>
                  <a:pt x="196634" y="46989"/>
                </a:lnTo>
                <a:lnTo>
                  <a:pt x="196202" y="48259"/>
                </a:lnTo>
                <a:lnTo>
                  <a:pt x="194525" y="52069"/>
                </a:lnTo>
                <a:lnTo>
                  <a:pt x="193814" y="52069"/>
                </a:lnTo>
                <a:lnTo>
                  <a:pt x="193268" y="53339"/>
                </a:lnTo>
                <a:lnTo>
                  <a:pt x="191858" y="55879"/>
                </a:lnTo>
                <a:lnTo>
                  <a:pt x="191300" y="57149"/>
                </a:lnTo>
                <a:lnTo>
                  <a:pt x="190449" y="58419"/>
                </a:lnTo>
                <a:lnTo>
                  <a:pt x="220891" y="58419"/>
                </a:lnTo>
                <a:lnTo>
                  <a:pt x="218782" y="54609"/>
                </a:lnTo>
                <a:lnTo>
                  <a:pt x="218224" y="53339"/>
                </a:lnTo>
                <a:lnTo>
                  <a:pt x="217525" y="52069"/>
                </a:lnTo>
                <a:lnTo>
                  <a:pt x="215836" y="49529"/>
                </a:lnTo>
                <a:lnTo>
                  <a:pt x="214718" y="46989"/>
                </a:lnTo>
                <a:lnTo>
                  <a:pt x="214299" y="45719"/>
                </a:lnTo>
                <a:close/>
              </a:path>
              <a:path w="412114" h="537210">
                <a:moveTo>
                  <a:pt x="212051" y="40639"/>
                </a:moveTo>
                <a:lnTo>
                  <a:pt x="199428" y="40639"/>
                </a:lnTo>
                <a:lnTo>
                  <a:pt x="198170" y="44449"/>
                </a:lnTo>
                <a:lnTo>
                  <a:pt x="197611" y="45719"/>
                </a:lnTo>
                <a:lnTo>
                  <a:pt x="213740" y="45719"/>
                </a:lnTo>
                <a:lnTo>
                  <a:pt x="212051" y="40639"/>
                </a:lnTo>
                <a:close/>
              </a:path>
              <a:path w="412114" h="537210">
                <a:moveTo>
                  <a:pt x="206019" y="0"/>
                </a:moveTo>
                <a:lnTo>
                  <a:pt x="205460" y="0"/>
                </a:lnTo>
                <a:lnTo>
                  <a:pt x="205460" y="1269"/>
                </a:lnTo>
                <a:lnTo>
                  <a:pt x="205320" y="2539"/>
                </a:lnTo>
                <a:lnTo>
                  <a:pt x="205320" y="5079"/>
                </a:lnTo>
                <a:lnTo>
                  <a:pt x="205181" y="6349"/>
                </a:lnTo>
                <a:lnTo>
                  <a:pt x="205181" y="8889"/>
                </a:lnTo>
                <a:lnTo>
                  <a:pt x="205041" y="8889"/>
                </a:lnTo>
                <a:lnTo>
                  <a:pt x="205041" y="10159"/>
                </a:lnTo>
                <a:lnTo>
                  <a:pt x="204901" y="11429"/>
                </a:lnTo>
                <a:lnTo>
                  <a:pt x="204901" y="12699"/>
                </a:lnTo>
                <a:lnTo>
                  <a:pt x="204762" y="13969"/>
                </a:lnTo>
                <a:lnTo>
                  <a:pt x="204762" y="15239"/>
                </a:lnTo>
                <a:lnTo>
                  <a:pt x="204482" y="16509"/>
                </a:lnTo>
                <a:lnTo>
                  <a:pt x="204482" y="17779"/>
                </a:lnTo>
                <a:lnTo>
                  <a:pt x="203352" y="26669"/>
                </a:lnTo>
                <a:lnTo>
                  <a:pt x="203085" y="26669"/>
                </a:lnTo>
                <a:lnTo>
                  <a:pt x="202933" y="27939"/>
                </a:lnTo>
                <a:lnTo>
                  <a:pt x="202653" y="29209"/>
                </a:lnTo>
                <a:lnTo>
                  <a:pt x="202526" y="30479"/>
                </a:lnTo>
                <a:lnTo>
                  <a:pt x="202234" y="31749"/>
                </a:lnTo>
                <a:lnTo>
                  <a:pt x="201396" y="34289"/>
                </a:lnTo>
                <a:lnTo>
                  <a:pt x="200558" y="38099"/>
                </a:lnTo>
                <a:lnTo>
                  <a:pt x="199707" y="40639"/>
                </a:lnTo>
                <a:lnTo>
                  <a:pt x="211632" y="40639"/>
                </a:lnTo>
                <a:lnTo>
                  <a:pt x="211353" y="39369"/>
                </a:lnTo>
                <a:lnTo>
                  <a:pt x="210934" y="38099"/>
                </a:lnTo>
                <a:lnTo>
                  <a:pt x="210654" y="36829"/>
                </a:lnTo>
                <a:lnTo>
                  <a:pt x="209397" y="33019"/>
                </a:lnTo>
                <a:lnTo>
                  <a:pt x="209245" y="31749"/>
                </a:lnTo>
                <a:lnTo>
                  <a:pt x="208686" y="29209"/>
                </a:lnTo>
                <a:lnTo>
                  <a:pt x="208546" y="27939"/>
                </a:lnTo>
                <a:lnTo>
                  <a:pt x="208267" y="26669"/>
                </a:lnTo>
                <a:lnTo>
                  <a:pt x="207848" y="24129"/>
                </a:lnTo>
                <a:lnTo>
                  <a:pt x="207289" y="21589"/>
                </a:lnTo>
                <a:lnTo>
                  <a:pt x="207289" y="20319"/>
                </a:lnTo>
                <a:lnTo>
                  <a:pt x="206870" y="16509"/>
                </a:lnTo>
                <a:lnTo>
                  <a:pt x="206870" y="15239"/>
                </a:lnTo>
                <a:lnTo>
                  <a:pt x="206578" y="13969"/>
                </a:lnTo>
                <a:lnTo>
                  <a:pt x="206451" y="10159"/>
                </a:lnTo>
                <a:lnTo>
                  <a:pt x="206298" y="8889"/>
                </a:lnTo>
                <a:lnTo>
                  <a:pt x="206298" y="7619"/>
                </a:lnTo>
                <a:lnTo>
                  <a:pt x="206171" y="6349"/>
                </a:lnTo>
                <a:lnTo>
                  <a:pt x="206171" y="3809"/>
                </a:lnTo>
                <a:lnTo>
                  <a:pt x="206019" y="2539"/>
                </a:lnTo>
                <a:lnTo>
                  <a:pt x="20601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84515" y="3844610"/>
            <a:ext cx="412115" cy="538480"/>
          </a:xfrm>
          <a:custGeom>
            <a:avLst/>
            <a:gdLst/>
            <a:ahLst/>
            <a:cxnLst/>
            <a:rect l="l" t="t" r="r" b="b"/>
            <a:pathLst>
              <a:path w="412114" h="538479">
                <a:moveTo>
                  <a:pt x="205460" y="537921"/>
                </a:moveTo>
                <a:lnTo>
                  <a:pt x="205460" y="536955"/>
                </a:lnTo>
                <a:lnTo>
                  <a:pt x="205460" y="535876"/>
                </a:lnTo>
                <a:lnTo>
                  <a:pt x="205460" y="534796"/>
                </a:lnTo>
                <a:lnTo>
                  <a:pt x="205460" y="533717"/>
                </a:lnTo>
                <a:lnTo>
                  <a:pt x="205320" y="532638"/>
                </a:lnTo>
                <a:lnTo>
                  <a:pt x="205320" y="531672"/>
                </a:lnTo>
                <a:lnTo>
                  <a:pt x="205320" y="530593"/>
                </a:lnTo>
                <a:lnTo>
                  <a:pt x="205320" y="529513"/>
                </a:lnTo>
                <a:lnTo>
                  <a:pt x="205181" y="528434"/>
                </a:lnTo>
                <a:lnTo>
                  <a:pt x="205181" y="527469"/>
                </a:lnTo>
                <a:lnTo>
                  <a:pt x="205181" y="526389"/>
                </a:lnTo>
                <a:lnTo>
                  <a:pt x="205041" y="525310"/>
                </a:lnTo>
                <a:lnTo>
                  <a:pt x="205041" y="524230"/>
                </a:lnTo>
                <a:lnTo>
                  <a:pt x="205041" y="523278"/>
                </a:lnTo>
                <a:lnTo>
                  <a:pt x="204901" y="522185"/>
                </a:lnTo>
                <a:lnTo>
                  <a:pt x="204901" y="521106"/>
                </a:lnTo>
                <a:lnTo>
                  <a:pt x="204762" y="520026"/>
                </a:lnTo>
                <a:lnTo>
                  <a:pt x="204762" y="519074"/>
                </a:lnTo>
                <a:lnTo>
                  <a:pt x="204622" y="517982"/>
                </a:lnTo>
                <a:lnTo>
                  <a:pt x="204482" y="516902"/>
                </a:lnTo>
                <a:lnTo>
                  <a:pt x="204482" y="515823"/>
                </a:lnTo>
                <a:lnTo>
                  <a:pt x="204342" y="514743"/>
                </a:lnTo>
                <a:lnTo>
                  <a:pt x="204203" y="513791"/>
                </a:lnTo>
                <a:lnTo>
                  <a:pt x="204063" y="512698"/>
                </a:lnTo>
                <a:lnTo>
                  <a:pt x="204063" y="511619"/>
                </a:lnTo>
                <a:lnTo>
                  <a:pt x="203923" y="510539"/>
                </a:lnTo>
                <a:lnTo>
                  <a:pt x="203784" y="509587"/>
                </a:lnTo>
                <a:lnTo>
                  <a:pt x="203631" y="508495"/>
                </a:lnTo>
                <a:lnTo>
                  <a:pt x="203504" y="507415"/>
                </a:lnTo>
                <a:lnTo>
                  <a:pt x="203352" y="506336"/>
                </a:lnTo>
                <a:lnTo>
                  <a:pt x="203085" y="505371"/>
                </a:lnTo>
                <a:lnTo>
                  <a:pt x="202933" y="504304"/>
                </a:lnTo>
                <a:lnTo>
                  <a:pt x="202806" y="503212"/>
                </a:lnTo>
                <a:lnTo>
                  <a:pt x="202653" y="502132"/>
                </a:lnTo>
                <a:lnTo>
                  <a:pt x="202374" y="501167"/>
                </a:lnTo>
                <a:lnTo>
                  <a:pt x="202234" y="500087"/>
                </a:lnTo>
                <a:lnTo>
                  <a:pt x="201955" y="499008"/>
                </a:lnTo>
                <a:lnTo>
                  <a:pt x="201675" y="497928"/>
                </a:lnTo>
                <a:lnTo>
                  <a:pt x="201536" y="496849"/>
                </a:lnTo>
                <a:lnTo>
                  <a:pt x="201256" y="495884"/>
                </a:lnTo>
                <a:lnTo>
                  <a:pt x="200977" y="494804"/>
                </a:lnTo>
                <a:lnTo>
                  <a:pt x="200698" y="493725"/>
                </a:lnTo>
                <a:lnTo>
                  <a:pt x="200418" y="492645"/>
                </a:lnTo>
                <a:lnTo>
                  <a:pt x="200139" y="491680"/>
                </a:lnTo>
                <a:lnTo>
                  <a:pt x="199859" y="490600"/>
                </a:lnTo>
                <a:lnTo>
                  <a:pt x="199580" y="489521"/>
                </a:lnTo>
                <a:lnTo>
                  <a:pt x="199148" y="488441"/>
                </a:lnTo>
                <a:lnTo>
                  <a:pt x="198869" y="487476"/>
                </a:lnTo>
                <a:lnTo>
                  <a:pt x="198589" y="486397"/>
                </a:lnTo>
                <a:lnTo>
                  <a:pt x="198170" y="485317"/>
                </a:lnTo>
                <a:lnTo>
                  <a:pt x="197891" y="484238"/>
                </a:lnTo>
                <a:lnTo>
                  <a:pt x="197472" y="483273"/>
                </a:lnTo>
                <a:lnTo>
                  <a:pt x="197040" y="482193"/>
                </a:lnTo>
                <a:lnTo>
                  <a:pt x="196634" y="481114"/>
                </a:lnTo>
                <a:lnTo>
                  <a:pt x="196341" y="480034"/>
                </a:lnTo>
                <a:lnTo>
                  <a:pt x="195935" y="478955"/>
                </a:lnTo>
                <a:lnTo>
                  <a:pt x="195503" y="477989"/>
                </a:lnTo>
                <a:lnTo>
                  <a:pt x="195084" y="476910"/>
                </a:lnTo>
                <a:lnTo>
                  <a:pt x="194665" y="475830"/>
                </a:lnTo>
                <a:lnTo>
                  <a:pt x="194106" y="474751"/>
                </a:lnTo>
                <a:lnTo>
                  <a:pt x="193687" y="473786"/>
                </a:lnTo>
                <a:lnTo>
                  <a:pt x="193268" y="472706"/>
                </a:lnTo>
                <a:lnTo>
                  <a:pt x="192836" y="471627"/>
                </a:lnTo>
                <a:lnTo>
                  <a:pt x="192277" y="470547"/>
                </a:lnTo>
                <a:lnTo>
                  <a:pt x="191858" y="469582"/>
                </a:lnTo>
                <a:lnTo>
                  <a:pt x="191439" y="468502"/>
                </a:lnTo>
                <a:lnTo>
                  <a:pt x="190880" y="467423"/>
                </a:lnTo>
                <a:lnTo>
                  <a:pt x="190449" y="466343"/>
                </a:lnTo>
                <a:lnTo>
                  <a:pt x="189890" y="465391"/>
                </a:lnTo>
                <a:lnTo>
                  <a:pt x="189471" y="464299"/>
                </a:lnTo>
                <a:lnTo>
                  <a:pt x="188912" y="463219"/>
                </a:lnTo>
                <a:lnTo>
                  <a:pt x="188493" y="462140"/>
                </a:lnTo>
                <a:lnTo>
                  <a:pt x="188074" y="461060"/>
                </a:lnTo>
                <a:lnTo>
                  <a:pt x="187515" y="460095"/>
                </a:lnTo>
                <a:lnTo>
                  <a:pt x="187096" y="459016"/>
                </a:lnTo>
                <a:lnTo>
                  <a:pt x="186524" y="457936"/>
                </a:lnTo>
                <a:lnTo>
                  <a:pt x="186105" y="456857"/>
                </a:lnTo>
                <a:lnTo>
                  <a:pt x="185546" y="455904"/>
                </a:lnTo>
                <a:lnTo>
                  <a:pt x="185127" y="454812"/>
                </a:lnTo>
                <a:lnTo>
                  <a:pt x="184708" y="453732"/>
                </a:lnTo>
                <a:lnTo>
                  <a:pt x="184149" y="452653"/>
                </a:lnTo>
                <a:lnTo>
                  <a:pt x="183730" y="451688"/>
                </a:lnTo>
                <a:lnTo>
                  <a:pt x="183299" y="450608"/>
                </a:lnTo>
                <a:lnTo>
                  <a:pt x="182879" y="449529"/>
                </a:lnTo>
                <a:lnTo>
                  <a:pt x="182321" y="448449"/>
                </a:lnTo>
                <a:lnTo>
                  <a:pt x="181902" y="447484"/>
                </a:lnTo>
                <a:lnTo>
                  <a:pt x="181482" y="446404"/>
                </a:lnTo>
                <a:lnTo>
                  <a:pt x="181063" y="445325"/>
                </a:lnTo>
                <a:lnTo>
                  <a:pt x="180632" y="444245"/>
                </a:lnTo>
                <a:lnTo>
                  <a:pt x="180352" y="443166"/>
                </a:lnTo>
                <a:lnTo>
                  <a:pt x="179933" y="442201"/>
                </a:lnTo>
                <a:lnTo>
                  <a:pt x="179514" y="441121"/>
                </a:lnTo>
                <a:lnTo>
                  <a:pt x="179095" y="440042"/>
                </a:lnTo>
                <a:lnTo>
                  <a:pt x="178815" y="438962"/>
                </a:lnTo>
                <a:lnTo>
                  <a:pt x="178396" y="437997"/>
                </a:lnTo>
                <a:lnTo>
                  <a:pt x="178117" y="436918"/>
                </a:lnTo>
                <a:lnTo>
                  <a:pt x="177838" y="435838"/>
                </a:lnTo>
                <a:lnTo>
                  <a:pt x="177418" y="434759"/>
                </a:lnTo>
                <a:lnTo>
                  <a:pt x="177139" y="433793"/>
                </a:lnTo>
                <a:lnTo>
                  <a:pt x="176860" y="432714"/>
                </a:lnTo>
                <a:lnTo>
                  <a:pt x="176568" y="431634"/>
                </a:lnTo>
                <a:lnTo>
                  <a:pt x="176288" y="430555"/>
                </a:lnTo>
                <a:lnTo>
                  <a:pt x="176009" y="429590"/>
                </a:lnTo>
                <a:lnTo>
                  <a:pt x="175729" y="428510"/>
                </a:lnTo>
                <a:lnTo>
                  <a:pt x="175590" y="427431"/>
                </a:lnTo>
                <a:lnTo>
                  <a:pt x="175310" y="426351"/>
                </a:lnTo>
                <a:lnTo>
                  <a:pt x="175031" y="425272"/>
                </a:lnTo>
                <a:lnTo>
                  <a:pt x="174891" y="424306"/>
                </a:lnTo>
                <a:lnTo>
                  <a:pt x="174612" y="423227"/>
                </a:lnTo>
                <a:lnTo>
                  <a:pt x="174472" y="422147"/>
                </a:lnTo>
                <a:lnTo>
                  <a:pt x="174193" y="421068"/>
                </a:lnTo>
                <a:lnTo>
                  <a:pt x="174040" y="420103"/>
                </a:lnTo>
                <a:lnTo>
                  <a:pt x="173913" y="419023"/>
                </a:lnTo>
                <a:lnTo>
                  <a:pt x="173621" y="417944"/>
                </a:lnTo>
                <a:lnTo>
                  <a:pt x="173481" y="416864"/>
                </a:lnTo>
                <a:lnTo>
                  <a:pt x="173342" y="415899"/>
                </a:lnTo>
                <a:lnTo>
                  <a:pt x="173202" y="414820"/>
                </a:lnTo>
                <a:lnTo>
                  <a:pt x="172923" y="413740"/>
                </a:lnTo>
                <a:lnTo>
                  <a:pt x="172783" y="412661"/>
                </a:lnTo>
                <a:lnTo>
                  <a:pt x="172643" y="411581"/>
                </a:lnTo>
                <a:lnTo>
                  <a:pt x="172504" y="410616"/>
                </a:lnTo>
                <a:lnTo>
                  <a:pt x="172224" y="409536"/>
                </a:lnTo>
                <a:lnTo>
                  <a:pt x="172084" y="408457"/>
                </a:lnTo>
                <a:lnTo>
                  <a:pt x="171945" y="407377"/>
                </a:lnTo>
                <a:lnTo>
                  <a:pt x="171665" y="406412"/>
                </a:lnTo>
                <a:lnTo>
                  <a:pt x="171526" y="405333"/>
                </a:lnTo>
                <a:lnTo>
                  <a:pt x="171246" y="404253"/>
                </a:lnTo>
                <a:lnTo>
                  <a:pt x="171094" y="403174"/>
                </a:lnTo>
                <a:lnTo>
                  <a:pt x="170814" y="402208"/>
                </a:lnTo>
                <a:lnTo>
                  <a:pt x="170535" y="401129"/>
                </a:lnTo>
                <a:lnTo>
                  <a:pt x="170395" y="400049"/>
                </a:lnTo>
                <a:lnTo>
                  <a:pt x="170116" y="398970"/>
                </a:lnTo>
                <a:lnTo>
                  <a:pt x="169697" y="398005"/>
                </a:lnTo>
                <a:lnTo>
                  <a:pt x="169417" y="396925"/>
                </a:lnTo>
                <a:lnTo>
                  <a:pt x="169138" y="395846"/>
                </a:lnTo>
                <a:lnTo>
                  <a:pt x="168719" y="394766"/>
                </a:lnTo>
                <a:lnTo>
                  <a:pt x="168300" y="393687"/>
                </a:lnTo>
                <a:lnTo>
                  <a:pt x="168020" y="392722"/>
                </a:lnTo>
                <a:lnTo>
                  <a:pt x="167449" y="391642"/>
                </a:lnTo>
                <a:lnTo>
                  <a:pt x="167043" y="390563"/>
                </a:lnTo>
                <a:lnTo>
                  <a:pt x="166611" y="389483"/>
                </a:lnTo>
                <a:lnTo>
                  <a:pt x="166052" y="388518"/>
                </a:lnTo>
                <a:lnTo>
                  <a:pt x="165493" y="387438"/>
                </a:lnTo>
                <a:lnTo>
                  <a:pt x="164934" y="386359"/>
                </a:lnTo>
                <a:lnTo>
                  <a:pt x="164223" y="385279"/>
                </a:lnTo>
                <a:lnTo>
                  <a:pt x="163525" y="384314"/>
                </a:lnTo>
                <a:lnTo>
                  <a:pt x="162826" y="383235"/>
                </a:lnTo>
                <a:lnTo>
                  <a:pt x="162128" y="382155"/>
                </a:lnTo>
                <a:lnTo>
                  <a:pt x="161429" y="381076"/>
                </a:lnTo>
                <a:lnTo>
                  <a:pt x="160578" y="380110"/>
                </a:lnTo>
                <a:lnTo>
                  <a:pt x="159740" y="379031"/>
                </a:lnTo>
                <a:lnTo>
                  <a:pt x="158762" y="377951"/>
                </a:lnTo>
                <a:lnTo>
                  <a:pt x="157911" y="376872"/>
                </a:lnTo>
                <a:lnTo>
                  <a:pt x="156933" y="375780"/>
                </a:lnTo>
                <a:lnTo>
                  <a:pt x="155816" y="374827"/>
                </a:lnTo>
                <a:lnTo>
                  <a:pt x="154685" y="373748"/>
                </a:lnTo>
                <a:lnTo>
                  <a:pt x="153708" y="372668"/>
                </a:lnTo>
                <a:lnTo>
                  <a:pt x="152450" y="371589"/>
                </a:lnTo>
                <a:lnTo>
                  <a:pt x="151320" y="370624"/>
                </a:lnTo>
                <a:lnTo>
                  <a:pt x="150063" y="369544"/>
                </a:lnTo>
                <a:lnTo>
                  <a:pt x="148805" y="368465"/>
                </a:lnTo>
                <a:lnTo>
                  <a:pt x="147396" y="367385"/>
                </a:lnTo>
                <a:lnTo>
                  <a:pt x="145999" y="366420"/>
                </a:lnTo>
                <a:lnTo>
                  <a:pt x="144602" y="365340"/>
                </a:lnTo>
                <a:lnTo>
                  <a:pt x="143192" y="364261"/>
                </a:lnTo>
                <a:lnTo>
                  <a:pt x="141655" y="363181"/>
                </a:lnTo>
                <a:lnTo>
                  <a:pt x="140106" y="362216"/>
                </a:lnTo>
                <a:lnTo>
                  <a:pt x="138556" y="361137"/>
                </a:lnTo>
                <a:lnTo>
                  <a:pt x="136880" y="360057"/>
                </a:lnTo>
                <a:lnTo>
                  <a:pt x="135204" y="358978"/>
                </a:lnTo>
                <a:lnTo>
                  <a:pt x="133515" y="357898"/>
                </a:lnTo>
                <a:lnTo>
                  <a:pt x="131838" y="356933"/>
                </a:lnTo>
                <a:lnTo>
                  <a:pt x="130149" y="355853"/>
                </a:lnTo>
                <a:lnTo>
                  <a:pt x="128320" y="354774"/>
                </a:lnTo>
                <a:lnTo>
                  <a:pt x="126504" y="353694"/>
                </a:lnTo>
                <a:lnTo>
                  <a:pt x="124675" y="352729"/>
                </a:lnTo>
                <a:lnTo>
                  <a:pt x="122859" y="351650"/>
                </a:lnTo>
                <a:lnTo>
                  <a:pt x="121030" y="350570"/>
                </a:lnTo>
                <a:lnTo>
                  <a:pt x="119202" y="349491"/>
                </a:lnTo>
                <a:lnTo>
                  <a:pt x="117246" y="348526"/>
                </a:lnTo>
                <a:lnTo>
                  <a:pt x="115430" y="347446"/>
                </a:lnTo>
                <a:lnTo>
                  <a:pt x="113461" y="346367"/>
                </a:lnTo>
                <a:lnTo>
                  <a:pt x="111493" y="345287"/>
                </a:lnTo>
                <a:lnTo>
                  <a:pt x="109677" y="344322"/>
                </a:lnTo>
                <a:lnTo>
                  <a:pt x="107708" y="343242"/>
                </a:lnTo>
                <a:lnTo>
                  <a:pt x="105740" y="342163"/>
                </a:lnTo>
                <a:lnTo>
                  <a:pt x="103924" y="341071"/>
                </a:lnTo>
                <a:lnTo>
                  <a:pt x="101955" y="340004"/>
                </a:lnTo>
                <a:lnTo>
                  <a:pt x="100139" y="339039"/>
                </a:lnTo>
                <a:lnTo>
                  <a:pt x="98170" y="337959"/>
                </a:lnTo>
                <a:lnTo>
                  <a:pt x="96354" y="336867"/>
                </a:lnTo>
                <a:lnTo>
                  <a:pt x="94526" y="335787"/>
                </a:lnTo>
                <a:lnTo>
                  <a:pt x="92709" y="334835"/>
                </a:lnTo>
                <a:lnTo>
                  <a:pt x="90881" y="333755"/>
                </a:lnTo>
                <a:lnTo>
                  <a:pt x="89052" y="332676"/>
                </a:lnTo>
                <a:lnTo>
                  <a:pt x="87375" y="331584"/>
                </a:lnTo>
                <a:lnTo>
                  <a:pt x="85547" y="330631"/>
                </a:lnTo>
                <a:lnTo>
                  <a:pt x="83870" y="329552"/>
                </a:lnTo>
                <a:lnTo>
                  <a:pt x="82181" y="328472"/>
                </a:lnTo>
                <a:lnTo>
                  <a:pt x="80644" y="327393"/>
                </a:lnTo>
                <a:lnTo>
                  <a:pt x="78955" y="326428"/>
                </a:lnTo>
                <a:lnTo>
                  <a:pt x="77406" y="325348"/>
                </a:lnTo>
                <a:lnTo>
                  <a:pt x="75869" y="324269"/>
                </a:lnTo>
                <a:lnTo>
                  <a:pt x="74333" y="323189"/>
                </a:lnTo>
                <a:lnTo>
                  <a:pt x="72923" y="322097"/>
                </a:lnTo>
                <a:lnTo>
                  <a:pt x="71526" y="321144"/>
                </a:lnTo>
                <a:lnTo>
                  <a:pt x="70116" y="320065"/>
                </a:lnTo>
                <a:lnTo>
                  <a:pt x="68719" y="318985"/>
                </a:lnTo>
                <a:lnTo>
                  <a:pt x="67462" y="317906"/>
                </a:lnTo>
                <a:lnTo>
                  <a:pt x="66192" y="316941"/>
                </a:lnTo>
                <a:lnTo>
                  <a:pt x="64935" y="315861"/>
                </a:lnTo>
                <a:lnTo>
                  <a:pt x="63817" y="314782"/>
                </a:lnTo>
                <a:lnTo>
                  <a:pt x="62547" y="313702"/>
                </a:lnTo>
                <a:lnTo>
                  <a:pt x="61569" y="312737"/>
                </a:lnTo>
                <a:lnTo>
                  <a:pt x="60451" y="311657"/>
                </a:lnTo>
                <a:lnTo>
                  <a:pt x="59321" y="310578"/>
                </a:lnTo>
                <a:lnTo>
                  <a:pt x="58343" y="309498"/>
                </a:lnTo>
                <a:lnTo>
                  <a:pt x="57353" y="308533"/>
                </a:lnTo>
                <a:lnTo>
                  <a:pt x="56375" y="307454"/>
                </a:lnTo>
                <a:lnTo>
                  <a:pt x="55537" y="306374"/>
                </a:lnTo>
                <a:lnTo>
                  <a:pt x="54559" y="305295"/>
                </a:lnTo>
                <a:lnTo>
                  <a:pt x="53708" y="304215"/>
                </a:lnTo>
                <a:lnTo>
                  <a:pt x="52870" y="303250"/>
                </a:lnTo>
                <a:lnTo>
                  <a:pt x="52031" y="302171"/>
                </a:lnTo>
                <a:lnTo>
                  <a:pt x="51333" y="301091"/>
                </a:lnTo>
                <a:lnTo>
                  <a:pt x="50482" y="300012"/>
                </a:lnTo>
                <a:lnTo>
                  <a:pt x="49783" y="299046"/>
                </a:lnTo>
                <a:lnTo>
                  <a:pt x="48945" y="297967"/>
                </a:lnTo>
                <a:lnTo>
                  <a:pt x="48247" y="296887"/>
                </a:lnTo>
                <a:lnTo>
                  <a:pt x="47536" y="295808"/>
                </a:lnTo>
                <a:lnTo>
                  <a:pt x="46837" y="294843"/>
                </a:lnTo>
                <a:lnTo>
                  <a:pt x="46139" y="293763"/>
                </a:lnTo>
                <a:lnTo>
                  <a:pt x="45440" y="292671"/>
                </a:lnTo>
                <a:lnTo>
                  <a:pt x="44742" y="291591"/>
                </a:lnTo>
                <a:lnTo>
                  <a:pt x="44043" y="290639"/>
                </a:lnTo>
                <a:lnTo>
                  <a:pt x="43332" y="289559"/>
                </a:lnTo>
                <a:lnTo>
                  <a:pt x="42633" y="288480"/>
                </a:lnTo>
                <a:lnTo>
                  <a:pt x="41935" y="287388"/>
                </a:lnTo>
                <a:lnTo>
                  <a:pt x="41224" y="286308"/>
                </a:lnTo>
                <a:lnTo>
                  <a:pt x="40385" y="285356"/>
                </a:lnTo>
                <a:lnTo>
                  <a:pt x="39687" y="284276"/>
                </a:lnTo>
                <a:lnTo>
                  <a:pt x="38988" y="283184"/>
                </a:lnTo>
                <a:lnTo>
                  <a:pt x="38150" y="282105"/>
                </a:lnTo>
                <a:lnTo>
                  <a:pt x="37452" y="281152"/>
                </a:lnTo>
                <a:lnTo>
                  <a:pt x="36601" y="280073"/>
                </a:lnTo>
                <a:lnTo>
                  <a:pt x="35902" y="278980"/>
                </a:lnTo>
                <a:lnTo>
                  <a:pt x="35064" y="277901"/>
                </a:lnTo>
                <a:lnTo>
                  <a:pt x="34213" y="276948"/>
                </a:lnTo>
                <a:lnTo>
                  <a:pt x="33375" y="275869"/>
                </a:lnTo>
                <a:lnTo>
                  <a:pt x="32537" y="274789"/>
                </a:lnTo>
                <a:lnTo>
                  <a:pt x="31559" y="273697"/>
                </a:lnTo>
                <a:lnTo>
                  <a:pt x="30708" y="272745"/>
                </a:lnTo>
                <a:lnTo>
                  <a:pt x="29730" y="271665"/>
                </a:lnTo>
                <a:lnTo>
                  <a:pt x="28892" y="270586"/>
                </a:lnTo>
                <a:lnTo>
                  <a:pt x="27914" y="269493"/>
                </a:lnTo>
                <a:lnTo>
                  <a:pt x="26923" y="268414"/>
                </a:lnTo>
                <a:lnTo>
                  <a:pt x="25946" y="267461"/>
                </a:lnTo>
                <a:lnTo>
                  <a:pt x="24968" y="266382"/>
                </a:lnTo>
                <a:lnTo>
                  <a:pt x="23977" y="265302"/>
                </a:lnTo>
                <a:lnTo>
                  <a:pt x="22999" y="264210"/>
                </a:lnTo>
                <a:lnTo>
                  <a:pt x="21869" y="263258"/>
                </a:lnTo>
                <a:lnTo>
                  <a:pt x="20891" y="262178"/>
                </a:lnTo>
                <a:lnTo>
                  <a:pt x="19913" y="261099"/>
                </a:lnTo>
                <a:lnTo>
                  <a:pt x="18795" y="260007"/>
                </a:lnTo>
                <a:lnTo>
                  <a:pt x="17805" y="259054"/>
                </a:lnTo>
                <a:lnTo>
                  <a:pt x="16827" y="257975"/>
                </a:lnTo>
                <a:lnTo>
                  <a:pt x="15709" y="256895"/>
                </a:lnTo>
                <a:lnTo>
                  <a:pt x="14719" y="255816"/>
                </a:lnTo>
                <a:lnTo>
                  <a:pt x="13741" y="254850"/>
                </a:lnTo>
                <a:lnTo>
                  <a:pt x="12763" y="253758"/>
                </a:lnTo>
                <a:lnTo>
                  <a:pt x="11785" y="252691"/>
                </a:lnTo>
                <a:lnTo>
                  <a:pt x="10794" y="251612"/>
                </a:lnTo>
                <a:lnTo>
                  <a:pt x="9956" y="250520"/>
                </a:lnTo>
                <a:lnTo>
                  <a:pt x="8966" y="249567"/>
                </a:lnTo>
                <a:lnTo>
                  <a:pt x="8127" y="248475"/>
                </a:lnTo>
                <a:lnTo>
                  <a:pt x="7289" y="247408"/>
                </a:lnTo>
                <a:lnTo>
                  <a:pt x="6451" y="246329"/>
                </a:lnTo>
                <a:lnTo>
                  <a:pt x="5613" y="245363"/>
                </a:lnTo>
                <a:lnTo>
                  <a:pt x="4902" y="244271"/>
                </a:lnTo>
                <a:lnTo>
                  <a:pt x="4203" y="243192"/>
                </a:lnTo>
                <a:lnTo>
                  <a:pt x="3644" y="242112"/>
                </a:lnTo>
                <a:lnTo>
                  <a:pt x="2946" y="241160"/>
                </a:lnTo>
                <a:lnTo>
                  <a:pt x="2374" y="240068"/>
                </a:lnTo>
                <a:lnTo>
                  <a:pt x="1968" y="238988"/>
                </a:lnTo>
                <a:lnTo>
                  <a:pt x="1396" y="237909"/>
                </a:lnTo>
                <a:lnTo>
                  <a:pt x="1117" y="236956"/>
                </a:lnTo>
                <a:lnTo>
                  <a:pt x="698" y="235877"/>
                </a:lnTo>
                <a:lnTo>
                  <a:pt x="419" y="234784"/>
                </a:lnTo>
                <a:lnTo>
                  <a:pt x="279" y="233705"/>
                </a:lnTo>
                <a:lnTo>
                  <a:pt x="139" y="232625"/>
                </a:lnTo>
                <a:lnTo>
                  <a:pt x="0" y="231673"/>
                </a:lnTo>
                <a:lnTo>
                  <a:pt x="0" y="230581"/>
                </a:lnTo>
                <a:lnTo>
                  <a:pt x="3225" y="221106"/>
                </a:lnTo>
                <a:lnTo>
                  <a:pt x="3924" y="220014"/>
                </a:lnTo>
                <a:lnTo>
                  <a:pt x="4762" y="219062"/>
                </a:lnTo>
                <a:lnTo>
                  <a:pt x="5613" y="217982"/>
                </a:lnTo>
                <a:lnTo>
                  <a:pt x="6591" y="216903"/>
                </a:lnTo>
                <a:lnTo>
                  <a:pt x="7569" y="215811"/>
                </a:lnTo>
                <a:lnTo>
                  <a:pt x="8686" y="214731"/>
                </a:lnTo>
                <a:lnTo>
                  <a:pt x="9817" y="213779"/>
                </a:lnTo>
                <a:lnTo>
                  <a:pt x="11074" y="212699"/>
                </a:lnTo>
                <a:lnTo>
                  <a:pt x="12484" y="211607"/>
                </a:lnTo>
                <a:lnTo>
                  <a:pt x="13741" y="210527"/>
                </a:lnTo>
                <a:lnTo>
                  <a:pt x="15278" y="209575"/>
                </a:lnTo>
                <a:lnTo>
                  <a:pt x="16687" y="208495"/>
                </a:lnTo>
                <a:lnTo>
                  <a:pt x="18224" y="207416"/>
                </a:lnTo>
                <a:lnTo>
                  <a:pt x="19913" y="206324"/>
                </a:lnTo>
                <a:lnTo>
                  <a:pt x="21589" y="205358"/>
                </a:lnTo>
                <a:lnTo>
                  <a:pt x="23279" y="204279"/>
                </a:lnTo>
                <a:lnTo>
                  <a:pt x="25095" y="203212"/>
                </a:lnTo>
                <a:lnTo>
                  <a:pt x="26923" y="202120"/>
                </a:lnTo>
                <a:lnTo>
                  <a:pt x="28892" y="201155"/>
                </a:lnTo>
                <a:lnTo>
                  <a:pt x="38988" y="195872"/>
                </a:lnTo>
                <a:lnTo>
                  <a:pt x="41097" y="194792"/>
                </a:lnTo>
                <a:lnTo>
                  <a:pt x="43192" y="193713"/>
                </a:lnTo>
                <a:lnTo>
                  <a:pt x="45440" y="192633"/>
                </a:lnTo>
                <a:lnTo>
                  <a:pt x="47536" y="191668"/>
                </a:lnTo>
                <a:lnTo>
                  <a:pt x="49783" y="190588"/>
                </a:lnTo>
                <a:lnTo>
                  <a:pt x="52031" y="189509"/>
                </a:lnTo>
                <a:lnTo>
                  <a:pt x="54279" y="188429"/>
                </a:lnTo>
                <a:lnTo>
                  <a:pt x="56654" y="187477"/>
                </a:lnTo>
                <a:lnTo>
                  <a:pt x="58902" y="186385"/>
                </a:lnTo>
                <a:lnTo>
                  <a:pt x="61150" y="185305"/>
                </a:lnTo>
                <a:lnTo>
                  <a:pt x="63385" y="184226"/>
                </a:lnTo>
                <a:lnTo>
                  <a:pt x="65773" y="183273"/>
                </a:lnTo>
                <a:lnTo>
                  <a:pt x="77000" y="177990"/>
                </a:lnTo>
                <a:lnTo>
                  <a:pt x="79235" y="176898"/>
                </a:lnTo>
                <a:lnTo>
                  <a:pt x="81483" y="175818"/>
                </a:lnTo>
                <a:lnTo>
                  <a:pt x="83591" y="174739"/>
                </a:lnTo>
                <a:lnTo>
                  <a:pt x="85826" y="173786"/>
                </a:lnTo>
                <a:lnTo>
                  <a:pt x="87934" y="172694"/>
                </a:lnTo>
                <a:lnTo>
                  <a:pt x="90042" y="171615"/>
                </a:lnTo>
                <a:lnTo>
                  <a:pt x="91998" y="170535"/>
                </a:lnTo>
                <a:lnTo>
                  <a:pt x="94106" y="169583"/>
                </a:lnTo>
                <a:lnTo>
                  <a:pt x="96062" y="168503"/>
                </a:lnTo>
                <a:lnTo>
                  <a:pt x="98031" y="167411"/>
                </a:lnTo>
                <a:lnTo>
                  <a:pt x="99999" y="166331"/>
                </a:lnTo>
                <a:lnTo>
                  <a:pt x="101815" y="165379"/>
                </a:lnTo>
                <a:lnTo>
                  <a:pt x="103644" y="164299"/>
                </a:lnTo>
                <a:lnTo>
                  <a:pt x="105460" y="163207"/>
                </a:lnTo>
                <a:lnTo>
                  <a:pt x="107289" y="162128"/>
                </a:lnTo>
                <a:lnTo>
                  <a:pt x="108965" y="161048"/>
                </a:lnTo>
                <a:lnTo>
                  <a:pt x="110655" y="160096"/>
                </a:lnTo>
                <a:lnTo>
                  <a:pt x="112191" y="159016"/>
                </a:lnTo>
                <a:lnTo>
                  <a:pt x="113741" y="157924"/>
                </a:lnTo>
                <a:lnTo>
                  <a:pt x="115277" y="156844"/>
                </a:lnTo>
                <a:lnTo>
                  <a:pt x="116687" y="155879"/>
                </a:lnTo>
                <a:lnTo>
                  <a:pt x="118084" y="154800"/>
                </a:lnTo>
                <a:lnTo>
                  <a:pt x="119481" y="153720"/>
                </a:lnTo>
                <a:lnTo>
                  <a:pt x="120751" y="152641"/>
                </a:lnTo>
                <a:lnTo>
                  <a:pt x="122021" y="151676"/>
                </a:lnTo>
                <a:lnTo>
                  <a:pt x="123278" y="150596"/>
                </a:lnTo>
                <a:lnTo>
                  <a:pt x="124396" y="149517"/>
                </a:lnTo>
                <a:lnTo>
                  <a:pt x="125526" y="148437"/>
                </a:lnTo>
                <a:lnTo>
                  <a:pt x="126644" y="147472"/>
                </a:lnTo>
                <a:lnTo>
                  <a:pt x="127622" y="146392"/>
                </a:lnTo>
                <a:lnTo>
                  <a:pt x="128612" y="145313"/>
                </a:lnTo>
                <a:lnTo>
                  <a:pt x="129590" y="144233"/>
                </a:lnTo>
                <a:lnTo>
                  <a:pt x="130428" y="143154"/>
                </a:lnTo>
                <a:lnTo>
                  <a:pt x="131267" y="142189"/>
                </a:lnTo>
                <a:lnTo>
                  <a:pt x="132118" y="141109"/>
                </a:lnTo>
                <a:lnTo>
                  <a:pt x="132956" y="140030"/>
                </a:lnTo>
                <a:lnTo>
                  <a:pt x="133654" y="138950"/>
                </a:lnTo>
                <a:lnTo>
                  <a:pt x="134353" y="137985"/>
                </a:lnTo>
                <a:lnTo>
                  <a:pt x="135064" y="136905"/>
                </a:lnTo>
                <a:lnTo>
                  <a:pt x="135610" y="135826"/>
                </a:lnTo>
                <a:lnTo>
                  <a:pt x="136321" y="134746"/>
                </a:lnTo>
                <a:lnTo>
                  <a:pt x="136880" y="133781"/>
                </a:lnTo>
                <a:lnTo>
                  <a:pt x="137439" y="132702"/>
                </a:lnTo>
                <a:lnTo>
                  <a:pt x="137998" y="131622"/>
                </a:lnTo>
                <a:lnTo>
                  <a:pt x="138556" y="130543"/>
                </a:lnTo>
                <a:lnTo>
                  <a:pt x="138988" y="129590"/>
                </a:lnTo>
                <a:lnTo>
                  <a:pt x="139547" y="128498"/>
                </a:lnTo>
                <a:lnTo>
                  <a:pt x="139966" y="127419"/>
                </a:lnTo>
                <a:lnTo>
                  <a:pt x="140525" y="126339"/>
                </a:lnTo>
                <a:lnTo>
                  <a:pt x="140944" y="125260"/>
                </a:lnTo>
                <a:lnTo>
                  <a:pt x="141376" y="124294"/>
                </a:lnTo>
                <a:lnTo>
                  <a:pt x="141935" y="123215"/>
                </a:lnTo>
                <a:lnTo>
                  <a:pt x="142354" y="122135"/>
                </a:lnTo>
                <a:lnTo>
                  <a:pt x="142773" y="121056"/>
                </a:lnTo>
                <a:lnTo>
                  <a:pt x="143332" y="120103"/>
                </a:lnTo>
                <a:lnTo>
                  <a:pt x="143751" y="119011"/>
                </a:lnTo>
                <a:lnTo>
                  <a:pt x="144170" y="117932"/>
                </a:lnTo>
                <a:lnTo>
                  <a:pt x="144729" y="116852"/>
                </a:lnTo>
                <a:lnTo>
                  <a:pt x="145148" y="115900"/>
                </a:lnTo>
                <a:lnTo>
                  <a:pt x="145719" y="114807"/>
                </a:lnTo>
                <a:lnTo>
                  <a:pt x="146278" y="113728"/>
                </a:lnTo>
                <a:lnTo>
                  <a:pt x="146697" y="112648"/>
                </a:lnTo>
                <a:lnTo>
                  <a:pt x="147256" y="111683"/>
                </a:lnTo>
                <a:lnTo>
                  <a:pt x="147815" y="110616"/>
                </a:lnTo>
                <a:lnTo>
                  <a:pt x="148526" y="109524"/>
                </a:lnTo>
                <a:lnTo>
                  <a:pt x="149085" y="108445"/>
                </a:lnTo>
                <a:lnTo>
                  <a:pt x="149644" y="107365"/>
                </a:lnTo>
                <a:lnTo>
                  <a:pt x="150342" y="106400"/>
                </a:lnTo>
                <a:lnTo>
                  <a:pt x="150914" y="105321"/>
                </a:lnTo>
                <a:lnTo>
                  <a:pt x="151612" y="104241"/>
                </a:lnTo>
                <a:lnTo>
                  <a:pt x="152311" y="103162"/>
                </a:lnTo>
                <a:lnTo>
                  <a:pt x="153009" y="102196"/>
                </a:lnTo>
                <a:lnTo>
                  <a:pt x="153860" y="101117"/>
                </a:lnTo>
                <a:lnTo>
                  <a:pt x="154558" y="100037"/>
                </a:lnTo>
                <a:lnTo>
                  <a:pt x="155397" y="98958"/>
                </a:lnTo>
                <a:lnTo>
                  <a:pt x="156095" y="97993"/>
                </a:lnTo>
                <a:lnTo>
                  <a:pt x="156933" y="96913"/>
                </a:lnTo>
                <a:lnTo>
                  <a:pt x="157784" y="95834"/>
                </a:lnTo>
                <a:lnTo>
                  <a:pt x="158622" y="94754"/>
                </a:lnTo>
                <a:lnTo>
                  <a:pt x="159600" y="93789"/>
                </a:lnTo>
                <a:lnTo>
                  <a:pt x="160451" y="92709"/>
                </a:lnTo>
                <a:lnTo>
                  <a:pt x="161277" y="91630"/>
                </a:lnTo>
                <a:lnTo>
                  <a:pt x="162267" y="90550"/>
                </a:lnTo>
                <a:lnTo>
                  <a:pt x="163106" y="89471"/>
                </a:lnTo>
                <a:lnTo>
                  <a:pt x="164096" y="88506"/>
                </a:lnTo>
                <a:lnTo>
                  <a:pt x="165074" y="87426"/>
                </a:lnTo>
                <a:lnTo>
                  <a:pt x="166052" y="86347"/>
                </a:lnTo>
                <a:lnTo>
                  <a:pt x="167043" y="85267"/>
                </a:lnTo>
                <a:lnTo>
                  <a:pt x="168020" y="84302"/>
                </a:lnTo>
                <a:lnTo>
                  <a:pt x="168998" y="83223"/>
                </a:lnTo>
                <a:lnTo>
                  <a:pt x="169976" y="82143"/>
                </a:lnTo>
                <a:lnTo>
                  <a:pt x="170967" y="81064"/>
                </a:lnTo>
                <a:lnTo>
                  <a:pt x="171945" y="80098"/>
                </a:lnTo>
                <a:lnTo>
                  <a:pt x="172923" y="79019"/>
                </a:lnTo>
                <a:lnTo>
                  <a:pt x="173913" y="77939"/>
                </a:lnTo>
                <a:lnTo>
                  <a:pt x="174891" y="76860"/>
                </a:lnTo>
                <a:lnTo>
                  <a:pt x="175869" y="75895"/>
                </a:lnTo>
                <a:lnTo>
                  <a:pt x="176707" y="74815"/>
                </a:lnTo>
                <a:lnTo>
                  <a:pt x="177685" y="73736"/>
                </a:lnTo>
                <a:lnTo>
                  <a:pt x="178676" y="72656"/>
                </a:lnTo>
                <a:lnTo>
                  <a:pt x="179654" y="71577"/>
                </a:lnTo>
                <a:lnTo>
                  <a:pt x="180505" y="70611"/>
                </a:lnTo>
                <a:lnTo>
                  <a:pt x="181482" y="69532"/>
                </a:lnTo>
                <a:lnTo>
                  <a:pt x="182321" y="68452"/>
                </a:lnTo>
                <a:lnTo>
                  <a:pt x="183299" y="67373"/>
                </a:lnTo>
                <a:lnTo>
                  <a:pt x="184149" y="66408"/>
                </a:lnTo>
                <a:lnTo>
                  <a:pt x="184988" y="65328"/>
                </a:lnTo>
                <a:lnTo>
                  <a:pt x="185826" y="64249"/>
                </a:lnTo>
                <a:lnTo>
                  <a:pt x="186677" y="63169"/>
                </a:lnTo>
                <a:lnTo>
                  <a:pt x="187515" y="62204"/>
                </a:lnTo>
                <a:lnTo>
                  <a:pt x="188213" y="61125"/>
                </a:lnTo>
                <a:lnTo>
                  <a:pt x="189052" y="60045"/>
                </a:lnTo>
                <a:lnTo>
                  <a:pt x="189750" y="58966"/>
                </a:lnTo>
                <a:lnTo>
                  <a:pt x="190449" y="58000"/>
                </a:lnTo>
                <a:lnTo>
                  <a:pt x="191300" y="56921"/>
                </a:lnTo>
                <a:lnTo>
                  <a:pt x="191858" y="55841"/>
                </a:lnTo>
                <a:lnTo>
                  <a:pt x="192557" y="54762"/>
                </a:lnTo>
                <a:lnTo>
                  <a:pt x="193268" y="53682"/>
                </a:lnTo>
                <a:lnTo>
                  <a:pt x="193814" y="52717"/>
                </a:lnTo>
                <a:lnTo>
                  <a:pt x="194525" y="51638"/>
                </a:lnTo>
                <a:lnTo>
                  <a:pt x="195084" y="50558"/>
                </a:lnTo>
                <a:lnTo>
                  <a:pt x="195643" y="49479"/>
                </a:lnTo>
                <a:lnTo>
                  <a:pt x="196202" y="48513"/>
                </a:lnTo>
                <a:lnTo>
                  <a:pt x="196634" y="47434"/>
                </a:lnTo>
                <a:lnTo>
                  <a:pt x="197192" y="46354"/>
                </a:lnTo>
                <a:lnTo>
                  <a:pt x="197611" y="45275"/>
                </a:lnTo>
                <a:lnTo>
                  <a:pt x="198170" y="44310"/>
                </a:lnTo>
                <a:lnTo>
                  <a:pt x="198589" y="43230"/>
                </a:lnTo>
                <a:lnTo>
                  <a:pt x="199008" y="42151"/>
                </a:lnTo>
                <a:lnTo>
                  <a:pt x="199428" y="41071"/>
                </a:lnTo>
                <a:lnTo>
                  <a:pt x="199707" y="40106"/>
                </a:lnTo>
                <a:lnTo>
                  <a:pt x="200139" y="39027"/>
                </a:lnTo>
                <a:lnTo>
                  <a:pt x="200558" y="37947"/>
                </a:lnTo>
                <a:lnTo>
                  <a:pt x="200837" y="36868"/>
                </a:lnTo>
                <a:lnTo>
                  <a:pt x="201117" y="35788"/>
                </a:lnTo>
                <a:lnTo>
                  <a:pt x="201396" y="34823"/>
                </a:lnTo>
                <a:lnTo>
                  <a:pt x="201675" y="33743"/>
                </a:lnTo>
                <a:lnTo>
                  <a:pt x="201955" y="32664"/>
                </a:lnTo>
                <a:lnTo>
                  <a:pt x="202234" y="31584"/>
                </a:lnTo>
                <a:lnTo>
                  <a:pt x="202526" y="30619"/>
                </a:lnTo>
                <a:lnTo>
                  <a:pt x="202653" y="29540"/>
                </a:lnTo>
                <a:lnTo>
                  <a:pt x="202933" y="28460"/>
                </a:lnTo>
                <a:lnTo>
                  <a:pt x="203085" y="27381"/>
                </a:lnTo>
                <a:lnTo>
                  <a:pt x="203352" y="26415"/>
                </a:lnTo>
                <a:lnTo>
                  <a:pt x="203504" y="25336"/>
                </a:lnTo>
                <a:lnTo>
                  <a:pt x="203631" y="24256"/>
                </a:lnTo>
                <a:lnTo>
                  <a:pt x="203784" y="23177"/>
                </a:lnTo>
                <a:lnTo>
                  <a:pt x="203923" y="22212"/>
                </a:lnTo>
                <a:lnTo>
                  <a:pt x="204063" y="21132"/>
                </a:lnTo>
                <a:lnTo>
                  <a:pt x="204203" y="20053"/>
                </a:lnTo>
                <a:lnTo>
                  <a:pt x="204342" y="18973"/>
                </a:lnTo>
                <a:lnTo>
                  <a:pt x="204482" y="17894"/>
                </a:lnTo>
                <a:lnTo>
                  <a:pt x="204482" y="16929"/>
                </a:lnTo>
                <a:lnTo>
                  <a:pt x="204622" y="15849"/>
                </a:lnTo>
                <a:lnTo>
                  <a:pt x="204762" y="14770"/>
                </a:lnTo>
                <a:lnTo>
                  <a:pt x="204762" y="13690"/>
                </a:lnTo>
                <a:lnTo>
                  <a:pt x="204901" y="12725"/>
                </a:lnTo>
                <a:lnTo>
                  <a:pt x="204901" y="11645"/>
                </a:lnTo>
                <a:lnTo>
                  <a:pt x="205041" y="10566"/>
                </a:lnTo>
                <a:lnTo>
                  <a:pt x="205041" y="9486"/>
                </a:lnTo>
                <a:lnTo>
                  <a:pt x="205181" y="8521"/>
                </a:lnTo>
                <a:lnTo>
                  <a:pt x="205181" y="7442"/>
                </a:lnTo>
                <a:lnTo>
                  <a:pt x="205181" y="6362"/>
                </a:lnTo>
                <a:lnTo>
                  <a:pt x="205320" y="5283"/>
                </a:lnTo>
                <a:lnTo>
                  <a:pt x="205320" y="4317"/>
                </a:lnTo>
                <a:lnTo>
                  <a:pt x="205320" y="3238"/>
                </a:lnTo>
                <a:lnTo>
                  <a:pt x="205320" y="2158"/>
                </a:lnTo>
                <a:lnTo>
                  <a:pt x="205460" y="1079"/>
                </a:lnTo>
                <a:lnTo>
                  <a:pt x="205460" y="0"/>
                </a:lnTo>
                <a:lnTo>
                  <a:pt x="206019" y="0"/>
                </a:lnTo>
                <a:lnTo>
                  <a:pt x="206019" y="1079"/>
                </a:lnTo>
                <a:lnTo>
                  <a:pt x="206019" y="2158"/>
                </a:lnTo>
                <a:lnTo>
                  <a:pt x="206019" y="3238"/>
                </a:lnTo>
                <a:lnTo>
                  <a:pt x="206171" y="4317"/>
                </a:lnTo>
                <a:lnTo>
                  <a:pt x="206171" y="5283"/>
                </a:lnTo>
                <a:lnTo>
                  <a:pt x="206171" y="6362"/>
                </a:lnTo>
                <a:lnTo>
                  <a:pt x="206298" y="7442"/>
                </a:lnTo>
                <a:lnTo>
                  <a:pt x="206298" y="8521"/>
                </a:lnTo>
                <a:lnTo>
                  <a:pt x="206298" y="9486"/>
                </a:lnTo>
                <a:lnTo>
                  <a:pt x="206451" y="10566"/>
                </a:lnTo>
                <a:lnTo>
                  <a:pt x="206451" y="11645"/>
                </a:lnTo>
                <a:lnTo>
                  <a:pt x="206578" y="12725"/>
                </a:lnTo>
                <a:lnTo>
                  <a:pt x="206578" y="13690"/>
                </a:lnTo>
                <a:lnTo>
                  <a:pt x="206730" y="14770"/>
                </a:lnTo>
                <a:lnTo>
                  <a:pt x="206870" y="15849"/>
                </a:lnTo>
                <a:lnTo>
                  <a:pt x="206870" y="16929"/>
                </a:lnTo>
                <a:lnTo>
                  <a:pt x="207009" y="17894"/>
                </a:lnTo>
                <a:lnTo>
                  <a:pt x="207149" y="18973"/>
                </a:lnTo>
                <a:lnTo>
                  <a:pt x="207289" y="20053"/>
                </a:lnTo>
                <a:lnTo>
                  <a:pt x="207289" y="21132"/>
                </a:lnTo>
                <a:lnTo>
                  <a:pt x="207429" y="22212"/>
                </a:lnTo>
                <a:lnTo>
                  <a:pt x="207568" y="23177"/>
                </a:lnTo>
                <a:lnTo>
                  <a:pt x="207848" y="24256"/>
                </a:lnTo>
                <a:lnTo>
                  <a:pt x="207987" y="25336"/>
                </a:lnTo>
                <a:lnTo>
                  <a:pt x="208127" y="26415"/>
                </a:lnTo>
                <a:lnTo>
                  <a:pt x="208267" y="27381"/>
                </a:lnTo>
                <a:lnTo>
                  <a:pt x="208546" y="28460"/>
                </a:lnTo>
                <a:lnTo>
                  <a:pt x="208686" y="29540"/>
                </a:lnTo>
                <a:lnTo>
                  <a:pt x="208965" y="30619"/>
                </a:lnTo>
                <a:lnTo>
                  <a:pt x="209245" y="31584"/>
                </a:lnTo>
                <a:lnTo>
                  <a:pt x="209397" y="32664"/>
                </a:lnTo>
                <a:lnTo>
                  <a:pt x="209676" y="33743"/>
                </a:lnTo>
                <a:lnTo>
                  <a:pt x="209956" y="34823"/>
                </a:lnTo>
                <a:lnTo>
                  <a:pt x="210223" y="35788"/>
                </a:lnTo>
                <a:lnTo>
                  <a:pt x="210654" y="36868"/>
                </a:lnTo>
                <a:lnTo>
                  <a:pt x="210934" y="37947"/>
                </a:lnTo>
                <a:lnTo>
                  <a:pt x="211353" y="39027"/>
                </a:lnTo>
                <a:lnTo>
                  <a:pt x="211632" y="40106"/>
                </a:lnTo>
                <a:lnTo>
                  <a:pt x="212051" y="41071"/>
                </a:lnTo>
                <a:lnTo>
                  <a:pt x="212470" y="42151"/>
                </a:lnTo>
                <a:lnTo>
                  <a:pt x="212890" y="43230"/>
                </a:lnTo>
                <a:lnTo>
                  <a:pt x="213321" y="44310"/>
                </a:lnTo>
                <a:lnTo>
                  <a:pt x="213740" y="45275"/>
                </a:lnTo>
                <a:lnTo>
                  <a:pt x="214299" y="46354"/>
                </a:lnTo>
                <a:lnTo>
                  <a:pt x="214718" y="47434"/>
                </a:lnTo>
                <a:lnTo>
                  <a:pt x="215277" y="48513"/>
                </a:lnTo>
                <a:lnTo>
                  <a:pt x="215836" y="49479"/>
                </a:lnTo>
                <a:lnTo>
                  <a:pt x="216407" y="50558"/>
                </a:lnTo>
                <a:lnTo>
                  <a:pt x="216966" y="51638"/>
                </a:lnTo>
                <a:lnTo>
                  <a:pt x="217525" y="52717"/>
                </a:lnTo>
                <a:lnTo>
                  <a:pt x="218224" y="53682"/>
                </a:lnTo>
                <a:lnTo>
                  <a:pt x="218782" y="54762"/>
                </a:lnTo>
                <a:lnTo>
                  <a:pt x="219481" y="55841"/>
                </a:lnTo>
                <a:lnTo>
                  <a:pt x="220192" y="56921"/>
                </a:lnTo>
                <a:lnTo>
                  <a:pt x="220891" y="58000"/>
                </a:lnTo>
                <a:lnTo>
                  <a:pt x="221589" y="58966"/>
                </a:lnTo>
                <a:lnTo>
                  <a:pt x="222427" y="60045"/>
                </a:lnTo>
                <a:lnTo>
                  <a:pt x="223138" y="61125"/>
                </a:lnTo>
                <a:lnTo>
                  <a:pt x="223977" y="62204"/>
                </a:lnTo>
                <a:lnTo>
                  <a:pt x="224815" y="63169"/>
                </a:lnTo>
                <a:lnTo>
                  <a:pt x="225653" y="64249"/>
                </a:lnTo>
                <a:lnTo>
                  <a:pt x="226504" y="65328"/>
                </a:lnTo>
                <a:lnTo>
                  <a:pt x="227342" y="66408"/>
                </a:lnTo>
                <a:lnTo>
                  <a:pt x="228180" y="67373"/>
                </a:lnTo>
                <a:lnTo>
                  <a:pt x="229019" y="68452"/>
                </a:lnTo>
                <a:lnTo>
                  <a:pt x="230009" y="69532"/>
                </a:lnTo>
                <a:lnTo>
                  <a:pt x="230847" y="70611"/>
                </a:lnTo>
                <a:lnTo>
                  <a:pt x="231825" y="71577"/>
                </a:lnTo>
                <a:lnTo>
                  <a:pt x="232816" y="72656"/>
                </a:lnTo>
                <a:lnTo>
                  <a:pt x="233654" y="73736"/>
                </a:lnTo>
                <a:lnTo>
                  <a:pt x="234632" y="74815"/>
                </a:lnTo>
                <a:lnTo>
                  <a:pt x="235623" y="75895"/>
                </a:lnTo>
                <a:lnTo>
                  <a:pt x="236600" y="76860"/>
                </a:lnTo>
                <a:lnTo>
                  <a:pt x="237578" y="77939"/>
                </a:lnTo>
                <a:lnTo>
                  <a:pt x="238556" y="79019"/>
                </a:lnTo>
                <a:lnTo>
                  <a:pt x="239547" y="80098"/>
                </a:lnTo>
                <a:lnTo>
                  <a:pt x="240525" y="81064"/>
                </a:lnTo>
                <a:lnTo>
                  <a:pt x="241503" y="82143"/>
                </a:lnTo>
                <a:lnTo>
                  <a:pt x="242493" y="83223"/>
                </a:lnTo>
                <a:lnTo>
                  <a:pt x="243471" y="84302"/>
                </a:lnTo>
                <a:lnTo>
                  <a:pt x="244449" y="85267"/>
                </a:lnTo>
                <a:lnTo>
                  <a:pt x="245427" y="86347"/>
                </a:lnTo>
                <a:lnTo>
                  <a:pt x="246418" y="87426"/>
                </a:lnTo>
                <a:lnTo>
                  <a:pt x="247256" y="88506"/>
                </a:lnTo>
                <a:lnTo>
                  <a:pt x="248246" y="89471"/>
                </a:lnTo>
                <a:lnTo>
                  <a:pt x="249224" y="90550"/>
                </a:lnTo>
                <a:lnTo>
                  <a:pt x="250062" y="91630"/>
                </a:lnTo>
                <a:lnTo>
                  <a:pt x="251040" y="92709"/>
                </a:lnTo>
                <a:lnTo>
                  <a:pt x="251891" y="93789"/>
                </a:lnTo>
                <a:lnTo>
                  <a:pt x="252729" y="94754"/>
                </a:lnTo>
                <a:lnTo>
                  <a:pt x="253568" y="95834"/>
                </a:lnTo>
                <a:lnTo>
                  <a:pt x="254406" y="96913"/>
                </a:lnTo>
                <a:lnTo>
                  <a:pt x="255244" y="97993"/>
                </a:lnTo>
                <a:lnTo>
                  <a:pt x="256095" y="98958"/>
                </a:lnTo>
                <a:lnTo>
                  <a:pt x="256794" y="100037"/>
                </a:lnTo>
                <a:lnTo>
                  <a:pt x="257632" y="101117"/>
                </a:lnTo>
                <a:lnTo>
                  <a:pt x="258343" y="102196"/>
                </a:lnTo>
                <a:lnTo>
                  <a:pt x="259041" y="103162"/>
                </a:lnTo>
                <a:lnTo>
                  <a:pt x="259740" y="104241"/>
                </a:lnTo>
                <a:lnTo>
                  <a:pt x="260438" y="105321"/>
                </a:lnTo>
                <a:lnTo>
                  <a:pt x="261137" y="106400"/>
                </a:lnTo>
                <a:lnTo>
                  <a:pt x="261708" y="107365"/>
                </a:lnTo>
                <a:lnTo>
                  <a:pt x="262407" y="108445"/>
                </a:lnTo>
                <a:lnTo>
                  <a:pt x="262966" y="109524"/>
                </a:lnTo>
                <a:lnTo>
                  <a:pt x="263524" y="110616"/>
                </a:lnTo>
                <a:lnTo>
                  <a:pt x="264083" y="111683"/>
                </a:lnTo>
                <a:lnTo>
                  <a:pt x="264655" y="112648"/>
                </a:lnTo>
                <a:lnTo>
                  <a:pt x="265214" y="113728"/>
                </a:lnTo>
                <a:lnTo>
                  <a:pt x="265772" y="114807"/>
                </a:lnTo>
                <a:lnTo>
                  <a:pt x="266191" y="115900"/>
                </a:lnTo>
                <a:lnTo>
                  <a:pt x="266750" y="116852"/>
                </a:lnTo>
                <a:lnTo>
                  <a:pt x="267169" y="117932"/>
                </a:lnTo>
                <a:lnTo>
                  <a:pt x="267728" y="119011"/>
                </a:lnTo>
                <a:lnTo>
                  <a:pt x="268160" y="120103"/>
                </a:lnTo>
                <a:lnTo>
                  <a:pt x="268579" y="121056"/>
                </a:lnTo>
                <a:lnTo>
                  <a:pt x="269138" y="122135"/>
                </a:lnTo>
                <a:lnTo>
                  <a:pt x="269557" y="123215"/>
                </a:lnTo>
                <a:lnTo>
                  <a:pt x="269976" y="124294"/>
                </a:lnTo>
                <a:lnTo>
                  <a:pt x="270548" y="125260"/>
                </a:lnTo>
                <a:lnTo>
                  <a:pt x="270954" y="126339"/>
                </a:lnTo>
                <a:lnTo>
                  <a:pt x="271373" y="127419"/>
                </a:lnTo>
                <a:lnTo>
                  <a:pt x="271945" y="128498"/>
                </a:lnTo>
                <a:lnTo>
                  <a:pt x="272364" y="129590"/>
                </a:lnTo>
                <a:lnTo>
                  <a:pt x="272923" y="130543"/>
                </a:lnTo>
                <a:lnTo>
                  <a:pt x="273481" y="131622"/>
                </a:lnTo>
                <a:lnTo>
                  <a:pt x="274040" y="132702"/>
                </a:lnTo>
                <a:lnTo>
                  <a:pt x="274612" y="133781"/>
                </a:lnTo>
                <a:lnTo>
                  <a:pt x="275170" y="134746"/>
                </a:lnTo>
                <a:lnTo>
                  <a:pt x="275729" y="135826"/>
                </a:lnTo>
                <a:lnTo>
                  <a:pt x="276428" y="136905"/>
                </a:lnTo>
                <a:lnTo>
                  <a:pt x="277139" y="137985"/>
                </a:lnTo>
                <a:lnTo>
                  <a:pt x="277837" y="138950"/>
                </a:lnTo>
                <a:lnTo>
                  <a:pt x="278536" y="140030"/>
                </a:lnTo>
                <a:lnTo>
                  <a:pt x="279374" y="141109"/>
                </a:lnTo>
                <a:lnTo>
                  <a:pt x="280073" y="142189"/>
                </a:lnTo>
                <a:lnTo>
                  <a:pt x="280911" y="143154"/>
                </a:lnTo>
                <a:lnTo>
                  <a:pt x="281901" y="144233"/>
                </a:lnTo>
                <a:lnTo>
                  <a:pt x="282740" y="145313"/>
                </a:lnTo>
                <a:lnTo>
                  <a:pt x="283730" y="146392"/>
                </a:lnTo>
                <a:lnTo>
                  <a:pt x="284835" y="147472"/>
                </a:lnTo>
                <a:lnTo>
                  <a:pt x="285826" y="148437"/>
                </a:lnTo>
                <a:lnTo>
                  <a:pt x="286956" y="149517"/>
                </a:lnTo>
                <a:lnTo>
                  <a:pt x="288213" y="150596"/>
                </a:lnTo>
                <a:lnTo>
                  <a:pt x="289331" y="151676"/>
                </a:lnTo>
                <a:lnTo>
                  <a:pt x="290601" y="152641"/>
                </a:lnTo>
                <a:lnTo>
                  <a:pt x="291998" y="153720"/>
                </a:lnTo>
                <a:lnTo>
                  <a:pt x="293255" y="154800"/>
                </a:lnTo>
                <a:lnTo>
                  <a:pt x="294665" y="155879"/>
                </a:lnTo>
                <a:lnTo>
                  <a:pt x="296202" y="156844"/>
                </a:lnTo>
                <a:lnTo>
                  <a:pt x="297751" y="157924"/>
                </a:lnTo>
                <a:lnTo>
                  <a:pt x="299288" y="159016"/>
                </a:lnTo>
                <a:lnTo>
                  <a:pt x="300837" y="160096"/>
                </a:lnTo>
                <a:lnTo>
                  <a:pt x="302513" y="161048"/>
                </a:lnTo>
                <a:lnTo>
                  <a:pt x="304203" y="162128"/>
                </a:lnTo>
                <a:lnTo>
                  <a:pt x="305879" y="163207"/>
                </a:lnTo>
                <a:lnTo>
                  <a:pt x="307708" y="164299"/>
                </a:lnTo>
                <a:lnTo>
                  <a:pt x="309524" y="165379"/>
                </a:lnTo>
                <a:lnTo>
                  <a:pt x="311492" y="166331"/>
                </a:lnTo>
                <a:lnTo>
                  <a:pt x="313321" y="167411"/>
                </a:lnTo>
                <a:lnTo>
                  <a:pt x="315277" y="168503"/>
                </a:lnTo>
                <a:lnTo>
                  <a:pt x="317385" y="169583"/>
                </a:lnTo>
                <a:lnTo>
                  <a:pt x="319341" y="170535"/>
                </a:lnTo>
                <a:lnTo>
                  <a:pt x="321449" y="171615"/>
                </a:lnTo>
                <a:lnTo>
                  <a:pt x="323557" y="172694"/>
                </a:lnTo>
                <a:lnTo>
                  <a:pt x="325653" y="173786"/>
                </a:lnTo>
                <a:lnTo>
                  <a:pt x="327761" y="174739"/>
                </a:lnTo>
                <a:lnTo>
                  <a:pt x="330009" y="175818"/>
                </a:lnTo>
                <a:lnTo>
                  <a:pt x="332244" y="176898"/>
                </a:lnTo>
                <a:lnTo>
                  <a:pt x="334352" y="177990"/>
                </a:lnTo>
                <a:lnTo>
                  <a:pt x="336600" y="178942"/>
                </a:lnTo>
                <a:lnTo>
                  <a:pt x="338836" y="180022"/>
                </a:lnTo>
                <a:lnTo>
                  <a:pt x="341223" y="181101"/>
                </a:lnTo>
                <a:lnTo>
                  <a:pt x="343471" y="182181"/>
                </a:lnTo>
                <a:lnTo>
                  <a:pt x="345706" y="183273"/>
                </a:lnTo>
                <a:lnTo>
                  <a:pt x="347954" y="184226"/>
                </a:lnTo>
                <a:lnTo>
                  <a:pt x="350342" y="185305"/>
                </a:lnTo>
                <a:lnTo>
                  <a:pt x="352577" y="186385"/>
                </a:lnTo>
                <a:lnTo>
                  <a:pt x="354825" y="187477"/>
                </a:lnTo>
                <a:lnTo>
                  <a:pt x="357073" y="188429"/>
                </a:lnTo>
                <a:lnTo>
                  <a:pt x="359321" y="189509"/>
                </a:lnTo>
                <a:lnTo>
                  <a:pt x="361569" y="190588"/>
                </a:lnTo>
                <a:lnTo>
                  <a:pt x="363804" y="191668"/>
                </a:lnTo>
                <a:lnTo>
                  <a:pt x="366052" y="192633"/>
                </a:lnTo>
                <a:lnTo>
                  <a:pt x="368160" y="193713"/>
                </a:lnTo>
                <a:lnTo>
                  <a:pt x="370395" y="194792"/>
                </a:lnTo>
                <a:lnTo>
                  <a:pt x="372503" y="195872"/>
                </a:lnTo>
                <a:lnTo>
                  <a:pt x="374599" y="196837"/>
                </a:lnTo>
                <a:lnTo>
                  <a:pt x="376707" y="197929"/>
                </a:lnTo>
                <a:lnTo>
                  <a:pt x="378675" y="198996"/>
                </a:lnTo>
                <a:lnTo>
                  <a:pt x="380631" y="200075"/>
                </a:lnTo>
                <a:lnTo>
                  <a:pt x="382600" y="201155"/>
                </a:lnTo>
                <a:lnTo>
                  <a:pt x="384416" y="202120"/>
                </a:lnTo>
                <a:lnTo>
                  <a:pt x="386245" y="203212"/>
                </a:lnTo>
                <a:lnTo>
                  <a:pt x="388061" y="204279"/>
                </a:lnTo>
                <a:lnTo>
                  <a:pt x="389889" y="205358"/>
                </a:lnTo>
                <a:lnTo>
                  <a:pt x="391579" y="206324"/>
                </a:lnTo>
                <a:lnTo>
                  <a:pt x="393115" y="207416"/>
                </a:lnTo>
                <a:lnTo>
                  <a:pt x="394652" y="208495"/>
                </a:lnTo>
                <a:lnTo>
                  <a:pt x="396201" y="209575"/>
                </a:lnTo>
                <a:lnTo>
                  <a:pt x="397598" y="210527"/>
                </a:lnTo>
                <a:lnTo>
                  <a:pt x="399008" y="211607"/>
                </a:lnTo>
                <a:lnTo>
                  <a:pt x="400265" y="212699"/>
                </a:lnTo>
                <a:lnTo>
                  <a:pt x="401535" y="213779"/>
                </a:lnTo>
                <a:lnTo>
                  <a:pt x="402793" y="214731"/>
                </a:lnTo>
                <a:lnTo>
                  <a:pt x="403771" y="215811"/>
                </a:lnTo>
                <a:lnTo>
                  <a:pt x="404901" y="216903"/>
                </a:lnTo>
                <a:lnTo>
                  <a:pt x="405879" y="217982"/>
                </a:lnTo>
                <a:lnTo>
                  <a:pt x="406717" y="219062"/>
                </a:lnTo>
                <a:lnTo>
                  <a:pt x="407568" y="220014"/>
                </a:lnTo>
                <a:lnTo>
                  <a:pt x="408266" y="221106"/>
                </a:lnTo>
                <a:lnTo>
                  <a:pt x="408825" y="222186"/>
                </a:lnTo>
                <a:lnTo>
                  <a:pt x="409384" y="223265"/>
                </a:lnTo>
                <a:lnTo>
                  <a:pt x="409956" y="224218"/>
                </a:lnTo>
                <a:lnTo>
                  <a:pt x="410362" y="225297"/>
                </a:lnTo>
                <a:lnTo>
                  <a:pt x="410781" y="226390"/>
                </a:lnTo>
                <a:lnTo>
                  <a:pt x="411073" y="227469"/>
                </a:lnTo>
                <a:lnTo>
                  <a:pt x="411213" y="228422"/>
                </a:lnTo>
                <a:lnTo>
                  <a:pt x="411353" y="229501"/>
                </a:lnTo>
                <a:lnTo>
                  <a:pt x="411492" y="230581"/>
                </a:lnTo>
                <a:lnTo>
                  <a:pt x="411353" y="231673"/>
                </a:lnTo>
                <a:lnTo>
                  <a:pt x="411353" y="232625"/>
                </a:lnTo>
                <a:lnTo>
                  <a:pt x="411213" y="233705"/>
                </a:lnTo>
                <a:lnTo>
                  <a:pt x="410933" y="234784"/>
                </a:lnTo>
                <a:lnTo>
                  <a:pt x="410654" y="235877"/>
                </a:lnTo>
                <a:lnTo>
                  <a:pt x="410362" y="236956"/>
                </a:lnTo>
                <a:lnTo>
                  <a:pt x="409956" y="237909"/>
                </a:lnTo>
                <a:lnTo>
                  <a:pt x="409524" y="238988"/>
                </a:lnTo>
                <a:lnTo>
                  <a:pt x="409105" y="240068"/>
                </a:lnTo>
                <a:lnTo>
                  <a:pt x="408406" y="241160"/>
                </a:lnTo>
                <a:lnTo>
                  <a:pt x="407847" y="242112"/>
                </a:lnTo>
                <a:lnTo>
                  <a:pt x="407288" y="243192"/>
                </a:lnTo>
                <a:lnTo>
                  <a:pt x="406438" y="244271"/>
                </a:lnTo>
                <a:lnTo>
                  <a:pt x="405739" y="245363"/>
                </a:lnTo>
                <a:lnTo>
                  <a:pt x="405041" y="246329"/>
                </a:lnTo>
                <a:lnTo>
                  <a:pt x="404190" y="247408"/>
                </a:lnTo>
                <a:lnTo>
                  <a:pt x="403364" y="248475"/>
                </a:lnTo>
                <a:lnTo>
                  <a:pt x="402374" y="249567"/>
                </a:lnTo>
                <a:lnTo>
                  <a:pt x="401535" y="250520"/>
                </a:lnTo>
                <a:lnTo>
                  <a:pt x="400545" y="251612"/>
                </a:lnTo>
                <a:lnTo>
                  <a:pt x="399707" y="252691"/>
                </a:lnTo>
                <a:lnTo>
                  <a:pt x="398729" y="253758"/>
                </a:lnTo>
                <a:lnTo>
                  <a:pt x="397751" y="254850"/>
                </a:lnTo>
                <a:lnTo>
                  <a:pt x="396620" y="255816"/>
                </a:lnTo>
                <a:lnTo>
                  <a:pt x="395643" y="256895"/>
                </a:lnTo>
                <a:lnTo>
                  <a:pt x="394652" y="257975"/>
                </a:lnTo>
                <a:lnTo>
                  <a:pt x="393674" y="259054"/>
                </a:lnTo>
                <a:lnTo>
                  <a:pt x="392556" y="260007"/>
                </a:lnTo>
                <a:lnTo>
                  <a:pt x="391579" y="261099"/>
                </a:lnTo>
                <a:lnTo>
                  <a:pt x="390588" y="262178"/>
                </a:lnTo>
                <a:lnTo>
                  <a:pt x="389470" y="263258"/>
                </a:lnTo>
                <a:lnTo>
                  <a:pt x="388492" y="264210"/>
                </a:lnTo>
                <a:lnTo>
                  <a:pt x="387502" y="265302"/>
                </a:lnTo>
                <a:lnTo>
                  <a:pt x="386524" y="266382"/>
                </a:lnTo>
                <a:lnTo>
                  <a:pt x="385546" y="267461"/>
                </a:lnTo>
                <a:lnTo>
                  <a:pt x="384568" y="268414"/>
                </a:lnTo>
                <a:lnTo>
                  <a:pt x="383578" y="269493"/>
                </a:lnTo>
                <a:lnTo>
                  <a:pt x="382600" y="270586"/>
                </a:lnTo>
                <a:lnTo>
                  <a:pt x="381622" y="271665"/>
                </a:lnTo>
                <a:lnTo>
                  <a:pt x="380771" y="272745"/>
                </a:lnTo>
                <a:lnTo>
                  <a:pt x="379793" y="273697"/>
                </a:lnTo>
                <a:lnTo>
                  <a:pt x="378955" y="274789"/>
                </a:lnTo>
                <a:lnTo>
                  <a:pt x="378117" y="275869"/>
                </a:lnTo>
                <a:lnTo>
                  <a:pt x="377266" y="276948"/>
                </a:lnTo>
                <a:lnTo>
                  <a:pt x="376427" y="277901"/>
                </a:lnTo>
                <a:lnTo>
                  <a:pt x="375589" y="278980"/>
                </a:lnTo>
                <a:lnTo>
                  <a:pt x="374751" y="280073"/>
                </a:lnTo>
                <a:lnTo>
                  <a:pt x="374040" y="281152"/>
                </a:lnTo>
                <a:lnTo>
                  <a:pt x="373202" y="282105"/>
                </a:lnTo>
                <a:lnTo>
                  <a:pt x="372503" y="283184"/>
                </a:lnTo>
                <a:lnTo>
                  <a:pt x="371652" y="284276"/>
                </a:lnTo>
                <a:lnTo>
                  <a:pt x="370954" y="285356"/>
                </a:lnTo>
                <a:lnTo>
                  <a:pt x="370255" y="286308"/>
                </a:lnTo>
                <a:lnTo>
                  <a:pt x="369557" y="287388"/>
                </a:lnTo>
                <a:lnTo>
                  <a:pt x="368858" y="288480"/>
                </a:lnTo>
                <a:lnTo>
                  <a:pt x="368160" y="289559"/>
                </a:lnTo>
                <a:lnTo>
                  <a:pt x="367449" y="290639"/>
                </a:lnTo>
                <a:lnTo>
                  <a:pt x="366750" y="291591"/>
                </a:lnTo>
                <a:lnTo>
                  <a:pt x="366052" y="292671"/>
                </a:lnTo>
                <a:lnTo>
                  <a:pt x="365353" y="293763"/>
                </a:lnTo>
                <a:lnTo>
                  <a:pt x="364642" y="294843"/>
                </a:lnTo>
                <a:lnTo>
                  <a:pt x="363943" y="295808"/>
                </a:lnTo>
                <a:lnTo>
                  <a:pt x="363105" y="296887"/>
                </a:lnTo>
                <a:lnTo>
                  <a:pt x="362407" y="297967"/>
                </a:lnTo>
                <a:lnTo>
                  <a:pt x="361695" y="299046"/>
                </a:lnTo>
                <a:lnTo>
                  <a:pt x="360857" y="300012"/>
                </a:lnTo>
                <a:lnTo>
                  <a:pt x="360159" y="301091"/>
                </a:lnTo>
                <a:lnTo>
                  <a:pt x="359321" y="302171"/>
                </a:lnTo>
                <a:lnTo>
                  <a:pt x="358470" y="303250"/>
                </a:lnTo>
                <a:lnTo>
                  <a:pt x="357631" y="304215"/>
                </a:lnTo>
                <a:lnTo>
                  <a:pt x="356793" y="305295"/>
                </a:lnTo>
                <a:lnTo>
                  <a:pt x="355955" y="306374"/>
                </a:lnTo>
                <a:lnTo>
                  <a:pt x="354964" y="307454"/>
                </a:lnTo>
                <a:lnTo>
                  <a:pt x="354126" y="308533"/>
                </a:lnTo>
                <a:lnTo>
                  <a:pt x="353148" y="309498"/>
                </a:lnTo>
                <a:lnTo>
                  <a:pt x="352031" y="310578"/>
                </a:lnTo>
                <a:lnTo>
                  <a:pt x="351040" y="311657"/>
                </a:lnTo>
                <a:lnTo>
                  <a:pt x="349923" y="312737"/>
                </a:lnTo>
                <a:lnTo>
                  <a:pt x="348805" y="313702"/>
                </a:lnTo>
                <a:lnTo>
                  <a:pt x="347675" y="314782"/>
                </a:lnTo>
                <a:lnTo>
                  <a:pt x="346417" y="315861"/>
                </a:lnTo>
                <a:lnTo>
                  <a:pt x="345287" y="316941"/>
                </a:lnTo>
                <a:lnTo>
                  <a:pt x="344030" y="317906"/>
                </a:lnTo>
                <a:lnTo>
                  <a:pt x="342633" y="318985"/>
                </a:lnTo>
                <a:lnTo>
                  <a:pt x="341363" y="320065"/>
                </a:lnTo>
                <a:lnTo>
                  <a:pt x="339966" y="321144"/>
                </a:lnTo>
                <a:lnTo>
                  <a:pt x="338556" y="322097"/>
                </a:lnTo>
                <a:lnTo>
                  <a:pt x="337019" y="323189"/>
                </a:lnTo>
                <a:lnTo>
                  <a:pt x="335622" y="324269"/>
                </a:lnTo>
                <a:lnTo>
                  <a:pt x="334073" y="325348"/>
                </a:lnTo>
                <a:lnTo>
                  <a:pt x="332524" y="326428"/>
                </a:lnTo>
                <a:lnTo>
                  <a:pt x="330847" y="327393"/>
                </a:lnTo>
                <a:lnTo>
                  <a:pt x="329158" y="328472"/>
                </a:lnTo>
                <a:lnTo>
                  <a:pt x="327482" y="329552"/>
                </a:lnTo>
                <a:lnTo>
                  <a:pt x="325805" y="330631"/>
                </a:lnTo>
                <a:lnTo>
                  <a:pt x="324116" y="331584"/>
                </a:lnTo>
                <a:lnTo>
                  <a:pt x="322287" y="332676"/>
                </a:lnTo>
                <a:lnTo>
                  <a:pt x="320611" y="333755"/>
                </a:lnTo>
                <a:lnTo>
                  <a:pt x="318782" y="334835"/>
                </a:lnTo>
                <a:lnTo>
                  <a:pt x="316966" y="335787"/>
                </a:lnTo>
                <a:lnTo>
                  <a:pt x="315137" y="336867"/>
                </a:lnTo>
                <a:lnTo>
                  <a:pt x="313169" y="337959"/>
                </a:lnTo>
                <a:lnTo>
                  <a:pt x="311353" y="339039"/>
                </a:lnTo>
                <a:lnTo>
                  <a:pt x="309384" y="340004"/>
                </a:lnTo>
                <a:lnTo>
                  <a:pt x="307568" y="341071"/>
                </a:lnTo>
                <a:lnTo>
                  <a:pt x="305600" y="342163"/>
                </a:lnTo>
                <a:lnTo>
                  <a:pt x="303784" y="343242"/>
                </a:lnTo>
                <a:lnTo>
                  <a:pt x="301815" y="344322"/>
                </a:lnTo>
                <a:lnTo>
                  <a:pt x="299847" y="345287"/>
                </a:lnTo>
                <a:lnTo>
                  <a:pt x="298030" y="346367"/>
                </a:lnTo>
                <a:lnTo>
                  <a:pt x="296062" y="347446"/>
                </a:lnTo>
                <a:lnTo>
                  <a:pt x="294246" y="348526"/>
                </a:lnTo>
                <a:lnTo>
                  <a:pt x="292277" y="349491"/>
                </a:lnTo>
                <a:lnTo>
                  <a:pt x="290448" y="350570"/>
                </a:lnTo>
                <a:lnTo>
                  <a:pt x="288632" y="351650"/>
                </a:lnTo>
                <a:lnTo>
                  <a:pt x="286677" y="352729"/>
                </a:lnTo>
                <a:lnTo>
                  <a:pt x="284835" y="353694"/>
                </a:lnTo>
                <a:lnTo>
                  <a:pt x="283159" y="354774"/>
                </a:lnTo>
                <a:lnTo>
                  <a:pt x="281343" y="355853"/>
                </a:lnTo>
                <a:lnTo>
                  <a:pt x="279653" y="356933"/>
                </a:lnTo>
                <a:lnTo>
                  <a:pt x="277837" y="357898"/>
                </a:lnTo>
                <a:lnTo>
                  <a:pt x="276148" y="358978"/>
                </a:lnTo>
                <a:lnTo>
                  <a:pt x="274612" y="360057"/>
                </a:lnTo>
                <a:lnTo>
                  <a:pt x="272923" y="361137"/>
                </a:lnTo>
                <a:lnTo>
                  <a:pt x="271373" y="362216"/>
                </a:lnTo>
                <a:lnTo>
                  <a:pt x="269836" y="363181"/>
                </a:lnTo>
                <a:lnTo>
                  <a:pt x="268300" y="364261"/>
                </a:lnTo>
                <a:lnTo>
                  <a:pt x="266890" y="365340"/>
                </a:lnTo>
                <a:lnTo>
                  <a:pt x="265493" y="366420"/>
                </a:lnTo>
                <a:lnTo>
                  <a:pt x="264083" y="367385"/>
                </a:lnTo>
                <a:lnTo>
                  <a:pt x="262686" y="368465"/>
                </a:lnTo>
                <a:lnTo>
                  <a:pt x="261429" y="369544"/>
                </a:lnTo>
                <a:lnTo>
                  <a:pt x="260159" y="370624"/>
                </a:lnTo>
                <a:lnTo>
                  <a:pt x="258902" y="371589"/>
                </a:lnTo>
                <a:lnTo>
                  <a:pt x="257771" y="372668"/>
                </a:lnTo>
                <a:lnTo>
                  <a:pt x="256654" y="373748"/>
                </a:lnTo>
                <a:lnTo>
                  <a:pt x="255536" y="374827"/>
                </a:lnTo>
                <a:lnTo>
                  <a:pt x="254546" y="375780"/>
                </a:lnTo>
                <a:lnTo>
                  <a:pt x="253568" y="376872"/>
                </a:lnTo>
                <a:lnTo>
                  <a:pt x="252590" y="377951"/>
                </a:lnTo>
                <a:lnTo>
                  <a:pt x="251752" y="379031"/>
                </a:lnTo>
                <a:lnTo>
                  <a:pt x="250901" y="380110"/>
                </a:lnTo>
                <a:lnTo>
                  <a:pt x="250062" y="381076"/>
                </a:lnTo>
                <a:lnTo>
                  <a:pt x="249224" y="382155"/>
                </a:lnTo>
                <a:lnTo>
                  <a:pt x="248526" y="383235"/>
                </a:lnTo>
                <a:lnTo>
                  <a:pt x="247815" y="384314"/>
                </a:lnTo>
                <a:lnTo>
                  <a:pt x="247116" y="385279"/>
                </a:lnTo>
                <a:lnTo>
                  <a:pt x="246557" y="386359"/>
                </a:lnTo>
                <a:lnTo>
                  <a:pt x="245998" y="387438"/>
                </a:lnTo>
                <a:lnTo>
                  <a:pt x="245427" y="388518"/>
                </a:lnTo>
                <a:lnTo>
                  <a:pt x="244881" y="389483"/>
                </a:lnTo>
                <a:lnTo>
                  <a:pt x="244449" y="390563"/>
                </a:lnTo>
                <a:lnTo>
                  <a:pt x="243890" y="391642"/>
                </a:lnTo>
                <a:lnTo>
                  <a:pt x="243471" y="392722"/>
                </a:lnTo>
                <a:lnTo>
                  <a:pt x="243052" y="393687"/>
                </a:lnTo>
                <a:lnTo>
                  <a:pt x="242633" y="394766"/>
                </a:lnTo>
                <a:lnTo>
                  <a:pt x="242354" y="395846"/>
                </a:lnTo>
                <a:lnTo>
                  <a:pt x="242061" y="396925"/>
                </a:lnTo>
                <a:lnTo>
                  <a:pt x="241655" y="398005"/>
                </a:lnTo>
                <a:lnTo>
                  <a:pt x="241363" y="398970"/>
                </a:lnTo>
                <a:lnTo>
                  <a:pt x="241084" y="400049"/>
                </a:lnTo>
                <a:lnTo>
                  <a:pt x="240804" y="401129"/>
                </a:lnTo>
                <a:lnTo>
                  <a:pt x="240664" y="402208"/>
                </a:lnTo>
                <a:lnTo>
                  <a:pt x="240385" y="403174"/>
                </a:lnTo>
                <a:lnTo>
                  <a:pt x="240106" y="404253"/>
                </a:lnTo>
                <a:lnTo>
                  <a:pt x="239966" y="405333"/>
                </a:lnTo>
                <a:lnTo>
                  <a:pt x="239687" y="406412"/>
                </a:lnTo>
                <a:lnTo>
                  <a:pt x="239547" y="407377"/>
                </a:lnTo>
                <a:lnTo>
                  <a:pt x="239407" y="408457"/>
                </a:lnTo>
                <a:lnTo>
                  <a:pt x="239115" y="409536"/>
                </a:lnTo>
                <a:lnTo>
                  <a:pt x="238988" y="410616"/>
                </a:lnTo>
                <a:lnTo>
                  <a:pt x="238836" y="411581"/>
                </a:lnTo>
                <a:lnTo>
                  <a:pt x="238709" y="412661"/>
                </a:lnTo>
                <a:lnTo>
                  <a:pt x="238417" y="413740"/>
                </a:lnTo>
                <a:lnTo>
                  <a:pt x="238277" y="414820"/>
                </a:lnTo>
                <a:lnTo>
                  <a:pt x="238137" y="415899"/>
                </a:lnTo>
                <a:lnTo>
                  <a:pt x="238010" y="416864"/>
                </a:lnTo>
                <a:lnTo>
                  <a:pt x="237718" y="417944"/>
                </a:lnTo>
                <a:lnTo>
                  <a:pt x="237578" y="419023"/>
                </a:lnTo>
                <a:lnTo>
                  <a:pt x="237439" y="420103"/>
                </a:lnTo>
                <a:lnTo>
                  <a:pt x="237159" y="421068"/>
                </a:lnTo>
                <a:lnTo>
                  <a:pt x="237020" y="422147"/>
                </a:lnTo>
                <a:lnTo>
                  <a:pt x="236740" y="423227"/>
                </a:lnTo>
                <a:lnTo>
                  <a:pt x="236600" y="424306"/>
                </a:lnTo>
                <a:lnTo>
                  <a:pt x="236321" y="425272"/>
                </a:lnTo>
                <a:lnTo>
                  <a:pt x="236169" y="426351"/>
                </a:lnTo>
                <a:lnTo>
                  <a:pt x="235889" y="427431"/>
                </a:lnTo>
                <a:lnTo>
                  <a:pt x="235623" y="428510"/>
                </a:lnTo>
                <a:lnTo>
                  <a:pt x="235343" y="429590"/>
                </a:lnTo>
                <a:lnTo>
                  <a:pt x="235191" y="430555"/>
                </a:lnTo>
                <a:lnTo>
                  <a:pt x="234911" y="431634"/>
                </a:lnTo>
                <a:lnTo>
                  <a:pt x="234632" y="432714"/>
                </a:lnTo>
                <a:lnTo>
                  <a:pt x="234213" y="433793"/>
                </a:lnTo>
                <a:lnTo>
                  <a:pt x="233933" y="434759"/>
                </a:lnTo>
                <a:lnTo>
                  <a:pt x="233654" y="435838"/>
                </a:lnTo>
                <a:lnTo>
                  <a:pt x="233375" y="436918"/>
                </a:lnTo>
                <a:lnTo>
                  <a:pt x="232956" y="437997"/>
                </a:lnTo>
                <a:lnTo>
                  <a:pt x="232676" y="438962"/>
                </a:lnTo>
                <a:lnTo>
                  <a:pt x="232244" y="440042"/>
                </a:lnTo>
                <a:lnTo>
                  <a:pt x="231965" y="441121"/>
                </a:lnTo>
                <a:lnTo>
                  <a:pt x="231546" y="442201"/>
                </a:lnTo>
                <a:lnTo>
                  <a:pt x="231127" y="443166"/>
                </a:lnTo>
                <a:lnTo>
                  <a:pt x="230708" y="444245"/>
                </a:lnTo>
                <a:lnTo>
                  <a:pt x="230289" y="445325"/>
                </a:lnTo>
                <a:lnTo>
                  <a:pt x="229869" y="446404"/>
                </a:lnTo>
                <a:lnTo>
                  <a:pt x="229450" y="447484"/>
                </a:lnTo>
                <a:lnTo>
                  <a:pt x="229019" y="448449"/>
                </a:lnTo>
                <a:lnTo>
                  <a:pt x="228599" y="449529"/>
                </a:lnTo>
                <a:lnTo>
                  <a:pt x="228180" y="450608"/>
                </a:lnTo>
                <a:lnTo>
                  <a:pt x="227761" y="451688"/>
                </a:lnTo>
                <a:lnTo>
                  <a:pt x="227202" y="452653"/>
                </a:lnTo>
                <a:lnTo>
                  <a:pt x="226783" y="453732"/>
                </a:lnTo>
                <a:lnTo>
                  <a:pt x="226364" y="454812"/>
                </a:lnTo>
                <a:lnTo>
                  <a:pt x="225805" y="455904"/>
                </a:lnTo>
                <a:lnTo>
                  <a:pt x="225374" y="456857"/>
                </a:lnTo>
                <a:lnTo>
                  <a:pt x="224955" y="457936"/>
                </a:lnTo>
                <a:lnTo>
                  <a:pt x="224396" y="459016"/>
                </a:lnTo>
                <a:lnTo>
                  <a:pt x="223977" y="460095"/>
                </a:lnTo>
                <a:lnTo>
                  <a:pt x="223418" y="461060"/>
                </a:lnTo>
                <a:lnTo>
                  <a:pt x="222999" y="462140"/>
                </a:lnTo>
                <a:lnTo>
                  <a:pt x="222427" y="463219"/>
                </a:lnTo>
                <a:lnTo>
                  <a:pt x="222008" y="464299"/>
                </a:lnTo>
                <a:lnTo>
                  <a:pt x="221449" y="465391"/>
                </a:lnTo>
                <a:lnTo>
                  <a:pt x="221030" y="466343"/>
                </a:lnTo>
                <a:lnTo>
                  <a:pt x="220471" y="467423"/>
                </a:lnTo>
                <a:lnTo>
                  <a:pt x="220052" y="468502"/>
                </a:lnTo>
                <a:lnTo>
                  <a:pt x="219633" y="469582"/>
                </a:lnTo>
                <a:lnTo>
                  <a:pt x="219062" y="470547"/>
                </a:lnTo>
                <a:lnTo>
                  <a:pt x="218643" y="471627"/>
                </a:lnTo>
                <a:lnTo>
                  <a:pt x="218224" y="472706"/>
                </a:lnTo>
                <a:lnTo>
                  <a:pt x="217665" y="473786"/>
                </a:lnTo>
                <a:lnTo>
                  <a:pt x="217246" y="474751"/>
                </a:lnTo>
                <a:lnTo>
                  <a:pt x="216827" y="475830"/>
                </a:lnTo>
                <a:lnTo>
                  <a:pt x="216407" y="476910"/>
                </a:lnTo>
                <a:lnTo>
                  <a:pt x="215988" y="477989"/>
                </a:lnTo>
                <a:lnTo>
                  <a:pt x="215557" y="478955"/>
                </a:lnTo>
                <a:lnTo>
                  <a:pt x="215137" y="480034"/>
                </a:lnTo>
                <a:lnTo>
                  <a:pt x="214718" y="481114"/>
                </a:lnTo>
                <a:lnTo>
                  <a:pt x="214299" y="482193"/>
                </a:lnTo>
                <a:lnTo>
                  <a:pt x="214020" y="483273"/>
                </a:lnTo>
                <a:lnTo>
                  <a:pt x="213601" y="484238"/>
                </a:lnTo>
                <a:lnTo>
                  <a:pt x="213321" y="485317"/>
                </a:lnTo>
                <a:lnTo>
                  <a:pt x="212890" y="486397"/>
                </a:lnTo>
                <a:lnTo>
                  <a:pt x="212610" y="487476"/>
                </a:lnTo>
                <a:lnTo>
                  <a:pt x="212191" y="488441"/>
                </a:lnTo>
                <a:lnTo>
                  <a:pt x="211912" y="489521"/>
                </a:lnTo>
                <a:lnTo>
                  <a:pt x="211632" y="490600"/>
                </a:lnTo>
                <a:lnTo>
                  <a:pt x="211353" y="491680"/>
                </a:lnTo>
                <a:lnTo>
                  <a:pt x="211073" y="492645"/>
                </a:lnTo>
                <a:lnTo>
                  <a:pt x="210794" y="493725"/>
                </a:lnTo>
                <a:lnTo>
                  <a:pt x="210515" y="494804"/>
                </a:lnTo>
                <a:lnTo>
                  <a:pt x="210223" y="495884"/>
                </a:lnTo>
                <a:lnTo>
                  <a:pt x="209956" y="496849"/>
                </a:lnTo>
                <a:lnTo>
                  <a:pt x="209676" y="497928"/>
                </a:lnTo>
                <a:lnTo>
                  <a:pt x="209524" y="499008"/>
                </a:lnTo>
                <a:lnTo>
                  <a:pt x="209245" y="500087"/>
                </a:lnTo>
                <a:lnTo>
                  <a:pt x="209105" y="501167"/>
                </a:lnTo>
                <a:lnTo>
                  <a:pt x="208826" y="502132"/>
                </a:lnTo>
                <a:lnTo>
                  <a:pt x="208686" y="503212"/>
                </a:lnTo>
                <a:lnTo>
                  <a:pt x="208406" y="504304"/>
                </a:lnTo>
                <a:lnTo>
                  <a:pt x="208267" y="505371"/>
                </a:lnTo>
                <a:lnTo>
                  <a:pt x="208127" y="506336"/>
                </a:lnTo>
                <a:lnTo>
                  <a:pt x="207987" y="507415"/>
                </a:lnTo>
                <a:lnTo>
                  <a:pt x="207848" y="508495"/>
                </a:lnTo>
                <a:lnTo>
                  <a:pt x="207708" y="509587"/>
                </a:lnTo>
                <a:lnTo>
                  <a:pt x="207568" y="510539"/>
                </a:lnTo>
                <a:lnTo>
                  <a:pt x="207429" y="511619"/>
                </a:lnTo>
                <a:lnTo>
                  <a:pt x="207289" y="512698"/>
                </a:lnTo>
                <a:lnTo>
                  <a:pt x="207149" y="513791"/>
                </a:lnTo>
                <a:lnTo>
                  <a:pt x="207149" y="514743"/>
                </a:lnTo>
                <a:lnTo>
                  <a:pt x="207009" y="515823"/>
                </a:lnTo>
                <a:lnTo>
                  <a:pt x="206870" y="516902"/>
                </a:lnTo>
                <a:lnTo>
                  <a:pt x="206870" y="517982"/>
                </a:lnTo>
                <a:lnTo>
                  <a:pt x="206730" y="519074"/>
                </a:lnTo>
                <a:lnTo>
                  <a:pt x="206578" y="520026"/>
                </a:lnTo>
                <a:lnTo>
                  <a:pt x="206578" y="521106"/>
                </a:lnTo>
                <a:lnTo>
                  <a:pt x="206578" y="522185"/>
                </a:lnTo>
                <a:lnTo>
                  <a:pt x="206451" y="523278"/>
                </a:lnTo>
                <a:lnTo>
                  <a:pt x="206451" y="524230"/>
                </a:lnTo>
                <a:lnTo>
                  <a:pt x="206298" y="525310"/>
                </a:lnTo>
                <a:lnTo>
                  <a:pt x="206298" y="526389"/>
                </a:lnTo>
                <a:lnTo>
                  <a:pt x="206298" y="527469"/>
                </a:lnTo>
                <a:lnTo>
                  <a:pt x="206171" y="528434"/>
                </a:lnTo>
                <a:lnTo>
                  <a:pt x="206171" y="529513"/>
                </a:lnTo>
                <a:lnTo>
                  <a:pt x="206171" y="530593"/>
                </a:lnTo>
                <a:lnTo>
                  <a:pt x="206019" y="531672"/>
                </a:lnTo>
                <a:lnTo>
                  <a:pt x="206019" y="532638"/>
                </a:lnTo>
                <a:lnTo>
                  <a:pt x="206019" y="533717"/>
                </a:lnTo>
                <a:lnTo>
                  <a:pt x="206019" y="534796"/>
                </a:lnTo>
                <a:lnTo>
                  <a:pt x="206019" y="535876"/>
                </a:lnTo>
                <a:lnTo>
                  <a:pt x="205879" y="536955"/>
                </a:lnTo>
                <a:lnTo>
                  <a:pt x="205879" y="537921"/>
                </a:lnTo>
                <a:lnTo>
                  <a:pt x="205460" y="53792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00" y="3720166"/>
            <a:ext cx="411480" cy="820419"/>
          </a:xfrm>
          <a:custGeom>
            <a:avLst/>
            <a:gdLst/>
            <a:ahLst/>
            <a:cxnLst/>
            <a:rect l="l" t="t" r="r" b="b"/>
            <a:pathLst>
              <a:path w="411479" h="820420">
                <a:moveTo>
                  <a:pt x="206032" y="0"/>
                </a:moveTo>
                <a:lnTo>
                  <a:pt x="205333" y="0"/>
                </a:lnTo>
                <a:lnTo>
                  <a:pt x="205333" y="1270"/>
                </a:lnTo>
                <a:lnTo>
                  <a:pt x="205181" y="2540"/>
                </a:lnTo>
                <a:lnTo>
                  <a:pt x="205054" y="12700"/>
                </a:lnTo>
                <a:lnTo>
                  <a:pt x="204914" y="13970"/>
                </a:lnTo>
                <a:lnTo>
                  <a:pt x="204914" y="17780"/>
                </a:lnTo>
                <a:lnTo>
                  <a:pt x="204762" y="19050"/>
                </a:lnTo>
                <a:lnTo>
                  <a:pt x="204762" y="22860"/>
                </a:lnTo>
                <a:lnTo>
                  <a:pt x="204622" y="24130"/>
                </a:lnTo>
                <a:lnTo>
                  <a:pt x="204622" y="25400"/>
                </a:lnTo>
                <a:lnTo>
                  <a:pt x="204495" y="26670"/>
                </a:lnTo>
                <a:lnTo>
                  <a:pt x="204495" y="29210"/>
                </a:lnTo>
                <a:lnTo>
                  <a:pt x="204203" y="31750"/>
                </a:lnTo>
                <a:lnTo>
                  <a:pt x="204203" y="34290"/>
                </a:lnTo>
                <a:lnTo>
                  <a:pt x="203923" y="36830"/>
                </a:lnTo>
                <a:lnTo>
                  <a:pt x="203923" y="38100"/>
                </a:lnTo>
                <a:lnTo>
                  <a:pt x="203365" y="44450"/>
                </a:lnTo>
                <a:lnTo>
                  <a:pt x="203365" y="46990"/>
                </a:lnTo>
                <a:lnTo>
                  <a:pt x="202666" y="53340"/>
                </a:lnTo>
                <a:lnTo>
                  <a:pt x="202095" y="59690"/>
                </a:lnTo>
                <a:lnTo>
                  <a:pt x="201828" y="60960"/>
                </a:lnTo>
                <a:lnTo>
                  <a:pt x="201269" y="66040"/>
                </a:lnTo>
                <a:lnTo>
                  <a:pt x="200977" y="67310"/>
                </a:lnTo>
                <a:lnTo>
                  <a:pt x="200837" y="68580"/>
                </a:lnTo>
                <a:lnTo>
                  <a:pt x="200279" y="72390"/>
                </a:lnTo>
                <a:lnTo>
                  <a:pt x="200139" y="73660"/>
                </a:lnTo>
                <a:lnTo>
                  <a:pt x="199847" y="74930"/>
                </a:lnTo>
                <a:lnTo>
                  <a:pt x="198729" y="81280"/>
                </a:lnTo>
                <a:lnTo>
                  <a:pt x="198310" y="83820"/>
                </a:lnTo>
                <a:lnTo>
                  <a:pt x="197751" y="86360"/>
                </a:lnTo>
                <a:lnTo>
                  <a:pt x="197332" y="88900"/>
                </a:lnTo>
                <a:lnTo>
                  <a:pt x="197053" y="90170"/>
                </a:lnTo>
                <a:lnTo>
                  <a:pt x="196621" y="91440"/>
                </a:lnTo>
                <a:lnTo>
                  <a:pt x="196354" y="92710"/>
                </a:lnTo>
                <a:lnTo>
                  <a:pt x="195935" y="95250"/>
                </a:lnTo>
                <a:lnTo>
                  <a:pt x="195084" y="97790"/>
                </a:lnTo>
                <a:lnTo>
                  <a:pt x="193967" y="102870"/>
                </a:lnTo>
                <a:lnTo>
                  <a:pt x="193408" y="104140"/>
                </a:lnTo>
                <a:lnTo>
                  <a:pt x="192976" y="105410"/>
                </a:lnTo>
                <a:lnTo>
                  <a:pt x="192151" y="109220"/>
                </a:lnTo>
                <a:lnTo>
                  <a:pt x="191579" y="110490"/>
                </a:lnTo>
                <a:lnTo>
                  <a:pt x="191160" y="113030"/>
                </a:lnTo>
                <a:lnTo>
                  <a:pt x="190601" y="114300"/>
                </a:lnTo>
                <a:lnTo>
                  <a:pt x="190182" y="115570"/>
                </a:lnTo>
                <a:lnTo>
                  <a:pt x="189623" y="116840"/>
                </a:lnTo>
                <a:lnTo>
                  <a:pt x="189064" y="119380"/>
                </a:lnTo>
                <a:lnTo>
                  <a:pt x="187375" y="123190"/>
                </a:lnTo>
                <a:lnTo>
                  <a:pt x="186817" y="125730"/>
                </a:lnTo>
                <a:lnTo>
                  <a:pt x="185127" y="129540"/>
                </a:lnTo>
                <a:lnTo>
                  <a:pt x="184569" y="132080"/>
                </a:lnTo>
                <a:lnTo>
                  <a:pt x="183870" y="133350"/>
                </a:lnTo>
                <a:lnTo>
                  <a:pt x="183311" y="134620"/>
                </a:lnTo>
                <a:lnTo>
                  <a:pt x="182613" y="135890"/>
                </a:lnTo>
                <a:lnTo>
                  <a:pt x="182041" y="138430"/>
                </a:lnTo>
                <a:lnTo>
                  <a:pt x="181343" y="139700"/>
                </a:lnTo>
                <a:lnTo>
                  <a:pt x="180784" y="140970"/>
                </a:lnTo>
                <a:lnTo>
                  <a:pt x="179374" y="144780"/>
                </a:lnTo>
                <a:lnTo>
                  <a:pt x="178676" y="146050"/>
                </a:lnTo>
                <a:lnTo>
                  <a:pt x="178117" y="147320"/>
                </a:lnTo>
                <a:lnTo>
                  <a:pt x="177419" y="149860"/>
                </a:lnTo>
                <a:lnTo>
                  <a:pt x="175323" y="153670"/>
                </a:lnTo>
                <a:lnTo>
                  <a:pt x="174472" y="156210"/>
                </a:lnTo>
                <a:lnTo>
                  <a:pt x="172364" y="160020"/>
                </a:lnTo>
                <a:lnTo>
                  <a:pt x="171526" y="162560"/>
                </a:lnTo>
                <a:lnTo>
                  <a:pt x="170129" y="165100"/>
                </a:lnTo>
                <a:lnTo>
                  <a:pt x="169278" y="167640"/>
                </a:lnTo>
                <a:lnTo>
                  <a:pt x="168579" y="168910"/>
                </a:lnTo>
                <a:lnTo>
                  <a:pt x="166903" y="171450"/>
                </a:lnTo>
                <a:lnTo>
                  <a:pt x="166204" y="173990"/>
                </a:lnTo>
                <a:lnTo>
                  <a:pt x="163677" y="177800"/>
                </a:lnTo>
                <a:lnTo>
                  <a:pt x="162826" y="180340"/>
                </a:lnTo>
                <a:lnTo>
                  <a:pt x="160312" y="184150"/>
                </a:lnTo>
                <a:lnTo>
                  <a:pt x="159321" y="186690"/>
                </a:lnTo>
                <a:lnTo>
                  <a:pt x="157645" y="189230"/>
                </a:lnTo>
                <a:lnTo>
                  <a:pt x="156667" y="190500"/>
                </a:lnTo>
                <a:lnTo>
                  <a:pt x="155829" y="193040"/>
                </a:lnTo>
                <a:lnTo>
                  <a:pt x="153847" y="195580"/>
                </a:lnTo>
                <a:lnTo>
                  <a:pt x="152869" y="198120"/>
                </a:lnTo>
                <a:lnTo>
                  <a:pt x="150914" y="200660"/>
                </a:lnTo>
                <a:lnTo>
                  <a:pt x="148958" y="204470"/>
                </a:lnTo>
                <a:lnTo>
                  <a:pt x="147828" y="205740"/>
                </a:lnTo>
                <a:lnTo>
                  <a:pt x="146850" y="207010"/>
                </a:lnTo>
                <a:lnTo>
                  <a:pt x="145719" y="208280"/>
                </a:lnTo>
                <a:lnTo>
                  <a:pt x="144602" y="210820"/>
                </a:lnTo>
                <a:lnTo>
                  <a:pt x="142354" y="213360"/>
                </a:lnTo>
                <a:lnTo>
                  <a:pt x="141084" y="214630"/>
                </a:lnTo>
                <a:lnTo>
                  <a:pt x="139979" y="217170"/>
                </a:lnTo>
                <a:lnTo>
                  <a:pt x="138709" y="218440"/>
                </a:lnTo>
                <a:lnTo>
                  <a:pt x="137591" y="219710"/>
                </a:lnTo>
                <a:lnTo>
                  <a:pt x="136321" y="222250"/>
                </a:lnTo>
                <a:lnTo>
                  <a:pt x="135064" y="223520"/>
                </a:lnTo>
                <a:lnTo>
                  <a:pt x="133654" y="224790"/>
                </a:lnTo>
                <a:lnTo>
                  <a:pt x="132397" y="226060"/>
                </a:lnTo>
                <a:lnTo>
                  <a:pt x="129590" y="229870"/>
                </a:lnTo>
                <a:lnTo>
                  <a:pt x="126784" y="232410"/>
                </a:lnTo>
                <a:lnTo>
                  <a:pt x="125234" y="234950"/>
                </a:lnTo>
                <a:lnTo>
                  <a:pt x="123837" y="236220"/>
                </a:lnTo>
                <a:lnTo>
                  <a:pt x="122301" y="237490"/>
                </a:lnTo>
                <a:lnTo>
                  <a:pt x="120764" y="240030"/>
                </a:lnTo>
                <a:lnTo>
                  <a:pt x="119214" y="241300"/>
                </a:lnTo>
                <a:lnTo>
                  <a:pt x="117538" y="242570"/>
                </a:lnTo>
                <a:lnTo>
                  <a:pt x="114300" y="246380"/>
                </a:lnTo>
                <a:lnTo>
                  <a:pt x="110807" y="248920"/>
                </a:lnTo>
                <a:lnTo>
                  <a:pt x="107289" y="252730"/>
                </a:lnTo>
                <a:lnTo>
                  <a:pt x="101828" y="256540"/>
                </a:lnTo>
                <a:lnTo>
                  <a:pt x="99860" y="259080"/>
                </a:lnTo>
                <a:lnTo>
                  <a:pt x="98044" y="260350"/>
                </a:lnTo>
                <a:lnTo>
                  <a:pt x="94107" y="262890"/>
                </a:lnTo>
                <a:lnTo>
                  <a:pt x="92151" y="265430"/>
                </a:lnTo>
                <a:lnTo>
                  <a:pt x="90043" y="266700"/>
                </a:lnTo>
                <a:lnTo>
                  <a:pt x="85979" y="270510"/>
                </a:lnTo>
                <a:lnTo>
                  <a:pt x="83883" y="271780"/>
                </a:lnTo>
                <a:lnTo>
                  <a:pt x="81902" y="273050"/>
                </a:lnTo>
                <a:lnTo>
                  <a:pt x="79806" y="274320"/>
                </a:lnTo>
                <a:lnTo>
                  <a:pt x="77558" y="276860"/>
                </a:lnTo>
                <a:lnTo>
                  <a:pt x="71247" y="280670"/>
                </a:lnTo>
                <a:lnTo>
                  <a:pt x="69011" y="283210"/>
                </a:lnTo>
                <a:lnTo>
                  <a:pt x="64808" y="285750"/>
                </a:lnTo>
                <a:lnTo>
                  <a:pt x="62560" y="287020"/>
                </a:lnTo>
                <a:lnTo>
                  <a:pt x="49644" y="297180"/>
                </a:lnTo>
                <a:lnTo>
                  <a:pt x="47548" y="298450"/>
                </a:lnTo>
                <a:lnTo>
                  <a:pt x="43332" y="302260"/>
                </a:lnTo>
                <a:lnTo>
                  <a:pt x="41376" y="303530"/>
                </a:lnTo>
                <a:lnTo>
                  <a:pt x="39268" y="304800"/>
                </a:lnTo>
                <a:lnTo>
                  <a:pt x="37312" y="307340"/>
                </a:lnTo>
                <a:lnTo>
                  <a:pt x="33375" y="309880"/>
                </a:lnTo>
                <a:lnTo>
                  <a:pt x="31546" y="311150"/>
                </a:lnTo>
                <a:lnTo>
                  <a:pt x="29591" y="313690"/>
                </a:lnTo>
                <a:lnTo>
                  <a:pt x="27774" y="314960"/>
                </a:lnTo>
                <a:lnTo>
                  <a:pt x="24257" y="317500"/>
                </a:lnTo>
                <a:lnTo>
                  <a:pt x="22580" y="320040"/>
                </a:lnTo>
                <a:lnTo>
                  <a:pt x="20904" y="321310"/>
                </a:lnTo>
                <a:lnTo>
                  <a:pt x="19354" y="322580"/>
                </a:lnTo>
                <a:lnTo>
                  <a:pt x="17805" y="325120"/>
                </a:lnTo>
                <a:lnTo>
                  <a:pt x="16268" y="326390"/>
                </a:lnTo>
                <a:lnTo>
                  <a:pt x="13474" y="328930"/>
                </a:lnTo>
                <a:lnTo>
                  <a:pt x="12065" y="331470"/>
                </a:lnTo>
                <a:lnTo>
                  <a:pt x="10807" y="332740"/>
                </a:lnTo>
                <a:lnTo>
                  <a:pt x="8559" y="335280"/>
                </a:lnTo>
                <a:lnTo>
                  <a:pt x="7429" y="337820"/>
                </a:lnTo>
                <a:lnTo>
                  <a:pt x="5473" y="340360"/>
                </a:lnTo>
                <a:lnTo>
                  <a:pt x="4622" y="341630"/>
                </a:lnTo>
                <a:lnTo>
                  <a:pt x="3784" y="344170"/>
                </a:lnTo>
                <a:lnTo>
                  <a:pt x="3086" y="345440"/>
                </a:lnTo>
                <a:lnTo>
                  <a:pt x="1955" y="347980"/>
                </a:lnTo>
                <a:lnTo>
                  <a:pt x="1397" y="350520"/>
                </a:lnTo>
                <a:lnTo>
                  <a:pt x="977" y="351790"/>
                </a:lnTo>
                <a:lnTo>
                  <a:pt x="711" y="353060"/>
                </a:lnTo>
                <a:lnTo>
                  <a:pt x="139" y="356870"/>
                </a:lnTo>
                <a:lnTo>
                  <a:pt x="0" y="358140"/>
                </a:lnTo>
                <a:lnTo>
                  <a:pt x="0" y="361950"/>
                </a:lnTo>
                <a:lnTo>
                  <a:pt x="419" y="365760"/>
                </a:lnTo>
                <a:lnTo>
                  <a:pt x="838" y="368300"/>
                </a:lnTo>
                <a:lnTo>
                  <a:pt x="1130" y="369570"/>
                </a:lnTo>
                <a:lnTo>
                  <a:pt x="1689" y="370840"/>
                </a:lnTo>
                <a:lnTo>
                  <a:pt x="2108" y="372110"/>
                </a:lnTo>
                <a:lnTo>
                  <a:pt x="2667" y="374650"/>
                </a:lnTo>
                <a:lnTo>
                  <a:pt x="4064" y="377190"/>
                </a:lnTo>
                <a:lnTo>
                  <a:pt x="4775" y="379730"/>
                </a:lnTo>
                <a:lnTo>
                  <a:pt x="5600" y="381000"/>
                </a:lnTo>
                <a:lnTo>
                  <a:pt x="6604" y="382270"/>
                </a:lnTo>
                <a:lnTo>
                  <a:pt x="7429" y="383540"/>
                </a:lnTo>
                <a:lnTo>
                  <a:pt x="8420" y="386080"/>
                </a:lnTo>
                <a:lnTo>
                  <a:pt x="11785" y="389890"/>
                </a:lnTo>
                <a:lnTo>
                  <a:pt x="12903" y="392430"/>
                </a:lnTo>
                <a:lnTo>
                  <a:pt x="16687" y="396240"/>
                </a:lnTo>
                <a:lnTo>
                  <a:pt x="17957" y="398780"/>
                </a:lnTo>
                <a:lnTo>
                  <a:pt x="22161" y="402590"/>
                </a:lnTo>
                <a:lnTo>
                  <a:pt x="23558" y="405130"/>
                </a:lnTo>
                <a:lnTo>
                  <a:pt x="25107" y="406400"/>
                </a:lnTo>
                <a:lnTo>
                  <a:pt x="26504" y="407670"/>
                </a:lnTo>
                <a:lnTo>
                  <a:pt x="28054" y="410210"/>
                </a:lnTo>
                <a:lnTo>
                  <a:pt x="31140" y="412750"/>
                </a:lnTo>
                <a:lnTo>
                  <a:pt x="32550" y="414020"/>
                </a:lnTo>
                <a:lnTo>
                  <a:pt x="34086" y="416560"/>
                </a:lnTo>
                <a:lnTo>
                  <a:pt x="38709" y="420370"/>
                </a:lnTo>
                <a:lnTo>
                  <a:pt x="40259" y="422910"/>
                </a:lnTo>
                <a:lnTo>
                  <a:pt x="41795" y="424180"/>
                </a:lnTo>
                <a:lnTo>
                  <a:pt x="43192" y="425450"/>
                </a:lnTo>
                <a:lnTo>
                  <a:pt x="46291" y="429260"/>
                </a:lnTo>
                <a:lnTo>
                  <a:pt x="49085" y="431800"/>
                </a:lnTo>
                <a:lnTo>
                  <a:pt x="50622" y="434340"/>
                </a:lnTo>
                <a:lnTo>
                  <a:pt x="52031" y="435610"/>
                </a:lnTo>
                <a:lnTo>
                  <a:pt x="53289" y="436880"/>
                </a:lnTo>
                <a:lnTo>
                  <a:pt x="54698" y="438150"/>
                </a:lnTo>
                <a:lnTo>
                  <a:pt x="56095" y="440690"/>
                </a:lnTo>
                <a:lnTo>
                  <a:pt x="59893" y="444500"/>
                </a:lnTo>
                <a:lnTo>
                  <a:pt x="61010" y="447040"/>
                </a:lnTo>
                <a:lnTo>
                  <a:pt x="62268" y="448310"/>
                </a:lnTo>
                <a:lnTo>
                  <a:pt x="63385" y="449580"/>
                </a:lnTo>
                <a:lnTo>
                  <a:pt x="64516" y="452120"/>
                </a:lnTo>
                <a:lnTo>
                  <a:pt x="65493" y="453390"/>
                </a:lnTo>
                <a:lnTo>
                  <a:pt x="66624" y="454660"/>
                </a:lnTo>
                <a:lnTo>
                  <a:pt x="67602" y="455930"/>
                </a:lnTo>
                <a:lnTo>
                  <a:pt x="68580" y="458470"/>
                </a:lnTo>
                <a:lnTo>
                  <a:pt x="69430" y="459740"/>
                </a:lnTo>
                <a:lnTo>
                  <a:pt x="70408" y="461010"/>
                </a:lnTo>
                <a:lnTo>
                  <a:pt x="71247" y="462280"/>
                </a:lnTo>
                <a:lnTo>
                  <a:pt x="72097" y="464820"/>
                </a:lnTo>
                <a:lnTo>
                  <a:pt x="74193" y="468630"/>
                </a:lnTo>
                <a:lnTo>
                  <a:pt x="74891" y="471170"/>
                </a:lnTo>
                <a:lnTo>
                  <a:pt x="75590" y="472440"/>
                </a:lnTo>
                <a:lnTo>
                  <a:pt x="76720" y="474980"/>
                </a:lnTo>
                <a:lnTo>
                  <a:pt x="77279" y="477520"/>
                </a:lnTo>
                <a:lnTo>
                  <a:pt x="78117" y="480060"/>
                </a:lnTo>
                <a:lnTo>
                  <a:pt x="78968" y="483870"/>
                </a:lnTo>
                <a:lnTo>
                  <a:pt x="79387" y="485140"/>
                </a:lnTo>
                <a:lnTo>
                  <a:pt x="79654" y="486410"/>
                </a:lnTo>
                <a:lnTo>
                  <a:pt x="80086" y="488950"/>
                </a:lnTo>
                <a:lnTo>
                  <a:pt x="80645" y="491490"/>
                </a:lnTo>
                <a:lnTo>
                  <a:pt x="81343" y="497840"/>
                </a:lnTo>
                <a:lnTo>
                  <a:pt x="81635" y="499110"/>
                </a:lnTo>
                <a:lnTo>
                  <a:pt x="81902" y="502920"/>
                </a:lnTo>
                <a:lnTo>
                  <a:pt x="81999" y="505460"/>
                </a:lnTo>
                <a:lnTo>
                  <a:pt x="82194" y="508000"/>
                </a:lnTo>
                <a:lnTo>
                  <a:pt x="82321" y="513080"/>
                </a:lnTo>
                <a:lnTo>
                  <a:pt x="82461" y="514350"/>
                </a:lnTo>
                <a:lnTo>
                  <a:pt x="82461" y="515620"/>
                </a:lnTo>
                <a:lnTo>
                  <a:pt x="82613" y="516890"/>
                </a:lnTo>
                <a:lnTo>
                  <a:pt x="82613" y="519430"/>
                </a:lnTo>
                <a:lnTo>
                  <a:pt x="82753" y="520700"/>
                </a:lnTo>
                <a:lnTo>
                  <a:pt x="82880" y="525780"/>
                </a:lnTo>
                <a:lnTo>
                  <a:pt x="83032" y="527050"/>
                </a:lnTo>
                <a:lnTo>
                  <a:pt x="83032" y="528320"/>
                </a:lnTo>
                <a:lnTo>
                  <a:pt x="84010" y="539750"/>
                </a:lnTo>
                <a:lnTo>
                  <a:pt x="84289" y="541020"/>
                </a:lnTo>
                <a:lnTo>
                  <a:pt x="84429" y="543560"/>
                </a:lnTo>
                <a:lnTo>
                  <a:pt x="85280" y="547370"/>
                </a:lnTo>
                <a:lnTo>
                  <a:pt x="85547" y="549910"/>
                </a:lnTo>
                <a:lnTo>
                  <a:pt x="85839" y="551180"/>
                </a:lnTo>
                <a:lnTo>
                  <a:pt x="86677" y="553720"/>
                </a:lnTo>
                <a:lnTo>
                  <a:pt x="88353" y="560070"/>
                </a:lnTo>
                <a:lnTo>
                  <a:pt x="88925" y="562610"/>
                </a:lnTo>
                <a:lnTo>
                  <a:pt x="90043" y="565150"/>
                </a:lnTo>
                <a:lnTo>
                  <a:pt x="91173" y="568960"/>
                </a:lnTo>
                <a:lnTo>
                  <a:pt x="91859" y="570230"/>
                </a:lnTo>
                <a:lnTo>
                  <a:pt x="92417" y="571500"/>
                </a:lnTo>
                <a:lnTo>
                  <a:pt x="93129" y="574040"/>
                </a:lnTo>
                <a:lnTo>
                  <a:pt x="93827" y="575310"/>
                </a:lnTo>
                <a:lnTo>
                  <a:pt x="94665" y="576580"/>
                </a:lnTo>
                <a:lnTo>
                  <a:pt x="95377" y="577850"/>
                </a:lnTo>
                <a:lnTo>
                  <a:pt x="97053" y="581660"/>
                </a:lnTo>
                <a:lnTo>
                  <a:pt x="97891" y="582930"/>
                </a:lnTo>
                <a:lnTo>
                  <a:pt x="99580" y="586740"/>
                </a:lnTo>
                <a:lnTo>
                  <a:pt x="101536" y="589280"/>
                </a:lnTo>
                <a:lnTo>
                  <a:pt x="102527" y="591820"/>
                </a:lnTo>
                <a:lnTo>
                  <a:pt x="105473" y="595630"/>
                </a:lnTo>
                <a:lnTo>
                  <a:pt x="107708" y="599440"/>
                </a:lnTo>
                <a:lnTo>
                  <a:pt x="109956" y="601980"/>
                </a:lnTo>
                <a:lnTo>
                  <a:pt x="111074" y="604520"/>
                </a:lnTo>
                <a:lnTo>
                  <a:pt x="113322" y="607060"/>
                </a:lnTo>
                <a:lnTo>
                  <a:pt x="114579" y="608330"/>
                </a:lnTo>
                <a:lnTo>
                  <a:pt x="115849" y="610870"/>
                </a:lnTo>
                <a:lnTo>
                  <a:pt x="116967" y="612140"/>
                </a:lnTo>
                <a:lnTo>
                  <a:pt x="118237" y="613410"/>
                </a:lnTo>
                <a:lnTo>
                  <a:pt x="119494" y="615950"/>
                </a:lnTo>
                <a:lnTo>
                  <a:pt x="123278" y="619760"/>
                </a:lnTo>
                <a:lnTo>
                  <a:pt x="124548" y="622300"/>
                </a:lnTo>
                <a:lnTo>
                  <a:pt x="125945" y="623570"/>
                </a:lnTo>
                <a:lnTo>
                  <a:pt x="128473" y="626110"/>
                </a:lnTo>
                <a:lnTo>
                  <a:pt x="129882" y="628650"/>
                </a:lnTo>
                <a:lnTo>
                  <a:pt x="131127" y="629920"/>
                </a:lnTo>
                <a:lnTo>
                  <a:pt x="132549" y="631190"/>
                </a:lnTo>
                <a:lnTo>
                  <a:pt x="133794" y="632460"/>
                </a:lnTo>
                <a:lnTo>
                  <a:pt x="135204" y="635000"/>
                </a:lnTo>
                <a:lnTo>
                  <a:pt x="136461" y="636270"/>
                </a:lnTo>
                <a:lnTo>
                  <a:pt x="137871" y="637540"/>
                </a:lnTo>
                <a:lnTo>
                  <a:pt x="139128" y="640080"/>
                </a:lnTo>
                <a:lnTo>
                  <a:pt x="140525" y="641350"/>
                </a:lnTo>
                <a:lnTo>
                  <a:pt x="141795" y="642620"/>
                </a:lnTo>
                <a:lnTo>
                  <a:pt x="143192" y="643890"/>
                </a:lnTo>
                <a:lnTo>
                  <a:pt x="144462" y="646430"/>
                </a:lnTo>
                <a:lnTo>
                  <a:pt x="145719" y="647700"/>
                </a:lnTo>
                <a:lnTo>
                  <a:pt x="147129" y="648970"/>
                </a:lnTo>
                <a:lnTo>
                  <a:pt x="148386" y="650240"/>
                </a:lnTo>
                <a:lnTo>
                  <a:pt x="154838" y="659130"/>
                </a:lnTo>
                <a:lnTo>
                  <a:pt x="156095" y="660400"/>
                </a:lnTo>
                <a:lnTo>
                  <a:pt x="157226" y="661670"/>
                </a:lnTo>
                <a:lnTo>
                  <a:pt x="158496" y="664210"/>
                </a:lnTo>
                <a:lnTo>
                  <a:pt x="159740" y="665480"/>
                </a:lnTo>
                <a:lnTo>
                  <a:pt x="160870" y="666750"/>
                </a:lnTo>
                <a:lnTo>
                  <a:pt x="162140" y="668020"/>
                </a:lnTo>
                <a:lnTo>
                  <a:pt x="163258" y="670560"/>
                </a:lnTo>
                <a:lnTo>
                  <a:pt x="164515" y="671830"/>
                </a:lnTo>
                <a:lnTo>
                  <a:pt x="166763" y="674370"/>
                </a:lnTo>
                <a:lnTo>
                  <a:pt x="167881" y="676910"/>
                </a:lnTo>
                <a:lnTo>
                  <a:pt x="168859" y="678180"/>
                </a:lnTo>
                <a:lnTo>
                  <a:pt x="171107" y="680720"/>
                </a:lnTo>
                <a:lnTo>
                  <a:pt x="172085" y="683260"/>
                </a:lnTo>
                <a:lnTo>
                  <a:pt x="173215" y="684530"/>
                </a:lnTo>
                <a:lnTo>
                  <a:pt x="175171" y="687070"/>
                </a:lnTo>
                <a:lnTo>
                  <a:pt x="176149" y="689610"/>
                </a:lnTo>
                <a:lnTo>
                  <a:pt x="176999" y="690880"/>
                </a:lnTo>
                <a:lnTo>
                  <a:pt x="177977" y="692150"/>
                </a:lnTo>
                <a:lnTo>
                  <a:pt x="178968" y="694690"/>
                </a:lnTo>
                <a:lnTo>
                  <a:pt x="180644" y="697230"/>
                </a:lnTo>
                <a:lnTo>
                  <a:pt x="182321" y="701040"/>
                </a:lnTo>
                <a:lnTo>
                  <a:pt x="184848" y="704850"/>
                </a:lnTo>
                <a:lnTo>
                  <a:pt x="185547" y="707390"/>
                </a:lnTo>
                <a:lnTo>
                  <a:pt x="186956" y="709930"/>
                </a:lnTo>
                <a:lnTo>
                  <a:pt x="187794" y="711200"/>
                </a:lnTo>
                <a:lnTo>
                  <a:pt x="188353" y="713740"/>
                </a:lnTo>
                <a:lnTo>
                  <a:pt x="189750" y="716280"/>
                </a:lnTo>
                <a:lnTo>
                  <a:pt x="190322" y="717550"/>
                </a:lnTo>
                <a:lnTo>
                  <a:pt x="191020" y="720090"/>
                </a:lnTo>
                <a:lnTo>
                  <a:pt x="192151" y="722630"/>
                </a:lnTo>
                <a:lnTo>
                  <a:pt x="193268" y="726440"/>
                </a:lnTo>
                <a:lnTo>
                  <a:pt x="193827" y="727710"/>
                </a:lnTo>
                <a:lnTo>
                  <a:pt x="194246" y="728980"/>
                </a:lnTo>
                <a:lnTo>
                  <a:pt x="194805" y="731520"/>
                </a:lnTo>
                <a:lnTo>
                  <a:pt x="195643" y="734060"/>
                </a:lnTo>
                <a:lnTo>
                  <a:pt x="196202" y="735330"/>
                </a:lnTo>
                <a:lnTo>
                  <a:pt x="198450" y="745490"/>
                </a:lnTo>
                <a:lnTo>
                  <a:pt x="198869" y="746760"/>
                </a:lnTo>
                <a:lnTo>
                  <a:pt x="199720" y="751840"/>
                </a:lnTo>
                <a:lnTo>
                  <a:pt x="200139" y="753110"/>
                </a:lnTo>
                <a:lnTo>
                  <a:pt x="200558" y="756920"/>
                </a:lnTo>
                <a:lnTo>
                  <a:pt x="201396" y="762000"/>
                </a:lnTo>
                <a:lnTo>
                  <a:pt x="201536" y="763270"/>
                </a:lnTo>
                <a:lnTo>
                  <a:pt x="201828" y="764540"/>
                </a:lnTo>
                <a:lnTo>
                  <a:pt x="202514" y="770890"/>
                </a:lnTo>
                <a:lnTo>
                  <a:pt x="202806" y="772160"/>
                </a:lnTo>
                <a:lnTo>
                  <a:pt x="203675" y="782320"/>
                </a:lnTo>
                <a:lnTo>
                  <a:pt x="203784" y="786130"/>
                </a:lnTo>
                <a:lnTo>
                  <a:pt x="204203" y="789940"/>
                </a:lnTo>
                <a:lnTo>
                  <a:pt x="204203" y="792480"/>
                </a:lnTo>
                <a:lnTo>
                  <a:pt x="204495" y="795020"/>
                </a:lnTo>
                <a:lnTo>
                  <a:pt x="204495" y="796290"/>
                </a:lnTo>
                <a:lnTo>
                  <a:pt x="204622" y="798830"/>
                </a:lnTo>
                <a:lnTo>
                  <a:pt x="204622" y="800100"/>
                </a:lnTo>
                <a:lnTo>
                  <a:pt x="204762" y="801370"/>
                </a:lnTo>
                <a:lnTo>
                  <a:pt x="204762" y="803910"/>
                </a:lnTo>
                <a:lnTo>
                  <a:pt x="204914" y="805180"/>
                </a:lnTo>
                <a:lnTo>
                  <a:pt x="204914" y="807720"/>
                </a:lnTo>
                <a:lnTo>
                  <a:pt x="205054" y="810260"/>
                </a:lnTo>
                <a:lnTo>
                  <a:pt x="205181" y="819150"/>
                </a:lnTo>
                <a:lnTo>
                  <a:pt x="205333" y="820420"/>
                </a:lnTo>
                <a:lnTo>
                  <a:pt x="206159" y="820420"/>
                </a:lnTo>
                <a:lnTo>
                  <a:pt x="206159" y="816610"/>
                </a:lnTo>
                <a:lnTo>
                  <a:pt x="206311" y="814070"/>
                </a:lnTo>
                <a:lnTo>
                  <a:pt x="206311" y="811530"/>
                </a:lnTo>
                <a:lnTo>
                  <a:pt x="206451" y="810260"/>
                </a:lnTo>
                <a:lnTo>
                  <a:pt x="206451" y="806450"/>
                </a:lnTo>
                <a:lnTo>
                  <a:pt x="206590" y="805180"/>
                </a:lnTo>
                <a:lnTo>
                  <a:pt x="206590" y="803910"/>
                </a:lnTo>
                <a:lnTo>
                  <a:pt x="206730" y="801370"/>
                </a:lnTo>
                <a:lnTo>
                  <a:pt x="206730" y="800100"/>
                </a:lnTo>
                <a:lnTo>
                  <a:pt x="206870" y="798830"/>
                </a:lnTo>
                <a:lnTo>
                  <a:pt x="206870" y="796290"/>
                </a:lnTo>
                <a:lnTo>
                  <a:pt x="207010" y="795020"/>
                </a:lnTo>
                <a:lnTo>
                  <a:pt x="207103" y="792480"/>
                </a:lnTo>
                <a:lnTo>
                  <a:pt x="207289" y="789940"/>
                </a:lnTo>
                <a:lnTo>
                  <a:pt x="207289" y="788670"/>
                </a:lnTo>
                <a:lnTo>
                  <a:pt x="207708" y="783590"/>
                </a:lnTo>
                <a:lnTo>
                  <a:pt x="207708" y="782320"/>
                </a:lnTo>
                <a:lnTo>
                  <a:pt x="208140" y="777240"/>
                </a:lnTo>
                <a:lnTo>
                  <a:pt x="209537" y="764540"/>
                </a:lnTo>
                <a:lnTo>
                  <a:pt x="210096" y="762000"/>
                </a:lnTo>
                <a:lnTo>
                  <a:pt x="210235" y="759460"/>
                </a:lnTo>
                <a:lnTo>
                  <a:pt x="211074" y="755650"/>
                </a:lnTo>
                <a:lnTo>
                  <a:pt x="211366" y="753110"/>
                </a:lnTo>
                <a:lnTo>
                  <a:pt x="212204" y="749300"/>
                </a:lnTo>
                <a:lnTo>
                  <a:pt x="212623" y="746760"/>
                </a:lnTo>
                <a:lnTo>
                  <a:pt x="212902" y="745490"/>
                </a:lnTo>
                <a:lnTo>
                  <a:pt x="213321" y="744220"/>
                </a:lnTo>
                <a:lnTo>
                  <a:pt x="213601" y="741680"/>
                </a:lnTo>
                <a:lnTo>
                  <a:pt x="214452" y="739140"/>
                </a:lnTo>
                <a:lnTo>
                  <a:pt x="215277" y="735330"/>
                </a:lnTo>
                <a:lnTo>
                  <a:pt x="216128" y="732790"/>
                </a:lnTo>
                <a:lnTo>
                  <a:pt x="216700" y="731520"/>
                </a:lnTo>
                <a:lnTo>
                  <a:pt x="217106" y="728980"/>
                </a:lnTo>
                <a:lnTo>
                  <a:pt x="217678" y="727710"/>
                </a:lnTo>
                <a:lnTo>
                  <a:pt x="218097" y="726440"/>
                </a:lnTo>
                <a:lnTo>
                  <a:pt x="219214" y="722630"/>
                </a:lnTo>
                <a:lnTo>
                  <a:pt x="219773" y="721360"/>
                </a:lnTo>
                <a:lnTo>
                  <a:pt x="220472" y="720090"/>
                </a:lnTo>
                <a:lnTo>
                  <a:pt x="221030" y="717550"/>
                </a:lnTo>
                <a:lnTo>
                  <a:pt x="221589" y="716280"/>
                </a:lnTo>
                <a:lnTo>
                  <a:pt x="222999" y="713740"/>
                </a:lnTo>
                <a:lnTo>
                  <a:pt x="224396" y="709930"/>
                </a:lnTo>
                <a:lnTo>
                  <a:pt x="225806" y="707390"/>
                </a:lnTo>
                <a:lnTo>
                  <a:pt x="226644" y="704850"/>
                </a:lnTo>
                <a:lnTo>
                  <a:pt x="227342" y="703580"/>
                </a:lnTo>
                <a:lnTo>
                  <a:pt x="229031" y="701040"/>
                </a:lnTo>
                <a:lnTo>
                  <a:pt x="230708" y="697230"/>
                </a:lnTo>
                <a:lnTo>
                  <a:pt x="231546" y="695960"/>
                </a:lnTo>
                <a:lnTo>
                  <a:pt x="232537" y="694690"/>
                </a:lnTo>
                <a:lnTo>
                  <a:pt x="233375" y="692150"/>
                </a:lnTo>
                <a:lnTo>
                  <a:pt x="235343" y="689610"/>
                </a:lnTo>
                <a:lnTo>
                  <a:pt x="236181" y="687070"/>
                </a:lnTo>
                <a:lnTo>
                  <a:pt x="237312" y="685800"/>
                </a:lnTo>
                <a:lnTo>
                  <a:pt x="239268" y="683260"/>
                </a:lnTo>
                <a:lnTo>
                  <a:pt x="240398" y="680720"/>
                </a:lnTo>
                <a:lnTo>
                  <a:pt x="241376" y="679450"/>
                </a:lnTo>
                <a:lnTo>
                  <a:pt x="243624" y="676910"/>
                </a:lnTo>
                <a:lnTo>
                  <a:pt x="244741" y="674370"/>
                </a:lnTo>
                <a:lnTo>
                  <a:pt x="248107" y="670560"/>
                </a:lnTo>
                <a:lnTo>
                  <a:pt x="249224" y="668020"/>
                </a:lnTo>
                <a:lnTo>
                  <a:pt x="250494" y="666750"/>
                </a:lnTo>
                <a:lnTo>
                  <a:pt x="251612" y="665480"/>
                </a:lnTo>
                <a:lnTo>
                  <a:pt x="252869" y="664210"/>
                </a:lnTo>
                <a:lnTo>
                  <a:pt x="254139" y="661670"/>
                </a:lnTo>
                <a:lnTo>
                  <a:pt x="256654" y="659130"/>
                </a:lnTo>
                <a:lnTo>
                  <a:pt x="259181" y="655320"/>
                </a:lnTo>
                <a:lnTo>
                  <a:pt x="261696" y="652780"/>
                </a:lnTo>
                <a:lnTo>
                  <a:pt x="265633" y="647700"/>
                </a:lnTo>
                <a:lnTo>
                  <a:pt x="266903" y="646430"/>
                </a:lnTo>
                <a:lnTo>
                  <a:pt x="268300" y="643890"/>
                </a:lnTo>
                <a:lnTo>
                  <a:pt x="272237" y="640080"/>
                </a:lnTo>
                <a:lnTo>
                  <a:pt x="273634" y="637540"/>
                </a:lnTo>
                <a:lnTo>
                  <a:pt x="274891" y="636270"/>
                </a:lnTo>
                <a:lnTo>
                  <a:pt x="276301" y="635000"/>
                </a:lnTo>
                <a:lnTo>
                  <a:pt x="277558" y="632460"/>
                </a:lnTo>
                <a:lnTo>
                  <a:pt x="278955" y="631190"/>
                </a:lnTo>
                <a:lnTo>
                  <a:pt x="280212" y="629920"/>
                </a:lnTo>
                <a:lnTo>
                  <a:pt x="281622" y="628650"/>
                </a:lnTo>
                <a:lnTo>
                  <a:pt x="282879" y="626110"/>
                </a:lnTo>
                <a:lnTo>
                  <a:pt x="286816" y="622300"/>
                </a:lnTo>
                <a:lnTo>
                  <a:pt x="288074" y="619760"/>
                </a:lnTo>
                <a:lnTo>
                  <a:pt x="291858" y="615950"/>
                </a:lnTo>
                <a:lnTo>
                  <a:pt x="293128" y="613410"/>
                </a:lnTo>
                <a:lnTo>
                  <a:pt x="295643" y="610870"/>
                </a:lnTo>
                <a:lnTo>
                  <a:pt x="296773" y="608330"/>
                </a:lnTo>
                <a:lnTo>
                  <a:pt x="298030" y="607060"/>
                </a:lnTo>
                <a:lnTo>
                  <a:pt x="300278" y="604520"/>
                </a:lnTo>
                <a:lnTo>
                  <a:pt x="301536" y="601980"/>
                </a:lnTo>
                <a:lnTo>
                  <a:pt x="303784" y="599440"/>
                </a:lnTo>
                <a:lnTo>
                  <a:pt x="304761" y="598170"/>
                </a:lnTo>
                <a:lnTo>
                  <a:pt x="305892" y="595630"/>
                </a:lnTo>
                <a:lnTo>
                  <a:pt x="307848" y="593090"/>
                </a:lnTo>
                <a:lnTo>
                  <a:pt x="308965" y="591820"/>
                </a:lnTo>
                <a:lnTo>
                  <a:pt x="309816" y="589280"/>
                </a:lnTo>
                <a:lnTo>
                  <a:pt x="311785" y="586740"/>
                </a:lnTo>
                <a:lnTo>
                  <a:pt x="312610" y="584200"/>
                </a:lnTo>
                <a:lnTo>
                  <a:pt x="313601" y="582930"/>
                </a:lnTo>
                <a:lnTo>
                  <a:pt x="314439" y="581660"/>
                </a:lnTo>
                <a:lnTo>
                  <a:pt x="315137" y="580390"/>
                </a:lnTo>
                <a:lnTo>
                  <a:pt x="315988" y="577850"/>
                </a:lnTo>
                <a:lnTo>
                  <a:pt x="316826" y="576580"/>
                </a:lnTo>
                <a:lnTo>
                  <a:pt x="318236" y="574040"/>
                </a:lnTo>
                <a:lnTo>
                  <a:pt x="319633" y="570230"/>
                </a:lnTo>
                <a:lnTo>
                  <a:pt x="320192" y="568960"/>
                </a:lnTo>
                <a:lnTo>
                  <a:pt x="320903" y="567690"/>
                </a:lnTo>
                <a:lnTo>
                  <a:pt x="321462" y="565150"/>
                </a:lnTo>
                <a:lnTo>
                  <a:pt x="322567" y="562610"/>
                </a:lnTo>
                <a:lnTo>
                  <a:pt x="322999" y="560070"/>
                </a:lnTo>
                <a:lnTo>
                  <a:pt x="323557" y="558800"/>
                </a:lnTo>
                <a:lnTo>
                  <a:pt x="324396" y="556260"/>
                </a:lnTo>
                <a:lnTo>
                  <a:pt x="324815" y="553720"/>
                </a:lnTo>
                <a:lnTo>
                  <a:pt x="325107" y="552450"/>
                </a:lnTo>
                <a:lnTo>
                  <a:pt x="325526" y="551180"/>
                </a:lnTo>
                <a:lnTo>
                  <a:pt x="326923" y="543560"/>
                </a:lnTo>
                <a:lnTo>
                  <a:pt x="327063" y="541020"/>
                </a:lnTo>
                <a:lnTo>
                  <a:pt x="327342" y="539750"/>
                </a:lnTo>
                <a:lnTo>
                  <a:pt x="328041" y="533400"/>
                </a:lnTo>
                <a:lnTo>
                  <a:pt x="328041" y="532130"/>
                </a:lnTo>
                <a:lnTo>
                  <a:pt x="328355" y="528320"/>
                </a:lnTo>
                <a:lnTo>
                  <a:pt x="328460" y="525780"/>
                </a:lnTo>
                <a:lnTo>
                  <a:pt x="328612" y="523240"/>
                </a:lnTo>
                <a:lnTo>
                  <a:pt x="328612" y="521970"/>
                </a:lnTo>
                <a:lnTo>
                  <a:pt x="328752" y="520700"/>
                </a:lnTo>
                <a:lnTo>
                  <a:pt x="328752" y="519430"/>
                </a:lnTo>
                <a:lnTo>
                  <a:pt x="328891" y="516890"/>
                </a:lnTo>
                <a:lnTo>
                  <a:pt x="328891" y="514350"/>
                </a:lnTo>
                <a:lnTo>
                  <a:pt x="329018" y="513080"/>
                </a:lnTo>
                <a:lnTo>
                  <a:pt x="329018" y="510540"/>
                </a:lnTo>
                <a:lnTo>
                  <a:pt x="329311" y="508000"/>
                </a:lnTo>
                <a:lnTo>
                  <a:pt x="332816" y="482600"/>
                </a:lnTo>
                <a:lnTo>
                  <a:pt x="333235" y="480060"/>
                </a:lnTo>
                <a:lnTo>
                  <a:pt x="333654" y="478790"/>
                </a:lnTo>
                <a:lnTo>
                  <a:pt x="334213" y="477520"/>
                </a:lnTo>
                <a:lnTo>
                  <a:pt x="334645" y="474980"/>
                </a:lnTo>
                <a:lnTo>
                  <a:pt x="335203" y="473710"/>
                </a:lnTo>
                <a:lnTo>
                  <a:pt x="335902" y="472440"/>
                </a:lnTo>
                <a:lnTo>
                  <a:pt x="336461" y="471170"/>
                </a:lnTo>
                <a:lnTo>
                  <a:pt x="337159" y="468630"/>
                </a:lnTo>
                <a:lnTo>
                  <a:pt x="338556" y="466090"/>
                </a:lnTo>
                <a:lnTo>
                  <a:pt x="339407" y="464820"/>
                </a:lnTo>
                <a:lnTo>
                  <a:pt x="340106" y="462280"/>
                </a:lnTo>
                <a:lnTo>
                  <a:pt x="341083" y="461010"/>
                </a:lnTo>
                <a:lnTo>
                  <a:pt x="342773" y="458470"/>
                </a:lnTo>
                <a:lnTo>
                  <a:pt x="343750" y="455930"/>
                </a:lnTo>
                <a:lnTo>
                  <a:pt x="344741" y="454660"/>
                </a:lnTo>
                <a:lnTo>
                  <a:pt x="346976" y="452120"/>
                </a:lnTo>
                <a:lnTo>
                  <a:pt x="347954" y="449580"/>
                </a:lnTo>
                <a:lnTo>
                  <a:pt x="349224" y="448310"/>
                </a:lnTo>
                <a:lnTo>
                  <a:pt x="350342" y="447040"/>
                </a:lnTo>
                <a:lnTo>
                  <a:pt x="351612" y="444500"/>
                </a:lnTo>
                <a:lnTo>
                  <a:pt x="352729" y="443230"/>
                </a:lnTo>
                <a:lnTo>
                  <a:pt x="353987" y="441960"/>
                </a:lnTo>
                <a:lnTo>
                  <a:pt x="355384" y="440690"/>
                </a:lnTo>
                <a:lnTo>
                  <a:pt x="358051" y="436880"/>
                </a:lnTo>
                <a:lnTo>
                  <a:pt x="360857" y="434340"/>
                </a:lnTo>
                <a:lnTo>
                  <a:pt x="366610" y="427990"/>
                </a:lnTo>
                <a:lnTo>
                  <a:pt x="368160" y="425450"/>
                </a:lnTo>
                <a:lnTo>
                  <a:pt x="372643" y="420370"/>
                </a:lnTo>
                <a:lnTo>
                  <a:pt x="377278" y="416560"/>
                </a:lnTo>
                <a:lnTo>
                  <a:pt x="380352" y="412750"/>
                </a:lnTo>
                <a:lnTo>
                  <a:pt x="381762" y="411480"/>
                </a:lnTo>
                <a:lnTo>
                  <a:pt x="383311" y="410210"/>
                </a:lnTo>
                <a:lnTo>
                  <a:pt x="384848" y="407670"/>
                </a:lnTo>
                <a:lnTo>
                  <a:pt x="386245" y="406400"/>
                </a:lnTo>
                <a:lnTo>
                  <a:pt x="387794" y="405130"/>
                </a:lnTo>
                <a:lnTo>
                  <a:pt x="389204" y="402590"/>
                </a:lnTo>
                <a:lnTo>
                  <a:pt x="393407" y="398780"/>
                </a:lnTo>
                <a:lnTo>
                  <a:pt x="394665" y="396240"/>
                </a:lnTo>
                <a:lnTo>
                  <a:pt x="398449" y="392430"/>
                </a:lnTo>
                <a:lnTo>
                  <a:pt x="399719" y="389890"/>
                </a:lnTo>
                <a:lnTo>
                  <a:pt x="400837" y="388620"/>
                </a:lnTo>
                <a:lnTo>
                  <a:pt x="401828" y="387350"/>
                </a:lnTo>
                <a:lnTo>
                  <a:pt x="402945" y="386080"/>
                </a:lnTo>
                <a:lnTo>
                  <a:pt x="403923" y="383540"/>
                </a:lnTo>
                <a:lnTo>
                  <a:pt x="404901" y="382270"/>
                </a:lnTo>
                <a:lnTo>
                  <a:pt x="406590" y="379730"/>
                </a:lnTo>
                <a:lnTo>
                  <a:pt x="407289" y="377190"/>
                </a:lnTo>
                <a:lnTo>
                  <a:pt x="408698" y="374650"/>
                </a:lnTo>
                <a:lnTo>
                  <a:pt x="409816" y="370840"/>
                </a:lnTo>
                <a:lnTo>
                  <a:pt x="410235" y="369570"/>
                </a:lnTo>
                <a:lnTo>
                  <a:pt x="410514" y="368300"/>
                </a:lnTo>
                <a:lnTo>
                  <a:pt x="410933" y="365760"/>
                </a:lnTo>
                <a:lnTo>
                  <a:pt x="411073" y="364490"/>
                </a:lnTo>
                <a:lnTo>
                  <a:pt x="411353" y="363220"/>
                </a:lnTo>
                <a:lnTo>
                  <a:pt x="411353" y="358140"/>
                </a:lnTo>
                <a:lnTo>
                  <a:pt x="410794" y="353060"/>
                </a:lnTo>
                <a:lnTo>
                  <a:pt x="409943" y="350520"/>
                </a:lnTo>
                <a:lnTo>
                  <a:pt x="409524" y="347980"/>
                </a:lnTo>
                <a:lnTo>
                  <a:pt x="408965" y="346710"/>
                </a:lnTo>
                <a:lnTo>
                  <a:pt x="407568" y="344170"/>
                </a:lnTo>
                <a:lnTo>
                  <a:pt x="406717" y="341630"/>
                </a:lnTo>
                <a:lnTo>
                  <a:pt x="405879" y="340360"/>
                </a:lnTo>
                <a:lnTo>
                  <a:pt x="403923" y="337820"/>
                </a:lnTo>
                <a:lnTo>
                  <a:pt x="402945" y="335280"/>
                </a:lnTo>
                <a:lnTo>
                  <a:pt x="401828" y="334010"/>
                </a:lnTo>
                <a:lnTo>
                  <a:pt x="399288" y="331470"/>
                </a:lnTo>
                <a:lnTo>
                  <a:pt x="398030" y="328930"/>
                </a:lnTo>
                <a:lnTo>
                  <a:pt x="395224" y="326390"/>
                </a:lnTo>
                <a:lnTo>
                  <a:pt x="393687" y="325120"/>
                </a:lnTo>
                <a:lnTo>
                  <a:pt x="392137" y="322580"/>
                </a:lnTo>
                <a:lnTo>
                  <a:pt x="388772" y="320040"/>
                </a:lnTo>
                <a:lnTo>
                  <a:pt x="387096" y="317500"/>
                </a:lnTo>
                <a:lnTo>
                  <a:pt x="383578" y="314960"/>
                </a:lnTo>
                <a:lnTo>
                  <a:pt x="377977" y="309880"/>
                </a:lnTo>
                <a:lnTo>
                  <a:pt x="374040" y="307340"/>
                </a:lnTo>
                <a:lnTo>
                  <a:pt x="372084" y="304800"/>
                </a:lnTo>
                <a:lnTo>
                  <a:pt x="369989" y="303530"/>
                </a:lnTo>
                <a:lnTo>
                  <a:pt x="368020" y="302260"/>
                </a:lnTo>
                <a:lnTo>
                  <a:pt x="363816" y="298450"/>
                </a:lnTo>
                <a:lnTo>
                  <a:pt x="359600" y="295910"/>
                </a:lnTo>
                <a:lnTo>
                  <a:pt x="357492" y="293370"/>
                </a:lnTo>
                <a:lnTo>
                  <a:pt x="355257" y="292100"/>
                </a:lnTo>
                <a:lnTo>
                  <a:pt x="351053" y="289560"/>
                </a:lnTo>
                <a:lnTo>
                  <a:pt x="348805" y="287020"/>
                </a:lnTo>
                <a:lnTo>
                  <a:pt x="340106" y="280670"/>
                </a:lnTo>
                <a:lnTo>
                  <a:pt x="333794" y="276860"/>
                </a:lnTo>
                <a:lnTo>
                  <a:pt x="329590" y="273050"/>
                </a:lnTo>
                <a:lnTo>
                  <a:pt x="325374" y="270510"/>
                </a:lnTo>
                <a:lnTo>
                  <a:pt x="319354" y="265430"/>
                </a:lnTo>
                <a:lnTo>
                  <a:pt x="317385" y="262890"/>
                </a:lnTo>
                <a:lnTo>
                  <a:pt x="315277" y="261620"/>
                </a:lnTo>
                <a:lnTo>
                  <a:pt x="304063" y="252730"/>
                </a:lnTo>
                <a:lnTo>
                  <a:pt x="302387" y="250190"/>
                </a:lnTo>
                <a:lnTo>
                  <a:pt x="300558" y="248920"/>
                </a:lnTo>
                <a:lnTo>
                  <a:pt x="297180" y="246380"/>
                </a:lnTo>
                <a:lnTo>
                  <a:pt x="295516" y="243840"/>
                </a:lnTo>
                <a:lnTo>
                  <a:pt x="292290" y="241300"/>
                </a:lnTo>
                <a:lnTo>
                  <a:pt x="290601" y="240030"/>
                </a:lnTo>
                <a:lnTo>
                  <a:pt x="289064" y="237490"/>
                </a:lnTo>
                <a:lnTo>
                  <a:pt x="287515" y="236220"/>
                </a:lnTo>
                <a:lnTo>
                  <a:pt x="286105" y="234950"/>
                </a:lnTo>
                <a:lnTo>
                  <a:pt x="284568" y="232410"/>
                </a:lnTo>
                <a:lnTo>
                  <a:pt x="280352" y="228600"/>
                </a:lnTo>
                <a:lnTo>
                  <a:pt x="279107" y="226060"/>
                </a:lnTo>
                <a:lnTo>
                  <a:pt x="277698" y="224790"/>
                </a:lnTo>
                <a:lnTo>
                  <a:pt x="275170" y="222250"/>
                </a:lnTo>
                <a:lnTo>
                  <a:pt x="272656" y="218440"/>
                </a:lnTo>
                <a:lnTo>
                  <a:pt x="271386" y="217170"/>
                </a:lnTo>
                <a:lnTo>
                  <a:pt x="270256" y="214630"/>
                </a:lnTo>
                <a:lnTo>
                  <a:pt x="269011" y="213360"/>
                </a:lnTo>
                <a:lnTo>
                  <a:pt x="266763" y="210820"/>
                </a:lnTo>
                <a:lnTo>
                  <a:pt x="265633" y="208280"/>
                </a:lnTo>
                <a:lnTo>
                  <a:pt x="264655" y="207010"/>
                </a:lnTo>
                <a:lnTo>
                  <a:pt x="263525" y="205740"/>
                </a:lnTo>
                <a:lnTo>
                  <a:pt x="262547" y="204470"/>
                </a:lnTo>
                <a:lnTo>
                  <a:pt x="261429" y="201930"/>
                </a:lnTo>
                <a:lnTo>
                  <a:pt x="258483" y="198120"/>
                </a:lnTo>
                <a:lnTo>
                  <a:pt x="257492" y="195580"/>
                </a:lnTo>
                <a:lnTo>
                  <a:pt x="256514" y="194310"/>
                </a:lnTo>
                <a:lnTo>
                  <a:pt x="255676" y="193040"/>
                </a:lnTo>
                <a:lnTo>
                  <a:pt x="254698" y="190500"/>
                </a:lnTo>
                <a:lnTo>
                  <a:pt x="253847" y="189230"/>
                </a:lnTo>
                <a:lnTo>
                  <a:pt x="252869" y="187960"/>
                </a:lnTo>
                <a:lnTo>
                  <a:pt x="251180" y="184150"/>
                </a:lnTo>
                <a:lnTo>
                  <a:pt x="250202" y="182880"/>
                </a:lnTo>
                <a:lnTo>
                  <a:pt x="248513" y="180340"/>
                </a:lnTo>
                <a:lnTo>
                  <a:pt x="247688" y="177800"/>
                </a:lnTo>
                <a:lnTo>
                  <a:pt x="245999" y="175260"/>
                </a:lnTo>
                <a:lnTo>
                  <a:pt x="245287" y="173990"/>
                </a:lnTo>
                <a:lnTo>
                  <a:pt x="244462" y="171450"/>
                </a:lnTo>
                <a:lnTo>
                  <a:pt x="243624" y="170180"/>
                </a:lnTo>
                <a:lnTo>
                  <a:pt x="242912" y="168910"/>
                </a:lnTo>
                <a:lnTo>
                  <a:pt x="242074" y="167640"/>
                </a:lnTo>
                <a:lnTo>
                  <a:pt x="241376" y="165100"/>
                </a:lnTo>
                <a:lnTo>
                  <a:pt x="240525" y="163830"/>
                </a:lnTo>
                <a:lnTo>
                  <a:pt x="239826" y="162560"/>
                </a:lnTo>
                <a:lnTo>
                  <a:pt x="239128" y="160020"/>
                </a:lnTo>
                <a:lnTo>
                  <a:pt x="238290" y="158750"/>
                </a:lnTo>
                <a:lnTo>
                  <a:pt x="237578" y="157480"/>
                </a:lnTo>
                <a:lnTo>
                  <a:pt x="236181" y="153670"/>
                </a:lnTo>
                <a:lnTo>
                  <a:pt x="234086" y="149860"/>
                </a:lnTo>
                <a:lnTo>
                  <a:pt x="232676" y="146050"/>
                </a:lnTo>
                <a:lnTo>
                  <a:pt x="231279" y="143510"/>
                </a:lnTo>
                <a:lnTo>
                  <a:pt x="230708" y="140970"/>
                </a:lnTo>
                <a:lnTo>
                  <a:pt x="229311" y="138430"/>
                </a:lnTo>
                <a:lnTo>
                  <a:pt x="228752" y="135890"/>
                </a:lnTo>
                <a:lnTo>
                  <a:pt x="228041" y="134620"/>
                </a:lnTo>
                <a:lnTo>
                  <a:pt x="226923" y="132080"/>
                </a:lnTo>
                <a:lnTo>
                  <a:pt x="226225" y="129540"/>
                </a:lnTo>
                <a:lnTo>
                  <a:pt x="224548" y="125730"/>
                </a:lnTo>
                <a:lnTo>
                  <a:pt x="223989" y="123190"/>
                </a:lnTo>
                <a:lnTo>
                  <a:pt x="222300" y="119380"/>
                </a:lnTo>
                <a:lnTo>
                  <a:pt x="221742" y="116840"/>
                </a:lnTo>
                <a:lnTo>
                  <a:pt x="221322" y="115570"/>
                </a:lnTo>
                <a:lnTo>
                  <a:pt x="220192" y="113030"/>
                </a:lnTo>
                <a:lnTo>
                  <a:pt x="219773" y="110490"/>
                </a:lnTo>
                <a:lnTo>
                  <a:pt x="219354" y="109220"/>
                </a:lnTo>
                <a:lnTo>
                  <a:pt x="218795" y="107950"/>
                </a:lnTo>
                <a:lnTo>
                  <a:pt x="217944" y="104140"/>
                </a:lnTo>
                <a:lnTo>
                  <a:pt x="217525" y="102870"/>
                </a:lnTo>
                <a:lnTo>
                  <a:pt x="215430" y="95250"/>
                </a:lnTo>
                <a:lnTo>
                  <a:pt x="215011" y="92710"/>
                </a:lnTo>
                <a:lnTo>
                  <a:pt x="214718" y="91440"/>
                </a:lnTo>
                <a:lnTo>
                  <a:pt x="214299" y="90170"/>
                </a:lnTo>
                <a:lnTo>
                  <a:pt x="214033" y="88900"/>
                </a:lnTo>
                <a:lnTo>
                  <a:pt x="213601" y="86360"/>
                </a:lnTo>
                <a:lnTo>
                  <a:pt x="213029" y="83820"/>
                </a:lnTo>
                <a:lnTo>
                  <a:pt x="212763" y="81280"/>
                </a:lnTo>
                <a:lnTo>
                  <a:pt x="211924" y="77470"/>
                </a:lnTo>
                <a:lnTo>
                  <a:pt x="211632" y="74930"/>
                </a:lnTo>
                <a:lnTo>
                  <a:pt x="210515" y="68580"/>
                </a:lnTo>
                <a:lnTo>
                  <a:pt x="210375" y="67310"/>
                </a:lnTo>
                <a:lnTo>
                  <a:pt x="210096" y="66040"/>
                </a:lnTo>
                <a:lnTo>
                  <a:pt x="209384" y="59690"/>
                </a:lnTo>
                <a:lnTo>
                  <a:pt x="209118" y="58420"/>
                </a:lnTo>
                <a:lnTo>
                  <a:pt x="207568" y="40640"/>
                </a:lnTo>
                <a:lnTo>
                  <a:pt x="207568" y="38100"/>
                </a:lnTo>
                <a:lnTo>
                  <a:pt x="207162" y="34290"/>
                </a:lnTo>
                <a:lnTo>
                  <a:pt x="207162" y="31750"/>
                </a:lnTo>
                <a:lnTo>
                  <a:pt x="207010" y="30480"/>
                </a:lnTo>
                <a:lnTo>
                  <a:pt x="207010" y="29210"/>
                </a:lnTo>
                <a:lnTo>
                  <a:pt x="206870" y="26670"/>
                </a:lnTo>
                <a:lnTo>
                  <a:pt x="206870" y="25400"/>
                </a:lnTo>
                <a:lnTo>
                  <a:pt x="206730" y="24130"/>
                </a:lnTo>
                <a:lnTo>
                  <a:pt x="206730" y="22860"/>
                </a:lnTo>
                <a:lnTo>
                  <a:pt x="206590" y="20320"/>
                </a:lnTo>
                <a:lnTo>
                  <a:pt x="206590" y="19050"/>
                </a:lnTo>
                <a:lnTo>
                  <a:pt x="206451" y="17780"/>
                </a:lnTo>
                <a:lnTo>
                  <a:pt x="206451" y="13970"/>
                </a:lnTo>
                <a:lnTo>
                  <a:pt x="206311" y="12700"/>
                </a:lnTo>
                <a:lnTo>
                  <a:pt x="206311" y="7620"/>
                </a:lnTo>
                <a:lnTo>
                  <a:pt x="206159" y="6350"/>
                </a:lnTo>
                <a:lnTo>
                  <a:pt x="206159" y="1270"/>
                </a:lnTo>
                <a:lnTo>
                  <a:pt x="20603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00" y="3719468"/>
            <a:ext cx="411480" cy="821690"/>
          </a:xfrm>
          <a:custGeom>
            <a:avLst/>
            <a:gdLst/>
            <a:ahLst/>
            <a:cxnLst/>
            <a:rect l="l" t="t" r="r" b="b"/>
            <a:pathLst>
              <a:path w="411479" h="821689">
                <a:moveTo>
                  <a:pt x="205333" y="821118"/>
                </a:moveTo>
                <a:lnTo>
                  <a:pt x="205181" y="819442"/>
                </a:lnTo>
                <a:lnTo>
                  <a:pt x="205181" y="817879"/>
                </a:lnTo>
                <a:lnTo>
                  <a:pt x="205181" y="816317"/>
                </a:lnTo>
                <a:lnTo>
                  <a:pt x="205181" y="814628"/>
                </a:lnTo>
                <a:lnTo>
                  <a:pt x="205054" y="813066"/>
                </a:lnTo>
                <a:lnTo>
                  <a:pt x="205054" y="811390"/>
                </a:lnTo>
                <a:lnTo>
                  <a:pt x="205054" y="809828"/>
                </a:lnTo>
                <a:lnTo>
                  <a:pt x="204914" y="808266"/>
                </a:lnTo>
                <a:lnTo>
                  <a:pt x="204914" y="806576"/>
                </a:lnTo>
                <a:lnTo>
                  <a:pt x="204914" y="805027"/>
                </a:lnTo>
                <a:lnTo>
                  <a:pt x="204762" y="803465"/>
                </a:lnTo>
                <a:lnTo>
                  <a:pt x="204762" y="801789"/>
                </a:lnTo>
                <a:lnTo>
                  <a:pt x="204622" y="800214"/>
                </a:lnTo>
                <a:lnTo>
                  <a:pt x="204622" y="798537"/>
                </a:lnTo>
                <a:lnTo>
                  <a:pt x="204495" y="796975"/>
                </a:lnTo>
                <a:lnTo>
                  <a:pt x="204495" y="795413"/>
                </a:lnTo>
                <a:lnTo>
                  <a:pt x="204343" y="793737"/>
                </a:lnTo>
                <a:lnTo>
                  <a:pt x="204203" y="792175"/>
                </a:lnTo>
                <a:lnTo>
                  <a:pt x="204203" y="790613"/>
                </a:lnTo>
                <a:lnTo>
                  <a:pt x="204063" y="788923"/>
                </a:lnTo>
                <a:lnTo>
                  <a:pt x="203923" y="787374"/>
                </a:lnTo>
                <a:lnTo>
                  <a:pt x="203784" y="785685"/>
                </a:lnTo>
                <a:lnTo>
                  <a:pt x="203784" y="784123"/>
                </a:lnTo>
                <a:lnTo>
                  <a:pt x="203644" y="782561"/>
                </a:lnTo>
                <a:lnTo>
                  <a:pt x="203504" y="780884"/>
                </a:lnTo>
                <a:lnTo>
                  <a:pt x="203365" y="779322"/>
                </a:lnTo>
                <a:lnTo>
                  <a:pt x="203225" y="777760"/>
                </a:lnTo>
                <a:lnTo>
                  <a:pt x="203085" y="776084"/>
                </a:lnTo>
                <a:lnTo>
                  <a:pt x="202946" y="774522"/>
                </a:lnTo>
                <a:lnTo>
                  <a:pt x="202806" y="772833"/>
                </a:lnTo>
                <a:lnTo>
                  <a:pt x="202514" y="771270"/>
                </a:lnTo>
                <a:lnTo>
                  <a:pt x="202387" y="769721"/>
                </a:lnTo>
                <a:lnTo>
                  <a:pt x="202247" y="768032"/>
                </a:lnTo>
                <a:lnTo>
                  <a:pt x="201955" y="766470"/>
                </a:lnTo>
                <a:lnTo>
                  <a:pt x="201828" y="764793"/>
                </a:lnTo>
                <a:lnTo>
                  <a:pt x="201536" y="763231"/>
                </a:lnTo>
                <a:lnTo>
                  <a:pt x="201396" y="761669"/>
                </a:lnTo>
                <a:lnTo>
                  <a:pt x="201117" y="759993"/>
                </a:lnTo>
                <a:lnTo>
                  <a:pt x="200837" y="758418"/>
                </a:lnTo>
                <a:lnTo>
                  <a:pt x="200558" y="756856"/>
                </a:lnTo>
                <a:lnTo>
                  <a:pt x="200418" y="755180"/>
                </a:lnTo>
                <a:lnTo>
                  <a:pt x="200139" y="753617"/>
                </a:lnTo>
                <a:lnTo>
                  <a:pt x="199720" y="751941"/>
                </a:lnTo>
                <a:lnTo>
                  <a:pt x="199440" y="750379"/>
                </a:lnTo>
                <a:lnTo>
                  <a:pt x="199161" y="748817"/>
                </a:lnTo>
                <a:lnTo>
                  <a:pt x="198869" y="747140"/>
                </a:lnTo>
                <a:lnTo>
                  <a:pt x="198450" y="745578"/>
                </a:lnTo>
                <a:lnTo>
                  <a:pt x="198183" y="744016"/>
                </a:lnTo>
                <a:lnTo>
                  <a:pt x="197751" y="742327"/>
                </a:lnTo>
                <a:lnTo>
                  <a:pt x="197332" y="740765"/>
                </a:lnTo>
                <a:lnTo>
                  <a:pt x="197053" y="739089"/>
                </a:lnTo>
                <a:lnTo>
                  <a:pt x="196621" y="737527"/>
                </a:lnTo>
                <a:lnTo>
                  <a:pt x="196202" y="735964"/>
                </a:lnTo>
                <a:lnTo>
                  <a:pt x="195643" y="734288"/>
                </a:lnTo>
                <a:lnTo>
                  <a:pt x="195224" y="732726"/>
                </a:lnTo>
                <a:lnTo>
                  <a:pt x="194805" y="731164"/>
                </a:lnTo>
                <a:lnTo>
                  <a:pt x="194246" y="729487"/>
                </a:lnTo>
                <a:lnTo>
                  <a:pt x="193827" y="727925"/>
                </a:lnTo>
                <a:lnTo>
                  <a:pt x="193268" y="726236"/>
                </a:lnTo>
                <a:lnTo>
                  <a:pt x="192709" y="724674"/>
                </a:lnTo>
                <a:lnTo>
                  <a:pt x="192151" y="723112"/>
                </a:lnTo>
                <a:lnTo>
                  <a:pt x="191579" y="721436"/>
                </a:lnTo>
                <a:lnTo>
                  <a:pt x="191020" y="719874"/>
                </a:lnTo>
                <a:lnTo>
                  <a:pt x="190322" y="718197"/>
                </a:lnTo>
                <a:lnTo>
                  <a:pt x="189750" y="716622"/>
                </a:lnTo>
                <a:lnTo>
                  <a:pt x="189064" y="715073"/>
                </a:lnTo>
                <a:lnTo>
                  <a:pt x="188353" y="713384"/>
                </a:lnTo>
                <a:lnTo>
                  <a:pt x="187794" y="711834"/>
                </a:lnTo>
                <a:lnTo>
                  <a:pt x="186956" y="710260"/>
                </a:lnTo>
                <a:lnTo>
                  <a:pt x="186258" y="708583"/>
                </a:lnTo>
                <a:lnTo>
                  <a:pt x="185547" y="707021"/>
                </a:lnTo>
                <a:lnTo>
                  <a:pt x="184848" y="705345"/>
                </a:lnTo>
                <a:lnTo>
                  <a:pt x="184010" y="703783"/>
                </a:lnTo>
                <a:lnTo>
                  <a:pt x="183172" y="702221"/>
                </a:lnTo>
                <a:lnTo>
                  <a:pt x="182321" y="700531"/>
                </a:lnTo>
                <a:lnTo>
                  <a:pt x="181483" y="698969"/>
                </a:lnTo>
                <a:lnTo>
                  <a:pt x="180644" y="697407"/>
                </a:lnTo>
                <a:lnTo>
                  <a:pt x="179793" y="695731"/>
                </a:lnTo>
                <a:lnTo>
                  <a:pt x="178968" y="694169"/>
                </a:lnTo>
                <a:lnTo>
                  <a:pt x="177977" y="692492"/>
                </a:lnTo>
                <a:lnTo>
                  <a:pt x="176999" y="690930"/>
                </a:lnTo>
                <a:lnTo>
                  <a:pt x="176149" y="689368"/>
                </a:lnTo>
                <a:lnTo>
                  <a:pt x="175171" y="687692"/>
                </a:lnTo>
                <a:lnTo>
                  <a:pt x="174193" y="686130"/>
                </a:lnTo>
                <a:lnTo>
                  <a:pt x="173215" y="684568"/>
                </a:lnTo>
                <a:lnTo>
                  <a:pt x="172085" y="682878"/>
                </a:lnTo>
                <a:lnTo>
                  <a:pt x="171107" y="681316"/>
                </a:lnTo>
                <a:lnTo>
                  <a:pt x="169989" y="679640"/>
                </a:lnTo>
                <a:lnTo>
                  <a:pt x="168859" y="678078"/>
                </a:lnTo>
                <a:lnTo>
                  <a:pt x="167881" y="676516"/>
                </a:lnTo>
                <a:lnTo>
                  <a:pt x="166763" y="674827"/>
                </a:lnTo>
                <a:lnTo>
                  <a:pt x="165633" y="673277"/>
                </a:lnTo>
                <a:lnTo>
                  <a:pt x="164515" y="671715"/>
                </a:lnTo>
                <a:lnTo>
                  <a:pt x="163258" y="670039"/>
                </a:lnTo>
                <a:lnTo>
                  <a:pt x="162140" y="668464"/>
                </a:lnTo>
                <a:lnTo>
                  <a:pt x="160870" y="666788"/>
                </a:lnTo>
                <a:lnTo>
                  <a:pt x="159740" y="665225"/>
                </a:lnTo>
                <a:lnTo>
                  <a:pt x="158496" y="663663"/>
                </a:lnTo>
                <a:lnTo>
                  <a:pt x="157226" y="661987"/>
                </a:lnTo>
                <a:lnTo>
                  <a:pt x="156095" y="660425"/>
                </a:lnTo>
                <a:lnTo>
                  <a:pt x="154838" y="658736"/>
                </a:lnTo>
                <a:lnTo>
                  <a:pt x="153581" y="657174"/>
                </a:lnTo>
                <a:lnTo>
                  <a:pt x="152311" y="655624"/>
                </a:lnTo>
                <a:lnTo>
                  <a:pt x="150914" y="653935"/>
                </a:lnTo>
                <a:lnTo>
                  <a:pt x="149644" y="652373"/>
                </a:lnTo>
                <a:lnTo>
                  <a:pt x="148386" y="650811"/>
                </a:lnTo>
                <a:lnTo>
                  <a:pt x="147129" y="649135"/>
                </a:lnTo>
                <a:lnTo>
                  <a:pt x="145719" y="647572"/>
                </a:lnTo>
                <a:lnTo>
                  <a:pt x="144462" y="645896"/>
                </a:lnTo>
                <a:lnTo>
                  <a:pt x="143192" y="644334"/>
                </a:lnTo>
                <a:lnTo>
                  <a:pt x="141795" y="642772"/>
                </a:lnTo>
                <a:lnTo>
                  <a:pt x="140525" y="641083"/>
                </a:lnTo>
                <a:lnTo>
                  <a:pt x="139128" y="639521"/>
                </a:lnTo>
                <a:lnTo>
                  <a:pt x="137871" y="637971"/>
                </a:lnTo>
                <a:lnTo>
                  <a:pt x="136461" y="636282"/>
                </a:lnTo>
                <a:lnTo>
                  <a:pt x="135204" y="634720"/>
                </a:lnTo>
                <a:lnTo>
                  <a:pt x="133794" y="633044"/>
                </a:lnTo>
                <a:lnTo>
                  <a:pt x="132549" y="631482"/>
                </a:lnTo>
                <a:lnTo>
                  <a:pt x="131127" y="629919"/>
                </a:lnTo>
                <a:lnTo>
                  <a:pt x="129882" y="628230"/>
                </a:lnTo>
                <a:lnTo>
                  <a:pt x="128473" y="626668"/>
                </a:lnTo>
                <a:lnTo>
                  <a:pt x="127215" y="625106"/>
                </a:lnTo>
                <a:lnTo>
                  <a:pt x="125945" y="623430"/>
                </a:lnTo>
                <a:lnTo>
                  <a:pt x="124548" y="621868"/>
                </a:lnTo>
                <a:lnTo>
                  <a:pt x="123278" y="620191"/>
                </a:lnTo>
                <a:lnTo>
                  <a:pt x="122008" y="618629"/>
                </a:lnTo>
                <a:lnTo>
                  <a:pt x="120764" y="617067"/>
                </a:lnTo>
                <a:lnTo>
                  <a:pt x="119494" y="615391"/>
                </a:lnTo>
                <a:lnTo>
                  <a:pt x="118237" y="613829"/>
                </a:lnTo>
                <a:lnTo>
                  <a:pt x="116967" y="612139"/>
                </a:lnTo>
                <a:lnTo>
                  <a:pt x="115849" y="610577"/>
                </a:lnTo>
                <a:lnTo>
                  <a:pt x="114579" y="609015"/>
                </a:lnTo>
                <a:lnTo>
                  <a:pt x="113322" y="607339"/>
                </a:lnTo>
                <a:lnTo>
                  <a:pt x="112204" y="605777"/>
                </a:lnTo>
                <a:lnTo>
                  <a:pt x="111074" y="604215"/>
                </a:lnTo>
                <a:lnTo>
                  <a:pt x="109956" y="602538"/>
                </a:lnTo>
                <a:lnTo>
                  <a:pt x="108826" y="600976"/>
                </a:lnTo>
                <a:lnTo>
                  <a:pt x="107708" y="599287"/>
                </a:lnTo>
                <a:lnTo>
                  <a:pt x="106591" y="597738"/>
                </a:lnTo>
                <a:lnTo>
                  <a:pt x="105473" y="596176"/>
                </a:lnTo>
                <a:lnTo>
                  <a:pt x="104495" y="594486"/>
                </a:lnTo>
                <a:lnTo>
                  <a:pt x="103505" y="592924"/>
                </a:lnTo>
                <a:lnTo>
                  <a:pt x="102527" y="591362"/>
                </a:lnTo>
                <a:lnTo>
                  <a:pt x="101536" y="589686"/>
                </a:lnTo>
                <a:lnTo>
                  <a:pt x="100558" y="588124"/>
                </a:lnTo>
                <a:lnTo>
                  <a:pt x="99580" y="586435"/>
                </a:lnTo>
                <a:lnTo>
                  <a:pt x="98729" y="584873"/>
                </a:lnTo>
                <a:lnTo>
                  <a:pt x="97891" y="583323"/>
                </a:lnTo>
                <a:lnTo>
                  <a:pt x="97053" y="581634"/>
                </a:lnTo>
                <a:lnTo>
                  <a:pt x="96215" y="580085"/>
                </a:lnTo>
                <a:lnTo>
                  <a:pt x="95377" y="578510"/>
                </a:lnTo>
                <a:lnTo>
                  <a:pt x="94665" y="576833"/>
                </a:lnTo>
                <a:lnTo>
                  <a:pt x="93827" y="575271"/>
                </a:lnTo>
                <a:lnTo>
                  <a:pt x="93129" y="573595"/>
                </a:lnTo>
                <a:lnTo>
                  <a:pt x="92417" y="572033"/>
                </a:lnTo>
                <a:lnTo>
                  <a:pt x="91859" y="570471"/>
                </a:lnTo>
                <a:lnTo>
                  <a:pt x="91173" y="568782"/>
                </a:lnTo>
                <a:lnTo>
                  <a:pt x="90601" y="567220"/>
                </a:lnTo>
                <a:lnTo>
                  <a:pt x="90043" y="565670"/>
                </a:lnTo>
                <a:lnTo>
                  <a:pt x="89484" y="563981"/>
                </a:lnTo>
                <a:lnTo>
                  <a:pt x="88925" y="562419"/>
                </a:lnTo>
                <a:lnTo>
                  <a:pt x="88353" y="560743"/>
                </a:lnTo>
                <a:lnTo>
                  <a:pt x="87934" y="559180"/>
                </a:lnTo>
                <a:lnTo>
                  <a:pt x="87528" y="557618"/>
                </a:lnTo>
                <a:lnTo>
                  <a:pt x="87096" y="555942"/>
                </a:lnTo>
                <a:lnTo>
                  <a:pt x="86677" y="554380"/>
                </a:lnTo>
                <a:lnTo>
                  <a:pt x="86258" y="552691"/>
                </a:lnTo>
                <a:lnTo>
                  <a:pt x="85839" y="551129"/>
                </a:lnTo>
                <a:lnTo>
                  <a:pt x="85547" y="549567"/>
                </a:lnTo>
                <a:lnTo>
                  <a:pt x="85280" y="547890"/>
                </a:lnTo>
                <a:lnTo>
                  <a:pt x="84988" y="546328"/>
                </a:lnTo>
                <a:lnTo>
                  <a:pt x="84709" y="544766"/>
                </a:lnTo>
                <a:lnTo>
                  <a:pt x="84429" y="543090"/>
                </a:lnTo>
                <a:lnTo>
                  <a:pt x="84289" y="541527"/>
                </a:lnTo>
                <a:lnTo>
                  <a:pt x="84010" y="539851"/>
                </a:lnTo>
                <a:lnTo>
                  <a:pt x="83883" y="538276"/>
                </a:lnTo>
                <a:lnTo>
                  <a:pt x="83731" y="536714"/>
                </a:lnTo>
                <a:lnTo>
                  <a:pt x="83591" y="535038"/>
                </a:lnTo>
                <a:lnTo>
                  <a:pt x="83451" y="533476"/>
                </a:lnTo>
                <a:lnTo>
                  <a:pt x="83312" y="531914"/>
                </a:lnTo>
                <a:lnTo>
                  <a:pt x="83172" y="530237"/>
                </a:lnTo>
                <a:lnTo>
                  <a:pt x="83032" y="528675"/>
                </a:lnTo>
                <a:lnTo>
                  <a:pt x="83032" y="526986"/>
                </a:lnTo>
                <a:lnTo>
                  <a:pt x="82880" y="525424"/>
                </a:lnTo>
                <a:lnTo>
                  <a:pt x="82880" y="523874"/>
                </a:lnTo>
                <a:lnTo>
                  <a:pt x="82753" y="522185"/>
                </a:lnTo>
                <a:lnTo>
                  <a:pt x="82753" y="520623"/>
                </a:lnTo>
                <a:lnTo>
                  <a:pt x="82613" y="519061"/>
                </a:lnTo>
                <a:lnTo>
                  <a:pt x="82613" y="517385"/>
                </a:lnTo>
                <a:lnTo>
                  <a:pt x="82461" y="515823"/>
                </a:lnTo>
                <a:lnTo>
                  <a:pt x="82461" y="514146"/>
                </a:lnTo>
                <a:lnTo>
                  <a:pt x="82321" y="512584"/>
                </a:lnTo>
                <a:lnTo>
                  <a:pt x="82321" y="511022"/>
                </a:lnTo>
                <a:lnTo>
                  <a:pt x="82194" y="509333"/>
                </a:lnTo>
                <a:lnTo>
                  <a:pt x="82194" y="507784"/>
                </a:lnTo>
                <a:lnTo>
                  <a:pt x="82042" y="506094"/>
                </a:lnTo>
                <a:lnTo>
                  <a:pt x="81902" y="504532"/>
                </a:lnTo>
                <a:lnTo>
                  <a:pt x="81902" y="502970"/>
                </a:lnTo>
                <a:lnTo>
                  <a:pt x="81775" y="501294"/>
                </a:lnTo>
                <a:lnTo>
                  <a:pt x="81635" y="499732"/>
                </a:lnTo>
                <a:lnTo>
                  <a:pt x="81343" y="498170"/>
                </a:lnTo>
                <a:lnTo>
                  <a:pt x="81216" y="496481"/>
                </a:lnTo>
                <a:lnTo>
                  <a:pt x="81064" y="494918"/>
                </a:lnTo>
                <a:lnTo>
                  <a:pt x="80784" y="493242"/>
                </a:lnTo>
                <a:lnTo>
                  <a:pt x="80645" y="491680"/>
                </a:lnTo>
                <a:lnTo>
                  <a:pt x="80365" y="490118"/>
                </a:lnTo>
                <a:lnTo>
                  <a:pt x="80086" y="488441"/>
                </a:lnTo>
                <a:lnTo>
                  <a:pt x="79654" y="486879"/>
                </a:lnTo>
                <a:lnTo>
                  <a:pt x="79387" y="485317"/>
                </a:lnTo>
                <a:lnTo>
                  <a:pt x="78968" y="483641"/>
                </a:lnTo>
                <a:lnTo>
                  <a:pt x="78676" y="482079"/>
                </a:lnTo>
                <a:lnTo>
                  <a:pt x="78117" y="480390"/>
                </a:lnTo>
                <a:lnTo>
                  <a:pt x="77698" y="478828"/>
                </a:lnTo>
                <a:lnTo>
                  <a:pt x="77279" y="477265"/>
                </a:lnTo>
                <a:lnTo>
                  <a:pt x="76720" y="475589"/>
                </a:lnTo>
                <a:lnTo>
                  <a:pt x="76161" y="474027"/>
                </a:lnTo>
                <a:lnTo>
                  <a:pt x="75590" y="472465"/>
                </a:lnTo>
                <a:lnTo>
                  <a:pt x="74891" y="470788"/>
                </a:lnTo>
                <a:lnTo>
                  <a:pt x="74193" y="469226"/>
                </a:lnTo>
                <a:lnTo>
                  <a:pt x="73494" y="467550"/>
                </a:lnTo>
                <a:lnTo>
                  <a:pt x="72783" y="465988"/>
                </a:lnTo>
                <a:lnTo>
                  <a:pt x="72097" y="464426"/>
                </a:lnTo>
                <a:lnTo>
                  <a:pt x="71247" y="462737"/>
                </a:lnTo>
                <a:lnTo>
                  <a:pt x="70408" y="461175"/>
                </a:lnTo>
                <a:lnTo>
                  <a:pt x="69430" y="459612"/>
                </a:lnTo>
                <a:lnTo>
                  <a:pt x="68580" y="457936"/>
                </a:lnTo>
                <a:lnTo>
                  <a:pt x="67602" y="456374"/>
                </a:lnTo>
                <a:lnTo>
                  <a:pt x="66624" y="454685"/>
                </a:lnTo>
                <a:lnTo>
                  <a:pt x="65493" y="453123"/>
                </a:lnTo>
                <a:lnTo>
                  <a:pt x="64516" y="451573"/>
                </a:lnTo>
                <a:lnTo>
                  <a:pt x="63385" y="449884"/>
                </a:lnTo>
                <a:lnTo>
                  <a:pt x="62268" y="448322"/>
                </a:lnTo>
                <a:lnTo>
                  <a:pt x="61010" y="446646"/>
                </a:lnTo>
                <a:lnTo>
                  <a:pt x="59893" y="445084"/>
                </a:lnTo>
                <a:lnTo>
                  <a:pt x="58623" y="443522"/>
                </a:lnTo>
                <a:lnTo>
                  <a:pt x="57365" y="441845"/>
                </a:lnTo>
                <a:lnTo>
                  <a:pt x="56095" y="440283"/>
                </a:lnTo>
                <a:lnTo>
                  <a:pt x="54698" y="438721"/>
                </a:lnTo>
                <a:lnTo>
                  <a:pt x="53289" y="437032"/>
                </a:lnTo>
                <a:lnTo>
                  <a:pt x="52031" y="435470"/>
                </a:lnTo>
                <a:lnTo>
                  <a:pt x="50622" y="433793"/>
                </a:lnTo>
                <a:lnTo>
                  <a:pt x="49085" y="432231"/>
                </a:lnTo>
                <a:lnTo>
                  <a:pt x="47688" y="430669"/>
                </a:lnTo>
                <a:lnTo>
                  <a:pt x="46291" y="428993"/>
                </a:lnTo>
                <a:lnTo>
                  <a:pt x="44729" y="427431"/>
                </a:lnTo>
                <a:lnTo>
                  <a:pt x="43192" y="425869"/>
                </a:lnTo>
                <a:lnTo>
                  <a:pt x="41795" y="424192"/>
                </a:lnTo>
                <a:lnTo>
                  <a:pt x="40259" y="422630"/>
                </a:lnTo>
                <a:lnTo>
                  <a:pt x="38709" y="420941"/>
                </a:lnTo>
                <a:lnTo>
                  <a:pt x="37172" y="419379"/>
                </a:lnTo>
                <a:lnTo>
                  <a:pt x="35623" y="417817"/>
                </a:lnTo>
                <a:lnTo>
                  <a:pt x="34086" y="416140"/>
                </a:lnTo>
                <a:lnTo>
                  <a:pt x="32550" y="414578"/>
                </a:lnTo>
                <a:lnTo>
                  <a:pt x="31140" y="413016"/>
                </a:lnTo>
                <a:lnTo>
                  <a:pt x="29591" y="411340"/>
                </a:lnTo>
                <a:lnTo>
                  <a:pt x="28054" y="409778"/>
                </a:lnTo>
                <a:lnTo>
                  <a:pt x="26504" y="408101"/>
                </a:lnTo>
                <a:lnTo>
                  <a:pt x="25107" y="406526"/>
                </a:lnTo>
                <a:lnTo>
                  <a:pt x="23558" y="404964"/>
                </a:lnTo>
                <a:lnTo>
                  <a:pt x="22161" y="403288"/>
                </a:lnTo>
                <a:lnTo>
                  <a:pt x="20764" y="401726"/>
                </a:lnTo>
                <a:lnTo>
                  <a:pt x="19354" y="400049"/>
                </a:lnTo>
                <a:lnTo>
                  <a:pt x="17957" y="398487"/>
                </a:lnTo>
                <a:lnTo>
                  <a:pt x="16687" y="396925"/>
                </a:lnTo>
                <a:lnTo>
                  <a:pt x="15430" y="395236"/>
                </a:lnTo>
                <a:lnTo>
                  <a:pt x="14160" y="393687"/>
                </a:lnTo>
                <a:lnTo>
                  <a:pt x="12903" y="392125"/>
                </a:lnTo>
                <a:lnTo>
                  <a:pt x="11785" y="390436"/>
                </a:lnTo>
                <a:lnTo>
                  <a:pt x="10668" y="388873"/>
                </a:lnTo>
                <a:lnTo>
                  <a:pt x="9537" y="387197"/>
                </a:lnTo>
                <a:lnTo>
                  <a:pt x="8420" y="385635"/>
                </a:lnTo>
                <a:lnTo>
                  <a:pt x="7429" y="384073"/>
                </a:lnTo>
                <a:lnTo>
                  <a:pt x="6604" y="382396"/>
                </a:lnTo>
                <a:lnTo>
                  <a:pt x="5600" y="380834"/>
                </a:lnTo>
                <a:lnTo>
                  <a:pt x="4775" y="379272"/>
                </a:lnTo>
                <a:lnTo>
                  <a:pt x="4064" y="377583"/>
                </a:lnTo>
                <a:lnTo>
                  <a:pt x="3365" y="376034"/>
                </a:lnTo>
                <a:lnTo>
                  <a:pt x="2667" y="374345"/>
                </a:lnTo>
                <a:lnTo>
                  <a:pt x="2108" y="372783"/>
                </a:lnTo>
                <a:lnTo>
                  <a:pt x="1689" y="371220"/>
                </a:lnTo>
                <a:lnTo>
                  <a:pt x="1130" y="369544"/>
                </a:lnTo>
                <a:lnTo>
                  <a:pt x="838" y="367982"/>
                </a:lnTo>
                <a:lnTo>
                  <a:pt x="419" y="366420"/>
                </a:lnTo>
                <a:lnTo>
                  <a:pt x="279" y="364731"/>
                </a:lnTo>
                <a:lnTo>
                  <a:pt x="139" y="363169"/>
                </a:lnTo>
                <a:lnTo>
                  <a:pt x="0" y="361492"/>
                </a:lnTo>
                <a:lnTo>
                  <a:pt x="0" y="359930"/>
                </a:lnTo>
                <a:lnTo>
                  <a:pt x="0" y="358368"/>
                </a:lnTo>
                <a:lnTo>
                  <a:pt x="139" y="356692"/>
                </a:lnTo>
                <a:lnTo>
                  <a:pt x="419" y="355130"/>
                </a:lnTo>
                <a:lnTo>
                  <a:pt x="711" y="353567"/>
                </a:lnTo>
                <a:lnTo>
                  <a:pt x="977" y="351891"/>
                </a:lnTo>
                <a:lnTo>
                  <a:pt x="1397" y="350329"/>
                </a:lnTo>
                <a:lnTo>
                  <a:pt x="1955" y="348640"/>
                </a:lnTo>
                <a:lnTo>
                  <a:pt x="2527" y="347078"/>
                </a:lnTo>
                <a:lnTo>
                  <a:pt x="3086" y="345516"/>
                </a:lnTo>
                <a:lnTo>
                  <a:pt x="3784" y="343839"/>
                </a:lnTo>
                <a:lnTo>
                  <a:pt x="4622" y="342277"/>
                </a:lnTo>
                <a:lnTo>
                  <a:pt x="5473" y="340601"/>
                </a:lnTo>
                <a:lnTo>
                  <a:pt x="13474" y="329425"/>
                </a:lnTo>
                <a:lnTo>
                  <a:pt x="14871" y="327748"/>
                </a:lnTo>
                <a:lnTo>
                  <a:pt x="16268" y="326186"/>
                </a:lnTo>
                <a:lnTo>
                  <a:pt x="17805" y="324624"/>
                </a:lnTo>
                <a:lnTo>
                  <a:pt x="19354" y="322935"/>
                </a:lnTo>
                <a:lnTo>
                  <a:pt x="20904" y="321373"/>
                </a:lnTo>
                <a:lnTo>
                  <a:pt x="22580" y="319824"/>
                </a:lnTo>
                <a:lnTo>
                  <a:pt x="24257" y="318147"/>
                </a:lnTo>
                <a:lnTo>
                  <a:pt x="25946" y="316572"/>
                </a:lnTo>
                <a:lnTo>
                  <a:pt x="27774" y="314896"/>
                </a:lnTo>
                <a:lnTo>
                  <a:pt x="29591" y="313334"/>
                </a:lnTo>
                <a:lnTo>
                  <a:pt x="31546" y="311772"/>
                </a:lnTo>
                <a:lnTo>
                  <a:pt x="33375" y="310095"/>
                </a:lnTo>
                <a:lnTo>
                  <a:pt x="35344" y="308533"/>
                </a:lnTo>
                <a:lnTo>
                  <a:pt x="37312" y="306971"/>
                </a:lnTo>
                <a:lnTo>
                  <a:pt x="39268" y="305282"/>
                </a:lnTo>
                <a:lnTo>
                  <a:pt x="41376" y="303733"/>
                </a:lnTo>
                <a:lnTo>
                  <a:pt x="43332" y="302044"/>
                </a:lnTo>
                <a:lnTo>
                  <a:pt x="45440" y="300481"/>
                </a:lnTo>
                <a:lnTo>
                  <a:pt x="47548" y="298919"/>
                </a:lnTo>
                <a:lnTo>
                  <a:pt x="49644" y="297243"/>
                </a:lnTo>
                <a:lnTo>
                  <a:pt x="51752" y="295681"/>
                </a:lnTo>
                <a:lnTo>
                  <a:pt x="54000" y="294004"/>
                </a:lnTo>
                <a:lnTo>
                  <a:pt x="56095" y="292442"/>
                </a:lnTo>
                <a:lnTo>
                  <a:pt x="58204" y="290880"/>
                </a:lnTo>
                <a:lnTo>
                  <a:pt x="60452" y="289191"/>
                </a:lnTo>
                <a:lnTo>
                  <a:pt x="62560" y="287629"/>
                </a:lnTo>
                <a:lnTo>
                  <a:pt x="64808" y="286067"/>
                </a:lnTo>
                <a:lnTo>
                  <a:pt x="66903" y="284391"/>
                </a:lnTo>
                <a:lnTo>
                  <a:pt x="69011" y="282828"/>
                </a:lnTo>
                <a:lnTo>
                  <a:pt x="71247" y="281139"/>
                </a:lnTo>
                <a:lnTo>
                  <a:pt x="73342" y="279590"/>
                </a:lnTo>
                <a:lnTo>
                  <a:pt x="75450" y="278028"/>
                </a:lnTo>
                <a:lnTo>
                  <a:pt x="77558" y="276339"/>
                </a:lnTo>
                <a:lnTo>
                  <a:pt x="79806" y="274777"/>
                </a:lnTo>
                <a:lnTo>
                  <a:pt x="81902" y="273215"/>
                </a:lnTo>
                <a:lnTo>
                  <a:pt x="83883" y="271538"/>
                </a:lnTo>
                <a:lnTo>
                  <a:pt x="85979" y="269976"/>
                </a:lnTo>
                <a:lnTo>
                  <a:pt x="88087" y="268300"/>
                </a:lnTo>
                <a:lnTo>
                  <a:pt x="90043" y="266738"/>
                </a:lnTo>
                <a:lnTo>
                  <a:pt x="92151" y="265175"/>
                </a:lnTo>
                <a:lnTo>
                  <a:pt x="94107" y="263486"/>
                </a:lnTo>
                <a:lnTo>
                  <a:pt x="96062" y="261937"/>
                </a:lnTo>
                <a:lnTo>
                  <a:pt x="98044" y="260375"/>
                </a:lnTo>
                <a:lnTo>
                  <a:pt x="99860" y="258686"/>
                </a:lnTo>
                <a:lnTo>
                  <a:pt x="101828" y="257124"/>
                </a:lnTo>
                <a:lnTo>
                  <a:pt x="103644" y="255447"/>
                </a:lnTo>
                <a:lnTo>
                  <a:pt x="105473" y="253885"/>
                </a:lnTo>
                <a:lnTo>
                  <a:pt x="107289" y="252323"/>
                </a:lnTo>
                <a:lnTo>
                  <a:pt x="109118" y="250647"/>
                </a:lnTo>
                <a:lnTo>
                  <a:pt x="110807" y="249085"/>
                </a:lnTo>
                <a:lnTo>
                  <a:pt x="112471" y="247522"/>
                </a:lnTo>
                <a:lnTo>
                  <a:pt x="114300" y="245833"/>
                </a:lnTo>
                <a:lnTo>
                  <a:pt x="115849" y="244284"/>
                </a:lnTo>
                <a:lnTo>
                  <a:pt x="117538" y="242595"/>
                </a:lnTo>
                <a:lnTo>
                  <a:pt x="119214" y="241033"/>
                </a:lnTo>
                <a:lnTo>
                  <a:pt x="120764" y="239471"/>
                </a:lnTo>
                <a:lnTo>
                  <a:pt x="122301" y="237794"/>
                </a:lnTo>
                <a:lnTo>
                  <a:pt x="123837" y="236232"/>
                </a:lnTo>
                <a:lnTo>
                  <a:pt x="125234" y="234543"/>
                </a:lnTo>
                <a:lnTo>
                  <a:pt x="126784" y="232981"/>
                </a:lnTo>
                <a:lnTo>
                  <a:pt x="128193" y="231419"/>
                </a:lnTo>
                <a:lnTo>
                  <a:pt x="129590" y="229742"/>
                </a:lnTo>
                <a:lnTo>
                  <a:pt x="130987" y="228180"/>
                </a:lnTo>
                <a:lnTo>
                  <a:pt x="132397" y="226618"/>
                </a:lnTo>
                <a:lnTo>
                  <a:pt x="133654" y="224942"/>
                </a:lnTo>
                <a:lnTo>
                  <a:pt x="135064" y="223380"/>
                </a:lnTo>
                <a:lnTo>
                  <a:pt x="136321" y="221703"/>
                </a:lnTo>
                <a:lnTo>
                  <a:pt x="137591" y="220141"/>
                </a:lnTo>
                <a:lnTo>
                  <a:pt x="138709" y="218579"/>
                </a:lnTo>
                <a:lnTo>
                  <a:pt x="139979" y="216890"/>
                </a:lnTo>
                <a:lnTo>
                  <a:pt x="141084" y="215328"/>
                </a:lnTo>
                <a:lnTo>
                  <a:pt x="142354" y="213766"/>
                </a:lnTo>
                <a:lnTo>
                  <a:pt x="143484" y="212089"/>
                </a:lnTo>
                <a:lnTo>
                  <a:pt x="144602" y="210527"/>
                </a:lnTo>
                <a:lnTo>
                  <a:pt x="145719" y="208851"/>
                </a:lnTo>
                <a:lnTo>
                  <a:pt x="146850" y="207289"/>
                </a:lnTo>
                <a:lnTo>
                  <a:pt x="147828" y="205727"/>
                </a:lnTo>
                <a:lnTo>
                  <a:pt x="148958" y="204050"/>
                </a:lnTo>
                <a:lnTo>
                  <a:pt x="149936" y="202488"/>
                </a:lnTo>
                <a:lnTo>
                  <a:pt x="150914" y="200926"/>
                </a:lnTo>
                <a:lnTo>
                  <a:pt x="151892" y="199237"/>
                </a:lnTo>
                <a:lnTo>
                  <a:pt x="152869" y="197675"/>
                </a:lnTo>
                <a:lnTo>
                  <a:pt x="153847" y="195999"/>
                </a:lnTo>
                <a:lnTo>
                  <a:pt x="154838" y="194436"/>
                </a:lnTo>
                <a:lnTo>
                  <a:pt x="155829" y="192874"/>
                </a:lnTo>
                <a:lnTo>
                  <a:pt x="156667" y="191185"/>
                </a:lnTo>
                <a:lnTo>
                  <a:pt x="157645" y="189636"/>
                </a:lnTo>
                <a:lnTo>
                  <a:pt x="158496" y="187947"/>
                </a:lnTo>
                <a:lnTo>
                  <a:pt x="159321" y="186385"/>
                </a:lnTo>
                <a:lnTo>
                  <a:pt x="160312" y="184823"/>
                </a:lnTo>
                <a:lnTo>
                  <a:pt x="161150" y="183146"/>
                </a:lnTo>
                <a:lnTo>
                  <a:pt x="161988" y="181584"/>
                </a:lnTo>
                <a:lnTo>
                  <a:pt x="162826" y="180022"/>
                </a:lnTo>
                <a:lnTo>
                  <a:pt x="163677" y="178346"/>
                </a:lnTo>
                <a:lnTo>
                  <a:pt x="164515" y="176783"/>
                </a:lnTo>
                <a:lnTo>
                  <a:pt x="165366" y="175094"/>
                </a:lnTo>
                <a:lnTo>
                  <a:pt x="166204" y="173532"/>
                </a:lnTo>
                <a:lnTo>
                  <a:pt x="166903" y="171983"/>
                </a:lnTo>
                <a:lnTo>
                  <a:pt x="167741" y="170294"/>
                </a:lnTo>
                <a:lnTo>
                  <a:pt x="168579" y="168732"/>
                </a:lnTo>
                <a:lnTo>
                  <a:pt x="169278" y="167170"/>
                </a:lnTo>
                <a:lnTo>
                  <a:pt x="170129" y="165493"/>
                </a:lnTo>
                <a:lnTo>
                  <a:pt x="170827" y="163931"/>
                </a:lnTo>
                <a:lnTo>
                  <a:pt x="171526" y="162255"/>
                </a:lnTo>
                <a:lnTo>
                  <a:pt x="172364" y="160693"/>
                </a:lnTo>
                <a:lnTo>
                  <a:pt x="173075" y="159130"/>
                </a:lnTo>
                <a:lnTo>
                  <a:pt x="173774" y="157441"/>
                </a:lnTo>
                <a:lnTo>
                  <a:pt x="174472" y="155879"/>
                </a:lnTo>
                <a:lnTo>
                  <a:pt x="175323" y="154330"/>
                </a:lnTo>
                <a:lnTo>
                  <a:pt x="176009" y="152641"/>
                </a:lnTo>
                <a:lnTo>
                  <a:pt x="176720" y="151079"/>
                </a:lnTo>
                <a:lnTo>
                  <a:pt x="177419" y="149390"/>
                </a:lnTo>
                <a:lnTo>
                  <a:pt x="178117" y="147840"/>
                </a:lnTo>
                <a:lnTo>
                  <a:pt x="178676" y="146278"/>
                </a:lnTo>
                <a:lnTo>
                  <a:pt x="179374" y="144589"/>
                </a:lnTo>
                <a:lnTo>
                  <a:pt x="180086" y="143027"/>
                </a:lnTo>
                <a:lnTo>
                  <a:pt x="180784" y="141465"/>
                </a:lnTo>
                <a:lnTo>
                  <a:pt x="181343" y="139788"/>
                </a:lnTo>
                <a:lnTo>
                  <a:pt x="182041" y="138226"/>
                </a:lnTo>
                <a:lnTo>
                  <a:pt x="182613" y="136550"/>
                </a:lnTo>
                <a:lnTo>
                  <a:pt x="183311" y="134988"/>
                </a:lnTo>
                <a:lnTo>
                  <a:pt x="183870" y="133426"/>
                </a:lnTo>
                <a:lnTo>
                  <a:pt x="184569" y="131749"/>
                </a:lnTo>
                <a:lnTo>
                  <a:pt x="185127" y="130187"/>
                </a:lnTo>
                <a:lnTo>
                  <a:pt x="185686" y="128498"/>
                </a:lnTo>
                <a:lnTo>
                  <a:pt x="186258" y="126936"/>
                </a:lnTo>
                <a:lnTo>
                  <a:pt x="186817" y="125374"/>
                </a:lnTo>
                <a:lnTo>
                  <a:pt x="187375" y="123697"/>
                </a:lnTo>
                <a:lnTo>
                  <a:pt x="187934" y="122135"/>
                </a:lnTo>
                <a:lnTo>
                  <a:pt x="188506" y="120573"/>
                </a:lnTo>
                <a:lnTo>
                  <a:pt x="189064" y="118897"/>
                </a:lnTo>
                <a:lnTo>
                  <a:pt x="189623" y="117322"/>
                </a:lnTo>
                <a:lnTo>
                  <a:pt x="190182" y="115646"/>
                </a:lnTo>
                <a:lnTo>
                  <a:pt x="190601" y="114084"/>
                </a:lnTo>
                <a:lnTo>
                  <a:pt x="191160" y="112534"/>
                </a:lnTo>
                <a:lnTo>
                  <a:pt x="191579" y="110845"/>
                </a:lnTo>
                <a:lnTo>
                  <a:pt x="192151" y="109283"/>
                </a:lnTo>
                <a:lnTo>
                  <a:pt x="192557" y="107721"/>
                </a:lnTo>
                <a:lnTo>
                  <a:pt x="192976" y="106044"/>
                </a:lnTo>
                <a:lnTo>
                  <a:pt x="193408" y="104482"/>
                </a:lnTo>
                <a:lnTo>
                  <a:pt x="193967" y="102793"/>
                </a:lnTo>
                <a:lnTo>
                  <a:pt x="194386" y="101231"/>
                </a:lnTo>
                <a:lnTo>
                  <a:pt x="194805" y="99669"/>
                </a:lnTo>
                <a:lnTo>
                  <a:pt x="195084" y="97993"/>
                </a:lnTo>
                <a:lnTo>
                  <a:pt x="195516" y="96431"/>
                </a:lnTo>
                <a:lnTo>
                  <a:pt x="195935" y="94868"/>
                </a:lnTo>
                <a:lnTo>
                  <a:pt x="196354" y="93192"/>
                </a:lnTo>
                <a:lnTo>
                  <a:pt x="196621" y="91630"/>
                </a:lnTo>
                <a:lnTo>
                  <a:pt x="197053" y="89954"/>
                </a:lnTo>
                <a:lnTo>
                  <a:pt x="197332" y="88391"/>
                </a:lnTo>
                <a:lnTo>
                  <a:pt x="197751" y="86829"/>
                </a:lnTo>
                <a:lnTo>
                  <a:pt x="198031" y="85140"/>
                </a:lnTo>
                <a:lnTo>
                  <a:pt x="198310" y="83578"/>
                </a:lnTo>
                <a:lnTo>
                  <a:pt x="198729" y="81902"/>
                </a:lnTo>
                <a:lnTo>
                  <a:pt x="199021" y="80340"/>
                </a:lnTo>
                <a:lnTo>
                  <a:pt x="199288" y="78778"/>
                </a:lnTo>
                <a:lnTo>
                  <a:pt x="199580" y="77101"/>
                </a:lnTo>
                <a:lnTo>
                  <a:pt x="199847" y="75539"/>
                </a:lnTo>
                <a:lnTo>
                  <a:pt x="200139" y="73977"/>
                </a:lnTo>
                <a:lnTo>
                  <a:pt x="200279" y="72301"/>
                </a:lnTo>
                <a:lnTo>
                  <a:pt x="200558" y="70738"/>
                </a:lnTo>
                <a:lnTo>
                  <a:pt x="200837" y="69049"/>
                </a:lnTo>
                <a:lnTo>
                  <a:pt x="200977" y="67487"/>
                </a:lnTo>
                <a:lnTo>
                  <a:pt x="201269" y="65925"/>
                </a:lnTo>
                <a:lnTo>
                  <a:pt x="201396" y="64249"/>
                </a:lnTo>
                <a:lnTo>
                  <a:pt x="201688" y="62687"/>
                </a:lnTo>
                <a:lnTo>
                  <a:pt x="201828" y="61125"/>
                </a:lnTo>
                <a:lnTo>
                  <a:pt x="202095" y="59435"/>
                </a:lnTo>
                <a:lnTo>
                  <a:pt x="202247" y="57886"/>
                </a:lnTo>
                <a:lnTo>
                  <a:pt x="202387" y="56210"/>
                </a:lnTo>
                <a:lnTo>
                  <a:pt x="202514" y="54635"/>
                </a:lnTo>
                <a:lnTo>
                  <a:pt x="202666" y="53073"/>
                </a:lnTo>
                <a:lnTo>
                  <a:pt x="202946" y="51396"/>
                </a:lnTo>
                <a:lnTo>
                  <a:pt x="203085" y="49834"/>
                </a:lnTo>
                <a:lnTo>
                  <a:pt x="203225" y="48272"/>
                </a:lnTo>
                <a:lnTo>
                  <a:pt x="203365" y="46596"/>
                </a:lnTo>
                <a:lnTo>
                  <a:pt x="203365" y="45034"/>
                </a:lnTo>
                <a:lnTo>
                  <a:pt x="203504" y="43345"/>
                </a:lnTo>
                <a:lnTo>
                  <a:pt x="203644" y="41782"/>
                </a:lnTo>
                <a:lnTo>
                  <a:pt x="203784" y="40233"/>
                </a:lnTo>
                <a:lnTo>
                  <a:pt x="203923" y="38544"/>
                </a:lnTo>
                <a:lnTo>
                  <a:pt x="203923" y="36982"/>
                </a:lnTo>
                <a:lnTo>
                  <a:pt x="204063" y="35420"/>
                </a:lnTo>
                <a:lnTo>
                  <a:pt x="204203" y="33743"/>
                </a:lnTo>
                <a:lnTo>
                  <a:pt x="204203" y="32181"/>
                </a:lnTo>
                <a:lnTo>
                  <a:pt x="204343" y="30505"/>
                </a:lnTo>
                <a:lnTo>
                  <a:pt x="204495" y="28943"/>
                </a:lnTo>
                <a:lnTo>
                  <a:pt x="204495" y="27368"/>
                </a:lnTo>
                <a:lnTo>
                  <a:pt x="204622" y="25692"/>
                </a:lnTo>
                <a:lnTo>
                  <a:pt x="204622" y="24129"/>
                </a:lnTo>
                <a:lnTo>
                  <a:pt x="204762" y="22453"/>
                </a:lnTo>
                <a:lnTo>
                  <a:pt x="204762" y="20891"/>
                </a:lnTo>
                <a:lnTo>
                  <a:pt x="204762" y="19329"/>
                </a:lnTo>
                <a:lnTo>
                  <a:pt x="204914" y="17652"/>
                </a:lnTo>
                <a:lnTo>
                  <a:pt x="204914" y="16090"/>
                </a:lnTo>
                <a:lnTo>
                  <a:pt x="204914" y="14528"/>
                </a:lnTo>
                <a:lnTo>
                  <a:pt x="205054" y="12839"/>
                </a:lnTo>
                <a:lnTo>
                  <a:pt x="205054" y="11277"/>
                </a:lnTo>
                <a:lnTo>
                  <a:pt x="205054" y="9601"/>
                </a:lnTo>
                <a:lnTo>
                  <a:pt x="205181" y="8039"/>
                </a:lnTo>
                <a:lnTo>
                  <a:pt x="205181" y="6476"/>
                </a:lnTo>
                <a:lnTo>
                  <a:pt x="205181" y="4800"/>
                </a:lnTo>
                <a:lnTo>
                  <a:pt x="205181" y="3238"/>
                </a:lnTo>
                <a:lnTo>
                  <a:pt x="205333" y="1676"/>
                </a:lnTo>
                <a:lnTo>
                  <a:pt x="205333" y="0"/>
                </a:lnTo>
                <a:lnTo>
                  <a:pt x="206032" y="0"/>
                </a:lnTo>
                <a:lnTo>
                  <a:pt x="206159" y="1676"/>
                </a:lnTo>
                <a:lnTo>
                  <a:pt x="206159" y="3238"/>
                </a:lnTo>
                <a:lnTo>
                  <a:pt x="206159" y="4800"/>
                </a:lnTo>
                <a:lnTo>
                  <a:pt x="206159" y="6476"/>
                </a:lnTo>
                <a:lnTo>
                  <a:pt x="206311" y="8039"/>
                </a:lnTo>
                <a:lnTo>
                  <a:pt x="206311" y="9601"/>
                </a:lnTo>
                <a:lnTo>
                  <a:pt x="206311" y="11277"/>
                </a:lnTo>
                <a:lnTo>
                  <a:pt x="206311" y="12839"/>
                </a:lnTo>
                <a:lnTo>
                  <a:pt x="206451" y="14528"/>
                </a:lnTo>
                <a:lnTo>
                  <a:pt x="206451" y="16090"/>
                </a:lnTo>
                <a:lnTo>
                  <a:pt x="206451" y="17652"/>
                </a:lnTo>
                <a:lnTo>
                  <a:pt x="206590" y="19329"/>
                </a:lnTo>
                <a:lnTo>
                  <a:pt x="206590" y="20891"/>
                </a:lnTo>
                <a:lnTo>
                  <a:pt x="206730" y="22453"/>
                </a:lnTo>
                <a:lnTo>
                  <a:pt x="206730" y="24129"/>
                </a:lnTo>
                <a:lnTo>
                  <a:pt x="206870" y="25692"/>
                </a:lnTo>
                <a:lnTo>
                  <a:pt x="206870" y="27368"/>
                </a:lnTo>
                <a:lnTo>
                  <a:pt x="207010" y="28943"/>
                </a:lnTo>
                <a:lnTo>
                  <a:pt x="207010" y="30505"/>
                </a:lnTo>
                <a:lnTo>
                  <a:pt x="207162" y="32181"/>
                </a:lnTo>
                <a:lnTo>
                  <a:pt x="207162" y="33743"/>
                </a:lnTo>
                <a:lnTo>
                  <a:pt x="207289" y="35420"/>
                </a:lnTo>
                <a:lnTo>
                  <a:pt x="207429" y="36982"/>
                </a:lnTo>
                <a:lnTo>
                  <a:pt x="207568" y="38544"/>
                </a:lnTo>
                <a:lnTo>
                  <a:pt x="207568" y="40233"/>
                </a:lnTo>
                <a:lnTo>
                  <a:pt x="207708" y="41782"/>
                </a:lnTo>
                <a:lnTo>
                  <a:pt x="207848" y="43345"/>
                </a:lnTo>
                <a:lnTo>
                  <a:pt x="207987" y="45034"/>
                </a:lnTo>
                <a:lnTo>
                  <a:pt x="208140" y="46596"/>
                </a:lnTo>
                <a:lnTo>
                  <a:pt x="208267" y="48272"/>
                </a:lnTo>
                <a:lnTo>
                  <a:pt x="208407" y="49834"/>
                </a:lnTo>
                <a:lnTo>
                  <a:pt x="208559" y="51396"/>
                </a:lnTo>
                <a:lnTo>
                  <a:pt x="208699" y="53073"/>
                </a:lnTo>
                <a:lnTo>
                  <a:pt x="208826" y="54635"/>
                </a:lnTo>
                <a:lnTo>
                  <a:pt x="208978" y="56210"/>
                </a:lnTo>
                <a:lnTo>
                  <a:pt x="209118" y="57886"/>
                </a:lnTo>
                <a:lnTo>
                  <a:pt x="209384" y="59435"/>
                </a:lnTo>
                <a:lnTo>
                  <a:pt x="209537" y="61125"/>
                </a:lnTo>
                <a:lnTo>
                  <a:pt x="209677" y="62687"/>
                </a:lnTo>
                <a:lnTo>
                  <a:pt x="209956" y="64249"/>
                </a:lnTo>
                <a:lnTo>
                  <a:pt x="210096" y="65925"/>
                </a:lnTo>
                <a:lnTo>
                  <a:pt x="210375" y="67487"/>
                </a:lnTo>
                <a:lnTo>
                  <a:pt x="210515" y="69049"/>
                </a:lnTo>
                <a:lnTo>
                  <a:pt x="210807" y="70738"/>
                </a:lnTo>
                <a:lnTo>
                  <a:pt x="211074" y="72301"/>
                </a:lnTo>
                <a:lnTo>
                  <a:pt x="211366" y="73977"/>
                </a:lnTo>
                <a:lnTo>
                  <a:pt x="211632" y="75539"/>
                </a:lnTo>
                <a:lnTo>
                  <a:pt x="211924" y="77101"/>
                </a:lnTo>
                <a:lnTo>
                  <a:pt x="212204" y="78778"/>
                </a:lnTo>
                <a:lnTo>
                  <a:pt x="212471" y="80340"/>
                </a:lnTo>
                <a:lnTo>
                  <a:pt x="212763" y="81902"/>
                </a:lnTo>
                <a:lnTo>
                  <a:pt x="213029" y="83578"/>
                </a:lnTo>
                <a:lnTo>
                  <a:pt x="213321" y="85140"/>
                </a:lnTo>
                <a:lnTo>
                  <a:pt x="213601" y="86829"/>
                </a:lnTo>
                <a:lnTo>
                  <a:pt x="214033" y="88391"/>
                </a:lnTo>
                <a:lnTo>
                  <a:pt x="214299" y="89954"/>
                </a:lnTo>
                <a:lnTo>
                  <a:pt x="214718" y="91630"/>
                </a:lnTo>
                <a:lnTo>
                  <a:pt x="215011" y="93192"/>
                </a:lnTo>
                <a:lnTo>
                  <a:pt x="215430" y="94868"/>
                </a:lnTo>
                <a:lnTo>
                  <a:pt x="215849" y="96431"/>
                </a:lnTo>
                <a:lnTo>
                  <a:pt x="216268" y="97993"/>
                </a:lnTo>
                <a:lnTo>
                  <a:pt x="216700" y="99669"/>
                </a:lnTo>
                <a:lnTo>
                  <a:pt x="217106" y="101231"/>
                </a:lnTo>
                <a:lnTo>
                  <a:pt x="217525" y="102793"/>
                </a:lnTo>
                <a:lnTo>
                  <a:pt x="217944" y="104482"/>
                </a:lnTo>
                <a:lnTo>
                  <a:pt x="218363" y="106044"/>
                </a:lnTo>
                <a:lnTo>
                  <a:pt x="218795" y="107721"/>
                </a:lnTo>
                <a:lnTo>
                  <a:pt x="219354" y="109283"/>
                </a:lnTo>
                <a:lnTo>
                  <a:pt x="219773" y="110845"/>
                </a:lnTo>
                <a:lnTo>
                  <a:pt x="220192" y="112534"/>
                </a:lnTo>
                <a:lnTo>
                  <a:pt x="220751" y="114084"/>
                </a:lnTo>
                <a:lnTo>
                  <a:pt x="221322" y="115646"/>
                </a:lnTo>
                <a:lnTo>
                  <a:pt x="221742" y="117322"/>
                </a:lnTo>
                <a:lnTo>
                  <a:pt x="222300" y="118897"/>
                </a:lnTo>
                <a:lnTo>
                  <a:pt x="222859" y="120573"/>
                </a:lnTo>
                <a:lnTo>
                  <a:pt x="223418" y="122135"/>
                </a:lnTo>
                <a:lnTo>
                  <a:pt x="223989" y="123697"/>
                </a:lnTo>
                <a:lnTo>
                  <a:pt x="224548" y="125374"/>
                </a:lnTo>
                <a:lnTo>
                  <a:pt x="225107" y="126936"/>
                </a:lnTo>
                <a:lnTo>
                  <a:pt x="225666" y="128498"/>
                </a:lnTo>
                <a:lnTo>
                  <a:pt x="226225" y="130187"/>
                </a:lnTo>
                <a:lnTo>
                  <a:pt x="226923" y="131749"/>
                </a:lnTo>
                <a:lnTo>
                  <a:pt x="227482" y="133426"/>
                </a:lnTo>
                <a:lnTo>
                  <a:pt x="228041" y="134988"/>
                </a:lnTo>
                <a:lnTo>
                  <a:pt x="228752" y="136550"/>
                </a:lnTo>
                <a:lnTo>
                  <a:pt x="229311" y="138226"/>
                </a:lnTo>
                <a:lnTo>
                  <a:pt x="230009" y="139788"/>
                </a:lnTo>
                <a:lnTo>
                  <a:pt x="230708" y="141465"/>
                </a:lnTo>
                <a:lnTo>
                  <a:pt x="231279" y="143027"/>
                </a:lnTo>
                <a:lnTo>
                  <a:pt x="231978" y="144589"/>
                </a:lnTo>
                <a:lnTo>
                  <a:pt x="232676" y="146278"/>
                </a:lnTo>
                <a:lnTo>
                  <a:pt x="233375" y="147840"/>
                </a:lnTo>
                <a:lnTo>
                  <a:pt x="234086" y="149390"/>
                </a:lnTo>
                <a:lnTo>
                  <a:pt x="234772" y="151079"/>
                </a:lnTo>
                <a:lnTo>
                  <a:pt x="235483" y="152641"/>
                </a:lnTo>
                <a:lnTo>
                  <a:pt x="236181" y="154330"/>
                </a:lnTo>
                <a:lnTo>
                  <a:pt x="236880" y="155879"/>
                </a:lnTo>
                <a:lnTo>
                  <a:pt x="237578" y="157441"/>
                </a:lnTo>
                <a:lnTo>
                  <a:pt x="238290" y="159130"/>
                </a:lnTo>
                <a:lnTo>
                  <a:pt x="239128" y="160693"/>
                </a:lnTo>
                <a:lnTo>
                  <a:pt x="239826" y="162255"/>
                </a:lnTo>
                <a:lnTo>
                  <a:pt x="240525" y="163931"/>
                </a:lnTo>
                <a:lnTo>
                  <a:pt x="241376" y="165493"/>
                </a:lnTo>
                <a:lnTo>
                  <a:pt x="242074" y="167170"/>
                </a:lnTo>
                <a:lnTo>
                  <a:pt x="242912" y="168732"/>
                </a:lnTo>
                <a:lnTo>
                  <a:pt x="243624" y="170294"/>
                </a:lnTo>
                <a:lnTo>
                  <a:pt x="244462" y="171983"/>
                </a:lnTo>
                <a:lnTo>
                  <a:pt x="245287" y="173532"/>
                </a:lnTo>
                <a:lnTo>
                  <a:pt x="245999" y="175094"/>
                </a:lnTo>
                <a:lnTo>
                  <a:pt x="246849" y="176783"/>
                </a:lnTo>
                <a:lnTo>
                  <a:pt x="247688" y="178346"/>
                </a:lnTo>
                <a:lnTo>
                  <a:pt x="248513" y="180022"/>
                </a:lnTo>
                <a:lnTo>
                  <a:pt x="249364" y="181584"/>
                </a:lnTo>
                <a:lnTo>
                  <a:pt x="250202" y="183146"/>
                </a:lnTo>
                <a:lnTo>
                  <a:pt x="251180" y="184823"/>
                </a:lnTo>
                <a:lnTo>
                  <a:pt x="252031" y="186385"/>
                </a:lnTo>
                <a:lnTo>
                  <a:pt x="252869" y="187947"/>
                </a:lnTo>
                <a:lnTo>
                  <a:pt x="253847" y="189636"/>
                </a:lnTo>
                <a:lnTo>
                  <a:pt x="254698" y="191185"/>
                </a:lnTo>
                <a:lnTo>
                  <a:pt x="255676" y="192874"/>
                </a:lnTo>
                <a:lnTo>
                  <a:pt x="256514" y="194436"/>
                </a:lnTo>
                <a:lnTo>
                  <a:pt x="257492" y="195999"/>
                </a:lnTo>
                <a:lnTo>
                  <a:pt x="258483" y="197675"/>
                </a:lnTo>
                <a:lnTo>
                  <a:pt x="259473" y="199237"/>
                </a:lnTo>
                <a:lnTo>
                  <a:pt x="260451" y="200926"/>
                </a:lnTo>
                <a:lnTo>
                  <a:pt x="261429" y="202488"/>
                </a:lnTo>
                <a:lnTo>
                  <a:pt x="262547" y="204050"/>
                </a:lnTo>
                <a:lnTo>
                  <a:pt x="263525" y="205727"/>
                </a:lnTo>
                <a:lnTo>
                  <a:pt x="264655" y="207289"/>
                </a:lnTo>
                <a:lnTo>
                  <a:pt x="265633" y="208851"/>
                </a:lnTo>
                <a:lnTo>
                  <a:pt x="266763" y="210527"/>
                </a:lnTo>
                <a:lnTo>
                  <a:pt x="267881" y="212089"/>
                </a:lnTo>
                <a:lnTo>
                  <a:pt x="269011" y="213766"/>
                </a:lnTo>
                <a:lnTo>
                  <a:pt x="270256" y="215328"/>
                </a:lnTo>
                <a:lnTo>
                  <a:pt x="271386" y="216890"/>
                </a:lnTo>
                <a:lnTo>
                  <a:pt x="272656" y="218579"/>
                </a:lnTo>
                <a:lnTo>
                  <a:pt x="273900" y="220141"/>
                </a:lnTo>
                <a:lnTo>
                  <a:pt x="275170" y="221703"/>
                </a:lnTo>
                <a:lnTo>
                  <a:pt x="276440" y="223380"/>
                </a:lnTo>
                <a:lnTo>
                  <a:pt x="277698" y="224942"/>
                </a:lnTo>
                <a:lnTo>
                  <a:pt x="279107" y="226618"/>
                </a:lnTo>
                <a:lnTo>
                  <a:pt x="280352" y="228180"/>
                </a:lnTo>
                <a:lnTo>
                  <a:pt x="281774" y="229742"/>
                </a:lnTo>
                <a:lnTo>
                  <a:pt x="283171" y="231419"/>
                </a:lnTo>
                <a:lnTo>
                  <a:pt x="284568" y="232981"/>
                </a:lnTo>
                <a:lnTo>
                  <a:pt x="286105" y="234543"/>
                </a:lnTo>
                <a:lnTo>
                  <a:pt x="287515" y="236232"/>
                </a:lnTo>
                <a:lnTo>
                  <a:pt x="289064" y="237794"/>
                </a:lnTo>
                <a:lnTo>
                  <a:pt x="290601" y="239471"/>
                </a:lnTo>
                <a:lnTo>
                  <a:pt x="292290" y="241033"/>
                </a:lnTo>
                <a:lnTo>
                  <a:pt x="293827" y="242595"/>
                </a:lnTo>
                <a:lnTo>
                  <a:pt x="295516" y="244284"/>
                </a:lnTo>
                <a:lnTo>
                  <a:pt x="297180" y="245833"/>
                </a:lnTo>
                <a:lnTo>
                  <a:pt x="298869" y="247522"/>
                </a:lnTo>
                <a:lnTo>
                  <a:pt x="300558" y="249085"/>
                </a:lnTo>
                <a:lnTo>
                  <a:pt x="302387" y="250647"/>
                </a:lnTo>
                <a:lnTo>
                  <a:pt x="304063" y="252323"/>
                </a:lnTo>
                <a:lnTo>
                  <a:pt x="305892" y="253885"/>
                </a:lnTo>
                <a:lnTo>
                  <a:pt x="307721" y="255447"/>
                </a:lnTo>
                <a:lnTo>
                  <a:pt x="309676" y="257124"/>
                </a:lnTo>
                <a:lnTo>
                  <a:pt x="311492" y="258686"/>
                </a:lnTo>
                <a:lnTo>
                  <a:pt x="313461" y="260375"/>
                </a:lnTo>
                <a:lnTo>
                  <a:pt x="315277" y="261937"/>
                </a:lnTo>
                <a:lnTo>
                  <a:pt x="317385" y="263486"/>
                </a:lnTo>
                <a:lnTo>
                  <a:pt x="319354" y="265175"/>
                </a:lnTo>
                <a:lnTo>
                  <a:pt x="321322" y="266738"/>
                </a:lnTo>
                <a:lnTo>
                  <a:pt x="323278" y="268300"/>
                </a:lnTo>
                <a:lnTo>
                  <a:pt x="325374" y="269976"/>
                </a:lnTo>
                <a:lnTo>
                  <a:pt x="327482" y="271538"/>
                </a:lnTo>
                <a:lnTo>
                  <a:pt x="329590" y="273215"/>
                </a:lnTo>
                <a:lnTo>
                  <a:pt x="331685" y="274777"/>
                </a:lnTo>
                <a:lnTo>
                  <a:pt x="333794" y="276339"/>
                </a:lnTo>
                <a:lnTo>
                  <a:pt x="335902" y="278028"/>
                </a:lnTo>
                <a:lnTo>
                  <a:pt x="337997" y="279590"/>
                </a:lnTo>
                <a:lnTo>
                  <a:pt x="340106" y="281139"/>
                </a:lnTo>
                <a:lnTo>
                  <a:pt x="342353" y="282828"/>
                </a:lnTo>
                <a:lnTo>
                  <a:pt x="344449" y="284391"/>
                </a:lnTo>
                <a:lnTo>
                  <a:pt x="346697" y="286067"/>
                </a:lnTo>
                <a:lnTo>
                  <a:pt x="348805" y="287629"/>
                </a:lnTo>
                <a:lnTo>
                  <a:pt x="351053" y="289191"/>
                </a:lnTo>
                <a:lnTo>
                  <a:pt x="353161" y="290880"/>
                </a:lnTo>
                <a:lnTo>
                  <a:pt x="355257" y="292442"/>
                </a:lnTo>
                <a:lnTo>
                  <a:pt x="357492" y="294004"/>
                </a:lnTo>
                <a:lnTo>
                  <a:pt x="359600" y="295681"/>
                </a:lnTo>
                <a:lnTo>
                  <a:pt x="361708" y="297243"/>
                </a:lnTo>
                <a:lnTo>
                  <a:pt x="363816" y="298919"/>
                </a:lnTo>
                <a:lnTo>
                  <a:pt x="365925" y="300481"/>
                </a:lnTo>
                <a:lnTo>
                  <a:pt x="368020" y="302044"/>
                </a:lnTo>
                <a:lnTo>
                  <a:pt x="369989" y="303733"/>
                </a:lnTo>
                <a:lnTo>
                  <a:pt x="372084" y="305282"/>
                </a:lnTo>
                <a:lnTo>
                  <a:pt x="374040" y="306971"/>
                </a:lnTo>
                <a:lnTo>
                  <a:pt x="376008" y="308533"/>
                </a:lnTo>
                <a:lnTo>
                  <a:pt x="377977" y="310095"/>
                </a:lnTo>
                <a:lnTo>
                  <a:pt x="379933" y="311772"/>
                </a:lnTo>
                <a:lnTo>
                  <a:pt x="388772" y="319824"/>
                </a:lnTo>
                <a:lnTo>
                  <a:pt x="390461" y="321373"/>
                </a:lnTo>
                <a:lnTo>
                  <a:pt x="392137" y="322935"/>
                </a:lnTo>
                <a:lnTo>
                  <a:pt x="393687" y="324624"/>
                </a:lnTo>
                <a:lnTo>
                  <a:pt x="395224" y="326186"/>
                </a:lnTo>
                <a:lnTo>
                  <a:pt x="396633" y="327748"/>
                </a:lnTo>
                <a:lnTo>
                  <a:pt x="398030" y="329425"/>
                </a:lnTo>
                <a:lnTo>
                  <a:pt x="399288" y="330987"/>
                </a:lnTo>
                <a:lnTo>
                  <a:pt x="400558" y="332676"/>
                </a:lnTo>
                <a:lnTo>
                  <a:pt x="401828" y="334238"/>
                </a:lnTo>
                <a:lnTo>
                  <a:pt x="402945" y="335800"/>
                </a:lnTo>
                <a:lnTo>
                  <a:pt x="403923" y="337477"/>
                </a:lnTo>
                <a:lnTo>
                  <a:pt x="404901" y="339039"/>
                </a:lnTo>
                <a:lnTo>
                  <a:pt x="405879" y="340601"/>
                </a:lnTo>
                <a:lnTo>
                  <a:pt x="406717" y="342277"/>
                </a:lnTo>
                <a:lnTo>
                  <a:pt x="407568" y="343839"/>
                </a:lnTo>
                <a:lnTo>
                  <a:pt x="408266" y="345516"/>
                </a:lnTo>
                <a:lnTo>
                  <a:pt x="408965" y="347078"/>
                </a:lnTo>
                <a:lnTo>
                  <a:pt x="409524" y="348640"/>
                </a:lnTo>
                <a:lnTo>
                  <a:pt x="409943" y="350329"/>
                </a:lnTo>
                <a:lnTo>
                  <a:pt x="410375" y="351891"/>
                </a:lnTo>
                <a:lnTo>
                  <a:pt x="410794" y="353567"/>
                </a:lnTo>
                <a:lnTo>
                  <a:pt x="411073" y="355130"/>
                </a:lnTo>
                <a:lnTo>
                  <a:pt x="411213" y="356692"/>
                </a:lnTo>
                <a:lnTo>
                  <a:pt x="411353" y="358368"/>
                </a:lnTo>
                <a:lnTo>
                  <a:pt x="411353" y="359930"/>
                </a:lnTo>
                <a:lnTo>
                  <a:pt x="411353" y="361492"/>
                </a:lnTo>
                <a:lnTo>
                  <a:pt x="411353" y="363169"/>
                </a:lnTo>
                <a:lnTo>
                  <a:pt x="411073" y="364731"/>
                </a:lnTo>
                <a:lnTo>
                  <a:pt x="410933" y="366420"/>
                </a:lnTo>
                <a:lnTo>
                  <a:pt x="410514" y="367982"/>
                </a:lnTo>
                <a:lnTo>
                  <a:pt x="410235" y="369544"/>
                </a:lnTo>
                <a:lnTo>
                  <a:pt x="409816" y="371220"/>
                </a:lnTo>
                <a:lnTo>
                  <a:pt x="409257" y="372783"/>
                </a:lnTo>
                <a:lnTo>
                  <a:pt x="408698" y="374345"/>
                </a:lnTo>
                <a:lnTo>
                  <a:pt x="407987" y="376034"/>
                </a:lnTo>
                <a:lnTo>
                  <a:pt x="407289" y="377583"/>
                </a:lnTo>
                <a:lnTo>
                  <a:pt x="406590" y="379272"/>
                </a:lnTo>
                <a:lnTo>
                  <a:pt x="405739" y="380834"/>
                </a:lnTo>
                <a:lnTo>
                  <a:pt x="404901" y="382396"/>
                </a:lnTo>
                <a:lnTo>
                  <a:pt x="403923" y="384073"/>
                </a:lnTo>
                <a:lnTo>
                  <a:pt x="402945" y="385635"/>
                </a:lnTo>
                <a:lnTo>
                  <a:pt x="401828" y="387197"/>
                </a:lnTo>
                <a:lnTo>
                  <a:pt x="400837" y="388873"/>
                </a:lnTo>
                <a:lnTo>
                  <a:pt x="399719" y="390436"/>
                </a:lnTo>
                <a:lnTo>
                  <a:pt x="398449" y="392125"/>
                </a:lnTo>
                <a:lnTo>
                  <a:pt x="397179" y="393687"/>
                </a:lnTo>
                <a:lnTo>
                  <a:pt x="395935" y="395236"/>
                </a:lnTo>
                <a:lnTo>
                  <a:pt x="394665" y="396925"/>
                </a:lnTo>
                <a:lnTo>
                  <a:pt x="393407" y="398487"/>
                </a:lnTo>
                <a:lnTo>
                  <a:pt x="391998" y="400049"/>
                </a:lnTo>
                <a:lnTo>
                  <a:pt x="390601" y="401726"/>
                </a:lnTo>
                <a:lnTo>
                  <a:pt x="389204" y="403288"/>
                </a:lnTo>
                <a:lnTo>
                  <a:pt x="387794" y="404964"/>
                </a:lnTo>
                <a:lnTo>
                  <a:pt x="386245" y="406526"/>
                </a:lnTo>
                <a:lnTo>
                  <a:pt x="384848" y="408101"/>
                </a:lnTo>
                <a:lnTo>
                  <a:pt x="383311" y="409778"/>
                </a:lnTo>
                <a:lnTo>
                  <a:pt x="381762" y="411340"/>
                </a:lnTo>
                <a:lnTo>
                  <a:pt x="380352" y="413016"/>
                </a:lnTo>
                <a:lnTo>
                  <a:pt x="378815" y="414578"/>
                </a:lnTo>
                <a:lnTo>
                  <a:pt x="377278" y="416140"/>
                </a:lnTo>
                <a:lnTo>
                  <a:pt x="375729" y="417817"/>
                </a:lnTo>
                <a:lnTo>
                  <a:pt x="374192" y="419379"/>
                </a:lnTo>
                <a:lnTo>
                  <a:pt x="372643" y="420941"/>
                </a:lnTo>
                <a:lnTo>
                  <a:pt x="371106" y="422630"/>
                </a:lnTo>
                <a:lnTo>
                  <a:pt x="369697" y="424192"/>
                </a:lnTo>
                <a:lnTo>
                  <a:pt x="368160" y="425869"/>
                </a:lnTo>
                <a:lnTo>
                  <a:pt x="366610" y="427431"/>
                </a:lnTo>
                <a:lnTo>
                  <a:pt x="365213" y="428993"/>
                </a:lnTo>
                <a:lnTo>
                  <a:pt x="363677" y="430669"/>
                </a:lnTo>
                <a:lnTo>
                  <a:pt x="362267" y="432231"/>
                </a:lnTo>
                <a:lnTo>
                  <a:pt x="360857" y="433793"/>
                </a:lnTo>
                <a:lnTo>
                  <a:pt x="359460" y="435470"/>
                </a:lnTo>
                <a:lnTo>
                  <a:pt x="358051" y="437032"/>
                </a:lnTo>
                <a:lnTo>
                  <a:pt x="356654" y="438721"/>
                </a:lnTo>
                <a:lnTo>
                  <a:pt x="355384" y="440283"/>
                </a:lnTo>
                <a:lnTo>
                  <a:pt x="353987" y="441845"/>
                </a:lnTo>
                <a:lnTo>
                  <a:pt x="352729" y="443522"/>
                </a:lnTo>
                <a:lnTo>
                  <a:pt x="351612" y="445084"/>
                </a:lnTo>
                <a:lnTo>
                  <a:pt x="350342" y="446646"/>
                </a:lnTo>
                <a:lnTo>
                  <a:pt x="349224" y="448322"/>
                </a:lnTo>
                <a:lnTo>
                  <a:pt x="347954" y="449884"/>
                </a:lnTo>
                <a:lnTo>
                  <a:pt x="346976" y="451573"/>
                </a:lnTo>
                <a:lnTo>
                  <a:pt x="345846" y="453123"/>
                </a:lnTo>
                <a:lnTo>
                  <a:pt x="344741" y="454685"/>
                </a:lnTo>
                <a:lnTo>
                  <a:pt x="343750" y="456374"/>
                </a:lnTo>
                <a:lnTo>
                  <a:pt x="342773" y="457936"/>
                </a:lnTo>
                <a:lnTo>
                  <a:pt x="341934" y="459612"/>
                </a:lnTo>
                <a:lnTo>
                  <a:pt x="341083" y="461175"/>
                </a:lnTo>
                <a:lnTo>
                  <a:pt x="340106" y="462737"/>
                </a:lnTo>
                <a:lnTo>
                  <a:pt x="339407" y="464426"/>
                </a:lnTo>
                <a:lnTo>
                  <a:pt x="338556" y="465988"/>
                </a:lnTo>
                <a:lnTo>
                  <a:pt x="337870" y="467550"/>
                </a:lnTo>
                <a:lnTo>
                  <a:pt x="337159" y="469226"/>
                </a:lnTo>
                <a:lnTo>
                  <a:pt x="336461" y="470788"/>
                </a:lnTo>
                <a:lnTo>
                  <a:pt x="335902" y="472465"/>
                </a:lnTo>
                <a:lnTo>
                  <a:pt x="335203" y="474027"/>
                </a:lnTo>
                <a:lnTo>
                  <a:pt x="334645" y="475589"/>
                </a:lnTo>
                <a:lnTo>
                  <a:pt x="334213" y="477265"/>
                </a:lnTo>
                <a:lnTo>
                  <a:pt x="333654" y="478828"/>
                </a:lnTo>
                <a:lnTo>
                  <a:pt x="333235" y="480390"/>
                </a:lnTo>
                <a:lnTo>
                  <a:pt x="332816" y="482079"/>
                </a:lnTo>
                <a:lnTo>
                  <a:pt x="332397" y="483641"/>
                </a:lnTo>
                <a:lnTo>
                  <a:pt x="331978" y="485317"/>
                </a:lnTo>
                <a:lnTo>
                  <a:pt x="331685" y="486879"/>
                </a:lnTo>
                <a:lnTo>
                  <a:pt x="331419" y="488441"/>
                </a:lnTo>
                <a:lnTo>
                  <a:pt x="331127" y="490118"/>
                </a:lnTo>
                <a:lnTo>
                  <a:pt x="330009" y="498170"/>
                </a:lnTo>
                <a:lnTo>
                  <a:pt x="329869" y="499732"/>
                </a:lnTo>
                <a:lnTo>
                  <a:pt x="329730" y="501294"/>
                </a:lnTo>
                <a:lnTo>
                  <a:pt x="329590" y="502970"/>
                </a:lnTo>
                <a:lnTo>
                  <a:pt x="329438" y="504532"/>
                </a:lnTo>
                <a:lnTo>
                  <a:pt x="329311" y="506094"/>
                </a:lnTo>
                <a:lnTo>
                  <a:pt x="329311" y="507784"/>
                </a:lnTo>
                <a:lnTo>
                  <a:pt x="329171" y="509333"/>
                </a:lnTo>
                <a:lnTo>
                  <a:pt x="329018" y="511022"/>
                </a:lnTo>
                <a:lnTo>
                  <a:pt x="329018" y="512584"/>
                </a:lnTo>
                <a:lnTo>
                  <a:pt x="328891" y="514146"/>
                </a:lnTo>
                <a:lnTo>
                  <a:pt x="328891" y="515823"/>
                </a:lnTo>
                <a:lnTo>
                  <a:pt x="328891" y="517385"/>
                </a:lnTo>
                <a:lnTo>
                  <a:pt x="328752" y="519061"/>
                </a:lnTo>
                <a:lnTo>
                  <a:pt x="328752" y="520623"/>
                </a:lnTo>
                <a:lnTo>
                  <a:pt x="328612" y="522185"/>
                </a:lnTo>
                <a:lnTo>
                  <a:pt x="328612" y="523874"/>
                </a:lnTo>
                <a:lnTo>
                  <a:pt x="328460" y="525424"/>
                </a:lnTo>
                <a:lnTo>
                  <a:pt x="328460" y="526986"/>
                </a:lnTo>
                <a:lnTo>
                  <a:pt x="328333" y="528675"/>
                </a:lnTo>
                <a:lnTo>
                  <a:pt x="328193" y="530237"/>
                </a:lnTo>
                <a:lnTo>
                  <a:pt x="328041" y="531914"/>
                </a:lnTo>
                <a:lnTo>
                  <a:pt x="328041" y="533476"/>
                </a:lnTo>
                <a:lnTo>
                  <a:pt x="327901" y="535038"/>
                </a:lnTo>
                <a:lnTo>
                  <a:pt x="327621" y="536714"/>
                </a:lnTo>
                <a:lnTo>
                  <a:pt x="327482" y="538276"/>
                </a:lnTo>
                <a:lnTo>
                  <a:pt x="327342" y="539851"/>
                </a:lnTo>
                <a:lnTo>
                  <a:pt x="327063" y="541527"/>
                </a:lnTo>
                <a:lnTo>
                  <a:pt x="326923" y="543090"/>
                </a:lnTo>
                <a:lnTo>
                  <a:pt x="326644" y="544766"/>
                </a:lnTo>
                <a:lnTo>
                  <a:pt x="326364" y="546328"/>
                </a:lnTo>
                <a:lnTo>
                  <a:pt x="326085" y="547890"/>
                </a:lnTo>
                <a:lnTo>
                  <a:pt x="325793" y="549567"/>
                </a:lnTo>
                <a:lnTo>
                  <a:pt x="325526" y="551129"/>
                </a:lnTo>
                <a:lnTo>
                  <a:pt x="325107" y="552691"/>
                </a:lnTo>
                <a:lnTo>
                  <a:pt x="324815" y="554380"/>
                </a:lnTo>
                <a:lnTo>
                  <a:pt x="324396" y="555942"/>
                </a:lnTo>
                <a:lnTo>
                  <a:pt x="323977" y="557618"/>
                </a:lnTo>
                <a:lnTo>
                  <a:pt x="323557" y="559180"/>
                </a:lnTo>
                <a:lnTo>
                  <a:pt x="322999" y="560743"/>
                </a:lnTo>
                <a:lnTo>
                  <a:pt x="322567" y="562419"/>
                </a:lnTo>
                <a:lnTo>
                  <a:pt x="322021" y="563981"/>
                </a:lnTo>
                <a:lnTo>
                  <a:pt x="321462" y="565670"/>
                </a:lnTo>
                <a:lnTo>
                  <a:pt x="320903" y="567220"/>
                </a:lnTo>
                <a:lnTo>
                  <a:pt x="320192" y="568782"/>
                </a:lnTo>
                <a:lnTo>
                  <a:pt x="319633" y="570471"/>
                </a:lnTo>
                <a:lnTo>
                  <a:pt x="318922" y="572033"/>
                </a:lnTo>
                <a:lnTo>
                  <a:pt x="318236" y="573595"/>
                </a:lnTo>
                <a:lnTo>
                  <a:pt x="317525" y="575271"/>
                </a:lnTo>
                <a:lnTo>
                  <a:pt x="316826" y="576833"/>
                </a:lnTo>
                <a:lnTo>
                  <a:pt x="315988" y="578510"/>
                </a:lnTo>
                <a:lnTo>
                  <a:pt x="315137" y="580085"/>
                </a:lnTo>
                <a:lnTo>
                  <a:pt x="314439" y="581634"/>
                </a:lnTo>
                <a:lnTo>
                  <a:pt x="313601" y="583323"/>
                </a:lnTo>
                <a:lnTo>
                  <a:pt x="312610" y="584873"/>
                </a:lnTo>
                <a:lnTo>
                  <a:pt x="311785" y="586435"/>
                </a:lnTo>
                <a:lnTo>
                  <a:pt x="310794" y="588124"/>
                </a:lnTo>
                <a:lnTo>
                  <a:pt x="309816" y="589686"/>
                </a:lnTo>
                <a:lnTo>
                  <a:pt x="308965" y="591362"/>
                </a:lnTo>
                <a:lnTo>
                  <a:pt x="307848" y="592924"/>
                </a:lnTo>
                <a:lnTo>
                  <a:pt x="306870" y="594486"/>
                </a:lnTo>
                <a:lnTo>
                  <a:pt x="305892" y="596176"/>
                </a:lnTo>
                <a:lnTo>
                  <a:pt x="304761" y="597738"/>
                </a:lnTo>
                <a:lnTo>
                  <a:pt x="303784" y="599287"/>
                </a:lnTo>
                <a:lnTo>
                  <a:pt x="302666" y="600976"/>
                </a:lnTo>
                <a:lnTo>
                  <a:pt x="301536" y="602538"/>
                </a:lnTo>
                <a:lnTo>
                  <a:pt x="300278" y="604215"/>
                </a:lnTo>
                <a:lnTo>
                  <a:pt x="299161" y="605777"/>
                </a:lnTo>
                <a:lnTo>
                  <a:pt x="298030" y="607339"/>
                </a:lnTo>
                <a:lnTo>
                  <a:pt x="296773" y="609015"/>
                </a:lnTo>
                <a:lnTo>
                  <a:pt x="295643" y="610577"/>
                </a:lnTo>
                <a:lnTo>
                  <a:pt x="294386" y="612139"/>
                </a:lnTo>
                <a:lnTo>
                  <a:pt x="293128" y="613829"/>
                </a:lnTo>
                <a:lnTo>
                  <a:pt x="291858" y="615391"/>
                </a:lnTo>
                <a:lnTo>
                  <a:pt x="290601" y="617067"/>
                </a:lnTo>
                <a:lnTo>
                  <a:pt x="289331" y="618629"/>
                </a:lnTo>
                <a:lnTo>
                  <a:pt x="288074" y="620191"/>
                </a:lnTo>
                <a:lnTo>
                  <a:pt x="286816" y="621868"/>
                </a:lnTo>
                <a:lnTo>
                  <a:pt x="285546" y="623430"/>
                </a:lnTo>
                <a:lnTo>
                  <a:pt x="284149" y="625106"/>
                </a:lnTo>
                <a:lnTo>
                  <a:pt x="282879" y="626668"/>
                </a:lnTo>
                <a:lnTo>
                  <a:pt x="281622" y="628230"/>
                </a:lnTo>
                <a:lnTo>
                  <a:pt x="280212" y="629919"/>
                </a:lnTo>
                <a:lnTo>
                  <a:pt x="278955" y="631482"/>
                </a:lnTo>
                <a:lnTo>
                  <a:pt x="277558" y="633044"/>
                </a:lnTo>
                <a:lnTo>
                  <a:pt x="276301" y="634720"/>
                </a:lnTo>
                <a:lnTo>
                  <a:pt x="274891" y="636282"/>
                </a:lnTo>
                <a:lnTo>
                  <a:pt x="273634" y="637971"/>
                </a:lnTo>
                <a:lnTo>
                  <a:pt x="272237" y="639521"/>
                </a:lnTo>
                <a:lnTo>
                  <a:pt x="270967" y="641083"/>
                </a:lnTo>
                <a:lnTo>
                  <a:pt x="269570" y="642772"/>
                </a:lnTo>
                <a:lnTo>
                  <a:pt x="268300" y="644334"/>
                </a:lnTo>
                <a:lnTo>
                  <a:pt x="266903" y="645896"/>
                </a:lnTo>
                <a:lnTo>
                  <a:pt x="265633" y="647572"/>
                </a:lnTo>
                <a:lnTo>
                  <a:pt x="264363" y="649135"/>
                </a:lnTo>
                <a:lnTo>
                  <a:pt x="262966" y="650811"/>
                </a:lnTo>
                <a:lnTo>
                  <a:pt x="261696" y="652373"/>
                </a:lnTo>
                <a:lnTo>
                  <a:pt x="260451" y="653935"/>
                </a:lnTo>
                <a:lnTo>
                  <a:pt x="259181" y="655624"/>
                </a:lnTo>
                <a:lnTo>
                  <a:pt x="257924" y="657174"/>
                </a:lnTo>
                <a:lnTo>
                  <a:pt x="256654" y="658736"/>
                </a:lnTo>
                <a:lnTo>
                  <a:pt x="255397" y="660425"/>
                </a:lnTo>
                <a:lnTo>
                  <a:pt x="254139" y="661987"/>
                </a:lnTo>
                <a:lnTo>
                  <a:pt x="252869" y="663663"/>
                </a:lnTo>
                <a:lnTo>
                  <a:pt x="251612" y="665225"/>
                </a:lnTo>
                <a:lnTo>
                  <a:pt x="250494" y="666788"/>
                </a:lnTo>
                <a:lnTo>
                  <a:pt x="249224" y="668464"/>
                </a:lnTo>
                <a:lnTo>
                  <a:pt x="248107" y="670039"/>
                </a:lnTo>
                <a:lnTo>
                  <a:pt x="246976" y="671715"/>
                </a:lnTo>
                <a:lnTo>
                  <a:pt x="245859" y="673277"/>
                </a:lnTo>
                <a:lnTo>
                  <a:pt x="244741" y="674827"/>
                </a:lnTo>
                <a:lnTo>
                  <a:pt x="243624" y="676516"/>
                </a:lnTo>
                <a:lnTo>
                  <a:pt x="242493" y="678078"/>
                </a:lnTo>
                <a:lnTo>
                  <a:pt x="241376" y="679640"/>
                </a:lnTo>
                <a:lnTo>
                  <a:pt x="240398" y="681316"/>
                </a:lnTo>
                <a:lnTo>
                  <a:pt x="239268" y="682878"/>
                </a:lnTo>
                <a:lnTo>
                  <a:pt x="238290" y="684568"/>
                </a:lnTo>
                <a:lnTo>
                  <a:pt x="237312" y="686130"/>
                </a:lnTo>
                <a:lnTo>
                  <a:pt x="236181" y="687692"/>
                </a:lnTo>
                <a:lnTo>
                  <a:pt x="235343" y="689368"/>
                </a:lnTo>
                <a:lnTo>
                  <a:pt x="234353" y="690930"/>
                </a:lnTo>
                <a:lnTo>
                  <a:pt x="233375" y="692492"/>
                </a:lnTo>
                <a:lnTo>
                  <a:pt x="232537" y="694169"/>
                </a:lnTo>
                <a:lnTo>
                  <a:pt x="231546" y="695731"/>
                </a:lnTo>
                <a:lnTo>
                  <a:pt x="230708" y="697407"/>
                </a:lnTo>
                <a:lnTo>
                  <a:pt x="229882" y="698969"/>
                </a:lnTo>
                <a:lnTo>
                  <a:pt x="229031" y="700531"/>
                </a:lnTo>
                <a:lnTo>
                  <a:pt x="228193" y="702221"/>
                </a:lnTo>
                <a:lnTo>
                  <a:pt x="227342" y="703783"/>
                </a:lnTo>
                <a:lnTo>
                  <a:pt x="226644" y="705345"/>
                </a:lnTo>
                <a:lnTo>
                  <a:pt x="225806" y="707021"/>
                </a:lnTo>
                <a:lnTo>
                  <a:pt x="225107" y="708583"/>
                </a:lnTo>
                <a:lnTo>
                  <a:pt x="224396" y="710260"/>
                </a:lnTo>
                <a:lnTo>
                  <a:pt x="223697" y="711834"/>
                </a:lnTo>
                <a:lnTo>
                  <a:pt x="222999" y="713384"/>
                </a:lnTo>
                <a:lnTo>
                  <a:pt x="222300" y="715073"/>
                </a:lnTo>
                <a:lnTo>
                  <a:pt x="221589" y="716622"/>
                </a:lnTo>
                <a:lnTo>
                  <a:pt x="221030" y="718197"/>
                </a:lnTo>
                <a:lnTo>
                  <a:pt x="220472" y="719874"/>
                </a:lnTo>
                <a:lnTo>
                  <a:pt x="219773" y="721436"/>
                </a:lnTo>
                <a:lnTo>
                  <a:pt x="219214" y="723112"/>
                </a:lnTo>
                <a:lnTo>
                  <a:pt x="218655" y="724674"/>
                </a:lnTo>
                <a:lnTo>
                  <a:pt x="218097" y="726236"/>
                </a:lnTo>
                <a:lnTo>
                  <a:pt x="217678" y="727925"/>
                </a:lnTo>
                <a:lnTo>
                  <a:pt x="217106" y="729487"/>
                </a:lnTo>
                <a:lnTo>
                  <a:pt x="216700" y="731164"/>
                </a:lnTo>
                <a:lnTo>
                  <a:pt x="216128" y="732726"/>
                </a:lnTo>
                <a:lnTo>
                  <a:pt x="215696" y="734288"/>
                </a:lnTo>
                <a:lnTo>
                  <a:pt x="215277" y="735964"/>
                </a:lnTo>
                <a:lnTo>
                  <a:pt x="214858" y="737527"/>
                </a:lnTo>
                <a:lnTo>
                  <a:pt x="214452" y="739089"/>
                </a:lnTo>
                <a:lnTo>
                  <a:pt x="214033" y="740765"/>
                </a:lnTo>
                <a:lnTo>
                  <a:pt x="213601" y="742327"/>
                </a:lnTo>
                <a:lnTo>
                  <a:pt x="213321" y="744016"/>
                </a:lnTo>
                <a:lnTo>
                  <a:pt x="212902" y="745578"/>
                </a:lnTo>
                <a:lnTo>
                  <a:pt x="212623" y="747140"/>
                </a:lnTo>
                <a:lnTo>
                  <a:pt x="212204" y="748817"/>
                </a:lnTo>
                <a:lnTo>
                  <a:pt x="211924" y="750379"/>
                </a:lnTo>
                <a:lnTo>
                  <a:pt x="211632" y="751941"/>
                </a:lnTo>
                <a:lnTo>
                  <a:pt x="211366" y="753617"/>
                </a:lnTo>
                <a:lnTo>
                  <a:pt x="211074" y="755180"/>
                </a:lnTo>
                <a:lnTo>
                  <a:pt x="210807" y="756856"/>
                </a:lnTo>
                <a:lnTo>
                  <a:pt x="210515" y="758418"/>
                </a:lnTo>
                <a:lnTo>
                  <a:pt x="210235" y="759993"/>
                </a:lnTo>
                <a:lnTo>
                  <a:pt x="210096" y="761669"/>
                </a:lnTo>
                <a:lnTo>
                  <a:pt x="209816" y="763231"/>
                </a:lnTo>
                <a:lnTo>
                  <a:pt x="209537" y="764793"/>
                </a:lnTo>
                <a:lnTo>
                  <a:pt x="209384" y="766470"/>
                </a:lnTo>
                <a:lnTo>
                  <a:pt x="209118" y="768032"/>
                </a:lnTo>
                <a:lnTo>
                  <a:pt x="208978" y="769721"/>
                </a:lnTo>
                <a:lnTo>
                  <a:pt x="208826" y="771270"/>
                </a:lnTo>
                <a:lnTo>
                  <a:pt x="208699" y="772833"/>
                </a:lnTo>
                <a:lnTo>
                  <a:pt x="208407" y="774522"/>
                </a:lnTo>
                <a:lnTo>
                  <a:pt x="208267" y="776084"/>
                </a:lnTo>
                <a:lnTo>
                  <a:pt x="208140" y="777760"/>
                </a:lnTo>
                <a:lnTo>
                  <a:pt x="207987" y="779322"/>
                </a:lnTo>
                <a:lnTo>
                  <a:pt x="207848" y="780884"/>
                </a:lnTo>
                <a:lnTo>
                  <a:pt x="207708" y="782561"/>
                </a:lnTo>
                <a:lnTo>
                  <a:pt x="207708" y="784123"/>
                </a:lnTo>
                <a:lnTo>
                  <a:pt x="207568" y="785685"/>
                </a:lnTo>
                <a:lnTo>
                  <a:pt x="207429" y="787374"/>
                </a:lnTo>
                <a:lnTo>
                  <a:pt x="207289" y="788923"/>
                </a:lnTo>
                <a:lnTo>
                  <a:pt x="207289" y="790613"/>
                </a:lnTo>
                <a:lnTo>
                  <a:pt x="207162" y="792175"/>
                </a:lnTo>
                <a:lnTo>
                  <a:pt x="207010" y="793737"/>
                </a:lnTo>
                <a:lnTo>
                  <a:pt x="207010" y="795413"/>
                </a:lnTo>
                <a:lnTo>
                  <a:pt x="206870" y="796975"/>
                </a:lnTo>
                <a:lnTo>
                  <a:pt x="206870" y="798537"/>
                </a:lnTo>
                <a:lnTo>
                  <a:pt x="206730" y="800214"/>
                </a:lnTo>
                <a:lnTo>
                  <a:pt x="206730" y="801789"/>
                </a:lnTo>
                <a:lnTo>
                  <a:pt x="206590" y="803465"/>
                </a:lnTo>
                <a:lnTo>
                  <a:pt x="206590" y="805027"/>
                </a:lnTo>
                <a:lnTo>
                  <a:pt x="206451" y="806576"/>
                </a:lnTo>
                <a:lnTo>
                  <a:pt x="206451" y="808266"/>
                </a:lnTo>
                <a:lnTo>
                  <a:pt x="206451" y="809828"/>
                </a:lnTo>
                <a:lnTo>
                  <a:pt x="206311" y="811390"/>
                </a:lnTo>
                <a:lnTo>
                  <a:pt x="206311" y="813066"/>
                </a:lnTo>
                <a:lnTo>
                  <a:pt x="206311" y="814628"/>
                </a:lnTo>
                <a:lnTo>
                  <a:pt x="206159" y="816317"/>
                </a:lnTo>
                <a:lnTo>
                  <a:pt x="206159" y="817879"/>
                </a:lnTo>
                <a:lnTo>
                  <a:pt x="206159" y="819442"/>
                </a:lnTo>
                <a:lnTo>
                  <a:pt x="206159" y="821118"/>
                </a:lnTo>
                <a:lnTo>
                  <a:pt x="205333" y="82111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13094" y="3471523"/>
            <a:ext cx="411480" cy="876300"/>
          </a:xfrm>
          <a:custGeom>
            <a:avLst/>
            <a:gdLst/>
            <a:ahLst/>
            <a:cxnLst/>
            <a:rect l="l" t="t" r="r" b="b"/>
            <a:pathLst>
              <a:path w="411479" h="876300">
                <a:moveTo>
                  <a:pt x="205752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460" y="13969"/>
                </a:lnTo>
                <a:lnTo>
                  <a:pt x="205460" y="22859"/>
                </a:lnTo>
                <a:lnTo>
                  <a:pt x="205333" y="24130"/>
                </a:lnTo>
                <a:lnTo>
                  <a:pt x="205333" y="30480"/>
                </a:lnTo>
                <a:lnTo>
                  <a:pt x="205181" y="33019"/>
                </a:lnTo>
                <a:lnTo>
                  <a:pt x="205181" y="35559"/>
                </a:lnTo>
                <a:lnTo>
                  <a:pt x="205041" y="38100"/>
                </a:lnTo>
                <a:lnTo>
                  <a:pt x="205041" y="39369"/>
                </a:lnTo>
                <a:lnTo>
                  <a:pt x="204901" y="41909"/>
                </a:lnTo>
                <a:lnTo>
                  <a:pt x="204901" y="43180"/>
                </a:lnTo>
                <a:lnTo>
                  <a:pt x="204762" y="44450"/>
                </a:lnTo>
                <a:lnTo>
                  <a:pt x="204762" y="46990"/>
                </a:lnTo>
                <a:lnTo>
                  <a:pt x="204622" y="48259"/>
                </a:lnTo>
                <a:lnTo>
                  <a:pt x="204622" y="49530"/>
                </a:lnTo>
                <a:lnTo>
                  <a:pt x="204482" y="52069"/>
                </a:lnTo>
                <a:lnTo>
                  <a:pt x="204482" y="53340"/>
                </a:lnTo>
                <a:lnTo>
                  <a:pt x="204330" y="54609"/>
                </a:lnTo>
                <a:lnTo>
                  <a:pt x="204203" y="58419"/>
                </a:lnTo>
                <a:lnTo>
                  <a:pt x="203879" y="62230"/>
                </a:lnTo>
                <a:lnTo>
                  <a:pt x="203771" y="64770"/>
                </a:lnTo>
                <a:lnTo>
                  <a:pt x="203183" y="72390"/>
                </a:lnTo>
                <a:lnTo>
                  <a:pt x="203085" y="76200"/>
                </a:lnTo>
                <a:lnTo>
                  <a:pt x="202933" y="77470"/>
                </a:lnTo>
                <a:lnTo>
                  <a:pt x="202666" y="81279"/>
                </a:lnTo>
                <a:lnTo>
                  <a:pt x="202514" y="82550"/>
                </a:lnTo>
                <a:lnTo>
                  <a:pt x="202209" y="86359"/>
                </a:lnTo>
                <a:lnTo>
                  <a:pt x="202107" y="88900"/>
                </a:lnTo>
                <a:lnTo>
                  <a:pt x="201676" y="93979"/>
                </a:lnTo>
                <a:lnTo>
                  <a:pt x="201676" y="96520"/>
                </a:lnTo>
                <a:lnTo>
                  <a:pt x="201396" y="99059"/>
                </a:lnTo>
                <a:lnTo>
                  <a:pt x="201396" y="101600"/>
                </a:lnTo>
                <a:lnTo>
                  <a:pt x="201256" y="102870"/>
                </a:lnTo>
                <a:lnTo>
                  <a:pt x="201256" y="105409"/>
                </a:lnTo>
                <a:lnTo>
                  <a:pt x="201104" y="106679"/>
                </a:lnTo>
                <a:lnTo>
                  <a:pt x="201104" y="107950"/>
                </a:lnTo>
                <a:lnTo>
                  <a:pt x="200977" y="110490"/>
                </a:lnTo>
                <a:lnTo>
                  <a:pt x="200977" y="125729"/>
                </a:lnTo>
                <a:lnTo>
                  <a:pt x="201104" y="127000"/>
                </a:lnTo>
                <a:lnTo>
                  <a:pt x="201104" y="130809"/>
                </a:lnTo>
                <a:lnTo>
                  <a:pt x="201256" y="132079"/>
                </a:lnTo>
                <a:lnTo>
                  <a:pt x="201256" y="134620"/>
                </a:lnTo>
                <a:lnTo>
                  <a:pt x="201536" y="137159"/>
                </a:lnTo>
                <a:lnTo>
                  <a:pt x="201536" y="138429"/>
                </a:lnTo>
                <a:lnTo>
                  <a:pt x="201815" y="142240"/>
                </a:lnTo>
                <a:lnTo>
                  <a:pt x="201815" y="144779"/>
                </a:lnTo>
                <a:lnTo>
                  <a:pt x="202234" y="149859"/>
                </a:lnTo>
                <a:lnTo>
                  <a:pt x="202342" y="152400"/>
                </a:lnTo>
                <a:lnTo>
                  <a:pt x="202666" y="156209"/>
                </a:lnTo>
                <a:lnTo>
                  <a:pt x="202666" y="157479"/>
                </a:lnTo>
                <a:lnTo>
                  <a:pt x="203085" y="162559"/>
                </a:lnTo>
                <a:lnTo>
                  <a:pt x="203085" y="165100"/>
                </a:lnTo>
                <a:lnTo>
                  <a:pt x="203225" y="166370"/>
                </a:lnTo>
                <a:lnTo>
                  <a:pt x="203225" y="167640"/>
                </a:lnTo>
                <a:lnTo>
                  <a:pt x="203352" y="170179"/>
                </a:lnTo>
                <a:lnTo>
                  <a:pt x="203352" y="171450"/>
                </a:lnTo>
                <a:lnTo>
                  <a:pt x="203504" y="173990"/>
                </a:lnTo>
                <a:lnTo>
                  <a:pt x="203504" y="176529"/>
                </a:lnTo>
                <a:lnTo>
                  <a:pt x="203644" y="179070"/>
                </a:lnTo>
                <a:lnTo>
                  <a:pt x="203644" y="185420"/>
                </a:lnTo>
                <a:lnTo>
                  <a:pt x="203504" y="186690"/>
                </a:lnTo>
                <a:lnTo>
                  <a:pt x="203504" y="190500"/>
                </a:lnTo>
                <a:lnTo>
                  <a:pt x="203352" y="191770"/>
                </a:lnTo>
                <a:lnTo>
                  <a:pt x="203225" y="194309"/>
                </a:lnTo>
                <a:lnTo>
                  <a:pt x="203225" y="195579"/>
                </a:lnTo>
                <a:lnTo>
                  <a:pt x="202793" y="200659"/>
                </a:lnTo>
                <a:lnTo>
                  <a:pt x="202374" y="204470"/>
                </a:lnTo>
                <a:lnTo>
                  <a:pt x="202107" y="205740"/>
                </a:lnTo>
                <a:lnTo>
                  <a:pt x="201955" y="208279"/>
                </a:lnTo>
                <a:lnTo>
                  <a:pt x="201104" y="213359"/>
                </a:lnTo>
                <a:lnTo>
                  <a:pt x="200685" y="214629"/>
                </a:lnTo>
                <a:lnTo>
                  <a:pt x="200418" y="215900"/>
                </a:lnTo>
                <a:lnTo>
                  <a:pt x="199999" y="218440"/>
                </a:lnTo>
                <a:lnTo>
                  <a:pt x="198729" y="223520"/>
                </a:lnTo>
                <a:lnTo>
                  <a:pt x="198170" y="224790"/>
                </a:lnTo>
                <a:lnTo>
                  <a:pt x="197751" y="226059"/>
                </a:lnTo>
                <a:lnTo>
                  <a:pt x="197192" y="228600"/>
                </a:lnTo>
                <a:lnTo>
                  <a:pt x="196634" y="229870"/>
                </a:lnTo>
                <a:lnTo>
                  <a:pt x="194945" y="234950"/>
                </a:lnTo>
                <a:lnTo>
                  <a:pt x="193548" y="238759"/>
                </a:lnTo>
                <a:lnTo>
                  <a:pt x="192836" y="240029"/>
                </a:lnTo>
                <a:lnTo>
                  <a:pt x="192138" y="242570"/>
                </a:lnTo>
                <a:lnTo>
                  <a:pt x="190741" y="245109"/>
                </a:lnTo>
                <a:lnTo>
                  <a:pt x="189903" y="247650"/>
                </a:lnTo>
                <a:lnTo>
                  <a:pt x="189191" y="248920"/>
                </a:lnTo>
                <a:lnTo>
                  <a:pt x="187502" y="252729"/>
                </a:lnTo>
                <a:lnTo>
                  <a:pt x="186677" y="254000"/>
                </a:lnTo>
                <a:lnTo>
                  <a:pt x="184150" y="259079"/>
                </a:lnTo>
                <a:lnTo>
                  <a:pt x="183299" y="260350"/>
                </a:lnTo>
                <a:lnTo>
                  <a:pt x="182460" y="262890"/>
                </a:lnTo>
                <a:lnTo>
                  <a:pt x="181483" y="264159"/>
                </a:lnTo>
                <a:lnTo>
                  <a:pt x="180632" y="266700"/>
                </a:lnTo>
                <a:lnTo>
                  <a:pt x="179654" y="267970"/>
                </a:lnTo>
                <a:lnTo>
                  <a:pt x="177977" y="271780"/>
                </a:lnTo>
                <a:lnTo>
                  <a:pt x="176987" y="273050"/>
                </a:lnTo>
                <a:lnTo>
                  <a:pt x="175310" y="276859"/>
                </a:lnTo>
                <a:lnTo>
                  <a:pt x="174320" y="278130"/>
                </a:lnTo>
                <a:lnTo>
                  <a:pt x="171805" y="283209"/>
                </a:lnTo>
                <a:lnTo>
                  <a:pt x="170954" y="284480"/>
                </a:lnTo>
                <a:lnTo>
                  <a:pt x="169278" y="288290"/>
                </a:lnTo>
                <a:lnTo>
                  <a:pt x="168440" y="289559"/>
                </a:lnTo>
                <a:lnTo>
                  <a:pt x="167601" y="292100"/>
                </a:lnTo>
                <a:lnTo>
                  <a:pt x="166890" y="293370"/>
                </a:lnTo>
                <a:lnTo>
                  <a:pt x="166052" y="295909"/>
                </a:lnTo>
                <a:lnTo>
                  <a:pt x="165354" y="297180"/>
                </a:lnTo>
                <a:lnTo>
                  <a:pt x="164515" y="298450"/>
                </a:lnTo>
                <a:lnTo>
                  <a:pt x="163804" y="299720"/>
                </a:lnTo>
                <a:lnTo>
                  <a:pt x="163106" y="302259"/>
                </a:lnTo>
                <a:lnTo>
                  <a:pt x="162407" y="303530"/>
                </a:lnTo>
                <a:lnTo>
                  <a:pt x="161848" y="306070"/>
                </a:lnTo>
                <a:lnTo>
                  <a:pt x="160439" y="308609"/>
                </a:lnTo>
                <a:lnTo>
                  <a:pt x="159880" y="311150"/>
                </a:lnTo>
                <a:lnTo>
                  <a:pt x="159181" y="312420"/>
                </a:lnTo>
                <a:lnTo>
                  <a:pt x="158623" y="313690"/>
                </a:lnTo>
                <a:lnTo>
                  <a:pt x="157492" y="317500"/>
                </a:lnTo>
                <a:lnTo>
                  <a:pt x="156933" y="318770"/>
                </a:lnTo>
                <a:lnTo>
                  <a:pt x="155816" y="322580"/>
                </a:lnTo>
                <a:lnTo>
                  <a:pt x="155397" y="323850"/>
                </a:lnTo>
                <a:lnTo>
                  <a:pt x="154838" y="326390"/>
                </a:lnTo>
                <a:lnTo>
                  <a:pt x="154266" y="327659"/>
                </a:lnTo>
                <a:lnTo>
                  <a:pt x="153847" y="328930"/>
                </a:lnTo>
                <a:lnTo>
                  <a:pt x="153289" y="331470"/>
                </a:lnTo>
                <a:lnTo>
                  <a:pt x="152869" y="332740"/>
                </a:lnTo>
                <a:lnTo>
                  <a:pt x="152311" y="335280"/>
                </a:lnTo>
                <a:lnTo>
                  <a:pt x="151892" y="336550"/>
                </a:lnTo>
                <a:lnTo>
                  <a:pt x="151333" y="337820"/>
                </a:lnTo>
                <a:lnTo>
                  <a:pt x="150774" y="340359"/>
                </a:lnTo>
                <a:lnTo>
                  <a:pt x="150342" y="341630"/>
                </a:lnTo>
                <a:lnTo>
                  <a:pt x="149783" y="342900"/>
                </a:lnTo>
                <a:lnTo>
                  <a:pt x="148107" y="347980"/>
                </a:lnTo>
                <a:lnTo>
                  <a:pt x="147396" y="350520"/>
                </a:lnTo>
                <a:lnTo>
                  <a:pt x="146837" y="351790"/>
                </a:lnTo>
                <a:lnTo>
                  <a:pt x="146126" y="353059"/>
                </a:lnTo>
                <a:lnTo>
                  <a:pt x="145440" y="355600"/>
                </a:lnTo>
                <a:lnTo>
                  <a:pt x="144030" y="358140"/>
                </a:lnTo>
                <a:lnTo>
                  <a:pt x="143192" y="360680"/>
                </a:lnTo>
                <a:lnTo>
                  <a:pt x="142354" y="361950"/>
                </a:lnTo>
                <a:lnTo>
                  <a:pt x="141503" y="364490"/>
                </a:lnTo>
                <a:lnTo>
                  <a:pt x="139547" y="367030"/>
                </a:lnTo>
                <a:lnTo>
                  <a:pt x="138430" y="369570"/>
                </a:lnTo>
                <a:lnTo>
                  <a:pt x="137439" y="370840"/>
                </a:lnTo>
                <a:lnTo>
                  <a:pt x="136182" y="372109"/>
                </a:lnTo>
                <a:lnTo>
                  <a:pt x="135051" y="374650"/>
                </a:lnTo>
                <a:lnTo>
                  <a:pt x="133794" y="375920"/>
                </a:lnTo>
                <a:lnTo>
                  <a:pt x="132384" y="377190"/>
                </a:lnTo>
                <a:lnTo>
                  <a:pt x="130987" y="379730"/>
                </a:lnTo>
                <a:lnTo>
                  <a:pt x="126365" y="384809"/>
                </a:lnTo>
                <a:lnTo>
                  <a:pt x="124675" y="386080"/>
                </a:lnTo>
                <a:lnTo>
                  <a:pt x="121031" y="389890"/>
                </a:lnTo>
                <a:lnTo>
                  <a:pt x="119202" y="391159"/>
                </a:lnTo>
                <a:lnTo>
                  <a:pt x="117246" y="392430"/>
                </a:lnTo>
                <a:lnTo>
                  <a:pt x="113042" y="396240"/>
                </a:lnTo>
                <a:lnTo>
                  <a:pt x="110934" y="398780"/>
                </a:lnTo>
                <a:lnTo>
                  <a:pt x="106438" y="401320"/>
                </a:lnTo>
                <a:lnTo>
                  <a:pt x="104203" y="403859"/>
                </a:lnTo>
                <a:lnTo>
                  <a:pt x="101815" y="405130"/>
                </a:lnTo>
                <a:lnTo>
                  <a:pt x="99301" y="406400"/>
                </a:lnTo>
                <a:lnTo>
                  <a:pt x="94386" y="410209"/>
                </a:lnTo>
                <a:lnTo>
                  <a:pt x="91859" y="411480"/>
                </a:lnTo>
                <a:lnTo>
                  <a:pt x="89192" y="414020"/>
                </a:lnTo>
                <a:lnTo>
                  <a:pt x="86677" y="415290"/>
                </a:lnTo>
                <a:lnTo>
                  <a:pt x="78676" y="420370"/>
                </a:lnTo>
                <a:lnTo>
                  <a:pt x="76161" y="421640"/>
                </a:lnTo>
                <a:lnTo>
                  <a:pt x="70827" y="425450"/>
                </a:lnTo>
                <a:lnTo>
                  <a:pt x="68160" y="427990"/>
                </a:lnTo>
                <a:lnTo>
                  <a:pt x="62826" y="430530"/>
                </a:lnTo>
                <a:lnTo>
                  <a:pt x="52590" y="438150"/>
                </a:lnTo>
                <a:lnTo>
                  <a:pt x="50215" y="439420"/>
                </a:lnTo>
                <a:lnTo>
                  <a:pt x="47675" y="440690"/>
                </a:lnTo>
                <a:lnTo>
                  <a:pt x="45300" y="443230"/>
                </a:lnTo>
                <a:lnTo>
                  <a:pt x="38430" y="448309"/>
                </a:lnTo>
                <a:lnTo>
                  <a:pt x="34074" y="450850"/>
                </a:lnTo>
                <a:lnTo>
                  <a:pt x="32118" y="453390"/>
                </a:lnTo>
                <a:lnTo>
                  <a:pt x="30010" y="454659"/>
                </a:lnTo>
                <a:lnTo>
                  <a:pt x="28054" y="455930"/>
                </a:lnTo>
                <a:lnTo>
                  <a:pt x="26225" y="458470"/>
                </a:lnTo>
                <a:lnTo>
                  <a:pt x="22580" y="461009"/>
                </a:lnTo>
                <a:lnTo>
                  <a:pt x="20891" y="463550"/>
                </a:lnTo>
                <a:lnTo>
                  <a:pt x="19354" y="464820"/>
                </a:lnTo>
                <a:lnTo>
                  <a:pt x="17665" y="467359"/>
                </a:lnTo>
                <a:lnTo>
                  <a:pt x="14732" y="469900"/>
                </a:lnTo>
                <a:lnTo>
                  <a:pt x="13462" y="472440"/>
                </a:lnTo>
                <a:lnTo>
                  <a:pt x="12065" y="473709"/>
                </a:lnTo>
                <a:lnTo>
                  <a:pt x="10795" y="474980"/>
                </a:lnTo>
                <a:lnTo>
                  <a:pt x="8547" y="478790"/>
                </a:lnTo>
                <a:lnTo>
                  <a:pt x="7569" y="480059"/>
                </a:lnTo>
                <a:lnTo>
                  <a:pt x="6591" y="482600"/>
                </a:lnTo>
                <a:lnTo>
                  <a:pt x="5613" y="483870"/>
                </a:lnTo>
                <a:lnTo>
                  <a:pt x="4775" y="485140"/>
                </a:lnTo>
                <a:lnTo>
                  <a:pt x="3924" y="487680"/>
                </a:lnTo>
                <a:lnTo>
                  <a:pt x="3213" y="488950"/>
                </a:lnTo>
                <a:lnTo>
                  <a:pt x="2108" y="492759"/>
                </a:lnTo>
                <a:lnTo>
                  <a:pt x="1549" y="494030"/>
                </a:lnTo>
                <a:lnTo>
                  <a:pt x="419" y="499109"/>
                </a:lnTo>
                <a:lnTo>
                  <a:pt x="279" y="501650"/>
                </a:lnTo>
                <a:lnTo>
                  <a:pt x="0" y="502920"/>
                </a:lnTo>
                <a:lnTo>
                  <a:pt x="93" y="509270"/>
                </a:lnTo>
                <a:lnTo>
                  <a:pt x="279" y="511809"/>
                </a:lnTo>
                <a:lnTo>
                  <a:pt x="838" y="514350"/>
                </a:lnTo>
                <a:lnTo>
                  <a:pt x="1257" y="516890"/>
                </a:lnTo>
                <a:lnTo>
                  <a:pt x="1676" y="518159"/>
                </a:lnTo>
                <a:lnTo>
                  <a:pt x="2794" y="521970"/>
                </a:lnTo>
                <a:lnTo>
                  <a:pt x="3365" y="523240"/>
                </a:lnTo>
                <a:lnTo>
                  <a:pt x="4775" y="527050"/>
                </a:lnTo>
                <a:lnTo>
                  <a:pt x="5613" y="528320"/>
                </a:lnTo>
                <a:lnTo>
                  <a:pt x="6311" y="530860"/>
                </a:lnTo>
                <a:lnTo>
                  <a:pt x="7988" y="533400"/>
                </a:lnTo>
                <a:lnTo>
                  <a:pt x="8978" y="535940"/>
                </a:lnTo>
                <a:lnTo>
                  <a:pt x="9817" y="537210"/>
                </a:lnTo>
                <a:lnTo>
                  <a:pt x="11772" y="541020"/>
                </a:lnTo>
                <a:lnTo>
                  <a:pt x="12750" y="542290"/>
                </a:lnTo>
                <a:lnTo>
                  <a:pt x="13601" y="543560"/>
                </a:lnTo>
                <a:lnTo>
                  <a:pt x="14579" y="546100"/>
                </a:lnTo>
                <a:lnTo>
                  <a:pt x="16548" y="548640"/>
                </a:lnTo>
                <a:lnTo>
                  <a:pt x="18224" y="552450"/>
                </a:lnTo>
                <a:lnTo>
                  <a:pt x="19202" y="553720"/>
                </a:lnTo>
                <a:lnTo>
                  <a:pt x="19913" y="556260"/>
                </a:lnTo>
                <a:lnTo>
                  <a:pt x="20751" y="557530"/>
                </a:lnTo>
                <a:lnTo>
                  <a:pt x="21450" y="560070"/>
                </a:lnTo>
                <a:lnTo>
                  <a:pt x="22847" y="562610"/>
                </a:lnTo>
                <a:lnTo>
                  <a:pt x="23418" y="565150"/>
                </a:lnTo>
                <a:lnTo>
                  <a:pt x="23977" y="566420"/>
                </a:lnTo>
                <a:lnTo>
                  <a:pt x="24828" y="570230"/>
                </a:lnTo>
                <a:lnTo>
                  <a:pt x="25247" y="571500"/>
                </a:lnTo>
                <a:lnTo>
                  <a:pt x="25806" y="575310"/>
                </a:lnTo>
                <a:lnTo>
                  <a:pt x="26225" y="580390"/>
                </a:lnTo>
                <a:lnTo>
                  <a:pt x="26225" y="585470"/>
                </a:lnTo>
                <a:lnTo>
                  <a:pt x="25806" y="590550"/>
                </a:lnTo>
                <a:lnTo>
                  <a:pt x="25247" y="594360"/>
                </a:lnTo>
                <a:lnTo>
                  <a:pt x="25095" y="595630"/>
                </a:lnTo>
                <a:lnTo>
                  <a:pt x="24828" y="596900"/>
                </a:lnTo>
                <a:lnTo>
                  <a:pt x="24536" y="599440"/>
                </a:lnTo>
                <a:lnTo>
                  <a:pt x="23418" y="605790"/>
                </a:lnTo>
                <a:lnTo>
                  <a:pt x="23139" y="609600"/>
                </a:lnTo>
                <a:lnTo>
                  <a:pt x="22847" y="610870"/>
                </a:lnTo>
                <a:lnTo>
                  <a:pt x="22847" y="619760"/>
                </a:lnTo>
                <a:lnTo>
                  <a:pt x="22999" y="621030"/>
                </a:lnTo>
                <a:lnTo>
                  <a:pt x="23279" y="622300"/>
                </a:lnTo>
                <a:lnTo>
                  <a:pt x="23698" y="624840"/>
                </a:lnTo>
                <a:lnTo>
                  <a:pt x="24536" y="628650"/>
                </a:lnTo>
                <a:lnTo>
                  <a:pt x="24955" y="629920"/>
                </a:lnTo>
                <a:lnTo>
                  <a:pt x="25666" y="631190"/>
                </a:lnTo>
                <a:lnTo>
                  <a:pt x="27063" y="635000"/>
                </a:lnTo>
                <a:lnTo>
                  <a:pt x="28054" y="636270"/>
                </a:lnTo>
                <a:lnTo>
                  <a:pt x="28892" y="638810"/>
                </a:lnTo>
                <a:lnTo>
                  <a:pt x="31140" y="641350"/>
                </a:lnTo>
                <a:lnTo>
                  <a:pt x="32258" y="643890"/>
                </a:lnTo>
                <a:lnTo>
                  <a:pt x="34785" y="646430"/>
                </a:lnTo>
                <a:lnTo>
                  <a:pt x="36322" y="648970"/>
                </a:lnTo>
                <a:lnTo>
                  <a:pt x="37719" y="650240"/>
                </a:lnTo>
                <a:lnTo>
                  <a:pt x="40805" y="654050"/>
                </a:lnTo>
                <a:lnTo>
                  <a:pt x="42494" y="655320"/>
                </a:lnTo>
                <a:lnTo>
                  <a:pt x="44170" y="657860"/>
                </a:lnTo>
                <a:lnTo>
                  <a:pt x="47815" y="660400"/>
                </a:lnTo>
                <a:lnTo>
                  <a:pt x="49644" y="662940"/>
                </a:lnTo>
                <a:lnTo>
                  <a:pt x="51612" y="664210"/>
                </a:lnTo>
                <a:lnTo>
                  <a:pt x="53441" y="665480"/>
                </a:lnTo>
                <a:lnTo>
                  <a:pt x="59461" y="670560"/>
                </a:lnTo>
                <a:lnTo>
                  <a:pt x="61569" y="673100"/>
                </a:lnTo>
                <a:lnTo>
                  <a:pt x="63665" y="674370"/>
                </a:lnTo>
                <a:lnTo>
                  <a:pt x="67868" y="678180"/>
                </a:lnTo>
                <a:lnTo>
                  <a:pt x="69977" y="679450"/>
                </a:lnTo>
                <a:lnTo>
                  <a:pt x="78536" y="687070"/>
                </a:lnTo>
                <a:lnTo>
                  <a:pt x="80784" y="688340"/>
                </a:lnTo>
                <a:lnTo>
                  <a:pt x="87236" y="693420"/>
                </a:lnTo>
                <a:lnTo>
                  <a:pt x="89471" y="694690"/>
                </a:lnTo>
                <a:lnTo>
                  <a:pt x="91579" y="697230"/>
                </a:lnTo>
                <a:lnTo>
                  <a:pt x="93827" y="698500"/>
                </a:lnTo>
                <a:lnTo>
                  <a:pt x="95923" y="699770"/>
                </a:lnTo>
                <a:lnTo>
                  <a:pt x="98171" y="702310"/>
                </a:lnTo>
                <a:lnTo>
                  <a:pt x="102374" y="704850"/>
                </a:lnTo>
                <a:lnTo>
                  <a:pt x="104622" y="707390"/>
                </a:lnTo>
                <a:lnTo>
                  <a:pt x="106730" y="708660"/>
                </a:lnTo>
                <a:lnTo>
                  <a:pt x="108978" y="709930"/>
                </a:lnTo>
                <a:lnTo>
                  <a:pt x="119621" y="718820"/>
                </a:lnTo>
                <a:lnTo>
                  <a:pt x="121729" y="721360"/>
                </a:lnTo>
                <a:lnTo>
                  <a:pt x="128054" y="726440"/>
                </a:lnTo>
                <a:lnTo>
                  <a:pt x="130149" y="727710"/>
                </a:lnTo>
                <a:lnTo>
                  <a:pt x="134366" y="731520"/>
                </a:lnTo>
                <a:lnTo>
                  <a:pt x="138569" y="734060"/>
                </a:lnTo>
                <a:lnTo>
                  <a:pt x="140525" y="736600"/>
                </a:lnTo>
                <a:lnTo>
                  <a:pt x="142633" y="737870"/>
                </a:lnTo>
                <a:lnTo>
                  <a:pt x="144589" y="739140"/>
                </a:lnTo>
                <a:lnTo>
                  <a:pt x="146697" y="741680"/>
                </a:lnTo>
                <a:lnTo>
                  <a:pt x="150622" y="744220"/>
                </a:lnTo>
                <a:lnTo>
                  <a:pt x="152590" y="746760"/>
                </a:lnTo>
                <a:lnTo>
                  <a:pt x="154419" y="748030"/>
                </a:lnTo>
                <a:lnTo>
                  <a:pt x="156375" y="749300"/>
                </a:lnTo>
                <a:lnTo>
                  <a:pt x="158203" y="751840"/>
                </a:lnTo>
                <a:lnTo>
                  <a:pt x="161848" y="755650"/>
                </a:lnTo>
                <a:lnTo>
                  <a:pt x="165354" y="758190"/>
                </a:lnTo>
                <a:lnTo>
                  <a:pt x="167182" y="760730"/>
                </a:lnTo>
                <a:lnTo>
                  <a:pt x="168846" y="762000"/>
                </a:lnTo>
                <a:lnTo>
                  <a:pt x="170408" y="763270"/>
                </a:lnTo>
                <a:lnTo>
                  <a:pt x="172085" y="765810"/>
                </a:lnTo>
                <a:lnTo>
                  <a:pt x="175171" y="768350"/>
                </a:lnTo>
                <a:lnTo>
                  <a:pt x="176720" y="770890"/>
                </a:lnTo>
                <a:lnTo>
                  <a:pt x="179514" y="773430"/>
                </a:lnTo>
                <a:lnTo>
                  <a:pt x="180924" y="775970"/>
                </a:lnTo>
                <a:lnTo>
                  <a:pt x="183451" y="778510"/>
                </a:lnTo>
                <a:lnTo>
                  <a:pt x="184696" y="781050"/>
                </a:lnTo>
                <a:lnTo>
                  <a:pt x="185966" y="782320"/>
                </a:lnTo>
                <a:lnTo>
                  <a:pt x="188214" y="786130"/>
                </a:lnTo>
                <a:lnTo>
                  <a:pt x="189191" y="787400"/>
                </a:lnTo>
                <a:lnTo>
                  <a:pt x="191147" y="791210"/>
                </a:lnTo>
                <a:lnTo>
                  <a:pt x="192138" y="792480"/>
                </a:lnTo>
                <a:lnTo>
                  <a:pt x="194665" y="797560"/>
                </a:lnTo>
                <a:lnTo>
                  <a:pt x="195364" y="800100"/>
                </a:lnTo>
                <a:lnTo>
                  <a:pt x="196773" y="802640"/>
                </a:lnTo>
                <a:lnTo>
                  <a:pt x="197459" y="805180"/>
                </a:lnTo>
                <a:lnTo>
                  <a:pt x="199148" y="810260"/>
                </a:lnTo>
                <a:lnTo>
                  <a:pt x="199707" y="811530"/>
                </a:lnTo>
                <a:lnTo>
                  <a:pt x="200558" y="815340"/>
                </a:lnTo>
                <a:lnTo>
                  <a:pt x="200977" y="816610"/>
                </a:lnTo>
                <a:lnTo>
                  <a:pt x="201396" y="819150"/>
                </a:lnTo>
                <a:lnTo>
                  <a:pt x="201676" y="820419"/>
                </a:lnTo>
                <a:lnTo>
                  <a:pt x="202107" y="821690"/>
                </a:lnTo>
                <a:lnTo>
                  <a:pt x="202374" y="824230"/>
                </a:lnTo>
                <a:lnTo>
                  <a:pt x="202666" y="825500"/>
                </a:lnTo>
                <a:lnTo>
                  <a:pt x="203225" y="829310"/>
                </a:lnTo>
                <a:lnTo>
                  <a:pt x="203352" y="830580"/>
                </a:lnTo>
                <a:lnTo>
                  <a:pt x="203644" y="831850"/>
                </a:lnTo>
                <a:lnTo>
                  <a:pt x="203771" y="834390"/>
                </a:lnTo>
                <a:lnTo>
                  <a:pt x="204063" y="835660"/>
                </a:lnTo>
                <a:lnTo>
                  <a:pt x="204622" y="842010"/>
                </a:lnTo>
                <a:lnTo>
                  <a:pt x="204715" y="845819"/>
                </a:lnTo>
                <a:lnTo>
                  <a:pt x="204901" y="848360"/>
                </a:lnTo>
                <a:lnTo>
                  <a:pt x="204901" y="849630"/>
                </a:lnTo>
                <a:lnTo>
                  <a:pt x="205041" y="850900"/>
                </a:lnTo>
                <a:lnTo>
                  <a:pt x="205041" y="853440"/>
                </a:lnTo>
                <a:lnTo>
                  <a:pt x="205181" y="854710"/>
                </a:lnTo>
                <a:lnTo>
                  <a:pt x="205181" y="855980"/>
                </a:lnTo>
                <a:lnTo>
                  <a:pt x="205333" y="858519"/>
                </a:lnTo>
                <a:lnTo>
                  <a:pt x="205333" y="861060"/>
                </a:lnTo>
                <a:lnTo>
                  <a:pt x="205460" y="863600"/>
                </a:lnTo>
                <a:lnTo>
                  <a:pt x="205460" y="871219"/>
                </a:lnTo>
                <a:lnTo>
                  <a:pt x="205600" y="873760"/>
                </a:lnTo>
                <a:lnTo>
                  <a:pt x="205600" y="876300"/>
                </a:lnTo>
                <a:lnTo>
                  <a:pt x="205752" y="876300"/>
                </a:lnTo>
                <a:lnTo>
                  <a:pt x="205879" y="863600"/>
                </a:lnTo>
                <a:lnTo>
                  <a:pt x="206019" y="861060"/>
                </a:lnTo>
                <a:lnTo>
                  <a:pt x="206019" y="858519"/>
                </a:lnTo>
                <a:lnTo>
                  <a:pt x="206159" y="855980"/>
                </a:lnTo>
                <a:lnTo>
                  <a:pt x="206159" y="853440"/>
                </a:lnTo>
                <a:lnTo>
                  <a:pt x="206311" y="850900"/>
                </a:lnTo>
                <a:lnTo>
                  <a:pt x="206400" y="848360"/>
                </a:lnTo>
                <a:lnTo>
                  <a:pt x="206578" y="845819"/>
                </a:lnTo>
                <a:lnTo>
                  <a:pt x="206578" y="844550"/>
                </a:lnTo>
                <a:lnTo>
                  <a:pt x="206730" y="842010"/>
                </a:lnTo>
                <a:lnTo>
                  <a:pt x="206997" y="839469"/>
                </a:lnTo>
                <a:lnTo>
                  <a:pt x="207289" y="835660"/>
                </a:lnTo>
                <a:lnTo>
                  <a:pt x="207568" y="834390"/>
                </a:lnTo>
                <a:lnTo>
                  <a:pt x="207848" y="830580"/>
                </a:lnTo>
                <a:lnTo>
                  <a:pt x="208407" y="826769"/>
                </a:lnTo>
                <a:lnTo>
                  <a:pt x="208978" y="824230"/>
                </a:lnTo>
                <a:lnTo>
                  <a:pt x="209245" y="821690"/>
                </a:lnTo>
                <a:lnTo>
                  <a:pt x="210375" y="816610"/>
                </a:lnTo>
                <a:lnTo>
                  <a:pt x="210794" y="815340"/>
                </a:lnTo>
                <a:lnTo>
                  <a:pt x="211645" y="811530"/>
                </a:lnTo>
                <a:lnTo>
                  <a:pt x="212204" y="810260"/>
                </a:lnTo>
                <a:lnTo>
                  <a:pt x="213868" y="805180"/>
                </a:lnTo>
                <a:lnTo>
                  <a:pt x="214579" y="802640"/>
                </a:lnTo>
                <a:lnTo>
                  <a:pt x="215290" y="801370"/>
                </a:lnTo>
                <a:lnTo>
                  <a:pt x="216687" y="797560"/>
                </a:lnTo>
                <a:lnTo>
                  <a:pt x="219202" y="792480"/>
                </a:lnTo>
                <a:lnTo>
                  <a:pt x="220179" y="791210"/>
                </a:lnTo>
                <a:lnTo>
                  <a:pt x="222161" y="787400"/>
                </a:lnTo>
                <a:lnTo>
                  <a:pt x="223139" y="786130"/>
                </a:lnTo>
                <a:lnTo>
                  <a:pt x="225386" y="782320"/>
                </a:lnTo>
                <a:lnTo>
                  <a:pt x="226644" y="781050"/>
                </a:lnTo>
                <a:lnTo>
                  <a:pt x="227901" y="778510"/>
                </a:lnTo>
                <a:lnTo>
                  <a:pt x="230428" y="775970"/>
                </a:lnTo>
                <a:lnTo>
                  <a:pt x="231825" y="773430"/>
                </a:lnTo>
                <a:lnTo>
                  <a:pt x="234632" y="770890"/>
                </a:lnTo>
                <a:lnTo>
                  <a:pt x="236169" y="768350"/>
                </a:lnTo>
                <a:lnTo>
                  <a:pt x="237718" y="767080"/>
                </a:lnTo>
                <a:lnTo>
                  <a:pt x="242481" y="762000"/>
                </a:lnTo>
                <a:lnTo>
                  <a:pt x="245859" y="758190"/>
                </a:lnTo>
                <a:lnTo>
                  <a:pt x="249504" y="755650"/>
                </a:lnTo>
                <a:lnTo>
                  <a:pt x="253149" y="751840"/>
                </a:lnTo>
                <a:lnTo>
                  <a:pt x="254977" y="749300"/>
                </a:lnTo>
                <a:lnTo>
                  <a:pt x="256933" y="748030"/>
                </a:lnTo>
                <a:lnTo>
                  <a:pt x="258762" y="746760"/>
                </a:lnTo>
                <a:lnTo>
                  <a:pt x="260718" y="744220"/>
                </a:lnTo>
                <a:lnTo>
                  <a:pt x="264642" y="741680"/>
                </a:lnTo>
                <a:lnTo>
                  <a:pt x="266750" y="739140"/>
                </a:lnTo>
                <a:lnTo>
                  <a:pt x="268719" y="737870"/>
                </a:lnTo>
                <a:lnTo>
                  <a:pt x="270827" y="736600"/>
                </a:lnTo>
                <a:lnTo>
                  <a:pt x="272783" y="734060"/>
                </a:lnTo>
                <a:lnTo>
                  <a:pt x="274891" y="732790"/>
                </a:lnTo>
                <a:lnTo>
                  <a:pt x="278955" y="728980"/>
                </a:lnTo>
                <a:lnTo>
                  <a:pt x="283159" y="726440"/>
                </a:lnTo>
                <a:lnTo>
                  <a:pt x="285254" y="723900"/>
                </a:lnTo>
                <a:lnTo>
                  <a:pt x="287502" y="722630"/>
                </a:lnTo>
                <a:lnTo>
                  <a:pt x="289610" y="721360"/>
                </a:lnTo>
                <a:lnTo>
                  <a:pt x="291719" y="718820"/>
                </a:lnTo>
                <a:lnTo>
                  <a:pt x="302374" y="709930"/>
                </a:lnTo>
                <a:lnTo>
                  <a:pt x="304622" y="708660"/>
                </a:lnTo>
                <a:lnTo>
                  <a:pt x="306730" y="707390"/>
                </a:lnTo>
                <a:lnTo>
                  <a:pt x="308825" y="704850"/>
                </a:lnTo>
                <a:lnTo>
                  <a:pt x="311073" y="703580"/>
                </a:lnTo>
                <a:lnTo>
                  <a:pt x="313182" y="702310"/>
                </a:lnTo>
                <a:lnTo>
                  <a:pt x="315417" y="699770"/>
                </a:lnTo>
                <a:lnTo>
                  <a:pt x="317525" y="698500"/>
                </a:lnTo>
                <a:lnTo>
                  <a:pt x="319760" y="697230"/>
                </a:lnTo>
                <a:lnTo>
                  <a:pt x="321868" y="694690"/>
                </a:lnTo>
                <a:lnTo>
                  <a:pt x="324116" y="693420"/>
                </a:lnTo>
                <a:lnTo>
                  <a:pt x="330568" y="688340"/>
                </a:lnTo>
                <a:lnTo>
                  <a:pt x="332816" y="687070"/>
                </a:lnTo>
                <a:lnTo>
                  <a:pt x="334924" y="684530"/>
                </a:lnTo>
                <a:lnTo>
                  <a:pt x="337019" y="683260"/>
                </a:lnTo>
                <a:lnTo>
                  <a:pt x="339255" y="680720"/>
                </a:lnTo>
                <a:lnTo>
                  <a:pt x="343458" y="678180"/>
                </a:lnTo>
                <a:lnTo>
                  <a:pt x="347687" y="674370"/>
                </a:lnTo>
                <a:lnTo>
                  <a:pt x="349783" y="673100"/>
                </a:lnTo>
                <a:lnTo>
                  <a:pt x="351891" y="670560"/>
                </a:lnTo>
                <a:lnTo>
                  <a:pt x="355803" y="668020"/>
                </a:lnTo>
                <a:lnTo>
                  <a:pt x="357771" y="665480"/>
                </a:lnTo>
                <a:lnTo>
                  <a:pt x="361696" y="662940"/>
                </a:lnTo>
                <a:lnTo>
                  <a:pt x="363524" y="660400"/>
                </a:lnTo>
                <a:lnTo>
                  <a:pt x="365340" y="659130"/>
                </a:lnTo>
                <a:lnTo>
                  <a:pt x="367030" y="657860"/>
                </a:lnTo>
                <a:lnTo>
                  <a:pt x="368846" y="655320"/>
                </a:lnTo>
                <a:lnTo>
                  <a:pt x="370535" y="654050"/>
                </a:lnTo>
                <a:lnTo>
                  <a:pt x="373621" y="650240"/>
                </a:lnTo>
                <a:lnTo>
                  <a:pt x="375031" y="648970"/>
                </a:lnTo>
                <a:lnTo>
                  <a:pt x="377837" y="645160"/>
                </a:lnTo>
                <a:lnTo>
                  <a:pt x="379095" y="643890"/>
                </a:lnTo>
                <a:lnTo>
                  <a:pt x="380212" y="641350"/>
                </a:lnTo>
                <a:lnTo>
                  <a:pt x="381342" y="640080"/>
                </a:lnTo>
                <a:lnTo>
                  <a:pt x="382320" y="638810"/>
                </a:lnTo>
                <a:lnTo>
                  <a:pt x="383298" y="636270"/>
                </a:lnTo>
                <a:lnTo>
                  <a:pt x="384987" y="633730"/>
                </a:lnTo>
                <a:lnTo>
                  <a:pt x="385686" y="631190"/>
                </a:lnTo>
                <a:lnTo>
                  <a:pt x="386245" y="629920"/>
                </a:lnTo>
                <a:lnTo>
                  <a:pt x="387375" y="626110"/>
                </a:lnTo>
                <a:lnTo>
                  <a:pt x="387642" y="624840"/>
                </a:lnTo>
                <a:lnTo>
                  <a:pt x="388061" y="622300"/>
                </a:lnTo>
                <a:lnTo>
                  <a:pt x="388213" y="621030"/>
                </a:lnTo>
                <a:lnTo>
                  <a:pt x="388480" y="619760"/>
                </a:lnTo>
                <a:lnTo>
                  <a:pt x="388480" y="617220"/>
                </a:lnTo>
                <a:lnTo>
                  <a:pt x="388632" y="615950"/>
                </a:lnTo>
                <a:lnTo>
                  <a:pt x="388632" y="614680"/>
                </a:lnTo>
                <a:lnTo>
                  <a:pt x="387921" y="605790"/>
                </a:lnTo>
                <a:lnTo>
                  <a:pt x="386245" y="595630"/>
                </a:lnTo>
                <a:lnTo>
                  <a:pt x="386105" y="594360"/>
                </a:lnTo>
                <a:lnTo>
                  <a:pt x="385546" y="590550"/>
                </a:lnTo>
                <a:lnTo>
                  <a:pt x="385127" y="585470"/>
                </a:lnTo>
                <a:lnTo>
                  <a:pt x="385127" y="577850"/>
                </a:lnTo>
                <a:lnTo>
                  <a:pt x="385254" y="576580"/>
                </a:lnTo>
                <a:lnTo>
                  <a:pt x="385546" y="575310"/>
                </a:lnTo>
                <a:lnTo>
                  <a:pt x="385813" y="572770"/>
                </a:lnTo>
                <a:lnTo>
                  <a:pt x="386384" y="570230"/>
                </a:lnTo>
                <a:lnTo>
                  <a:pt x="386816" y="567690"/>
                </a:lnTo>
                <a:lnTo>
                  <a:pt x="387921" y="565150"/>
                </a:lnTo>
                <a:lnTo>
                  <a:pt x="388480" y="562610"/>
                </a:lnTo>
                <a:lnTo>
                  <a:pt x="389890" y="560070"/>
                </a:lnTo>
                <a:lnTo>
                  <a:pt x="390588" y="557530"/>
                </a:lnTo>
                <a:lnTo>
                  <a:pt x="391287" y="556260"/>
                </a:lnTo>
                <a:lnTo>
                  <a:pt x="392137" y="553720"/>
                </a:lnTo>
                <a:lnTo>
                  <a:pt x="392976" y="552450"/>
                </a:lnTo>
                <a:lnTo>
                  <a:pt x="393954" y="551180"/>
                </a:lnTo>
                <a:lnTo>
                  <a:pt x="394792" y="548640"/>
                </a:lnTo>
                <a:lnTo>
                  <a:pt x="396773" y="546100"/>
                </a:lnTo>
                <a:lnTo>
                  <a:pt x="397598" y="543560"/>
                </a:lnTo>
                <a:lnTo>
                  <a:pt x="399567" y="541020"/>
                </a:lnTo>
                <a:lnTo>
                  <a:pt x="401535" y="537210"/>
                </a:lnTo>
                <a:lnTo>
                  <a:pt x="402374" y="535940"/>
                </a:lnTo>
                <a:lnTo>
                  <a:pt x="403225" y="533400"/>
                </a:lnTo>
                <a:lnTo>
                  <a:pt x="404202" y="532130"/>
                </a:lnTo>
                <a:lnTo>
                  <a:pt x="405041" y="530860"/>
                </a:lnTo>
                <a:lnTo>
                  <a:pt x="405739" y="528320"/>
                </a:lnTo>
                <a:lnTo>
                  <a:pt x="406577" y="527050"/>
                </a:lnTo>
                <a:lnTo>
                  <a:pt x="407987" y="523240"/>
                </a:lnTo>
                <a:lnTo>
                  <a:pt x="408533" y="521970"/>
                </a:lnTo>
                <a:lnTo>
                  <a:pt x="409663" y="518159"/>
                </a:lnTo>
                <a:lnTo>
                  <a:pt x="411073" y="511809"/>
                </a:lnTo>
                <a:lnTo>
                  <a:pt x="411200" y="509270"/>
                </a:lnTo>
                <a:lnTo>
                  <a:pt x="411353" y="508000"/>
                </a:lnTo>
                <a:lnTo>
                  <a:pt x="411248" y="502920"/>
                </a:lnTo>
                <a:lnTo>
                  <a:pt x="410933" y="499109"/>
                </a:lnTo>
                <a:lnTo>
                  <a:pt x="409803" y="494030"/>
                </a:lnTo>
                <a:lnTo>
                  <a:pt x="409244" y="492759"/>
                </a:lnTo>
                <a:lnTo>
                  <a:pt x="408114" y="488950"/>
                </a:lnTo>
                <a:lnTo>
                  <a:pt x="407289" y="487680"/>
                </a:lnTo>
                <a:lnTo>
                  <a:pt x="406577" y="485140"/>
                </a:lnTo>
                <a:lnTo>
                  <a:pt x="405739" y="483870"/>
                </a:lnTo>
                <a:lnTo>
                  <a:pt x="404761" y="482600"/>
                </a:lnTo>
                <a:lnTo>
                  <a:pt x="403771" y="480059"/>
                </a:lnTo>
                <a:lnTo>
                  <a:pt x="402793" y="478790"/>
                </a:lnTo>
                <a:lnTo>
                  <a:pt x="401662" y="477520"/>
                </a:lnTo>
                <a:lnTo>
                  <a:pt x="400418" y="474980"/>
                </a:lnTo>
                <a:lnTo>
                  <a:pt x="399288" y="473709"/>
                </a:lnTo>
                <a:lnTo>
                  <a:pt x="397891" y="472440"/>
                </a:lnTo>
                <a:lnTo>
                  <a:pt x="396621" y="469900"/>
                </a:lnTo>
                <a:lnTo>
                  <a:pt x="395084" y="468630"/>
                </a:lnTo>
                <a:lnTo>
                  <a:pt x="390461" y="463550"/>
                </a:lnTo>
                <a:lnTo>
                  <a:pt x="386943" y="459740"/>
                </a:lnTo>
                <a:lnTo>
                  <a:pt x="383159" y="455930"/>
                </a:lnTo>
                <a:lnTo>
                  <a:pt x="379234" y="453390"/>
                </a:lnTo>
                <a:lnTo>
                  <a:pt x="377126" y="450850"/>
                </a:lnTo>
                <a:lnTo>
                  <a:pt x="372922" y="448309"/>
                </a:lnTo>
                <a:lnTo>
                  <a:pt x="366052" y="443230"/>
                </a:lnTo>
                <a:lnTo>
                  <a:pt x="363664" y="440690"/>
                </a:lnTo>
                <a:lnTo>
                  <a:pt x="361137" y="439420"/>
                </a:lnTo>
                <a:lnTo>
                  <a:pt x="358762" y="438150"/>
                </a:lnTo>
                <a:lnTo>
                  <a:pt x="348513" y="430530"/>
                </a:lnTo>
                <a:lnTo>
                  <a:pt x="343192" y="427990"/>
                </a:lnTo>
                <a:lnTo>
                  <a:pt x="340525" y="425450"/>
                </a:lnTo>
                <a:lnTo>
                  <a:pt x="335191" y="421640"/>
                </a:lnTo>
                <a:lnTo>
                  <a:pt x="329857" y="419100"/>
                </a:lnTo>
                <a:lnTo>
                  <a:pt x="327342" y="416559"/>
                </a:lnTo>
                <a:lnTo>
                  <a:pt x="324675" y="415290"/>
                </a:lnTo>
                <a:lnTo>
                  <a:pt x="316966" y="410209"/>
                </a:lnTo>
                <a:lnTo>
                  <a:pt x="312051" y="406400"/>
                </a:lnTo>
                <a:lnTo>
                  <a:pt x="309537" y="405130"/>
                </a:lnTo>
                <a:lnTo>
                  <a:pt x="307136" y="403859"/>
                </a:lnTo>
                <a:lnTo>
                  <a:pt x="304901" y="401320"/>
                </a:lnTo>
                <a:lnTo>
                  <a:pt x="300418" y="398780"/>
                </a:lnTo>
                <a:lnTo>
                  <a:pt x="298170" y="396240"/>
                </a:lnTo>
                <a:lnTo>
                  <a:pt x="296202" y="394970"/>
                </a:lnTo>
                <a:lnTo>
                  <a:pt x="294106" y="392430"/>
                </a:lnTo>
                <a:lnTo>
                  <a:pt x="292125" y="391159"/>
                </a:lnTo>
                <a:lnTo>
                  <a:pt x="290309" y="389890"/>
                </a:lnTo>
                <a:lnTo>
                  <a:pt x="286664" y="386080"/>
                </a:lnTo>
                <a:lnTo>
                  <a:pt x="280365" y="379730"/>
                </a:lnTo>
                <a:lnTo>
                  <a:pt x="278955" y="377190"/>
                </a:lnTo>
                <a:lnTo>
                  <a:pt x="277545" y="375920"/>
                </a:lnTo>
                <a:lnTo>
                  <a:pt x="276288" y="374650"/>
                </a:lnTo>
                <a:lnTo>
                  <a:pt x="275031" y="372109"/>
                </a:lnTo>
                <a:lnTo>
                  <a:pt x="272783" y="369570"/>
                </a:lnTo>
                <a:lnTo>
                  <a:pt x="271805" y="367030"/>
                </a:lnTo>
                <a:lnTo>
                  <a:pt x="269836" y="364490"/>
                </a:lnTo>
                <a:lnTo>
                  <a:pt x="268998" y="361950"/>
                </a:lnTo>
                <a:lnTo>
                  <a:pt x="268160" y="360680"/>
                </a:lnTo>
                <a:lnTo>
                  <a:pt x="267309" y="358140"/>
                </a:lnTo>
                <a:lnTo>
                  <a:pt x="266611" y="356870"/>
                </a:lnTo>
                <a:lnTo>
                  <a:pt x="265772" y="355600"/>
                </a:lnTo>
                <a:lnTo>
                  <a:pt x="265201" y="353059"/>
                </a:lnTo>
                <a:lnTo>
                  <a:pt x="263804" y="350520"/>
                </a:lnTo>
                <a:lnTo>
                  <a:pt x="263245" y="347980"/>
                </a:lnTo>
                <a:lnTo>
                  <a:pt x="261556" y="342900"/>
                </a:lnTo>
                <a:lnTo>
                  <a:pt x="260438" y="340359"/>
                </a:lnTo>
                <a:lnTo>
                  <a:pt x="260019" y="337820"/>
                </a:lnTo>
                <a:lnTo>
                  <a:pt x="259461" y="336550"/>
                </a:lnTo>
                <a:lnTo>
                  <a:pt x="259041" y="335280"/>
                </a:lnTo>
                <a:lnTo>
                  <a:pt x="258470" y="332740"/>
                </a:lnTo>
                <a:lnTo>
                  <a:pt x="258064" y="331470"/>
                </a:lnTo>
                <a:lnTo>
                  <a:pt x="257492" y="328930"/>
                </a:lnTo>
                <a:lnTo>
                  <a:pt x="256933" y="327659"/>
                </a:lnTo>
                <a:lnTo>
                  <a:pt x="256514" y="326390"/>
                </a:lnTo>
                <a:lnTo>
                  <a:pt x="255955" y="323850"/>
                </a:lnTo>
                <a:lnTo>
                  <a:pt x="255397" y="322580"/>
                </a:lnTo>
                <a:lnTo>
                  <a:pt x="254977" y="321309"/>
                </a:lnTo>
                <a:lnTo>
                  <a:pt x="254419" y="318770"/>
                </a:lnTo>
                <a:lnTo>
                  <a:pt x="253847" y="317500"/>
                </a:lnTo>
                <a:lnTo>
                  <a:pt x="252730" y="313690"/>
                </a:lnTo>
                <a:lnTo>
                  <a:pt x="252018" y="312420"/>
                </a:lnTo>
                <a:lnTo>
                  <a:pt x="250901" y="308609"/>
                </a:lnTo>
                <a:lnTo>
                  <a:pt x="249504" y="306070"/>
                </a:lnTo>
                <a:lnTo>
                  <a:pt x="248945" y="303530"/>
                </a:lnTo>
                <a:lnTo>
                  <a:pt x="248234" y="302259"/>
                </a:lnTo>
                <a:lnTo>
                  <a:pt x="247535" y="299720"/>
                </a:lnTo>
                <a:lnTo>
                  <a:pt x="246697" y="298450"/>
                </a:lnTo>
                <a:lnTo>
                  <a:pt x="245300" y="295909"/>
                </a:lnTo>
                <a:lnTo>
                  <a:pt x="244462" y="293370"/>
                </a:lnTo>
                <a:lnTo>
                  <a:pt x="243751" y="292100"/>
                </a:lnTo>
                <a:lnTo>
                  <a:pt x="242912" y="289559"/>
                </a:lnTo>
                <a:lnTo>
                  <a:pt x="242062" y="288290"/>
                </a:lnTo>
                <a:lnTo>
                  <a:pt x="240385" y="284480"/>
                </a:lnTo>
                <a:lnTo>
                  <a:pt x="239547" y="283209"/>
                </a:lnTo>
                <a:lnTo>
                  <a:pt x="237020" y="278130"/>
                </a:lnTo>
                <a:lnTo>
                  <a:pt x="236029" y="276859"/>
                </a:lnTo>
                <a:lnTo>
                  <a:pt x="234353" y="273050"/>
                </a:lnTo>
                <a:lnTo>
                  <a:pt x="233375" y="271780"/>
                </a:lnTo>
                <a:lnTo>
                  <a:pt x="232524" y="269240"/>
                </a:lnTo>
                <a:lnTo>
                  <a:pt x="231546" y="267970"/>
                </a:lnTo>
                <a:lnTo>
                  <a:pt x="230708" y="266700"/>
                </a:lnTo>
                <a:lnTo>
                  <a:pt x="229870" y="264159"/>
                </a:lnTo>
                <a:lnTo>
                  <a:pt x="228879" y="262890"/>
                </a:lnTo>
                <a:lnTo>
                  <a:pt x="228053" y="260350"/>
                </a:lnTo>
                <a:lnTo>
                  <a:pt x="227203" y="259079"/>
                </a:lnTo>
                <a:lnTo>
                  <a:pt x="224675" y="254000"/>
                </a:lnTo>
                <a:lnTo>
                  <a:pt x="223837" y="252729"/>
                </a:lnTo>
                <a:lnTo>
                  <a:pt x="222986" y="250190"/>
                </a:lnTo>
                <a:lnTo>
                  <a:pt x="221310" y="247650"/>
                </a:lnTo>
                <a:lnTo>
                  <a:pt x="219913" y="243840"/>
                </a:lnTo>
                <a:lnTo>
                  <a:pt x="219075" y="242570"/>
                </a:lnTo>
                <a:lnTo>
                  <a:pt x="218363" y="240029"/>
                </a:lnTo>
                <a:lnTo>
                  <a:pt x="217805" y="238759"/>
                </a:lnTo>
                <a:lnTo>
                  <a:pt x="217106" y="237490"/>
                </a:lnTo>
                <a:lnTo>
                  <a:pt x="216408" y="234950"/>
                </a:lnTo>
                <a:lnTo>
                  <a:pt x="214718" y="229870"/>
                </a:lnTo>
                <a:lnTo>
                  <a:pt x="214160" y="228600"/>
                </a:lnTo>
                <a:lnTo>
                  <a:pt x="213042" y="224790"/>
                </a:lnTo>
                <a:lnTo>
                  <a:pt x="212623" y="223520"/>
                </a:lnTo>
                <a:lnTo>
                  <a:pt x="211353" y="218440"/>
                </a:lnTo>
                <a:lnTo>
                  <a:pt x="210934" y="215900"/>
                </a:lnTo>
                <a:lnTo>
                  <a:pt x="210642" y="214629"/>
                </a:lnTo>
                <a:lnTo>
                  <a:pt x="210223" y="213359"/>
                </a:lnTo>
                <a:lnTo>
                  <a:pt x="209956" y="210820"/>
                </a:lnTo>
                <a:lnTo>
                  <a:pt x="209397" y="208279"/>
                </a:lnTo>
                <a:lnTo>
                  <a:pt x="209245" y="205740"/>
                </a:lnTo>
                <a:lnTo>
                  <a:pt x="208978" y="204470"/>
                </a:lnTo>
                <a:lnTo>
                  <a:pt x="208546" y="200659"/>
                </a:lnTo>
                <a:lnTo>
                  <a:pt x="208089" y="195579"/>
                </a:lnTo>
                <a:lnTo>
                  <a:pt x="207975" y="191770"/>
                </a:lnTo>
                <a:lnTo>
                  <a:pt x="207848" y="190500"/>
                </a:lnTo>
                <a:lnTo>
                  <a:pt x="207848" y="189229"/>
                </a:lnTo>
                <a:lnTo>
                  <a:pt x="207708" y="186690"/>
                </a:lnTo>
                <a:lnTo>
                  <a:pt x="207708" y="176529"/>
                </a:lnTo>
                <a:lnTo>
                  <a:pt x="207848" y="175259"/>
                </a:lnTo>
                <a:lnTo>
                  <a:pt x="207848" y="171450"/>
                </a:lnTo>
                <a:lnTo>
                  <a:pt x="207975" y="170179"/>
                </a:lnTo>
                <a:lnTo>
                  <a:pt x="207975" y="167640"/>
                </a:lnTo>
                <a:lnTo>
                  <a:pt x="208267" y="165100"/>
                </a:lnTo>
                <a:lnTo>
                  <a:pt x="208267" y="162559"/>
                </a:lnTo>
                <a:lnTo>
                  <a:pt x="208546" y="160020"/>
                </a:lnTo>
                <a:lnTo>
                  <a:pt x="208654" y="156209"/>
                </a:lnTo>
                <a:lnTo>
                  <a:pt x="208978" y="152400"/>
                </a:lnTo>
                <a:lnTo>
                  <a:pt x="209105" y="151129"/>
                </a:lnTo>
                <a:lnTo>
                  <a:pt x="209105" y="149859"/>
                </a:lnTo>
                <a:lnTo>
                  <a:pt x="209537" y="144779"/>
                </a:lnTo>
                <a:lnTo>
                  <a:pt x="209537" y="142240"/>
                </a:lnTo>
                <a:lnTo>
                  <a:pt x="209804" y="138429"/>
                </a:lnTo>
                <a:lnTo>
                  <a:pt x="209804" y="137159"/>
                </a:lnTo>
                <a:lnTo>
                  <a:pt x="209956" y="135890"/>
                </a:lnTo>
                <a:lnTo>
                  <a:pt x="209956" y="134620"/>
                </a:lnTo>
                <a:lnTo>
                  <a:pt x="210096" y="132079"/>
                </a:lnTo>
                <a:lnTo>
                  <a:pt x="210096" y="130809"/>
                </a:lnTo>
                <a:lnTo>
                  <a:pt x="210223" y="128270"/>
                </a:lnTo>
                <a:lnTo>
                  <a:pt x="210223" y="125729"/>
                </a:lnTo>
                <a:lnTo>
                  <a:pt x="210375" y="123190"/>
                </a:lnTo>
                <a:lnTo>
                  <a:pt x="210375" y="111759"/>
                </a:lnTo>
                <a:lnTo>
                  <a:pt x="210223" y="110490"/>
                </a:lnTo>
                <a:lnTo>
                  <a:pt x="210223" y="106679"/>
                </a:lnTo>
                <a:lnTo>
                  <a:pt x="210096" y="105409"/>
                </a:lnTo>
                <a:lnTo>
                  <a:pt x="210096" y="102870"/>
                </a:lnTo>
                <a:lnTo>
                  <a:pt x="209956" y="101600"/>
                </a:lnTo>
                <a:lnTo>
                  <a:pt x="209956" y="99059"/>
                </a:lnTo>
                <a:lnTo>
                  <a:pt x="209664" y="96520"/>
                </a:lnTo>
                <a:lnTo>
                  <a:pt x="209664" y="93979"/>
                </a:lnTo>
                <a:lnTo>
                  <a:pt x="209217" y="88900"/>
                </a:lnTo>
                <a:lnTo>
                  <a:pt x="208978" y="83820"/>
                </a:lnTo>
                <a:lnTo>
                  <a:pt x="208127" y="73659"/>
                </a:lnTo>
                <a:lnTo>
                  <a:pt x="208127" y="72390"/>
                </a:lnTo>
                <a:lnTo>
                  <a:pt x="207975" y="69850"/>
                </a:lnTo>
                <a:lnTo>
                  <a:pt x="207538" y="64770"/>
                </a:lnTo>
                <a:lnTo>
                  <a:pt x="207429" y="62230"/>
                </a:lnTo>
                <a:lnTo>
                  <a:pt x="207105" y="58419"/>
                </a:lnTo>
                <a:lnTo>
                  <a:pt x="206997" y="54609"/>
                </a:lnTo>
                <a:lnTo>
                  <a:pt x="206870" y="52069"/>
                </a:lnTo>
                <a:lnTo>
                  <a:pt x="206675" y="49530"/>
                </a:lnTo>
                <a:lnTo>
                  <a:pt x="206578" y="46990"/>
                </a:lnTo>
                <a:lnTo>
                  <a:pt x="206438" y="44450"/>
                </a:lnTo>
                <a:lnTo>
                  <a:pt x="206438" y="43180"/>
                </a:lnTo>
                <a:lnTo>
                  <a:pt x="206311" y="41909"/>
                </a:lnTo>
                <a:lnTo>
                  <a:pt x="206311" y="38100"/>
                </a:lnTo>
                <a:lnTo>
                  <a:pt x="206159" y="35559"/>
                </a:lnTo>
                <a:lnTo>
                  <a:pt x="206159" y="33019"/>
                </a:lnTo>
                <a:lnTo>
                  <a:pt x="206019" y="30480"/>
                </a:lnTo>
                <a:lnTo>
                  <a:pt x="206019" y="25400"/>
                </a:lnTo>
                <a:lnTo>
                  <a:pt x="205879" y="2413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3094" y="3470977"/>
            <a:ext cx="411480" cy="876935"/>
          </a:xfrm>
          <a:custGeom>
            <a:avLst/>
            <a:gdLst/>
            <a:ahLst/>
            <a:cxnLst/>
            <a:rect l="l" t="t" r="r" b="b"/>
            <a:pathLst>
              <a:path w="411479" h="876935">
                <a:moveTo>
                  <a:pt x="205600" y="876846"/>
                </a:moveTo>
                <a:lnTo>
                  <a:pt x="205600" y="875042"/>
                </a:lnTo>
                <a:lnTo>
                  <a:pt x="205600" y="873366"/>
                </a:lnTo>
                <a:lnTo>
                  <a:pt x="205460" y="871689"/>
                </a:lnTo>
                <a:lnTo>
                  <a:pt x="205460" y="863041"/>
                </a:lnTo>
                <a:lnTo>
                  <a:pt x="205333" y="861352"/>
                </a:lnTo>
                <a:lnTo>
                  <a:pt x="205333" y="859675"/>
                </a:lnTo>
                <a:lnTo>
                  <a:pt x="205333" y="857872"/>
                </a:lnTo>
                <a:lnTo>
                  <a:pt x="205181" y="856195"/>
                </a:lnTo>
                <a:lnTo>
                  <a:pt x="205181" y="854506"/>
                </a:lnTo>
                <a:lnTo>
                  <a:pt x="205041" y="852830"/>
                </a:lnTo>
                <a:lnTo>
                  <a:pt x="205041" y="851027"/>
                </a:lnTo>
                <a:lnTo>
                  <a:pt x="204901" y="849337"/>
                </a:lnTo>
                <a:lnTo>
                  <a:pt x="204901" y="847661"/>
                </a:lnTo>
                <a:lnTo>
                  <a:pt x="204762" y="845870"/>
                </a:lnTo>
                <a:lnTo>
                  <a:pt x="204622" y="844181"/>
                </a:lnTo>
                <a:lnTo>
                  <a:pt x="204622" y="842492"/>
                </a:lnTo>
                <a:lnTo>
                  <a:pt x="204482" y="840816"/>
                </a:lnTo>
                <a:lnTo>
                  <a:pt x="204330" y="839012"/>
                </a:lnTo>
                <a:lnTo>
                  <a:pt x="204203" y="837336"/>
                </a:lnTo>
                <a:lnTo>
                  <a:pt x="204063" y="835647"/>
                </a:lnTo>
                <a:lnTo>
                  <a:pt x="203771" y="833856"/>
                </a:lnTo>
                <a:lnTo>
                  <a:pt x="203644" y="832167"/>
                </a:lnTo>
                <a:lnTo>
                  <a:pt x="203352" y="830491"/>
                </a:lnTo>
                <a:lnTo>
                  <a:pt x="203225" y="828802"/>
                </a:lnTo>
                <a:lnTo>
                  <a:pt x="202933" y="827011"/>
                </a:lnTo>
                <a:lnTo>
                  <a:pt x="202666" y="825322"/>
                </a:lnTo>
                <a:lnTo>
                  <a:pt x="202374" y="823645"/>
                </a:lnTo>
                <a:lnTo>
                  <a:pt x="202107" y="821842"/>
                </a:lnTo>
                <a:lnTo>
                  <a:pt x="201676" y="820166"/>
                </a:lnTo>
                <a:lnTo>
                  <a:pt x="201396" y="818476"/>
                </a:lnTo>
                <a:lnTo>
                  <a:pt x="200977" y="816800"/>
                </a:lnTo>
                <a:lnTo>
                  <a:pt x="200558" y="814997"/>
                </a:lnTo>
                <a:lnTo>
                  <a:pt x="200126" y="813320"/>
                </a:lnTo>
                <a:lnTo>
                  <a:pt x="199707" y="811631"/>
                </a:lnTo>
                <a:lnTo>
                  <a:pt x="199148" y="809828"/>
                </a:lnTo>
                <a:lnTo>
                  <a:pt x="198589" y="808151"/>
                </a:lnTo>
                <a:lnTo>
                  <a:pt x="198031" y="806462"/>
                </a:lnTo>
                <a:lnTo>
                  <a:pt x="197459" y="804786"/>
                </a:lnTo>
                <a:lnTo>
                  <a:pt x="196773" y="802982"/>
                </a:lnTo>
                <a:lnTo>
                  <a:pt x="196062" y="801306"/>
                </a:lnTo>
                <a:lnTo>
                  <a:pt x="195364" y="799617"/>
                </a:lnTo>
                <a:lnTo>
                  <a:pt x="194665" y="797826"/>
                </a:lnTo>
                <a:lnTo>
                  <a:pt x="193814" y="796150"/>
                </a:lnTo>
                <a:lnTo>
                  <a:pt x="192976" y="794461"/>
                </a:lnTo>
                <a:lnTo>
                  <a:pt x="192138" y="792772"/>
                </a:lnTo>
                <a:lnTo>
                  <a:pt x="191147" y="790981"/>
                </a:lnTo>
                <a:lnTo>
                  <a:pt x="190169" y="789292"/>
                </a:lnTo>
                <a:lnTo>
                  <a:pt x="189191" y="787615"/>
                </a:lnTo>
                <a:lnTo>
                  <a:pt x="188214" y="785812"/>
                </a:lnTo>
                <a:lnTo>
                  <a:pt x="187096" y="784136"/>
                </a:lnTo>
                <a:lnTo>
                  <a:pt x="185966" y="782447"/>
                </a:lnTo>
                <a:lnTo>
                  <a:pt x="184696" y="780770"/>
                </a:lnTo>
                <a:lnTo>
                  <a:pt x="183451" y="778967"/>
                </a:lnTo>
                <a:lnTo>
                  <a:pt x="182181" y="777290"/>
                </a:lnTo>
                <a:lnTo>
                  <a:pt x="180924" y="775601"/>
                </a:lnTo>
                <a:lnTo>
                  <a:pt x="179514" y="773798"/>
                </a:lnTo>
                <a:lnTo>
                  <a:pt x="178117" y="772121"/>
                </a:lnTo>
                <a:lnTo>
                  <a:pt x="176720" y="770445"/>
                </a:lnTo>
                <a:lnTo>
                  <a:pt x="175171" y="768756"/>
                </a:lnTo>
                <a:lnTo>
                  <a:pt x="173621" y="766953"/>
                </a:lnTo>
                <a:lnTo>
                  <a:pt x="172085" y="765276"/>
                </a:lnTo>
                <a:lnTo>
                  <a:pt x="170408" y="763600"/>
                </a:lnTo>
                <a:lnTo>
                  <a:pt x="168846" y="761784"/>
                </a:lnTo>
                <a:lnTo>
                  <a:pt x="167182" y="760107"/>
                </a:lnTo>
                <a:lnTo>
                  <a:pt x="165354" y="758431"/>
                </a:lnTo>
                <a:lnTo>
                  <a:pt x="163664" y="756742"/>
                </a:lnTo>
                <a:lnTo>
                  <a:pt x="161848" y="754951"/>
                </a:lnTo>
                <a:lnTo>
                  <a:pt x="160020" y="753262"/>
                </a:lnTo>
                <a:lnTo>
                  <a:pt x="158203" y="751586"/>
                </a:lnTo>
                <a:lnTo>
                  <a:pt x="156375" y="749782"/>
                </a:lnTo>
                <a:lnTo>
                  <a:pt x="154419" y="748106"/>
                </a:lnTo>
                <a:lnTo>
                  <a:pt x="152590" y="746417"/>
                </a:lnTo>
                <a:lnTo>
                  <a:pt x="150622" y="744740"/>
                </a:lnTo>
                <a:lnTo>
                  <a:pt x="148666" y="742937"/>
                </a:lnTo>
                <a:lnTo>
                  <a:pt x="146697" y="741260"/>
                </a:lnTo>
                <a:lnTo>
                  <a:pt x="144589" y="739571"/>
                </a:lnTo>
                <a:lnTo>
                  <a:pt x="142633" y="737768"/>
                </a:lnTo>
                <a:lnTo>
                  <a:pt x="140525" y="736092"/>
                </a:lnTo>
                <a:lnTo>
                  <a:pt x="138569" y="734415"/>
                </a:lnTo>
                <a:lnTo>
                  <a:pt x="136461" y="732726"/>
                </a:lnTo>
                <a:lnTo>
                  <a:pt x="134366" y="730923"/>
                </a:lnTo>
                <a:lnTo>
                  <a:pt x="132257" y="729246"/>
                </a:lnTo>
                <a:lnTo>
                  <a:pt x="130149" y="727570"/>
                </a:lnTo>
                <a:lnTo>
                  <a:pt x="128054" y="725766"/>
                </a:lnTo>
                <a:lnTo>
                  <a:pt x="125945" y="724077"/>
                </a:lnTo>
                <a:lnTo>
                  <a:pt x="123837" y="722401"/>
                </a:lnTo>
                <a:lnTo>
                  <a:pt x="121729" y="720725"/>
                </a:lnTo>
                <a:lnTo>
                  <a:pt x="119621" y="718908"/>
                </a:lnTo>
                <a:lnTo>
                  <a:pt x="117525" y="717232"/>
                </a:lnTo>
                <a:lnTo>
                  <a:pt x="115417" y="715556"/>
                </a:lnTo>
                <a:lnTo>
                  <a:pt x="113182" y="713752"/>
                </a:lnTo>
                <a:lnTo>
                  <a:pt x="111074" y="712063"/>
                </a:lnTo>
                <a:lnTo>
                  <a:pt x="108978" y="710387"/>
                </a:lnTo>
                <a:lnTo>
                  <a:pt x="106730" y="708710"/>
                </a:lnTo>
                <a:lnTo>
                  <a:pt x="104622" y="706907"/>
                </a:lnTo>
                <a:lnTo>
                  <a:pt x="102374" y="705218"/>
                </a:lnTo>
                <a:lnTo>
                  <a:pt x="100279" y="703541"/>
                </a:lnTo>
                <a:lnTo>
                  <a:pt x="98171" y="701738"/>
                </a:lnTo>
                <a:lnTo>
                  <a:pt x="95923" y="700062"/>
                </a:lnTo>
                <a:lnTo>
                  <a:pt x="93827" y="698373"/>
                </a:lnTo>
                <a:lnTo>
                  <a:pt x="91579" y="696696"/>
                </a:lnTo>
                <a:lnTo>
                  <a:pt x="89471" y="694893"/>
                </a:lnTo>
                <a:lnTo>
                  <a:pt x="87236" y="693216"/>
                </a:lnTo>
                <a:lnTo>
                  <a:pt x="85128" y="691540"/>
                </a:lnTo>
                <a:lnTo>
                  <a:pt x="82880" y="689737"/>
                </a:lnTo>
                <a:lnTo>
                  <a:pt x="80784" y="688047"/>
                </a:lnTo>
                <a:lnTo>
                  <a:pt x="78536" y="686371"/>
                </a:lnTo>
                <a:lnTo>
                  <a:pt x="76428" y="684695"/>
                </a:lnTo>
                <a:lnTo>
                  <a:pt x="74180" y="682891"/>
                </a:lnTo>
                <a:lnTo>
                  <a:pt x="72085" y="681202"/>
                </a:lnTo>
                <a:lnTo>
                  <a:pt x="69977" y="679526"/>
                </a:lnTo>
                <a:lnTo>
                  <a:pt x="67868" y="677722"/>
                </a:lnTo>
                <a:lnTo>
                  <a:pt x="65773" y="676033"/>
                </a:lnTo>
                <a:lnTo>
                  <a:pt x="63665" y="674357"/>
                </a:lnTo>
                <a:lnTo>
                  <a:pt x="61569" y="672566"/>
                </a:lnTo>
                <a:lnTo>
                  <a:pt x="59461" y="670877"/>
                </a:lnTo>
                <a:lnTo>
                  <a:pt x="57505" y="669188"/>
                </a:lnTo>
                <a:lnTo>
                  <a:pt x="55537" y="667512"/>
                </a:lnTo>
                <a:lnTo>
                  <a:pt x="53441" y="665708"/>
                </a:lnTo>
                <a:lnTo>
                  <a:pt x="51612" y="664032"/>
                </a:lnTo>
                <a:lnTo>
                  <a:pt x="49644" y="662343"/>
                </a:lnTo>
                <a:lnTo>
                  <a:pt x="47815" y="660552"/>
                </a:lnTo>
                <a:lnTo>
                  <a:pt x="45999" y="658863"/>
                </a:lnTo>
                <a:lnTo>
                  <a:pt x="44170" y="657186"/>
                </a:lnTo>
                <a:lnTo>
                  <a:pt x="42494" y="655497"/>
                </a:lnTo>
                <a:lnTo>
                  <a:pt x="40805" y="653707"/>
                </a:lnTo>
                <a:lnTo>
                  <a:pt x="39268" y="652018"/>
                </a:lnTo>
                <a:lnTo>
                  <a:pt x="37719" y="650341"/>
                </a:lnTo>
                <a:lnTo>
                  <a:pt x="36322" y="648538"/>
                </a:lnTo>
                <a:lnTo>
                  <a:pt x="34785" y="646861"/>
                </a:lnTo>
                <a:lnTo>
                  <a:pt x="33515" y="645172"/>
                </a:lnTo>
                <a:lnTo>
                  <a:pt x="32258" y="643496"/>
                </a:lnTo>
                <a:lnTo>
                  <a:pt x="31140" y="641692"/>
                </a:lnTo>
                <a:lnTo>
                  <a:pt x="30010" y="640016"/>
                </a:lnTo>
                <a:lnTo>
                  <a:pt x="28892" y="638327"/>
                </a:lnTo>
                <a:lnTo>
                  <a:pt x="28054" y="636524"/>
                </a:lnTo>
                <a:lnTo>
                  <a:pt x="27063" y="634847"/>
                </a:lnTo>
                <a:lnTo>
                  <a:pt x="26365" y="633171"/>
                </a:lnTo>
                <a:lnTo>
                  <a:pt x="25666" y="631482"/>
                </a:lnTo>
                <a:lnTo>
                  <a:pt x="24955" y="629678"/>
                </a:lnTo>
                <a:lnTo>
                  <a:pt x="24536" y="628002"/>
                </a:lnTo>
                <a:lnTo>
                  <a:pt x="23977" y="626313"/>
                </a:lnTo>
                <a:lnTo>
                  <a:pt x="23698" y="624522"/>
                </a:lnTo>
                <a:lnTo>
                  <a:pt x="23279" y="622846"/>
                </a:lnTo>
                <a:lnTo>
                  <a:pt x="22999" y="621157"/>
                </a:lnTo>
                <a:lnTo>
                  <a:pt x="22847" y="619467"/>
                </a:lnTo>
                <a:lnTo>
                  <a:pt x="22847" y="617677"/>
                </a:lnTo>
                <a:lnTo>
                  <a:pt x="22720" y="615988"/>
                </a:lnTo>
                <a:lnTo>
                  <a:pt x="22720" y="614311"/>
                </a:lnTo>
                <a:lnTo>
                  <a:pt x="22847" y="612508"/>
                </a:lnTo>
                <a:lnTo>
                  <a:pt x="22847" y="610831"/>
                </a:lnTo>
                <a:lnTo>
                  <a:pt x="23139" y="609142"/>
                </a:lnTo>
                <a:lnTo>
                  <a:pt x="23279" y="607466"/>
                </a:lnTo>
                <a:lnTo>
                  <a:pt x="23418" y="605663"/>
                </a:lnTo>
                <a:lnTo>
                  <a:pt x="23698" y="603986"/>
                </a:lnTo>
                <a:lnTo>
                  <a:pt x="23977" y="602297"/>
                </a:lnTo>
                <a:lnTo>
                  <a:pt x="24269" y="600494"/>
                </a:lnTo>
                <a:lnTo>
                  <a:pt x="24536" y="598817"/>
                </a:lnTo>
                <a:lnTo>
                  <a:pt x="24828" y="597141"/>
                </a:lnTo>
                <a:lnTo>
                  <a:pt x="25095" y="595452"/>
                </a:lnTo>
                <a:lnTo>
                  <a:pt x="25247" y="593648"/>
                </a:lnTo>
                <a:lnTo>
                  <a:pt x="25514" y="591972"/>
                </a:lnTo>
                <a:lnTo>
                  <a:pt x="25806" y="590296"/>
                </a:lnTo>
                <a:lnTo>
                  <a:pt x="25946" y="588479"/>
                </a:lnTo>
                <a:lnTo>
                  <a:pt x="26085" y="586803"/>
                </a:lnTo>
                <a:lnTo>
                  <a:pt x="26225" y="585127"/>
                </a:lnTo>
                <a:lnTo>
                  <a:pt x="26225" y="583438"/>
                </a:lnTo>
                <a:lnTo>
                  <a:pt x="26225" y="581647"/>
                </a:lnTo>
                <a:lnTo>
                  <a:pt x="26225" y="579958"/>
                </a:lnTo>
                <a:lnTo>
                  <a:pt x="26085" y="578281"/>
                </a:lnTo>
                <a:lnTo>
                  <a:pt x="25946" y="576478"/>
                </a:lnTo>
                <a:lnTo>
                  <a:pt x="25806" y="574802"/>
                </a:lnTo>
                <a:lnTo>
                  <a:pt x="25514" y="573112"/>
                </a:lnTo>
                <a:lnTo>
                  <a:pt x="25247" y="571436"/>
                </a:lnTo>
                <a:lnTo>
                  <a:pt x="24828" y="569633"/>
                </a:lnTo>
                <a:lnTo>
                  <a:pt x="24396" y="567956"/>
                </a:lnTo>
                <a:lnTo>
                  <a:pt x="23977" y="566267"/>
                </a:lnTo>
                <a:lnTo>
                  <a:pt x="23418" y="564464"/>
                </a:lnTo>
                <a:lnTo>
                  <a:pt x="22847" y="562787"/>
                </a:lnTo>
                <a:lnTo>
                  <a:pt x="22161" y="561111"/>
                </a:lnTo>
                <a:lnTo>
                  <a:pt x="21450" y="559422"/>
                </a:lnTo>
                <a:lnTo>
                  <a:pt x="20751" y="557618"/>
                </a:lnTo>
                <a:lnTo>
                  <a:pt x="19913" y="555942"/>
                </a:lnTo>
                <a:lnTo>
                  <a:pt x="19202" y="554266"/>
                </a:lnTo>
                <a:lnTo>
                  <a:pt x="18224" y="552462"/>
                </a:lnTo>
                <a:lnTo>
                  <a:pt x="17386" y="550773"/>
                </a:lnTo>
                <a:lnTo>
                  <a:pt x="16548" y="549097"/>
                </a:lnTo>
                <a:lnTo>
                  <a:pt x="15557" y="547420"/>
                </a:lnTo>
                <a:lnTo>
                  <a:pt x="14579" y="545604"/>
                </a:lnTo>
                <a:lnTo>
                  <a:pt x="13601" y="543928"/>
                </a:lnTo>
                <a:lnTo>
                  <a:pt x="12750" y="542251"/>
                </a:lnTo>
                <a:lnTo>
                  <a:pt x="11772" y="540448"/>
                </a:lnTo>
                <a:lnTo>
                  <a:pt x="10795" y="538759"/>
                </a:lnTo>
                <a:lnTo>
                  <a:pt x="9817" y="537083"/>
                </a:lnTo>
                <a:lnTo>
                  <a:pt x="8978" y="535406"/>
                </a:lnTo>
                <a:lnTo>
                  <a:pt x="7988" y="533603"/>
                </a:lnTo>
                <a:lnTo>
                  <a:pt x="7150" y="531914"/>
                </a:lnTo>
                <a:lnTo>
                  <a:pt x="6311" y="530237"/>
                </a:lnTo>
                <a:lnTo>
                  <a:pt x="5613" y="528434"/>
                </a:lnTo>
                <a:lnTo>
                  <a:pt x="4775" y="526757"/>
                </a:lnTo>
                <a:lnTo>
                  <a:pt x="4064" y="525068"/>
                </a:lnTo>
                <a:lnTo>
                  <a:pt x="3365" y="523392"/>
                </a:lnTo>
                <a:lnTo>
                  <a:pt x="2794" y="521589"/>
                </a:lnTo>
                <a:lnTo>
                  <a:pt x="2235" y="519912"/>
                </a:lnTo>
                <a:lnTo>
                  <a:pt x="1676" y="518236"/>
                </a:lnTo>
                <a:lnTo>
                  <a:pt x="1257" y="516432"/>
                </a:lnTo>
                <a:lnTo>
                  <a:pt x="838" y="514743"/>
                </a:lnTo>
                <a:lnTo>
                  <a:pt x="546" y="513067"/>
                </a:lnTo>
                <a:lnTo>
                  <a:pt x="279" y="511390"/>
                </a:lnTo>
                <a:lnTo>
                  <a:pt x="139" y="509587"/>
                </a:lnTo>
                <a:lnTo>
                  <a:pt x="0" y="507898"/>
                </a:lnTo>
                <a:lnTo>
                  <a:pt x="0" y="506222"/>
                </a:lnTo>
                <a:lnTo>
                  <a:pt x="0" y="504418"/>
                </a:lnTo>
                <a:lnTo>
                  <a:pt x="0" y="502729"/>
                </a:lnTo>
                <a:lnTo>
                  <a:pt x="279" y="501053"/>
                </a:lnTo>
                <a:lnTo>
                  <a:pt x="2667" y="490728"/>
                </a:lnTo>
                <a:lnTo>
                  <a:pt x="3213" y="489038"/>
                </a:lnTo>
                <a:lnTo>
                  <a:pt x="3924" y="487362"/>
                </a:lnTo>
                <a:lnTo>
                  <a:pt x="4775" y="485559"/>
                </a:lnTo>
                <a:lnTo>
                  <a:pt x="5613" y="483882"/>
                </a:lnTo>
                <a:lnTo>
                  <a:pt x="6591" y="482193"/>
                </a:lnTo>
                <a:lnTo>
                  <a:pt x="7569" y="480402"/>
                </a:lnTo>
                <a:lnTo>
                  <a:pt x="13462" y="471868"/>
                </a:lnTo>
                <a:lnTo>
                  <a:pt x="14732" y="470192"/>
                </a:lnTo>
                <a:lnTo>
                  <a:pt x="16268" y="468388"/>
                </a:lnTo>
                <a:lnTo>
                  <a:pt x="17665" y="466712"/>
                </a:lnTo>
                <a:lnTo>
                  <a:pt x="19354" y="465023"/>
                </a:lnTo>
                <a:lnTo>
                  <a:pt x="20891" y="463346"/>
                </a:lnTo>
                <a:lnTo>
                  <a:pt x="22580" y="461543"/>
                </a:lnTo>
                <a:lnTo>
                  <a:pt x="24396" y="459867"/>
                </a:lnTo>
                <a:lnTo>
                  <a:pt x="26225" y="458177"/>
                </a:lnTo>
                <a:lnTo>
                  <a:pt x="28054" y="456374"/>
                </a:lnTo>
                <a:lnTo>
                  <a:pt x="30010" y="454698"/>
                </a:lnTo>
                <a:lnTo>
                  <a:pt x="32118" y="453009"/>
                </a:lnTo>
                <a:lnTo>
                  <a:pt x="34074" y="451332"/>
                </a:lnTo>
                <a:lnTo>
                  <a:pt x="36322" y="449529"/>
                </a:lnTo>
                <a:lnTo>
                  <a:pt x="38430" y="447852"/>
                </a:lnTo>
                <a:lnTo>
                  <a:pt x="40678" y="446163"/>
                </a:lnTo>
                <a:lnTo>
                  <a:pt x="43053" y="444373"/>
                </a:lnTo>
                <a:lnTo>
                  <a:pt x="45300" y="442683"/>
                </a:lnTo>
                <a:lnTo>
                  <a:pt x="47675" y="441007"/>
                </a:lnTo>
                <a:lnTo>
                  <a:pt x="50215" y="439318"/>
                </a:lnTo>
                <a:lnTo>
                  <a:pt x="52590" y="437527"/>
                </a:lnTo>
                <a:lnTo>
                  <a:pt x="55105" y="435838"/>
                </a:lnTo>
                <a:lnTo>
                  <a:pt x="57645" y="434162"/>
                </a:lnTo>
                <a:lnTo>
                  <a:pt x="60312" y="432358"/>
                </a:lnTo>
                <a:lnTo>
                  <a:pt x="62826" y="430682"/>
                </a:lnTo>
                <a:lnTo>
                  <a:pt x="65493" y="428993"/>
                </a:lnTo>
                <a:lnTo>
                  <a:pt x="68160" y="427316"/>
                </a:lnTo>
                <a:lnTo>
                  <a:pt x="70827" y="425513"/>
                </a:lnTo>
                <a:lnTo>
                  <a:pt x="73494" y="423837"/>
                </a:lnTo>
                <a:lnTo>
                  <a:pt x="76161" y="422148"/>
                </a:lnTo>
                <a:lnTo>
                  <a:pt x="78676" y="420344"/>
                </a:lnTo>
                <a:lnTo>
                  <a:pt x="81343" y="418668"/>
                </a:lnTo>
                <a:lnTo>
                  <a:pt x="84010" y="416991"/>
                </a:lnTo>
                <a:lnTo>
                  <a:pt x="86677" y="415302"/>
                </a:lnTo>
                <a:lnTo>
                  <a:pt x="89192" y="413499"/>
                </a:lnTo>
                <a:lnTo>
                  <a:pt x="91859" y="411822"/>
                </a:lnTo>
                <a:lnTo>
                  <a:pt x="94386" y="410133"/>
                </a:lnTo>
                <a:lnTo>
                  <a:pt x="96901" y="408343"/>
                </a:lnTo>
                <a:lnTo>
                  <a:pt x="99301" y="406654"/>
                </a:lnTo>
                <a:lnTo>
                  <a:pt x="101815" y="404977"/>
                </a:lnTo>
                <a:lnTo>
                  <a:pt x="104203" y="403288"/>
                </a:lnTo>
                <a:lnTo>
                  <a:pt x="106438" y="401497"/>
                </a:lnTo>
                <a:lnTo>
                  <a:pt x="108686" y="399808"/>
                </a:lnTo>
                <a:lnTo>
                  <a:pt x="110934" y="398132"/>
                </a:lnTo>
                <a:lnTo>
                  <a:pt x="113042" y="396328"/>
                </a:lnTo>
                <a:lnTo>
                  <a:pt x="115138" y="394652"/>
                </a:lnTo>
                <a:lnTo>
                  <a:pt x="117246" y="392963"/>
                </a:lnTo>
                <a:lnTo>
                  <a:pt x="119202" y="391287"/>
                </a:lnTo>
                <a:lnTo>
                  <a:pt x="121031" y="389483"/>
                </a:lnTo>
                <a:lnTo>
                  <a:pt x="122847" y="387807"/>
                </a:lnTo>
                <a:lnTo>
                  <a:pt x="124675" y="386118"/>
                </a:lnTo>
                <a:lnTo>
                  <a:pt x="126365" y="384314"/>
                </a:lnTo>
                <a:lnTo>
                  <a:pt x="127901" y="382638"/>
                </a:lnTo>
                <a:lnTo>
                  <a:pt x="129451" y="380961"/>
                </a:lnTo>
                <a:lnTo>
                  <a:pt x="130987" y="379272"/>
                </a:lnTo>
                <a:lnTo>
                  <a:pt x="132384" y="377469"/>
                </a:lnTo>
                <a:lnTo>
                  <a:pt x="133794" y="375793"/>
                </a:lnTo>
                <a:lnTo>
                  <a:pt x="135051" y="374116"/>
                </a:lnTo>
                <a:lnTo>
                  <a:pt x="136182" y="372300"/>
                </a:lnTo>
                <a:lnTo>
                  <a:pt x="137439" y="370624"/>
                </a:lnTo>
                <a:lnTo>
                  <a:pt x="138430" y="368947"/>
                </a:lnTo>
                <a:lnTo>
                  <a:pt x="139547" y="367258"/>
                </a:lnTo>
                <a:lnTo>
                  <a:pt x="140525" y="365455"/>
                </a:lnTo>
                <a:lnTo>
                  <a:pt x="141503" y="363778"/>
                </a:lnTo>
                <a:lnTo>
                  <a:pt x="142354" y="362102"/>
                </a:lnTo>
                <a:lnTo>
                  <a:pt x="143192" y="360299"/>
                </a:lnTo>
                <a:lnTo>
                  <a:pt x="144030" y="358609"/>
                </a:lnTo>
                <a:lnTo>
                  <a:pt x="144729" y="356933"/>
                </a:lnTo>
                <a:lnTo>
                  <a:pt x="145440" y="355257"/>
                </a:lnTo>
                <a:lnTo>
                  <a:pt x="146126" y="353453"/>
                </a:lnTo>
                <a:lnTo>
                  <a:pt x="146837" y="351764"/>
                </a:lnTo>
                <a:lnTo>
                  <a:pt x="147396" y="350088"/>
                </a:lnTo>
                <a:lnTo>
                  <a:pt x="148107" y="348284"/>
                </a:lnTo>
                <a:lnTo>
                  <a:pt x="150774" y="339763"/>
                </a:lnTo>
                <a:lnTo>
                  <a:pt x="151333" y="338086"/>
                </a:lnTo>
                <a:lnTo>
                  <a:pt x="151892" y="336283"/>
                </a:lnTo>
                <a:lnTo>
                  <a:pt x="152311" y="334594"/>
                </a:lnTo>
                <a:lnTo>
                  <a:pt x="152869" y="332917"/>
                </a:lnTo>
                <a:lnTo>
                  <a:pt x="153289" y="331241"/>
                </a:lnTo>
                <a:lnTo>
                  <a:pt x="153847" y="329425"/>
                </a:lnTo>
                <a:lnTo>
                  <a:pt x="154266" y="327748"/>
                </a:lnTo>
                <a:lnTo>
                  <a:pt x="154838" y="326072"/>
                </a:lnTo>
                <a:lnTo>
                  <a:pt x="155397" y="324269"/>
                </a:lnTo>
                <a:lnTo>
                  <a:pt x="155816" y="322580"/>
                </a:lnTo>
                <a:lnTo>
                  <a:pt x="156375" y="320903"/>
                </a:lnTo>
                <a:lnTo>
                  <a:pt x="156933" y="319227"/>
                </a:lnTo>
                <a:lnTo>
                  <a:pt x="157492" y="317423"/>
                </a:lnTo>
                <a:lnTo>
                  <a:pt x="158064" y="315734"/>
                </a:lnTo>
                <a:lnTo>
                  <a:pt x="158623" y="314058"/>
                </a:lnTo>
                <a:lnTo>
                  <a:pt x="159181" y="312254"/>
                </a:lnTo>
                <a:lnTo>
                  <a:pt x="159880" y="310578"/>
                </a:lnTo>
                <a:lnTo>
                  <a:pt x="160439" y="308889"/>
                </a:lnTo>
                <a:lnTo>
                  <a:pt x="161137" y="307213"/>
                </a:lnTo>
                <a:lnTo>
                  <a:pt x="161848" y="305409"/>
                </a:lnTo>
                <a:lnTo>
                  <a:pt x="162407" y="303733"/>
                </a:lnTo>
                <a:lnTo>
                  <a:pt x="163106" y="302044"/>
                </a:lnTo>
                <a:lnTo>
                  <a:pt x="163804" y="300253"/>
                </a:lnTo>
                <a:lnTo>
                  <a:pt x="164515" y="298564"/>
                </a:lnTo>
                <a:lnTo>
                  <a:pt x="165354" y="296887"/>
                </a:lnTo>
                <a:lnTo>
                  <a:pt x="166052" y="295198"/>
                </a:lnTo>
                <a:lnTo>
                  <a:pt x="166890" y="293408"/>
                </a:lnTo>
                <a:lnTo>
                  <a:pt x="167601" y="291719"/>
                </a:lnTo>
                <a:lnTo>
                  <a:pt x="168440" y="290042"/>
                </a:lnTo>
                <a:lnTo>
                  <a:pt x="169278" y="288239"/>
                </a:lnTo>
                <a:lnTo>
                  <a:pt x="170116" y="286562"/>
                </a:lnTo>
                <a:lnTo>
                  <a:pt x="170954" y="284873"/>
                </a:lnTo>
                <a:lnTo>
                  <a:pt x="171805" y="283070"/>
                </a:lnTo>
                <a:lnTo>
                  <a:pt x="172643" y="281393"/>
                </a:lnTo>
                <a:lnTo>
                  <a:pt x="173494" y="279704"/>
                </a:lnTo>
                <a:lnTo>
                  <a:pt x="174320" y="278028"/>
                </a:lnTo>
                <a:lnTo>
                  <a:pt x="175310" y="276225"/>
                </a:lnTo>
                <a:lnTo>
                  <a:pt x="176149" y="274548"/>
                </a:lnTo>
                <a:lnTo>
                  <a:pt x="176987" y="272859"/>
                </a:lnTo>
                <a:lnTo>
                  <a:pt x="177977" y="271068"/>
                </a:lnTo>
                <a:lnTo>
                  <a:pt x="178816" y="269379"/>
                </a:lnTo>
                <a:lnTo>
                  <a:pt x="179654" y="267703"/>
                </a:lnTo>
                <a:lnTo>
                  <a:pt x="180632" y="266014"/>
                </a:lnTo>
                <a:lnTo>
                  <a:pt x="181483" y="264223"/>
                </a:lnTo>
                <a:lnTo>
                  <a:pt x="182460" y="262534"/>
                </a:lnTo>
                <a:lnTo>
                  <a:pt x="183299" y="260858"/>
                </a:lnTo>
                <a:lnTo>
                  <a:pt x="184150" y="259054"/>
                </a:lnTo>
                <a:lnTo>
                  <a:pt x="184988" y="257378"/>
                </a:lnTo>
                <a:lnTo>
                  <a:pt x="185826" y="255689"/>
                </a:lnTo>
                <a:lnTo>
                  <a:pt x="186677" y="254012"/>
                </a:lnTo>
                <a:lnTo>
                  <a:pt x="187502" y="252209"/>
                </a:lnTo>
                <a:lnTo>
                  <a:pt x="188353" y="250532"/>
                </a:lnTo>
                <a:lnTo>
                  <a:pt x="189191" y="248843"/>
                </a:lnTo>
                <a:lnTo>
                  <a:pt x="189903" y="247040"/>
                </a:lnTo>
                <a:lnTo>
                  <a:pt x="190741" y="245364"/>
                </a:lnTo>
                <a:lnTo>
                  <a:pt x="191439" y="243687"/>
                </a:lnTo>
                <a:lnTo>
                  <a:pt x="192138" y="241998"/>
                </a:lnTo>
                <a:lnTo>
                  <a:pt x="192836" y="240195"/>
                </a:lnTo>
                <a:lnTo>
                  <a:pt x="193548" y="238518"/>
                </a:lnTo>
                <a:lnTo>
                  <a:pt x="194233" y="236829"/>
                </a:lnTo>
                <a:lnTo>
                  <a:pt x="194945" y="235038"/>
                </a:lnTo>
                <a:lnTo>
                  <a:pt x="195503" y="233349"/>
                </a:lnTo>
                <a:lnTo>
                  <a:pt x="196062" y="231673"/>
                </a:lnTo>
                <a:lnTo>
                  <a:pt x="196634" y="229984"/>
                </a:lnTo>
                <a:lnTo>
                  <a:pt x="197192" y="228193"/>
                </a:lnTo>
                <a:lnTo>
                  <a:pt x="197751" y="226504"/>
                </a:lnTo>
                <a:lnTo>
                  <a:pt x="198170" y="224828"/>
                </a:lnTo>
                <a:lnTo>
                  <a:pt x="198729" y="223024"/>
                </a:lnTo>
                <a:lnTo>
                  <a:pt x="199148" y="221348"/>
                </a:lnTo>
                <a:lnTo>
                  <a:pt x="199567" y="219659"/>
                </a:lnTo>
                <a:lnTo>
                  <a:pt x="199999" y="217982"/>
                </a:lnTo>
                <a:lnTo>
                  <a:pt x="200418" y="216179"/>
                </a:lnTo>
                <a:lnTo>
                  <a:pt x="200685" y="214503"/>
                </a:lnTo>
                <a:lnTo>
                  <a:pt x="201104" y="212813"/>
                </a:lnTo>
                <a:lnTo>
                  <a:pt x="201396" y="211010"/>
                </a:lnTo>
                <a:lnTo>
                  <a:pt x="201676" y="209334"/>
                </a:lnTo>
                <a:lnTo>
                  <a:pt x="201955" y="207657"/>
                </a:lnTo>
                <a:lnTo>
                  <a:pt x="202107" y="205968"/>
                </a:lnTo>
                <a:lnTo>
                  <a:pt x="202374" y="204165"/>
                </a:lnTo>
                <a:lnTo>
                  <a:pt x="202514" y="202488"/>
                </a:lnTo>
                <a:lnTo>
                  <a:pt x="202793" y="200812"/>
                </a:lnTo>
                <a:lnTo>
                  <a:pt x="202933" y="198996"/>
                </a:lnTo>
                <a:lnTo>
                  <a:pt x="203085" y="197319"/>
                </a:lnTo>
                <a:lnTo>
                  <a:pt x="203225" y="195643"/>
                </a:lnTo>
                <a:lnTo>
                  <a:pt x="203225" y="193954"/>
                </a:lnTo>
                <a:lnTo>
                  <a:pt x="203352" y="192151"/>
                </a:lnTo>
                <a:lnTo>
                  <a:pt x="203504" y="190474"/>
                </a:lnTo>
                <a:lnTo>
                  <a:pt x="203504" y="188798"/>
                </a:lnTo>
                <a:lnTo>
                  <a:pt x="203504" y="186994"/>
                </a:lnTo>
                <a:lnTo>
                  <a:pt x="203644" y="185305"/>
                </a:lnTo>
                <a:lnTo>
                  <a:pt x="203644" y="183629"/>
                </a:lnTo>
                <a:lnTo>
                  <a:pt x="203644" y="181952"/>
                </a:lnTo>
                <a:lnTo>
                  <a:pt x="203644" y="180149"/>
                </a:lnTo>
                <a:lnTo>
                  <a:pt x="203644" y="178460"/>
                </a:lnTo>
                <a:lnTo>
                  <a:pt x="203504" y="176784"/>
                </a:lnTo>
                <a:lnTo>
                  <a:pt x="203504" y="174980"/>
                </a:lnTo>
                <a:lnTo>
                  <a:pt x="203504" y="173304"/>
                </a:lnTo>
                <a:lnTo>
                  <a:pt x="203352" y="171627"/>
                </a:lnTo>
                <a:lnTo>
                  <a:pt x="203352" y="169938"/>
                </a:lnTo>
                <a:lnTo>
                  <a:pt x="203225" y="168135"/>
                </a:lnTo>
                <a:lnTo>
                  <a:pt x="203225" y="166458"/>
                </a:lnTo>
                <a:lnTo>
                  <a:pt x="203085" y="164782"/>
                </a:lnTo>
                <a:lnTo>
                  <a:pt x="203085" y="162979"/>
                </a:lnTo>
                <a:lnTo>
                  <a:pt x="202933" y="161290"/>
                </a:lnTo>
                <a:lnTo>
                  <a:pt x="202793" y="159613"/>
                </a:lnTo>
                <a:lnTo>
                  <a:pt x="202666" y="157937"/>
                </a:lnTo>
                <a:lnTo>
                  <a:pt x="202666" y="156121"/>
                </a:lnTo>
                <a:lnTo>
                  <a:pt x="202514" y="154444"/>
                </a:lnTo>
                <a:lnTo>
                  <a:pt x="202374" y="152768"/>
                </a:lnTo>
                <a:lnTo>
                  <a:pt x="202234" y="150964"/>
                </a:lnTo>
                <a:lnTo>
                  <a:pt x="202234" y="149275"/>
                </a:lnTo>
                <a:lnTo>
                  <a:pt x="202107" y="147599"/>
                </a:lnTo>
                <a:lnTo>
                  <a:pt x="201955" y="145923"/>
                </a:lnTo>
                <a:lnTo>
                  <a:pt x="201815" y="144119"/>
                </a:lnTo>
                <a:lnTo>
                  <a:pt x="201815" y="142430"/>
                </a:lnTo>
                <a:lnTo>
                  <a:pt x="201676" y="140754"/>
                </a:lnTo>
                <a:lnTo>
                  <a:pt x="201536" y="138950"/>
                </a:lnTo>
                <a:lnTo>
                  <a:pt x="201536" y="137274"/>
                </a:lnTo>
                <a:lnTo>
                  <a:pt x="201396" y="135585"/>
                </a:lnTo>
                <a:lnTo>
                  <a:pt x="201256" y="133908"/>
                </a:lnTo>
                <a:lnTo>
                  <a:pt x="201256" y="132105"/>
                </a:lnTo>
                <a:lnTo>
                  <a:pt x="201104" y="130429"/>
                </a:lnTo>
                <a:lnTo>
                  <a:pt x="201104" y="128739"/>
                </a:lnTo>
                <a:lnTo>
                  <a:pt x="201104" y="126949"/>
                </a:lnTo>
                <a:lnTo>
                  <a:pt x="200977" y="125260"/>
                </a:lnTo>
                <a:lnTo>
                  <a:pt x="200977" y="109893"/>
                </a:lnTo>
                <a:lnTo>
                  <a:pt x="201104" y="108089"/>
                </a:lnTo>
                <a:lnTo>
                  <a:pt x="201104" y="106400"/>
                </a:lnTo>
                <a:lnTo>
                  <a:pt x="201256" y="104724"/>
                </a:lnTo>
                <a:lnTo>
                  <a:pt x="201256" y="102920"/>
                </a:lnTo>
                <a:lnTo>
                  <a:pt x="201396" y="101244"/>
                </a:lnTo>
                <a:lnTo>
                  <a:pt x="201396" y="99555"/>
                </a:lnTo>
                <a:lnTo>
                  <a:pt x="201536" y="97878"/>
                </a:lnTo>
                <a:lnTo>
                  <a:pt x="201676" y="96075"/>
                </a:lnTo>
                <a:lnTo>
                  <a:pt x="201676" y="94399"/>
                </a:lnTo>
                <a:lnTo>
                  <a:pt x="201815" y="92710"/>
                </a:lnTo>
                <a:lnTo>
                  <a:pt x="201955" y="90919"/>
                </a:lnTo>
                <a:lnTo>
                  <a:pt x="202107" y="89230"/>
                </a:lnTo>
                <a:lnTo>
                  <a:pt x="202107" y="87553"/>
                </a:lnTo>
                <a:lnTo>
                  <a:pt x="202234" y="85864"/>
                </a:lnTo>
                <a:lnTo>
                  <a:pt x="202374" y="84074"/>
                </a:lnTo>
                <a:lnTo>
                  <a:pt x="202514" y="82384"/>
                </a:lnTo>
                <a:lnTo>
                  <a:pt x="202666" y="80708"/>
                </a:lnTo>
                <a:lnTo>
                  <a:pt x="202793" y="78905"/>
                </a:lnTo>
                <a:lnTo>
                  <a:pt x="202933" y="77228"/>
                </a:lnTo>
                <a:lnTo>
                  <a:pt x="203085" y="75539"/>
                </a:lnTo>
                <a:lnTo>
                  <a:pt x="203085" y="73863"/>
                </a:lnTo>
                <a:lnTo>
                  <a:pt x="203225" y="72059"/>
                </a:lnTo>
                <a:lnTo>
                  <a:pt x="203352" y="70383"/>
                </a:lnTo>
                <a:lnTo>
                  <a:pt x="203504" y="68694"/>
                </a:lnTo>
                <a:lnTo>
                  <a:pt x="203644" y="66890"/>
                </a:lnTo>
                <a:lnTo>
                  <a:pt x="203771" y="65214"/>
                </a:lnTo>
                <a:lnTo>
                  <a:pt x="203771" y="63525"/>
                </a:lnTo>
                <a:lnTo>
                  <a:pt x="203923" y="61849"/>
                </a:lnTo>
                <a:lnTo>
                  <a:pt x="204063" y="60045"/>
                </a:lnTo>
                <a:lnTo>
                  <a:pt x="204203" y="58369"/>
                </a:lnTo>
                <a:lnTo>
                  <a:pt x="204203" y="56680"/>
                </a:lnTo>
                <a:lnTo>
                  <a:pt x="204330" y="54876"/>
                </a:lnTo>
                <a:lnTo>
                  <a:pt x="204482" y="53200"/>
                </a:lnTo>
                <a:lnTo>
                  <a:pt x="204482" y="51523"/>
                </a:lnTo>
                <a:lnTo>
                  <a:pt x="204622" y="49834"/>
                </a:lnTo>
                <a:lnTo>
                  <a:pt x="204622" y="48044"/>
                </a:lnTo>
                <a:lnTo>
                  <a:pt x="204762" y="46355"/>
                </a:lnTo>
                <a:lnTo>
                  <a:pt x="204762" y="44678"/>
                </a:lnTo>
                <a:lnTo>
                  <a:pt x="204901" y="42875"/>
                </a:lnTo>
                <a:lnTo>
                  <a:pt x="204901" y="41198"/>
                </a:lnTo>
                <a:lnTo>
                  <a:pt x="205041" y="39509"/>
                </a:lnTo>
                <a:lnTo>
                  <a:pt x="205041" y="37833"/>
                </a:lnTo>
                <a:lnTo>
                  <a:pt x="205181" y="36029"/>
                </a:lnTo>
                <a:lnTo>
                  <a:pt x="205181" y="34353"/>
                </a:lnTo>
                <a:lnTo>
                  <a:pt x="205181" y="32664"/>
                </a:lnTo>
                <a:lnTo>
                  <a:pt x="205333" y="30861"/>
                </a:lnTo>
                <a:lnTo>
                  <a:pt x="205333" y="29184"/>
                </a:lnTo>
                <a:lnTo>
                  <a:pt x="205333" y="27508"/>
                </a:lnTo>
                <a:lnTo>
                  <a:pt x="205333" y="25819"/>
                </a:lnTo>
                <a:lnTo>
                  <a:pt x="205333" y="24015"/>
                </a:lnTo>
                <a:lnTo>
                  <a:pt x="205460" y="22339"/>
                </a:lnTo>
                <a:lnTo>
                  <a:pt x="205460" y="13804"/>
                </a:lnTo>
                <a:lnTo>
                  <a:pt x="205600" y="12001"/>
                </a:lnTo>
                <a:lnTo>
                  <a:pt x="205600" y="0"/>
                </a:lnTo>
                <a:lnTo>
                  <a:pt x="205752" y="0"/>
                </a:lnTo>
                <a:lnTo>
                  <a:pt x="205752" y="13804"/>
                </a:lnTo>
                <a:lnTo>
                  <a:pt x="205879" y="15494"/>
                </a:lnTo>
                <a:lnTo>
                  <a:pt x="205879" y="24015"/>
                </a:lnTo>
                <a:lnTo>
                  <a:pt x="206019" y="25819"/>
                </a:lnTo>
                <a:lnTo>
                  <a:pt x="206019" y="27508"/>
                </a:lnTo>
                <a:lnTo>
                  <a:pt x="206019" y="29184"/>
                </a:lnTo>
                <a:lnTo>
                  <a:pt x="206019" y="30861"/>
                </a:lnTo>
                <a:lnTo>
                  <a:pt x="206159" y="32664"/>
                </a:lnTo>
                <a:lnTo>
                  <a:pt x="206159" y="34353"/>
                </a:lnTo>
                <a:lnTo>
                  <a:pt x="206159" y="36029"/>
                </a:lnTo>
                <a:lnTo>
                  <a:pt x="206311" y="37833"/>
                </a:lnTo>
                <a:lnTo>
                  <a:pt x="206311" y="39509"/>
                </a:lnTo>
                <a:lnTo>
                  <a:pt x="206311" y="41198"/>
                </a:lnTo>
                <a:lnTo>
                  <a:pt x="206438" y="42875"/>
                </a:lnTo>
                <a:lnTo>
                  <a:pt x="206438" y="44678"/>
                </a:lnTo>
                <a:lnTo>
                  <a:pt x="206578" y="46355"/>
                </a:lnTo>
                <a:lnTo>
                  <a:pt x="206578" y="48044"/>
                </a:lnTo>
                <a:lnTo>
                  <a:pt x="206730" y="49834"/>
                </a:lnTo>
                <a:lnTo>
                  <a:pt x="206870" y="51523"/>
                </a:lnTo>
                <a:lnTo>
                  <a:pt x="206870" y="53200"/>
                </a:lnTo>
                <a:lnTo>
                  <a:pt x="206997" y="54876"/>
                </a:lnTo>
                <a:lnTo>
                  <a:pt x="206997" y="56680"/>
                </a:lnTo>
                <a:lnTo>
                  <a:pt x="207149" y="58369"/>
                </a:lnTo>
                <a:lnTo>
                  <a:pt x="207289" y="60045"/>
                </a:lnTo>
                <a:lnTo>
                  <a:pt x="207429" y="61849"/>
                </a:lnTo>
                <a:lnTo>
                  <a:pt x="207429" y="63525"/>
                </a:lnTo>
                <a:lnTo>
                  <a:pt x="207568" y="65214"/>
                </a:lnTo>
                <a:lnTo>
                  <a:pt x="207708" y="66890"/>
                </a:lnTo>
                <a:lnTo>
                  <a:pt x="207848" y="68694"/>
                </a:lnTo>
                <a:lnTo>
                  <a:pt x="207975" y="70383"/>
                </a:lnTo>
                <a:lnTo>
                  <a:pt x="208127" y="72059"/>
                </a:lnTo>
                <a:lnTo>
                  <a:pt x="208127" y="73863"/>
                </a:lnTo>
                <a:lnTo>
                  <a:pt x="208267" y="75539"/>
                </a:lnTo>
                <a:lnTo>
                  <a:pt x="208407" y="77228"/>
                </a:lnTo>
                <a:lnTo>
                  <a:pt x="208546" y="78905"/>
                </a:lnTo>
                <a:lnTo>
                  <a:pt x="208686" y="80708"/>
                </a:lnTo>
                <a:lnTo>
                  <a:pt x="208826" y="82384"/>
                </a:lnTo>
                <a:lnTo>
                  <a:pt x="208978" y="84074"/>
                </a:lnTo>
                <a:lnTo>
                  <a:pt x="209105" y="85864"/>
                </a:lnTo>
                <a:lnTo>
                  <a:pt x="209105" y="87553"/>
                </a:lnTo>
                <a:lnTo>
                  <a:pt x="209245" y="89230"/>
                </a:lnTo>
                <a:lnTo>
                  <a:pt x="209397" y="90919"/>
                </a:lnTo>
                <a:lnTo>
                  <a:pt x="209537" y="92710"/>
                </a:lnTo>
                <a:lnTo>
                  <a:pt x="209664" y="94399"/>
                </a:lnTo>
                <a:lnTo>
                  <a:pt x="209664" y="96075"/>
                </a:lnTo>
                <a:lnTo>
                  <a:pt x="209804" y="97878"/>
                </a:lnTo>
                <a:lnTo>
                  <a:pt x="209956" y="99555"/>
                </a:lnTo>
                <a:lnTo>
                  <a:pt x="209956" y="101244"/>
                </a:lnTo>
                <a:lnTo>
                  <a:pt x="210096" y="102920"/>
                </a:lnTo>
                <a:lnTo>
                  <a:pt x="210096" y="104724"/>
                </a:lnTo>
                <a:lnTo>
                  <a:pt x="210223" y="106400"/>
                </a:lnTo>
                <a:lnTo>
                  <a:pt x="210223" y="108089"/>
                </a:lnTo>
                <a:lnTo>
                  <a:pt x="210223" y="109893"/>
                </a:lnTo>
                <a:lnTo>
                  <a:pt x="210375" y="111569"/>
                </a:lnTo>
                <a:lnTo>
                  <a:pt x="210375" y="113258"/>
                </a:lnTo>
                <a:lnTo>
                  <a:pt x="210375" y="123583"/>
                </a:lnTo>
                <a:lnTo>
                  <a:pt x="210223" y="125260"/>
                </a:lnTo>
                <a:lnTo>
                  <a:pt x="210223" y="126949"/>
                </a:lnTo>
                <a:lnTo>
                  <a:pt x="210223" y="128739"/>
                </a:lnTo>
                <a:lnTo>
                  <a:pt x="210096" y="130429"/>
                </a:lnTo>
                <a:lnTo>
                  <a:pt x="210096" y="132105"/>
                </a:lnTo>
                <a:lnTo>
                  <a:pt x="209956" y="133908"/>
                </a:lnTo>
                <a:lnTo>
                  <a:pt x="209956" y="135585"/>
                </a:lnTo>
                <a:lnTo>
                  <a:pt x="209804" y="137274"/>
                </a:lnTo>
                <a:lnTo>
                  <a:pt x="209804" y="138950"/>
                </a:lnTo>
                <a:lnTo>
                  <a:pt x="209664" y="140754"/>
                </a:lnTo>
                <a:lnTo>
                  <a:pt x="209537" y="142430"/>
                </a:lnTo>
                <a:lnTo>
                  <a:pt x="209537" y="144119"/>
                </a:lnTo>
                <a:lnTo>
                  <a:pt x="209397" y="145923"/>
                </a:lnTo>
                <a:lnTo>
                  <a:pt x="209245" y="147599"/>
                </a:lnTo>
                <a:lnTo>
                  <a:pt x="209105" y="149275"/>
                </a:lnTo>
                <a:lnTo>
                  <a:pt x="209105" y="150964"/>
                </a:lnTo>
                <a:lnTo>
                  <a:pt x="208978" y="152768"/>
                </a:lnTo>
                <a:lnTo>
                  <a:pt x="208826" y="154444"/>
                </a:lnTo>
                <a:lnTo>
                  <a:pt x="208686" y="156121"/>
                </a:lnTo>
                <a:lnTo>
                  <a:pt x="208546" y="157937"/>
                </a:lnTo>
                <a:lnTo>
                  <a:pt x="208546" y="159613"/>
                </a:lnTo>
                <a:lnTo>
                  <a:pt x="208407" y="161290"/>
                </a:lnTo>
                <a:lnTo>
                  <a:pt x="208267" y="162979"/>
                </a:lnTo>
                <a:lnTo>
                  <a:pt x="208267" y="164782"/>
                </a:lnTo>
                <a:lnTo>
                  <a:pt x="208127" y="166458"/>
                </a:lnTo>
                <a:lnTo>
                  <a:pt x="207975" y="168135"/>
                </a:lnTo>
                <a:lnTo>
                  <a:pt x="207975" y="169938"/>
                </a:lnTo>
                <a:lnTo>
                  <a:pt x="207848" y="171627"/>
                </a:lnTo>
                <a:lnTo>
                  <a:pt x="207848" y="173304"/>
                </a:lnTo>
                <a:lnTo>
                  <a:pt x="207848" y="174980"/>
                </a:lnTo>
                <a:lnTo>
                  <a:pt x="207708" y="176784"/>
                </a:lnTo>
                <a:lnTo>
                  <a:pt x="207708" y="186994"/>
                </a:lnTo>
                <a:lnTo>
                  <a:pt x="207848" y="188798"/>
                </a:lnTo>
                <a:lnTo>
                  <a:pt x="207848" y="190474"/>
                </a:lnTo>
                <a:lnTo>
                  <a:pt x="207975" y="192151"/>
                </a:lnTo>
                <a:lnTo>
                  <a:pt x="207975" y="193954"/>
                </a:lnTo>
                <a:lnTo>
                  <a:pt x="208127" y="195643"/>
                </a:lnTo>
                <a:lnTo>
                  <a:pt x="208267" y="197319"/>
                </a:lnTo>
                <a:lnTo>
                  <a:pt x="208407" y="198996"/>
                </a:lnTo>
                <a:lnTo>
                  <a:pt x="208546" y="200812"/>
                </a:lnTo>
                <a:lnTo>
                  <a:pt x="208826" y="202488"/>
                </a:lnTo>
                <a:lnTo>
                  <a:pt x="208978" y="204165"/>
                </a:lnTo>
                <a:lnTo>
                  <a:pt x="209245" y="205968"/>
                </a:lnTo>
                <a:lnTo>
                  <a:pt x="209397" y="207657"/>
                </a:lnTo>
                <a:lnTo>
                  <a:pt x="209664" y="209334"/>
                </a:lnTo>
                <a:lnTo>
                  <a:pt x="209956" y="211010"/>
                </a:lnTo>
                <a:lnTo>
                  <a:pt x="210223" y="212813"/>
                </a:lnTo>
                <a:lnTo>
                  <a:pt x="210642" y="214503"/>
                </a:lnTo>
                <a:lnTo>
                  <a:pt x="210934" y="216179"/>
                </a:lnTo>
                <a:lnTo>
                  <a:pt x="211353" y="217982"/>
                </a:lnTo>
                <a:lnTo>
                  <a:pt x="211772" y="219659"/>
                </a:lnTo>
                <a:lnTo>
                  <a:pt x="212204" y="221348"/>
                </a:lnTo>
                <a:lnTo>
                  <a:pt x="212623" y="223024"/>
                </a:lnTo>
                <a:lnTo>
                  <a:pt x="213042" y="224828"/>
                </a:lnTo>
                <a:lnTo>
                  <a:pt x="213601" y="226504"/>
                </a:lnTo>
                <a:lnTo>
                  <a:pt x="214160" y="228193"/>
                </a:lnTo>
                <a:lnTo>
                  <a:pt x="214718" y="229984"/>
                </a:lnTo>
                <a:lnTo>
                  <a:pt x="215290" y="231673"/>
                </a:lnTo>
                <a:lnTo>
                  <a:pt x="215849" y="233349"/>
                </a:lnTo>
                <a:lnTo>
                  <a:pt x="216408" y="235038"/>
                </a:lnTo>
                <a:lnTo>
                  <a:pt x="217106" y="236829"/>
                </a:lnTo>
                <a:lnTo>
                  <a:pt x="217805" y="238518"/>
                </a:lnTo>
                <a:lnTo>
                  <a:pt x="218363" y="240195"/>
                </a:lnTo>
                <a:lnTo>
                  <a:pt x="219075" y="241998"/>
                </a:lnTo>
                <a:lnTo>
                  <a:pt x="219913" y="243687"/>
                </a:lnTo>
                <a:lnTo>
                  <a:pt x="220611" y="245364"/>
                </a:lnTo>
                <a:lnTo>
                  <a:pt x="221310" y="247040"/>
                </a:lnTo>
                <a:lnTo>
                  <a:pt x="222161" y="248843"/>
                </a:lnTo>
                <a:lnTo>
                  <a:pt x="222986" y="250532"/>
                </a:lnTo>
                <a:lnTo>
                  <a:pt x="223837" y="252209"/>
                </a:lnTo>
                <a:lnTo>
                  <a:pt x="224675" y="254012"/>
                </a:lnTo>
                <a:lnTo>
                  <a:pt x="225513" y="255689"/>
                </a:lnTo>
                <a:lnTo>
                  <a:pt x="226364" y="257378"/>
                </a:lnTo>
                <a:lnTo>
                  <a:pt x="227203" y="259054"/>
                </a:lnTo>
                <a:lnTo>
                  <a:pt x="228053" y="260858"/>
                </a:lnTo>
                <a:lnTo>
                  <a:pt x="228879" y="262534"/>
                </a:lnTo>
                <a:lnTo>
                  <a:pt x="229870" y="264223"/>
                </a:lnTo>
                <a:lnTo>
                  <a:pt x="230708" y="266014"/>
                </a:lnTo>
                <a:lnTo>
                  <a:pt x="231546" y="267703"/>
                </a:lnTo>
                <a:lnTo>
                  <a:pt x="232524" y="269379"/>
                </a:lnTo>
                <a:lnTo>
                  <a:pt x="233375" y="271068"/>
                </a:lnTo>
                <a:lnTo>
                  <a:pt x="234353" y="272859"/>
                </a:lnTo>
                <a:lnTo>
                  <a:pt x="235191" y="274548"/>
                </a:lnTo>
                <a:lnTo>
                  <a:pt x="236029" y="276225"/>
                </a:lnTo>
                <a:lnTo>
                  <a:pt x="237020" y="278028"/>
                </a:lnTo>
                <a:lnTo>
                  <a:pt x="237858" y="279704"/>
                </a:lnTo>
                <a:lnTo>
                  <a:pt x="238696" y="281393"/>
                </a:lnTo>
                <a:lnTo>
                  <a:pt x="239547" y="283070"/>
                </a:lnTo>
                <a:lnTo>
                  <a:pt x="240385" y="284873"/>
                </a:lnTo>
                <a:lnTo>
                  <a:pt x="241236" y="286562"/>
                </a:lnTo>
                <a:lnTo>
                  <a:pt x="242062" y="288239"/>
                </a:lnTo>
                <a:lnTo>
                  <a:pt x="242912" y="290042"/>
                </a:lnTo>
                <a:lnTo>
                  <a:pt x="243751" y="291719"/>
                </a:lnTo>
                <a:lnTo>
                  <a:pt x="244462" y="293408"/>
                </a:lnTo>
                <a:lnTo>
                  <a:pt x="245300" y="295198"/>
                </a:lnTo>
                <a:lnTo>
                  <a:pt x="245999" y="296887"/>
                </a:lnTo>
                <a:lnTo>
                  <a:pt x="246697" y="298564"/>
                </a:lnTo>
                <a:lnTo>
                  <a:pt x="247535" y="300253"/>
                </a:lnTo>
                <a:lnTo>
                  <a:pt x="248234" y="302044"/>
                </a:lnTo>
                <a:lnTo>
                  <a:pt x="248945" y="303733"/>
                </a:lnTo>
                <a:lnTo>
                  <a:pt x="249504" y="305409"/>
                </a:lnTo>
                <a:lnTo>
                  <a:pt x="250202" y="307213"/>
                </a:lnTo>
                <a:lnTo>
                  <a:pt x="250901" y="308889"/>
                </a:lnTo>
                <a:lnTo>
                  <a:pt x="251460" y="310578"/>
                </a:lnTo>
                <a:lnTo>
                  <a:pt x="252018" y="312254"/>
                </a:lnTo>
                <a:lnTo>
                  <a:pt x="252730" y="314058"/>
                </a:lnTo>
                <a:lnTo>
                  <a:pt x="253288" y="315734"/>
                </a:lnTo>
                <a:lnTo>
                  <a:pt x="253847" y="317423"/>
                </a:lnTo>
                <a:lnTo>
                  <a:pt x="254419" y="319227"/>
                </a:lnTo>
                <a:lnTo>
                  <a:pt x="254977" y="320903"/>
                </a:lnTo>
                <a:lnTo>
                  <a:pt x="255397" y="322580"/>
                </a:lnTo>
                <a:lnTo>
                  <a:pt x="255955" y="324269"/>
                </a:lnTo>
                <a:lnTo>
                  <a:pt x="256514" y="326072"/>
                </a:lnTo>
                <a:lnTo>
                  <a:pt x="256933" y="327748"/>
                </a:lnTo>
                <a:lnTo>
                  <a:pt x="257492" y="329425"/>
                </a:lnTo>
                <a:lnTo>
                  <a:pt x="258064" y="331241"/>
                </a:lnTo>
                <a:lnTo>
                  <a:pt x="258470" y="332917"/>
                </a:lnTo>
                <a:lnTo>
                  <a:pt x="259041" y="334594"/>
                </a:lnTo>
                <a:lnTo>
                  <a:pt x="259461" y="336283"/>
                </a:lnTo>
                <a:lnTo>
                  <a:pt x="260019" y="338086"/>
                </a:lnTo>
                <a:lnTo>
                  <a:pt x="260438" y="339763"/>
                </a:lnTo>
                <a:lnTo>
                  <a:pt x="260997" y="341439"/>
                </a:lnTo>
                <a:lnTo>
                  <a:pt x="261556" y="343242"/>
                </a:lnTo>
                <a:lnTo>
                  <a:pt x="262128" y="344932"/>
                </a:lnTo>
                <a:lnTo>
                  <a:pt x="262686" y="346608"/>
                </a:lnTo>
                <a:lnTo>
                  <a:pt x="263245" y="348284"/>
                </a:lnTo>
                <a:lnTo>
                  <a:pt x="263804" y="350088"/>
                </a:lnTo>
                <a:lnTo>
                  <a:pt x="264515" y="351764"/>
                </a:lnTo>
                <a:lnTo>
                  <a:pt x="265201" y="353453"/>
                </a:lnTo>
                <a:lnTo>
                  <a:pt x="265772" y="355257"/>
                </a:lnTo>
                <a:lnTo>
                  <a:pt x="266611" y="356933"/>
                </a:lnTo>
                <a:lnTo>
                  <a:pt x="267309" y="358609"/>
                </a:lnTo>
                <a:lnTo>
                  <a:pt x="268160" y="360299"/>
                </a:lnTo>
                <a:lnTo>
                  <a:pt x="268998" y="362102"/>
                </a:lnTo>
                <a:lnTo>
                  <a:pt x="269836" y="363778"/>
                </a:lnTo>
                <a:lnTo>
                  <a:pt x="270827" y="365455"/>
                </a:lnTo>
                <a:lnTo>
                  <a:pt x="271805" y="367258"/>
                </a:lnTo>
                <a:lnTo>
                  <a:pt x="278955" y="377469"/>
                </a:lnTo>
                <a:lnTo>
                  <a:pt x="280365" y="379272"/>
                </a:lnTo>
                <a:lnTo>
                  <a:pt x="290309" y="389483"/>
                </a:lnTo>
                <a:lnTo>
                  <a:pt x="292125" y="391287"/>
                </a:lnTo>
                <a:lnTo>
                  <a:pt x="294106" y="392963"/>
                </a:lnTo>
                <a:lnTo>
                  <a:pt x="296202" y="394652"/>
                </a:lnTo>
                <a:lnTo>
                  <a:pt x="298170" y="396328"/>
                </a:lnTo>
                <a:lnTo>
                  <a:pt x="300418" y="398132"/>
                </a:lnTo>
                <a:lnTo>
                  <a:pt x="302666" y="399808"/>
                </a:lnTo>
                <a:lnTo>
                  <a:pt x="304901" y="401497"/>
                </a:lnTo>
                <a:lnTo>
                  <a:pt x="307136" y="403288"/>
                </a:lnTo>
                <a:lnTo>
                  <a:pt x="309537" y="404977"/>
                </a:lnTo>
                <a:lnTo>
                  <a:pt x="312051" y="406654"/>
                </a:lnTo>
                <a:lnTo>
                  <a:pt x="314439" y="408343"/>
                </a:lnTo>
                <a:lnTo>
                  <a:pt x="316966" y="410133"/>
                </a:lnTo>
                <a:lnTo>
                  <a:pt x="319493" y="411822"/>
                </a:lnTo>
                <a:lnTo>
                  <a:pt x="322008" y="413499"/>
                </a:lnTo>
                <a:lnTo>
                  <a:pt x="324675" y="415302"/>
                </a:lnTo>
                <a:lnTo>
                  <a:pt x="327342" y="416991"/>
                </a:lnTo>
                <a:lnTo>
                  <a:pt x="329857" y="418668"/>
                </a:lnTo>
                <a:lnTo>
                  <a:pt x="332524" y="420344"/>
                </a:lnTo>
                <a:lnTo>
                  <a:pt x="335191" y="422148"/>
                </a:lnTo>
                <a:lnTo>
                  <a:pt x="337858" y="423837"/>
                </a:lnTo>
                <a:lnTo>
                  <a:pt x="340525" y="425513"/>
                </a:lnTo>
                <a:lnTo>
                  <a:pt x="343192" y="427316"/>
                </a:lnTo>
                <a:lnTo>
                  <a:pt x="345859" y="428993"/>
                </a:lnTo>
                <a:lnTo>
                  <a:pt x="348513" y="430682"/>
                </a:lnTo>
                <a:lnTo>
                  <a:pt x="351040" y="432358"/>
                </a:lnTo>
                <a:lnTo>
                  <a:pt x="353707" y="434162"/>
                </a:lnTo>
                <a:lnTo>
                  <a:pt x="356222" y="435838"/>
                </a:lnTo>
                <a:lnTo>
                  <a:pt x="358762" y="437527"/>
                </a:lnTo>
                <a:lnTo>
                  <a:pt x="361137" y="439318"/>
                </a:lnTo>
                <a:lnTo>
                  <a:pt x="363664" y="441007"/>
                </a:lnTo>
                <a:lnTo>
                  <a:pt x="366052" y="442683"/>
                </a:lnTo>
                <a:lnTo>
                  <a:pt x="368300" y="444373"/>
                </a:lnTo>
                <a:lnTo>
                  <a:pt x="370674" y="446163"/>
                </a:lnTo>
                <a:lnTo>
                  <a:pt x="372922" y="447852"/>
                </a:lnTo>
                <a:lnTo>
                  <a:pt x="375031" y="449529"/>
                </a:lnTo>
                <a:lnTo>
                  <a:pt x="377126" y="451332"/>
                </a:lnTo>
                <a:lnTo>
                  <a:pt x="379234" y="453009"/>
                </a:lnTo>
                <a:lnTo>
                  <a:pt x="381190" y="454698"/>
                </a:lnTo>
                <a:lnTo>
                  <a:pt x="383159" y="456374"/>
                </a:lnTo>
                <a:lnTo>
                  <a:pt x="385127" y="458177"/>
                </a:lnTo>
                <a:lnTo>
                  <a:pt x="386943" y="459867"/>
                </a:lnTo>
                <a:lnTo>
                  <a:pt x="388632" y="461543"/>
                </a:lnTo>
                <a:lnTo>
                  <a:pt x="390461" y="463346"/>
                </a:lnTo>
                <a:lnTo>
                  <a:pt x="391998" y="465023"/>
                </a:lnTo>
                <a:lnTo>
                  <a:pt x="393534" y="466712"/>
                </a:lnTo>
                <a:lnTo>
                  <a:pt x="395084" y="468388"/>
                </a:lnTo>
                <a:lnTo>
                  <a:pt x="396621" y="470192"/>
                </a:lnTo>
                <a:lnTo>
                  <a:pt x="397891" y="471868"/>
                </a:lnTo>
                <a:lnTo>
                  <a:pt x="399288" y="473557"/>
                </a:lnTo>
                <a:lnTo>
                  <a:pt x="400418" y="475348"/>
                </a:lnTo>
                <a:lnTo>
                  <a:pt x="401662" y="477037"/>
                </a:lnTo>
                <a:lnTo>
                  <a:pt x="402793" y="478713"/>
                </a:lnTo>
                <a:lnTo>
                  <a:pt x="403771" y="480402"/>
                </a:lnTo>
                <a:lnTo>
                  <a:pt x="404761" y="482193"/>
                </a:lnTo>
                <a:lnTo>
                  <a:pt x="405739" y="483882"/>
                </a:lnTo>
                <a:lnTo>
                  <a:pt x="406577" y="485559"/>
                </a:lnTo>
                <a:lnTo>
                  <a:pt x="407289" y="487362"/>
                </a:lnTo>
                <a:lnTo>
                  <a:pt x="408114" y="489038"/>
                </a:lnTo>
                <a:lnTo>
                  <a:pt x="408686" y="490728"/>
                </a:lnTo>
                <a:lnTo>
                  <a:pt x="409244" y="492404"/>
                </a:lnTo>
                <a:lnTo>
                  <a:pt x="409803" y="494207"/>
                </a:lnTo>
                <a:lnTo>
                  <a:pt x="410222" y="495884"/>
                </a:lnTo>
                <a:lnTo>
                  <a:pt x="410654" y="497573"/>
                </a:lnTo>
                <a:lnTo>
                  <a:pt x="410933" y="499376"/>
                </a:lnTo>
                <a:lnTo>
                  <a:pt x="411073" y="501053"/>
                </a:lnTo>
                <a:lnTo>
                  <a:pt x="411200" y="502729"/>
                </a:lnTo>
                <a:lnTo>
                  <a:pt x="411353" y="504418"/>
                </a:lnTo>
                <a:lnTo>
                  <a:pt x="411353" y="506222"/>
                </a:lnTo>
                <a:lnTo>
                  <a:pt x="411353" y="507898"/>
                </a:lnTo>
                <a:lnTo>
                  <a:pt x="411200" y="509587"/>
                </a:lnTo>
                <a:lnTo>
                  <a:pt x="411073" y="511390"/>
                </a:lnTo>
                <a:lnTo>
                  <a:pt x="410781" y="513067"/>
                </a:lnTo>
                <a:lnTo>
                  <a:pt x="410514" y="514743"/>
                </a:lnTo>
                <a:lnTo>
                  <a:pt x="410095" y="516432"/>
                </a:lnTo>
                <a:lnTo>
                  <a:pt x="409663" y="518236"/>
                </a:lnTo>
                <a:lnTo>
                  <a:pt x="409105" y="519912"/>
                </a:lnTo>
                <a:lnTo>
                  <a:pt x="408533" y="521589"/>
                </a:lnTo>
                <a:lnTo>
                  <a:pt x="407987" y="523392"/>
                </a:lnTo>
                <a:lnTo>
                  <a:pt x="407289" y="525068"/>
                </a:lnTo>
                <a:lnTo>
                  <a:pt x="406577" y="526757"/>
                </a:lnTo>
                <a:lnTo>
                  <a:pt x="405739" y="528434"/>
                </a:lnTo>
                <a:lnTo>
                  <a:pt x="405041" y="530237"/>
                </a:lnTo>
                <a:lnTo>
                  <a:pt x="404202" y="531914"/>
                </a:lnTo>
                <a:lnTo>
                  <a:pt x="403225" y="533603"/>
                </a:lnTo>
                <a:lnTo>
                  <a:pt x="402374" y="535406"/>
                </a:lnTo>
                <a:lnTo>
                  <a:pt x="401535" y="537083"/>
                </a:lnTo>
                <a:lnTo>
                  <a:pt x="400558" y="538759"/>
                </a:lnTo>
                <a:lnTo>
                  <a:pt x="399567" y="540448"/>
                </a:lnTo>
                <a:lnTo>
                  <a:pt x="398589" y="542251"/>
                </a:lnTo>
                <a:lnTo>
                  <a:pt x="397598" y="543928"/>
                </a:lnTo>
                <a:lnTo>
                  <a:pt x="396773" y="545604"/>
                </a:lnTo>
                <a:lnTo>
                  <a:pt x="395782" y="547420"/>
                </a:lnTo>
                <a:lnTo>
                  <a:pt x="394792" y="549097"/>
                </a:lnTo>
                <a:lnTo>
                  <a:pt x="393954" y="550773"/>
                </a:lnTo>
                <a:lnTo>
                  <a:pt x="392976" y="552462"/>
                </a:lnTo>
                <a:lnTo>
                  <a:pt x="392137" y="554266"/>
                </a:lnTo>
                <a:lnTo>
                  <a:pt x="391287" y="555942"/>
                </a:lnTo>
                <a:lnTo>
                  <a:pt x="390588" y="557618"/>
                </a:lnTo>
                <a:lnTo>
                  <a:pt x="389890" y="559422"/>
                </a:lnTo>
                <a:lnTo>
                  <a:pt x="389191" y="561111"/>
                </a:lnTo>
                <a:lnTo>
                  <a:pt x="388480" y="562787"/>
                </a:lnTo>
                <a:lnTo>
                  <a:pt x="387921" y="564464"/>
                </a:lnTo>
                <a:lnTo>
                  <a:pt x="387375" y="566267"/>
                </a:lnTo>
                <a:lnTo>
                  <a:pt x="386816" y="567956"/>
                </a:lnTo>
                <a:lnTo>
                  <a:pt x="386384" y="569633"/>
                </a:lnTo>
                <a:lnTo>
                  <a:pt x="386105" y="571436"/>
                </a:lnTo>
                <a:lnTo>
                  <a:pt x="385813" y="573112"/>
                </a:lnTo>
                <a:lnTo>
                  <a:pt x="385546" y="574802"/>
                </a:lnTo>
                <a:lnTo>
                  <a:pt x="385254" y="576478"/>
                </a:lnTo>
                <a:lnTo>
                  <a:pt x="385127" y="578281"/>
                </a:lnTo>
                <a:lnTo>
                  <a:pt x="385127" y="579958"/>
                </a:lnTo>
                <a:lnTo>
                  <a:pt x="385127" y="581647"/>
                </a:lnTo>
                <a:lnTo>
                  <a:pt x="385127" y="583438"/>
                </a:lnTo>
                <a:lnTo>
                  <a:pt x="385127" y="585127"/>
                </a:lnTo>
                <a:lnTo>
                  <a:pt x="385254" y="586803"/>
                </a:lnTo>
                <a:lnTo>
                  <a:pt x="385406" y="588479"/>
                </a:lnTo>
                <a:lnTo>
                  <a:pt x="385546" y="590296"/>
                </a:lnTo>
                <a:lnTo>
                  <a:pt x="385813" y="591972"/>
                </a:lnTo>
                <a:lnTo>
                  <a:pt x="386105" y="593648"/>
                </a:lnTo>
                <a:lnTo>
                  <a:pt x="386245" y="595452"/>
                </a:lnTo>
                <a:lnTo>
                  <a:pt x="386524" y="597141"/>
                </a:lnTo>
                <a:lnTo>
                  <a:pt x="386816" y="598817"/>
                </a:lnTo>
                <a:lnTo>
                  <a:pt x="387083" y="600494"/>
                </a:lnTo>
                <a:lnTo>
                  <a:pt x="387375" y="602297"/>
                </a:lnTo>
                <a:lnTo>
                  <a:pt x="387642" y="603986"/>
                </a:lnTo>
                <a:lnTo>
                  <a:pt x="387921" y="605663"/>
                </a:lnTo>
                <a:lnTo>
                  <a:pt x="388061" y="607466"/>
                </a:lnTo>
                <a:lnTo>
                  <a:pt x="388213" y="609142"/>
                </a:lnTo>
                <a:lnTo>
                  <a:pt x="388353" y="610831"/>
                </a:lnTo>
                <a:lnTo>
                  <a:pt x="388480" y="612508"/>
                </a:lnTo>
                <a:lnTo>
                  <a:pt x="388632" y="614311"/>
                </a:lnTo>
                <a:lnTo>
                  <a:pt x="388632" y="615988"/>
                </a:lnTo>
                <a:lnTo>
                  <a:pt x="388480" y="617677"/>
                </a:lnTo>
                <a:lnTo>
                  <a:pt x="388480" y="619467"/>
                </a:lnTo>
                <a:lnTo>
                  <a:pt x="388213" y="621157"/>
                </a:lnTo>
                <a:lnTo>
                  <a:pt x="388061" y="622846"/>
                </a:lnTo>
                <a:lnTo>
                  <a:pt x="387642" y="624522"/>
                </a:lnTo>
                <a:lnTo>
                  <a:pt x="387375" y="626313"/>
                </a:lnTo>
                <a:lnTo>
                  <a:pt x="386816" y="628002"/>
                </a:lnTo>
                <a:lnTo>
                  <a:pt x="386245" y="629678"/>
                </a:lnTo>
                <a:lnTo>
                  <a:pt x="385686" y="631482"/>
                </a:lnTo>
                <a:lnTo>
                  <a:pt x="380212" y="641692"/>
                </a:lnTo>
                <a:lnTo>
                  <a:pt x="379095" y="643496"/>
                </a:lnTo>
                <a:lnTo>
                  <a:pt x="377837" y="645172"/>
                </a:lnTo>
                <a:lnTo>
                  <a:pt x="376428" y="646861"/>
                </a:lnTo>
                <a:lnTo>
                  <a:pt x="375031" y="648538"/>
                </a:lnTo>
                <a:lnTo>
                  <a:pt x="373621" y="650341"/>
                </a:lnTo>
                <a:lnTo>
                  <a:pt x="372071" y="652018"/>
                </a:lnTo>
                <a:lnTo>
                  <a:pt x="370535" y="653707"/>
                </a:lnTo>
                <a:lnTo>
                  <a:pt x="368846" y="655497"/>
                </a:lnTo>
                <a:lnTo>
                  <a:pt x="367030" y="657186"/>
                </a:lnTo>
                <a:lnTo>
                  <a:pt x="365340" y="658863"/>
                </a:lnTo>
                <a:lnTo>
                  <a:pt x="363524" y="660552"/>
                </a:lnTo>
                <a:lnTo>
                  <a:pt x="361696" y="662343"/>
                </a:lnTo>
                <a:lnTo>
                  <a:pt x="359740" y="664032"/>
                </a:lnTo>
                <a:lnTo>
                  <a:pt x="357771" y="665708"/>
                </a:lnTo>
                <a:lnTo>
                  <a:pt x="355803" y="667512"/>
                </a:lnTo>
                <a:lnTo>
                  <a:pt x="353847" y="669188"/>
                </a:lnTo>
                <a:lnTo>
                  <a:pt x="351891" y="670877"/>
                </a:lnTo>
                <a:lnTo>
                  <a:pt x="349783" y="672566"/>
                </a:lnTo>
                <a:lnTo>
                  <a:pt x="347687" y="674357"/>
                </a:lnTo>
                <a:lnTo>
                  <a:pt x="345567" y="676033"/>
                </a:lnTo>
                <a:lnTo>
                  <a:pt x="343458" y="677722"/>
                </a:lnTo>
                <a:lnTo>
                  <a:pt x="341363" y="679526"/>
                </a:lnTo>
                <a:lnTo>
                  <a:pt x="339255" y="681202"/>
                </a:lnTo>
                <a:lnTo>
                  <a:pt x="337019" y="682891"/>
                </a:lnTo>
                <a:lnTo>
                  <a:pt x="334924" y="684695"/>
                </a:lnTo>
                <a:lnTo>
                  <a:pt x="332816" y="686371"/>
                </a:lnTo>
                <a:lnTo>
                  <a:pt x="330568" y="688047"/>
                </a:lnTo>
                <a:lnTo>
                  <a:pt x="328460" y="689737"/>
                </a:lnTo>
                <a:lnTo>
                  <a:pt x="326212" y="691540"/>
                </a:lnTo>
                <a:lnTo>
                  <a:pt x="324116" y="693216"/>
                </a:lnTo>
                <a:lnTo>
                  <a:pt x="321868" y="694893"/>
                </a:lnTo>
                <a:lnTo>
                  <a:pt x="319760" y="696696"/>
                </a:lnTo>
                <a:lnTo>
                  <a:pt x="317525" y="698373"/>
                </a:lnTo>
                <a:lnTo>
                  <a:pt x="315417" y="700062"/>
                </a:lnTo>
                <a:lnTo>
                  <a:pt x="313182" y="701738"/>
                </a:lnTo>
                <a:lnTo>
                  <a:pt x="311073" y="703541"/>
                </a:lnTo>
                <a:lnTo>
                  <a:pt x="308825" y="705218"/>
                </a:lnTo>
                <a:lnTo>
                  <a:pt x="306730" y="706907"/>
                </a:lnTo>
                <a:lnTo>
                  <a:pt x="304622" y="708710"/>
                </a:lnTo>
                <a:lnTo>
                  <a:pt x="302374" y="710387"/>
                </a:lnTo>
                <a:lnTo>
                  <a:pt x="300266" y="712063"/>
                </a:lnTo>
                <a:lnTo>
                  <a:pt x="298170" y="713752"/>
                </a:lnTo>
                <a:lnTo>
                  <a:pt x="295922" y="715556"/>
                </a:lnTo>
                <a:lnTo>
                  <a:pt x="293814" y="717232"/>
                </a:lnTo>
                <a:lnTo>
                  <a:pt x="291719" y="718908"/>
                </a:lnTo>
                <a:lnTo>
                  <a:pt x="289610" y="720725"/>
                </a:lnTo>
                <a:lnTo>
                  <a:pt x="287502" y="722401"/>
                </a:lnTo>
                <a:lnTo>
                  <a:pt x="285254" y="724077"/>
                </a:lnTo>
                <a:lnTo>
                  <a:pt x="283159" y="725766"/>
                </a:lnTo>
                <a:lnTo>
                  <a:pt x="281051" y="727570"/>
                </a:lnTo>
                <a:lnTo>
                  <a:pt x="278955" y="729246"/>
                </a:lnTo>
                <a:lnTo>
                  <a:pt x="276987" y="730923"/>
                </a:lnTo>
                <a:lnTo>
                  <a:pt x="274891" y="732726"/>
                </a:lnTo>
                <a:lnTo>
                  <a:pt x="272783" y="734415"/>
                </a:lnTo>
                <a:lnTo>
                  <a:pt x="270827" y="736092"/>
                </a:lnTo>
                <a:lnTo>
                  <a:pt x="268719" y="737768"/>
                </a:lnTo>
                <a:lnTo>
                  <a:pt x="266750" y="739571"/>
                </a:lnTo>
                <a:lnTo>
                  <a:pt x="264642" y="741260"/>
                </a:lnTo>
                <a:lnTo>
                  <a:pt x="262686" y="742937"/>
                </a:lnTo>
                <a:lnTo>
                  <a:pt x="260718" y="744740"/>
                </a:lnTo>
                <a:lnTo>
                  <a:pt x="258762" y="746417"/>
                </a:lnTo>
                <a:lnTo>
                  <a:pt x="256933" y="748106"/>
                </a:lnTo>
                <a:lnTo>
                  <a:pt x="254977" y="749782"/>
                </a:lnTo>
                <a:lnTo>
                  <a:pt x="253149" y="751586"/>
                </a:lnTo>
                <a:lnTo>
                  <a:pt x="251333" y="753262"/>
                </a:lnTo>
                <a:lnTo>
                  <a:pt x="249504" y="754951"/>
                </a:lnTo>
                <a:lnTo>
                  <a:pt x="247675" y="756742"/>
                </a:lnTo>
                <a:lnTo>
                  <a:pt x="245859" y="758431"/>
                </a:lnTo>
                <a:lnTo>
                  <a:pt x="244170" y="760107"/>
                </a:lnTo>
                <a:lnTo>
                  <a:pt x="242481" y="761784"/>
                </a:lnTo>
                <a:lnTo>
                  <a:pt x="240804" y="763600"/>
                </a:lnTo>
                <a:lnTo>
                  <a:pt x="239255" y="765276"/>
                </a:lnTo>
                <a:lnTo>
                  <a:pt x="237718" y="766953"/>
                </a:lnTo>
                <a:lnTo>
                  <a:pt x="236169" y="768756"/>
                </a:lnTo>
                <a:lnTo>
                  <a:pt x="234632" y="770445"/>
                </a:lnTo>
                <a:lnTo>
                  <a:pt x="233235" y="772121"/>
                </a:lnTo>
                <a:lnTo>
                  <a:pt x="231825" y="773798"/>
                </a:lnTo>
                <a:lnTo>
                  <a:pt x="230428" y="775601"/>
                </a:lnTo>
                <a:lnTo>
                  <a:pt x="229158" y="777290"/>
                </a:lnTo>
                <a:lnTo>
                  <a:pt x="227901" y="778967"/>
                </a:lnTo>
                <a:lnTo>
                  <a:pt x="226644" y="780770"/>
                </a:lnTo>
                <a:lnTo>
                  <a:pt x="225386" y="782447"/>
                </a:lnTo>
                <a:lnTo>
                  <a:pt x="224256" y="784136"/>
                </a:lnTo>
                <a:lnTo>
                  <a:pt x="223139" y="785812"/>
                </a:lnTo>
                <a:lnTo>
                  <a:pt x="222161" y="787615"/>
                </a:lnTo>
                <a:lnTo>
                  <a:pt x="221170" y="789292"/>
                </a:lnTo>
                <a:lnTo>
                  <a:pt x="220179" y="790981"/>
                </a:lnTo>
                <a:lnTo>
                  <a:pt x="219202" y="792772"/>
                </a:lnTo>
                <a:lnTo>
                  <a:pt x="218363" y="794461"/>
                </a:lnTo>
                <a:lnTo>
                  <a:pt x="217512" y="796150"/>
                </a:lnTo>
                <a:lnTo>
                  <a:pt x="216687" y="797826"/>
                </a:lnTo>
                <a:lnTo>
                  <a:pt x="215976" y="799617"/>
                </a:lnTo>
                <a:lnTo>
                  <a:pt x="215290" y="801306"/>
                </a:lnTo>
                <a:lnTo>
                  <a:pt x="210375" y="816800"/>
                </a:lnTo>
                <a:lnTo>
                  <a:pt x="209956" y="818476"/>
                </a:lnTo>
                <a:lnTo>
                  <a:pt x="209537" y="820166"/>
                </a:lnTo>
                <a:lnTo>
                  <a:pt x="209245" y="821842"/>
                </a:lnTo>
                <a:lnTo>
                  <a:pt x="208978" y="823645"/>
                </a:lnTo>
                <a:lnTo>
                  <a:pt x="208686" y="825322"/>
                </a:lnTo>
                <a:lnTo>
                  <a:pt x="208407" y="827011"/>
                </a:lnTo>
                <a:lnTo>
                  <a:pt x="208127" y="828802"/>
                </a:lnTo>
                <a:lnTo>
                  <a:pt x="207848" y="830491"/>
                </a:lnTo>
                <a:lnTo>
                  <a:pt x="207708" y="832167"/>
                </a:lnTo>
                <a:lnTo>
                  <a:pt x="207568" y="833856"/>
                </a:lnTo>
                <a:lnTo>
                  <a:pt x="207289" y="835647"/>
                </a:lnTo>
                <a:lnTo>
                  <a:pt x="207149" y="837336"/>
                </a:lnTo>
                <a:lnTo>
                  <a:pt x="206997" y="839012"/>
                </a:lnTo>
                <a:lnTo>
                  <a:pt x="206870" y="840816"/>
                </a:lnTo>
                <a:lnTo>
                  <a:pt x="206730" y="842492"/>
                </a:lnTo>
                <a:lnTo>
                  <a:pt x="206578" y="844181"/>
                </a:lnTo>
                <a:lnTo>
                  <a:pt x="206578" y="845870"/>
                </a:lnTo>
                <a:lnTo>
                  <a:pt x="206438" y="847661"/>
                </a:lnTo>
                <a:lnTo>
                  <a:pt x="206311" y="849337"/>
                </a:lnTo>
                <a:lnTo>
                  <a:pt x="206311" y="851027"/>
                </a:lnTo>
                <a:lnTo>
                  <a:pt x="206159" y="852830"/>
                </a:lnTo>
                <a:lnTo>
                  <a:pt x="206159" y="854506"/>
                </a:lnTo>
                <a:lnTo>
                  <a:pt x="206159" y="856195"/>
                </a:lnTo>
                <a:lnTo>
                  <a:pt x="206019" y="857872"/>
                </a:lnTo>
                <a:lnTo>
                  <a:pt x="206019" y="859675"/>
                </a:lnTo>
                <a:lnTo>
                  <a:pt x="206019" y="861352"/>
                </a:lnTo>
                <a:lnTo>
                  <a:pt x="205879" y="863041"/>
                </a:lnTo>
                <a:lnTo>
                  <a:pt x="205879" y="864844"/>
                </a:lnTo>
                <a:lnTo>
                  <a:pt x="205879" y="866521"/>
                </a:lnTo>
                <a:lnTo>
                  <a:pt x="205879" y="868197"/>
                </a:lnTo>
                <a:lnTo>
                  <a:pt x="205879" y="869886"/>
                </a:lnTo>
                <a:lnTo>
                  <a:pt x="205752" y="871689"/>
                </a:lnTo>
                <a:lnTo>
                  <a:pt x="205752" y="873366"/>
                </a:lnTo>
                <a:lnTo>
                  <a:pt x="205752" y="875042"/>
                </a:lnTo>
                <a:lnTo>
                  <a:pt x="205752" y="876846"/>
                </a:lnTo>
                <a:lnTo>
                  <a:pt x="205600" y="87684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27374" y="2777364"/>
            <a:ext cx="411480" cy="1930400"/>
          </a:xfrm>
          <a:custGeom>
            <a:avLst/>
            <a:gdLst/>
            <a:ahLst/>
            <a:cxnLst/>
            <a:rect l="l" t="t" r="r" b="b"/>
            <a:pathLst>
              <a:path w="411479" h="1930400">
                <a:moveTo>
                  <a:pt x="206184" y="1879600"/>
                </a:moveTo>
                <a:lnTo>
                  <a:pt x="205193" y="1879600"/>
                </a:lnTo>
                <a:lnTo>
                  <a:pt x="205193" y="1892300"/>
                </a:lnTo>
                <a:lnTo>
                  <a:pt x="205333" y="1905000"/>
                </a:lnTo>
                <a:lnTo>
                  <a:pt x="205333" y="1917700"/>
                </a:lnTo>
                <a:lnTo>
                  <a:pt x="205473" y="1917700"/>
                </a:lnTo>
                <a:lnTo>
                  <a:pt x="205473" y="1930400"/>
                </a:lnTo>
                <a:lnTo>
                  <a:pt x="205892" y="1930400"/>
                </a:lnTo>
                <a:lnTo>
                  <a:pt x="205892" y="1905000"/>
                </a:lnTo>
                <a:lnTo>
                  <a:pt x="206032" y="1905000"/>
                </a:lnTo>
                <a:lnTo>
                  <a:pt x="206032" y="1892300"/>
                </a:lnTo>
                <a:lnTo>
                  <a:pt x="206184" y="1892300"/>
                </a:lnTo>
                <a:lnTo>
                  <a:pt x="206184" y="1879600"/>
                </a:lnTo>
                <a:close/>
              </a:path>
              <a:path w="411479" h="1930400">
                <a:moveTo>
                  <a:pt x="206311" y="1866900"/>
                </a:moveTo>
                <a:lnTo>
                  <a:pt x="205054" y="1866900"/>
                </a:lnTo>
                <a:lnTo>
                  <a:pt x="205054" y="1879600"/>
                </a:lnTo>
                <a:lnTo>
                  <a:pt x="206311" y="1879600"/>
                </a:lnTo>
                <a:lnTo>
                  <a:pt x="206311" y="1866900"/>
                </a:lnTo>
                <a:close/>
              </a:path>
              <a:path w="411479" h="1930400">
                <a:moveTo>
                  <a:pt x="206603" y="1854200"/>
                </a:moveTo>
                <a:lnTo>
                  <a:pt x="204774" y="1854200"/>
                </a:lnTo>
                <a:lnTo>
                  <a:pt x="204774" y="1866900"/>
                </a:lnTo>
                <a:lnTo>
                  <a:pt x="206451" y="1866900"/>
                </a:lnTo>
                <a:lnTo>
                  <a:pt x="206603" y="1854200"/>
                </a:lnTo>
                <a:close/>
              </a:path>
              <a:path w="411479" h="1930400">
                <a:moveTo>
                  <a:pt x="208699" y="1790700"/>
                </a:moveTo>
                <a:lnTo>
                  <a:pt x="202806" y="1790700"/>
                </a:lnTo>
                <a:lnTo>
                  <a:pt x="202958" y="1803400"/>
                </a:lnTo>
                <a:lnTo>
                  <a:pt x="203365" y="1816100"/>
                </a:lnTo>
                <a:lnTo>
                  <a:pt x="203784" y="1816100"/>
                </a:lnTo>
                <a:lnTo>
                  <a:pt x="203784" y="1828800"/>
                </a:lnTo>
                <a:lnTo>
                  <a:pt x="204355" y="1841500"/>
                </a:lnTo>
                <a:lnTo>
                  <a:pt x="204635" y="1854200"/>
                </a:lnTo>
                <a:lnTo>
                  <a:pt x="206743" y="1854200"/>
                </a:lnTo>
                <a:lnTo>
                  <a:pt x="206870" y="1841500"/>
                </a:lnTo>
                <a:lnTo>
                  <a:pt x="207162" y="1828800"/>
                </a:lnTo>
                <a:lnTo>
                  <a:pt x="208140" y="1803400"/>
                </a:lnTo>
                <a:lnTo>
                  <a:pt x="208419" y="1803400"/>
                </a:lnTo>
                <a:lnTo>
                  <a:pt x="208699" y="1790700"/>
                </a:lnTo>
                <a:close/>
              </a:path>
              <a:path w="411479" h="1930400">
                <a:moveTo>
                  <a:pt x="209410" y="1778000"/>
                </a:moveTo>
                <a:lnTo>
                  <a:pt x="201968" y="1778000"/>
                </a:lnTo>
                <a:lnTo>
                  <a:pt x="202107" y="1790700"/>
                </a:lnTo>
                <a:lnTo>
                  <a:pt x="209118" y="1790700"/>
                </a:lnTo>
                <a:lnTo>
                  <a:pt x="209410" y="1778000"/>
                </a:lnTo>
                <a:close/>
              </a:path>
              <a:path w="411479" h="1930400">
                <a:moveTo>
                  <a:pt x="211226" y="1752600"/>
                </a:moveTo>
                <a:lnTo>
                  <a:pt x="200291" y="1752600"/>
                </a:lnTo>
                <a:lnTo>
                  <a:pt x="200558" y="1765300"/>
                </a:lnTo>
                <a:lnTo>
                  <a:pt x="201117" y="1765300"/>
                </a:lnTo>
                <a:lnTo>
                  <a:pt x="201409" y="1778000"/>
                </a:lnTo>
                <a:lnTo>
                  <a:pt x="209829" y="1778000"/>
                </a:lnTo>
                <a:lnTo>
                  <a:pt x="211226" y="1752600"/>
                </a:lnTo>
                <a:close/>
              </a:path>
              <a:path w="411479" h="1930400">
                <a:moveTo>
                  <a:pt x="212343" y="1739900"/>
                </a:moveTo>
                <a:lnTo>
                  <a:pt x="199021" y="1739900"/>
                </a:lnTo>
                <a:lnTo>
                  <a:pt x="199313" y="1752600"/>
                </a:lnTo>
                <a:lnTo>
                  <a:pt x="211924" y="1752600"/>
                </a:lnTo>
                <a:lnTo>
                  <a:pt x="212343" y="1739900"/>
                </a:lnTo>
                <a:close/>
              </a:path>
              <a:path w="411479" h="1930400">
                <a:moveTo>
                  <a:pt x="214731" y="1714500"/>
                </a:moveTo>
                <a:lnTo>
                  <a:pt x="196214" y="1714500"/>
                </a:lnTo>
                <a:lnTo>
                  <a:pt x="198323" y="1739900"/>
                </a:lnTo>
                <a:lnTo>
                  <a:pt x="213055" y="1739900"/>
                </a:lnTo>
                <a:lnTo>
                  <a:pt x="213474" y="1727200"/>
                </a:lnTo>
                <a:lnTo>
                  <a:pt x="214172" y="1727200"/>
                </a:lnTo>
                <a:lnTo>
                  <a:pt x="214731" y="1714500"/>
                </a:lnTo>
                <a:close/>
              </a:path>
              <a:path w="411479" h="1930400">
                <a:moveTo>
                  <a:pt x="220344" y="1676400"/>
                </a:moveTo>
                <a:lnTo>
                  <a:pt x="190334" y="1676400"/>
                </a:lnTo>
                <a:lnTo>
                  <a:pt x="191452" y="1689100"/>
                </a:lnTo>
                <a:lnTo>
                  <a:pt x="193128" y="1689100"/>
                </a:lnTo>
                <a:lnTo>
                  <a:pt x="194817" y="1701800"/>
                </a:lnTo>
                <a:lnTo>
                  <a:pt x="195656" y="1714500"/>
                </a:lnTo>
                <a:lnTo>
                  <a:pt x="215988" y="1714500"/>
                </a:lnTo>
                <a:lnTo>
                  <a:pt x="216547" y="1701800"/>
                </a:lnTo>
                <a:lnTo>
                  <a:pt x="216966" y="1701800"/>
                </a:lnTo>
                <a:lnTo>
                  <a:pt x="220344" y="1676400"/>
                </a:lnTo>
                <a:close/>
              </a:path>
              <a:path w="411479" h="1930400">
                <a:moveTo>
                  <a:pt x="227215" y="1638300"/>
                </a:moveTo>
                <a:lnTo>
                  <a:pt x="184149" y="1638300"/>
                </a:lnTo>
                <a:lnTo>
                  <a:pt x="189064" y="1663700"/>
                </a:lnTo>
                <a:lnTo>
                  <a:pt x="189623" y="1676400"/>
                </a:lnTo>
                <a:lnTo>
                  <a:pt x="221614" y="1676400"/>
                </a:lnTo>
                <a:lnTo>
                  <a:pt x="222300" y="1663700"/>
                </a:lnTo>
                <a:lnTo>
                  <a:pt x="223570" y="1663700"/>
                </a:lnTo>
                <a:lnTo>
                  <a:pt x="224256" y="1651000"/>
                </a:lnTo>
                <a:lnTo>
                  <a:pt x="226377" y="1651000"/>
                </a:lnTo>
                <a:lnTo>
                  <a:pt x="227215" y="1638300"/>
                </a:lnTo>
                <a:close/>
              </a:path>
              <a:path w="411479" h="1930400">
                <a:moveTo>
                  <a:pt x="229590" y="1625600"/>
                </a:moveTo>
                <a:lnTo>
                  <a:pt x="180924" y="1625600"/>
                </a:lnTo>
                <a:lnTo>
                  <a:pt x="182613" y="1638300"/>
                </a:lnTo>
                <a:lnTo>
                  <a:pt x="228752" y="1638300"/>
                </a:lnTo>
                <a:lnTo>
                  <a:pt x="229590" y="1625600"/>
                </a:lnTo>
                <a:close/>
              </a:path>
              <a:path w="411479" h="1930400">
                <a:moveTo>
                  <a:pt x="232130" y="1612900"/>
                </a:moveTo>
                <a:lnTo>
                  <a:pt x="179247" y="1612900"/>
                </a:lnTo>
                <a:lnTo>
                  <a:pt x="180085" y="1625600"/>
                </a:lnTo>
                <a:lnTo>
                  <a:pt x="231139" y="1625600"/>
                </a:lnTo>
                <a:lnTo>
                  <a:pt x="232130" y="1612900"/>
                </a:lnTo>
                <a:close/>
              </a:path>
              <a:path w="411479" h="1930400">
                <a:moveTo>
                  <a:pt x="238569" y="1587500"/>
                </a:moveTo>
                <a:lnTo>
                  <a:pt x="172656" y="1587500"/>
                </a:lnTo>
                <a:lnTo>
                  <a:pt x="173634" y="1600200"/>
                </a:lnTo>
                <a:lnTo>
                  <a:pt x="175590" y="1600200"/>
                </a:lnTo>
                <a:lnTo>
                  <a:pt x="176593" y="1612900"/>
                </a:lnTo>
                <a:lnTo>
                  <a:pt x="234797" y="1612900"/>
                </a:lnTo>
                <a:lnTo>
                  <a:pt x="235623" y="1600200"/>
                </a:lnTo>
                <a:lnTo>
                  <a:pt x="238569" y="1587500"/>
                </a:lnTo>
                <a:close/>
              </a:path>
              <a:path w="411479" h="1930400">
                <a:moveTo>
                  <a:pt x="246430" y="1562100"/>
                </a:moveTo>
                <a:lnTo>
                  <a:pt x="164947" y="1562100"/>
                </a:lnTo>
                <a:lnTo>
                  <a:pt x="166052" y="1574800"/>
                </a:lnTo>
                <a:lnTo>
                  <a:pt x="169430" y="1574800"/>
                </a:lnTo>
                <a:lnTo>
                  <a:pt x="171678" y="1587500"/>
                </a:lnTo>
                <a:lnTo>
                  <a:pt x="240664" y="1587500"/>
                </a:lnTo>
                <a:lnTo>
                  <a:pt x="245160" y="1574800"/>
                </a:lnTo>
                <a:lnTo>
                  <a:pt x="246430" y="1562100"/>
                </a:lnTo>
                <a:close/>
              </a:path>
              <a:path w="411479" h="1930400">
                <a:moveTo>
                  <a:pt x="250202" y="1549400"/>
                </a:moveTo>
                <a:lnTo>
                  <a:pt x="161010" y="1549400"/>
                </a:lnTo>
                <a:lnTo>
                  <a:pt x="162407" y="1562100"/>
                </a:lnTo>
                <a:lnTo>
                  <a:pt x="247688" y="1562100"/>
                </a:lnTo>
                <a:lnTo>
                  <a:pt x="250202" y="1549400"/>
                </a:lnTo>
                <a:close/>
              </a:path>
              <a:path w="411479" h="1930400">
                <a:moveTo>
                  <a:pt x="254279" y="1536700"/>
                </a:moveTo>
                <a:lnTo>
                  <a:pt x="156946" y="1536700"/>
                </a:lnTo>
                <a:lnTo>
                  <a:pt x="158343" y="1549400"/>
                </a:lnTo>
                <a:lnTo>
                  <a:pt x="252869" y="1549400"/>
                </a:lnTo>
                <a:lnTo>
                  <a:pt x="254279" y="1536700"/>
                </a:lnTo>
                <a:close/>
              </a:path>
              <a:path w="411479" h="1930400">
                <a:moveTo>
                  <a:pt x="260451" y="1524000"/>
                </a:moveTo>
                <a:lnTo>
                  <a:pt x="150774" y="1524000"/>
                </a:lnTo>
                <a:lnTo>
                  <a:pt x="152450" y="1536700"/>
                </a:lnTo>
                <a:lnTo>
                  <a:pt x="258914" y="1536700"/>
                </a:lnTo>
                <a:lnTo>
                  <a:pt x="260451" y="1524000"/>
                </a:lnTo>
                <a:close/>
              </a:path>
              <a:path w="411479" h="1930400">
                <a:moveTo>
                  <a:pt x="265506" y="1511300"/>
                </a:moveTo>
                <a:lnTo>
                  <a:pt x="145732" y="1511300"/>
                </a:lnTo>
                <a:lnTo>
                  <a:pt x="147548" y="1524000"/>
                </a:lnTo>
                <a:lnTo>
                  <a:pt x="263817" y="1524000"/>
                </a:lnTo>
                <a:lnTo>
                  <a:pt x="265506" y="1511300"/>
                </a:lnTo>
                <a:close/>
              </a:path>
              <a:path w="411479" h="1930400">
                <a:moveTo>
                  <a:pt x="270967" y="1498600"/>
                </a:moveTo>
                <a:lnTo>
                  <a:pt x="140258" y="1498600"/>
                </a:lnTo>
                <a:lnTo>
                  <a:pt x="142227" y="1511300"/>
                </a:lnTo>
                <a:lnTo>
                  <a:pt x="267322" y="1511300"/>
                </a:lnTo>
                <a:lnTo>
                  <a:pt x="270967" y="1498600"/>
                </a:lnTo>
                <a:close/>
              </a:path>
              <a:path w="411479" h="1930400">
                <a:moveTo>
                  <a:pt x="279107" y="1485900"/>
                </a:moveTo>
                <a:lnTo>
                  <a:pt x="132257" y="1485900"/>
                </a:lnTo>
                <a:lnTo>
                  <a:pt x="134365" y="1498600"/>
                </a:lnTo>
                <a:lnTo>
                  <a:pt x="276999" y="1498600"/>
                </a:lnTo>
                <a:lnTo>
                  <a:pt x="279107" y="1485900"/>
                </a:lnTo>
                <a:close/>
              </a:path>
              <a:path w="411479" h="1930400">
                <a:moveTo>
                  <a:pt x="285686" y="1473200"/>
                </a:moveTo>
                <a:lnTo>
                  <a:pt x="125679" y="1473200"/>
                </a:lnTo>
                <a:lnTo>
                  <a:pt x="127927" y="1485900"/>
                </a:lnTo>
                <a:lnTo>
                  <a:pt x="283463" y="1485900"/>
                </a:lnTo>
                <a:lnTo>
                  <a:pt x="285686" y="1473200"/>
                </a:lnTo>
                <a:close/>
              </a:path>
              <a:path w="411479" h="1930400">
                <a:moveTo>
                  <a:pt x="295224" y="1460500"/>
                </a:moveTo>
                <a:lnTo>
                  <a:pt x="115989" y="1460500"/>
                </a:lnTo>
                <a:lnTo>
                  <a:pt x="118516" y="1473200"/>
                </a:lnTo>
                <a:lnTo>
                  <a:pt x="292849" y="1473200"/>
                </a:lnTo>
                <a:lnTo>
                  <a:pt x="295224" y="1460500"/>
                </a:lnTo>
                <a:close/>
              </a:path>
              <a:path w="411479" h="1930400">
                <a:moveTo>
                  <a:pt x="302945" y="1447800"/>
                </a:moveTo>
                <a:lnTo>
                  <a:pt x="108280" y="1447800"/>
                </a:lnTo>
                <a:lnTo>
                  <a:pt x="110947" y="1460500"/>
                </a:lnTo>
                <a:lnTo>
                  <a:pt x="300431" y="1460500"/>
                </a:lnTo>
                <a:lnTo>
                  <a:pt x="302945" y="1447800"/>
                </a:lnTo>
                <a:close/>
              </a:path>
              <a:path w="411479" h="1930400">
                <a:moveTo>
                  <a:pt x="311073" y="1435100"/>
                </a:moveTo>
                <a:lnTo>
                  <a:pt x="100152" y="1435100"/>
                </a:lnTo>
                <a:lnTo>
                  <a:pt x="102958" y="1447800"/>
                </a:lnTo>
                <a:lnTo>
                  <a:pt x="308406" y="1447800"/>
                </a:lnTo>
                <a:lnTo>
                  <a:pt x="311073" y="1435100"/>
                </a:lnTo>
                <a:close/>
              </a:path>
              <a:path w="411479" h="1930400">
                <a:moveTo>
                  <a:pt x="322440" y="1422400"/>
                </a:moveTo>
                <a:lnTo>
                  <a:pt x="88785" y="1422400"/>
                </a:lnTo>
                <a:lnTo>
                  <a:pt x="91732" y="1435100"/>
                </a:lnTo>
                <a:lnTo>
                  <a:pt x="316699" y="1435100"/>
                </a:lnTo>
                <a:lnTo>
                  <a:pt x="322440" y="1422400"/>
                </a:lnTo>
                <a:close/>
              </a:path>
              <a:path w="411479" h="1930400">
                <a:moveTo>
                  <a:pt x="331279" y="1409700"/>
                </a:moveTo>
                <a:lnTo>
                  <a:pt x="79946" y="1409700"/>
                </a:lnTo>
                <a:lnTo>
                  <a:pt x="82905" y="1422400"/>
                </a:lnTo>
                <a:lnTo>
                  <a:pt x="328333" y="1422400"/>
                </a:lnTo>
                <a:lnTo>
                  <a:pt x="331279" y="1409700"/>
                </a:lnTo>
                <a:close/>
              </a:path>
              <a:path w="411479" h="1930400">
                <a:moveTo>
                  <a:pt x="340245" y="1397000"/>
                </a:moveTo>
                <a:lnTo>
                  <a:pt x="70967" y="1397000"/>
                </a:lnTo>
                <a:lnTo>
                  <a:pt x="73926" y="1409700"/>
                </a:lnTo>
                <a:lnTo>
                  <a:pt x="337311" y="1409700"/>
                </a:lnTo>
                <a:lnTo>
                  <a:pt x="340245" y="1397000"/>
                </a:lnTo>
                <a:close/>
              </a:path>
              <a:path w="411479" h="1930400">
                <a:moveTo>
                  <a:pt x="352323" y="1384300"/>
                </a:moveTo>
                <a:lnTo>
                  <a:pt x="59054" y="1384300"/>
                </a:lnTo>
                <a:lnTo>
                  <a:pt x="64947" y="1397000"/>
                </a:lnTo>
                <a:lnTo>
                  <a:pt x="349224" y="1397000"/>
                </a:lnTo>
                <a:lnTo>
                  <a:pt x="352323" y="1384300"/>
                </a:lnTo>
                <a:close/>
              </a:path>
              <a:path w="411479" h="1930400">
                <a:moveTo>
                  <a:pt x="361010" y="1371600"/>
                </a:moveTo>
                <a:lnTo>
                  <a:pt x="50215" y="1371600"/>
                </a:lnTo>
                <a:lnTo>
                  <a:pt x="53162" y="1384300"/>
                </a:lnTo>
                <a:lnTo>
                  <a:pt x="358203" y="1384300"/>
                </a:lnTo>
                <a:lnTo>
                  <a:pt x="361010" y="1371600"/>
                </a:lnTo>
                <a:close/>
              </a:path>
              <a:path w="411479" h="1930400">
                <a:moveTo>
                  <a:pt x="369569" y="1358900"/>
                </a:moveTo>
                <a:lnTo>
                  <a:pt x="41668" y="1358900"/>
                </a:lnTo>
                <a:lnTo>
                  <a:pt x="44462" y="1371600"/>
                </a:lnTo>
                <a:lnTo>
                  <a:pt x="366763" y="1371600"/>
                </a:lnTo>
                <a:lnTo>
                  <a:pt x="369569" y="1358900"/>
                </a:lnTo>
                <a:close/>
              </a:path>
              <a:path w="411479" h="1930400">
                <a:moveTo>
                  <a:pt x="380225" y="1346200"/>
                </a:moveTo>
                <a:lnTo>
                  <a:pt x="31140" y="1346200"/>
                </a:lnTo>
                <a:lnTo>
                  <a:pt x="33667" y="1358900"/>
                </a:lnTo>
                <a:lnTo>
                  <a:pt x="377558" y="1358900"/>
                </a:lnTo>
                <a:lnTo>
                  <a:pt x="380225" y="1346200"/>
                </a:lnTo>
                <a:close/>
              </a:path>
              <a:path w="411479" h="1930400">
                <a:moveTo>
                  <a:pt x="387375" y="1333500"/>
                </a:moveTo>
                <a:lnTo>
                  <a:pt x="23850" y="1333500"/>
                </a:lnTo>
                <a:lnTo>
                  <a:pt x="26238" y="1346200"/>
                </a:lnTo>
                <a:lnTo>
                  <a:pt x="385127" y="1346200"/>
                </a:lnTo>
                <a:lnTo>
                  <a:pt x="387375" y="1333500"/>
                </a:lnTo>
                <a:close/>
              </a:path>
              <a:path w="411479" h="1930400">
                <a:moveTo>
                  <a:pt x="393826" y="1320800"/>
                </a:moveTo>
                <a:lnTo>
                  <a:pt x="17398" y="1320800"/>
                </a:lnTo>
                <a:lnTo>
                  <a:pt x="19494" y="1333500"/>
                </a:lnTo>
                <a:lnTo>
                  <a:pt x="391731" y="1333500"/>
                </a:lnTo>
                <a:lnTo>
                  <a:pt x="393826" y="1320800"/>
                </a:lnTo>
                <a:close/>
              </a:path>
              <a:path w="411479" h="1930400">
                <a:moveTo>
                  <a:pt x="401116" y="1308100"/>
                </a:moveTo>
                <a:lnTo>
                  <a:pt x="10248" y="1308100"/>
                </a:lnTo>
                <a:lnTo>
                  <a:pt x="13614" y="1320800"/>
                </a:lnTo>
                <a:lnTo>
                  <a:pt x="399440" y="1320800"/>
                </a:lnTo>
                <a:lnTo>
                  <a:pt x="401116" y="1308100"/>
                </a:lnTo>
                <a:close/>
              </a:path>
              <a:path w="411479" h="1930400">
                <a:moveTo>
                  <a:pt x="405320" y="1295400"/>
                </a:moveTo>
                <a:lnTo>
                  <a:pt x="6045" y="1295400"/>
                </a:lnTo>
                <a:lnTo>
                  <a:pt x="7302" y="1308100"/>
                </a:lnTo>
                <a:lnTo>
                  <a:pt x="404075" y="1308100"/>
                </a:lnTo>
                <a:lnTo>
                  <a:pt x="405320" y="1295400"/>
                </a:lnTo>
                <a:close/>
              </a:path>
              <a:path w="411479" h="1930400">
                <a:moveTo>
                  <a:pt x="408406" y="1282700"/>
                </a:moveTo>
                <a:lnTo>
                  <a:pt x="2819" y="1282700"/>
                </a:lnTo>
                <a:lnTo>
                  <a:pt x="3797" y="1295400"/>
                </a:lnTo>
                <a:lnTo>
                  <a:pt x="407568" y="1295400"/>
                </a:lnTo>
                <a:lnTo>
                  <a:pt x="408406" y="1282700"/>
                </a:lnTo>
                <a:close/>
              </a:path>
              <a:path w="411479" h="1930400">
                <a:moveTo>
                  <a:pt x="410794" y="1270000"/>
                </a:moveTo>
                <a:lnTo>
                  <a:pt x="419" y="1270000"/>
                </a:lnTo>
                <a:lnTo>
                  <a:pt x="850" y="1282700"/>
                </a:lnTo>
                <a:lnTo>
                  <a:pt x="410527" y="1282700"/>
                </a:lnTo>
                <a:lnTo>
                  <a:pt x="410794" y="1270000"/>
                </a:lnTo>
                <a:close/>
              </a:path>
              <a:path w="411479" h="1930400">
                <a:moveTo>
                  <a:pt x="411365" y="1257300"/>
                </a:moveTo>
                <a:lnTo>
                  <a:pt x="0" y="1257300"/>
                </a:lnTo>
                <a:lnTo>
                  <a:pt x="0" y="1270000"/>
                </a:lnTo>
                <a:lnTo>
                  <a:pt x="411365" y="1270000"/>
                </a:lnTo>
                <a:lnTo>
                  <a:pt x="411365" y="1257300"/>
                </a:lnTo>
                <a:close/>
              </a:path>
              <a:path w="411479" h="1930400">
                <a:moveTo>
                  <a:pt x="410235" y="1244600"/>
                </a:moveTo>
                <a:lnTo>
                  <a:pt x="977" y="1244600"/>
                </a:lnTo>
                <a:lnTo>
                  <a:pt x="152" y="1257300"/>
                </a:lnTo>
                <a:lnTo>
                  <a:pt x="411073" y="1257300"/>
                </a:lnTo>
                <a:lnTo>
                  <a:pt x="410235" y="1244600"/>
                </a:lnTo>
                <a:close/>
              </a:path>
              <a:path w="411479" h="1930400">
                <a:moveTo>
                  <a:pt x="408279" y="1231900"/>
                </a:moveTo>
                <a:lnTo>
                  <a:pt x="3086" y="1231900"/>
                </a:lnTo>
                <a:lnTo>
                  <a:pt x="2247" y="1244600"/>
                </a:lnTo>
                <a:lnTo>
                  <a:pt x="409676" y="1244600"/>
                </a:lnTo>
                <a:lnTo>
                  <a:pt x="408279" y="1231900"/>
                </a:lnTo>
                <a:close/>
              </a:path>
              <a:path w="411479" h="1930400">
                <a:moveTo>
                  <a:pt x="405193" y="1219200"/>
                </a:moveTo>
                <a:lnTo>
                  <a:pt x="6184" y="1219200"/>
                </a:lnTo>
                <a:lnTo>
                  <a:pt x="5054" y="1231900"/>
                </a:lnTo>
                <a:lnTo>
                  <a:pt x="406311" y="1231900"/>
                </a:lnTo>
                <a:lnTo>
                  <a:pt x="405193" y="1219200"/>
                </a:lnTo>
                <a:close/>
              </a:path>
              <a:path w="411479" h="1930400">
                <a:moveTo>
                  <a:pt x="399719" y="1206500"/>
                </a:moveTo>
                <a:lnTo>
                  <a:pt x="11518" y="1206500"/>
                </a:lnTo>
                <a:lnTo>
                  <a:pt x="10109" y="1219200"/>
                </a:lnTo>
                <a:lnTo>
                  <a:pt x="401269" y="1219200"/>
                </a:lnTo>
                <a:lnTo>
                  <a:pt x="399719" y="1206500"/>
                </a:lnTo>
                <a:close/>
              </a:path>
              <a:path w="411479" h="1930400">
                <a:moveTo>
                  <a:pt x="394804" y="1193800"/>
                </a:moveTo>
                <a:lnTo>
                  <a:pt x="18389" y="1193800"/>
                </a:lnTo>
                <a:lnTo>
                  <a:pt x="14731" y="1206500"/>
                </a:lnTo>
                <a:lnTo>
                  <a:pt x="396493" y="1206500"/>
                </a:lnTo>
                <a:lnTo>
                  <a:pt x="394804" y="1193800"/>
                </a:lnTo>
                <a:close/>
              </a:path>
              <a:path w="411479" h="1930400">
                <a:moveTo>
                  <a:pt x="389204" y="1181100"/>
                </a:moveTo>
                <a:lnTo>
                  <a:pt x="22161" y="1181100"/>
                </a:lnTo>
                <a:lnTo>
                  <a:pt x="20205" y="1193800"/>
                </a:lnTo>
                <a:lnTo>
                  <a:pt x="391020" y="1193800"/>
                </a:lnTo>
                <a:lnTo>
                  <a:pt x="389204" y="1181100"/>
                </a:lnTo>
                <a:close/>
              </a:path>
              <a:path w="411479" h="1930400">
                <a:moveTo>
                  <a:pt x="380923" y="1168400"/>
                </a:moveTo>
                <a:lnTo>
                  <a:pt x="30441" y="1168400"/>
                </a:lnTo>
                <a:lnTo>
                  <a:pt x="28193" y="1181100"/>
                </a:lnTo>
                <a:lnTo>
                  <a:pt x="383019" y="1181100"/>
                </a:lnTo>
                <a:lnTo>
                  <a:pt x="380923" y="1168400"/>
                </a:lnTo>
                <a:close/>
              </a:path>
              <a:path w="411479" h="1930400">
                <a:moveTo>
                  <a:pt x="374332" y="1155700"/>
                </a:moveTo>
                <a:lnTo>
                  <a:pt x="37033" y="1155700"/>
                </a:lnTo>
                <a:lnTo>
                  <a:pt x="32550" y="1168400"/>
                </a:lnTo>
                <a:lnTo>
                  <a:pt x="376580" y="1168400"/>
                </a:lnTo>
                <a:lnTo>
                  <a:pt x="374332" y="1155700"/>
                </a:lnTo>
                <a:close/>
              </a:path>
              <a:path w="411479" h="1930400">
                <a:moveTo>
                  <a:pt x="367461" y="1143000"/>
                </a:moveTo>
                <a:lnTo>
                  <a:pt x="43903" y="1143000"/>
                </a:lnTo>
                <a:lnTo>
                  <a:pt x="41528" y="1155700"/>
                </a:lnTo>
                <a:lnTo>
                  <a:pt x="369709" y="1155700"/>
                </a:lnTo>
                <a:lnTo>
                  <a:pt x="367461" y="1143000"/>
                </a:lnTo>
                <a:close/>
              </a:path>
              <a:path w="411479" h="1930400">
                <a:moveTo>
                  <a:pt x="358076" y="1130300"/>
                </a:moveTo>
                <a:lnTo>
                  <a:pt x="53162" y="1130300"/>
                </a:lnTo>
                <a:lnTo>
                  <a:pt x="50774" y="1143000"/>
                </a:lnTo>
                <a:lnTo>
                  <a:pt x="360451" y="1143000"/>
                </a:lnTo>
                <a:lnTo>
                  <a:pt x="358076" y="1130300"/>
                </a:lnTo>
                <a:close/>
              </a:path>
              <a:path w="411479" h="1930400">
                <a:moveTo>
                  <a:pt x="351193" y="1117600"/>
                </a:moveTo>
                <a:lnTo>
                  <a:pt x="60185" y="1117600"/>
                </a:lnTo>
                <a:lnTo>
                  <a:pt x="57784" y="1130300"/>
                </a:lnTo>
                <a:lnTo>
                  <a:pt x="353428" y="1130300"/>
                </a:lnTo>
                <a:lnTo>
                  <a:pt x="351193" y="1117600"/>
                </a:lnTo>
                <a:close/>
              </a:path>
              <a:path w="411479" h="1930400">
                <a:moveTo>
                  <a:pt x="344322" y="1104900"/>
                </a:moveTo>
                <a:lnTo>
                  <a:pt x="67055" y="1104900"/>
                </a:lnTo>
                <a:lnTo>
                  <a:pt x="64655" y="1117600"/>
                </a:lnTo>
                <a:lnTo>
                  <a:pt x="346557" y="1117600"/>
                </a:lnTo>
                <a:lnTo>
                  <a:pt x="344322" y="1104900"/>
                </a:lnTo>
                <a:close/>
              </a:path>
              <a:path w="411479" h="1930400">
                <a:moveTo>
                  <a:pt x="335483" y="1092200"/>
                </a:moveTo>
                <a:lnTo>
                  <a:pt x="75882" y="1092200"/>
                </a:lnTo>
                <a:lnTo>
                  <a:pt x="73634" y="1104900"/>
                </a:lnTo>
                <a:lnTo>
                  <a:pt x="337591" y="1104900"/>
                </a:lnTo>
                <a:lnTo>
                  <a:pt x="335483" y="1092200"/>
                </a:lnTo>
                <a:close/>
              </a:path>
              <a:path w="411479" h="1930400">
                <a:moveTo>
                  <a:pt x="329171" y="1079500"/>
                </a:moveTo>
                <a:lnTo>
                  <a:pt x="82194" y="1079500"/>
                </a:lnTo>
                <a:lnTo>
                  <a:pt x="77990" y="1092200"/>
                </a:lnTo>
                <a:lnTo>
                  <a:pt x="331139" y="1092200"/>
                </a:lnTo>
                <a:lnTo>
                  <a:pt x="329171" y="1079500"/>
                </a:lnTo>
                <a:close/>
              </a:path>
              <a:path w="411479" h="1930400">
                <a:moveTo>
                  <a:pt x="323151" y="1066800"/>
                </a:moveTo>
                <a:lnTo>
                  <a:pt x="88226" y="1066800"/>
                </a:lnTo>
                <a:lnTo>
                  <a:pt x="86258" y="1079500"/>
                </a:lnTo>
                <a:lnTo>
                  <a:pt x="325107" y="1079500"/>
                </a:lnTo>
                <a:lnTo>
                  <a:pt x="323151" y="1066800"/>
                </a:lnTo>
                <a:close/>
              </a:path>
              <a:path w="411479" h="1930400">
                <a:moveTo>
                  <a:pt x="315569" y="1054100"/>
                </a:moveTo>
                <a:lnTo>
                  <a:pt x="95669" y="1054100"/>
                </a:lnTo>
                <a:lnTo>
                  <a:pt x="93840" y="1066800"/>
                </a:lnTo>
                <a:lnTo>
                  <a:pt x="317398" y="1066800"/>
                </a:lnTo>
                <a:lnTo>
                  <a:pt x="315569" y="1054100"/>
                </a:lnTo>
                <a:close/>
              </a:path>
              <a:path w="411479" h="1930400">
                <a:moveTo>
                  <a:pt x="308698" y="1041400"/>
                </a:moveTo>
                <a:lnTo>
                  <a:pt x="102539" y="1041400"/>
                </a:lnTo>
                <a:lnTo>
                  <a:pt x="99161" y="1054100"/>
                </a:lnTo>
                <a:lnTo>
                  <a:pt x="312064" y="1054100"/>
                </a:lnTo>
                <a:lnTo>
                  <a:pt x="308698" y="1041400"/>
                </a:lnTo>
                <a:close/>
              </a:path>
              <a:path w="411479" h="1930400">
                <a:moveTo>
                  <a:pt x="305612" y="1028700"/>
                </a:moveTo>
                <a:lnTo>
                  <a:pt x="105752" y="1028700"/>
                </a:lnTo>
                <a:lnTo>
                  <a:pt x="104203" y="1041400"/>
                </a:lnTo>
                <a:lnTo>
                  <a:pt x="307162" y="1041400"/>
                </a:lnTo>
                <a:lnTo>
                  <a:pt x="305612" y="1028700"/>
                </a:lnTo>
                <a:close/>
              </a:path>
              <a:path w="411479" h="1930400">
                <a:moveTo>
                  <a:pt x="299719" y="1016000"/>
                </a:moveTo>
                <a:lnTo>
                  <a:pt x="111505" y="1016000"/>
                </a:lnTo>
                <a:lnTo>
                  <a:pt x="110096" y="1028700"/>
                </a:lnTo>
                <a:lnTo>
                  <a:pt x="301116" y="1028700"/>
                </a:lnTo>
                <a:lnTo>
                  <a:pt x="299719" y="1016000"/>
                </a:lnTo>
                <a:close/>
              </a:path>
              <a:path w="411479" h="1930400">
                <a:moveTo>
                  <a:pt x="295795" y="1003300"/>
                </a:moveTo>
                <a:lnTo>
                  <a:pt x="116700" y="1003300"/>
                </a:lnTo>
                <a:lnTo>
                  <a:pt x="114172" y="1016000"/>
                </a:lnTo>
                <a:lnTo>
                  <a:pt x="297052" y="1016000"/>
                </a:lnTo>
                <a:lnTo>
                  <a:pt x="295795" y="1003300"/>
                </a:lnTo>
                <a:close/>
              </a:path>
              <a:path w="411479" h="1930400">
                <a:moveTo>
                  <a:pt x="290042" y="990600"/>
                </a:moveTo>
                <a:lnTo>
                  <a:pt x="120205" y="990600"/>
                </a:lnTo>
                <a:lnTo>
                  <a:pt x="119075" y="1003300"/>
                </a:lnTo>
                <a:lnTo>
                  <a:pt x="294538" y="1003300"/>
                </a:lnTo>
                <a:lnTo>
                  <a:pt x="290042" y="990600"/>
                </a:lnTo>
                <a:close/>
              </a:path>
              <a:path w="411479" h="1930400">
                <a:moveTo>
                  <a:pt x="288086" y="977900"/>
                </a:moveTo>
                <a:lnTo>
                  <a:pt x="123278" y="977900"/>
                </a:lnTo>
                <a:lnTo>
                  <a:pt x="122161" y="990600"/>
                </a:lnTo>
                <a:lnTo>
                  <a:pt x="289064" y="990600"/>
                </a:lnTo>
                <a:lnTo>
                  <a:pt x="288086" y="977900"/>
                </a:lnTo>
                <a:close/>
              </a:path>
              <a:path w="411479" h="1930400">
                <a:moveTo>
                  <a:pt x="285280" y="965200"/>
                </a:moveTo>
                <a:lnTo>
                  <a:pt x="126796" y="965200"/>
                </a:lnTo>
                <a:lnTo>
                  <a:pt x="125107" y="977900"/>
                </a:lnTo>
                <a:lnTo>
                  <a:pt x="286257" y="977900"/>
                </a:lnTo>
                <a:lnTo>
                  <a:pt x="285280" y="965200"/>
                </a:lnTo>
                <a:close/>
              </a:path>
              <a:path w="411479" h="1930400">
                <a:moveTo>
                  <a:pt x="280085" y="939800"/>
                </a:moveTo>
                <a:lnTo>
                  <a:pt x="131279" y="939800"/>
                </a:lnTo>
                <a:lnTo>
                  <a:pt x="128485" y="965200"/>
                </a:lnTo>
                <a:lnTo>
                  <a:pt x="282892" y="965200"/>
                </a:lnTo>
                <a:lnTo>
                  <a:pt x="282041" y="952500"/>
                </a:lnTo>
                <a:lnTo>
                  <a:pt x="280644" y="952500"/>
                </a:lnTo>
                <a:lnTo>
                  <a:pt x="280085" y="939800"/>
                </a:lnTo>
                <a:close/>
              </a:path>
              <a:path w="411479" h="1930400">
                <a:moveTo>
                  <a:pt x="278256" y="927100"/>
                </a:moveTo>
                <a:lnTo>
                  <a:pt x="134226" y="927100"/>
                </a:lnTo>
                <a:lnTo>
                  <a:pt x="132549" y="939800"/>
                </a:lnTo>
                <a:lnTo>
                  <a:pt x="279387" y="939800"/>
                </a:lnTo>
                <a:lnTo>
                  <a:pt x="278256" y="927100"/>
                </a:lnTo>
                <a:close/>
              </a:path>
              <a:path w="411479" h="1930400">
                <a:moveTo>
                  <a:pt x="273634" y="889000"/>
                </a:moveTo>
                <a:lnTo>
                  <a:pt x="138010" y="889000"/>
                </a:lnTo>
                <a:lnTo>
                  <a:pt x="137172" y="901700"/>
                </a:lnTo>
                <a:lnTo>
                  <a:pt x="136893" y="901700"/>
                </a:lnTo>
                <a:lnTo>
                  <a:pt x="135216" y="914400"/>
                </a:lnTo>
                <a:lnTo>
                  <a:pt x="134645" y="927100"/>
                </a:lnTo>
                <a:lnTo>
                  <a:pt x="276580" y="927100"/>
                </a:lnTo>
                <a:lnTo>
                  <a:pt x="273634" y="889000"/>
                </a:lnTo>
                <a:close/>
              </a:path>
              <a:path w="411479" h="1930400">
                <a:moveTo>
                  <a:pt x="271678" y="863600"/>
                </a:moveTo>
                <a:lnTo>
                  <a:pt x="139687" y="863600"/>
                </a:lnTo>
                <a:lnTo>
                  <a:pt x="139420" y="876300"/>
                </a:lnTo>
                <a:lnTo>
                  <a:pt x="138861" y="876300"/>
                </a:lnTo>
                <a:lnTo>
                  <a:pt x="138569" y="889000"/>
                </a:lnTo>
                <a:lnTo>
                  <a:pt x="272656" y="889000"/>
                </a:lnTo>
                <a:lnTo>
                  <a:pt x="271818" y="876300"/>
                </a:lnTo>
                <a:lnTo>
                  <a:pt x="271678" y="863600"/>
                </a:lnTo>
                <a:close/>
              </a:path>
              <a:path w="411479" h="1930400">
                <a:moveTo>
                  <a:pt x="270967" y="850900"/>
                </a:moveTo>
                <a:lnTo>
                  <a:pt x="140398" y="850900"/>
                </a:lnTo>
                <a:lnTo>
                  <a:pt x="140119" y="863600"/>
                </a:lnTo>
                <a:lnTo>
                  <a:pt x="271106" y="863600"/>
                </a:lnTo>
                <a:lnTo>
                  <a:pt x="270967" y="850900"/>
                </a:lnTo>
                <a:close/>
              </a:path>
              <a:path w="411479" h="1930400">
                <a:moveTo>
                  <a:pt x="266344" y="749300"/>
                </a:moveTo>
                <a:lnTo>
                  <a:pt x="145021" y="749300"/>
                </a:lnTo>
                <a:lnTo>
                  <a:pt x="144754" y="762000"/>
                </a:lnTo>
                <a:lnTo>
                  <a:pt x="144335" y="774700"/>
                </a:lnTo>
                <a:lnTo>
                  <a:pt x="144043" y="774700"/>
                </a:lnTo>
                <a:lnTo>
                  <a:pt x="143332" y="787400"/>
                </a:lnTo>
                <a:lnTo>
                  <a:pt x="143205" y="800100"/>
                </a:lnTo>
                <a:lnTo>
                  <a:pt x="142925" y="800100"/>
                </a:lnTo>
                <a:lnTo>
                  <a:pt x="141935" y="825500"/>
                </a:lnTo>
                <a:lnTo>
                  <a:pt x="141668" y="825500"/>
                </a:lnTo>
                <a:lnTo>
                  <a:pt x="141236" y="838200"/>
                </a:lnTo>
                <a:lnTo>
                  <a:pt x="140957" y="850900"/>
                </a:lnTo>
                <a:lnTo>
                  <a:pt x="270281" y="850900"/>
                </a:lnTo>
                <a:lnTo>
                  <a:pt x="270128" y="838200"/>
                </a:lnTo>
                <a:lnTo>
                  <a:pt x="269849" y="838200"/>
                </a:lnTo>
                <a:lnTo>
                  <a:pt x="269278" y="825500"/>
                </a:lnTo>
                <a:lnTo>
                  <a:pt x="269151" y="812800"/>
                </a:lnTo>
                <a:lnTo>
                  <a:pt x="268592" y="812800"/>
                </a:lnTo>
                <a:lnTo>
                  <a:pt x="267741" y="787400"/>
                </a:lnTo>
                <a:lnTo>
                  <a:pt x="267461" y="787400"/>
                </a:lnTo>
                <a:lnTo>
                  <a:pt x="266903" y="762000"/>
                </a:lnTo>
                <a:lnTo>
                  <a:pt x="266623" y="762000"/>
                </a:lnTo>
                <a:lnTo>
                  <a:pt x="266344" y="749300"/>
                </a:lnTo>
                <a:close/>
              </a:path>
              <a:path w="411479" h="1930400">
                <a:moveTo>
                  <a:pt x="265506" y="736600"/>
                </a:moveTo>
                <a:lnTo>
                  <a:pt x="146151" y="736600"/>
                </a:lnTo>
                <a:lnTo>
                  <a:pt x="145580" y="749300"/>
                </a:lnTo>
                <a:lnTo>
                  <a:pt x="265633" y="749300"/>
                </a:lnTo>
                <a:lnTo>
                  <a:pt x="265506" y="736600"/>
                </a:lnTo>
                <a:close/>
              </a:path>
              <a:path w="411479" h="1930400">
                <a:moveTo>
                  <a:pt x="262699" y="698500"/>
                </a:moveTo>
                <a:lnTo>
                  <a:pt x="148666" y="698500"/>
                </a:lnTo>
                <a:lnTo>
                  <a:pt x="148399" y="711200"/>
                </a:lnTo>
                <a:lnTo>
                  <a:pt x="147980" y="711200"/>
                </a:lnTo>
                <a:lnTo>
                  <a:pt x="146291" y="736600"/>
                </a:lnTo>
                <a:lnTo>
                  <a:pt x="264947" y="736600"/>
                </a:lnTo>
                <a:lnTo>
                  <a:pt x="264655" y="723900"/>
                </a:lnTo>
                <a:lnTo>
                  <a:pt x="264388" y="723900"/>
                </a:lnTo>
                <a:lnTo>
                  <a:pt x="262966" y="711200"/>
                </a:lnTo>
                <a:lnTo>
                  <a:pt x="262699" y="698500"/>
                </a:lnTo>
                <a:close/>
              </a:path>
              <a:path w="411479" h="1930400">
                <a:moveTo>
                  <a:pt x="261569" y="685800"/>
                </a:moveTo>
                <a:lnTo>
                  <a:pt x="149644" y="685800"/>
                </a:lnTo>
                <a:lnTo>
                  <a:pt x="149377" y="698500"/>
                </a:lnTo>
                <a:lnTo>
                  <a:pt x="261988" y="698500"/>
                </a:lnTo>
                <a:lnTo>
                  <a:pt x="261569" y="685800"/>
                </a:lnTo>
                <a:close/>
              </a:path>
              <a:path w="411479" h="1930400">
                <a:moveTo>
                  <a:pt x="257365" y="647700"/>
                </a:moveTo>
                <a:lnTo>
                  <a:pt x="153873" y="647700"/>
                </a:lnTo>
                <a:lnTo>
                  <a:pt x="153441" y="660400"/>
                </a:lnTo>
                <a:lnTo>
                  <a:pt x="152450" y="660400"/>
                </a:lnTo>
                <a:lnTo>
                  <a:pt x="150774" y="673100"/>
                </a:lnTo>
                <a:lnTo>
                  <a:pt x="150494" y="685800"/>
                </a:lnTo>
                <a:lnTo>
                  <a:pt x="261302" y="685800"/>
                </a:lnTo>
                <a:lnTo>
                  <a:pt x="257924" y="660400"/>
                </a:lnTo>
                <a:lnTo>
                  <a:pt x="257365" y="647700"/>
                </a:lnTo>
                <a:close/>
              </a:path>
              <a:path w="411479" h="1930400">
                <a:moveTo>
                  <a:pt x="255409" y="635000"/>
                </a:moveTo>
                <a:lnTo>
                  <a:pt x="155270" y="635000"/>
                </a:lnTo>
                <a:lnTo>
                  <a:pt x="154851" y="647700"/>
                </a:lnTo>
                <a:lnTo>
                  <a:pt x="256527" y="647700"/>
                </a:lnTo>
                <a:lnTo>
                  <a:pt x="255409" y="635000"/>
                </a:lnTo>
                <a:close/>
              </a:path>
              <a:path w="411479" h="1930400">
                <a:moveTo>
                  <a:pt x="245313" y="558800"/>
                </a:moveTo>
                <a:lnTo>
                  <a:pt x="167055" y="558800"/>
                </a:lnTo>
                <a:lnTo>
                  <a:pt x="165366" y="571500"/>
                </a:lnTo>
                <a:lnTo>
                  <a:pt x="164947" y="571500"/>
                </a:lnTo>
                <a:lnTo>
                  <a:pt x="162140" y="596900"/>
                </a:lnTo>
                <a:lnTo>
                  <a:pt x="161721" y="596900"/>
                </a:lnTo>
                <a:lnTo>
                  <a:pt x="158343" y="622300"/>
                </a:lnTo>
                <a:lnTo>
                  <a:pt x="157365" y="622300"/>
                </a:lnTo>
                <a:lnTo>
                  <a:pt x="156806" y="635000"/>
                </a:lnTo>
                <a:lnTo>
                  <a:pt x="254419" y="635000"/>
                </a:lnTo>
                <a:lnTo>
                  <a:pt x="253999" y="622300"/>
                </a:lnTo>
                <a:lnTo>
                  <a:pt x="251764" y="609600"/>
                </a:lnTo>
                <a:lnTo>
                  <a:pt x="251332" y="609600"/>
                </a:lnTo>
                <a:lnTo>
                  <a:pt x="247408" y="584200"/>
                </a:lnTo>
                <a:lnTo>
                  <a:pt x="246989" y="571500"/>
                </a:lnTo>
                <a:lnTo>
                  <a:pt x="245313" y="558800"/>
                </a:lnTo>
                <a:close/>
              </a:path>
              <a:path w="411479" h="1930400">
                <a:moveTo>
                  <a:pt x="243331" y="546100"/>
                </a:moveTo>
                <a:lnTo>
                  <a:pt x="168033" y="546100"/>
                </a:lnTo>
                <a:lnTo>
                  <a:pt x="167462" y="558800"/>
                </a:lnTo>
                <a:lnTo>
                  <a:pt x="243763" y="558800"/>
                </a:lnTo>
                <a:lnTo>
                  <a:pt x="243331" y="546100"/>
                </a:lnTo>
                <a:close/>
              </a:path>
              <a:path w="411479" h="1930400">
                <a:moveTo>
                  <a:pt x="238848" y="508000"/>
                </a:moveTo>
                <a:lnTo>
                  <a:pt x="172935" y="508000"/>
                </a:lnTo>
                <a:lnTo>
                  <a:pt x="170408" y="533400"/>
                </a:lnTo>
                <a:lnTo>
                  <a:pt x="169849" y="533400"/>
                </a:lnTo>
                <a:lnTo>
                  <a:pt x="169011" y="546100"/>
                </a:lnTo>
                <a:lnTo>
                  <a:pt x="242354" y="546100"/>
                </a:lnTo>
                <a:lnTo>
                  <a:pt x="241795" y="533400"/>
                </a:lnTo>
                <a:lnTo>
                  <a:pt x="240118" y="520700"/>
                </a:lnTo>
                <a:lnTo>
                  <a:pt x="239267" y="520700"/>
                </a:lnTo>
                <a:lnTo>
                  <a:pt x="238848" y="508000"/>
                </a:lnTo>
                <a:close/>
              </a:path>
              <a:path w="411479" h="1930400">
                <a:moveTo>
                  <a:pt x="237591" y="495300"/>
                </a:moveTo>
                <a:lnTo>
                  <a:pt x="174053" y="495300"/>
                </a:lnTo>
                <a:lnTo>
                  <a:pt x="173215" y="508000"/>
                </a:lnTo>
                <a:lnTo>
                  <a:pt x="238442" y="508000"/>
                </a:lnTo>
                <a:lnTo>
                  <a:pt x="237591" y="495300"/>
                </a:lnTo>
                <a:close/>
              </a:path>
              <a:path w="411479" h="1930400">
                <a:moveTo>
                  <a:pt x="234226" y="457200"/>
                </a:moveTo>
                <a:lnTo>
                  <a:pt x="177279" y="457200"/>
                </a:lnTo>
                <a:lnTo>
                  <a:pt x="175044" y="482600"/>
                </a:lnTo>
                <a:lnTo>
                  <a:pt x="174612" y="495300"/>
                </a:lnTo>
                <a:lnTo>
                  <a:pt x="236893" y="495300"/>
                </a:lnTo>
                <a:lnTo>
                  <a:pt x="236334" y="482600"/>
                </a:lnTo>
                <a:lnTo>
                  <a:pt x="235902" y="482600"/>
                </a:lnTo>
                <a:lnTo>
                  <a:pt x="235356" y="469900"/>
                </a:lnTo>
                <a:lnTo>
                  <a:pt x="234797" y="469900"/>
                </a:lnTo>
                <a:lnTo>
                  <a:pt x="234226" y="457200"/>
                </a:lnTo>
                <a:close/>
              </a:path>
              <a:path w="411479" h="1930400">
                <a:moveTo>
                  <a:pt x="233248" y="444500"/>
                </a:moveTo>
                <a:lnTo>
                  <a:pt x="177698" y="444500"/>
                </a:lnTo>
                <a:lnTo>
                  <a:pt x="177571" y="457200"/>
                </a:lnTo>
                <a:lnTo>
                  <a:pt x="233794" y="457200"/>
                </a:lnTo>
                <a:lnTo>
                  <a:pt x="233248" y="444500"/>
                </a:lnTo>
                <a:close/>
              </a:path>
              <a:path w="411479" h="1930400">
                <a:moveTo>
                  <a:pt x="232816" y="431800"/>
                </a:moveTo>
                <a:lnTo>
                  <a:pt x="178409" y="431800"/>
                </a:lnTo>
                <a:lnTo>
                  <a:pt x="178257" y="444500"/>
                </a:lnTo>
                <a:lnTo>
                  <a:pt x="233108" y="444500"/>
                </a:lnTo>
                <a:lnTo>
                  <a:pt x="232816" y="431800"/>
                </a:lnTo>
                <a:close/>
              </a:path>
              <a:path w="411479" h="1930400">
                <a:moveTo>
                  <a:pt x="232257" y="419100"/>
                </a:moveTo>
                <a:lnTo>
                  <a:pt x="179108" y="419100"/>
                </a:lnTo>
                <a:lnTo>
                  <a:pt x="178815" y="431800"/>
                </a:lnTo>
                <a:lnTo>
                  <a:pt x="232397" y="431800"/>
                </a:lnTo>
                <a:lnTo>
                  <a:pt x="232257" y="419100"/>
                </a:lnTo>
                <a:close/>
              </a:path>
              <a:path w="411479" h="1930400">
                <a:moveTo>
                  <a:pt x="231419" y="406400"/>
                </a:moveTo>
                <a:lnTo>
                  <a:pt x="179946" y="406400"/>
                </a:lnTo>
                <a:lnTo>
                  <a:pt x="179666" y="419100"/>
                </a:lnTo>
                <a:lnTo>
                  <a:pt x="231559" y="419100"/>
                </a:lnTo>
                <a:lnTo>
                  <a:pt x="231419" y="406400"/>
                </a:lnTo>
                <a:close/>
              </a:path>
              <a:path w="411479" h="1930400">
                <a:moveTo>
                  <a:pt x="230720" y="393700"/>
                </a:moveTo>
                <a:lnTo>
                  <a:pt x="180505" y="393700"/>
                </a:lnTo>
                <a:lnTo>
                  <a:pt x="180365" y="406400"/>
                </a:lnTo>
                <a:lnTo>
                  <a:pt x="231000" y="406400"/>
                </a:lnTo>
                <a:lnTo>
                  <a:pt x="230720" y="393700"/>
                </a:lnTo>
                <a:close/>
              </a:path>
              <a:path w="411479" h="1930400">
                <a:moveTo>
                  <a:pt x="230149" y="381000"/>
                </a:moveTo>
                <a:lnTo>
                  <a:pt x="181216" y="381000"/>
                </a:lnTo>
                <a:lnTo>
                  <a:pt x="180924" y="393700"/>
                </a:lnTo>
                <a:lnTo>
                  <a:pt x="230301" y="393700"/>
                </a:lnTo>
                <a:lnTo>
                  <a:pt x="230149" y="381000"/>
                </a:lnTo>
                <a:close/>
              </a:path>
              <a:path w="411479" h="1930400">
                <a:moveTo>
                  <a:pt x="225386" y="317500"/>
                </a:moveTo>
                <a:lnTo>
                  <a:pt x="185839" y="317500"/>
                </a:lnTo>
                <a:lnTo>
                  <a:pt x="185280" y="330200"/>
                </a:lnTo>
                <a:lnTo>
                  <a:pt x="184861" y="330200"/>
                </a:lnTo>
                <a:lnTo>
                  <a:pt x="184569" y="342900"/>
                </a:lnTo>
                <a:lnTo>
                  <a:pt x="183464" y="355600"/>
                </a:lnTo>
                <a:lnTo>
                  <a:pt x="183172" y="355600"/>
                </a:lnTo>
                <a:lnTo>
                  <a:pt x="182054" y="368300"/>
                </a:lnTo>
                <a:lnTo>
                  <a:pt x="181914" y="381000"/>
                </a:lnTo>
                <a:lnTo>
                  <a:pt x="229463" y="381000"/>
                </a:lnTo>
                <a:lnTo>
                  <a:pt x="228612" y="368300"/>
                </a:lnTo>
                <a:lnTo>
                  <a:pt x="228485" y="355600"/>
                </a:lnTo>
                <a:lnTo>
                  <a:pt x="227075" y="342900"/>
                </a:lnTo>
                <a:lnTo>
                  <a:pt x="226656" y="342900"/>
                </a:lnTo>
                <a:lnTo>
                  <a:pt x="225818" y="330200"/>
                </a:lnTo>
                <a:lnTo>
                  <a:pt x="225386" y="317500"/>
                </a:lnTo>
                <a:close/>
              </a:path>
              <a:path w="411479" h="1930400">
                <a:moveTo>
                  <a:pt x="223570" y="304800"/>
                </a:moveTo>
                <a:lnTo>
                  <a:pt x="187236" y="304800"/>
                </a:lnTo>
                <a:lnTo>
                  <a:pt x="186956" y="317500"/>
                </a:lnTo>
                <a:lnTo>
                  <a:pt x="224408" y="317500"/>
                </a:lnTo>
                <a:lnTo>
                  <a:pt x="223570" y="304800"/>
                </a:lnTo>
                <a:close/>
              </a:path>
              <a:path w="411479" h="1930400">
                <a:moveTo>
                  <a:pt x="222440" y="292100"/>
                </a:moveTo>
                <a:lnTo>
                  <a:pt x="188353" y="292100"/>
                </a:lnTo>
                <a:lnTo>
                  <a:pt x="188086" y="304800"/>
                </a:lnTo>
                <a:lnTo>
                  <a:pt x="223278" y="304800"/>
                </a:lnTo>
                <a:lnTo>
                  <a:pt x="222440" y="292100"/>
                </a:lnTo>
                <a:close/>
              </a:path>
              <a:path w="411479" h="1930400">
                <a:moveTo>
                  <a:pt x="220052" y="266700"/>
                </a:moveTo>
                <a:lnTo>
                  <a:pt x="191592" y="266700"/>
                </a:lnTo>
                <a:lnTo>
                  <a:pt x="190334" y="279400"/>
                </a:lnTo>
                <a:lnTo>
                  <a:pt x="190042" y="279400"/>
                </a:lnTo>
                <a:lnTo>
                  <a:pt x="188785" y="292100"/>
                </a:lnTo>
                <a:lnTo>
                  <a:pt x="222161" y="292100"/>
                </a:lnTo>
                <a:lnTo>
                  <a:pt x="220052" y="266700"/>
                </a:lnTo>
                <a:close/>
              </a:path>
              <a:path w="411479" h="1930400">
                <a:moveTo>
                  <a:pt x="215722" y="228600"/>
                </a:moveTo>
                <a:lnTo>
                  <a:pt x="195097" y="228600"/>
                </a:lnTo>
                <a:lnTo>
                  <a:pt x="194817" y="241300"/>
                </a:lnTo>
                <a:lnTo>
                  <a:pt x="193128" y="254000"/>
                </a:lnTo>
                <a:lnTo>
                  <a:pt x="192430" y="254000"/>
                </a:lnTo>
                <a:lnTo>
                  <a:pt x="191998" y="266700"/>
                </a:lnTo>
                <a:lnTo>
                  <a:pt x="219786" y="266700"/>
                </a:lnTo>
                <a:lnTo>
                  <a:pt x="217258" y="241300"/>
                </a:lnTo>
                <a:lnTo>
                  <a:pt x="216547" y="241300"/>
                </a:lnTo>
                <a:lnTo>
                  <a:pt x="215722" y="228600"/>
                </a:lnTo>
                <a:close/>
              </a:path>
              <a:path w="411479" h="1930400">
                <a:moveTo>
                  <a:pt x="214591" y="215900"/>
                </a:moveTo>
                <a:lnTo>
                  <a:pt x="196214" y="215900"/>
                </a:lnTo>
                <a:lnTo>
                  <a:pt x="195935" y="228600"/>
                </a:lnTo>
                <a:lnTo>
                  <a:pt x="215430" y="228600"/>
                </a:lnTo>
                <a:lnTo>
                  <a:pt x="214591" y="215900"/>
                </a:lnTo>
                <a:close/>
              </a:path>
              <a:path w="411479" h="1930400">
                <a:moveTo>
                  <a:pt x="213893" y="203200"/>
                </a:moveTo>
                <a:lnTo>
                  <a:pt x="197332" y="203200"/>
                </a:lnTo>
                <a:lnTo>
                  <a:pt x="197065" y="215900"/>
                </a:lnTo>
                <a:lnTo>
                  <a:pt x="214299" y="215900"/>
                </a:lnTo>
                <a:lnTo>
                  <a:pt x="213893" y="203200"/>
                </a:lnTo>
                <a:close/>
              </a:path>
              <a:path w="411479" h="1930400">
                <a:moveTo>
                  <a:pt x="210807" y="165100"/>
                </a:moveTo>
                <a:lnTo>
                  <a:pt x="200710" y="165100"/>
                </a:lnTo>
                <a:lnTo>
                  <a:pt x="198742" y="190500"/>
                </a:lnTo>
                <a:lnTo>
                  <a:pt x="198323" y="203200"/>
                </a:lnTo>
                <a:lnTo>
                  <a:pt x="212902" y="203200"/>
                </a:lnTo>
                <a:lnTo>
                  <a:pt x="212343" y="190500"/>
                </a:lnTo>
                <a:lnTo>
                  <a:pt x="211924" y="190500"/>
                </a:lnTo>
                <a:lnTo>
                  <a:pt x="211073" y="177800"/>
                </a:lnTo>
                <a:lnTo>
                  <a:pt x="210807" y="165100"/>
                </a:lnTo>
                <a:close/>
              </a:path>
              <a:path w="411479" h="1930400">
                <a:moveTo>
                  <a:pt x="209829" y="152400"/>
                </a:moveTo>
                <a:lnTo>
                  <a:pt x="201409" y="152400"/>
                </a:lnTo>
                <a:lnTo>
                  <a:pt x="201269" y="165100"/>
                </a:lnTo>
                <a:lnTo>
                  <a:pt x="210096" y="165100"/>
                </a:lnTo>
                <a:lnTo>
                  <a:pt x="209829" y="152400"/>
                </a:lnTo>
                <a:close/>
              </a:path>
              <a:path w="411479" h="1930400">
                <a:moveTo>
                  <a:pt x="209118" y="139700"/>
                </a:moveTo>
                <a:lnTo>
                  <a:pt x="202107" y="139700"/>
                </a:lnTo>
                <a:lnTo>
                  <a:pt x="201828" y="152400"/>
                </a:lnTo>
                <a:lnTo>
                  <a:pt x="209676" y="152400"/>
                </a:lnTo>
                <a:lnTo>
                  <a:pt x="209118" y="139700"/>
                </a:lnTo>
                <a:close/>
              </a:path>
              <a:path w="411479" h="1930400">
                <a:moveTo>
                  <a:pt x="206603" y="63500"/>
                </a:moveTo>
                <a:lnTo>
                  <a:pt x="204774" y="63500"/>
                </a:lnTo>
                <a:lnTo>
                  <a:pt x="204635" y="76200"/>
                </a:lnTo>
                <a:lnTo>
                  <a:pt x="204355" y="88900"/>
                </a:lnTo>
                <a:lnTo>
                  <a:pt x="204076" y="88900"/>
                </a:lnTo>
                <a:lnTo>
                  <a:pt x="204076" y="101600"/>
                </a:lnTo>
                <a:lnTo>
                  <a:pt x="203098" y="127000"/>
                </a:lnTo>
                <a:lnTo>
                  <a:pt x="202806" y="127000"/>
                </a:lnTo>
                <a:lnTo>
                  <a:pt x="202539" y="139700"/>
                </a:lnTo>
                <a:lnTo>
                  <a:pt x="208838" y="139700"/>
                </a:lnTo>
                <a:lnTo>
                  <a:pt x="208559" y="127000"/>
                </a:lnTo>
                <a:lnTo>
                  <a:pt x="207848" y="114300"/>
                </a:lnTo>
                <a:lnTo>
                  <a:pt x="207721" y="114300"/>
                </a:lnTo>
                <a:lnTo>
                  <a:pt x="207009" y="88900"/>
                </a:lnTo>
                <a:lnTo>
                  <a:pt x="206743" y="76200"/>
                </a:lnTo>
                <a:lnTo>
                  <a:pt x="206603" y="76200"/>
                </a:lnTo>
                <a:lnTo>
                  <a:pt x="206603" y="63500"/>
                </a:lnTo>
                <a:close/>
              </a:path>
              <a:path w="411479" h="1930400">
                <a:moveTo>
                  <a:pt x="206032" y="25400"/>
                </a:moveTo>
                <a:lnTo>
                  <a:pt x="205193" y="25400"/>
                </a:lnTo>
                <a:lnTo>
                  <a:pt x="205193" y="38100"/>
                </a:lnTo>
                <a:lnTo>
                  <a:pt x="204914" y="63500"/>
                </a:lnTo>
                <a:lnTo>
                  <a:pt x="206311" y="63500"/>
                </a:lnTo>
                <a:lnTo>
                  <a:pt x="206311" y="50800"/>
                </a:lnTo>
                <a:lnTo>
                  <a:pt x="206184" y="38100"/>
                </a:lnTo>
                <a:lnTo>
                  <a:pt x="206032" y="38100"/>
                </a:lnTo>
                <a:lnTo>
                  <a:pt x="206032" y="25400"/>
                </a:lnTo>
                <a:close/>
              </a:path>
              <a:path w="411479" h="1930400">
                <a:moveTo>
                  <a:pt x="205892" y="0"/>
                </a:moveTo>
                <a:lnTo>
                  <a:pt x="205473" y="0"/>
                </a:lnTo>
                <a:lnTo>
                  <a:pt x="205473" y="12700"/>
                </a:lnTo>
                <a:lnTo>
                  <a:pt x="205333" y="12700"/>
                </a:lnTo>
                <a:lnTo>
                  <a:pt x="205333" y="25400"/>
                </a:lnTo>
                <a:lnTo>
                  <a:pt x="205892" y="25400"/>
                </a:lnTo>
                <a:lnTo>
                  <a:pt x="20589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27374" y="2771509"/>
            <a:ext cx="411480" cy="1936750"/>
          </a:xfrm>
          <a:custGeom>
            <a:avLst/>
            <a:gdLst/>
            <a:ahLst/>
            <a:cxnLst/>
            <a:rect l="l" t="t" r="r" b="b"/>
            <a:pathLst>
              <a:path w="411479" h="1936750">
                <a:moveTo>
                  <a:pt x="205473" y="1936254"/>
                </a:moveTo>
                <a:lnTo>
                  <a:pt x="205473" y="1936254"/>
                </a:lnTo>
                <a:lnTo>
                  <a:pt x="205473" y="1917280"/>
                </a:lnTo>
                <a:lnTo>
                  <a:pt x="205333" y="1913559"/>
                </a:lnTo>
                <a:lnTo>
                  <a:pt x="205333" y="1909711"/>
                </a:lnTo>
                <a:lnTo>
                  <a:pt x="205333" y="1905990"/>
                </a:lnTo>
                <a:lnTo>
                  <a:pt x="205333" y="1902142"/>
                </a:lnTo>
                <a:lnTo>
                  <a:pt x="205333" y="1898421"/>
                </a:lnTo>
                <a:lnTo>
                  <a:pt x="205193" y="1894586"/>
                </a:lnTo>
                <a:lnTo>
                  <a:pt x="205193" y="1890737"/>
                </a:lnTo>
                <a:lnTo>
                  <a:pt x="205193" y="1887016"/>
                </a:lnTo>
                <a:lnTo>
                  <a:pt x="205193" y="1883168"/>
                </a:lnTo>
                <a:lnTo>
                  <a:pt x="205054" y="1879447"/>
                </a:lnTo>
                <a:lnTo>
                  <a:pt x="205054" y="1875612"/>
                </a:lnTo>
                <a:lnTo>
                  <a:pt x="205054" y="1871878"/>
                </a:lnTo>
                <a:lnTo>
                  <a:pt x="204914" y="1868030"/>
                </a:lnTo>
                <a:lnTo>
                  <a:pt x="204914" y="1864309"/>
                </a:lnTo>
                <a:lnTo>
                  <a:pt x="204774" y="1860473"/>
                </a:lnTo>
                <a:lnTo>
                  <a:pt x="204774" y="1856625"/>
                </a:lnTo>
                <a:lnTo>
                  <a:pt x="204635" y="1852904"/>
                </a:lnTo>
                <a:lnTo>
                  <a:pt x="204635" y="1849056"/>
                </a:lnTo>
                <a:lnTo>
                  <a:pt x="204495" y="1845335"/>
                </a:lnTo>
                <a:lnTo>
                  <a:pt x="204355" y="1841500"/>
                </a:lnTo>
                <a:lnTo>
                  <a:pt x="204355" y="1837778"/>
                </a:lnTo>
                <a:lnTo>
                  <a:pt x="204203" y="1833930"/>
                </a:lnTo>
                <a:lnTo>
                  <a:pt x="204076" y="1830209"/>
                </a:lnTo>
                <a:lnTo>
                  <a:pt x="203936" y="1826361"/>
                </a:lnTo>
                <a:lnTo>
                  <a:pt x="203784" y="1822640"/>
                </a:lnTo>
                <a:lnTo>
                  <a:pt x="203784" y="1818792"/>
                </a:lnTo>
                <a:lnTo>
                  <a:pt x="203644" y="1814957"/>
                </a:lnTo>
                <a:lnTo>
                  <a:pt x="203365" y="1811235"/>
                </a:lnTo>
                <a:lnTo>
                  <a:pt x="203225" y="1807387"/>
                </a:lnTo>
                <a:lnTo>
                  <a:pt x="203098" y="1803666"/>
                </a:lnTo>
                <a:lnTo>
                  <a:pt x="202958" y="1799818"/>
                </a:lnTo>
                <a:lnTo>
                  <a:pt x="202806" y="1796097"/>
                </a:lnTo>
                <a:lnTo>
                  <a:pt x="202539" y="1792262"/>
                </a:lnTo>
                <a:lnTo>
                  <a:pt x="202387" y="1788528"/>
                </a:lnTo>
                <a:lnTo>
                  <a:pt x="202107" y="1784692"/>
                </a:lnTo>
                <a:lnTo>
                  <a:pt x="201968" y="1780959"/>
                </a:lnTo>
                <a:lnTo>
                  <a:pt x="201688" y="1777123"/>
                </a:lnTo>
                <a:lnTo>
                  <a:pt x="201409" y="1773275"/>
                </a:lnTo>
                <a:lnTo>
                  <a:pt x="201117" y="1769554"/>
                </a:lnTo>
                <a:lnTo>
                  <a:pt x="200850" y="1765719"/>
                </a:lnTo>
                <a:lnTo>
                  <a:pt x="200558" y="1761985"/>
                </a:lnTo>
                <a:lnTo>
                  <a:pt x="200291" y="1758149"/>
                </a:lnTo>
                <a:lnTo>
                  <a:pt x="199999" y="1754428"/>
                </a:lnTo>
                <a:lnTo>
                  <a:pt x="199720" y="1750580"/>
                </a:lnTo>
                <a:lnTo>
                  <a:pt x="199313" y="1746859"/>
                </a:lnTo>
                <a:lnTo>
                  <a:pt x="199021" y="1743011"/>
                </a:lnTo>
                <a:lnTo>
                  <a:pt x="198602" y="1739163"/>
                </a:lnTo>
                <a:lnTo>
                  <a:pt x="198323" y="1735442"/>
                </a:lnTo>
                <a:lnTo>
                  <a:pt x="197891" y="1731606"/>
                </a:lnTo>
                <a:lnTo>
                  <a:pt x="197484" y="1727885"/>
                </a:lnTo>
                <a:lnTo>
                  <a:pt x="197065" y="1724037"/>
                </a:lnTo>
                <a:lnTo>
                  <a:pt x="196646" y="1720316"/>
                </a:lnTo>
                <a:lnTo>
                  <a:pt x="196214" y="1716468"/>
                </a:lnTo>
                <a:lnTo>
                  <a:pt x="195656" y="1712747"/>
                </a:lnTo>
                <a:lnTo>
                  <a:pt x="195237" y="1708912"/>
                </a:lnTo>
                <a:lnTo>
                  <a:pt x="194817" y="1705178"/>
                </a:lnTo>
                <a:lnTo>
                  <a:pt x="194246" y="1701342"/>
                </a:lnTo>
                <a:lnTo>
                  <a:pt x="193687" y="1697494"/>
                </a:lnTo>
                <a:lnTo>
                  <a:pt x="193128" y="1693773"/>
                </a:lnTo>
                <a:lnTo>
                  <a:pt x="192709" y="1689925"/>
                </a:lnTo>
                <a:lnTo>
                  <a:pt x="192150" y="1686204"/>
                </a:lnTo>
                <a:lnTo>
                  <a:pt x="191452" y="1682369"/>
                </a:lnTo>
                <a:lnTo>
                  <a:pt x="190893" y="1678635"/>
                </a:lnTo>
                <a:lnTo>
                  <a:pt x="190334" y="1674799"/>
                </a:lnTo>
                <a:lnTo>
                  <a:pt x="189623" y="1671078"/>
                </a:lnTo>
                <a:lnTo>
                  <a:pt x="189064" y="1667230"/>
                </a:lnTo>
                <a:lnTo>
                  <a:pt x="188353" y="1663395"/>
                </a:lnTo>
                <a:lnTo>
                  <a:pt x="187667" y="1659661"/>
                </a:lnTo>
                <a:lnTo>
                  <a:pt x="186956" y="1655813"/>
                </a:lnTo>
                <a:lnTo>
                  <a:pt x="186258" y="1652092"/>
                </a:lnTo>
                <a:lnTo>
                  <a:pt x="185559" y="1648256"/>
                </a:lnTo>
                <a:lnTo>
                  <a:pt x="184861" y="1644535"/>
                </a:lnTo>
                <a:lnTo>
                  <a:pt x="184149" y="1640687"/>
                </a:lnTo>
                <a:lnTo>
                  <a:pt x="183311" y="1636966"/>
                </a:lnTo>
                <a:lnTo>
                  <a:pt x="182613" y="1633118"/>
                </a:lnTo>
                <a:lnTo>
                  <a:pt x="181775" y="1629397"/>
                </a:lnTo>
                <a:lnTo>
                  <a:pt x="180924" y="1625561"/>
                </a:lnTo>
                <a:lnTo>
                  <a:pt x="180085" y="1621713"/>
                </a:lnTo>
                <a:lnTo>
                  <a:pt x="179247" y="1617992"/>
                </a:lnTo>
                <a:lnTo>
                  <a:pt x="178409" y="1614144"/>
                </a:lnTo>
                <a:lnTo>
                  <a:pt x="177418" y="1610423"/>
                </a:lnTo>
                <a:lnTo>
                  <a:pt x="176593" y="1606588"/>
                </a:lnTo>
                <a:lnTo>
                  <a:pt x="175590" y="1602867"/>
                </a:lnTo>
                <a:lnTo>
                  <a:pt x="174612" y="1599018"/>
                </a:lnTo>
                <a:lnTo>
                  <a:pt x="173634" y="1595285"/>
                </a:lnTo>
                <a:lnTo>
                  <a:pt x="172656" y="1591449"/>
                </a:lnTo>
                <a:lnTo>
                  <a:pt x="171678" y="1587728"/>
                </a:lnTo>
                <a:lnTo>
                  <a:pt x="170548" y="1583880"/>
                </a:lnTo>
                <a:lnTo>
                  <a:pt x="169430" y="1580045"/>
                </a:lnTo>
                <a:lnTo>
                  <a:pt x="168452" y="1576311"/>
                </a:lnTo>
                <a:lnTo>
                  <a:pt x="167182" y="1572475"/>
                </a:lnTo>
                <a:lnTo>
                  <a:pt x="166052" y="1568754"/>
                </a:lnTo>
                <a:lnTo>
                  <a:pt x="164947" y="1564906"/>
                </a:lnTo>
                <a:lnTo>
                  <a:pt x="163677" y="1561185"/>
                </a:lnTo>
                <a:lnTo>
                  <a:pt x="162407" y="1557337"/>
                </a:lnTo>
                <a:lnTo>
                  <a:pt x="161010" y="1553616"/>
                </a:lnTo>
                <a:lnTo>
                  <a:pt x="159753" y="1549768"/>
                </a:lnTo>
                <a:lnTo>
                  <a:pt x="158343" y="1545932"/>
                </a:lnTo>
                <a:lnTo>
                  <a:pt x="156946" y="1542211"/>
                </a:lnTo>
                <a:lnTo>
                  <a:pt x="155536" y="1538363"/>
                </a:lnTo>
                <a:lnTo>
                  <a:pt x="154000" y="1534642"/>
                </a:lnTo>
                <a:lnTo>
                  <a:pt x="152450" y="1530794"/>
                </a:lnTo>
                <a:lnTo>
                  <a:pt x="150774" y="1527073"/>
                </a:lnTo>
                <a:lnTo>
                  <a:pt x="149224" y="1523238"/>
                </a:lnTo>
                <a:lnTo>
                  <a:pt x="147548" y="1519516"/>
                </a:lnTo>
                <a:lnTo>
                  <a:pt x="145732" y="1515668"/>
                </a:lnTo>
                <a:lnTo>
                  <a:pt x="144043" y="1511935"/>
                </a:lnTo>
                <a:lnTo>
                  <a:pt x="142227" y="1508099"/>
                </a:lnTo>
                <a:lnTo>
                  <a:pt x="140258" y="1504251"/>
                </a:lnTo>
                <a:lnTo>
                  <a:pt x="138290" y="1500530"/>
                </a:lnTo>
                <a:lnTo>
                  <a:pt x="136334" y="1496695"/>
                </a:lnTo>
                <a:lnTo>
                  <a:pt x="123278" y="1473987"/>
                </a:lnTo>
                <a:lnTo>
                  <a:pt x="120903" y="1470152"/>
                </a:lnTo>
                <a:lnTo>
                  <a:pt x="118516" y="1466418"/>
                </a:lnTo>
                <a:lnTo>
                  <a:pt x="115989" y="1462582"/>
                </a:lnTo>
                <a:lnTo>
                  <a:pt x="113474" y="1458861"/>
                </a:lnTo>
                <a:lnTo>
                  <a:pt x="110947" y="1455013"/>
                </a:lnTo>
                <a:lnTo>
                  <a:pt x="108280" y="1451292"/>
                </a:lnTo>
                <a:lnTo>
                  <a:pt x="105625" y="1447444"/>
                </a:lnTo>
                <a:lnTo>
                  <a:pt x="102958" y="1443723"/>
                </a:lnTo>
                <a:lnTo>
                  <a:pt x="100152" y="1439887"/>
                </a:lnTo>
                <a:lnTo>
                  <a:pt x="97332" y="1436166"/>
                </a:lnTo>
                <a:lnTo>
                  <a:pt x="94538" y="1432318"/>
                </a:lnTo>
                <a:lnTo>
                  <a:pt x="91732" y="1428470"/>
                </a:lnTo>
                <a:lnTo>
                  <a:pt x="88785" y="1424749"/>
                </a:lnTo>
                <a:lnTo>
                  <a:pt x="85839" y="1420901"/>
                </a:lnTo>
                <a:lnTo>
                  <a:pt x="82905" y="1417180"/>
                </a:lnTo>
                <a:lnTo>
                  <a:pt x="79946" y="1413344"/>
                </a:lnTo>
                <a:lnTo>
                  <a:pt x="77012" y="1409611"/>
                </a:lnTo>
                <a:lnTo>
                  <a:pt x="73926" y="1405775"/>
                </a:lnTo>
                <a:lnTo>
                  <a:pt x="70967" y="1402054"/>
                </a:lnTo>
                <a:lnTo>
                  <a:pt x="68033" y="1398206"/>
                </a:lnTo>
                <a:lnTo>
                  <a:pt x="64947" y="1394485"/>
                </a:lnTo>
                <a:lnTo>
                  <a:pt x="62001" y="1390637"/>
                </a:lnTo>
                <a:lnTo>
                  <a:pt x="59054" y="1386801"/>
                </a:lnTo>
                <a:lnTo>
                  <a:pt x="56108" y="1383068"/>
                </a:lnTo>
                <a:lnTo>
                  <a:pt x="53162" y="1379232"/>
                </a:lnTo>
                <a:lnTo>
                  <a:pt x="28613" y="1345120"/>
                </a:lnTo>
                <a:lnTo>
                  <a:pt x="19494" y="1329994"/>
                </a:lnTo>
                <a:lnTo>
                  <a:pt x="17398" y="1326273"/>
                </a:lnTo>
                <a:lnTo>
                  <a:pt x="15430" y="1322425"/>
                </a:lnTo>
                <a:lnTo>
                  <a:pt x="13614" y="1318704"/>
                </a:lnTo>
                <a:lnTo>
                  <a:pt x="11937" y="1314856"/>
                </a:lnTo>
                <a:lnTo>
                  <a:pt x="10248" y="1311021"/>
                </a:lnTo>
                <a:lnTo>
                  <a:pt x="8699" y="1307287"/>
                </a:lnTo>
                <a:lnTo>
                  <a:pt x="7302" y="1303451"/>
                </a:lnTo>
                <a:lnTo>
                  <a:pt x="6045" y="1299718"/>
                </a:lnTo>
                <a:lnTo>
                  <a:pt x="4914" y="1295882"/>
                </a:lnTo>
                <a:lnTo>
                  <a:pt x="3797" y="1292161"/>
                </a:lnTo>
                <a:lnTo>
                  <a:pt x="0" y="1265618"/>
                </a:lnTo>
                <a:lnTo>
                  <a:pt x="0" y="1261770"/>
                </a:lnTo>
                <a:lnTo>
                  <a:pt x="0" y="1258049"/>
                </a:lnTo>
                <a:lnTo>
                  <a:pt x="152" y="1254201"/>
                </a:lnTo>
                <a:lnTo>
                  <a:pt x="571" y="1250480"/>
                </a:lnTo>
                <a:lnTo>
                  <a:pt x="977" y="1246644"/>
                </a:lnTo>
                <a:lnTo>
                  <a:pt x="6184" y="1223949"/>
                </a:lnTo>
                <a:lnTo>
                  <a:pt x="7302" y="1220101"/>
                </a:lnTo>
                <a:lnTo>
                  <a:pt x="8699" y="1216380"/>
                </a:lnTo>
                <a:lnTo>
                  <a:pt x="10109" y="1212532"/>
                </a:lnTo>
                <a:lnTo>
                  <a:pt x="11518" y="1208811"/>
                </a:lnTo>
                <a:lnTo>
                  <a:pt x="13182" y="1204963"/>
                </a:lnTo>
                <a:lnTo>
                  <a:pt x="14731" y="1201242"/>
                </a:lnTo>
                <a:lnTo>
                  <a:pt x="16560" y="1197394"/>
                </a:lnTo>
                <a:lnTo>
                  <a:pt x="26238" y="1178420"/>
                </a:lnTo>
                <a:lnTo>
                  <a:pt x="28193" y="1174699"/>
                </a:lnTo>
                <a:lnTo>
                  <a:pt x="30441" y="1170851"/>
                </a:lnTo>
                <a:lnTo>
                  <a:pt x="32550" y="1167130"/>
                </a:lnTo>
                <a:lnTo>
                  <a:pt x="34797" y="1163294"/>
                </a:lnTo>
                <a:lnTo>
                  <a:pt x="37033" y="1159446"/>
                </a:lnTo>
                <a:lnTo>
                  <a:pt x="39281" y="1155725"/>
                </a:lnTo>
                <a:lnTo>
                  <a:pt x="41528" y="1151877"/>
                </a:lnTo>
                <a:lnTo>
                  <a:pt x="43903" y="1148156"/>
                </a:lnTo>
                <a:lnTo>
                  <a:pt x="46151" y="1144320"/>
                </a:lnTo>
                <a:lnTo>
                  <a:pt x="48539" y="1140599"/>
                </a:lnTo>
                <a:lnTo>
                  <a:pt x="50774" y="1136751"/>
                </a:lnTo>
                <a:lnTo>
                  <a:pt x="53162" y="1133030"/>
                </a:lnTo>
                <a:lnTo>
                  <a:pt x="55537" y="1129182"/>
                </a:lnTo>
                <a:lnTo>
                  <a:pt x="57784" y="1125461"/>
                </a:lnTo>
                <a:lnTo>
                  <a:pt x="60185" y="1121613"/>
                </a:lnTo>
                <a:lnTo>
                  <a:pt x="62420" y="1117777"/>
                </a:lnTo>
                <a:lnTo>
                  <a:pt x="64655" y="1114056"/>
                </a:lnTo>
                <a:lnTo>
                  <a:pt x="67055" y="1110208"/>
                </a:lnTo>
                <a:lnTo>
                  <a:pt x="69291" y="1106487"/>
                </a:lnTo>
                <a:lnTo>
                  <a:pt x="71386" y="1102639"/>
                </a:lnTo>
                <a:lnTo>
                  <a:pt x="73634" y="1098918"/>
                </a:lnTo>
                <a:lnTo>
                  <a:pt x="75882" y="1095070"/>
                </a:lnTo>
                <a:lnTo>
                  <a:pt x="77990" y="1091349"/>
                </a:lnTo>
                <a:lnTo>
                  <a:pt x="80086" y="1087501"/>
                </a:lnTo>
                <a:lnTo>
                  <a:pt x="82194" y="1083665"/>
                </a:lnTo>
                <a:lnTo>
                  <a:pt x="84150" y="1079944"/>
                </a:lnTo>
                <a:lnTo>
                  <a:pt x="86258" y="1076096"/>
                </a:lnTo>
                <a:lnTo>
                  <a:pt x="88226" y="1072375"/>
                </a:lnTo>
                <a:lnTo>
                  <a:pt x="90195" y="1068527"/>
                </a:lnTo>
                <a:lnTo>
                  <a:pt x="92011" y="1064806"/>
                </a:lnTo>
                <a:lnTo>
                  <a:pt x="93840" y="1060970"/>
                </a:lnTo>
                <a:lnTo>
                  <a:pt x="95669" y="1057249"/>
                </a:lnTo>
                <a:lnTo>
                  <a:pt x="97485" y="1053401"/>
                </a:lnTo>
                <a:lnTo>
                  <a:pt x="99161" y="1049680"/>
                </a:lnTo>
                <a:lnTo>
                  <a:pt x="100850" y="1045832"/>
                </a:lnTo>
                <a:lnTo>
                  <a:pt x="102539" y="1041984"/>
                </a:lnTo>
                <a:lnTo>
                  <a:pt x="104203" y="1038263"/>
                </a:lnTo>
                <a:lnTo>
                  <a:pt x="105752" y="1034427"/>
                </a:lnTo>
                <a:lnTo>
                  <a:pt x="107302" y="1030706"/>
                </a:lnTo>
                <a:lnTo>
                  <a:pt x="108699" y="1026858"/>
                </a:lnTo>
                <a:lnTo>
                  <a:pt x="110096" y="1023137"/>
                </a:lnTo>
                <a:lnTo>
                  <a:pt x="111505" y="1019289"/>
                </a:lnTo>
                <a:lnTo>
                  <a:pt x="112915" y="1015568"/>
                </a:lnTo>
                <a:lnTo>
                  <a:pt x="114172" y="1011732"/>
                </a:lnTo>
                <a:lnTo>
                  <a:pt x="115430" y="1007999"/>
                </a:lnTo>
                <a:lnTo>
                  <a:pt x="116700" y="1004150"/>
                </a:lnTo>
                <a:lnTo>
                  <a:pt x="117817" y="1000315"/>
                </a:lnTo>
                <a:lnTo>
                  <a:pt x="119075" y="996594"/>
                </a:lnTo>
                <a:lnTo>
                  <a:pt x="120205" y="992746"/>
                </a:lnTo>
                <a:lnTo>
                  <a:pt x="121183" y="989025"/>
                </a:lnTo>
                <a:lnTo>
                  <a:pt x="122161" y="985177"/>
                </a:lnTo>
                <a:lnTo>
                  <a:pt x="123278" y="981456"/>
                </a:lnTo>
                <a:lnTo>
                  <a:pt x="124129" y="977620"/>
                </a:lnTo>
                <a:lnTo>
                  <a:pt x="125107" y="973899"/>
                </a:lnTo>
                <a:lnTo>
                  <a:pt x="125945" y="970051"/>
                </a:lnTo>
                <a:lnTo>
                  <a:pt x="126796" y="966203"/>
                </a:lnTo>
                <a:lnTo>
                  <a:pt x="127634" y="962482"/>
                </a:lnTo>
                <a:lnTo>
                  <a:pt x="128485" y="958634"/>
                </a:lnTo>
                <a:lnTo>
                  <a:pt x="129171" y="954913"/>
                </a:lnTo>
                <a:lnTo>
                  <a:pt x="129882" y="951077"/>
                </a:lnTo>
                <a:lnTo>
                  <a:pt x="130581" y="947356"/>
                </a:lnTo>
                <a:lnTo>
                  <a:pt x="131279" y="943508"/>
                </a:lnTo>
                <a:lnTo>
                  <a:pt x="131838" y="939787"/>
                </a:lnTo>
                <a:lnTo>
                  <a:pt x="132549" y="935939"/>
                </a:lnTo>
                <a:lnTo>
                  <a:pt x="133108" y="932218"/>
                </a:lnTo>
                <a:lnTo>
                  <a:pt x="133667" y="928382"/>
                </a:lnTo>
                <a:lnTo>
                  <a:pt x="134226" y="924534"/>
                </a:lnTo>
                <a:lnTo>
                  <a:pt x="134645" y="920800"/>
                </a:lnTo>
                <a:lnTo>
                  <a:pt x="135216" y="916965"/>
                </a:lnTo>
                <a:lnTo>
                  <a:pt x="135635" y="913244"/>
                </a:lnTo>
                <a:lnTo>
                  <a:pt x="136042" y="909408"/>
                </a:lnTo>
                <a:lnTo>
                  <a:pt x="136461" y="905675"/>
                </a:lnTo>
                <a:lnTo>
                  <a:pt x="136893" y="901839"/>
                </a:lnTo>
                <a:lnTo>
                  <a:pt x="137172" y="898105"/>
                </a:lnTo>
                <a:lnTo>
                  <a:pt x="137591" y="894270"/>
                </a:lnTo>
                <a:lnTo>
                  <a:pt x="138010" y="890549"/>
                </a:lnTo>
                <a:lnTo>
                  <a:pt x="138290" y="886701"/>
                </a:lnTo>
                <a:lnTo>
                  <a:pt x="138569" y="882853"/>
                </a:lnTo>
                <a:lnTo>
                  <a:pt x="138861" y="879132"/>
                </a:lnTo>
                <a:lnTo>
                  <a:pt x="139128" y="875284"/>
                </a:lnTo>
                <a:lnTo>
                  <a:pt x="139420" y="871575"/>
                </a:lnTo>
                <a:lnTo>
                  <a:pt x="139687" y="867727"/>
                </a:lnTo>
                <a:lnTo>
                  <a:pt x="139979" y="864006"/>
                </a:lnTo>
                <a:lnTo>
                  <a:pt x="140119" y="860158"/>
                </a:lnTo>
                <a:lnTo>
                  <a:pt x="140398" y="856437"/>
                </a:lnTo>
                <a:lnTo>
                  <a:pt x="140538" y="852589"/>
                </a:lnTo>
                <a:lnTo>
                  <a:pt x="140817" y="848753"/>
                </a:lnTo>
                <a:lnTo>
                  <a:pt x="140957" y="845032"/>
                </a:lnTo>
                <a:lnTo>
                  <a:pt x="141236" y="841184"/>
                </a:lnTo>
                <a:lnTo>
                  <a:pt x="141376" y="837463"/>
                </a:lnTo>
                <a:lnTo>
                  <a:pt x="141516" y="833615"/>
                </a:lnTo>
                <a:lnTo>
                  <a:pt x="141668" y="829894"/>
                </a:lnTo>
                <a:lnTo>
                  <a:pt x="141935" y="826058"/>
                </a:lnTo>
                <a:lnTo>
                  <a:pt x="142087" y="822325"/>
                </a:lnTo>
                <a:lnTo>
                  <a:pt x="142227" y="818489"/>
                </a:lnTo>
                <a:lnTo>
                  <a:pt x="142354" y="814755"/>
                </a:lnTo>
                <a:lnTo>
                  <a:pt x="142506" y="810920"/>
                </a:lnTo>
                <a:lnTo>
                  <a:pt x="142646" y="807072"/>
                </a:lnTo>
                <a:lnTo>
                  <a:pt x="142773" y="803351"/>
                </a:lnTo>
                <a:lnTo>
                  <a:pt x="142925" y="799515"/>
                </a:lnTo>
                <a:lnTo>
                  <a:pt x="143205" y="795782"/>
                </a:lnTo>
                <a:lnTo>
                  <a:pt x="143332" y="791933"/>
                </a:lnTo>
                <a:lnTo>
                  <a:pt x="143484" y="788225"/>
                </a:lnTo>
                <a:lnTo>
                  <a:pt x="143624" y="784377"/>
                </a:lnTo>
                <a:lnTo>
                  <a:pt x="143763" y="780656"/>
                </a:lnTo>
                <a:lnTo>
                  <a:pt x="143903" y="776808"/>
                </a:lnTo>
                <a:lnTo>
                  <a:pt x="144043" y="772960"/>
                </a:lnTo>
                <a:lnTo>
                  <a:pt x="144335" y="769239"/>
                </a:lnTo>
                <a:lnTo>
                  <a:pt x="144462" y="765403"/>
                </a:lnTo>
                <a:lnTo>
                  <a:pt x="144602" y="761682"/>
                </a:lnTo>
                <a:lnTo>
                  <a:pt x="144754" y="757834"/>
                </a:lnTo>
                <a:lnTo>
                  <a:pt x="145021" y="754113"/>
                </a:lnTo>
                <a:lnTo>
                  <a:pt x="145160" y="750265"/>
                </a:lnTo>
                <a:lnTo>
                  <a:pt x="145440" y="746544"/>
                </a:lnTo>
                <a:lnTo>
                  <a:pt x="145580" y="742708"/>
                </a:lnTo>
                <a:lnTo>
                  <a:pt x="145872" y="738974"/>
                </a:lnTo>
                <a:lnTo>
                  <a:pt x="146151" y="735139"/>
                </a:lnTo>
                <a:lnTo>
                  <a:pt x="146291" y="731291"/>
                </a:lnTo>
                <a:lnTo>
                  <a:pt x="146570" y="727570"/>
                </a:lnTo>
                <a:lnTo>
                  <a:pt x="146850" y="723722"/>
                </a:lnTo>
                <a:lnTo>
                  <a:pt x="147129" y="720001"/>
                </a:lnTo>
                <a:lnTo>
                  <a:pt x="147408" y="716165"/>
                </a:lnTo>
                <a:lnTo>
                  <a:pt x="147688" y="712431"/>
                </a:lnTo>
                <a:lnTo>
                  <a:pt x="147980" y="708583"/>
                </a:lnTo>
                <a:lnTo>
                  <a:pt x="148399" y="704875"/>
                </a:lnTo>
                <a:lnTo>
                  <a:pt x="148666" y="701027"/>
                </a:lnTo>
                <a:lnTo>
                  <a:pt x="148958" y="697306"/>
                </a:lnTo>
                <a:lnTo>
                  <a:pt x="149377" y="693458"/>
                </a:lnTo>
                <a:lnTo>
                  <a:pt x="149644" y="689610"/>
                </a:lnTo>
                <a:lnTo>
                  <a:pt x="150075" y="685888"/>
                </a:lnTo>
                <a:lnTo>
                  <a:pt x="150494" y="682053"/>
                </a:lnTo>
                <a:lnTo>
                  <a:pt x="150774" y="678332"/>
                </a:lnTo>
                <a:lnTo>
                  <a:pt x="151206" y="674484"/>
                </a:lnTo>
                <a:lnTo>
                  <a:pt x="151625" y="670763"/>
                </a:lnTo>
                <a:lnTo>
                  <a:pt x="152044" y="666915"/>
                </a:lnTo>
                <a:lnTo>
                  <a:pt x="152450" y="663194"/>
                </a:lnTo>
                <a:lnTo>
                  <a:pt x="153022" y="659358"/>
                </a:lnTo>
                <a:lnTo>
                  <a:pt x="153441" y="655510"/>
                </a:lnTo>
                <a:lnTo>
                  <a:pt x="153873" y="651789"/>
                </a:lnTo>
                <a:lnTo>
                  <a:pt x="154419" y="647941"/>
                </a:lnTo>
                <a:lnTo>
                  <a:pt x="154851" y="644220"/>
                </a:lnTo>
                <a:lnTo>
                  <a:pt x="155270" y="640372"/>
                </a:lnTo>
                <a:lnTo>
                  <a:pt x="155828" y="636651"/>
                </a:lnTo>
                <a:lnTo>
                  <a:pt x="156387" y="632815"/>
                </a:lnTo>
                <a:lnTo>
                  <a:pt x="156806" y="629081"/>
                </a:lnTo>
                <a:lnTo>
                  <a:pt x="157365" y="625246"/>
                </a:lnTo>
                <a:lnTo>
                  <a:pt x="157937" y="621525"/>
                </a:lnTo>
                <a:lnTo>
                  <a:pt x="158343" y="617677"/>
                </a:lnTo>
                <a:lnTo>
                  <a:pt x="158915" y="613841"/>
                </a:lnTo>
                <a:lnTo>
                  <a:pt x="159473" y="610108"/>
                </a:lnTo>
                <a:lnTo>
                  <a:pt x="160032" y="606272"/>
                </a:lnTo>
                <a:lnTo>
                  <a:pt x="160591" y="602538"/>
                </a:lnTo>
                <a:lnTo>
                  <a:pt x="161162" y="598703"/>
                </a:lnTo>
                <a:lnTo>
                  <a:pt x="161721" y="594982"/>
                </a:lnTo>
                <a:lnTo>
                  <a:pt x="162140" y="591134"/>
                </a:lnTo>
                <a:lnTo>
                  <a:pt x="162699" y="587413"/>
                </a:lnTo>
                <a:lnTo>
                  <a:pt x="163258" y="583565"/>
                </a:lnTo>
                <a:lnTo>
                  <a:pt x="163829" y="579729"/>
                </a:lnTo>
                <a:lnTo>
                  <a:pt x="164388" y="576008"/>
                </a:lnTo>
                <a:lnTo>
                  <a:pt x="164947" y="572160"/>
                </a:lnTo>
                <a:lnTo>
                  <a:pt x="165366" y="568439"/>
                </a:lnTo>
                <a:lnTo>
                  <a:pt x="165925" y="564591"/>
                </a:lnTo>
                <a:lnTo>
                  <a:pt x="166484" y="560870"/>
                </a:lnTo>
                <a:lnTo>
                  <a:pt x="167055" y="557022"/>
                </a:lnTo>
                <a:lnTo>
                  <a:pt x="167462" y="553300"/>
                </a:lnTo>
                <a:lnTo>
                  <a:pt x="168033" y="549465"/>
                </a:lnTo>
                <a:lnTo>
                  <a:pt x="168452" y="545731"/>
                </a:lnTo>
                <a:lnTo>
                  <a:pt x="169011" y="541896"/>
                </a:lnTo>
                <a:lnTo>
                  <a:pt x="169430" y="538048"/>
                </a:lnTo>
                <a:lnTo>
                  <a:pt x="169849" y="534327"/>
                </a:lnTo>
                <a:lnTo>
                  <a:pt x="170408" y="530491"/>
                </a:lnTo>
                <a:lnTo>
                  <a:pt x="170827" y="526757"/>
                </a:lnTo>
                <a:lnTo>
                  <a:pt x="171259" y="522922"/>
                </a:lnTo>
                <a:lnTo>
                  <a:pt x="171678" y="519188"/>
                </a:lnTo>
                <a:lnTo>
                  <a:pt x="172097" y="515353"/>
                </a:lnTo>
                <a:lnTo>
                  <a:pt x="172516" y="511632"/>
                </a:lnTo>
                <a:lnTo>
                  <a:pt x="172935" y="507784"/>
                </a:lnTo>
                <a:lnTo>
                  <a:pt x="173215" y="504063"/>
                </a:lnTo>
                <a:lnTo>
                  <a:pt x="173634" y="500214"/>
                </a:lnTo>
                <a:lnTo>
                  <a:pt x="174053" y="496379"/>
                </a:lnTo>
                <a:lnTo>
                  <a:pt x="174345" y="492658"/>
                </a:lnTo>
                <a:lnTo>
                  <a:pt x="174612" y="488810"/>
                </a:lnTo>
                <a:lnTo>
                  <a:pt x="175044" y="485089"/>
                </a:lnTo>
                <a:lnTo>
                  <a:pt x="175323" y="481241"/>
                </a:lnTo>
                <a:lnTo>
                  <a:pt x="175590" y="477520"/>
                </a:lnTo>
                <a:lnTo>
                  <a:pt x="175882" y="473671"/>
                </a:lnTo>
                <a:lnTo>
                  <a:pt x="176161" y="469950"/>
                </a:lnTo>
                <a:lnTo>
                  <a:pt x="176441" y="466115"/>
                </a:lnTo>
                <a:lnTo>
                  <a:pt x="176720" y="462267"/>
                </a:lnTo>
                <a:lnTo>
                  <a:pt x="176999" y="458546"/>
                </a:lnTo>
                <a:lnTo>
                  <a:pt x="177279" y="454698"/>
                </a:lnTo>
                <a:lnTo>
                  <a:pt x="177571" y="450977"/>
                </a:lnTo>
                <a:lnTo>
                  <a:pt x="177698" y="447141"/>
                </a:lnTo>
                <a:lnTo>
                  <a:pt x="177990" y="443407"/>
                </a:lnTo>
                <a:lnTo>
                  <a:pt x="178257" y="439572"/>
                </a:lnTo>
                <a:lnTo>
                  <a:pt x="178409" y="435838"/>
                </a:lnTo>
                <a:lnTo>
                  <a:pt x="178688" y="432003"/>
                </a:lnTo>
                <a:lnTo>
                  <a:pt x="178815" y="428282"/>
                </a:lnTo>
                <a:lnTo>
                  <a:pt x="179108" y="424434"/>
                </a:lnTo>
                <a:lnTo>
                  <a:pt x="179247" y="420598"/>
                </a:lnTo>
                <a:lnTo>
                  <a:pt x="179527" y="416864"/>
                </a:lnTo>
                <a:lnTo>
                  <a:pt x="179666" y="413029"/>
                </a:lnTo>
                <a:lnTo>
                  <a:pt x="179946" y="409308"/>
                </a:lnTo>
                <a:lnTo>
                  <a:pt x="180085" y="405460"/>
                </a:lnTo>
                <a:lnTo>
                  <a:pt x="180365" y="401739"/>
                </a:lnTo>
                <a:lnTo>
                  <a:pt x="180505" y="397891"/>
                </a:lnTo>
                <a:lnTo>
                  <a:pt x="180797" y="394169"/>
                </a:lnTo>
                <a:lnTo>
                  <a:pt x="180924" y="390321"/>
                </a:lnTo>
                <a:lnTo>
                  <a:pt x="181216" y="386486"/>
                </a:lnTo>
                <a:lnTo>
                  <a:pt x="181355" y="382765"/>
                </a:lnTo>
                <a:lnTo>
                  <a:pt x="181635" y="378917"/>
                </a:lnTo>
                <a:lnTo>
                  <a:pt x="181914" y="375196"/>
                </a:lnTo>
                <a:lnTo>
                  <a:pt x="182054" y="371348"/>
                </a:lnTo>
                <a:lnTo>
                  <a:pt x="182333" y="367626"/>
                </a:lnTo>
                <a:lnTo>
                  <a:pt x="182613" y="363791"/>
                </a:lnTo>
                <a:lnTo>
                  <a:pt x="182892" y="360070"/>
                </a:lnTo>
                <a:lnTo>
                  <a:pt x="183172" y="356222"/>
                </a:lnTo>
                <a:lnTo>
                  <a:pt x="183464" y="352488"/>
                </a:lnTo>
                <a:lnTo>
                  <a:pt x="183730" y="348653"/>
                </a:lnTo>
                <a:lnTo>
                  <a:pt x="184022" y="344805"/>
                </a:lnTo>
                <a:lnTo>
                  <a:pt x="184302" y="341083"/>
                </a:lnTo>
                <a:lnTo>
                  <a:pt x="184569" y="337248"/>
                </a:lnTo>
                <a:lnTo>
                  <a:pt x="184861" y="333514"/>
                </a:lnTo>
                <a:lnTo>
                  <a:pt x="185280" y="329679"/>
                </a:lnTo>
                <a:lnTo>
                  <a:pt x="185559" y="325958"/>
                </a:lnTo>
                <a:lnTo>
                  <a:pt x="185839" y="322110"/>
                </a:lnTo>
                <a:lnTo>
                  <a:pt x="186258" y="318389"/>
                </a:lnTo>
                <a:lnTo>
                  <a:pt x="186537" y="314540"/>
                </a:lnTo>
                <a:lnTo>
                  <a:pt x="186956" y="310819"/>
                </a:lnTo>
                <a:lnTo>
                  <a:pt x="187236" y="306971"/>
                </a:lnTo>
                <a:lnTo>
                  <a:pt x="187667" y="303136"/>
                </a:lnTo>
                <a:lnTo>
                  <a:pt x="188086" y="299415"/>
                </a:lnTo>
                <a:lnTo>
                  <a:pt x="188353" y="295567"/>
                </a:lnTo>
                <a:lnTo>
                  <a:pt x="188785" y="291846"/>
                </a:lnTo>
                <a:lnTo>
                  <a:pt x="189204" y="287997"/>
                </a:lnTo>
                <a:lnTo>
                  <a:pt x="189623" y="284276"/>
                </a:lnTo>
                <a:lnTo>
                  <a:pt x="190042" y="280441"/>
                </a:lnTo>
                <a:lnTo>
                  <a:pt x="190334" y="276720"/>
                </a:lnTo>
                <a:lnTo>
                  <a:pt x="190753" y="272872"/>
                </a:lnTo>
                <a:lnTo>
                  <a:pt x="191173" y="269024"/>
                </a:lnTo>
                <a:lnTo>
                  <a:pt x="191592" y="265303"/>
                </a:lnTo>
                <a:lnTo>
                  <a:pt x="191998" y="261454"/>
                </a:lnTo>
                <a:lnTo>
                  <a:pt x="192430" y="257733"/>
                </a:lnTo>
                <a:lnTo>
                  <a:pt x="192849" y="253898"/>
                </a:lnTo>
                <a:lnTo>
                  <a:pt x="193128" y="250177"/>
                </a:lnTo>
                <a:lnTo>
                  <a:pt x="193560" y="246329"/>
                </a:lnTo>
                <a:lnTo>
                  <a:pt x="193979" y="242608"/>
                </a:lnTo>
                <a:lnTo>
                  <a:pt x="194398" y="238760"/>
                </a:lnTo>
                <a:lnTo>
                  <a:pt x="194817" y="235038"/>
                </a:lnTo>
                <a:lnTo>
                  <a:pt x="195097" y="231190"/>
                </a:lnTo>
                <a:lnTo>
                  <a:pt x="195516" y="227355"/>
                </a:lnTo>
                <a:lnTo>
                  <a:pt x="195935" y="223621"/>
                </a:lnTo>
                <a:lnTo>
                  <a:pt x="196214" y="219786"/>
                </a:lnTo>
                <a:lnTo>
                  <a:pt x="196646" y="216065"/>
                </a:lnTo>
                <a:lnTo>
                  <a:pt x="197065" y="212217"/>
                </a:lnTo>
                <a:lnTo>
                  <a:pt x="197332" y="208495"/>
                </a:lnTo>
                <a:lnTo>
                  <a:pt x="197764" y="204647"/>
                </a:lnTo>
                <a:lnTo>
                  <a:pt x="198043" y="200926"/>
                </a:lnTo>
                <a:lnTo>
                  <a:pt x="198323" y="197091"/>
                </a:lnTo>
                <a:lnTo>
                  <a:pt x="198742" y="193243"/>
                </a:lnTo>
                <a:lnTo>
                  <a:pt x="199021" y="189522"/>
                </a:lnTo>
                <a:lnTo>
                  <a:pt x="199313" y="185674"/>
                </a:lnTo>
                <a:lnTo>
                  <a:pt x="199580" y="181952"/>
                </a:lnTo>
                <a:lnTo>
                  <a:pt x="199872" y="178104"/>
                </a:lnTo>
                <a:lnTo>
                  <a:pt x="200139" y="174396"/>
                </a:lnTo>
                <a:lnTo>
                  <a:pt x="200431" y="170548"/>
                </a:lnTo>
                <a:lnTo>
                  <a:pt x="200710" y="166827"/>
                </a:lnTo>
                <a:lnTo>
                  <a:pt x="200977" y="162979"/>
                </a:lnTo>
                <a:lnTo>
                  <a:pt x="201269" y="159258"/>
                </a:lnTo>
                <a:lnTo>
                  <a:pt x="201409" y="155409"/>
                </a:lnTo>
                <a:lnTo>
                  <a:pt x="201688" y="151574"/>
                </a:lnTo>
                <a:lnTo>
                  <a:pt x="201828" y="147853"/>
                </a:lnTo>
                <a:lnTo>
                  <a:pt x="202107" y="144005"/>
                </a:lnTo>
                <a:lnTo>
                  <a:pt x="202247" y="140271"/>
                </a:lnTo>
                <a:lnTo>
                  <a:pt x="202539" y="136436"/>
                </a:lnTo>
                <a:lnTo>
                  <a:pt x="202666" y="132715"/>
                </a:lnTo>
                <a:lnTo>
                  <a:pt x="202806" y="128866"/>
                </a:lnTo>
                <a:lnTo>
                  <a:pt x="203098" y="125145"/>
                </a:lnTo>
                <a:lnTo>
                  <a:pt x="203225" y="121297"/>
                </a:lnTo>
                <a:lnTo>
                  <a:pt x="203365" y="117576"/>
                </a:lnTo>
                <a:lnTo>
                  <a:pt x="203517" y="113741"/>
                </a:lnTo>
                <a:lnTo>
                  <a:pt x="203644" y="109893"/>
                </a:lnTo>
                <a:lnTo>
                  <a:pt x="203784" y="106172"/>
                </a:lnTo>
                <a:lnTo>
                  <a:pt x="203936" y="102323"/>
                </a:lnTo>
                <a:lnTo>
                  <a:pt x="204076" y="98602"/>
                </a:lnTo>
                <a:lnTo>
                  <a:pt x="204076" y="94754"/>
                </a:lnTo>
                <a:lnTo>
                  <a:pt x="204203" y="91046"/>
                </a:lnTo>
                <a:lnTo>
                  <a:pt x="204355" y="87198"/>
                </a:lnTo>
                <a:lnTo>
                  <a:pt x="204355" y="83477"/>
                </a:lnTo>
                <a:lnTo>
                  <a:pt x="204495" y="79629"/>
                </a:lnTo>
                <a:lnTo>
                  <a:pt x="204635" y="75780"/>
                </a:lnTo>
                <a:lnTo>
                  <a:pt x="204635" y="72059"/>
                </a:lnTo>
                <a:lnTo>
                  <a:pt x="204774" y="68224"/>
                </a:lnTo>
                <a:lnTo>
                  <a:pt x="204774" y="64503"/>
                </a:lnTo>
                <a:lnTo>
                  <a:pt x="204914" y="60655"/>
                </a:lnTo>
                <a:lnTo>
                  <a:pt x="204914" y="56921"/>
                </a:lnTo>
                <a:lnTo>
                  <a:pt x="205054" y="53086"/>
                </a:lnTo>
                <a:lnTo>
                  <a:pt x="205054" y="49364"/>
                </a:lnTo>
                <a:lnTo>
                  <a:pt x="205054" y="45529"/>
                </a:lnTo>
                <a:lnTo>
                  <a:pt x="205193" y="41795"/>
                </a:lnTo>
                <a:lnTo>
                  <a:pt x="205193" y="37947"/>
                </a:lnTo>
                <a:lnTo>
                  <a:pt x="205193" y="34112"/>
                </a:lnTo>
                <a:lnTo>
                  <a:pt x="205193" y="30391"/>
                </a:lnTo>
                <a:lnTo>
                  <a:pt x="205333" y="26543"/>
                </a:lnTo>
                <a:lnTo>
                  <a:pt x="205333" y="22821"/>
                </a:lnTo>
                <a:lnTo>
                  <a:pt x="205333" y="18973"/>
                </a:lnTo>
                <a:lnTo>
                  <a:pt x="205333" y="15252"/>
                </a:lnTo>
                <a:lnTo>
                  <a:pt x="205333" y="11417"/>
                </a:lnTo>
                <a:lnTo>
                  <a:pt x="205473" y="7696"/>
                </a:lnTo>
                <a:lnTo>
                  <a:pt x="205473" y="3848"/>
                </a:lnTo>
                <a:lnTo>
                  <a:pt x="205473" y="0"/>
                </a:lnTo>
                <a:lnTo>
                  <a:pt x="205892" y="0"/>
                </a:lnTo>
                <a:lnTo>
                  <a:pt x="205892" y="18973"/>
                </a:lnTo>
                <a:lnTo>
                  <a:pt x="206032" y="22821"/>
                </a:lnTo>
                <a:lnTo>
                  <a:pt x="206032" y="26543"/>
                </a:lnTo>
                <a:lnTo>
                  <a:pt x="206032" y="30391"/>
                </a:lnTo>
                <a:lnTo>
                  <a:pt x="206032" y="34112"/>
                </a:lnTo>
                <a:lnTo>
                  <a:pt x="206184" y="37947"/>
                </a:lnTo>
                <a:lnTo>
                  <a:pt x="206184" y="41795"/>
                </a:lnTo>
                <a:lnTo>
                  <a:pt x="206184" y="45529"/>
                </a:lnTo>
                <a:lnTo>
                  <a:pt x="206311" y="49364"/>
                </a:lnTo>
                <a:lnTo>
                  <a:pt x="206311" y="53086"/>
                </a:lnTo>
                <a:lnTo>
                  <a:pt x="206311" y="56921"/>
                </a:lnTo>
                <a:lnTo>
                  <a:pt x="206451" y="60655"/>
                </a:lnTo>
                <a:lnTo>
                  <a:pt x="206451" y="64503"/>
                </a:lnTo>
                <a:lnTo>
                  <a:pt x="206603" y="68224"/>
                </a:lnTo>
                <a:lnTo>
                  <a:pt x="206603" y="72059"/>
                </a:lnTo>
                <a:lnTo>
                  <a:pt x="206743" y="75780"/>
                </a:lnTo>
                <a:lnTo>
                  <a:pt x="206743" y="79629"/>
                </a:lnTo>
                <a:lnTo>
                  <a:pt x="206870" y="83477"/>
                </a:lnTo>
                <a:lnTo>
                  <a:pt x="207009" y="87198"/>
                </a:lnTo>
                <a:lnTo>
                  <a:pt x="207009" y="91046"/>
                </a:lnTo>
                <a:lnTo>
                  <a:pt x="207162" y="94754"/>
                </a:lnTo>
                <a:lnTo>
                  <a:pt x="207302" y="98602"/>
                </a:lnTo>
                <a:lnTo>
                  <a:pt x="207429" y="102323"/>
                </a:lnTo>
                <a:lnTo>
                  <a:pt x="207581" y="106172"/>
                </a:lnTo>
                <a:lnTo>
                  <a:pt x="207721" y="109893"/>
                </a:lnTo>
                <a:lnTo>
                  <a:pt x="207848" y="113741"/>
                </a:lnTo>
                <a:lnTo>
                  <a:pt x="208000" y="117576"/>
                </a:lnTo>
                <a:lnTo>
                  <a:pt x="208140" y="121297"/>
                </a:lnTo>
                <a:lnTo>
                  <a:pt x="208279" y="125145"/>
                </a:lnTo>
                <a:lnTo>
                  <a:pt x="208419" y="128866"/>
                </a:lnTo>
                <a:lnTo>
                  <a:pt x="208559" y="132715"/>
                </a:lnTo>
                <a:lnTo>
                  <a:pt x="208838" y="136436"/>
                </a:lnTo>
                <a:lnTo>
                  <a:pt x="208978" y="140271"/>
                </a:lnTo>
                <a:lnTo>
                  <a:pt x="209118" y="144005"/>
                </a:lnTo>
                <a:lnTo>
                  <a:pt x="209410" y="147853"/>
                </a:lnTo>
                <a:lnTo>
                  <a:pt x="209676" y="151574"/>
                </a:lnTo>
                <a:lnTo>
                  <a:pt x="209829" y="155409"/>
                </a:lnTo>
                <a:lnTo>
                  <a:pt x="210096" y="159258"/>
                </a:lnTo>
                <a:lnTo>
                  <a:pt x="210388" y="162979"/>
                </a:lnTo>
                <a:lnTo>
                  <a:pt x="210515" y="166827"/>
                </a:lnTo>
                <a:lnTo>
                  <a:pt x="210807" y="170548"/>
                </a:lnTo>
                <a:lnTo>
                  <a:pt x="211073" y="174396"/>
                </a:lnTo>
                <a:lnTo>
                  <a:pt x="211366" y="178104"/>
                </a:lnTo>
                <a:lnTo>
                  <a:pt x="211645" y="181952"/>
                </a:lnTo>
                <a:lnTo>
                  <a:pt x="211924" y="185674"/>
                </a:lnTo>
                <a:lnTo>
                  <a:pt x="212343" y="189522"/>
                </a:lnTo>
                <a:lnTo>
                  <a:pt x="212623" y="193243"/>
                </a:lnTo>
                <a:lnTo>
                  <a:pt x="212902" y="197091"/>
                </a:lnTo>
                <a:lnTo>
                  <a:pt x="213321" y="200926"/>
                </a:lnTo>
                <a:lnTo>
                  <a:pt x="213613" y="204647"/>
                </a:lnTo>
                <a:lnTo>
                  <a:pt x="213893" y="208495"/>
                </a:lnTo>
                <a:lnTo>
                  <a:pt x="214299" y="212217"/>
                </a:lnTo>
                <a:lnTo>
                  <a:pt x="214591" y="216065"/>
                </a:lnTo>
                <a:lnTo>
                  <a:pt x="215010" y="219786"/>
                </a:lnTo>
                <a:lnTo>
                  <a:pt x="215430" y="223621"/>
                </a:lnTo>
                <a:lnTo>
                  <a:pt x="215722" y="227355"/>
                </a:lnTo>
                <a:lnTo>
                  <a:pt x="216128" y="231190"/>
                </a:lnTo>
                <a:lnTo>
                  <a:pt x="216547" y="235038"/>
                </a:lnTo>
                <a:lnTo>
                  <a:pt x="216966" y="238760"/>
                </a:lnTo>
                <a:lnTo>
                  <a:pt x="217258" y="242608"/>
                </a:lnTo>
                <a:lnTo>
                  <a:pt x="217677" y="246329"/>
                </a:lnTo>
                <a:lnTo>
                  <a:pt x="218097" y="250177"/>
                </a:lnTo>
                <a:lnTo>
                  <a:pt x="218516" y="253898"/>
                </a:lnTo>
                <a:lnTo>
                  <a:pt x="218947" y="257733"/>
                </a:lnTo>
                <a:lnTo>
                  <a:pt x="219367" y="261454"/>
                </a:lnTo>
                <a:lnTo>
                  <a:pt x="219786" y="265303"/>
                </a:lnTo>
                <a:lnTo>
                  <a:pt x="220052" y="269024"/>
                </a:lnTo>
                <a:lnTo>
                  <a:pt x="220484" y="272872"/>
                </a:lnTo>
                <a:lnTo>
                  <a:pt x="220903" y="276720"/>
                </a:lnTo>
                <a:lnTo>
                  <a:pt x="221322" y="280441"/>
                </a:lnTo>
                <a:lnTo>
                  <a:pt x="221741" y="284276"/>
                </a:lnTo>
                <a:lnTo>
                  <a:pt x="222161" y="287997"/>
                </a:lnTo>
                <a:lnTo>
                  <a:pt x="222440" y="291846"/>
                </a:lnTo>
                <a:lnTo>
                  <a:pt x="222859" y="295567"/>
                </a:lnTo>
                <a:lnTo>
                  <a:pt x="223278" y="299415"/>
                </a:lnTo>
                <a:lnTo>
                  <a:pt x="223570" y="303136"/>
                </a:lnTo>
                <a:lnTo>
                  <a:pt x="223989" y="306971"/>
                </a:lnTo>
                <a:lnTo>
                  <a:pt x="224408" y="310819"/>
                </a:lnTo>
                <a:lnTo>
                  <a:pt x="224688" y="314540"/>
                </a:lnTo>
                <a:lnTo>
                  <a:pt x="225107" y="318389"/>
                </a:lnTo>
                <a:lnTo>
                  <a:pt x="225386" y="322110"/>
                </a:lnTo>
                <a:lnTo>
                  <a:pt x="225818" y="325958"/>
                </a:lnTo>
                <a:lnTo>
                  <a:pt x="226085" y="329679"/>
                </a:lnTo>
                <a:lnTo>
                  <a:pt x="226377" y="333514"/>
                </a:lnTo>
                <a:lnTo>
                  <a:pt x="226656" y="337248"/>
                </a:lnTo>
                <a:lnTo>
                  <a:pt x="227075" y="341083"/>
                </a:lnTo>
                <a:lnTo>
                  <a:pt x="227355" y="344805"/>
                </a:lnTo>
                <a:lnTo>
                  <a:pt x="227634" y="348653"/>
                </a:lnTo>
                <a:lnTo>
                  <a:pt x="227914" y="352488"/>
                </a:lnTo>
                <a:lnTo>
                  <a:pt x="228193" y="356222"/>
                </a:lnTo>
                <a:lnTo>
                  <a:pt x="228485" y="360070"/>
                </a:lnTo>
                <a:lnTo>
                  <a:pt x="228612" y="363791"/>
                </a:lnTo>
                <a:lnTo>
                  <a:pt x="228904" y="367626"/>
                </a:lnTo>
                <a:lnTo>
                  <a:pt x="229171" y="371348"/>
                </a:lnTo>
                <a:lnTo>
                  <a:pt x="229463" y="375196"/>
                </a:lnTo>
                <a:lnTo>
                  <a:pt x="229590" y="378917"/>
                </a:lnTo>
                <a:lnTo>
                  <a:pt x="229882" y="382765"/>
                </a:lnTo>
                <a:lnTo>
                  <a:pt x="230149" y="386486"/>
                </a:lnTo>
                <a:lnTo>
                  <a:pt x="230301" y="390321"/>
                </a:lnTo>
                <a:lnTo>
                  <a:pt x="230581" y="394169"/>
                </a:lnTo>
                <a:lnTo>
                  <a:pt x="230720" y="397891"/>
                </a:lnTo>
                <a:lnTo>
                  <a:pt x="231000" y="401739"/>
                </a:lnTo>
                <a:lnTo>
                  <a:pt x="231139" y="405460"/>
                </a:lnTo>
                <a:lnTo>
                  <a:pt x="231419" y="409308"/>
                </a:lnTo>
                <a:lnTo>
                  <a:pt x="231559" y="413029"/>
                </a:lnTo>
                <a:lnTo>
                  <a:pt x="231838" y="416864"/>
                </a:lnTo>
                <a:lnTo>
                  <a:pt x="231978" y="420598"/>
                </a:lnTo>
                <a:lnTo>
                  <a:pt x="232257" y="424434"/>
                </a:lnTo>
                <a:lnTo>
                  <a:pt x="232397" y="428282"/>
                </a:lnTo>
                <a:lnTo>
                  <a:pt x="232689" y="432003"/>
                </a:lnTo>
                <a:lnTo>
                  <a:pt x="232816" y="435838"/>
                </a:lnTo>
                <a:lnTo>
                  <a:pt x="233108" y="439572"/>
                </a:lnTo>
                <a:lnTo>
                  <a:pt x="233248" y="443407"/>
                </a:lnTo>
                <a:lnTo>
                  <a:pt x="233527" y="447141"/>
                </a:lnTo>
                <a:lnTo>
                  <a:pt x="233794" y="450977"/>
                </a:lnTo>
                <a:lnTo>
                  <a:pt x="234086" y="454698"/>
                </a:lnTo>
                <a:lnTo>
                  <a:pt x="234226" y="458546"/>
                </a:lnTo>
                <a:lnTo>
                  <a:pt x="234505" y="462267"/>
                </a:lnTo>
                <a:lnTo>
                  <a:pt x="234797" y="466115"/>
                </a:lnTo>
                <a:lnTo>
                  <a:pt x="235064" y="469950"/>
                </a:lnTo>
                <a:lnTo>
                  <a:pt x="235356" y="473671"/>
                </a:lnTo>
                <a:lnTo>
                  <a:pt x="235623" y="477520"/>
                </a:lnTo>
                <a:lnTo>
                  <a:pt x="235902" y="481241"/>
                </a:lnTo>
                <a:lnTo>
                  <a:pt x="236334" y="485089"/>
                </a:lnTo>
                <a:lnTo>
                  <a:pt x="236613" y="488810"/>
                </a:lnTo>
                <a:lnTo>
                  <a:pt x="236893" y="492658"/>
                </a:lnTo>
                <a:lnTo>
                  <a:pt x="237312" y="496379"/>
                </a:lnTo>
                <a:lnTo>
                  <a:pt x="237591" y="500214"/>
                </a:lnTo>
                <a:lnTo>
                  <a:pt x="238023" y="504063"/>
                </a:lnTo>
                <a:lnTo>
                  <a:pt x="238442" y="507784"/>
                </a:lnTo>
                <a:lnTo>
                  <a:pt x="238848" y="511632"/>
                </a:lnTo>
                <a:lnTo>
                  <a:pt x="239267" y="515353"/>
                </a:lnTo>
                <a:lnTo>
                  <a:pt x="239560" y="519188"/>
                </a:lnTo>
                <a:lnTo>
                  <a:pt x="240118" y="522922"/>
                </a:lnTo>
                <a:lnTo>
                  <a:pt x="240537" y="526757"/>
                </a:lnTo>
                <a:lnTo>
                  <a:pt x="240957" y="530491"/>
                </a:lnTo>
                <a:lnTo>
                  <a:pt x="241376" y="534327"/>
                </a:lnTo>
                <a:lnTo>
                  <a:pt x="241795" y="538048"/>
                </a:lnTo>
                <a:lnTo>
                  <a:pt x="242354" y="541896"/>
                </a:lnTo>
                <a:lnTo>
                  <a:pt x="242785" y="545731"/>
                </a:lnTo>
                <a:lnTo>
                  <a:pt x="243331" y="549465"/>
                </a:lnTo>
                <a:lnTo>
                  <a:pt x="243763" y="553300"/>
                </a:lnTo>
                <a:lnTo>
                  <a:pt x="244322" y="557022"/>
                </a:lnTo>
                <a:lnTo>
                  <a:pt x="244894" y="560870"/>
                </a:lnTo>
                <a:lnTo>
                  <a:pt x="245313" y="564591"/>
                </a:lnTo>
                <a:lnTo>
                  <a:pt x="245871" y="568439"/>
                </a:lnTo>
                <a:lnTo>
                  <a:pt x="246430" y="572160"/>
                </a:lnTo>
                <a:lnTo>
                  <a:pt x="246989" y="576008"/>
                </a:lnTo>
                <a:lnTo>
                  <a:pt x="247408" y="579729"/>
                </a:lnTo>
                <a:lnTo>
                  <a:pt x="247980" y="583565"/>
                </a:lnTo>
                <a:lnTo>
                  <a:pt x="248538" y="587413"/>
                </a:lnTo>
                <a:lnTo>
                  <a:pt x="249097" y="591134"/>
                </a:lnTo>
                <a:lnTo>
                  <a:pt x="249656" y="594982"/>
                </a:lnTo>
                <a:lnTo>
                  <a:pt x="250202" y="598703"/>
                </a:lnTo>
                <a:lnTo>
                  <a:pt x="250774" y="602538"/>
                </a:lnTo>
                <a:lnTo>
                  <a:pt x="251332" y="606272"/>
                </a:lnTo>
                <a:lnTo>
                  <a:pt x="251764" y="610108"/>
                </a:lnTo>
                <a:lnTo>
                  <a:pt x="252310" y="613841"/>
                </a:lnTo>
                <a:lnTo>
                  <a:pt x="252869" y="617677"/>
                </a:lnTo>
                <a:lnTo>
                  <a:pt x="253441" y="621525"/>
                </a:lnTo>
                <a:lnTo>
                  <a:pt x="253999" y="625246"/>
                </a:lnTo>
                <a:lnTo>
                  <a:pt x="254419" y="629081"/>
                </a:lnTo>
                <a:lnTo>
                  <a:pt x="254977" y="632815"/>
                </a:lnTo>
                <a:lnTo>
                  <a:pt x="255409" y="636651"/>
                </a:lnTo>
                <a:lnTo>
                  <a:pt x="255968" y="640372"/>
                </a:lnTo>
                <a:lnTo>
                  <a:pt x="256527" y="644220"/>
                </a:lnTo>
                <a:lnTo>
                  <a:pt x="256946" y="647941"/>
                </a:lnTo>
                <a:lnTo>
                  <a:pt x="257365" y="651789"/>
                </a:lnTo>
                <a:lnTo>
                  <a:pt x="257924" y="655510"/>
                </a:lnTo>
                <a:lnTo>
                  <a:pt x="258343" y="659358"/>
                </a:lnTo>
                <a:lnTo>
                  <a:pt x="258762" y="663194"/>
                </a:lnTo>
                <a:lnTo>
                  <a:pt x="259181" y="666915"/>
                </a:lnTo>
                <a:lnTo>
                  <a:pt x="259613" y="670763"/>
                </a:lnTo>
                <a:lnTo>
                  <a:pt x="260032" y="674484"/>
                </a:lnTo>
                <a:lnTo>
                  <a:pt x="260451" y="678332"/>
                </a:lnTo>
                <a:lnTo>
                  <a:pt x="260870" y="682053"/>
                </a:lnTo>
                <a:lnTo>
                  <a:pt x="261302" y="685888"/>
                </a:lnTo>
                <a:lnTo>
                  <a:pt x="261569" y="689610"/>
                </a:lnTo>
                <a:lnTo>
                  <a:pt x="261988" y="693458"/>
                </a:lnTo>
                <a:lnTo>
                  <a:pt x="262280" y="697306"/>
                </a:lnTo>
                <a:lnTo>
                  <a:pt x="262699" y="701027"/>
                </a:lnTo>
                <a:lnTo>
                  <a:pt x="262966" y="704875"/>
                </a:lnTo>
                <a:lnTo>
                  <a:pt x="263258" y="708583"/>
                </a:lnTo>
                <a:lnTo>
                  <a:pt x="263537" y="712431"/>
                </a:lnTo>
                <a:lnTo>
                  <a:pt x="263817" y="716165"/>
                </a:lnTo>
                <a:lnTo>
                  <a:pt x="264096" y="720001"/>
                </a:lnTo>
                <a:lnTo>
                  <a:pt x="264388" y="723722"/>
                </a:lnTo>
                <a:lnTo>
                  <a:pt x="264655" y="727570"/>
                </a:lnTo>
                <a:lnTo>
                  <a:pt x="264947" y="731291"/>
                </a:lnTo>
                <a:lnTo>
                  <a:pt x="265214" y="735139"/>
                </a:lnTo>
                <a:lnTo>
                  <a:pt x="265506" y="738974"/>
                </a:lnTo>
                <a:lnTo>
                  <a:pt x="265633" y="742708"/>
                </a:lnTo>
                <a:lnTo>
                  <a:pt x="265925" y="746544"/>
                </a:lnTo>
                <a:lnTo>
                  <a:pt x="266064" y="750265"/>
                </a:lnTo>
                <a:lnTo>
                  <a:pt x="266344" y="754113"/>
                </a:lnTo>
                <a:lnTo>
                  <a:pt x="266484" y="757834"/>
                </a:lnTo>
                <a:lnTo>
                  <a:pt x="266623" y="761682"/>
                </a:lnTo>
                <a:lnTo>
                  <a:pt x="266903" y="765403"/>
                </a:lnTo>
                <a:lnTo>
                  <a:pt x="267042" y="769239"/>
                </a:lnTo>
                <a:lnTo>
                  <a:pt x="267182" y="772960"/>
                </a:lnTo>
                <a:lnTo>
                  <a:pt x="267322" y="776808"/>
                </a:lnTo>
                <a:lnTo>
                  <a:pt x="267461" y="780656"/>
                </a:lnTo>
                <a:lnTo>
                  <a:pt x="267741" y="784377"/>
                </a:lnTo>
                <a:lnTo>
                  <a:pt x="267881" y="788225"/>
                </a:lnTo>
                <a:lnTo>
                  <a:pt x="268033" y="791933"/>
                </a:lnTo>
                <a:lnTo>
                  <a:pt x="268173" y="795782"/>
                </a:lnTo>
                <a:lnTo>
                  <a:pt x="268300" y="799515"/>
                </a:lnTo>
                <a:lnTo>
                  <a:pt x="268452" y="803351"/>
                </a:lnTo>
                <a:lnTo>
                  <a:pt x="268592" y="807072"/>
                </a:lnTo>
                <a:lnTo>
                  <a:pt x="268719" y="810920"/>
                </a:lnTo>
                <a:lnTo>
                  <a:pt x="268858" y="814755"/>
                </a:lnTo>
                <a:lnTo>
                  <a:pt x="269151" y="818489"/>
                </a:lnTo>
                <a:lnTo>
                  <a:pt x="269278" y="822325"/>
                </a:lnTo>
                <a:lnTo>
                  <a:pt x="269430" y="826058"/>
                </a:lnTo>
                <a:lnTo>
                  <a:pt x="269570" y="829894"/>
                </a:lnTo>
                <a:lnTo>
                  <a:pt x="269709" y="833615"/>
                </a:lnTo>
                <a:lnTo>
                  <a:pt x="269849" y="837463"/>
                </a:lnTo>
                <a:lnTo>
                  <a:pt x="270128" y="841184"/>
                </a:lnTo>
                <a:lnTo>
                  <a:pt x="270281" y="845032"/>
                </a:lnTo>
                <a:lnTo>
                  <a:pt x="270548" y="848753"/>
                </a:lnTo>
                <a:lnTo>
                  <a:pt x="270687" y="852589"/>
                </a:lnTo>
                <a:lnTo>
                  <a:pt x="270967" y="856437"/>
                </a:lnTo>
                <a:lnTo>
                  <a:pt x="271106" y="860158"/>
                </a:lnTo>
                <a:lnTo>
                  <a:pt x="271386" y="864006"/>
                </a:lnTo>
                <a:lnTo>
                  <a:pt x="271678" y="867727"/>
                </a:lnTo>
                <a:lnTo>
                  <a:pt x="271818" y="871575"/>
                </a:lnTo>
                <a:lnTo>
                  <a:pt x="272097" y="875284"/>
                </a:lnTo>
                <a:lnTo>
                  <a:pt x="272376" y="879132"/>
                </a:lnTo>
                <a:lnTo>
                  <a:pt x="272656" y="882853"/>
                </a:lnTo>
                <a:lnTo>
                  <a:pt x="273075" y="886701"/>
                </a:lnTo>
                <a:lnTo>
                  <a:pt x="273354" y="890549"/>
                </a:lnTo>
                <a:lnTo>
                  <a:pt x="273634" y="894270"/>
                </a:lnTo>
                <a:lnTo>
                  <a:pt x="274053" y="898105"/>
                </a:lnTo>
                <a:lnTo>
                  <a:pt x="274485" y="901839"/>
                </a:lnTo>
                <a:lnTo>
                  <a:pt x="274904" y="905675"/>
                </a:lnTo>
                <a:lnTo>
                  <a:pt x="275323" y="909408"/>
                </a:lnTo>
                <a:lnTo>
                  <a:pt x="275742" y="913244"/>
                </a:lnTo>
                <a:lnTo>
                  <a:pt x="276148" y="916965"/>
                </a:lnTo>
                <a:lnTo>
                  <a:pt x="276580" y="920800"/>
                </a:lnTo>
                <a:lnTo>
                  <a:pt x="277152" y="924534"/>
                </a:lnTo>
                <a:lnTo>
                  <a:pt x="277698" y="928382"/>
                </a:lnTo>
                <a:lnTo>
                  <a:pt x="278256" y="932218"/>
                </a:lnTo>
                <a:lnTo>
                  <a:pt x="278815" y="935939"/>
                </a:lnTo>
                <a:lnTo>
                  <a:pt x="279387" y="939787"/>
                </a:lnTo>
                <a:lnTo>
                  <a:pt x="280085" y="943508"/>
                </a:lnTo>
                <a:lnTo>
                  <a:pt x="280644" y="947356"/>
                </a:lnTo>
                <a:lnTo>
                  <a:pt x="281355" y="951077"/>
                </a:lnTo>
                <a:lnTo>
                  <a:pt x="282041" y="954913"/>
                </a:lnTo>
                <a:lnTo>
                  <a:pt x="282892" y="958634"/>
                </a:lnTo>
                <a:lnTo>
                  <a:pt x="283590" y="962482"/>
                </a:lnTo>
                <a:lnTo>
                  <a:pt x="284441" y="966203"/>
                </a:lnTo>
                <a:lnTo>
                  <a:pt x="285280" y="970051"/>
                </a:lnTo>
                <a:lnTo>
                  <a:pt x="286257" y="973899"/>
                </a:lnTo>
                <a:lnTo>
                  <a:pt x="287108" y="977620"/>
                </a:lnTo>
                <a:lnTo>
                  <a:pt x="288086" y="981456"/>
                </a:lnTo>
                <a:lnTo>
                  <a:pt x="289064" y="985177"/>
                </a:lnTo>
                <a:lnTo>
                  <a:pt x="290042" y="989025"/>
                </a:lnTo>
                <a:lnTo>
                  <a:pt x="291160" y="992746"/>
                </a:lnTo>
                <a:lnTo>
                  <a:pt x="292290" y="996594"/>
                </a:lnTo>
                <a:lnTo>
                  <a:pt x="293408" y="1000315"/>
                </a:lnTo>
                <a:lnTo>
                  <a:pt x="294538" y="1004150"/>
                </a:lnTo>
                <a:lnTo>
                  <a:pt x="295795" y="1007999"/>
                </a:lnTo>
                <a:lnTo>
                  <a:pt x="297052" y="1011732"/>
                </a:lnTo>
                <a:lnTo>
                  <a:pt x="298449" y="1015568"/>
                </a:lnTo>
                <a:lnTo>
                  <a:pt x="299719" y="1019289"/>
                </a:lnTo>
                <a:lnTo>
                  <a:pt x="301116" y="1023137"/>
                </a:lnTo>
                <a:lnTo>
                  <a:pt x="302526" y="1026858"/>
                </a:lnTo>
                <a:lnTo>
                  <a:pt x="304076" y="1030706"/>
                </a:lnTo>
                <a:lnTo>
                  <a:pt x="305612" y="1034427"/>
                </a:lnTo>
                <a:lnTo>
                  <a:pt x="307162" y="1038263"/>
                </a:lnTo>
                <a:lnTo>
                  <a:pt x="308698" y="1041984"/>
                </a:lnTo>
                <a:lnTo>
                  <a:pt x="310387" y="1045832"/>
                </a:lnTo>
                <a:lnTo>
                  <a:pt x="312064" y="1049680"/>
                </a:lnTo>
                <a:lnTo>
                  <a:pt x="313740" y="1053401"/>
                </a:lnTo>
                <a:lnTo>
                  <a:pt x="315569" y="1057249"/>
                </a:lnTo>
                <a:lnTo>
                  <a:pt x="317398" y="1060970"/>
                </a:lnTo>
                <a:lnTo>
                  <a:pt x="319214" y="1064806"/>
                </a:lnTo>
                <a:lnTo>
                  <a:pt x="321170" y="1068527"/>
                </a:lnTo>
                <a:lnTo>
                  <a:pt x="323151" y="1072375"/>
                </a:lnTo>
                <a:lnTo>
                  <a:pt x="325107" y="1076096"/>
                </a:lnTo>
                <a:lnTo>
                  <a:pt x="327063" y="1079944"/>
                </a:lnTo>
                <a:lnTo>
                  <a:pt x="329171" y="1083665"/>
                </a:lnTo>
                <a:lnTo>
                  <a:pt x="331139" y="1087501"/>
                </a:lnTo>
                <a:lnTo>
                  <a:pt x="333374" y="1091349"/>
                </a:lnTo>
                <a:lnTo>
                  <a:pt x="335483" y="1095070"/>
                </a:lnTo>
                <a:lnTo>
                  <a:pt x="337591" y="1098918"/>
                </a:lnTo>
                <a:lnTo>
                  <a:pt x="339826" y="1102639"/>
                </a:lnTo>
                <a:lnTo>
                  <a:pt x="342074" y="1106487"/>
                </a:lnTo>
                <a:lnTo>
                  <a:pt x="344322" y="1110208"/>
                </a:lnTo>
                <a:lnTo>
                  <a:pt x="346557" y="1114056"/>
                </a:lnTo>
                <a:lnTo>
                  <a:pt x="348805" y="1117777"/>
                </a:lnTo>
                <a:lnTo>
                  <a:pt x="351193" y="1121613"/>
                </a:lnTo>
                <a:lnTo>
                  <a:pt x="353428" y="1125461"/>
                </a:lnTo>
                <a:lnTo>
                  <a:pt x="355828" y="1129182"/>
                </a:lnTo>
                <a:lnTo>
                  <a:pt x="358076" y="1133030"/>
                </a:lnTo>
                <a:lnTo>
                  <a:pt x="360451" y="1136751"/>
                </a:lnTo>
                <a:lnTo>
                  <a:pt x="362838" y="1140599"/>
                </a:lnTo>
                <a:lnTo>
                  <a:pt x="365074" y="1144320"/>
                </a:lnTo>
                <a:lnTo>
                  <a:pt x="367461" y="1148156"/>
                </a:lnTo>
                <a:lnTo>
                  <a:pt x="369709" y="1151877"/>
                </a:lnTo>
                <a:lnTo>
                  <a:pt x="371944" y="1155725"/>
                </a:lnTo>
                <a:lnTo>
                  <a:pt x="374332" y="1159446"/>
                </a:lnTo>
                <a:lnTo>
                  <a:pt x="376580" y="1163294"/>
                </a:lnTo>
                <a:lnTo>
                  <a:pt x="378688" y="1167130"/>
                </a:lnTo>
                <a:lnTo>
                  <a:pt x="380923" y="1170851"/>
                </a:lnTo>
                <a:lnTo>
                  <a:pt x="383019" y="1174699"/>
                </a:lnTo>
                <a:lnTo>
                  <a:pt x="385127" y="1178420"/>
                </a:lnTo>
                <a:lnTo>
                  <a:pt x="387095" y="1182268"/>
                </a:lnTo>
                <a:lnTo>
                  <a:pt x="389204" y="1185989"/>
                </a:lnTo>
                <a:lnTo>
                  <a:pt x="391020" y="1189837"/>
                </a:lnTo>
                <a:lnTo>
                  <a:pt x="392988" y="1193558"/>
                </a:lnTo>
                <a:lnTo>
                  <a:pt x="394804" y="1197394"/>
                </a:lnTo>
                <a:lnTo>
                  <a:pt x="396493" y="1201242"/>
                </a:lnTo>
                <a:lnTo>
                  <a:pt x="398183" y="1204963"/>
                </a:lnTo>
                <a:lnTo>
                  <a:pt x="399719" y="1208811"/>
                </a:lnTo>
                <a:lnTo>
                  <a:pt x="401269" y="1212532"/>
                </a:lnTo>
                <a:lnTo>
                  <a:pt x="402666" y="1216380"/>
                </a:lnTo>
                <a:lnTo>
                  <a:pt x="403923" y="1220101"/>
                </a:lnTo>
                <a:lnTo>
                  <a:pt x="405193" y="1223949"/>
                </a:lnTo>
                <a:lnTo>
                  <a:pt x="406311" y="1227670"/>
                </a:lnTo>
                <a:lnTo>
                  <a:pt x="407301" y="1231506"/>
                </a:lnTo>
                <a:lnTo>
                  <a:pt x="408279" y="1235227"/>
                </a:lnTo>
                <a:lnTo>
                  <a:pt x="408965" y="1239075"/>
                </a:lnTo>
                <a:lnTo>
                  <a:pt x="409676" y="1242923"/>
                </a:lnTo>
                <a:lnTo>
                  <a:pt x="410235" y="1246644"/>
                </a:lnTo>
                <a:lnTo>
                  <a:pt x="410654" y="1250480"/>
                </a:lnTo>
                <a:lnTo>
                  <a:pt x="411073" y="1254201"/>
                </a:lnTo>
                <a:lnTo>
                  <a:pt x="411213" y="1258049"/>
                </a:lnTo>
                <a:lnTo>
                  <a:pt x="411365" y="1261770"/>
                </a:lnTo>
                <a:lnTo>
                  <a:pt x="411365" y="1265618"/>
                </a:lnTo>
                <a:lnTo>
                  <a:pt x="411213" y="1269339"/>
                </a:lnTo>
                <a:lnTo>
                  <a:pt x="410794" y="1273187"/>
                </a:lnTo>
                <a:lnTo>
                  <a:pt x="410527" y="1276908"/>
                </a:lnTo>
                <a:lnTo>
                  <a:pt x="409968" y="1280744"/>
                </a:lnTo>
                <a:lnTo>
                  <a:pt x="409257" y="1284592"/>
                </a:lnTo>
                <a:lnTo>
                  <a:pt x="408406" y="1288313"/>
                </a:lnTo>
                <a:lnTo>
                  <a:pt x="407568" y="1292161"/>
                </a:lnTo>
                <a:lnTo>
                  <a:pt x="406450" y="1295882"/>
                </a:lnTo>
                <a:lnTo>
                  <a:pt x="405320" y="1299718"/>
                </a:lnTo>
                <a:lnTo>
                  <a:pt x="404075" y="1303451"/>
                </a:lnTo>
                <a:lnTo>
                  <a:pt x="402526" y="1307287"/>
                </a:lnTo>
                <a:lnTo>
                  <a:pt x="401116" y="1311021"/>
                </a:lnTo>
                <a:lnTo>
                  <a:pt x="399440" y="1314856"/>
                </a:lnTo>
                <a:lnTo>
                  <a:pt x="397611" y="1318704"/>
                </a:lnTo>
                <a:lnTo>
                  <a:pt x="395782" y="1322425"/>
                </a:lnTo>
                <a:lnTo>
                  <a:pt x="393826" y="1326273"/>
                </a:lnTo>
                <a:lnTo>
                  <a:pt x="391731" y="1329994"/>
                </a:lnTo>
                <a:lnTo>
                  <a:pt x="389623" y="1333830"/>
                </a:lnTo>
                <a:lnTo>
                  <a:pt x="387375" y="1337551"/>
                </a:lnTo>
                <a:lnTo>
                  <a:pt x="385127" y="1341399"/>
                </a:lnTo>
                <a:lnTo>
                  <a:pt x="382600" y="1345120"/>
                </a:lnTo>
                <a:lnTo>
                  <a:pt x="380225" y="1348968"/>
                </a:lnTo>
                <a:lnTo>
                  <a:pt x="377558" y="1352689"/>
                </a:lnTo>
                <a:lnTo>
                  <a:pt x="375043" y="1356537"/>
                </a:lnTo>
                <a:lnTo>
                  <a:pt x="372376" y="1360373"/>
                </a:lnTo>
                <a:lnTo>
                  <a:pt x="369569" y="1364094"/>
                </a:lnTo>
                <a:lnTo>
                  <a:pt x="366763" y="1367942"/>
                </a:lnTo>
                <a:lnTo>
                  <a:pt x="363956" y="1371663"/>
                </a:lnTo>
                <a:lnTo>
                  <a:pt x="361010" y="1375511"/>
                </a:lnTo>
                <a:lnTo>
                  <a:pt x="358203" y="1379232"/>
                </a:lnTo>
                <a:lnTo>
                  <a:pt x="355257" y="1383068"/>
                </a:lnTo>
                <a:lnTo>
                  <a:pt x="352323" y="1386801"/>
                </a:lnTo>
                <a:lnTo>
                  <a:pt x="349224" y="1390637"/>
                </a:lnTo>
                <a:lnTo>
                  <a:pt x="346290" y="1394485"/>
                </a:lnTo>
                <a:lnTo>
                  <a:pt x="343331" y="1398206"/>
                </a:lnTo>
                <a:lnTo>
                  <a:pt x="340245" y="1402054"/>
                </a:lnTo>
                <a:lnTo>
                  <a:pt x="337311" y="1405775"/>
                </a:lnTo>
                <a:lnTo>
                  <a:pt x="334352" y="1409611"/>
                </a:lnTo>
                <a:lnTo>
                  <a:pt x="331279" y="1413344"/>
                </a:lnTo>
                <a:lnTo>
                  <a:pt x="328333" y="1417180"/>
                </a:lnTo>
                <a:lnTo>
                  <a:pt x="325386" y="1420901"/>
                </a:lnTo>
                <a:lnTo>
                  <a:pt x="322440" y="1424749"/>
                </a:lnTo>
                <a:lnTo>
                  <a:pt x="319633" y="1428470"/>
                </a:lnTo>
                <a:lnTo>
                  <a:pt x="316699" y="1432318"/>
                </a:lnTo>
                <a:lnTo>
                  <a:pt x="313880" y="1436166"/>
                </a:lnTo>
                <a:lnTo>
                  <a:pt x="311073" y="1439887"/>
                </a:lnTo>
                <a:lnTo>
                  <a:pt x="308406" y="1443723"/>
                </a:lnTo>
                <a:lnTo>
                  <a:pt x="305612" y="1447444"/>
                </a:lnTo>
                <a:lnTo>
                  <a:pt x="302945" y="1451292"/>
                </a:lnTo>
                <a:lnTo>
                  <a:pt x="300431" y="1455013"/>
                </a:lnTo>
                <a:lnTo>
                  <a:pt x="297764" y="1458861"/>
                </a:lnTo>
                <a:lnTo>
                  <a:pt x="295224" y="1462582"/>
                </a:lnTo>
                <a:lnTo>
                  <a:pt x="292849" y="1466418"/>
                </a:lnTo>
                <a:lnTo>
                  <a:pt x="290334" y="1470152"/>
                </a:lnTo>
                <a:lnTo>
                  <a:pt x="287934" y="1473987"/>
                </a:lnTo>
                <a:lnTo>
                  <a:pt x="285686" y="1477835"/>
                </a:lnTo>
                <a:lnTo>
                  <a:pt x="283463" y="1481556"/>
                </a:lnTo>
                <a:lnTo>
                  <a:pt x="281216" y="1485404"/>
                </a:lnTo>
                <a:lnTo>
                  <a:pt x="279107" y="1489125"/>
                </a:lnTo>
                <a:lnTo>
                  <a:pt x="276999" y="1492961"/>
                </a:lnTo>
                <a:lnTo>
                  <a:pt x="274904" y="1496695"/>
                </a:lnTo>
                <a:lnTo>
                  <a:pt x="272935" y="1500530"/>
                </a:lnTo>
                <a:lnTo>
                  <a:pt x="270967" y="1504251"/>
                </a:lnTo>
                <a:lnTo>
                  <a:pt x="269151" y="1508099"/>
                </a:lnTo>
                <a:lnTo>
                  <a:pt x="267322" y="1511935"/>
                </a:lnTo>
                <a:lnTo>
                  <a:pt x="265506" y="1515668"/>
                </a:lnTo>
                <a:lnTo>
                  <a:pt x="263817" y="1519516"/>
                </a:lnTo>
                <a:lnTo>
                  <a:pt x="262140" y="1523238"/>
                </a:lnTo>
                <a:lnTo>
                  <a:pt x="260451" y="1527073"/>
                </a:lnTo>
                <a:lnTo>
                  <a:pt x="258914" y="1530794"/>
                </a:lnTo>
                <a:lnTo>
                  <a:pt x="257365" y="1534642"/>
                </a:lnTo>
                <a:lnTo>
                  <a:pt x="255828" y="1538363"/>
                </a:lnTo>
                <a:lnTo>
                  <a:pt x="254279" y="1542211"/>
                </a:lnTo>
                <a:lnTo>
                  <a:pt x="252869" y="1545932"/>
                </a:lnTo>
                <a:lnTo>
                  <a:pt x="251625" y="1549768"/>
                </a:lnTo>
                <a:lnTo>
                  <a:pt x="250202" y="1553616"/>
                </a:lnTo>
                <a:lnTo>
                  <a:pt x="248958" y="1557337"/>
                </a:lnTo>
                <a:lnTo>
                  <a:pt x="247688" y="1561185"/>
                </a:lnTo>
                <a:lnTo>
                  <a:pt x="246430" y="1564906"/>
                </a:lnTo>
                <a:lnTo>
                  <a:pt x="245160" y="1568754"/>
                </a:lnTo>
                <a:lnTo>
                  <a:pt x="244043" y="1572475"/>
                </a:lnTo>
                <a:lnTo>
                  <a:pt x="242912" y="1576311"/>
                </a:lnTo>
                <a:lnTo>
                  <a:pt x="241795" y="1580045"/>
                </a:lnTo>
                <a:lnTo>
                  <a:pt x="240664" y="1583880"/>
                </a:lnTo>
                <a:lnTo>
                  <a:pt x="239687" y="1587728"/>
                </a:lnTo>
                <a:lnTo>
                  <a:pt x="238569" y="1591449"/>
                </a:lnTo>
                <a:lnTo>
                  <a:pt x="237591" y="1595285"/>
                </a:lnTo>
                <a:lnTo>
                  <a:pt x="236613" y="1599018"/>
                </a:lnTo>
                <a:lnTo>
                  <a:pt x="235623" y="1602867"/>
                </a:lnTo>
                <a:lnTo>
                  <a:pt x="234797" y="1606588"/>
                </a:lnTo>
                <a:lnTo>
                  <a:pt x="233794" y="1610423"/>
                </a:lnTo>
                <a:lnTo>
                  <a:pt x="232968" y="1614144"/>
                </a:lnTo>
                <a:lnTo>
                  <a:pt x="232130" y="1617992"/>
                </a:lnTo>
                <a:lnTo>
                  <a:pt x="231139" y="1621713"/>
                </a:lnTo>
                <a:lnTo>
                  <a:pt x="230301" y="1625561"/>
                </a:lnTo>
                <a:lnTo>
                  <a:pt x="229590" y="1629397"/>
                </a:lnTo>
                <a:lnTo>
                  <a:pt x="228752" y="1633118"/>
                </a:lnTo>
                <a:lnTo>
                  <a:pt x="227914" y="1636966"/>
                </a:lnTo>
                <a:lnTo>
                  <a:pt x="227215" y="1640687"/>
                </a:lnTo>
                <a:lnTo>
                  <a:pt x="226377" y="1644535"/>
                </a:lnTo>
                <a:lnTo>
                  <a:pt x="225666" y="1648256"/>
                </a:lnTo>
                <a:lnTo>
                  <a:pt x="224967" y="1652092"/>
                </a:lnTo>
                <a:lnTo>
                  <a:pt x="224256" y="1655813"/>
                </a:lnTo>
                <a:lnTo>
                  <a:pt x="223570" y="1659661"/>
                </a:lnTo>
                <a:lnTo>
                  <a:pt x="222859" y="1663395"/>
                </a:lnTo>
                <a:lnTo>
                  <a:pt x="222300" y="1667230"/>
                </a:lnTo>
                <a:lnTo>
                  <a:pt x="221614" y="1671078"/>
                </a:lnTo>
                <a:lnTo>
                  <a:pt x="221043" y="1674799"/>
                </a:lnTo>
                <a:lnTo>
                  <a:pt x="220344" y="1678635"/>
                </a:lnTo>
                <a:lnTo>
                  <a:pt x="219786" y="1682369"/>
                </a:lnTo>
                <a:lnTo>
                  <a:pt x="219214" y="1686204"/>
                </a:lnTo>
                <a:lnTo>
                  <a:pt x="218655" y="1689925"/>
                </a:lnTo>
                <a:lnTo>
                  <a:pt x="218097" y="1693773"/>
                </a:lnTo>
                <a:lnTo>
                  <a:pt x="217538" y="1697494"/>
                </a:lnTo>
                <a:lnTo>
                  <a:pt x="216966" y="1701342"/>
                </a:lnTo>
                <a:lnTo>
                  <a:pt x="216547" y="1705178"/>
                </a:lnTo>
                <a:lnTo>
                  <a:pt x="215988" y="1708912"/>
                </a:lnTo>
                <a:lnTo>
                  <a:pt x="215569" y="1712747"/>
                </a:lnTo>
                <a:lnTo>
                  <a:pt x="215150" y="1716468"/>
                </a:lnTo>
                <a:lnTo>
                  <a:pt x="214731" y="1720316"/>
                </a:lnTo>
                <a:lnTo>
                  <a:pt x="214172" y="1724037"/>
                </a:lnTo>
                <a:lnTo>
                  <a:pt x="213740" y="1727885"/>
                </a:lnTo>
                <a:lnTo>
                  <a:pt x="213474" y="1731606"/>
                </a:lnTo>
                <a:lnTo>
                  <a:pt x="213055" y="1735442"/>
                </a:lnTo>
                <a:lnTo>
                  <a:pt x="212623" y="1739163"/>
                </a:lnTo>
                <a:lnTo>
                  <a:pt x="212343" y="1743011"/>
                </a:lnTo>
                <a:lnTo>
                  <a:pt x="211924" y="1746859"/>
                </a:lnTo>
                <a:lnTo>
                  <a:pt x="211645" y="1750580"/>
                </a:lnTo>
                <a:lnTo>
                  <a:pt x="211226" y="1754428"/>
                </a:lnTo>
                <a:lnTo>
                  <a:pt x="210946" y="1758149"/>
                </a:lnTo>
                <a:lnTo>
                  <a:pt x="210654" y="1761985"/>
                </a:lnTo>
                <a:lnTo>
                  <a:pt x="210388" y="1765719"/>
                </a:lnTo>
                <a:lnTo>
                  <a:pt x="210096" y="1769554"/>
                </a:lnTo>
                <a:lnTo>
                  <a:pt x="209829" y="1773275"/>
                </a:lnTo>
                <a:lnTo>
                  <a:pt x="209676" y="1777123"/>
                </a:lnTo>
                <a:lnTo>
                  <a:pt x="209410" y="1780959"/>
                </a:lnTo>
                <a:lnTo>
                  <a:pt x="209118" y="1784692"/>
                </a:lnTo>
                <a:lnTo>
                  <a:pt x="208978" y="1788528"/>
                </a:lnTo>
                <a:lnTo>
                  <a:pt x="208699" y="1792262"/>
                </a:lnTo>
                <a:lnTo>
                  <a:pt x="208559" y="1796097"/>
                </a:lnTo>
                <a:lnTo>
                  <a:pt x="208419" y="1799818"/>
                </a:lnTo>
                <a:lnTo>
                  <a:pt x="208140" y="1803666"/>
                </a:lnTo>
                <a:lnTo>
                  <a:pt x="208000" y="1807387"/>
                </a:lnTo>
                <a:lnTo>
                  <a:pt x="207848" y="1811235"/>
                </a:lnTo>
                <a:lnTo>
                  <a:pt x="207721" y="1814957"/>
                </a:lnTo>
                <a:lnTo>
                  <a:pt x="207581" y="1818792"/>
                </a:lnTo>
                <a:lnTo>
                  <a:pt x="207429" y="1822640"/>
                </a:lnTo>
                <a:lnTo>
                  <a:pt x="207302" y="1826361"/>
                </a:lnTo>
                <a:lnTo>
                  <a:pt x="207162" y="1830209"/>
                </a:lnTo>
                <a:lnTo>
                  <a:pt x="207162" y="1833930"/>
                </a:lnTo>
                <a:lnTo>
                  <a:pt x="207009" y="1837778"/>
                </a:lnTo>
                <a:lnTo>
                  <a:pt x="206870" y="1841500"/>
                </a:lnTo>
                <a:lnTo>
                  <a:pt x="206743" y="1845335"/>
                </a:lnTo>
                <a:lnTo>
                  <a:pt x="206743" y="1849056"/>
                </a:lnTo>
                <a:lnTo>
                  <a:pt x="206603" y="1852904"/>
                </a:lnTo>
                <a:lnTo>
                  <a:pt x="206603" y="1856625"/>
                </a:lnTo>
                <a:lnTo>
                  <a:pt x="206451" y="1860473"/>
                </a:lnTo>
                <a:lnTo>
                  <a:pt x="206451" y="1864309"/>
                </a:lnTo>
                <a:lnTo>
                  <a:pt x="206311" y="1868030"/>
                </a:lnTo>
                <a:lnTo>
                  <a:pt x="206311" y="1871878"/>
                </a:lnTo>
                <a:lnTo>
                  <a:pt x="206311" y="1875612"/>
                </a:lnTo>
                <a:lnTo>
                  <a:pt x="206184" y="1879447"/>
                </a:lnTo>
                <a:lnTo>
                  <a:pt x="206184" y="1883168"/>
                </a:lnTo>
                <a:lnTo>
                  <a:pt x="206184" y="1887016"/>
                </a:lnTo>
                <a:lnTo>
                  <a:pt x="206032" y="1890737"/>
                </a:lnTo>
                <a:lnTo>
                  <a:pt x="206032" y="1894586"/>
                </a:lnTo>
                <a:lnTo>
                  <a:pt x="206032" y="1898421"/>
                </a:lnTo>
                <a:lnTo>
                  <a:pt x="206032" y="1902142"/>
                </a:lnTo>
                <a:lnTo>
                  <a:pt x="205892" y="1905990"/>
                </a:lnTo>
                <a:lnTo>
                  <a:pt x="205892" y="1909711"/>
                </a:lnTo>
                <a:lnTo>
                  <a:pt x="205892" y="1913559"/>
                </a:lnTo>
                <a:lnTo>
                  <a:pt x="205892" y="1917280"/>
                </a:lnTo>
                <a:lnTo>
                  <a:pt x="205892" y="1921129"/>
                </a:lnTo>
                <a:lnTo>
                  <a:pt x="205892" y="1924850"/>
                </a:lnTo>
                <a:lnTo>
                  <a:pt x="205752" y="1928685"/>
                </a:lnTo>
                <a:lnTo>
                  <a:pt x="205752" y="1932406"/>
                </a:lnTo>
                <a:lnTo>
                  <a:pt x="205752" y="1936254"/>
                </a:lnTo>
                <a:lnTo>
                  <a:pt x="205473" y="193625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41535" y="3090355"/>
            <a:ext cx="412115" cy="1485900"/>
          </a:xfrm>
          <a:custGeom>
            <a:avLst/>
            <a:gdLst/>
            <a:ahLst/>
            <a:cxnLst/>
            <a:rect l="l" t="t" r="r" b="b"/>
            <a:pathLst>
              <a:path w="412115" h="1485900">
                <a:moveTo>
                  <a:pt x="206019" y="1473200"/>
                </a:moveTo>
                <a:lnTo>
                  <a:pt x="205460" y="1473200"/>
                </a:lnTo>
                <a:lnTo>
                  <a:pt x="205460" y="1485900"/>
                </a:lnTo>
                <a:lnTo>
                  <a:pt x="206019" y="1485900"/>
                </a:lnTo>
                <a:lnTo>
                  <a:pt x="206019" y="1473200"/>
                </a:lnTo>
                <a:close/>
              </a:path>
              <a:path w="412115" h="1485900">
                <a:moveTo>
                  <a:pt x="206159" y="1460500"/>
                </a:moveTo>
                <a:lnTo>
                  <a:pt x="205333" y="1460500"/>
                </a:lnTo>
                <a:lnTo>
                  <a:pt x="205333" y="1473200"/>
                </a:lnTo>
                <a:lnTo>
                  <a:pt x="206159" y="1473200"/>
                </a:lnTo>
                <a:lnTo>
                  <a:pt x="206159" y="1460500"/>
                </a:lnTo>
                <a:close/>
              </a:path>
              <a:path w="412115" h="1485900">
                <a:moveTo>
                  <a:pt x="206438" y="1447800"/>
                </a:moveTo>
                <a:lnTo>
                  <a:pt x="205041" y="1447800"/>
                </a:lnTo>
                <a:lnTo>
                  <a:pt x="205181" y="1460500"/>
                </a:lnTo>
                <a:lnTo>
                  <a:pt x="206438" y="1460500"/>
                </a:lnTo>
                <a:lnTo>
                  <a:pt x="206438" y="1447800"/>
                </a:lnTo>
                <a:close/>
              </a:path>
              <a:path w="412115" h="1485900">
                <a:moveTo>
                  <a:pt x="207975" y="1409700"/>
                </a:moveTo>
                <a:lnTo>
                  <a:pt x="203504" y="1409700"/>
                </a:lnTo>
                <a:lnTo>
                  <a:pt x="203771" y="1422400"/>
                </a:lnTo>
                <a:lnTo>
                  <a:pt x="204330" y="1422400"/>
                </a:lnTo>
                <a:lnTo>
                  <a:pt x="204330" y="1435100"/>
                </a:lnTo>
                <a:lnTo>
                  <a:pt x="204762" y="1435100"/>
                </a:lnTo>
                <a:lnTo>
                  <a:pt x="204762" y="1447800"/>
                </a:lnTo>
                <a:lnTo>
                  <a:pt x="206730" y="1447800"/>
                </a:lnTo>
                <a:lnTo>
                  <a:pt x="206730" y="1435100"/>
                </a:lnTo>
                <a:lnTo>
                  <a:pt x="207975" y="1409700"/>
                </a:lnTo>
                <a:close/>
              </a:path>
              <a:path w="412115" h="1485900">
                <a:moveTo>
                  <a:pt x="208826" y="1397000"/>
                </a:moveTo>
                <a:lnTo>
                  <a:pt x="202666" y="1397000"/>
                </a:lnTo>
                <a:lnTo>
                  <a:pt x="202793" y="1409700"/>
                </a:lnTo>
                <a:lnTo>
                  <a:pt x="208686" y="1409700"/>
                </a:lnTo>
                <a:lnTo>
                  <a:pt x="208826" y="1397000"/>
                </a:lnTo>
                <a:close/>
              </a:path>
              <a:path w="412115" h="1485900">
                <a:moveTo>
                  <a:pt x="212470" y="1371600"/>
                </a:moveTo>
                <a:lnTo>
                  <a:pt x="199440" y="1371600"/>
                </a:lnTo>
                <a:lnTo>
                  <a:pt x="199999" y="1384300"/>
                </a:lnTo>
                <a:lnTo>
                  <a:pt x="201396" y="1384300"/>
                </a:lnTo>
                <a:lnTo>
                  <a:pt x="201815" y="1397000"/>
                </a:lnTo>
                <a:lnTo>
                  <a:pt x="209803" y="1397000"/>
                </a:lnTo>
                <a:lnTo>
                  <a:pt x="210375" y="1384300"/>
                </a:lnTo>
                <a:lnTo>
                  <a:pt x="212470" y="1371600"/>
                </a:lnTo>
                <a:close/>
              </a:path>
              <a:path w="412115" h="1485900">
                <a:moveTo>
                  <a:pt x="214579" y="1358900"/>
                </a:moveTo>
                <a:lnTo>
                  <a:pt x="196900" y="1358900"/>
                </a:lnTo>
                <a:lnTo>
                  <a:pt x="198589" y="1371600"/>
                </a:lnTo>
                <a:lnTo>
                  <a:pt x="213448" y="1371600"/>
                </a:lnTo>
                <a:lnTo>
                  <a:pt x="214579" y="1358900"/>
                </a:lnTo>
                <a:close/>
              </a:path>
              <a:path w="412115" h="1485900">
                <a:moveTo>
                  <a:pt x="216534" y="1346200"/>
                </a:moveTo>
                <a:lnTo>
                  <a:pt x="194233" y="1346200"/>
                </a:lnTo>
                <a:lnTo>
                  <a:pt x="195643" y="1358900"/>
                </a:lnTo>
                <a:lnTo>
                  <a:pt x="215849" y="1358900"/>
                </a:lnTo>
                <a:lnTo>
                  <a:pt x="216534" y="1346200"/>
                </a:lnTo>
                <a:close/>
              </a:path>
              <a:path w="412115" h="1485900">
                <a:moveTo>
                  <a:pt x="224535" y="1320800"/>
                </a:moveTo>
                <a:lnTo>
                  <a:pt x="186943" y="1320800"/>
                </a:lnTo>
                <a:lnTo>
                  <a:pt x="187921" y="1333500"/>
                </a:lnTo>
                <a:lnTo>
                  <a:pt x="190030" y="1333500"/>
                </a:lnTo>
                <a:lnTo>
                  <a:pt x="191719" y="1346200"/>
                </a:lnTo>
                <a:lnTo>
                  <a:pt x="219760" y="1346200"/>
                </a:lnTo>
                <a:lnTo>
                  <a:pt x="220611" y="1333500"/>
                </a:lnTo>
                <a:lnTo>
                  <a:pt x="224535" y="1320800"/>
                </a:lnTo>
                <a:close/>
              </a:path>
              <a:path w="412115" h="1485900">
                <a:moveTo>
                  <a:pt x="230568" y="1308100"/>
                </a:moveTo>
                <a:lnTo>
                  <a:pt x="180924" y="1308100"/>
                </a:lnTo>
                <a:lnTo>
                  <a:pt x="183438" y="1320800"/>
                </a:lnTo>
                <a:lnTo>
                  <a:pt x="228041" y="1320800"/>
                </a:lnTo>
                <a:lnTo>
                  <a:pt x="230568" y="1308100"/>
                </a:lnTo>
                <a:close/>
              </a:path>
              <a:path w="412115" h="1485900">
                <a:moveTo>
                  <a:pt x="236321" y="1295400"/>
                </a:moveTo>
                <a:lnTo>
                  <a:pt x="173621" y="1295400"/>
                </a:lnTo>
                <a:lnTo>
                  <a:pt x="176720" y="1308100"/>
                </a:lnTo>
                <a:lnTo>
                  <a:pt x="234924" y="1308100"/>
                </a:lnTo>
                <a:lnTo>
                  <a:pt x="236321" y="1295400"/>
                </a:lnTo>
                <a:close/>
              </a:path>
              <a:path w="412115" h="1485900">
                <a:moveTo>
                  <a:pt x="242912" y="1282700"/>
                </a:moveTo>
                <a:lnTo>
                  <a:pt x="168579" y="1282700"/>
                </a:lnTo>
                <a:lnTo>
                  <a:pt x="171945" y="1295400"/>
                </a:lnTo>
                <a:lnTo>
                  <a:pt x="239547" y="1295400"/>
                </a:lnTo>
                <a:lnTo>
                  <a:pt x="242912" y="1282700"/>
                </a:lnTo>
                <a:close/>
              </a:path>
              <a:path w="412115" h="1485900">
                <a:moveTo>
                  <a:pt x="252437" y="1270000"/>
                </a:moveTo>
                <a:lnTo>
                  <a:pt x="159042" y="1270000"/>
                </a:lnTo>
                <a:lnTo>
                  <a:pt x="164934" y="1282700"/>
                </a:lnTo>
                <a:lnTo>
                  <a:pt x="246557" y="1282700"/>
                </a:lnTo>
                <a:lnTo>
                  <a:pt x="252437" y="1270000"/>
                </a:lnTo>
                <a:close/>
              </a:path>
              <a:path w="412115" h="1485900">
                <a:moveTo>
                  <a:pt x="260997" y="1257300"/>
                </a:moveTo>
                <a:lnTo>
                  <a:pt x="150482" y="1257300"/>
                </a:lnTo>
                <a:lnTo>
                  <a:pt x="152730" y="1270000"/>
                </a:lnTo>
                <a:lnTo>
                  <a:pt x="258889" y="1270000"/>
                </a:lnTo>
                <a:lnTo>
                  <a:pt x="260997" y="1257300"/>
                </a:lnTo>
                <a:close/>
              </a:path>
              <a:path w="412115" h="1485900">
                <a:moveTo>
                  <a:pt x="270408" y="1244600"/>
                </a:moveTo>
                <a:lnTo>
                  <a:pt x="141084" y="1244600"/>
                </a:lnTo>
                <a:lnTo>
                  <a:pt x="145859" y="1257300"/>
                </a:lnTo>
                <a:lnTo>
                  <a:pt x="265633" y="1257300"/>
                </a:lnTo>
                <a:lnTo>
                  <a:pt x="270408" y="1244600"/>
                </a:lnTo>
                <a:close/>
              </a:path>
              <a:path w="412115" h="1485900">
                <a:moveTo>
                  <a:pt x="283159" y="1231900"/>
                </a:moveTo>
                <a:lnTo>
                  <a:pt x="125653" y="1231900"/>
                </a:lnTo>
                <a:lnTo>
                  <a:pt x="130848" y="1244600"/>
                </a:lnTo>
                <a:lnTo>
                  <a:pt x="280631" y="1244600"/>
                </a:lnTo>
                <a:lnTo>
                  <a:pt x="283159" y="1231900"/>
                </a:lnTo>
                <a:close/>
              </a:path>
              <a:path w="412115" h="1485900">
                <a:moveTo>
                  <a:pt x="294106" y="1219200"/>
                </a:moveTo>
                <a:lnTo>
                  <a:pt x="117386" y="1219200"/>
                </a:lnTo>
                <a:lnTo>
                  <a:pt x="120180" y="1231900"/>
                </a:lnTo>
                <a:lnTo>
                  <a:pt x="291299" y="1231900"/>
                </a:lnTo>
                <a:lnTo>
                  <a:pt x="294106" y="1219200"/>
                </a:lnTo>
                <a:close/>
              </a:path>
              <a:path w="412115" h="1485900">
                <a:moveTo>
                  <a:pt x="305460" y="1206500"/>
                </a:moveTo>
                <a:lnTo>
                  <a:pt x="100279" y="1206500"/>
                </a:lnTo>
                <a:lnTo>
                  <a:pt x="108826" y="1219200"/>
                </a:lnTo>
                <a:lnTo>
                  <a:pt x="302666" y="1219200"/>
                </a:lnTo>
                <a:lnTo>
                  <a:pt x="305460" y="1206500"/>
                </a:lnTo>
                <a:close/>
              </a:path>
              <a:path w="412115" h="1485900">
                <a:moveTo>
                  <a:pt x="320052" y="1193800"/>
                </a:moveTo>
                <a:lnTo>
                  <a:pt x="91439" y="1193800"/>
                </a:lnTo>
                <a:lnTo>
                  <a:pt x="94386" y="1206500"/>
                </a:lnTo>
                <a:lnTo>
                  <a:pt x="317093" y="1206500"/>
                </a:lnTo>
                <a:lnTo>
                  <a:pt x="320052" y="1193800"/>
                </a:lnTo>
                <a:close/>
              </a:path>
              <a:path w="412115" h="1485900">
                <a:moveTo>
                  <a:pt x="331685" y="1181100"/>
                </a:moveTo>
                <a:lnTo>
                  <a:pt x="79806" y="1181100"/>
                </a:lnTo>
                <a:lnTo>
                  <a:pt x="82600" y="1193800"/>
                </a:lnTo>
                <a:lnTo>
                  <a:pt x="328879" y="1193800"/>
                </a:lnTo>
                <a:lnTo>
                  <a:pt x="331685" y="1181100"/>
                </a:lnTo>
                <a:close/>
              </a:path>
              <a:path w="412115" h="1485900">
                <a:moveTo>
                  <a:pt x="346125" y="1168400"/>
                </a:moveTo>
                <a:lnTo>
                  <a:pt x="65354" y="1168400"/>
                </a:lnTo>
                <a:lnTo>
                  <a:pt x="73913" y="1181100"/>
                </a:lnTo>
                <a:lnTo>
                  <a:pt x="343331" y="1181100"/>
                </a:lnTo>
                <a:lnTo>
                  <a:pt x="346125" y="1168400"/>
                </a:lnTo>
                <a:close/>
              </a:path>
              <a:path w="412115" h="1485900">
                <a:moveTo>
                  <a:pt x="357073" y="1155700"/>
                </a:moveTo>
                <a:lnTo>
                  <a:pt x="54419" y="1155700"/>
                </a:lnTo>
                <a:lnTo>
                  <a:pt x="57086" y="1168400"/>
                </a:lnTo>
                <a:lnTo>
                  <a:pt x="354406" y="1168400"/>
                </a:lnTo>
                <a:lnTo>
                  <a:pt x="357073" y="1155700"/>
                </a:lnTo>
                <a:close/>
              </a:path>
              <a:path w="412115" h="1485900">
                <a:moveTo>
                  <a:pt x="367309" y="1143000"/>
                </a:moveTo>
                <a:lnTo>
                  <a:pt x="44170" y="1143000"/>
                </a:lnTo>
                <a:lnTo>
                  <a:pt x="46558" y="1155700"/>
                </a:lnTo>
                <a:lnTo>
                  <a:pt x="364921" y="1155700"/>
                </a:lnTo>
                <a:lnTo>
                  <a:pt x="367309" y="1143000"/>
                </a:lnTo>
                <a:close/>
              </a:path>
              <a:path w="412115" h="1485900">
                <a:moveTo>
                  <a:pt x="379094" y="1130300"/>
                </a:moveTo>
                <a:lnTo>
                  <a:pt x="32384" y="1130300"/>
                </a:lnTo>
                <a:lnTo>
                  <a:pt x="34632" y="1143000"/>
                </a:lnTo>
                <a:lnTo>
                  <a:pt x="376847" y="1143000"/>
                </a:lnTo>
                <a:lnTo>
                  <a:pt x="379094" y="1130300"/>
                </a:lnTo>
                <a:close/>
              </a:path>
              <a:path w="412115" h="1485900">
                <a:moveTo>
                  <a:pt x="387222" y="1117600"/>
                </a:moveTo>
                <a:lnTo>
                  <a:pt x="22288" y="1117600"/>
                </a:lnTo>
                <a:lnTo>
                  <a:pt x="26225" y="1130300"/>
                </a:lnTo>
                <a:lnTo>
                  <a:pt x="385394" y="1130300"/>
                </a:lnTo>
                <a:lnTo>
                  <a:pt x="387222" y="1117600"/>
                </a:lnTo>
                <a:close/>
              </a:path>
              <a:path w="412115" h="1485900">
                <a:moveTo>
                  <a:pt x="394373" y="1104900"/>
                </a:moveTo>
                <a:lnTo>
                  <a:pt x="17106" y="1104900"/>
                </a:lnTo>
                <a:lnTo>
                  <a:pt x="18783" y="1117600"/>
                </a:lnTo>
                <a:lnTo>
                  <a:pt x="392683" y="1117600"/>
                </a:lnTo>
                <a:lnTo>
                  <a:pt x="394373" y="1104900"/>
                </a:lnTo>
                <a:close/>
              </a:path>
              <a:path w="412115" h="1485900">
                <a:moveTo>
                  <a:pt x="401535" y="1092200"/>
                </a:moveTo>
                <a:lnTo>
                  <a:pt x="9956" y="1092200"/>
                </a:lnTo>
                <a:lnTo>
                  <a:pt x="11353" y="1104900"/>
                </a:lnTo>
                <a:lnTo>
                  <a:pt x="400265" y="1104900"/>
                </a:lnTo>
                <a:lnTo>
                  <a:pt x="401535" y="1092200"/>
                </a:lnTo>
                <a:close/>
              </a:path>
              <a:path w="412115" h="1485900">
                <a:moveTo>
                  <a:pt x="405739" y="1079500"/>
                </a:moveTo>
                <a:lnTo>
                  <a:pt x="4775" y="1079500"/>
                </a:lnTo>
                <a:lnTo>
                  <a:pt x="6730" y="1092200"/>
                </a:lnTo>
                <a:lnTo>
                  <a:pt x="404888" y="1092200"/>
                </a:lnTo>
                <a:lnTo>
                  <a:pt x="405739" y="1079500"/>
                </a:lnTo>
                <a:close/>
              </a:path>
              <a:path w="412115" h="1485900">
                <a:moveTo>
                  <a:pt x="409943" y="1066800"/>
                </a:moveTo>
                <a:lnTo>
                  <a:pt x="2666" y="1066800"/>
                </a:lnTo>
                <a:lnTo>
                  <a:pt x="3365" y="1079500"/>
                </a:lnTo>
                <a:lnTo>
                  <a:pt x="408266" y="1079500"/>
                </a:lnTo>
                <a:lnTo>
                  <a:pt x="409943" y="1066800"/>
                </a:lnTo>
                <a:close/>
              </a:path>
              <a:path w="412115" h="1485900">
                <a:moveTo>
                  <a:pt x="411073" y="1054100"/>
                </a:moveTo>
                <a:lnTo>
                  <a:pt x="419" y="1054100"/>
                </a:lnTo>
                <a:lnTo>
                  <a:pt x="698" y="1066800"/>
                </a:lnTo>
                <a:lnTo>
                  <a:pt x="410781" y="1066800"/>
                </a:lnTo>
                <a:lnTo>
                  <a:pt x="411073" y="1054100"/>
                </a:lnTo>
                <a:close/>
              </a:path>
              <a:path w="412115" h="1485900">
                <a:moveTo>
                  <a:pt x="411492" y="1041400"/>
                </a:moveTo>
                <a:lnTo>
                  <a:pt x="0" y="1041400"/>
                </a:lnTo>
                <a:lnTo>
                  <a:pt x="0" y="1054100"/>
                </a:lnTo>
                <a:lnTo>
                  <a:pt x="411492" y="1054100"/>
                </a:lnTo>
                <a:lnTo>
                  <a:pt x="411492" y="1041400"/>
                </a:lnTo>
                <a:close/>
              </a:path>
              <a:path w="412115" h="1485900">
                <a:moveTo>
                  <a:pt x="410514" y="1028700"/>
                </a:moveTo>
                <a:lnTo>
                  <a:pt x="977" y="1028700"/>
                </a:lnTo>
                <a:lnTo>
                  <a:pt x="419" y="1041400"/>
                </a:lnTo>
                <a:lnTo>
                  <a:pt x="411340" y="1041400"/>
                </a:lnTo>
                <a:lnTo>
                  <a:pt x="410514" y="1028700"/>
                </a:lnTo>
                <a:close/>
              </a:path>
              <a:path w="412115" h="1485900">
                <a:moveTo>
                  <a:pt x="405879" y="1003300"/>
                </a:moveTo>
                <a:lnTo>
                  <a:pt x="5600" y="1003300"/>
                </a:lnTo>
                <a:lnTo>
                  <a:pt x="2793" y="1016000"/>
                </a:lnTo>
                <a:lnTo>
                  <a:pt x="2235" y="1028700"/>
                </a:lnTo>
                <a:lnTo>
                  <a:pt x="409244" y="1028700"/>
                </a:lnTo>
                <a:lnTo>
                  <a:pt x="408685" y="1016000"/>
                </a:lnTo>
                <a:lnTo>
                  <a:pt x="406577" y="1016000"/>
                </a:lnTo>
                <a:lnTo>
                  <a:pt x="405879" y="1003300"/>
                </a:lnTo>
                <a:close/>
              </a:path>
              <a:path w="412115" h="1485900">
                <a:moveTo>
                  <a:pt x="401116" y="990600"/>
                </a:moveTo>
                <a:lnTo>
                  <a:pt x="10375" y="990600"/>
                </a:lnTo>
                <a:lnTo>
                  <a:pt x="7429" y="1003300"/>
                </a:lnTo>
                <a:lnTo>
                  <a:pt x="402094" y="1003300"/>
                </a:lnTo>
                <a:lnTo>
                  <a:pt x="401116" y="990600"/>
                </a:lnTo>
                <a:close/>
              </a:path>
              <a:path w="412115" h="1485900">
                <a:moveTo>
                  <a:pt x="396481" y="977900"/>
                </a:moveTo>
                <a:lnTo>
                  <a:pt x="14998" y="977900"/>
                </a:lnTo>
                <a:lnTo>
                  <a:pt x="13881" y="990600"/>
                </a:lnTo>
                <a:lnTo>
                  <a:pt x="397598" y="990600"/>
                </a:lnTo>
                <a:lnTo>
                  <a:pt x="396481" y="977900"/>
                </a:lnTo>
                <a:close/>
              </a:path>
              <a:path w="412115" h="1485900">
                <a:moveTo>
                  <a:pt x="391020" y="965200"/>
                </a:moveTo>
                <a:lnTo>
                  <a:pt x="20472" y="965200"/>
                </a:lnTo>
                <a:lnTo>
                  <a:pt x="17665" y="977900"/>
                </a:lnTo>
                <a:lnTo>
                  <a:pt x="393814" y="977900"/>
                </a:lnTo>
                <a:lnTo>
                  <a:pt x="391020" y="965200"/>
                </a:lnTo>
                <a:close/>
              </a:path>
              <a:path w="412115" h="1485900">
                <a:moveTo>
                  <a:pt x="383438" y="952500"/>
                </a:moveTo>
                <a:lnTo>
                  <a:pt x="28181" y="952500"/>
                </a:lnTo>
                <a:lnTo>
                  <a:pt x="26492" y="965200"/>
                </a:lnTo>
                <a:lnTo>
                  <a:pt x="384987" y="965200"/>
                </a:lnTo>
                <a:lnTo>
                  <a:pt x="383438" y="952500"/>
                </a:lnTo>
                <a:close/>
              </a:path>
              <a:path w="412115" h="1485900">
                <a:moveTo>
                  <a:pt x="376707" y="939800"/>
                </a:moveTo>
                <a:lnTo>
                  <a:pt x="34924" y="939800"/>
                </a:lnTo>
                <a:lnTo>
                  <a:pt x="33096" y="952500"/>
                </a:lnTo>
                <a:lnTo>
                  <a:pt x="378383" y="952500"/>
                </a:lnTo>
                <a:lnTo>
                  <a:pt x="376707" y="939800"/>
                </a:lnTo>
                <a:close/>
              </a:path>
              <a:path w="412115" h="1485900">
                <a:moveTo>
                  <a:pt x="369404" y="927100"/>
                </a:moveTo>
                <a:lnTo>
                  <a:pt x="42075" y="927100"/>
                </a:lnTo>
                <a:lnTo>
                  <a:pt x="40246" y="939800"/>
                </a:lnTo>
                <a:lnTo>
                  <a:pt x="371233" y="939800"/>
                </a:lnTo>
                <a:lnTo>
                  <a:pt x="369404" y="927100"/>
                </a:lnTo>
                <a:close/>
              </a:path>
              <a:path w="412115" h="1485900">
                <a:moveTo>
                  <a:pt x="360159" y="914400"/>
                </a:moveTo>
                <a:lnTo>
                  <a:pt x="51333" y="914400"/>
                </a:lnTo>
                <a:lnTo>
                  <a:pt x="49504" y="927100"/>
                </a:lnTo>
                <a:lnTo>
                  <a:pt x="361975" y="927100"/>
                </a:lnTo>
                <a:lnTo>
                  <a:pt x="360159" y="914400"/>
                </a:lnTo>
                <a:close/>
              </a:path>
              <a:path w="412115" h="1485900">
                <a:moveTo>
                  <a:pt x="352450" y="901700"/>
                </a:moveTo>
                <a:lnTo>
                  <a:pt x="59042" y="901700"/>
                </a:lnTo>
                <a:lnTo>
                  <a:pt x="57086" y="914400"/>
                </a:lnTo>
                <a:lnTo>
                  <a:pt x="354406" y="914400"/>
                </a:lnTo>
                <a:lnTo>
                  <a:pt x="352450" y="901700"/>
                </a:lnTo>
                <a:close/>
              </a:path>
              <a:path w="412115" h="1485900">
                <a:moveTo>
                  <a:pt x="344728" y="889000"/>
                </a:moveTo>
                <a:lnTo>
                  <a:pt x="66751" y="889000"/>
                </a:lnTo>
                <a:lnTo>
                  <a:pt x="64795" y="901700"/>
                </a:lnTo>
                <a:lnTo>
                  <a:pt x="346684" y="901700"/>
                </a:lnTo>
                <a:lnTo>
                  <a:pt x="344728" y="889000"/>
                </a:lnTo>
                <a:close/>
              </a:path>
              <a:path w="412115" h="1485900">
                <a:moveTo>
                  <a:pt x="331685" y="876300"/>
                </a:moveTo>
                <a:lnTo>
                  <a:pt x="79806" y="876300"/>
                </a:lnTo>
                <a:lnTo>
                  <a:pt x="74333" y="889000"/>
                </a:lnTo>
                <a:lnTo>
                  <a:pt x="337146" y="889000"/>
                </a:lnTo>
                <a:lnTo>
                  <a:pt x="331685" y="876300"/>
                </a:lnTo>
                <a:close/>
              </a:path>
              <a:path w="412115" h="1485900">
                <a:moveTo>
                  <a:pt x="328180" y="863600"/>
                </a:moveTo>
                <a:lnTo>
                  <a:pt x="83451" y="863600"/>
                </a:lnTo>
                <a:lnTo>
                  <a:pt x="81622" y="876300"/>
                </a:lnTo>
                <a:lnTo>
                  <a:pt x="329857" y="876300"/>
                </a:lnTo>
                <a:lnTo>
                  <a:pt x="328180" y="863600"/>
                </a:lnTo>
                <a:close/>
              </a:path>
              <a:path w="412115" h="1485900">
                <a:moveTo>
                  <a:pt x="319633" y="850900"/>
                </a:moveTo>
                <a:lnTo>
                  <a:pt x="91859" y="850900"/>
                </a:lnTo>
                <a:lnTo>
                  <a:pt x="88493" y="863600"/>
                </a:lnTo>
                <a:lnTo>
                  <a:pt x="322986" y="863600"/>
                </a:lnTo>
                <a:lnTo>
                  <a:pt x="319633" y="850900"/>
                </a:lnTo>
                <a:close/>
              </a:path>
              <a:path w="412115" h="1485900">
                <a:moveTo>
                  <a:pt x="313448" y="838200"/>
                </a:moveTo>
                <a:lnTo>
                  <a:pt x="98170" y="838200"/>
                </a:lnTo>
                <a:lnTo>
                  <a:pt x="95084" y="850900"/>
                </a:lnTo>
                <a:lnTo>
                  <a:pt x="314858" y="850900"/>
                </a:lnTo>
                <a:lnTo>
                  <a:pt x="313448" y="838200"/>
                </a:lnTo>
                <a:close/>
              </a:path>
              <a:path w="412115" h="1485900">
                <a:moveTo>
                  <a:pt x="306311" y="825500"/>
                </a:moveTo>
                <a:lnTo>
                  <a:pt x="103771" y="825500"/>
                </a:lnTo>
                <a:lnTo>
                  <a:pt x="102527" y="838200"/>
                </a:lnTo>
                <a:lnTo>
                  <a:pt x="310514" y="838200"/>
                </a:lnTo>
                <a:lnTo>
                  <a:pt x="306311" y="825500"/>
                </a:lnTo>
                <a:close/>
              </a:path>
              <a:path w="412115" h="1485900">
                <a:moveTo>
                  <a:pt x="301243" y="812800"/>
                </a:moveTo>
                <a:lnTo>
                  <a:pt x="110223" y="812800"/>
                </a:lnTo>
                <a:lnTo>
                  <a:pt x="107708" y="825500"/>
                </a:lnTo>
                <a:lnTo>
                  <a:pt x="303771" y="825500"/>
                </a:lnTo>
                <a:lnTo>
                  <a:pt x="301243" y="812800"/>
                </a:lnTo>
                <a:close/>
              </a:path>
              <a:path w="412115" h="1485900">
                <a:moveTo>
                  <a:pt x="296773" y="800100"/>
                </a:moveTo>
                <a:lnTo>
                  <a:pt x="114719" y="800100"/>
                </a:lnTo>
                <a:lnTo>
                  <a:pt x="112471" y="812800"/>
                </a:lnTo>
                <a:lnTo>
                  <a:pt x="298996" y="812800"/>
                </a:lnTo>
                <a:lnTo>
                  <a:pt x="296773" y="800100"/>
                </a:lnTo>
                <a:close/>
              </a:path>
              <a:path w="412115" h="1485900">
                <a:moveTo>
                  <a:pt x="288480" y="774700"/>
                </a:moveTo>
                <a:lnTo>
                  <a:pt x="122999" y="774700"/>
                </a:lnTo>
                <a:lnTo>
                  <a:pt x="119621" y="787400"/>
                </a:lnTo>
                <a:lnTo>
                  <a:pt x="117665" y="800100"/>
                </a:lnTo>
                <a:lnTo>
                  <a:pt x="294792" y="800100"/>
                </a:lnTo>
                <a:lnTo>
                  <a:pt x="291858" y="787400"/>
                </a:lnTo>
                <a:lnTo>
                  <a:pt x="291020" y="787400"/>
                </a:lnTo>
                <a:lnTo>
                  <a:pt x="288480" y="774700"/>
                </a:lnTo>
                <a:close/>
              </a:path>
              <a:path w="412115" h="1485900">
                <a:moveTo>
                  <a:pt x="285686" y="762000"/>
                </a:moveTo>
                <a:lnTo>
                  <a:pt x="125806" y="762000"/>
                </a:lnTo>
                <a:lnTo>
                  <a:pt x="123697" y="774700"/>
                </a:lnTo>
                <a:lnTo>
                  <a:pt x="287794" y="774700"/>
                </a:lnTo>
                <a:lnTo>
                  <a:pt x="285686" y="762000"/>
                </a:lnTo>
                <a:close/>
              </a:path>
              <a:path w="412115" h="1485900">
                <a:moveTo>
                  <a:pt x="280492" y="736600"/>
                </a:moveTo>
                <a:lnTo>
                  <a:pt x="131406" y="736600"/>
                </a:lnTo>
                <a:lnTo>
                  <a:pt x="130568" y="749300"/>
                </a:lnTo>
                <a:lnTo>
                  <a:pt x="128879" y="749300"/>
                </a:lnTo>
                <a:lnTo>
                  <a:pt x="128320" y="762000"/>
                </a:lnTo>
                <a:lnTo>
                  <a:pt x="284276" y="762000"/>
                </a:lnTo>
                <a:lnTo>
                  <a:pt x="280923" y="749300"/>
                </a:lnTo>
                <a:lnTo>
                  <a:pt x="280492" y="736600"/>
                </a:lnTo>
                <a:close/>
              </a:path>
              <a:path w="412115" h="1485900">
                <a:moveTo>
                  <a:pt x="278676" y="723900"/>
                </a:moveTo>
                <a:lnTo>
                  <a:pt x="132816" y="723900"/>
                </a:lnTo>
                <a:lnTo>
                  <a:pt x="131965" y="736600"/>
                </a:lnTo>
                <a:lnTo>
                  <a:pt x="279514" y="736600"/>
                </a:lnTo>
                <a:lnTo>
                  <a:pt x="278676" y="723900"/>
                </a:lnTo>
                <a:close/>
              </a:path>
              <a:path w="412115" h="1485900">
                <a:moveTo>
                  <a:pt x="275170" y="698500"/>
                </a:moveTo>
                <a:lnTo>
                  <a:pt x="136321" y="698500"/>
                </a:lnTo>
                <a:lnTo>
                  <a:pt x="134632" y="711200"/>
                </a:lnTo>
                <a:lnTo>
                  <a:pt x="134213" y="723900"/>
                </a:lnTo>
                <a:lnTo>
                  <a:pt x="277279" y="723900"/>
                </a:lnTo>
                <a:lnTo>
                  <a:pt x="276847" y="711200"/>
                </a:lnTo>
                <a:lnTo>
                  <a:pt x="275170" y="698500"/>
                </a:lnTo>
                <a:close/>
              </a:path>
              <a:path w="412115" h="1485900">
                <a:moveTo>
                  <a:pt x="274739" y="685800"/>
                </a:moveTo>
                <a:lnTo>
                  <a:pt x="136740" y="685800"/>
                </a:lnTo>
                <a:lnTo>
                  <a:pt x="136461" y="698500"/>
                </a:lnTo>
                <a:lnTo>
                  <a:pt x="275031" y="698500"/>
                </a:lnTo>
                <a:lnTo>
                  <a:pt x="274739" y="685800"/>
                </a:lnTo>
                <a:close/>
              </a:path>
              <a:path w="412115" h="1485900">
                <a:moveTo>
                  <a:pt x="273900" y="673100"/>
                </a:moveTo>
                <a:lnTo>
                  <a:pt x="137718" y="673100"/>
                </a:lnTo>
                <a:lnTo>
                  <a:pt x="137439" y="685800"/>
                </a:lnTo>
                <a:lnTo>
                  <a:pt x="274053" y="685800"/>
                </a:lnTo>
                <a:lnTo>
                  <a:pt x="273900" y="673100"/>
                </a:lnTo>
                <a:close/>
              </a:path>
              <a:path w="412115" h="1485900">
                <a:moveTo>
                  <a:pt x="272783" y="647700"/>
                </a:moveTo>
                <a:lnTo>
                  <a:pt x="138696" y="647700"/>
                </a:lnTo>
                <a:lnTo>
                  <a:pt x="138569" y="660400"/>
                </a:lnTo>
                <a:lnTo>
                  <a:pt x="138277" y="660400"/>
                </a:lnTo>
                <a:lnTo>
                  <a:pt x="138010" y="673100"/>
                </a:lnTo>
                <a:lnTo>
                  <a:pt x="273621" y="673100"/>
                </a:lnTo>
                <a:lnTo>
                  <a:pt x="272783" y="647700"/>
                </a:lnTo>
                <a:close/>
              </a:path>
              <a:path w="412115" h="1485900">
                <a:moveTo>
                  <a:pt x="272364" y="635000"/>
                </a:moveTo>
                <a:lnTo>
                  <a:pt x="139128" y="635000"/>
                </a:lnTo>
                <a:lnTo>
                  <a:pt x="138988" y="647700"/>
                </a:lnTo>
                <a:lnTo>
                  <a:pt x="272503" y="647700"/>
                </a:lnTo>
                <a:lnTo>
                  <a:pt x="272364" y="635000"/>
                </a:lnTo>
                <a:close/>
              </a:path>
              <a:path w="412115" h="1485900">
                <a:moveTo>
                  <a:pt x="272072" y="622300"/>
                </a:moveTo>
                <a:lnTo>
                  <a:pt x="139407" y="622300"/>
                </a:lnTo>
                <a:lnTo>
                  <a:pt x="139255" y="635000"/>
                </a:lnTo>
                <a:lnTo>
                  <a:pt x="272224" y="635000"/>
                </a:lnTo>
                <a:lnTo>
                  <a:pt x="272072" y="622300"/>
                </a:lnTo>
                <a:close/>
              </a:path>
              <a:path w="412115" h="1485900">
                <a:moveTo>
                  <a:pt x="271652" y="609600"/>
                </a:moveTo>
                <a:lnTo>
                  <a:pt x="139826" y="609600"/>
                </a:lnTo>
                <a:lnTo>
                  <a:pt x="139547" y="622300"/>
                </a:lnTo>
                <a:lnTo>
                  <a:pt x="271945" y="622300"/>
                </a:lnTo>
                <a:lnTo>
                  <a:pt x="271652" y="609600"/>
                </a:lnTo>
                <a:close/>
              </a:path>
              <a:path w="412115" h="1485900">
                <a:moveTo>
                  <a:pt x="270116" y="571500"/>
                </a:moveTo>
                <a:lnTo>
                  <a:pt x="141363" y="571500"/>
                </a:lnTo>
                <a:lnTo>
                  <a:pt x="139966" y="609600"/>
                </a:lnTo>
                <a:lnTo>
                  <a:pt x="271513" y="609600"/>
                </a:lnTo>
                <a:lnTo>
                  <a:pt x="270954" y="596900"/>
                </a:lnTo>
                <a:lnTo>
                  <a:pt x="270954" y="584200"/>
                </a:lnTo>
                <a:lnTo>
                  <a:pt x="270535" y="584200"/>
                </a:lnTo>
                <a:lnTo>
                  <a:pt x="270116" y="571500"/>
                </a:lnTo>
                <a:close/>
              </a:path>
              <a:path w="412115" h="1485900">
                <a:moveTo>
                  <a:pt x="267868" y="546100"/>
                </a:moveTo>
                <a:lnTo>
                  <a:pt x="143611" y="546100"/>
                </a:lnTo>
                <a:lnTo>
                  <a:pt x="142214" y="558800"/>
                </a:lnTo>
                <a:lnTo>
                  <a:pt x="142062" y="571500"/>
                </a:lnTo>
                <a:lnTo>
                  <a:pt x="269405" y="571500"/>
                </a:lnTo>
                <a:lnTo>
                  <a:pt x="269278" y="558800"/>
                </a:lnTo>
                <a:lnTo>
                  <a:pt x="268719" y="558800"/>
                </a:lnTo>
                <a:lnTo>
                  <a:pt x="267868" y="546100"/>
                </a:lnTo>
                <a:close/>
              </a:path>
              <a:path w="412115" h="1485900">
                <a:moveTo>
                  <a:pt x="263944" y="520700"/>
                </a:moveTo>
                <a:lnTo>
                  <a:pt x="147535" y="520700"/>
                </a:lnTo>
                <a:lnTo>
                  <a:pt x="145008" y="533400"/>
                </a:lnTo>
                <a:lnTo>
                  <a:pt x="144729" y="546100"/>
                </a:lnTo>
                <a:lnTo>
                  <a:pt x="266750" y="546100"/>
                </a:lnTo>
                <a:lnTo>
                  <a:pt x="266471" y="533400"/>
                </a:lnTo>
                <a:lnTo>
                  <a:pt x="265201" y="533400"/>
                </a:lnTo>
                <a:lnTo>
                  <a:pt x="263944" y="520700"/>
                </a:lnTo>
                <a:close/>
              </a:path>
              <a:path w="412115" h="1485900">
                <a:moveTo>
                  <a:pt x="262966" y="508000"/>
                </a:moveTo>
                <a:lnTo>
                  <a:pt x="148526" y="508000"/>
                </a:lnTo>
                <a:lnTo>
                  <a:pt x="148107" y="520700"/>
                </a:lnTo>
                <a:lnTo>
                  <a:pt x="263385" y="520700"/>
                </a:lnTo>
                <a:lnTo>
                  <a:pt x="262966" y="508000"/>
                </a:lnTo>
                <a:close/>
              </a:path>
              <a:path w="412115" h="1485900">
                <a:moveTo>
                  <a:pt x="258051" y="482600"/>
                </a:moveTo>
                <a:lnTo>
                  <a:pt x="153428" y="482600"/>
                </a:lnTo>
                <a:lnTo>
                  <a:pt x="149504" y="508000"/>
                </a:lnTo>
                <a:lnTo>
                  <a:pt x="261975" y="508000"/>
                </a:lnTo>
                <a:lnTo>
                  <a:pt x="258051" y="482600"/>
                </a:lnTo>
                <a:close/>
              </a:path>
              <a:path w="412115" h="1485900">
                <a:moveTo>
                  <a:pt x="255663" y="469900"/>
                </a:moveTo>
                <a:lnTo>
                  <a:pt x="155816" y="469900"/>
                </a:lnTo>
                <a:lnTo>
                  <a:pt x="154127" y="482600"/>
                </a:lnTo>
                <a:lnTo>
                  <a:pt x="256793" y="482600"/>
                </a:lnTo>
                <a:lnTo>
                  <a:pt x="255663" y="469900"/>
                </a:lnTo>
                <a:close/>
              </a:path>
              <a:path w="412115" h="1485900">
                <a:moveTo>
                  <a:pt x="252577" y="457200"/>
                </a:moveTo>
                <a:lnTo>
                  <a:pt x="158889" y="457200"/>
                </a:lnTo>
                <a:lnTo>
                  <a:pt x="157772" y="469900"/>
                </a:lnTo>
                <a:lnTo>
                  <a:pt x="253707" y="469900"/>
                </a:lnTo>
                <a:lnTo>
                  <a:pt x="252577" y="457200"/>
                </a:lnTo>
                <a:close/>
              </a:path>
              <a:path w="412115" h="1485900">
                <a:moveTo>
                  <a:pt x="249504" y="444500"/>
                </a:moveTo>
                <a:lnTo>
                  <a:pt x="161416" y="444500"/>
                </a:lnTo>
                <a:lnTo>
                  <a:pt x="160870" y="457200"/>
                </a:lnTo>
                <a:lnTo>
                  <a:pt x="250621" y="457200"/>
                </a:lnTo>
                <a:lnTo>
                  <a:pt x="249504" y="444500"/>
                </a:lnTo>
                <a:close/>
              </a:path>
              <a:path w="412115" h="1485900">
                <a:moveTo>
                  <a:pt x="242633" y="406400"/>
                </a:moveTo>
                <a:lnTo>
                  <a:pt x="168846" y="406400"/>
                </a:lnTo>
                <a:lnTo>
                  <a:pt x="168287" y="419100"/>
                </a:lnTo>
                <a:lnTo>
                  <a:pt x="166750" y="419100"/>
                </a:lnTo>
                <a:lnTo>
                  <a:pt x="166179" y="431800"/>
                </a:lnTo>
                <a:lnTo>
                  <a:pt x="164934" y="431800"/>
                </a:lnTo>
                <a:lnTo>
                  <a:pt x="163804" y="444500"/>
                </a:lnTo>
                <a:lnTo>
                  <a:pt x="247675" y="444500"/>
                </a:lnTo>
                <a:lnTo>
                  <a:pt x="245440" y="431800"/>
                </a:lnTo>
                <a:lnTo>
                  <a:pt x="244868" y="419100"/>
                </a:lnTo>
                <a:lnTo>
                  <a:pt x="242633" y="406400"/>
                </a:lnTo>
                <a:close/>
              </a:path>
              <a:path w="412115" h="1485900">
                <a:moveTo>
                  <a:pt x="239814" y="393700"/>
                </a:moveTo>
                <a:lnTo>
                  <a:pt x="171246" y="393700"/>
                </a:lnTo>
                <a:lnTo>
                  <a:pt x="170827" y="406400"/>
                </a:lnTo>
                <a:lnTo>
                  <a:pt x="240664" y="406400"/>
                </a:lnTo>
                <a:lnTo>
                  <a:pt x="239814" y="393700"/>
                </a:lnTo>
                <a:close/>
              </a:path>
              <a:path w="412115" h="1485900">
                <a:moveTo>
                  <a:pt x="236740" y="368300"/>
                </a:moveTo>
                <a:lnTo>
                  <a:pt x="174739" y="368300"/>
                </a:lnTo>
                <a:lnTo>
                  <a:pt x="171805" y="393700"/>
                </a:lnTo>
                <a:lnTo>
                  <a:pt x="239255" y="393700"/>
                </a:lnTo>
                <a:lnTo>
                  <a:pt x="236740" y="368300"/>
                </a:lnTo>
                <a:close/>
              </a:path>
              <a:path w="412115" h="1485900">
                <a:moveTo>
                  <a:pt x="234924" y="355600"/>
                </a:moveTo>
                <a:lnTo>
                  <a:pt x="176568" y="355600"/>
                </a:lnTo>
                <a:lnTo>
                  <a:pt x="176288" y="368300"/>
                </a:lnTo>
                <a:lnTo>
                  <a:pt x="235191" y="368300"/>
                </a:lnTo>
                <a:lnTo>
                  <a:pt x="234924" y="355600"/>
                </a:lnTo>
                <a:close/>
              </a:path>
              <a:path w="412115" h="1485900">
                <a:moveTo>
                  <a:pt x="233375" y="342900"/>
                </a:moveTo>
                <a:lnTo>
                  <a:pt x="178117" y="342900"/>
                </a:lnTo>
                <a:lnTo>
                  <a:pt x="177698" y="355600"/>
                </a:lnTo>
                <a:lnTo>
                  <a:pt x="234213" y="355600"/>
                </a:lnTo>
                <a:lnTo>
                  <a:pt x="233375" y="342900"/>
                </a:lnTo>
                <a:close/>
              </a:path>
              <a:path w="412115" h="1485900">
                <a:moveTo>
                  <a:pt x="232105" y="330200"/>
                </a:moveTo>
                <a:lnTo>
                  <a:pt x="179514" y="330200"/>
                </a:lnTo>
                <a:lnTo>
                  <a:pt x="179095" y="342900"/>
                </a:lnTo>
                <a:lnTo>
                  <a:pt x="232676" y="342900"/>
                </a:lnTo>
                <a:lnTo>
                  <a:pt x="232105" y="330200"/>
                </a:lnTo>
                <a:close/>
              </a:path>
              <a:path w="412115" h="1485900">
                <a:moveTo>
                  <a:pt x="230276" y="317500"/>
                </a:moveTo>
                <a:lnTo>
                  <a:pt x="181190" y="317500"/>
                </a:lnTo>
                <a:lnTo>
                  <a:pt x="180924" y="330200"/>
                </a:lnTo>
                <a:lnTo>
                  <a:pt x="230708" y="330200"/>
                </a:lnTo>
                <a:lnTo>
                  <a:pt x="230276" y="317500"/>
                </a:lnTo>
                <a:close/>
              </a:path>
              <a:path w="412115" h="1485900">
                <a:moveTo>
                  <a:pt x="228460" y="304800"/>
                </a:moveTo>
                <a:lnTo>
                  <a:pt x="182600" y="304800"/>
                </a:lnTo>
                <a:lnTo>
                  <a:pt x="182321" y="317500"/>
                </a:lnTo>
                <a:lnTo>
                  <a:pt x="229298" y="317500"/>
                </a:lnTo>
                <a:lnTo>
                  <a:pt x="228460" y="304800"/>
                </a:lnTo>
                <a:close/>
              </a:path>
              <a:path w="412115" h="1485900">
                <a:moveTo>
                  <a:pt x="227050" y="292100"/>
                </a:moveTo>
                <a:lnTo>
                  <a:pt x="184429" y="292100"/>
                </a:lnTo>
                <a:lnTo>
                  <a:pt x="184149" y="304800"/>
                </a:lnTo>
                <a:lnTo>
                  <a:pt x="227482" y="304800"/>
                </a:lnTo>
                <a:lnTo>
                  <a:pt x="227050" y="292100"/>
                </a:lnTo>
                <a:close/>
              </a:path>
              <a:path w="412115" h="1485900">
                <a:moveTo>
                  <a:pt x="225513" y="279400"/>
                </a:moveTo>
                <a:lnTo>
                  <a:pt x="186385" y="279400"/>
                </a:lnTo>
                <a:lnTo>
                  <a:pt x="185546" y="292100"/>
                </a:lnTo>
                <a:lnTo>
                  <a:pt x="225945" y="292100"/>
                </a:lnTo>
                <a:lnTo>
                  <a:pt x="225513" y="279400"/>
                </a:lnTo>
                <a:close/>
              </a:path>
              <a:path w="412115" h="1485900">
                <a:moveTo>
                  <a:pt x="223558" y="266700"/>
                </a:moveTo>
                <a:lnTo>
                  <a:pt x="187921" y="266700"/>
                </a:lnTo>
                <a:lnTo>
                  <a:pt x="187083" y="279400"/>
                </a:lnTo>
                <a:lnTo>
                  <a:pt x="224383" y="279400"/>
                </a:lnTo>
                <a:lnTo>
                  <a:pt x="223558" y="266700"/>
                </a:lnTo>
                <a:close/>
              </a:path>
              <a:path w="412115" h="1485900">
                <a:moveTo>
                  <a:pt x="221449" y="254000"/>
                </a:moveTo>
                <a:lnTo>
                  <a:pt x="190030" y="254000"/>
                </a:lnTo>
                <a:lnTo>
                  <a:pt x="189191" y="266700"/>
                </a:lnTo>
                <a:lnTo>
                  <a:pt x="222288" y="266700"/>
                </a:lnTo>
                <a:lnTo>
                  <a:pt x="221449" y="254000"/>
                </a:lnTo>
                <a:close/>
              </a:path>
              <a:path w="412115" h="1485900">
                <a:moveTo>
                  <a:pt x="218643" y="228600"/>
                </a:moveTo>
                <a:lnTo>
                  <a:pt x="192836" y="228600"/>
                </a:lnTo>
                <a:lnTo>
                  <a:pt x="191147" y="241300"/>
                </a:lnTo>
                <a:lnTo>
                  <a:pt x="190728" y="254000"/>
                </a:lnTo>
                <a:lnTo>
                  <a:pt x="220738" y="254000"/>
                </a:lnTo>
                <a:lnTo>
                  <a:pt x="220332" y="241300"/>
                </a:lnTo>
                <a:lnTo>
                  <a:pt x="218643" y="228600"/>
                </a:lnTo>
                <a:close/>
              </a:path>
              <a:path w="412115" h="1485900">
                <a:moveTo>
                  <a:pt x="216674" y="215900"/>
                </a:moveTo>
                <a:lnTo>
                  <a:pt x="194792" y="215900"/>
                </a:lnTo>
                <a:lnTo>
                  <a:pt x="193547" y="228600"/>
                </a:lnTo>
                <a:lnTo>
                  <a:pt x="217512" y="228600"/>
                </a:lnTo>
                <a:lnTo>
                  <a:pt x="216674" y="215900"/>
                </a:lnTo>
                <a:close/>
              </a:path>
              <a:path w="412115" h="1485900">
                <a:moveTo>
                  <a:pt x="215277" y="203200"/>
                </a:moveTo>
                <a:lnTo>
                  <a:pt x="196202" y="203200"/>
                </a:lnTo>
                <a:lnTo>
                  <a:pt x="195922" y="215900"/>
                </a:lnTo>
                <a:lnTo>
                  <a:pt x="215557" y="215900"/>
                </a:lnTo>
                <a:lnTo>
                  <a:pt x="215277" y="203200"/>
                </a:lnTo>
                <a:close/>
              </a:path>
              <a:path w="412115" h="1485900">
                <a:moveTo>
                  <a:pt x="213867" y="190500"/>
                </a:moveTo>
                <a:lnTo>
                  <a:pt x="197611" y="190500"/>
                </a:lnTo>
                <a:lnTo>
                  <a:pt x="197332" y="203200"/>
                </a:lnTo>
                <a:lnTo>
                  <a:pt x="214160" y="203200"/>
                </a:lnTo>
                <a:lnTo>
                  <a:pt x="213867" y="190500"/>
                </a:lnTo>
                <a:close/>
              </a:path>
              <a:path w="412115" h="1485900">
                <a:moveTo>
                  <a:pt x="211073" y="165100"/>
                </a:moveTo>
                <a:lnTo>
                  <a:pt x="200685" y="165100"/>
                </a:lnTo>
                <a:lnTo>
                  <a:pt x="199288" y="177800"/>
                </a:lnTo>
                <a:lnTo>
                  <a:pt x="198869" y="190500"/>
                </a:lnTo>
                <a:lnTo>
                  <a:pt x="212623" y="190500"/>
                </a:lnTo>
                <a:lnTo>
                  <a:pt x="212204" y="177800"/>
                </a:lnTo>
                <a:lnTo>
                  <a:pt x="211073" y="165100"/>
                </a:lnTo>
                <a:close/>
              </a:path>
              <a:path w="412115" h="1485900">
                <a:moveTo>
                  <a:pt x="209956" y="152400"/>
                </a:moveTo>
                <a:lnTo>
                  <a:pt x="201536" y="152400"/>
                </a:lnTo>
                <a:lnTo>
                  <a:pt x="201396" y="165100"/>
                </a:lnTo>
                <a:lnTo>
                  <a:pt x="210096" y="165100"/>
                </a:lnTo>
                <a:lnTo>
                  <a:pt x="209956" y="152400"/>
                </a:lnTo>
                <a:close/>
              </a:path>
              <a:path w="412115" h="1485900">
                <a:moveTo>
                  <a:pt x="209105" y="139700"/>
                </a:moveTo>
                <a:lnTo>
                  <a:pt x="202374" y="139700"/>
                </a:lnTo>
                <a:lnTo>
                  <a:pt x="202234" y="152400"/>
                </a:lnTo>
                <a:lnTo>
                  <a:pt x="209245" y="152400"/>
                </a:lnTo>
                <a:lnTo>
                  <a:pt x="209105" y="139700"/>
                </a:lnTo>
                <a:close/>
              </a:path>
              <a:path w="412115" h="1485900">
                <a:moveTo>
                  <a:pt x="207149" y="101600"/>
                </a:moveTo>
                <a:lnTo>
                  <a:pt x="204330" y="101600"/>
                </a:lnTo>
                <a:lnTo>
                  <a:pt x="203771" y="114300"/>
                </a:lnTo>
                <a:lnTo>
                  <a:pt x="203771" y="127000"/>
                </a:lnTo>
                <a:lnTo>
                  <a:pt x="203225" y="127000"/>
                </a:lnTo>
                <a:lnTo>
                  <a:pt x="202933" y="139700"/>
                </a:lnTo>
                <a:lnTo>
                  <a:pt x="208826" y="139700"/>
                </a:lnTo>
                <a:lnTo>
                  <a:pt x="207149" y="101600"/>
                </a:lnTo>
                <a:close/>
              </a:path>
              <a:path w="412115" h="1485900">
                <a:moveTo>
                  <a:pt x="206870" y="88900"/>
                </a:moveTo>
                <a:lnTo>
                  <a:pt x="204622" y="88900"/>
                </a:lnTo>
                <a:lnTo>
                  <a:pt x="204622" y="101600"/>
                </a:lnTo>
                <a:lnTo>
                  <a:pt x="206870" y="101600"/>
                </a:lnTo>
                <a:lnTo>
                  <a:pt x="206870" y="88900"/>
                </a:lnTo>
                <a:close/>
              </a:path>
              <a:path w="412115" h="1485900">
                <a:moveTo>
                  <a:pt x="206438" y="76200"/>
                </a:moveTo>
                <a:lnTo>
                  <a:pt x="205041" y="76200"/>
                </a:lnTo>
                <a:lnTo>
                  <a:pt x="204901" y="88900"/>
                </a:lnTo>
                <a:lnTo>
                  <a:pt x="206578" y="88900"/>
                </a:lnTo>
                <a:lnTo>
                  <a:pt x="206438" y="76200"/>
                </a:lnTo>
                <a:close/>
              </a:path>
              <a:path w="412115" h="1485900">
                <a:moveTo>
                  <a:pt x="206311" y="63500"/>
                </a:moveTo>
                <a:lnTo>
                  <a:pt x="205181" y="63500"/>
                </a:lnTo>
                <a:lnTo>
                  <a:pt x="205181" y="76200"/>
                </a:lnTo>
                <a:lnTo>
                  <a:pt x="206311" y="76200"/>
                </a:lnTo>
                <a:lnTo>
                  <a:pt x="206311" y="63500"/>
                </a:lnTo>
                <a:close/>
              </a:path>
              <a:path w="412115" h="1485900">
                <a:moveTo>
                  <a:pt x="206159" y="50800"/>
                </a:moveTo>
                <a:lnTo>
                  <a:pt x="205333" y="50800"/>
                </a:lnTo>
                <a:lnTo>
                  <a:pt x="205333" y="63500"/>
                </a:lnTo>
                <a:lnTo>
                  <a:pt x="206159" y="63500"/>
                </a:lnTo>
                <a:lnTo>
                  <a:pt x="206159" y="50800"/>
                </a:lnTo>
                <a:close/>
              </a:path>
              <a:path w="412115" h="1485900">
                <a:moveTo>
                  <a:pt x="206019" y="38100"/>
                </a:moveTo>
                <a:lnTo>
                  <a:pt x="205460" y="38100"/>
                </a:lnTo>
                <a:lnTo>
                  <a:pt x="205460" y="50800"/>
                </a:lnTo>
                <a:lnTo>
                  <a:pt x="206019" y="50800"/>
                </a:lnTo>
                <a:lnTo>
                  <a:pt x="206019" y="38100"/>
                </a:lnTo>
                <a:close/>
              </a:path>
              <a:path w="412115" h="1485900">
                <a:moveTo>
                  <a:pt x="205879" y="0"/>
                </a:moveTo>
                <a:lnTo>
                  <a:pt x="205739" y="0"/>
                </a:lnTo>
                <a:lnTo>
                  <a:pt x="205739" y="12700"/>
                </a:lnTo>
                <a:lnTo>
                  <a:pt x="205600" y="12700"/>
                </a:lnTo>
                <a:lnTo>
                  <a:pt x="205600" y="38100"/>
                </a:lnTo>
                <a:lnTo>
                  <a:pt x="205879" y="381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41535" y="3088463"/>
            <a:ext cx="412115" cy="1487805"/>
          </a:xfrm>
          <a:custGeom>
            <a:avLst/>
            <a:gdLst/>
            <a:ahLst/>
            <a:cxnLst/>
            <a:rect l="l" t="t" r="r" b="b"/>
            <a:pathLst>
              <a:path w="412115" h="1487804">
                <a:moveTo>
                  <a:pt x="205600" y="1487792"/>
                </a:moveTo>
                <a:lnTo>
                  <a:pt x="205600" y="1484909"/>
                </a:lnTo>
                <a:lnTo>
                  <a:pt x="205600" y="1481912"/>
                </a:lnTo>
                <a:lnTo>
                  <a:pt x="205460" y="1479029"/>
                </a:lnTo>
                <a:lnTo>
                  <a:pt x="205460" y="1476146"/>
                </a:lnTo>
                <a:lnTo>
                  <a:pt x="205460" y="1473250"/>
                </a:lnTo>
                <a:lnTo>
                  <a:pt x="205460" y="1470253"/>
                </a:lnTo>
                <a:lnTo>
                  <a:pt x="205460" y="1467370"/>
                </a:lnTo>
                <a:lnTo>
                  <a:pt x="205333" y="1464500"/>
                </a:lnTo>
                <a:lnTo>
                  <a:pt x="205333" y="1461604"/>
                </a:lnTo>
                <a:lnTo>
                  <a:pt x="205333" y="1458607"/>
                </a:lnTo>
                <a:lnTo>
                  <a:pt x="205181" y="1455724"/>
                </a:lnTo>
                <a:lnTo>
                  <a:pt x="205181" y="1452841"/>
                </a:lnTo>
                <a:lnTo>
                  <a:pt x="205181" y="1449959"/>
                </a:lnTo>
                <a:lnTo>
                  <a:pt x="205041" y="1446961"/>
                </a:lnTo>
                <a:lnTo>
                  <a:pt x="205041" y="1444078"/>
                </a:lnTo>
                <a:lnTo>
                  <a:pt x="204901" y="1441196"/>
                </a:lnTo>
                <a:lnTo>
                  <a:pt x="204762" y="1438313"/>
                </a:lnTo>
                <a:lnTo>
                  <a:pt x="204762" y="1435303"/>
                </a:lnTo>
                <a:lnTo>
                  <a:pt x="204622" y="1432433"/>
                </a:lnTo>
                <a:lnTo>
                  <a:pt x="204482" y="1429550"/>
                </a:lnTo>
                <a:lnTo>
                  <a:pt x="204330" y="1426667"/>
                </a:lnTo>
                <a:lnTo>
                  <a:pt x="204330" y="1423771"/>
                </a:lnTo>
                <a:lnTo>
                  <a:pt x="204203" y="1420774"/>
                </a:lnTo>
                <a:lnTo>
                  <a:pt x="204063" y="1417891"/>
                </a:lnTo>
                <a:lnTo>
                  <a:pt x="203771" y="1415008"/>
                </a:lnTo>
                <a:lnTo>
                  <a:pt x="203644" y="1412125"/>
                </a:lnTo>
                <a:lnTo>
                  <a:pt x="203504" y="1409128"/>
                </a:lnTo>
                <a:lnTo>
                  <a:pt x="203225" y="1406245"/>
                </a:lnTo>
                <a:lnTo>
                  <a:pt x="203085" y="1403362"/>
                </a:lnTo>
                <a:lnTo>
                  <a:pt x="202793" y="1400479"/>
                </a:lnTo>
                <a:lnTo>
                  <a:pt x="202666" y="1397482"/>
                </a:lnTo>
                <a:lnTo>
                  <a:pt x="202374" y="1394599"/>
                </a:lnTo>
                <a:lnTo>
                  <a:pt x="202095" y="1391716"/>
                </a:lnTo>
                <a:lnTo>
                  <a:pt x="201815" y="1388833"/>
                </a:lnTo>
                <a:lnTo>
                  <a:pt x="201396" y="1385824"/>
                </a:lnTo>
                <a:lnTo>
                  <a:pt x="201104" y="1382941"/>
                </a:lnTo>
                <a:lnTo>
                  <a:pt x="200685" y="1380058"/>
                </a:lnTo>
                <a:lnTo>
                  <a:pt x="200418" y="1377188"/>
                </a:lnTo>
                <a:lnTo>
                  <a:pt x="199999" y="1374178"/>
                </a:lnTo>
                <a:lnTo>
                  <a:pt x="199440" y="1371295"/>
                </a:lnTo>
                <a:lnTo>
                  <a:pt x="199008" y="1368412"/>
                </a:lnTo>
                <a:lnTo>
                  <a:pt x="198589" y="1365529"/>
                </a:lnTo>
                <a:lnTo>
                  <a:pt x="198018" y="1362532"/>
                </a:lnTo>
                <a:lnTo>
                  <a:pt x="197459" y="1359649"/>
                </a:lnTo>
                <a:lnTo>
                  <a:pt x="196900" y="1356766"/>
                </a:lnTo>
                <a:lnTo>
                  <a:pt x="196202" y="1353883"/>
                </a:lnTo>
                <a:lnTo>
                  <a:pt x="195643" y="1350873"/>
                </a:lnTo>
                <a:lnTo>
                  <a:pt x="194944" y="1347990"/>
                </a:lnTo>
                <a:lnTo>
                  <a:pt x="194233" y="1345120"/>
                </a:lnTo>
                <a:lnTo>
                  <a:pt x="193395" y="1342237"/>
                </a:lnTo>
                <a:lnTo>
                  <a:pt x="192557" y="1339354"/>
                </a:lnTo>
                <a:lnTo>
                  <a:pt x="187921" y="1324698"/>
                </a:lnTo>
                <a:lnTo>
                  <a:pt x="186943" y="1321816"/>
                </a:lnTo>
                <a:lnTo>
                  <a:pt x="185826" y="1318933"/>
                </a:lnTo>
                <a:lnTo>
                  <a:pt x="184696" y="1316050"/>
                </a:lnTo>
                <a:lnTo>
                  <a:pt x="183438" y="1313040"/>
                </a:lnTo>
                <a:lnTo>
                  <a:pt x="182181" y="1310170"/>
                </a:lnTo>
                <a:lnTo>
                  <a:pt x="180924" y="1307287"/>
                </a:lnTo>
                <a:lnTo>
                  <a:pt x="179514" y="1304404"/>
                </a:lnTo>
                <a:lnTo>
                  <a:pt x="178117" y="1301394"/>
                </a:lnTo>
                <a:lnTo>
                  <a:pt x="176720" y="1298511"/>
                </a:lnTo>
                <a:lnTo>
                  <a:pt x="175171" y="1295628"/>
                </a:lnTo>
                <a:lnTo>
                  <a:pt x="173621" y="1292745"/>
                </a:lnTo>
                <a:lnTo>
                  <a:pt x="171945" y="1289748"/>
                </a:lnTo>
                <a:lnTo>
                  <a:pt x="170256" y="1286865"/>
                </a:lnTo>
                <a:lnTo>
                  <a:pt x="168579" y="1283982"/>
                </a:lnTo>
                <a:lnTo>
                  <a:pt x="166750" y="1281099"/>
                </a:lnTo>
                <a:lnTo>
                  <a:pt x="164934" y="1278102"/>
                </a:lnTo>
                <a:lnTo>
                  <a:pt x="162966" y="1275219"/>
                </a:lnTo>
                <a:lnTo>
                  <a:pt x="160997" y="1272336"/>
                </a:lnTo>
                <a:lnTo>
                  <a:pt x="159042" y="1269453"/>
                </a:lnTo>
                <a:lnTo>
                  <a:pt x="156933" y="1266444"/>
                </a:lnTo>
                <a:lnTo>
                  <a:pt x="154825" y="1263561"/>
                </a:lnTo>
                <a:lnTo>
                  <a:pt x="152730" y="1260678"/>
                </a:lnTo>
                <a:lnTo>
                  <a:pt x="150482" y="1257808"/>
                </a:lnTo>
                <a:lnTo>
                  <a:pt x="148107" y="1254925"/>
                </a:lnTo>
                <a:lnTo>
                  <a:pt x="145859" y="1251915"/>
                </a:lnTo>
                <a:lnTo>
                  <a:pt x="143471" y="1249032"/>
                </a:lnTo>
                <a:lnTo>
                  <a:pt x="141084" y="1246149"/>
                </a:lnTo>
                <a:lnTo>
                  <a:pt x="138569" y="1243266"/>
                </a:lnTo>
                <a:lnTo>
                  <a:pt x="136029" y="1240269"/>
                </a:lnTo>
                <a:lnTo>
                  <a:pt x="133515" y="1237386"/>
                </a:lnTo>
                <a:lnTo>
                  <a:pt x="130848" y="1234503"/>
                </a:lnTo>
                <a:lnTo>
                  <a:pt x="128320" y="1231620"/>
                </a:lnTo>
                <a:lnTo>
                  <a:pt x="125653" y="1228610"/>
                </a:lnTo>
                <a:lnTo>
                  <a:pt x="122847" y="1225727"/>
                </a:lnTo>
                <a:lnTo>
                  <a:pt x="120180" y="1222857"/>
                </a:lnTo>
                <a:lnTo>
                  <a:pt x="117386" y="1219974"/>
                </a:lnTo>
                <a:lnTo>
                  <a:pt x="114579" y="1216964"/>
                </a:lnTo>
                <a:lnTo>
                  <a:pt x="111772" y="1214081"/>
                </a:lnTo>
                <a:lnTo>
                  <a:pt x="108826" y="1211199"/>
                </a:lnTo>
                <a:lnTo>
                  <a:pt x="106019" y="1208316"/>
                </a:lnTo>
                <a:lnTo>
                  <a:pt x="103085" y="1205318"/>
                </a:lnTo>
                <a:lnTo>
                  <a:pt x="100279" y="1202436"/>
                </a:lnTo>
                <a:lnTo>
                  <a:pt x="97332" y="1199553"/>
                </a:lnTo>
                <a:lnTo>
                  <a:pt x="94386" y="1196670"/>
                </a:lnTo>
                <a:lnTo>
                  <a:pt x="91439" y="1193660"/>
                </a:lnTo>
                <a:lnTo>
                  <a:pt x="88493" y="1190790"/>
                </a:lnTo>
                <a:lnTo>
                  <a:pt x="85547" y="1187907"/>
                </a:lnTo>
                <a:lnTo>
                  <a:pt x="82600" y="1185024"/>
                </a:lnTo>
                <a:lnTo>
                  <a:pt x="79806" y="1182014"/>
                </a:lnTo>
                <a:lnTo>
                  <a:pt x="76847" y="1179131"/>
                </a:lnTo>
                <a:lnTo>
                  <a:pt x="73913" y="1176248"/>
                </a:lnTo>
                <a:lnTo>
                  <a:pt x="71094" y="1173365"/>
                </a:lnTo>
                <a:lnTo>
                  <a:pt x="68287" y="1170482"/>
                </a:lnTo>
                <a:lnTo>
                  <a:pt x="65354" y="1167485"/>
                </a:lnTo>
                <a:lnTo>
                  <a:pt x="62687" y="1164602"/>
                </a:lnTo>
                <a:lnTo>
                  <a:pt x="59880" y="1161719"/>
                </a:lnTo>
                <a:lnTo>
                  <a:pt x="57086" y="1158836"/>
                </a:lnTo>
                <a:lnTo>
                  <a:pt x="54419" y="1155839"/>
                </a:lnTo>
                <a:lnTo>
                  <a:pt x="51752" y="1152956"/>
                </a:lnTo>
                <a:lnTo>
                  <a:pt x="49225" y="1150073"/>
                </a:lnTo>
                <a:lnTo>
                  <a:pt x="46558" y="1147191"/>
                </a:lnTo>
                <a:lnTo>
                  <a:pt x="44170" y="1144181"/>
                </a:lnTo>
                <a:lnTo>
                  <a:pt x="41655" y="1141298"/>
                </a:lnTo>
                <a:lnTo>
                  <a:pt x="39255" y="1138415"/>
                </a:lnTo>
                <a:lnTo>
                  <a:pt x="36880" y="1135545"/>
                </a:lnTo>
                <a:lnTo>
                  <a:pt x="34632" y="1132535"/>
                </a:lnTo>
                <a:lnTo>
                  <a:pt x="32384" y="1129652"/>
                </a:lnTo>
                <a:lnTo>
                  <a:pt x="30289" y="1126769"/>
                </a:lnTo>
                <a:lnTo>
                  <a:pt x="28181" y="1123886"/>
                </a:lnTo>
                <a:lnTo>
                  <a:pt x="26225" y="1120889"/>
                </a:lnTo>
                <a:lnTo>
                  <a:pt x="24256" y="1118006"/>
                </a:lnTo>
                <a:lnTo>
                  <a:pt x="22288" y="1115123"/>
                </a:lnTo>
                <a:lnTo>
                  <a:pt x="20472" y="1112240"/>
                </a:lnTo>
                <a:lnTo>
                  <a:pt x="18783" y="1109230"/>
                </a:lnTo>
                <a:lnTo>
                  <a:pt x="17106" y="1106347"/>
                </a:lnTo>
                <a:lnTo>
                  <a:pt x="15557" y="1103464"/>
                </a:lnTo>
                <a:lnTo>
                  <a:pt x="14020" y="1100594"/>
                </a:lnTo>
                <a:lnTo>
                  <a:pt x="12623" y="1097584"/>
                </a:lnTo>
                <a:lnTo>
                  <a:pt x="11353" y="1094701"/>
                </a:lnTo>
                <a:lnTo>
                  <a:pt x="9956" y="1091819"/>
                </a:lnTo>
                <a:lnTo>
                  <a:pt x="8839" y="1088936"/>
                </a:lnTo>
                <a:lnTo>
                  <a:pt x="7708" y="1086053"/>
                </a:lnTo>
                <a:lnTo>
                  <a:pt x="6730" y="1083056"/>
                </a:lnTo>
                <a:lnTo>
                  <a:pt x="5753" y="1080173"/>
                </a:lnTo>
                <a:lnTo>
                  <a:pt x="4775" y="1077290"/>
                </a:lnTo>
                <a:lnTo>
                  <a:pt x="4063" y="1074407"/>
                </a:lnTo>
                <a:lnTo>
                  <a:pt x="3365" y="1071397"/>
                </a:lnTo>
                <a:lnTo>
                  <a:pt x="2666" y="1068527"/>
                </a:lnTo>
                <a:lnTo>
                  <a:pt x="2108" y="1065644"/>
                </a:lnTo>
                <a:lnTo>
                  <a:pt x="1536" y="1062761"/>
                </a:lnTo>
                <a:lnTo>
                  <a:pt x="1117" y="1059751"/>
                </a:lnTo>
                <a:lnTo>
                  <a:pt x="698" y="1056868"/>
                </a:lnTo>
                <a:lnTo>
                  <a:pt x="419" y="1053985"/>
                </a:lnTo>
                <a:lnTo>
                  <a:pt x="279" y="1051102"/>
                </a:lnTo>
                <a:lnTo>
                  <a:pt x="126" y="1048105"/>
                </a:lnTo>
                <a:lnTo>
                  <a:pt x="0" y="1045222"/>
                </a:lnTo>
                <a:lnTo>
                  <a:pt x="0" y="1042339"/>
                </a:lnTo>
                <a:lnTo>
                  <a:pt x="126" y="1039456"/>
                </a:lnTo>
                <a:lnTo>
                  <a:pt x="279" y="1036459"/>
                </a:lnTo>
                <a:lnTo>
                  <a:pt x="419" y="1033576"/>
                </a:lnTo>
                <a:lnTo>
                  <a:pt x="698" y="1030693"/>
                </a:lnTo>
                <a:lnTo>
                  <a:pt x="977" y="1027811"/>
                </a:lnTo>
                <a:lnTo>
                  <a:pt x="1396" y="1024801"/>
                </a:lnTo>
                <a:lnTo>
                  <a:pt x="1816" y="1021918"/>
                </a:lnTo>
                <a:lnTo>
                  <a:pt x="2235" y="1019035"/>
                </a:lnTo>
                <a:lnTo>
                  <a:pt x="2793" y="1016152"/>
                </a:lnTo>
                <a:lnTo>
                  <a:pt x="3505" y="1013155"/>
                </a:lnTo>
                <a:lnTo>
                  <a:pt x="4203" y="1010272"/>
                </a:lnTo>
                <a:lnTo>
                  <a:pt x="4902" y="1007389"/>
                </a:lnTo>
                <a:lnTo>
                  <a:pt x="5600" y="1004506"/>
                </a:lnTo>
                <a:lnTo>
                  <a:pt x="6438" y="1001623"/>
                </a:lnTo>
                <a:lnTo>
                  <a:pt x="7429" y="998626"/>
                </a:lnTo>
                <a:lnTo>
                  <a:pt x="8420" y="995743"/>
                </a:lnTo>
                <a:lnTo>
                  <a:pt x="9397" y="992860"/>
                </a:lnTo>
                <a:lnTo>
                  <a:pt x="10375" y="989977"/>
                </a:lnTo>
                <a:lnTo>
                  <a:pt x="11493" y="986967"/>
                </a:lnTo>
                <a:lnTo>
                  <a:pt x="12623" y="984084"/>
                </a:lnTo>
                <a:lnTo>
                  <a:pt x="13881" y="981214"/>
                </a:lnTo>
                <a:lnTo>
                  <a:pt x="14998" y="978331"/>
                </a:lnTo>
                <a:lnTo>
                  <a:pt x="16408" y="975321"/>
                </a:lnTo>
                <a:lnTo>
                  <a:pt x="17665" y="972438"/>
                </a:lnTo>
                <a:lnTo>
                  <a:pt x="19062" y="969556"/>
                </a:lnTo>
                <a:lnTo>
                  <a:pt x="20472" y="966673"/>
                </a:lnTo>
                <a:lnTo>
                  <a:pt x="21869" y="963676"/>
                </a:lnTo>
                <a:lnTo>
                  <a:pt x="23418" y="960793"/>
                </a:lnTo>
                <a:lnTo>
                  <a:pt x="24955" y="957910"/>
                </a:lnTo>
                <a:lnTo>
                  <a:pt x="26492" y="955027"/>
                </a:lnTo>
                <a:lnTo>
                  <a:pt x="28181" y="952017"/>
                </a:lnTo>
                <a:lnTo>
                  <a:pt x="29717" y="949147"/>
                </a:lnTo>
                <a:lnTo>
                  <a:pt x="31407" y="946264"/>
                </a:lnTo>
                <a:lnTo>
                  <a:pt x="33096" y="943381"/>
                </a:lnTo>
                <a:lnTo>
                  <a:pt x="34924" y="940371"/>
                </a:lnTo>
                <a:lnTo>
                  <a:pt x="36601" y="937488"/>
                </a:lnTo>
                <a:lnTo>
                  <a:pt x="38430" y="934605"/>
                </a:lnTo>
                <a:lnTo>
                  <a:pt x="40246" y="931722"/>
                </a:lnTo>
                <a:lnTo>
                  <a:pt x="42075" y="928725"/>
                </a:lnTo>
                <a:lnTo>
                  <a:pt x="43903" y="925842"/>
                </a:lnTo>
                <a:lnTo>
                  <a:pt x="45719" y="922959"/>
                </a:lnTo>
                <a:lnTo>
                  <a:pt x="47548" y="920076"/>
                </a:lnTo>
                <a:lnTo>
                  <a:pt x="49504" y="917194"/>
                </a:lnTo>
                <a:lnTo>
                  <a:pt x="51333" y="914196"/>
                </a:lnTo>
                <a:lnTo>
                  <a:pt x="53289" y="911313"/>
                </a:lnTo>
                <a:lnTo>
                  <a:pt x="55257" y="908431"/>
                </a:lnTo>
                <a:lnTo>
                  <a:pt x="57086" y="905548"/>
                </a:lnTo>
                <a:lnTo>
                  <a:pt x="59042" y="902538"/>
                </a:lnTo>
                <a:lnTo>
                  <a:pt x="60998" y="899655"/>
                </a:lnTo>
                <a:lnTo>
                  <a:pt x="62979" y="896772"/>
                </a:lnTo>
                <a:lnTo>
                  <a:pt x="64795" y="893902"/>
                </a:lnTo>
                <a:lnTo>
                  <a:pt x="66751" y="890892"/>
                </a:lnTo>
                <a:lnTo>
                  <a:pt x="68719" y="888009"/>
                </a:lnTo>
                <a:lnTo>
                  <a:pt x="70535" y="885126"/>
                </a:lnTo>
                <a:lnTo>
                  <a:pt x="72516" y="882243"/>
                </a:lnTo>
                <a:lnTo>
                  <a:pt x="74333" y="879246"/>
                </a:lnTo>
                <a:lnTo>
                  <a:pt x="76161" y="876363"/>
                </a:lnTo>
                <a:lnTo>
                  <a:pt x="77977" y="873480"/>
                </a:lnTo>
                <a:lnTo>
                  <a:pt x="79806" y="870597"/>
                </a:lnTo>
                <a:lnTo>
                  <a:pt x="81622" y="867600"/>
                </a:lnTo>
                <a:lnTo>
                  <a:pt x="83451" y="864704"/>
                </a:lnTo>
                <a:lnTo>
                  <a:pt x="85128" y="861822"/>
                </a:lnTo>
                <a:lnTo>
                  <a:pt x="86804" y="858951"/>
                </a:lnTo>
                <a:lnTo>
                  <a:pt x="88493" y="855941"/>
                </a:lnTo>
                <a:lnTo>
                  <a:pt x="90169" y="853059"/>
                </a:lnTo>
                <a:lnTo>
                  <a:pt x="91859" y="850176"/>
                </a:lnTo>
                <a:lnTo>
                  <a:pt x="93395" y="847293"/>
                </a:lnTo>
                <a:lnTo>
                  <a:pt x="100977" y="832650"/>
                </a:lnTo>
                <a:lnTo>
                  <a:pt x="102527" y="829767"/>
                </a:lnTo>
                <a:lnTo>
                  <a:pt x="103771" y="826884"/>
                </a:lnTo>
                <a:lnTo>
                  <a:pt x="105181" y="824001"/>
                </a:lnTo>
                <a:lnTo>
                  <a:pt x="106438" y="821118"/>
                </a:lnTo>
                <a:lnTo>
                  <a:pt x="107708" y="818121"/>
                </a:lnTo>
                <a:lnTo>
                  <a:pt x="108978" y="815225"/>
                </a:lnTo>
                <a:lnTo>
                  <a:pt x="110223" y="812342"/>
                </a:lnTo>
                <a:lnTo>
                  <a:pt x="111353" y="809459"/>
                </a:lnTo>
                <a:lnTo>
                  <a:pt x="112471" y="806462"/>
                </a:lnTo>
                <a:lnTo>
                  <a:pt x="113601" y="803579"/>
                </a:lnTo>
                <a:lnTo>
                  <a:pt x="114719" y="800696"/>
                </a:lnTo>
                <a:lnTo>
                  <a:pt x="115709" y="797814"/>
                </a:lnTo>
                <a:lnTo>
                  <a:pt x="116827" y="794816"/>
                </a:lnTo>
                <a:lnTo>
                  <a:pt x="117665" y="791933"/>
                </a:lnTo>
                <a:lnTo>
                  <a:pt x="118643" y="789051"/>
                </a:lnTo>
                <a:lnTo>
                  <a:pt x="119621" y="786168"/>
                </a:lnTo>
                <a:lnTo>
                  <a:pt x="120472" y="783170"/>
                </a:lnTo>
                <a:lnTo>
                  <a:pt x="121310" y="780288"/>
                </a:lnTo>
                <a:lnTo>
                  <a:pt x="122161" y="777392"/>
                </a:lnTo>
                <a:lnTo>
                  <a:pt x="122999" y="774509"/>
                </a:lnTo>
                <a:lnTo>
                  <a:pt x="123697" y="771512"/>
                </a:lnTo>
                <a:lnTo>
                  <a:pt x="124396" y="768642"/>
                </a:lnTo>
                <a:lnTo>
                  <a:pt x="125094" y="765746"/>
                </a:lnTo>
                <a:lnTo>
                  <a:pt x="125806" y="762863"/>
                </a:lnTo>
                <a:lnTo>
                  <a:pt x="126491" y="759866"/>
                </a:lnTo>
                <a:lnTo>
                  <a:pt x="127203" y="756983"/>
                </a:lnTo>
                <a:lnTo>
                  <a:pt x="127761" y="754100"/>
                </a:lnTo>
                <a:lnTo>
                  <a:pt x="128320" y="751217"/>
                </a:lnTo>
                <a:lnTo>
                  <a:pt x="128879" y="748220"/>
                </a:lnTo>
                <a:lnTo>
                  <a:pt x="129451" y="745337"/>
                </a:lnTo>
                <a:lnTo>
                  <a:pt x="130009" y="742454"/>
                </a:lnTo>
                <a:lnTo>
                  <a:pt x="130568" y="739571"/>
                </a:lnTo>
                <a:lnTo>
                  <a:pt x="130987" y="736688"/>
                </a:lnTo>
                <a:lnTo>
                  <a:pt x="131406" y="733691"/>
                </a:lnTo>
                <a:lnTo>
                  <a:pt x="131965" y="730808"/>
                </a:lnTo>
                <a:lnTo>
                  <a:pt x="132384" y="727913"/>
                </a:lnTo>
                <a:lnTo>
                  <a:pt x="132816" y="725030"/>
                </a:lnTo>
                <a:lnTo>
                  <a:pt x="133235" y="722033"/>
                </a:lnTo>
                <a:lnTo>
                  <a:pt x="133515" y="719150"/>
                </a:lnTo>
                <a:lnTo>
                  <a:pt x="133934" y="716267"/>
                </a:lnTo>
                <a:lnTo>
                  <a:pt x="134213" y="713384"/>
                </a:lnTo>
                <a:lnTo>
                  <a:pt x="134632" y="710387"/>
                </a:lnTo>
                <a:lnTo>
                  <a:pt x="134924" y="707504"/>
                </a:lnTo>
                <a:lnTo>
                  <a:pt x="135191" y="704621"/>
                </a:lnTo>
                <a:lnTo>
                  <a:pt x="135483" y="701738"/>
                </a:lnTo>
                <a:lnTo>
                  <a:pt x="135762" y="698741"/>
                </a:lnTo>
                <a:lnTo>
                  <a:pt x="136029" y="695858"/>
                </a:lnTo>
                <a:lnTo>
                  <a:pt x="136321" y="692975"/>
                </a:lnTo>
                <a:lnTo>
                  <a:pt x="136461" y="690079"/>
                </a:lnTo>
                <a:lnTo>
                  <a:pt x="136740" y="687082"/>
                </a:lnTo>
                <a:lnTo>
                  <a:pt x="136880" y="684199"/>
                </a:lnTo>
                <a:lnTo>
                  <a:pt x="137159" y="681316"/>
                </a:lnTo>
                <a:lnTo>
                  <a:pt x="137299" y="678434"/>
                </a:lnTo>
                <a:lnTo>
                  <a:pt x="137439" y="675436"/>
                </a:lnTo>
                <a:lnTo>
                  <a:pt x="137718" y="672553"/>
                </a:lnTo>
                <a:lnTo>
                  <a:pt x="137858" y="669671"/>
                </a:lnTo>
                <a:lnTo>
                  <a:pt x="138010" y="666788"/>
                </a:lnTo>
                <a:lnTo>
                  <a:pt x="138137" y="663790"/>
                </a:lnTo>
                <a:lnTo>
                  <a:pt x="138277" y="660908"/>
                </a:lnTo>
                <a:lnTo>
                  <a:pt x="138277" y="658025"/>
                </a:lnTo>
                <a:lnTo>
                  <a:pt x="138417" y="655142"/>
                </a:lnTo>
                <a:lnTo>
                  <a:pt x="138569" y="652259"/>
                </a:lnTo>
                <a:lnTo>
                  <a:pt x="138696" y="649249"/>
                </a:lnTo>
                <a:lnTo>
                  <a:pt x="138696" y="646366"/>
                </a:lnTo>
                <a:lnTo>
                  <a:pt x="138836" y="643496"/>
                </a:lnTo>
                <a:lnTo>
                  <a:pt x="138988" y="640600"/>
                </a:lnTo>
                <a:lnTo>
                  <a:pt x="138988" y="637603"/>
                </a:lnTo>
                <a:lnTo>
                  <a:pt x="139128" y="634720"/>
                </a:lnTo>
                <a:lnTo>
                  <a:pt x="139128" y="631837"/>
                </a:lnTo>
                <a:lnTo>
                  <a:pt x="139255" y="628954"/>
                </a:lnTo>
                <a:lnTo>
                  <a:pt x="139255" y="625957"/>
                </a:lnTo>
                <a:lnTo>
                  <a:pt x="139407" y="623074"/>
                </a:lnTo>
                <a:lnTo>
                  <a:pt x="139407" y="620191"/>
                </a:lnTo>
                <a:lnTo>
                  <a:pt x="139547" y="617308"/>
                </a:lnTo>
                <a:lnTo>
                  <a:pt x="139547" y="614299"/>
                </a:lnTo>
                <a:lnTo>
                  <a:pt x="139687" y="611428"/>
                </a:lnTo>
                <a:lnTo>
                  <a:pt x="139826" y="608545"/>
                </a:lnTo>
                <a:lnTo>
                  <a:pt x="139826" y="605663"/>
                </a:lnTo>
                <a:lnTo>
                  <a:pt x="139966" y="602653"/>
                </a:lnTo>
                <a:lnTo>
                  <a:pt x="139966" y="599770"/>
                </a:lnTo>
                <a:lnTo>
                  <a:pt x="140106" y="596887"/>
                </a:lnTo>
                <a:lnTo>
                  <a:pt x="140246" y="594004"/>
                </a:lnTo>
                <a:lnTo>
                  <a:pt x="140385" y="591007"/>
                </a:lnTo>
                <a:lnTo>
                  <a:pt x="140525" y="588124"/>
                </a:lnTo>
                <a:lnTo>
                  <a:pt x="140665" y="585241"/>
                </a:lnTo>
                <a:lnTo>
                  <a:pt x="140804" y="582358"/>
                </a:lnTo>
                <a:lnTo>
                  <a:pt x="140944" y="579361"/>
                </a:lnTo>
                <a:lnTo>
                  <a:pt x="141084" y="576478"/>
                </a:lnTo>
                <a:lnTo>
                  <a:pt x="141236" y="573595"/>
                </a:lnTo>
                <a:lnTo>
                  <a:pt x="141363" y="570712"/>
                </a:lnTo>
                <a:lnTo>
                  <a:pt x="141643" y="567829"/>
                </a:lnTo>
                <a:lnTo>
                  <a:pt x="141795" y="564819"/>
                </a:lnTo>
                <a:lnTo>
                  <a:pt x="142062" y="561936"/>
                </a:lnTo>
                <a:lnTo>
                  <a:pt x="142214" y="559066"/>
                </a:lnTo>
                <a:lnTo>
                  <a:pt x="142481" y="556183"/>
                </a:lnTo>
                <a:lnTo>
                  <a:pt x="142773" y="553173"/>
                </a:lnTo>
                <a:lnTo>
                  <a:pt x="143052" y="550291"/>
                </a:lnTo>
                <a:lnTo>
                  <a:pt x="143332" y="547408"/>
                </a:lnTo>
                <a:lnTo>
                  <a:pt x="143611" y="544525"/>
                </a:lnTo>
                <a:lnTo>
                  <a:pt x="144030" y="541528"/>
                </a:lnTo>
                <a:lnTo>
                  <a:pt x="144310" y="538645"/>
                </a:lnTo>
                <a:lnTo>
                  <a:pt x="144729" y="535762"/>
                </a:lnTo>
                <a:lnTo>
                  <a:pt x="145008" y="532879"/>
                </a:lnTo>
                <a:lnTo>
                  <a:pt x="145440" y="529869"/>
                </a:lnTo>
                <a:lnTo>
                  <a:pt x="145859" y="526986"/>
                </a:lnTo>
                <a:lnTo>
                  <a:pt x="146278" y="524116"/>
                </a:lnTo>
                <a:lnTo>
                  <a:pt x="146697" y="521233"/>
                </a:lnTo>
                <a:lnTo>
                  <a:pt x="147129" y="518223"/>
                </a:lnTo>
                <a:lnTo>
                  <a:pt x="147535" y="515340"/>
                </a:lnTo>
                <a:lnTo>
                  <a:pt x="148107" y="512457"/>
                </a:lnTo>
                <a:lnTo>
                  <a:pt x="148526" y="509574"/>
                </a:lnTo>
                <a:lnTo>
                  <a:pt x="149085" y="506577"/>
                </a:lnTo>
                <a:lnTo>
                  <a:pt x="149504" y="503694"/>
                </a:lnTo>
                <a:lnTo>
                  <a:pt x="150063" y="500811"/>
                </a:lnTo>
                <a:lnTo>
                  <a:pt x="150621" y="497928"/>
                </a:lnTo>
                <a:lnTo>
                  <a:pt x="151193" y="494919"/>
                </a:lnTo>
                <a:lnTo>
                  <a:pt x="151752" y="492048"/>
                </a:lnTo>
                <a:lnTo>
                  <a:pt x="152311" y="489165"/>
                </a:lnTo>
                <a:lnTo>
                  <a:pt x="152869" y="486283"/>
                </a:lnTo>
                <a:lnTo>
                  <a:pt x="153428" y="483400"/>
                </a:lnTo>
                <a:lnTo>
                  <a:pt x="154127" y="480390"/>
                </a:lnTo>
                <a:lnTo>
                  <a:pt x="154685" y="477507"/>
                </a:lnTo>
                <a:lnTo>
                  <a:pt x="155244" y="474624"/>
                </a:lnTo>
                <a:lnTo>
                  <a:pt x="155816" y="471741"/>
                </a:lnTo>
                <a:lnTo>
                  <a:pt x="156514" y="468744"/>
                </a:lnTo>
                <a:lnTo>
                  <a:pt x="157073" y="465861"/>
                </a:lnTo>
                <a:lnTo>
                  <a:pt x="157772" y="462978"/>
                </a:lnTo>
                <a:lnTo>
                  <a:pt x="158330" y="460095"/>
                </a:lnTo>
                <a:lnTo>
                  <a:pt x="158889" y="457098"/>
                </a:lnTo>
                <a:lnTo>
                  <a:pt x="159600" y="454215"/>
                </a:lnTo>
                <a:lnTo>
                  <a:pt x="160159" y="451332"/>
                </a:lnTo>
                <a:lnTo>
                  <a:pt x="160870" y="448449"/>
                </a:lnTo>
                <a:lnTo>
                  <a:pt x="161416" y="445439"/>
                </a:lnTo>
                <a:lnTo>
                  <a:pt x="161975" y="442556"/>
                </a:lnTo>
                <a:lnTo>
                  <a:pt x="162686" y="439674"/>
                </a:lnTo>
                <a:lnTo>
                  <a:pt x="163245" y="436803"/>
                </a:lnTo>
                <a:lnTo>
                  <a:pt x="163804" y="433793"/>
                </a:lnTo>
                <a:lnTo>
                  <a:pt x="164376" y="430911"/>
                </a:lnTo>
                <a:lnTo>
                  <a:pt x="164934" y="428028"/>
                </a:lnTo>
                <a:lnTo>
                  <a:pt x="165633" y="425145"/>
                </a:lnTo>
                <a:lnTo>
                  <a:pt x="166179" y="422147"/>
                </a:lnTo>
                <a:lnTo>
                  <a:pt x="166750" y="419265"/>
                </a:lnTo>
                <a:lnTo>
                  <a:pt x="167182" y="416382"/>
                </a:lnTo>
                <a:lnTo>
                  <a:pt x="167741" y="413499"/>
                </a:lnTo>
                <a:lnTo>
                  <a:pt x="168287" y="410489"/>
                </a:lnTo>
                <a:lnTo>
                  <a:pt x="168846" y="407606"/>
                </a:lnTo>
                <a:lnTo>
                  <a:pt x="169278" y="404723"/>
                </a:lnTo>
                <a:lnTo>
                  <a:pt x="169837" y="401853"/>
                </a:lnTo>
                <a:lnTo>
                  <a:pt x="170256" y="398970"/>
                </a:lnTo>
                <a:lnTo>
                  <a:pt x="170827" y="395960"/>
                </a:lnTo>
                <a:lnTo>
                  <a:pt x="171246" y="393077"/>
                </a:lnTo>
                <a:lnTo>
                  <a:pt x="171805" y="390194"/>
                </a:lnTo>
                <a:lnTo>
                  <a:pt x="172224" y="387311"/>
                </a:lnTo>
                <a:lnTo>
                  <a:pt x="172643" y="384314"/>
                </a:lnTo>
                <a:lnTo>
                  <a:pt x="173062" y="381431"/>
                </a:lnTo>
                <a:lnTo>
                  <a:pt x="173494" y="378548"/>
                </a:lnTo>
                <a:lnTo>
                  <a:pt x="173901" y="375666"/>
                </a:lnTo>
                <a:lnTo>
                  <a:pt x="174320" y="372656"/>
                </a:lnTo>
                <a:lnTo>
                  <a:pt x="174739" y="369785"/>
                </a:lnTo>
                <a:lnTo>
                  <a:pt x="175171" y="366903"/>
                </a:lnTo>
                <a:lnTo>
                  <a:pt x="175450" y="364020"/>
                </a:lnTo>
                <a:lnTo>
                  <a:pt x="175869" y="361010"/>
                </a:lnTo>
                <a:lnTo>
                  <a:pt x="176288" y="358127"/>
                </a:lnTo>
                <a:lnTo>
                  <a:pt x="176568" y="355244"/>
                </a:lnTo>
                <a:lnTo>
                  <a:pt x="176987" y="352361"/>
                </a:lnTo>
                <a:lnTo>
                  <a:pt x="177406" y="349364"/>
                </a:lnTo>
                <a:lnTo>
                  <a:pt x="177698" y="346481"/>
                </a:lnTo>
                <a:lnTo>
                  <a:pt x="178117" y="343598"/>
                </a:lnTo>
                <a:lnTo>
                  <a:pt x="178384" y="340715"/>
                </a:lnTo>
                <a:lnTo>
                  <a:pt x="178815" y="337718"/>
                </a:lnTo>
                <a:lnTo>
                  <a:pt x="179095" y="334835"/>
                </a:lnTo>
                <a:lnTo>
                  <a:pt x="179514" y="331952"/>
                </a:lnTo>
                <a:lnTo>
                  <a:pt x="179793" y="329069"/>
                </a:lnTo>
                <a:lnTo>
                  <a:pt x="180212" y="326059"/>
                </a:lnTo>
                <a:lnTo>
                  <a:pt x="180492" y="323176"/>
                </a:lnTo>
                <a:lnTo>
                  <a:pt x="180924" y="320294"/>
                </a:lnTo>
                <a:lnTo>
                  <a:pt x="181190" y="317423"/>
                </a:lnTo>
                <a:lnTo>
                  <a:pt x="181609" y="314540"/>
                </a:lnTo>
                <a:lnTo>
                  <a:pt x="181902" y="311531"/>
                </a:lnTo>
                <a:lnTo>
                  <a:pt x="182321" y="308648"/>
                </a:lnTo>
                <a:lnTo>
                  <a:pt x="182600" y="305765"/>
                </a:lnTo>
                <a:lnTo>
                  <a:pt x="183019" y="302882"/>
                </a:lnTo>
                <a:lnTo>
                  <a:pt x="183299" y="299885"/>
                </a:lnTo>
                <a:lnTo>
                  <a:pt x="183718" y="297002"/>
                </a:lnTo>
                <a:lnTo>
                  <a:pt x="184149" y="294119"/>
                </a:lnTo>
                <a:lnTo>
                  <a:pt x="184429" y="291236"/>
                </a:lnTo>
                <a:lnTo>
                  <a:pt x="184835" y="288226"/>
                </a:lnTo>
                <a:lnTo>
                  <a:pt x="185254" y="285343"/>
                </a:lnTo>
                <a:lnTo>
                  <a:pt x="185546" y="282473"/>
                </a:lnTo>
                <a:lnTo>
                  <a:pt x="185966" y="279590"/>
                </a:lnTo>
                <a:lnTo>
                  <a:pt x="186385" y="276580"/>
                </a:lnTo>
                <a:lnTo>
                  <a:pt x="186816" y="273697"/>
                </a:lnTo>
                <a:lnTo>
                  <a:pt x="187083" y="270814"/>
                </a:lnTo>
                <a:lnTo>
                  <a:pt x="187502" y="267931"/>
                </a:lnTo>
                <a:lnTo>
                  <a:pt x="187921" y="264934"/>
                </a:lnTo>
                <a:lnTo>
                  <a:pt x="188353" y="262051"/>
                </a:lnTo>
                <a:lnTo>
                  <a:pt x="188772" y="259168"/>
                </a:lnTo>
                <a:lnTo>
                  <a:pt x="189191" y="256286"/>
                </a:lnTo>
                <a:lnTo>
                  <a:pt x="189610" y="253276"/>
                </a:lnTo>
                <a:lnTo>
                  <a:pt x="190030" y="250405"/>
                </a:lnTo>
                <a:lnTo>
                  <a:pt x="190461" y="247522"/>
                </a:lnTo>
                <a:lnTo>
                  <a:pt x="190728" y="244640"/>
                </a:lnTo>
                <a:lnTo>
                  <a:pt x="191147" y="241630"/>
                </a:lnTo>
                <a:lnTo>
                  <a:pt x="191579" y="238747"/>
                </a:lnTo>
                <a:lnTo>
                  <a:pt x="191998" y="235864"/>
                </a:lnTo>
                <a:lnTo>
                  <a:pt x="192417" y="232981"/>
                </a:lnTo>
                <a:lnTo>
                  <a:pt x="192836" y="230098"/>
                </a:lnTo>
                <a:lnTo>
                  <a:pt x="193255" y="227101"/>
                </a:lnTo>
                <a:lnTo>
                  <a:pt x="193547" y="224218"/>
                </a:lnTo>
                <a:lnTo>
                  <a:pt x="193967" y="221335"/>
                </a:lnTo>
                <a:lnTo>
                  <a:pt x="194373" y="218452"/>
                </a:lnTo>
                <a:lnTo>
                  <a:pt x="194792" y="215455"/>
                </a:lnTo>
                <a:lnTo>
                  <a:pt x="195084" y="212572"/>
                </a:lnTo>
                <a:lnTo>
                  <a:pt x="195503" y="209689"/>
                </a:lnTo>
                <a:lnTo>
                  <a:pt x="195922" y="206806"/>
                </a:lnTo>
                <a:lnTo>
                  <a:pt x="196202" y="203796"/>
                </a:lnTo>
                <a:lnTo>
                  <a:pt x="196621" y="200914"/>
                </a:lnTo>
                <a:lnTo>
                  <a:pt x="196900" y="198031"/>
                </a:lnTo>
                <a:lnTo>
                  <a:pt x="197332" y="195160"/>
                </a:lnTo>
                <a:lnTo>
                  <a:pt x="197611" y="192150"/>
                </a:lnTo>
                <a:lnTo>
                  <a:pt x="198018" y="189268"/>
                </a:lnTo>
                <a:lnTo>
                  <a:pt x="198310" y="186385"/>
                </a:lnTo>
                <a:lnTo>
                  <a:pt x="198589" y="183502"/>
                </a:lnTo>
                <a:lnTo>
                  <a:pt x="198869" y="180505"/>
                </a:lnTo>
                <a:lnTo>
                  <a:pt x="199288" y="177622"/>
                </a:lnTo>
                <a:lnTo>
                  <a:pt x="199567" y="174739"/>
                </a:lnTo>
                <a:lnTo>
                  <a:pt x="199847" y="171856"/>
                </a:lnTo>
                <a:lnTo>
                  <a:pt x="200126" y="168846"/>
                </a:lnTo>
                <a:lnTo>
                  <a:pt x="200418" y="165963"/>
                </a:lnTo>
                <a:lnTo>
                  <a:pt x="200685" y="163080"/>
                </a:lnTo>
                <a:lnTo>
                  <a:pt x="200837" y="160210"/>
                </a:lnTo>
                <a:lnTo>
                  <a:pt x="201104" y="157200"/>
                </a:lnTo>
                <a:lnTo>
                  <a:pt x="201396" y="154317"/>
                </a:lnTo>
                <a:lnTo>
                  <a:pt x="201536" y="151434"/>
                </a:lnTo>
                <a:lnTo>
                  <a:pt x="201815" y="148551"/>
                </a:lnTo>
                <a:lnTo>
                  <a:pt x="201955" y="145669"/>
                </a:lnTo>
                <a:lnTo>
                  <a:pt x="202234" y="142671"/>
                </a:lnTo>
                <a:lnTo>
                  <a:pt x="202374" y="139788"/>
                </a:lnTo>
                <a:lnTo>
                  <a:pt x="202666" y="136906"/>
                </a:lnTo>
                <a:lnTo>
                  <a:pt x="202793" y="134023"/>
                </a:lnTo>
                <a:lnTo>
                  <a:pt x="202933" y="131013"/>
                </a:lnTo>
                <a:lnTo>
                  <a:pt x="203085" y="128143"/>
                </a:lnTo>
                <a:lnTo>
                  <a:pt x="203225" y="125260"/>
                </a:lnTo>
                <a:lnTo>
                  <a:pt x="203504" y="122377"/>
                </a:lnTo>
                <a:lnTo>
                  <a:pt x="203644" y="119367"/>
                </a:lnTo>
                <a:lnTo>
                  <a:pt x="203771" y="116484"/>
                </a:lnTo>
                <a:lnTo>
                  <a:pt x="203771" y="113601"/>
                </a:lnTo>
                <a:lnTo>
                  <a:pt x="203911" y="110718"/>
                </a:lnTo>
                <a:lnTo>
                  <a:pt x="204063" y="107721"/>
                </a:lnTo>
                <a:lnTo>
                  <a:pt x="204203" y="104838"/>
                </a:lnTo>
                <a:lnTo>
                  <a:pt x="204330" y="101955"/>
                </a:lnTo>
                <a:lnTo>
                  <a:pt x="204330" y="99072"/>
                </a:lnTo>
                <a:lnTo>
                  <a:pt x="204482" y="96075"/>
                </a:lnTo>
                <a:lnTo>
                  <a:pt x="204622" y="93192"/>
                </a:lnTo>
                <a:lnTo>
                  <a:pt x="204622" y="90309"/>
                </a:lnTo>
                <a:lnTo>
                  <a:pt x="204762" y="87426"/>
                </a:lnTo>
                <a:lnTo>
                  <a:pt x="204762" y="84429"/>
                </a:lnTo>
                <a:lnTo>
                  <a:pt x="204901" y="81534"/>
                </a:lnTo>
                <a:lnTo>
                  <a:pt x="204901" y="78651"/>
                </a:lnTo>
                <a:lnTo>
                  <a:pt x="205041" y="75780"/>
                </a:lnTo>
                <a:lnTo>
                  <a:pt x="205041" y="72771"/>
                </a:lnTo>
                <a:lnTo>
                  <a:pt x="205181" y="69888"/>
                </a:lnTo>
                <a:lnTo>
                  <a:pt x="205181" y="67005"/>
                </a:lnTo>
                <a:lnTo>
                  <a:pt x="205181" y="64122"/>
                </a:lnTo>
                <a:lnTo>
                  <a:pt x="205333" y="61125"/>
                </a:lnTo>
                <a:lnTo>
                  <a:pt x="205333" y="58242"/>
                </a:lnTo>
                <a:lnTo>
                  <a:pt x="205333" y="55359"/>
                </a:lnTo>
                <a:lnTo>
                  <a:pt x="205333" y="52476"/>
                </a:lnTo>
                <a:lnTo>
                  <a:pt x="205460" y="49593"/>
                </a:lnTo>
                <a:lnTo>
                  <a:pt x="205460" y="34950"/>
                </a:lnTo>
                <a:lnTo>
                  <a:pt x="205600" y="32054"/>
                </a:lnTo>
                <a:lnTo>
                  <a:pt x="205600" y="5880"/>
                </a:lnTo>
                <a:lnTo>
                  <a:pt x="205739" y="2997"/>
                </a:lnTo>
                <a:lnTo>
                  <a:pt x="205739" y="0"/>
                </a:lnTo>
                <a:lnTo>
                  <a:pt x="205879" y="0"/>
                </a:lnTo>
                <a:lnTo>
                  <a:pt x="205879" y="2997"/>
                </a:lnTo>
                <a:lnTo>
                  <a:pt x="205879" y="5880"/>
                </a:lnTo>
                <a:lnTo>
                  <a:pt x="205879" y="32054"/>
                </a:lnTo>
                <a:lnTo>
                  <a:pt x="206019" y="34950"/>
                </a:lnTo>
                <a:lnTo>
                  <a:pt x="206019" y="37947"/>
                </a:lnTo>
                <a:lnTo>
                  <a:pt x="206019" y="40830"/>
                </a:lnTo>
                <a:lnTo>
                  <a:pt x="206019" y="43700"/>
                </a:lnTo>
                <a:lnTo>
                  <a:pt x="206019" y="46596"/>
                </a:lnTo>
                <a:lnTo>
                  <a:pt x="206159" y="49593"/>
                </a:lnTo>
                <a:lnTo>
                  <a:pt x="206159" y="52476"/>
                </a:lnTo>
                <a:lnTo>
                  <a:pt x="206159" y="55359"/>
                </a:lnTo>
                <a:lnTo>
                  <a:pt x="206159" y="58242"/>
                </a:lnTo>
                <a:lnTo>
                  <a:pt x="206311" y="61125"/>
                </a:lnTo>
                <a:lnTo>
                  <a:pt x="206311" y="64122"/>
                </a:lnTo>
                <a:lnTo>
                  <a:pt x="206311" y="67005"/>
                </a:lnTo>
                <a:lnTo>
                  <a:pt x="206438" y="69888"/>
                </a:lnTo>
                <a:lnTo>
                  <a:pt x="206438" y="72771"/>
                </a:lnTo>
                <a:lnTo>
                  <a:pt x="206438" y="75780"/>
                </a:lnTo>
                <a:lnTo>
                  <a:pt x="206578" y="78651"/>
                </a:lnTo>
                <a:lnTo>
                  <a:pt x="206578" y="81534"/>
                </a:lnTo>
                <a:lnTo>
                  <a:pt x="206730" y="84429"/>
                </a:lnTo>
                <a:lnTo>
                  <a:pt x="206730" y="87426"/>
                </a:lnTo>
                <a:lnTo>
                  <a:pt x="206870" y="90309"/>
                </a:lnTo>
                <a:lnTo>
                  <a:pt x="206870" y="93192"/>
                </a:lnTo>
                <a:lnTo>
                  <a:pt x="206997" y="96075"/>
                </a:lnTo>
                <a:lnTo>
                  <a:pt x="207149" y="99072"/>
                </a:lnTo>
                <a:lnTo>
                  <a:pt x="207149" y="101955"/>
                </a:lnTo>
                <a:lnTo>
                  <a:pt x="207289" y="104838"/>
                </a:lnTo>
                <a:lnTo>
                  <a:pt x="207429" y="107721"/>
                </a:lnTo>
                <a:lnTo>
                  <a:pt x="207556" y="110718"/>
                </a:lnTo>
                <a:lnTo>
                  <a:pt x="207708" y="113601"/>
                </a:lnTo>
                <a:lnTo>
                  <a:pt x="207848" y="116484"/>
                </a:lnTo>
                <a:lnTo>
                  <a:pt x="207975" y="119367"/>
                </a:lnTo>
                <a:lnTo>
                  <a:pt x="208127" y="122377"/>
                </a:lnTo>
                <a:lnTo>
                  <a:pt x="208267" y="125260"/>
                </a:lnTo>
                <a:lnTo>
                  <a:pt x="208406" y="128143"/>
                </a:lnTo>
                <a:lnTo>
                  <a:pt x="208546" y="131013"/>
                </a:lnTo>
                <a:lnTo>
                  <a:pt x="208686" y="134023"/>
                </a:lnTo>
                <a:lnTo>
                  <a:pt x="208826" y="136906"/>
                </a:lnTo>
                <a:lnTo>
                  <a:pt x="209105" y="139788"/>
                </a:lnTo>
                <a:lnTo>
                  <a:pt x="209245" y="142671"/>
                </a:lnTo>
                <a:lnTo>
                  <a:pt x="209537" y="145669"/>
                </a:lnTo>
                <a:lnTo>
                  <a:pt x="209664" y="148551"/>
                </a:lnTo>
                <a:lnTo>
                  <a:pt x="209956" y="151434"/>
                </a:lnTo>
                <a:lnTo>
                  <a:pt x="210096" y="154317"/>
                </a:lnTo>
                <a:lnTo>
                  <a:pt x="210375" y="157200"/>
                </a:lnTo>
                <a:lnTo>
                  <a:pt x="210642" y="160210"/>
                </a:lnTo>
                <a:lnTo>
                  <a:pt x="210934" y="163080"/>
                </a:lnTo>
                <a:lnTo>
                  <a:pt x="211073" y="165963"/>
                </a:lnTo>
                <a:lnTo>
                  <a:pt x="211353" y="168846"/>
                </a:lnTo>
                <a:lnTo>
                  <a:pt x="211632" y="171856"/>
                </a:lnTo>
                <a:lnTo>
                  <a:pt x="211912" y="174739"/>
                </a:lnTo>
                <a:lnTo>
                  <a:pt x="212204" y="177622"/>
                </a:lnTo>
                <a:lnTo>
                  <a:pt x="212623" y="180505"/>
                </a:lnTo>
                <a:lnTo>
                  <a:pt x="212890" y="183502"/>
                </a:lnTo>
                <a:lnTo>
                  <a:pt x="213182" y="186385"/>
                </a:lnTo>
                <a:lnTo>
                  <a:pt x="213448" y="189268"/>
                </a:lnTo>
                <a:lnTo>
                  <a:pt x="213867" y="192150"/>
                </a:lnTo>
                <a:lnTo>
                  <a:pt x="214160" y="195160"/>
                </a:lnTo>
                <a:lnTo>
                  <a:pt x="214579" y="198031"/>
                </a:lnTo>
                <a:lnTo>
                  <a:pt x="214858" y="200914"/>
                </a:lnTo>
                <a:lnTo>
                  <a:pt x="215277" y="203796"/>
                </a:lnTo>
                <a:lnTo>
                  <a:pt x="215557" y="206806"/>
                </a:lnTo>
                <a:lnTo>
                  <a:pt x="215976" y="209689"/>
                </a:lnTo>
                <a:lnTo>
                  <a:pt x="216407" y="212572"/>
                </a:lnTo>
                <a:lnTo>
                  <a:pt x="216674" y="215455"/>
                </a:lnTo>
                <a:lnTo>
                  <a:pt x="217093" y="218452"/>
                </a:lnTo>
                <a:lnTo>
                  <a:pt x="217512" y="221335"/>
                </a:lnTo>
                <a:lnTo>
                  <a:pt x="217944" y="224218"/>
                </a:lnTo>
                <a:lnTo>
                  <a:pt x="218224" y="227101"/>
                </a:lnTo>
                <a:lnTo>
                  <a:pt x="218643" y="230098"/>
                </a:lnTo>
                <a:lnTo>
                  <a:pt x="219074" y="232981"/>
                </a:lnTo>
                <a:lnTo>
                  <a:pt x="219494" y="235864"/>
                </a:lnTo>
                <a:lnTo>
                  <a:pt x="219913" y="238747"/>
                </a:lnTo>
                <a:lnTo>
                  <a:pt x="220332" y="241630"/>
                </a:lnTo>
                <a:lnTo>
                  <a:pt x="220738" y="244640"/>
                </a:lnTo>
                <a:lnTo>
                  <a:pt x="221170" y="247522"/>
                </a:lnTo>
                <a:lnTo>
                  <a:pt x="221449" y="250405"/>
                </a:lnTo>
                <a:lnTo>
                  <a:pt x="221868" y="253276"/>
                </a:lnTo>
                <a:lnTo>
                  <a:pt x="222288" y="256286"/>
                </a:lnTo>
                <a:lnTo>
                  <a:pt x="222719" y="259168"/>
                </a:lnTo>
                <a:lnTo>
                  <a:pt x="223138" y="262051"/>
                </a:lnTo>
                <a:lnTo>
                  <a:pt x="223558" y="264934"/>
                </a:lnTo>
                <a:lnTo>
                  <a:pt x="223977" y="267931"/>
                </a:lnTo>
                <a:lnTo>
                  <a:pt x="224383" y="270814"/>
                </a:lnTo>
                <a:lnTo>
                  <a:pt x="224675" y="273697"/>
                </a:lnTo>
                <a:lnTo>
                  <a:pt x="225094" y="276580"/>
                </a:lnTo>
                <a:lnTo>
                  <a:pt x="225513" y="279590"/>
                </a:lnTo>
                <a:lnTo>
                  <a:pt x="225945" y="282473"/>
                </a:lnTo>
                <a:lnTo>
                  <a:pt x="226212" y="285343"/>
                </a:lnTo>
                <a:lnTo>
                  <a:pt x="226631" y="288226"/>
                </a:lnTo>
                <a:lnTo>
                  <a:pt x="227050" y="291236"/>
                </a:lnTo>
                <a:lnTo>
                  <a:pt x="227482" y="294119"/>
                </a:lnTo>
                <a:lnTo>
                  <a:pt x="227761" y="297002"/>
                </a:lnTo>
                <a:lnTo>
                  <a:pt x="228180" y="299885"/>
                </a:lnTo>
                <a:lnTo>
                  <a:pt x="228460" y="302882"/>
                </a:lnTo>
                <a:lnTo>
                  <a:pt x="228879" y="305765"/>
                </a:lnTo>
                <a:lnTo>
                  <a:pt x="229298" y="308648"/>
                </a:lnTo>
                <a:lnTo>
                  <a:pt x="229590" y="311531"/>
                </a:lnTo>
                <a:lnTo>
                  <a:pt x="230009" y="314540"/>
                </a:lnTo>
                <a:lnTo>
                  <a:pt x="230276" y="317423"/>
                </a:lnTo>
                <a:lnTo>
                  <a:pt x="230708" y="320294"/>
                </a:lnTo>
                <a:lnTo>
                  <a:pt x="230987" y="323176"/>
                </a:lnTo>
                <a:lnTo>
                  <a:pt x="231406" y="326059"/>
                </a:lnTo>
                <a:lnTo>
                  <a:pt x="231698" y="329069"/>
                </a:lnTo>
                <a:lnTo>
                  <a:pt x="232105" y="331952"/>
                </a:lnTo>
                <a:lnTo>
                  <a:pt x="232384" y="334835"/>
                </a:lnTo>
                <a:lnTo>
                  <a:pt x="232676" y="337718"/>
                </a:lnTo>
                <a:lnTo>
                  <a:pt x="233095" y="340715"/>
                </a:lnTo>
                <a:lnTo>
                  <a:pt x="233375" y="343598"/>
                </a:lnTo>
                <a:lnTo>
                  <a:pt x="233794" y="346481"/>
                </a:lnTo>
                <a:lnTo>
                  <a:pt x="234213" y="349364"/>
                </a:lnTo>
                <a:lnTo>
                  <a:pt x="234492" y="352361"/>
                </a:lnTo>
                <a:lnTo>
                  <a:pt x="234924" y="355244"/>
                </a:lnTo>
                <a:lnTo>
                  <a:pt x="235191" y="358127"/>
                </a:lnTo>
                <a:lnTo>
                  <a:pt x="235610" y="361010"/>
                </a:lnTo>
                <a:lnTo>
                  <a:pt x="236029" y="364020"/>
                </a:lnTo>
                <a:lnTo>
                  <a:pt x="236461" y="366903"/>
                </a:lnTo>
                <a:lnTo>
                  <a:pt x="236740" y="369785"/>
                </a:lnTo>
                <a:lnTo>
                  <a:pt x="237159" y="372656"/>
                </a:lnTo>
                <a:lnTo>
                  <a:pt x="237578" y="375666"/>
                </a:lnTo>
                <a:lnTo>
                  <a:pt x="237997" y="378548"/>
                </a:lnTo>
                <a:lnTo>
                  <a:pt x="238417" y="381431"/>
                </a:lnTo>
                <a:lnTo>
                  <a:pt x="238836" y="384314"/>
                </a:lnTo>
                <a:lnTo>
                  <a:pt x="239255" y="387311"/>
                </a:lnTo>
                <a:lnTo>
                  <a:pt x="239814" y="390194"/>
                </a:lnTo>
                <a:lnTo>
                  <a:pt x="240245" y="393077"/>
                </a:lnTo>
                <a:lnTo>
                  <a:pt x="240664" y="395960"/>
                </a:lnTo>
                <a:lnTo>
                  <a:pt x="241223" y="398970"/>
                </a:lnTo>
                <a:lnTo>
                  <a:pt x="241642" y="401853"/>
                </a:lnTo>
                <a:lnTo>
                  <a:pt x="242214" y="404723"/>
                </a:lnTo>
                <a:lnTo>
                  <a:pt x="242633" y="407606"/>
                </a:lnTo>
                <a:lnTo>
                  <a:pt x="243192" y="410489"/>
                </a:lnTo>
                <a:lnTo>
                  <a:pt x="243751" y="413499"/>
                </a:lnTo>
                <a:lnTo>
                  <a:pt x="244309" y="416382"/>
                </a:lnTo>
                <a:lnTo>
                  <a:pt x="244868" y="419265"/>
                </a:lnTo>
                <a:lnTo>
                  <a:pt x="245440" y="422147"/>
                </a:lnTo>
                <a:lnTo>
                  <a:pt x="245998" y="425145"/>
                </a:lnTo>
                <a:lnTo>
                  <a:pt x="246557" y="428028"/>
                </a:lnTo>
                <a:lnTo>
                  <a:pt x="247116" y="430911"/>
                </a:lnTo>
                <a:lnTo>
                  <a:pt x="247675" y="433793"/>
                </a:lnTo>
                <a:lnTo>
                  <a:pt x="248234" y="436803"/>
                </a:lnTo>
                <a:lnTo>
                  <a:pt x="248792" y="439674"/>
                </a:lnTo>
                <a:lnTo>
                  <a:pt x="249504" y="442556"/>
                </a:lnTo>
                <a:lnTo>
                  <a:pt x="250062" y="445439"/>
                </a:lnTo>
                <a:lnTo>
                  <a:pt x="250621" y="448449"/>
                </a:lnTo>
                <a:lnTo>
                  <a:pt x="251332" y="451332"/>
                </a:lnTo>
                <a:lnTo>
                  <a:pt x="251891" y="454215"/>
                </a:lnTo>
                <a:lnTo>
                  <a:pt x="252577" y="457098"/>
                </a:lnTo>
                <a:lnTo>
                  <a:pt x="253149" y="460095"/>
                </a:lnTo>
                <a:lnTo>
                  <a:pt x="253707" y="462978"/>
                </a:lnTo>
                <a:lnTo>
                  <a:pt x="254406" y="465861"/>
                </a:lnTo>
                <a:lnTo>
                  <a:pt x="254977" y="468744"/>
                </a:lnTo>
                <a:lnTo>
                  <a:pt x="255663" y="471741"/>
                </a:lnTo>
                <a:lnTo>
                  <a:pt x="256222" y="474624"/>
                </a:lnTo>
                <a:lnTo>
                  <a:pt x="256793" y="477507"/>
                </a:lnTo>
                <a:lnTo>
                  <a:pt x="257492" y="480390"/>
                </a:lnTo>
                <a:lnTo>
                  <a:pt x="258051" y="483400"/>
                </a:lnTo>
                <a:lnTo>
                  <a:pt x="258622" y="486283"/>
                </a:lnTo>
                <a:lnTo>
                  <a:pt x="259181" y="489165"/>
                </a:lnTo>
                <a:lnTo>
                  <a:pt x="259740" y="492048"/>
                </a:lnTo>
                <a:lnTo>
                  <a:pt x="260299" y="494919"/>
                </a:lnTo>
                <a:lnTo>
                  <a:pt x="260870" y="497928"/>
                </a:lnTo>
                <a:lnTo>
                  <a:pt x="261429" y="500811"/>
                </a:lnTo>
                <a:lnTo>
                  <a:pt x="261975" y="503694"/>
                </a:lnTo>
                <a:lnTo>
                  <a:pt x="262407" y="506577"/>
                </a:lnTo>
                <a:lnTo>
                  <a:pt x="262966" y="509574"/>
                </a:lnTo>
                <a:lnTo>
                  <a:pt x="263385" y="512457"/>
                </a:lnTo>
                <a:lnTo>
                  <a:pt x="263944" y="515340"/>
                </a:lnTo>
                <a:lnTo>
                  <a:pt x="264363" y="518223"/>
                </a:lnTo>
                <a:lnTo>
                  <a:pt x="264782" y="521233"/>
                </a:lnTo>
                <a:lnTo>
                  <a:pt x="265201" y="524116"/>
                </a:lnTo>
                <a:lnTo>
                  <a:pt x="265633" y="526986"/>
                </a:lnTo>
                <a:lnTo>
                  <a:pt x="266052" y="529869"/>
                </a:lnTo>
                <a:lnTo>
                  <a:pt x="266471" y="532879"/>
                </a:lnTo>
                <a:lnTo>
                  <a:pt x="266750" y="535762"/>
                </a:lnTo>
                <a:lnTo>
                  <a:pt x="267169" y="538645"/>
                </a:lnTo>
                <a:lnTo>
                  <a:pt x="267449" y="541528"/>
                </a:lnTo>
                <a:lnTo>
                  <a:pt x="267868" y="544525"/>
                </a:lnTo>
                <a:lnTo>
                  <a:pt x="268160" y="547408"/>
                </a:lnTo>
                <a:lnTo>
                  <a:pt x="268427" y="550291"/>
                </a:lnTo>
                <a:lnTo>
                  <a:pt x="268719" y="553173"/>
                </a:lnTo>
                <a:lnTo>
                  <a:pt x="268985" y="556183"/>
                </a:lnTo>
                <a:lnTo>
                  <a:pt x="269278" y="559066"/>
                </a:lnTo>
                <a:lnTo>
                  <a:pt x="269405" y="561936"/>
                </a:lnTo>
                <a:lnTo>
                  <a:pt x="269697" y="564819"/>
                </a:lnTo>
                <a:lnTo>
                  <a:pt x="269836" y="567829"/>
                </a:lnTo>
                <a:lnTo>
                  <a:pt x="270116" y="570712"/>
                </a:lnTo>
                <a:lnTo>
                  <a:pt x="270255" y="573595"/>
                </a:lnTo>
                <a:lnTo>
                  <a:pt x="270408" y="576478"/>
                </a:lnTo>
                <a:lnTo>
                  <a:pt x="270535" y="579361"/>
                </a:lnTo>
                <a:lnTo>
                  <a:pt x="270827" y="582358"/>
                </a:lnTo>
                <a:lnTo>
                  <a:pt x="270954" y="585241"/>
                </a:lnTo>
                <a:lnTo>
                  <a:pt x="270954" y="588124"/>
                </a:lnTo>
                <a:lnTo>
                  <a:pt x="271094" y="591007"/>
                </a:lnTo>
                <a:lnTo>
                  <a:pt x="271233" y="594004"/>
                </a:lnTo>
                <a:lnTo>
                  <a:pt x="271386" y="596887"/>
                </a:lnTo>
                <a:lnTo>
                  <a:pt x="271513" y="599770"/>
                </a:lnTo>
                <a:lnTo>
                  <a:pt x="271513" y="602653"/>
                </a:lnTo>
                <a:lnTo>
                  <a:pt x="271652" y="605663"/>
                </a:lnTo>
                <a:lnTo>
                  <a:pt x="271652" y="608545"/>
                </a:lnTo>
                <a:lnTo>
                  <a:pt x="271805" y="611428"/>
                </a:lnTo>
                <a:lnTo>
                  <a:pt x="271945" y="614299"/>
                </a:lnTo>
                <a:lnTo>
                  <a:pt x="271945" y="617308"/>
                </a:lnTo>
                <a:lnTo>
                  <a:pt x="272072" y="620191"/>
                </a:lnTo>
                <a:lnTo>
                  <a:pt x="272072" y="623074"/>
                </a:lnTo>
                <a:lnTo>
                  <a:pt x="272224" y="625957"/>
                </a:lnTo>
                <a:lnTo>
                  <a:pt x="272224" y="628954"/>
                </a:lnTo>
                <a:lnTo>
                  <a:pt x="272364" y="631837"/>
                </a:lnTo>
                <a:lnTo>
                  <a:pt x="272364" y="634720"/>
                </a:lnTo>
                <a:lnTo>
                  <a:pt x="272503" y="637603"/>
                </a:lnTo>
                <a:lnTo>
                  <a:pt x="272503" y="640600"/>
                </a:lnTo>
                <a:lnTo>
                  <a:pt x="272643" y="643496"/>
                </a:lnTo>
                <a:lnTo>
                  <a:pt x="272783" y="646366"/>
                </a:lnTo>
                <a:lnTo>
                  <a:pt x="272783" y="649249"/>
                </a:lnTo>
                <a:lnTo>
                  <a:pt x="272922" y="652259"/>
                </a:lnTo>
                <a:lnTo>
                  <a:pt x="273062" y="655142"/>
                </a:lnTo>
                <a:lnTo>
                  <a:pt x="273202" y="658025"/>
                </a:lnTo>
                <a:lnTo>
                  <a:pt x="273202" y="660908"/>
                </a:lnTo>
                <a:lnTo>
                  <a:pt x="273342" y="663790"/>
                </a:lnTo>
                <a:lnTo>
                  <a:pt x="273481" y="666788"/>
                </a:lnTo>
                <a:lnTo>
                  <a:pt x="273621" y="669671"/>
                </a:lnTo>
                <a:lnTo>
                  <a:pt x="273900" y="672553"/>
                </a:lnTo>
                <a:lnTo>
                  <a:pt x="274053" y="675436"/>
                </a:lnTo>
                <a:lnTo>
                  <a:pt x="274180" y="678434"/>
                </a:lnTo>
                <a:lnTo>
                  <a:pt x="274319" y="681316"/>
                </a:lnTo>
                <a:lnTo>
                  <a:pt x="274612" y="684199"/>
                </a:lnTo>
                <a:lnTo>
                  <a:pt x="274739" y="687082"/>
                </a:lnTo>
                <a:lnTo>
                  <a:pt x="275031" y="690079"/>
                </a:lnTo>
                <a:lnTo>
                  <a:pt x="275170" y="692975"/>
                </a:lnTo>
                <a:lnTo>
                  <a:pt x="275450" y="695858"/>
                </a:lnTo>
                <a:lnTo>
                  <a:pt x="275716" y="698741"/>
                </a:lnTo>
                <a:lnTo>
                  <a:pt x="276009" y="701738"/>
                </a:lnTo>
                <a:lnTo>
                  <a:pt x="276288" y="704621"/>
                </a:lnTo>
                <a:lnTo>
                  <a:pt x="276567" y="707504"/>
                </a:lnTo>
                <a:lnTo>
                  <a:pt x="276847" y="710387"/>
                </a:lnTo>
                <a:lnTo>
                  <a:pt x="277279" y="713384"/>
                </a:lnTo>
                <a:lnTo>
                  <a:pt x="277545" y="716267"/>
                </a:lnTo>
                <a:lnTo>
                  <a:pt x="277964" y="719150"/>
                </a:lnTo>
                <a:lnTo>
                  <a:pt x="278383" y="722033"/>
                </a:lnTo>
                <a:lnTo>
                  <a:pt x="278676" y="725030"/>
                </a:lnTo>
                <a:lnTo>
                  <a:pt x="279095" y="727913"/>
                </a:lnTo>
                <a:lnTo>
                  <a:pt x="279514" y="730808"/>
                </a:lnTo>
                <a:lnTo>
                  <a:pt x="280073" y="733691"/>
                </a:lnTo>
                <a:lnTo>
                  <a:pt x="280492" y="736688"/>
                </a:lnTo>
                <a:lnTo>
                  <a:pt x="280923" y="739571"/>
                </a:lnTo>
                <a:lnTo>
                  <a:pt x="281482" y="742454"/>
                </a:lnTo>
                <a:lnTo>
                  <a:pt x="282041" y="745337"/>
                </a:lnTo>
                <a:lnTo>
                  <a:pt x="282587" y="748220"/>
                </a:lnTo>
                <a:lnTo>
                  <a:pt x="283159" y="751217"/>
                </a:lnTo>
                <a:lnTo>
                  <a:pt x="283717" y="754100"/>
                </a:lnTo>
                <a:lnTo>
                  <a:pt x="284276" y="756983"/>
                </a:lnTo>
                <a:lnTo>
                  <a:pt x="284987" y="759866"/>
                </a:lnTo>
                <a:lnTo>
                  <a:pt x="285686" y="762863"/>
                </a:lnTo>
                <a:lnTo>
                  <a:pt x="286384" y="765746"/>
                </a:lnTo>
                <a:lnTo>
                  <a:pt x="287083" y="768642"/>
                </a:lnTo>
                <a:lnTo>
                  <a:pt x="287794" y="771512"/>
                </a:lnTo>
                <a:lnTo>
                  <a:pt x="288480" y="774509"/>
                </a:lnTo>
                <a:lnTo>
                  <a:pt x="289331" y="777392"/>
                </a:lnTo>
                <a:lnTo>
                  <a:pt x="290169" y="780288"/>
                </a:lnTo>
                <a:lnTo>
                  <a:pt x="291020" y="783170"/>
                </a:lnTo>
                <a:lnTo>
                  <a:pt x="291858" y="786168"/>
                </a:lnTo>
                <a:lnTo>
                  <a:pt x="292836" y="789051"/>
                </a:lnTo>
                <a:lnTo>
                  <a:pt x="293814" y="791933"/>
                </a:lnTo>
                <a:lnTo>
                  <a:pt x="294792" y="794816"/>
                </a:lnTo>
                <a:lnTo>
                  <a:pt x="295782" y="797814"/>
                </a:lnTo>
                <a:lnTo>
                  <a:pt x="296773" y="800696"/>
                </a:lnTo>
                <a:lnTo>
                  <a:pt x="297891" y="803579"/>
                </a:lnTo>
                <a:lnTo>
                  <a:pt x="298996" y="806462"/>
                </a:lnTo>
                <a:lnTo>
                  <a:pt x="300126" y="809459"/>
                </a:lnTo>
                <a:lnTo>
                  <a:pt x="301243" y="812342"/>
                </a:lnTo>
                <a:lnTo>
                  <a:pt x="302513" y="815225"/>
                </a:lnTo>
                <a:lnTo>
                  <a:pt x="303771" y="818121"/>
                </a:lnTo>
                <a:lnTo>
                  <a:pt x="310514" y="832650"/>
                </a:lnTo>
                <a:lnTo>
                  <a:pt x="311911" y="835647"/>
                </a:lnTo>
                <a:lnTo>
                  <a:pt x="313448" y="838530"/>
                </a:lnTo>
                <a:lnTo>
                  <a:pt x="314858" y="841413"/>
                </a:lnTo>
                <a:lnTo>
                  <a:pt x="316407" y="844296"/>
                </a:lnTo>
                <a:lnTo>
                  <a:pt x="318071" y="847293"/>
                </a:lnTo>
                <a:lnTo>
                  <a:pt x="319633" y="850176"/>
                </a:lnTo>
                <a:lnTo>
                  <a:pt x="321309" y="853059"/>
                </a:lnTo>
                <a:lnTo>
                  <a:pt x="322986" y="855941"/>
                </a:lnTo>
                <a:lnTo>
                  <a:pt x="324675" y="858951"/>
                </a:lnTo>
                <a:lnTo>
                  <a:pt x="326364" y="861822"/>
                </a:lnTo>
                <a:lnTo>
                  <a:pt x="328180" y="864704"/>
                </a:lnTo>
                <a:lnTo>
                  <a:pt x="329857" y="867600"/>
                </a:lnTo>
                <a:lnTo>
                  <a:pt x="331685" y="870597"/>
                </a:lnTo>
                <a:lnTo>
                  <a:pt x="333501" y="873480"/>
                </a:lnTo>
                <a:lnTo>
                  <a:pt x="335330" y="876363"/>
                </a:lnTo>
                <a:lnTo>
                  <a:pt x="337146" y="879246"/>
                </a:lnTo>
                <a:lnTo>
                  <a:pt x="339128" y="882243"/>
                </a:lnTo>
                <a:lnTo>
                  <a:pt x="340944" y="885126"/>
                </a:lnTo>
                <a:lnTo>
                  <a:pt x="342912" y="888009"/>
                </a:lnTo>
                <a:lnTo>
                  <a:pt x="344728" y="890892"/>
                </a:lnTo>
                <a:lnTo>
                  <a:pt x="346684" y="893902"/>
                </a:lnTo>
                <a:lnTo>
                  <a:pt x="348513" y="896772"/>
                </a:lnTo>
                <a:lnTo>
                  <a:pt x="350481" y="899655"/>
                </a:lnTo>
                <a:lnTo>
                  <a:pt x="352450" y="902538"/>
                </a:lnTo>
                <a:lnTo>
                  <a:pt x="354406" y="905548"/>
                </a:lnTo>
                <a:lnTo>
                  <a:pt x="356222" y="908431"/>
                </a:lnTo>
                <a:lnTo>
                  <a:pt x="358203" y="911313"/>
                </a:lnTo>
                <a:lnTo>
                  <a:pt x="360159" y="914196"/>
                </a:lnTo>
                <a:lnTo>
                  <a:pt x="361975" y="917194"/>
                </a:lnTo>
                <a:lnTo>
                  <a:pt x="363943" y="920076"/>
                </a:lnTo>
                <a:lnTo>
                  <a:pt x="365759" y="922959"/>
                </a:lnTo>
                <a:lnTo>
                  <a:pt x="367588" y="925842"/>
                </a:lnTo>
                <a:lnTo>
                  <a:pt x="369404" y="928725"/>
                </a:lnTo>
                <a:lnTo>
                  <a:pt x="371233" y="931722"/>
                </a:lnTo>
                <a:lnTo>
                  <a:pt x="373062" y="934605"/>
                </a:lnTo>
                <a:lnTo>
                  <a:pt x="374878" y="937488"/>
                </a:lnTo>
                <a:lnTo>
                  <a:pt x="376707" y="940371"/>
                </a:lnTo>
                <a:lnTo>
                  <a:pt x="378383" y="943381"/>
                </a:lnTo>
                <a:lnTo>
                  <a:pt x="380072" y="946264"/>
                </a:lnTo>
                <a:lnTo>
                  <a:pt x="381749" y="949147"/>
                </a:lnTo>
                <a:lnTo>
                  <a:pt x="383438" y="952017"/>
                </a:lnTo>
                <a:lnTo>
                  <a:pt x="384987" y="955027"/>
                </a:lnTo>
                <a:lnTo>
                  <a:pt x="386524" y="957910"/>
                </a:lnTo>
                <a:lnTo>
                  <a:pt x="388061" y="960793"/>
                </a:lnTo>
                <a:lnTo>
                  <a:pt x="389610" y="963676"/>
                </a:lnTo>
                <a:lnTo>
                  <a:pt x="391020" y="966673"/>
                </a:lnTo>
                <a:lnTo>
                  <a:pt x="392417" y="969556"/>
                </a:lnTo>
                <a:lnTo>
                  <a:pt x="393814" y="972438"/>
                </a:lnTo>
                <a:lnTo>
                  <a:pt x="395084" y="975321"/>
                </a:lnTo>
                <a:lnTo>
                  <a:pt x="396481" y="978331"/>
                </a:lnTo>
                <a:lnTo>
                  <a:pt x="397598" y="981214"/>
                </a:lnTo>
                <a:lnTo>
                  <a:pt x="398868" y="984084"/>
                </a:lnTo>
                <a:lnTo>
                  <a:pt x="399999" y="986967"/>
                </a:lnTo>
                <a:lnTo>
                  <a:pt x="401116" y="989977"/>
                </a:lnTo>
                <a:lnTo>
                  <a:pt x="402094" y="992860"/>
                </a:lnTo>
                <a:lnTo>
                  <a:pt x="403224" y="995743"/>
                </a:lnTo>
                <a:lnTo>
                  <a:pt x="404050" y="998626"/>
                </a:lnTo>
                <a:lnTo>
                  <a:pt x="405041" y="1001623"/>
                </a:lnTo>
                <a:lnTo>
                  <a:pt x="405879" y="1004506"/>
                </a:lnTo>
                <a:lnTo>
                  <a:pt x="406577" y="1007389"/>
                </a:lnTo>
                <a:lnTo>
                  <a:pt x="407428" y="1010272"/>
                </a:lnTo>
                <a:lnTo>
                  <a:pt x="407987" y="1013155"/>
                </a:lnTo>
                <a:lnTo>
                  <a:pt x="408685" y="1016152"/>
                </a:lnTo>
                <a:lnTo>
                  <a:pt x="409244" y="1019035"/>
                </a:lnTo>
                <a:lnTo>
                  <a:pt x="409663" y="1021918"/>
                </a:lnTo>
                <a:lnTo>
                  <a:pt x="410095" y="1024801"/>
                </a:lnTo>
                <a:lnTo>
                  <a:pt x="410514" y="1027811"/>
                </a:lnTo>
                <a:lnTo>
                  <a:pt x="410781" y="1030693"/>
                </a:lnTo>
                <a:lnTo>
                  <a:pt x="411073" y="1033576"/>
                </a:lnTo>
                <a:lnTo>
                  <a:pt x="411340" y="1036459"/>
                </a:lnTo>
                <a:lnTo>
                  <a:pt x="411340" y="1039456"/>
                </a:lnTo>
                <a:lnTo>
                  <a:pt x="411492" y="1042339"/>
                </a:lnTo>
                <a:lnTo>
                  <a:pt x="411492" y="1045222"/>
                </a:lnTo>
                <a:lnTo>
                  <a:pt x="411340" y="1048105"/>
                </a:lnTo>
                <a:lnTo>
                  <a:pt x="411200" y="1051102"/>
                </a:lnTo>
                <a:lnTo>
                  <a:pt x="411073" y="1053985"/>
                </a:lnTo>
                <a:lnTo>
                  <a:pt x="410781" y="1056868"/>
                </a:lnTo>
                <a:lnTo>
                  <a:pt x="410362" y="1059751"/>
                </a:lnTo>
                <a:lnTo>
                  <a:pt x="409943" y="1062761"/>
                </a:lnTo>
                <a:lnTo>
                  <a:pt x="409384" y="1065644"/>
                </a:lnTo>
                <a:lnTo>
                  <a:pt x="408825" y="1068527"/>
                </a:lnTo>
                <a:lnTo>
                  <a:pt x="408266" y="1071397"/>
                </a:lnTo>
                <a:lnTo>
                  <a:pt x="407428" y="1074407"/>
                </a:lnTo>
                <a:lnTo>
                  <a:pt x="406717" y="1077290"/>
                </a:lnTo>
                <a:lnTo>
                  <a:pt x="405739" y="1080173"/>
                </a:lnTo>
                <a:lnTo>
                  <a:pt x="404888" y="1083056"/>
                </a:lnTo>
                <a:lnTo>
                  <a:pt x="403771" y="1086053"/>
                </a:lnTo>
                <a:lnTo>
                  <a:pt x="402653" y="1088936"/>
                </a:lnTo>
                <a:lnTo>
                  <a:pt x="401535" y="1091819"/>
                </a:lnTo>
                <a:lnTo>
                  <a:pt x="400265" y="1094701"/>
                </a:lnTo>
                <a:lnTo>
                  <a:pt x="398868" y="1097584"/>
                </a:lnTo>
                <a:lnTo>
                  <a:pt x="397459" y="1100594"/>
                </a:lnTo>
                <a:lnTo>
                  <a:pt x="395922" y="1103464"/>
                </a:lnTo>
                <a:lnTo>
                  <a:pt x="394373" y="1106347"/>
                </a:lnTo>
                <a:lnTo>
                  <a:pt x="392683" y="1109230"/>
                </a:lnTo>
                <a:lnTo>
                  <a:pt x="391020" y="1112240"/>
                </a:lnTo>
                <a:lnTo>
                  <a:pt x="389191" y="1115123"/>
                </a:lnTo>
                <a:lnTo>
                  <a:pt x="387222" y="1118006"/>
                </a:lnTo>
                <a:lnTo>
                  <a:pt x="385394" y="1120889"/>
                </a:lnTo>
                <a:lnTo>
                  <a:pt x="383298" y="1123886"/>
                </a:lnTo>
                <a:lnTo>
                  <a:pt x="381190" y="1126769"/>
                </a:lnTo>
                <a:lnTo>
                  <a:pt x="379094" y="1129652"/>
                </a:lnTo>
                <a:lnTo>
                  <a:pt x="376847" y="1132535"/>
                </a:lnTo>
                <a:lnTo>
                  <a:pt x="374611" y="1135545"/>
                </a:lnTo>
                <a:lnTo>
                  <a:pt x="372211" y="1138415"/>
                </a:lnTo>
                <a:lnTo>
                  <a:pt x="369836" y="1141298"/>
                </a:lnTo>
                <a:lnTo>
                  <a:pt x="367309" y="1144181"/>
                </a:lnTo>
                <a:lnTo>
                  <a:pt x="364921" y="1147191"/>
                </a:lnTo>
                <a:lnTo>
                  <a:pt x="362267" y="1150073"/>
                </a:lnTo>
                <a:lnTo>
                  <a:pt x="359740" y="1152956"/>
                </a:lnTo>
                <a:lnTo>
                  <a:pt x="357073" y="1155839"/>
                </a:lnTo>
                <a:lnTo>
                  <a:pt x="354406" y="1158836"/>
                </a:lnTo>
                <a:lnTo>
                  <a:pt x="351599" y="1161719"/>
                </a:lnTo>
                <a:lnTo>
                  <a:pt x="348932" y="1164602"/>
                </a:lnTo>
                <a:lnTo>
                  <a:pt x="346125" y="1167485"/>
                </a:lnTo>
                <a:lnTo>
                  <a:pt x="343331" y="1170482"/>
                </a:lnTo>
                <a:lnTo>
                  <a:pt x="340372" y="1173365"/>
                </a:lnTo>
                <a:lnTo>
                  <a:pt x="337578" y="1176248"/>
                </a:lnTo>
                <a:lnTo>
                  <a:pt x="334632" y="1179131"/>
                </a:lnTo>
                <a:lnTo>
                  <a:pt x="331685" y="1182014"/>
                </a:lnTo>
                <a:lnTo>
                  <a:pt x="328879" y="1185024"/>
                </a:lnTo>
                <a:lnTo>
                  <a:pt x="325945" y="1187907"/>
                </a:lnTo>
                <a:lnTo>
                  <a:pt x="322986" y="1190790"/>
                </a:lnTo>
                <a:lnTo>
                  <a:pt x="320052" y="1193660"/>
                </a:lnTo>
                <a:lnTo>
                  <a:pt x="317093" y="1196670"/>
                </a:lnTo>
                <a:lnTo>
                  <a:pt x="314159" y="1199553"/>
                </a:lnTo>
                <a:lnTo>
                  <a:pt x="311353" y="1202436"/>
                </a:lnTo>
                <a:lnTo>
                  <a:pt x="308406" y="1205318"/>
                </a:lnTo>
                <a:lnTo>
                  <a:pt x="305460" y="1208316"/>
                </a:lnTo>
                <a:lnTo>
                  <a:pt x="302666" y="1211199"/>
                </a:lnTo>
                <a:lnTo>
                  <a:pt x="299707" y="1214081"/>
                </a:lnTo>
                <a:lnTo>
                  <a:pt x="296900" y="1216964"/>
                </a:lnTo>
                <a:lnTo>
                  <a:pt x="294106" y="1219974"/>
                </a:lnTo>
                <a:lnTo>
                  <a:pt x="291299" y="1222857"/>
                </a:lnTo>
                <a:lnTo>
                  <a:pt x="288632" y="1225727"/>
                </a:lnTo>
                <a:lnTo>
                  <a:pt x="285965" y="1228610"/>
                </a:lnTo>
                <a:lnTo>
                  <a:pt x="283159" y="1231620"/>
                </a:lnTo>
                <a:lnTo>
                  <a:pt x="280631" y="1234503"/>
                </a:lnTo>
                <a:lnTo>
                  <a:pt x="277964" y="1237386"/>
                </a:lnTo>
                <a:lnTo>
                  <a:pt x="275450" y="1240269"/>
                </a:lnTo>
                <a:lnTo>
                  <a:pt x="272922" y="1243266"/>
                </a:lnTo>
                <a:lnTo>
                  <a:pt x="270408" y="1246149"/>
                </a:lnTo>
                <a:lnTo>
                  <a:pt x="268008" y="1249032"/>
                </a:lnTo>
                <a:lnTo>
                  <a:pt x="265633" y="1251915"/>
                </a:lnTo>
                <a:lnTo>
                  <a:pt x="263385" y="1254925"/>
                </a:lnTo>
                <a:lnTo>
                  <a:pt x="260997" y="1257808"/>
                </a:lnTo>
                <a:lnTo>
                  <a:pt x="258889" y="1260678"/>
                </a:lnTo>
                <a:lnTo>
                  <a:pt x="256654" y="1263561"/>
                </a:lnTo>
                <a:lnTo>
                  <a:pt x="254546" y="1266444"/>
                </a:lnTo>
                <a:lnTo>
                  <a:pt x="252437" y="1269453"/>
                </a:lnTo>
                <a:lnTo>
                  <a:pt x="250482" y="1272336"/>
                </a:lnTo>
                <a:lnTo>
                  <a:pt x="248526" y="1275219"/>
                </a:lnTo>
                <a:lnTo>
                  <a:pt x="246557" y="1278102"/>
                </a:lnTo>
                <a:lnTo>
                  <a:pt x="244728" y="1281099"/>
                </a:lnTo>
                <a:lnTo>
                  <a:pt x="242912" y="1283982"/>
                </a:lnTo>
                <a:lnTo>
                  <a:pt x="241223" y="1286865"/>
                </a:lnTo>
                <a:lnTo>
                  <a:pt x="239547" y="1289748"/>
                </a:lnTo>
                <a:lnTo>
                  <a:pt x="237997" y="1292745"/>
                </a:lnTo>
                <a:lnTo>
                  <a:pt x="236321" y="1295628"/>
                </a:lnTo>
                <a:lnTo>
                  <a:pt x="234924" y="1298511"/>
                </a:lnTo>
                <a:lnTo>
                  <a:pt x="233375" y="1301394"/>
                </a:lnTo>
                <a:lnTo>
                  <a:pt x="231965" y="1304404"/>
                </a:lnTo>
                <a:lnTo>
                  <a:pt x="222567" y="1327696"/>
                </a:lnTo>
                <a:lnTo>
                  <a:pt x="221589" y="1330579"/>
                </a:lnTo>
                <a:lnTo>
                  <a:pt x="220611" y="1333461"/>
                </a:lnTo>
                <a:lnTo>
                  <a:pt x="219760" y="1336344"/>
                </a:lnTo>
                <a:lnTo>
                  <a:pt x="218922" y="1339354"/>
                </a:lnTo>
                <a:lnTo>
                  <a:pt x="218084" y="1342237"/>
                </a:lnTo>
                <a:lnTo>
                  <a:pt x="217385" y="1345120"/>
                </a:lnTo>
                <a:lnTo>
                  <a:pt x="216534" y="1347990"/>
                </a:lnTo>
                <a:lnTo>
                  <a:pt x="215849" y="1350873"/>
                </a:lnTo>
                <a:lnTo>
                  <a:pt x="215277" y="1353883"/>
                </a:lnTo>
                <a:lnTo>
                  <a:pt x="214579" y="1356766"/>
                </a:lnTo>
                <a:lnTo>
                  <a:pt x="214020" y="1359649"/>
                </a:lnTo>
                <a:lnTo>
                  <a:pt x="213448" y="1362532"/>
                </a:lnTo>
                <a:lnTo>
                  <a:pt x="213029" y="1365529"/>
                </a:lnTo>
                <a:lnTo>
                  <a:pt x="212470" y="1368412"/>
                </a:lnTo>
                <a:lnTo>
                  <a:pt x="212051" y="1371295"/>
                </a:lnTo>
                <a:lnTo>
                  <a:pt x="211632" y="1374178"/>
                </a:lnTo>
                <a:lnTo>
                  <a:pt x="211200" y="1377188"/>
                </a:lnTo>
                <a:lnTo>
                  <a:pt x="210794" y="1380058"/>
                </a:lnTo>
                <a:lnTo>
                  <a:pt x="210375" y="1382941"/>
                </a:lnTo>
                <a:lnTo>
                  <a:pt x="210096" y="1385824"/>
                </a:lnTo>
                <a:lnTo>
                  <a:pt x="209803" y="1388833"/>
                </a:lnTo>
                <a:lnTo>
                  <a:pt x="209384" y="1391716"/>
                </a:lnTo>
                <a:lnTo>
                  <a:pt x="209105" y="1394599"/>
                </a:lnTo>
                <a:lnTo>
                  <a:pt x="208826" y="1397482"/>
                </a:lnTo>
                <a:lnTo>
                  <a:pt x="208686" y="1400479"/>
                </a:lnTo>
                <a:lnTo>
                  <a:pt x="208406" y="1403362"/>
                </a:lnTo>
                <a:lnTo>
                  <a:pt x="208267" y="1406245"/>
                </a:lnTo>
                <a:lnTo>
                  <a:pt x="207975" y="1409128"/>
                </a:lnTo>
                <a:lnTo>
                  <a:pt x="207848" y="1412125"/>
                </a:lnTo>
                <a:lnTo>
                  <a:pt x="207708" y="1415008"/>
                </a:lnTo>
                <a:lnTo>
                  <a:pt x="207556" y="1417891"/>
                </a:lnTo>
                <a:lnTo>
                  <a:pt x="207429" y="1420774"/>
                </a:lnTo>
                <a:lnTo>
                  <a:pt x="207289" y="1423771"/>
                </a:lnTo>
                <a:lnTo>
                  <a:pt x="207149" y="1426667"/>
                </a:lnTo>
                <a:lnTo>
                  <a:pt x="206997" y="1429550"/>
                </a:lnTo>
                <a:lnTo>
                  <a:pt x="206870" y="1432433"/>
                </a:lnTo>
                <a:lnTo>
                  <a:pt x="206730" y="1435303"/>
                </a:lnTo>
                <a:lnTo>
                  <a:pt x="206730" y="1438313"/>
                </a:lnTo>
                <a:lnTo>
                  <a:pt x="206578" y="1441196"/>
                </a:lnTo>
                <a:lnTo>
                  <a:pt x="206578" y="1444078"/>
                </a:lnTo>
                <a:lnTo>
                  <a:pt x="206438" y="1446961"/>
                </a:lnTo>
                <a:lnTo>
                  <a:pt x="206438" y="1449959"/>
                </a:lnTo>
                <a:lnTo>
                  <a:pt x="206311" y="1452841"/>
                </a:lnTo>
                <a:lnTo>
                  <a:pt x="206311" y="1455724"/>
                </a:lnTo>
                <a:lnTo>
                  <a:pt x="206159" y="1458607"/>
                </a:lnTo>
                <a:lnTo>
                  <a:pt x="206159" y="1461604"/>
                </a:lnTo>
                <a:lnTo>
                  <a:pt x="206159" y="1464500"/>
                </a:lnTo>
                <a:lnTo>
                  <a:pt x="206159" y="1467370"/>
                </a:lnTo>
                <a:lnTo>
                  <a:pt x="206019" y="1470253"/>
                </a:lnTo>
                <a:lnTo>
                  <a:pt x="206019" y="1473250"/>
                </a:lnTo>
                <a:lnTo>
                  <a:pt x="206019" y="1476146"/>
                </a:lnTo>
                <a:lnTo>
                  <a:pt x="206019" y="1479029"/>
                </a:lnTo>
                <a:lnTo>
                  <a:pt x="205879" y="1481912"/>
                </a:lnTo>
                <a:lnTo>
                  <a:pt x="205879" y="1484909"/>
                </a:lnTo>
                <a:lnTo>
                  <a:pt x="205879" y="1487792"/>
                </a:lnTo>
                <a:lnTo>
                  <a:pt x="205600" y="148779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53144" y="3711199"/>
            <a:ext cx="411480" cy="788670"/>
          </a:xfrm>
          <a:custGeom>
            <a:avLst/>
            <a:gdLst/>
            <a:ahLst/>
            <a:cxnLst/>
            <a:rect l="l" t="t" r="r" b="b"/>
            <a:pathLst>
              <a:path w="411480" h="788670">
                <a:moveTo>
                  <a:pt x="205879" y="0"/>
                </a:moveTo>
                <a:lnTo>
                  <a:pt x="205600" y="0"/>
                </a:lnTo>
                <a:lnTo>
                  <a:pt x="205600" y="5080"/>
                </a:lnTo>
                <a:lnTo>
                  <a:pt x="205460" y="6350"/>
                </a:lnTo>
                <a:lnTo>
                  <a:pt x="205460" y="11430"/>
                </a:lnTo>
                <a:lnTo>
                  <a:pt x="205320" y="12700"/>
                </a:lnTo>
                <a:lnTo>
                  <a:pt x="205320" y="16510"/>
                </a:lnTo>
                <a:lnTo>
                  <a:pt x="205181" y="17780"/>
                </a:lnTo>
                <a:lnTo>
                  <a:pt x="205181" y="20320"/>
                </a:lnTo>
                <a:lnTo>
                  <a:pt x="205041" y="21590"/>
                </a:lnTo>
                <a:lnTo>
                  <a:pt x="205041" y="24130"/>
                </a:lnTo>
                <a:lnTo>
                  <a:pt x="204762" y="26670"/>
                </a:lnTo>
                <a:lnTo>
                  <a:pt x="204762" y="27940"/>
                </a:lnTo>
                <a:lnTo>
                  <a:pt x="204330" y="33020"/>
                </a:lnTo>
                <a:lnTo>
                  <a:pt x="204050" y="38100"/>
                </a:lnTo>
                <a:lnTo>
                  <a:pt x="203771" y="39370"/>
                </a:lnTo>
                <a:lnTo>
                  <a:pt x="203352" y="44450"/>
                </a:lnTo>
                <a:lnTo>
                  <a:pt x="203072" y="45720"/>
                </a:lnTo>
                <a:lnTo>
                  <a:pt x="202933" y="46990"/>
                </a:lnTo>
                <a:lnTo>
                  <a:pt x="202653" y="48260"/>
                </a:lnTo>
                <a:lnTo>
                  <a:pt x="202095" y="53340"/>
                </a:lnTo>
                <a:lnTo>
                  <a:pt x="199288" y="68580"/>
                </a:lnTo>
                <a:lnTo>
                  <a:pt x="198869" y="69850"/>
                </a:lnTo>
                <a:lnTo>
                  <a:pt x="196062" y="85090"/>
                </a:lnTo>
                <a:lnTo>
                  <a:pt x="195922" y="87630"/>
                </a:lnTo>
                <a:lnTo>
                  <a:pt x="195364" y="90170"/>
                </a:lnTo>
                <a:lnTo>
                  <a:pt x="194513" y="97790"/>
                </a:lnTo>
                <a:lnTo>
                  <a:pt x="194420" y="100330"/>
                </a:lnTo>
                <a:lnTo>
                  <a:pt x="194233" y="102870"/>
                </a:lnTo>
                <a:lnTo>
                  <a:pt x="194233" y="105410"/>
                </a:lnTo>
                <a:lnTo>
                  <a:pt x="194094" y="106680"/>
                </a:lnTo>
                <a:lnTo>
                  <a:pt x="194094" y="111760"/>
                </a:lnTo>
                <a:lnTo>
                  <a:pt x="194233" y="113030"/>
                </a:lnTo>
                <a:lnTo>
                  <a:pt x="194233" y="116840"/>
                </a:lnTo>
                <a:lnTo>
                  <a:pt x="194373" y="118110"/>
                </a:lnTo>
                <a:lnTo>
                  <a:pt x="194373" y="119380"/>
                </a:lnTo>
                <a:lnTo>
                  <a:pt x="194513" y="120650"/>
                </a:lnTo>
                <a:lnTo>
                  <a:pt x="194513" y="121920"/>
                </a:lnTo>
                <a:lnTo>
                  <a:pt x="194699" y="124460"/>
                </a:lnTo>
                <a:lnTo>
                  <a:pt x="194792" y="127000"/>
                </a:lnTo>
                <a:lnTo>
                  <a:pt x="194944" y="128270"/>
                </a:lnTo>
                <a:lnTo>
                  <a:pt x="194944" y="130810"/>
                </a:lnTo>
                <a:lnTo>
                  <a:pt x="195084" y="132080"/>
                </a:lnTo>
                <a:lnTo>
                  <a:pt x="195084" y="133350"/>
                </a:lnTo>
                <a:lnTo>
                  <a:pt x="195224" y="134620"/>
                </a:lnTo>
                <a:lnTo>
                  <a:pt x="195224" y="146050"/>
                </a:lnTo>
                <a:lnTo>
                  <a:pt x="194944" y="148590"/>
                </a:lnTo>
                <a:lnTo>
                  <a:pt x="194944" y="149860"/>
                </a:lnTo>
                <a:lnTo>
                  <a:pt x="194792" y="152400"/>
                </a:lnTo>
                <a:lnTo>
                  <a:pt x="194513" y="153670"/>
                </a:lnTo>
                <a:lnTo>
                  <a:pt x="194373" y="154940"/>
                </a:lnTo>
                <a:lnTo>
                  <a:pt x="192976" y="162560"/>
                </a:lnTo>
                <a:lnTo>
                  <a:pt x="192557" y="163830"/>
                </a:lnTo>
                <a:lnTo>
                  <a:pt x="192277" y="166370"/>
                </a:lnTo>
                <a:lnTo>
                  <a:pt x="191439" y="168910"/>
                </a:lnTo>
                <a:lnTo>
                  <a:pt x="190868" y="170180"/>
                </a:lnTo>
                <a:lnTo>
                  <a:pt x="190449" y="171450"/>
                </a:lnTo>
                <a:lnTo>
                  <a:pt x="189890" y="173990"/>
                </a:lnTo>
                <a:lnTo>
                  <a:pt x="189471" y="175260"/>
                </a:lnTo>
                <a:lnTo>
                  <a:pt x="188912" y="176530"/>
                </a:lnTo>
                <a:lnTo>
                  <a:pt x="188201" y="177800"/>
                </a:lnTo>
                <a:lnTo>
                  <a:pt x="187642" y="179070"/>
                </a:lnTo>
                <a:lnTo>
                  <a:pt x="187083" y="181610"/>
                </a:lnTo>
                <a:lnTo>
                  <a:pt x="182879" y="190500"/>
                </a:lnTo>
                <a:lnTo>
                  <a:pt x="182041" y="191770"/>
                </a:lnTo>
                <a:lnTo>
                  <a:pt x="181330" y="193040"/>
                </a:lnTo>
                <a:lnTo>
                  <a:pt x="178815" y="198120"/>
                </a:lnTo>
                <a:lnTo>
                  <a:pt x="177825" y="199390"/>
                </a:lnTo>
                <a:lnTo>
                  <a:pt x="176987" y="200660"/>
                </a:lnTo>
                <a:lnTo>
                  <a:pt x="176009" y="203200"/>
                </a:lnTo>
                <a:lnTo>
                  <a:pt x="173062" y="207010"/>
                </a:lnTo>
                <a:lnTo>
                  <a:pt x="170814" y="210820"/>
                </a:lnTo>
                <a:lnTo>
                  <a:pt x="168567" y="213360"/>
                </a:lnTo>
                <a:lnTo>
                  <a:pt x="164782" y="218440"/>
                </a:lnTo>
                <a:lnTo>
                  <a:pt x="160578" y="222250"/>
                </a:lnTo>
                <a:lnTo>
                  <a:pt x="157492" y="226060"/>
                </a:lnTo>
                <a:lnTo>
                  <a:pt x="154127" y="228600"/>
                </a:lnTo>
                <a:lnTo>
                  <a:pt x="150482" y="232410"/>
                </a:lnTo>
                <a:lnTo>
                  <a:pt x="144729" y="236220"/>
                </a:lnTo>
                <a:lnTo>
                  <a:pt x="142633" y="238760"/>
                </a:lnTo>
                <a:lnTo>
                  <a:pt x="140385" y="240030"/>
                </a:lnTo>
                <a:lnTo>
                  <a:pt x="138277" y="241300"/>
                </a:lnTo>
                <a:lnTo>
                  <a:pt x="133515" y="243840"/>
                </a:lnTo>
                <a:lnTo>
                  <a:pt x="131127" y="246380"/>
                </a:lnTo>
                <a:lnTo>
                  <a:pt x="126072" y="248920"/>
                </a:lnTo>
                <a:lnTo>
                  <a:pt x="120751" y="252730"/>
                </a:lnTo>
                <a:lnTo>
                  <a:pt x="112331" y="256540"/>
                </a:lnTo>
                <a:lnTo>
                  <a:pt x="103492" y="261620"/>
                </a:lnTo>
                <a:lnTo>
                  <a:pt x="97332" y="264160"/>
                </a:lnTo>
                <a:lnTo>
                  <a:pt x="91160" y="267970"/>
                </a:lnTo>
                <a:lnTo>
                  <a:pt x="87922" y="269240"/>
                </a:lnTo>
                <a:lnTo>
                  <a:pt x="84848" y="270510"/>
                </a:lnTo>
                <a:lnTo>
                  <a:pt x="81622" y="271780"/>
                </a:lnTo>
                <a:lnTo>
                  <a:pt x="78536" y="274320"/>
                </a:lnTo>
                <a:lnTo>
                  <a:pt x="75310" y="275590"/>
                </a:lnTo>
                <a:lnTo>
                  <a:pt x="69138" y="278130"/>
                </a:lnTo>
                <a:lnTo>
                  <a:pt x="65912" y="279400"/>
                </a:lnTo>
                <a:lnTo>
                  <a:pt x="62966" y="281940"/>
                </a:lnTo>
                <a:lnTo>
                  <a:pt x="56794" y="284480"/>
                </a:lnTo>
                <a:lnTo>
                  <a:pt x="50901" y="287020"/>
                </a:lnTo>
                <a:lnTo>
                  <a:pt x="45288" y="290830"/>
                </a:lnTo>
                <a:lnTo>
                  <a:pt x="42621" y="292100"/>
                </a:lnTo>
                <a:lnTo>
                  <a:pt x="39827" y="293370"/>
                </a:lnTo>
                <a:lnTo>
                  <a:pt x="37299" y="295910"/>
                </a:lnTo>
                <a:lnTo>
                  <a:pt x="34772" y="297180"/>
                </a:lnTo>
                <a:lnTo>
                  <a:pt x="27622" y="300990"/>
                </a:lnTo>
                <a:lnTo>
                  <a:pt x="23418" y="304800"/>
                </a:lnTo>
                <a:lnTo>
                  <a:pt x="21310" y="306070"/>
                </a:lnTo>
                <a:lnTo>
                  <a:pt x="15836" y="311150"/>
                </a:lnTo>
                <a:lnTo>
                  <a:pt x="11353" y="314960"/>
                </a:lnTo>
                <a:lnTo>
                  <a:pt x="9956" y="317500"/>
                </a:lnTo>
                <a:lnTo>
                  <a:pt x="8686" y="318770"/>
                </a:lnTo>
                <a:lnTo>
                  <a:pt x="6438" y="321310"/>
                </a:lnTo>
                <a:lnTo>
                  <a:pt x="5460" y="322580"/>
                </a:lnTo>
                <a:lnTo>
                  <a:pt x="4622" y="325120"/>
                </a:lnTo>
                <a:lnTo>
                  <a:pt x="3771" y="326390"/>
                </a:lnTo>
                <a:lnTo>
                  <a:pt x="2374" y="328930"/>
                </a:lnTo>
                <a:lnTo>
                  <a:pt x="1955" y="331470"/>
                </a:lnTo>
                <a:lnTo>
                  <a:pt x="1396" y="332740"/>
                </a:lnTo>
                <a:lnTo>
                  <a:pt x="977" y="334010"/>
                </a:lnTo>
                <a:lnTo>
                  <a:pt x="419" y="336550"/>
                </a:lnTo>
                <a:lnTo>
                  <a:pt x="0" y="341630"/>
                </a:lnTo>
                <a:lnTo>
                  <a:pt x="0" y="345440"/>
                </a:lnTo>
                <a:lnTo>
                  <a:pt x="977" y="354330"/>
                </a:lnTo>
                <a:lnTo>
                  <a:pt x="1816" y="358140"/>
                </a:lnTo>
                <a:lnTo>
                  <a:pt x="2235" y="360680"/>
                </a:lnTo>
                <a:lnTo>
                  <a:pt x="2514" y="361950"/>
                </a:lnTo>
                <a:lnTo>
                  <a:pt x="2933" y="363220"/>
                </a:lnTo>
                <a:lnTo>
                  <a:pt x="3213" y="364490"/>
                </a:lnTo>
                <a:lnTo>
                  <a:pt x="3644" y="367030"/>
                </a:lnTo>
                <a:lnTo>
                  <a:pt x="3924" y="368300"/>
                </a:lnTo>
                <a:lnTo>
                  <a:pt x="4343" y="369570"/>
                </a:lnTo>
                <a:lnTo>
                  <a:pt x="4622" y="370840"/>
                </a:lnTo>
                <a:lnTo>
                  <a:pt x="5880" y="375920"/>
                </a:lnTo>
                <a:lnTo>
                  <a:pt x="6159" y="377190"/>
                </a:lnTo>
                <a:lnTo>
                  <a:pt x="6591" y="378460"/>
                </a:lnTo>
                <a:lnTo>
                  <a:pt x="8267" y="384810"/>
                </a:lnTo>
                <a:lnTo>
                  <a:pt x="8826" y="386080"/>
                </a:lnTo>
                <a:lnTo>
                  <a:pt x="9245" y="387350"/>
                </a:lnTo>
                <a:lnTo>
                  <a:pt x="11493" y="393700"/>
                </a:lnTo>
                <a:lnTo>
                  <a:pt x="12890" y="397510"/>
                </a:lnTo>
                <a:lnTo>
                  <a:pt x="13601" y="398780"/>
                </a:lnTo>
                <a:lnTo>
                  <a:pt x="15278" y="401320"/>
                </a:lnTo>
                <a:lnTo>
                  <a:pt x="18224" y="406400"/>
                </a:lnTo>
                <a:lnTo>
                  <a:pt x="20472" y="408940"/>
                </a:lnTo>
                <a:lnTo>
                  <a:pt x="21729" y="411480"/>
                </a:lnTo>
                <a:lnTo>
                  <a:pt x="25946" y="415290"/>
                </a:lnTo>
                <a:lnTo>
                  <a:pt x="29159" y="419100"/>
                </a:lnTo>
                <a:lnTo>
                  <a:pt x="30987" y="420370"/>
                </a:lnTo>
                <a:lnTo>
                  <a:pt x="32664" y="421640"/>
                </a:lnTo>
                <a:lnTo>
                  <a:pt x="38557" y="426720"/>
                </a:lnTo>
                <a:lnTo>
                  <a:pt x="40665" y="427990"/>
                </a:lnTo>
                <a:lnTo>
                  <a:pt x="42900" y="429260"/>
                </a:lnTo>
                <a:lnTo>
                  <a:pt x="47396" y="433070"/>
                </a:lnTo>
                <a:lnTo>
                  <a:pt x="52158" y="435610"/>
                </a:lnTo>
                <a:lnTo>
                  <a:pt x="57213" y="439420"/>
                </a:lnTo>
                <a:lnTo>
                  <a:pt x="59880" y="440690"/>
                </a:lnTo>
                <a:lnTo>
                  <a:pt x="62407" y="441960"/>
                </a:lnTo>
                <a:lnTo>
                  <a:pt x="65074" y="443230"/>
                </a:lnTo>
                <a:lnTo>
                  <a:pt x="67868" y="444500"/>
                </a:lnTo>
                <a:lnTo>
                  <a:pt x="70535" y="447040"/>
                </a:lnTo>
                <a:lnTo>
                  <a:pt x="76149" y="449580"/>
                </a:lnTo>
                <a:lnTo>
                  <a:pt x="81762" y="453390"/>
                </a:lnTo>
                <a:lnTo>
                  <a:pt x="84696" y="454660"/>
                </a:lnTo>
                <a:lnTo>
                  <a:pt x="93116" y="458470"/>
                </a:lnTo>
                <a:lnTo>
                  <a:pt x="96062" y="461010"/>
                </a:lnTo>
                <a:lnTo>
                  <a:pt x="107289" y="466090"/>
                </a:lnTo>
                <a:lnTo>
                  <a:pt x="109943" y="468630"/>
                </a:lnTo>
                <a:lnTo>
                  <a:pt x="112750" y="469900"/>
                </a:lnTo>
                <a:lnTo>
                  <a:pt x="115417" y="471170"/>
                </a:lnTo>
                <a:lnTo>
                  <a:pt x="123405" y="476250"/>
                </a:lnTo>
                <a:lnTo>
                  <a:pt x="128460" y="478790"/>
                </a:lnTo>
                <a:lnTo>
                  <a:pt x="130848" y="480060"/>
                </a:lnTo>
                <a:lnTo>
                  <a:pt x="133375" y="482600"/>
                </a:lnTo>
                <a:lnTo>
                  <a:pt x="135750" y="483870"/>
                </a:lnTo>
                <a:lnTo>
                  <a:pt x="137998" y="485140"/>
                </a:lnTo>
                <a:lnTo>
                  <a:pt x="140385" y="486410"/>
                </a:lnTo>
                <a:lnTo>
                  <a:pt x="142633" y="488950"/>
                </a:lnTo>
                <a:lnTo>
                  <a:pt x="148945" y="492760"/>
                </a:lnTo>
                <a:lnTo>
                  <a:pt x="154825" y="497840"/>
                </a:lnTo>
                <a:lnTo>
                  <a:pt x="160159" y="501650"/>
                </a:lnTo>
                <a:lnTo>
                  <a:pt x="161836" y="504190"/>
                </a:lnTo>
                <a:lnTo>
                  <a:pt x="164922" y="506730"/>
                </a:lnTo>
                <a:lnTo>
                  <a:pt x="170395" y="513080"/>
                </a:lnTo>
                <a:lnTo>
                  <a:pt x="173761" y="518160"/>
                </a:lnTo>
                <a:lnTo>
                  <a:pt x="175717" y="520700"/>
                </a:lnTo>
                <a:lnTo>
                  <a:pt x="182600" y="543560"/>
                </a:lnTo>
                <a:lnTo>
                  <a:pt x="182600" y="547370"/>
                </a:lnTo>
                <a:lnTo>
                  <a:pt x="182740" y="548640"/>
                </a:lnTo>
                <a:lnTo>
                  <a:pt x="182600" y="549910"/>
                </a:lnTo>
                <a:lnTo>
                  <a:pt x="182600" y="552450"/>
                </a:lnTo>
                <a:lnTo>
                  <a:pt x="182460" y="554990"/>
                </a:lnTo>
                <a:lnTo>
                  <a:pt x="182460" y="556260"/>
                </a:lnTo>
                <a:lnTo>
                  <a:pt x="182181" y="558800"/>
                </a:lnTo>
                <a:lnTo>
                  <a:pt x="182181" y="561340"/>
                </a:lnTo>
                <a:lnTo>
                  <a:pt x="182041" y="562610"/>
                </a:lnTo>
                <a:lnTo>
                  <a:pt x="182018" y="576580"/>
                </a:lnTo>
                <a:lnTo>
                  <a:pt x="182600" y="582930"/>
                </a:lnTo>
                <a:lnTo>
                  <a:pt x="183718" y="588010"/>
                </a:lnTo>
                <a:lnTo>
                  <a:pt x="184137" y="590550"/>
                </a:lnTo>
                <a:lnTo>
                  <a:pt x="184429" y="591820"/>
                </a:lnTo>
                <a:lnTo>
                  <a:pt x="185686" y="596900"/>
                </a:lnTo>
                <a:lnTo>
                  <a:pt x="186245" y="598170"/>
                </a:lnTo>
                <a:lnTo>
                  <a:pt x="187083" y="600710"/>
                </a:lnTo>
                <a:lnTo>
                  <a:pt x="188201" y="604520"/>
                </a:lnTo>
                <a:lnTo>
                  <a:pt x="188633" y="605790"/>
                </a:lnTo>
                <a:lnTo>
                  <a:pt x="189750" y="608330"/>
                </a:lnTo>
                <a:lnTo>
                  <a:pt x="190169" y="609600"/>
                </a:lnTo>
                <a:lnTo>
                  <a:pt x="190728" y="612140"/>
                </a:lnTo>
                <a:lnTo>
                  <a:pt x="191147" y="613410"/>
                </a:lnTo>
                <a:lnTo>
                  <a:pt x="191719" y="614680"/>
                </a:lnTo>
                <a:lnTo>
                  <a:pt x="192138" y="615950"/>
                </a:lnTo>
                <a:lnTo>
                  <a:pt x="194233" y="623570"/>
                </a:lnTo>
                <a:lnTo>
                  <a:pt x="194513" y="626110"/>
                </a:lnTo>
                <a:lnTo>
                  <a:pt x="194944" y="627380"/>
                </a:lnTo>
                <a:lnTo>
                  <a:pt x="195503" y="629920"/>
                </a:lnTo>
                <a:lnTo>
                  <a:pt x="195643" y="632460"/>
                </a:lnTo>
                <a:lnTo>
                  <a:pt x="195922" y="633730"/>
                </a:lnTo>
                <a:lnTo>
                  <a:pt x="196481" y="640080"/>
                </a:lnTo>
                <a:lnTo>
                  <a:pt x="196481" y="641350"/>
                </a:lnTo>
                <a:lnTo>
                  <a:pt x="196621" y="642620"/>
                </a:lnTo>
                <a:lnTo>
                  <a:pt x="196621" y="648970"/>
                </a:lnTo>
                <a:lnTo>
                  <a:pt x="196481" y="650240"/>
                </a:lnTo>
                <a:lnTo>
                  <a:pt x="196481" y="651510"/>
                </a:lnTo>
                <a:lnTo>
                  <a:pt x="196167" y="655320"/>
                </a:lnTo>
                <a:lnTo>
                  <a:pt x="196062" y="657860"/>
                </a:lnTo>
                <a:lnTo>
                  <a:pt x="194782" y="671830"/>
                </a:lnTo>
                <a:lnTo>
                  <a:pt x="194665" y="675640"/>
                </a:lnTo>
                <a:lnTo>
                  <a:pt x="194513" y="676910"/>
                </a:lnTo>
                <a:lnTo>
                  <a:pt x="194513" y="679450"/>
                </a:lnTo>
                <a:lnTo>
                  <a:pt x="194373" y="680720"/>
                </a:lnTo>
                <a:lnTo>
                  <a:pt x="194373" y="685800"/>
                </a:lnTo>
                <a:lnTo>
                  <a:pt x="194513" y="687070"/>
                </a:lnTo>
                <a:lnTo>
                  <a:pt x="194513" y="688340"/>
                </a:lnTo>
                <a:lnTo>
                  <a:pt x="194665" y="690880"/>
                </a:lnTo>
                <a:lnTo>
                  <a:pt x="194665" y="692150"/>
                </a:lnTo>
                <a:lnTo>
                  <a:pt x="195084" y="697230"/>
                </a:lnTo>
                <a:lnTo>
                  <a:pt x="195364" y="698500"/>
                </a:lnTo>
                <a:lnTo>
                  <a:pt x="195643" y="701040"/>
                </a:lnTo>
                <a:lnTo>
                  <a:pt x="196202" y="704850"/>
                </a:lnTo>
                <a:lnTo>
                  <a:pt x="196341" y="706120"/>
                </a:lnTo>
                <a:lnTo>
                  <a:pt x="198589" y="718820"/>
                </a:lnTo>
                <a:lnTo>
                  <a:pt x="199008" y="720090"/>
                </a:lnTo>
                <a:lnTo>
                  <a:pt x="202095" y="736600"/>
                </a:lnTo>
                <a:lnTo>
                  <a:pt x="202653" y="741680"/>
                </a:lnTo>
                <a:lnTo>
                  <a:pt x="202933" y="742950"/>
                </a:lnTo>
                <a:lnTo>
                  <a:pt x="203072" y="744220"/>
                </a:lnTo>
                <a:lnTo>
                  <a:pt x="203352" y="745490"/>
                </a:lnTo>
                <a:lnTo>
                  <a:pt x="203771" y="750570"/>
                </a:lnTo>
                <a:lnTo>
                  <a:pt x="204050" y="751840"/>
                </a:lnTo>
                <a:lnTo>
                  <a:pt x="204330" y="755650"/>
                </a:lnTo>
                <a:lnTo>
                  <a:pt x="204438" y="758190"/>
                </a:lnTo>
                <a:lnTo>
                  <a:pt x="204762" y="762000"/>
                </a:lnTo>
                <a:lnTo>
                  <a:pt x="204762" y="763270"/>
                </a:lnTo>
                <a:lnTo>
                  <a:pt x="205041" y="765810"/>
                </a:lnTo>
                <a:lnTo>
                  <a:pt x="205041" y="767080"/>
                </a:lnTo>
                <a:lnTo>
                  <a:pt x="205181" y="769620"/>
                </a:lnTo>
                <a:lnTo>
                  <a:pt x="205181" y="772160"/>
                </a:lnTo>
                <a:lnTo>
                  <a:pt x="205320" y="773430"/>
                </a:lnTo>
                <a:lnTo>
                  <a:pt x="205320" y="777240"/>
                </a:lnTo>
                <a:lnTo>
                  <a:pt x="205460" y="778510"/>
                </a:lnTo>
                <a:lnTo>
                  <a:pt x="205460" y="783590"/>
                </a:lnTo>
                <a:lnTo>
                  <a:pt x="205600" y="784860"/>
                </a:lnTo>
                <a:lnTo>
                  <a:pt x="205600" y="788670"/>
                </a:lnTo>
                <a:lnTo>
                  <a:pt x="205879" y="788670"/>
                </a:lnTo>
                <a:lnTo>
                  <a:pt x="205879" y="783590"/>
                </a:lnTo>
                <a:lnTo>
                  <a:pt x="206019" y="781050"/>
                </a:lnTo>
                <a:lnTo>
                  <a:pt x="206019" y="777240"/>
                </a:lnTo>
                <a:lnTo>
                  <a:pt x="206159" y="775970"/>
                </a:lnTo>
                <a:lnTo>
                  <a:pt x="206159" y="772160"/>
                </a:lnTo>
                <a:lnTo>
                  <a:pt x="206298" y="770890"/>
                </a:lnTo>
                <a:lnTo>
                  <a:pt x="206298" y="769620"/>
                </a:lnTo>
                <a:lnTo>
                  <a:pt x="206438" y="767080"/>
                </a:lnTo>
                <a:lnTo>
                  <a:pt x="206438" y="765810"/>
                </a:lnTo>
                <a:lnTo>
                  <a:pt x="206578" y="764540"/>
                </a:lnTo>
                <a:lnTo>
                  <a:pt x="206682" y="762000"/>
                </a:lnTo>
                <a:lnTo>
                  <a:pt x="206997" y="758190"/>
                </a:lnTo>
                <a:lnTo>
                  <a:pt x="207109" y="755650"/>
                </a:lnTo>
                <a:lnTo>
                  <a:pt x="207556" y="750570"/>
                </a:lnTo>
                <a:lnTo>
                  <a:pt x="207708" y="749300"/>
                </a:lnTo>
                <a:lnTo>
                  <a:pt x="207975" y="748030"/>
                </a:lnTo>
                <a:lnTo>
                  <a:pt x="208267" y="744220"/>
                </a:lnTo>
                <a:lnTo>
                  <a:pt x="208546" y="742950"/>
                </a:lnTo>
                <a:lnTo>
                  <a:pt x="208686" y="741680"/>
                </a:lnTo>
                <a:lnTo>
                  <a:pt x="209245" y="737870"/>
                </a:lnTo>
                <a:lnTo>
                  <a:pt x="209384" y="736600"/>
                </a:lnTo>
                <a:lnTo>
                  <a:pt x="213029" y="716280"/>
                </a:lnTo>
                <a:lnTo>
                  <a:pt x="213448" y="715010"/>
                </a:lnTo>
                <a:lnTo>
                  <a:pt x="214858" y="707390"/>
                </a:lnTo>
                <a:lnTo>
                  <a:pt x="214998" y="706120"/>
                </a:lnTo>
                <a:lnTo>
                  <a:pt x="215557" y="702310"/>
                </a:lnTo>
                <a:lnTo>
                  <a:pt x="215696" y="701040"/>
                </a:lnTo>
                <a:lnTo>
                  <a:pt x="215976" y="699770"/>
                </a:lnTo>
                <a:lnTo>
                  <a:pt x="216966" y="688340"/>
                </a:lnTo>
                <a:lnTo>
                  <a:pt x="216966" y="685800"/>
                </a:lnTo>
                <a:lnTo>
                  <a:pt x="217093" y="684530"/>
                </a:lnTo>
                <a:lnTo>
                  <a:pt x="217093" y="683260"/>
                </a:lnTo>
                <a:lnTo>
                  <a:pt x="216966" y="680720"/>
                </a:lnTo>
                <a:lnTo>
                  <a:pt x="216966" y="678180"/>
                </a:lnTo>
                <a:lnTo>
                  <a:pt x="216814" y="676910"/>
                </a:lnTo>
                <a:lnTo>
                  <a:pt x="216814" y="675640"/>
                </a:lnTo>
                <a:lnTo>
                  <a:pt x="216687" y="673100"/>
                </a:lnTo>
                <a:lnTo>
                  <a:pt x="216687" y="671830"/>
                </a:lnTo>
                <a:lnTo>
                  <a:pt x="215395" y="657860"/>
                </a:lnTo>
                <a:lnTo>
                  <a:pt x="215277" y="655320"/>
                </a:lnTo>
                <a:lnTo>
                  <a:pt x="214998" y="651510"/>
                </a:lnTo>
                <a:lnTo>
                  <a:pt x="214998" y="650240"/>
                </a:lnTo>
                <a:lnTo>
                  <a:pt x="214858" y="648970"/>
                </a:lnTo>
                <a:lnTo>
                  <a:pt x="214978" y="640080"/>
                </a:lnTo>
                <a:lnTo>
                  <a:pt x="215696" y="632460"/>
                </a:lnTo>
                <a:lnTo>
                  <a:pt x="216534" y="627380"/>
                </a:lnTo>
                <a:lnTo>
                  <a:pt x="216966" y="626110"/>
                </a:lnTo>
                <a:lnTo>
                  <a:pt x="217246" y="623570"/>
                </a:lnTo>
                <a:lnTo>
                  <a:pt x="217665" y="622300"/>
                </a:lnTo>
                <a:lnTo>
                  <a:pt x="217944" y="621030"/>
                </a:lnTo>
                <a:lnTo>
                  <a:pt x="218363" y="619760"/>
                </a:lnTo>
                <a:lnTo>
                  <a:pt x="218922" y="618490"/>
                </a:lnTo>
                <a:lnTo>
                  <a:pt x="219341" y="615950"/>
                </a:lnTo>
                <a:lnTo>
                  <a:pt x="219760" y="614680"/>
                </a:lnTo>
                <a:lnTo>
                  <a:pt x="220332" y="613410"/>
                </a:lnTo>
                <a:lnTo>
                  <a:pt x="220738" y="612140"/>
                </a:lnTo>
                <a:lnTo>
                  <a:pt x="221310" y="609600"/>
                </a:lnTo>
                <a:lnTo>
                  <a:pt x="221729" y="608330"/>
                </a:lnTo>
                <a:lnTo>
                  <a:pt x="222846" y="605790"/>
                </a:lnTo>
                <a:lnTo>
                  <a:pt x="223278" y="604520"/>
                </a:lnTo>
                <a:lnTo>
                  <a:pt x="223837" y="601980"/>
                </a:lnTo>
                <a:lnTo>
                  <a:pt x="224256" y="600710"/>
                </a:lnTo>
                <a:lnTo>
                  <a:pt x="224815" y="599440"/>
                </a:lnTo>
                <a:lnTo>
                  <a:pt x="225653" y="596900"/>
                </a:lnTo>
                <a:lnTo>
                  <a:pt x="226504" y="593090"/>
                </a:lnTo>
                <a:lnTo>
                  <a:pt x="227329" y="590550"/>
                </a:lnTo>
                <a:lnTo>
                  <a:pt x="227622" y="588010"/>
                </a:lnTo>
                <a:lnTo>
                  <a:pt x="228041" y="586740"/>
                </a:lnTo>
                <a:lnTo>
                  <a:pt x="228599" y="584200"/>
                </a:lnTo>
                <a:lnTo>
                  <a:pt x="229438" y="576580"/>
                </a:lnTo>
                <a:lnTo>
                  <a:pt x="229438" y="575310"/>
                </a:lnTo>
                <a:lnTo>
                  <a:pt x="229577" y="572770"/>
                </a:lnTo>
                <a:lnTo>
                  <a:pt x="229577" y="566420"/>
                </a:lnTo>
                <a:lnTo>
                  <a:pt x="229438" y="565150"/>
                </a:lnTo>
                <a:lnTo>
                  <a:pt x="229438" y="563880"/>
                </a:lnTo>
                <a:lnTo>
                  <a:pt x="229298" y="562610"/>
                </a:lnTo>
                <a:lnTo>
                  <a:pt x="229298" y="561340"/>
                </a:lnTo>
                <a:lnTo>
                  <a:pt x="229158" y="558800"/>
                </a:lnTo>
                <a:lnTo>
                  <a:pt x="229158" y="557530"/>
                </a:lnTo>
                <a:lnTo>
                  <a:pt x="228879" y="554990"/>
                </a:lnTo>
                <a:lnTo>
                  <a:pt x="228879" y="551180"/>
                </a:lnTo>
                <a:lnTo>
                  <a:pt x="228739" y="549910"/>
                </a:lnTo>
                <a:lnTo>
                  <a:pt x="228739" y="547370"/>
                </a:lnTo>
                <a:lnTo>
                  <a:pt x="228879" y="544830"/>
                </a:lnTo>
                <a:lnTo>
                  <a:pt x="228879" y="543560"/>
                </a:lnTo>
                <a:lnTo>
                  <a:pt x="235750" y="520700"/>
                </a:lnTo>
                <a:lnTo>
                  <a:pt x="238696" y="515620"/>
                </a:lnTo>
                <a:lnTo>
                  <a:pt x="239814" y="514350"/>
                </a:lnTo>
                <a:lnTo>
                  <a:pt x="243611" y="510540"/>
                </a:lnTo>
                <a:lnTo>
                  <a:pt x="245008" y="508000"/>
                </a:lnTo>
                <a:lnTo>
                  <a:pt x="249631" y="504190"/>
                </a:lnTo>
                <a:lnTo>
                  <a:pt x="251320" y="501650"/>
                </a:lnTo>
                <a:lnTo>
                  <a:pt x="258470" y="496570"/>
                </a:lnTo>
                <a:lnTo>
                  <a:pt x="260438" y="494030"/>
                </a:lnTo>
                <a:lnTo>
                  <a:pt x="262534" y="492760"/>
                </a:lnTo>
                <a:lnTo>
                  <a:pt x="264502" y="491490"/>
                </a:lnTo>
                <a:lnTo>
                  <a:pt x="266750" y="490220"/>
                </a:lnTo>
                <a:lnTo>
                  <a:pt x="268846" y="488950"/>
                </a:lnTo>
                <a:lnTo>
                  <a:pt x="273342" y="485140"/>
                </a:lnTo>
                <a:lnTo>
                  <a:pt x="278104" y="482600"/>
                </a:lnTo>
                <a:lnTo>
                  <a:pt x="280492" y="480060"/>
                </a:lnTo>
                <a:lnTo>
                  <a:pt x="288061" y="476250"/>
                </a:lnTo>
                <a:lnTo>
                  <a:pt x="296062" y="471170"/>
                </a:lnTo>
                <a:lnTo>
                  <a:pt x="301383" y="468630"/>
                </a:lnTo>
                <a:lnTo>
                  <a:pt x="315417" y="461010"/>
                </a:lnTo>
                <a:lnTo>
                  <a:pt x="318223" y="458470"/>
                </a:lnTo>
                <a:lnTo>
                  <a:pt x="321170" y="457200"/>
                </a:lnTo>
                <a:lnTo>
                  <a:pt x="329577" y="453390"/>
                </a:lnTo>
                <a:lnTo>
                  <a:pt x="332524" y="450850"/>
                </a:lnTo>
                <a:lnTo>
                  <a:pt x="338137" y="448310"/>
                </a:lnTo>
                <a:lnTo>
                  <a:pt x="340804" y="447040"/>
                </a:lnTo>
                <a:lnTo>
                  <a:pt x="343611" y="444500"/>
                </a:lnTo>
                <a:lnTo>
                  <a:pt x="354266" y="439420"/>
                </a:lnTo>
                <a:lnTo>
                  <a:pt x="359321" y="435610"/>
                </a:lnTo>
                <a:lnTo>
                  <a:pt x="364083" y="433070"/>
                </a:lnTo>
                <a:lnTo>
                  <a:pt x="368566" y="429260"/>
                </a:lnTo>
                <a:lnTo>
                  <a:pt x="370814" y="427990"/>
                </a:lnTo>
                <a:lnTo>
                  <a:pt x="372922" y="426720"/>
                </a:lnTo>
                <a:lnTo>
                  <a:pt x="376847" y="422910"/>
                </a:lnTo>
                <a:lnTo>
                  <a:pt x="382320" y="419100"/>
                </a:lnTo>
                <a:lnTo>
                  <a:pt x="383857" y="417830"/>
                </a:lnTo>
                <a:lnTo>
                  <a:pt x="386943" y="414020"/>
                </a:lnTo>
                <a:lnTo>
                  <a:pt x="388340" y="412750"/>
                </a:lnTo>
                <a:lnTo>
                  <a:pt x="390867" y="408940"/>
                </a:lnTo>
                <a:lnTo>
                  <a:pt x="392137" y="407670"/>
                </a:lnTo>
                <a:lnTo>
                  <a:pt x="393255" y="406400"/>
                </a:lnTo>
                <a:lnTo>
                  <a:pt x="396201" y="401320"/>
                </a:lnTo>
                <a:lnTo>
                  <a:pt x="397040" y="400050"/>
                </a:lnTo>
                <a:lnTo>
                  <a:pt x="397738" y="398780"/>
                </a:lnTo>
                <a:lnTo>
                  <a:pt x="398576" y="397510"/>
                </a:lnTo>
                <a:lnTo>
                  <a:pt x="399275" y="396240"/>
                </a:lnTo>
                <a:lnTo>
                  <a:pt x="399846" y="393700"/>
                </a:lnTo>
                <a:lnTo>
                  <a:pt x="400545" y="392430"/>
                </a:lnTo>
                <a:lnTo>
                  <a:pt x="401662" y="389890"/>
                </a:lnTo>
                <a:lnTo>
                  <a:pt x="402094" y="387350"/>
                </a:lnTo>
                <a:lnTo>
                  <a:pt x="402653" y="386080"/>
                </a:lnTo>
                <a:lnTo>
                  <a:pt x="403491" y="383540"/>
                </a:lnTo>
                <a:lnTo>
                  <a:pt x="404050" y="382270"/>
                </a:lnTo>
                <a:lnTo>
                  <a:pt x="404469" y="379730"/>
                </a:lnTo>
                <a:lnTo>
                  <a:pt x="404761" y="378460"/>
                </a:lnTo>
                <a:lnTo>
                  <a:pt x="406438" y="372110"/>
                </a:lnTo>
                <a:lnTo>
                  <a:pt x="406717" y="370840"/>
                </a:lnTo>
                <a:lnTo>
                  <a:pt x="407555" y="368300"/>
                </a:lnTo>
                <a:lnTo>
                  <a:pt x="407835" y="367030"/>
                </a:lnTo>
                <a:lnTo>
                  <a:pt x="408266" y="364490"/>
                </a:lnTo>
                <a:lnTo>
                  <a:pt x="408533" y="363220"/>
                </a:lnTo>
                <a:lnTo>
                  <a:pt x="408965" y="361950"/>
                </a:lnTo>
                <a:lnTo>
                  <a:pt x="409803" y="356870"/>
                </a:lnTo>
                <a:lnTo>
                  <a:pt x="410222" y="355600"/>
                </a:lnTo>
                <a:lnTo>
                  <a:pt x="410362" y="354330"/>
                </a:lnTo>
                <a:lnTo>
                  <a:pt x="410921" y="350520"/>
                </a:lnTo>
                <a:lnTo>
                  <a:pt x="411352" y="346710"/>
                </a:lnTo>
                <a:lnTo>
                  <a:pt x="411479" y="341630"/>
                </a:lnTo>
                <a:lnTo>
                  <a:pt x="411060" y="336550"/>
                </a:lnTo>
                <a:lnTo>
                  <a:pt x="410781" y="335280"/>
                </a:lnTo>
                <a:lnTo>
                  <a:pt x="410362" y="334010"/>
                </a:lnTo>
                <a:lnTo>
                  <a:pt x="410082" y="332740"/>
                </a:lnTo>
                <a:lnTo>
                  <a:pt x="408406" y="327660"/>
                </a:lnTo>
                <a:lnTo>
                  <a:pt x="407695" y="326390"/>
                </a:lnTo>
                <a:lnTo>
                  <a:pt x="406857" y="325120"/>
                </a:lnTo>
                <a:lnTo>
                  <a:pt x="406018" y="322580"/>
                </a:lnTo>
                <a:lnTo>
                  <a:pt x="405041" y="321310"/>
                </a:lnTo>
                <a:lnTo>
                  <a:pt x="402793" y="318770"/>
                </a:lnTo>
                <a:lnTo>
                  <a:pt x="401523" y="317500"/>
                </a:lnTo>
                <a:lnTo>
                  <a:pt x="400126" y="314960"/>
                </a:lnTo>
                <a:lnTo>
                  <a:pt x="397179" y="312420"/>
                </a:lnTo>
                <a:lnTo>
                  <a:pt x="393814" y="309880"/>
                </a:lnTo>
                <a:lnTo>
                  <a:pt x="391985" y="307340"/>
                </a:lnTo>
                <a:lnTo>
                  <a:pt x="390029" y="306070"/>
                </a:lnTo>
                <a:lnTo>
                  <a:pt x="385965" y="303530"/>
                </a:lnTo>
                <a:lnTo>
                  <a:pt x="381469" y="299720"/>
                </a:lnTo>
                <a:lnTo>
                  <a:pt x="376707" y="297180"/>
                </a:lnTo>
                <a:lnTo>
                  <a:pt x="374180" y="295910"/>
                </a:lnTo>
                <a:lnTo>
                  <a:pt x="371513" y="293370"/>
                </a:lnTo>
                <a:lnTo>
                  <a:pt x="366191" y="290830"/>
                </a:lnTo>
                <a:lnTo>
                  <a:pt x="363385" y="289560"/>
                </a:lnTo>
                <a:lnTo>
                  <a:pt x="360438" y="287020"/>
                </a:lnTo>
                <a:lnTo>
                  <a:pt x="357631" y="285750"/>
                </a:lnTo>
                <a:lnTo>
                  <a:pt x="354545" y="284480"/>
                </a:lnTo>
                <a:lnTo>
                  <a:pt x="351599" y="283210"/>
                </a:lnTo>
                <a:lnTo>
                  <a:pt x="339255" y="276860"/>
                </a:lnTo>
                <a:lnTo>
                  <a:pt x="336029" y="275590"/>
                </a:lnTo>
                <a:lnTo>
                  <a:pt x="332943" y="274320"/>
                </a:lnTo>
                <a:lnTo>
                  <a:pt x="329717" y="271780"/>
                </a:lnTo>
                <a:lnTo>
                  <a:pt x="326631" y="270510"/>
                </a:lnTo>
                <a:lnTo>
                  <a:pt x="323405" y="269240"/>
                </a:lnTo>
                <a:lnTo>
                  <a:pt x="314147" y="264160"/>
                </a:lnTo>
                <a:lnTo>
                  <a:pt x="307987" y="261620"/>
                </a:lnTo>
                <a:lnTo>
                  <a:pt x="299148" y="256540"/>
                </a:lnTo>
                <a:lnTo>
                  <a:pt x="290728" y="252730"/>
                </a:lnTo>
                <a:lnTo>
                  <a:pt x="285407" y="248920"/>
                </a:lnTo>
                <a:lnTo>
                  <a:pt x="280352" y="246380"/>
                </a:lnTo>
                <a:lnTo>
                  <a:pt x="277964" y="243840"/>
                </a:lnTo>
                <a:lnTo>
                  <a:pt x="273202" y="241300"/>
                </a:lnTo>
                <a:lnTo>
                  <a:pt x="270954" y="240030"/>
                </a:lnTo>
                <a:lnTo>
                  <a:pt x="266750" y="236220"/>
                </a:lnTo>
                <a:lnTo>
                  <a:pt x="260857" y="232410"/>
                </a:lnTo>
                <a:lnTo>
                  <a:pt x="259041" y="231140"/>
                </a:lnTo>
                <a:lnTo>
                  <a:pt x="253987" y="226060"/>
                </a:lnTo>
                <a:lnTo>
                  <a:pt x="249504" y="220980"/>
                </a:lnTo>
                <a:lnTo>
                  <a:pt x="246684" y="218440"/>
                </a:lnTo>
                <a:lnTo>
                  <a:pt x="242912" y="213360"/>
                </a:lnTo>
                <a:lnTo>
                  <a:pt x="241782" y="212090"/>
                </a:lnTo>
                <a:lnTo>
                  <a:pt x="240525" y="210820"/>
                </a:lnTo>
                <a:lnTo>
                  <a:pt x="239534" y="209550"/>
                </a:lnTo>
                <a:lnTo>
                  <a:pt x="238417" y="207010"/>
                </a:lnTo>
                <a:lnTo>
                  <a:pt x="237439" y="205740"/>
                </a:lnTo>
                <a:lnTo>
                  <a:pt x="236308" y="204470"/>
                </a:lnTo>
                <a:lnTo>
                  <a:pt x="235470" y="203200"/>
                </a:lnTo>
                <a:lnTo>
                  <a:pt x="234492" y="200660"/>
                </a:lnTo>
                <a:lnTo>
                  <a:pt x="233514" y="199390"/>
                </a:lnTo>
                <a:lnTo>
                  <a:pt x="227901" y="189230"/>
                </a:lnTo>
                <a:lnTo>
                  <a:pt x="227050" y="187960"/>
                </a:lnTo>
                <a:lnTo>
                  <a:pt x="225653" y="184150"/>
                </a:lnTo>
                <a:lnTo>
                  <a:pt x="225094" y="182880"/>
                </a:lnTo>
                <a:lnTo>
                  <a:pt x="224383" y="181610"/>
                </a:lnTo>
                <a:lnTo>
                  <a:pt x="223837" y="179070"/>
                </a:lnTo>
                <a:lnTo>
                  <a:pt x="223126" y="177800"/>
                </a:lnTo>
                <a:lnTo>
                  <a:pt x="221449" y="173990"/>
                </a:lnTo>
                <a:lnTo>
                  <a:pt x="221030" y="171450"/>
                </a:lnTo>
                <a:lnTo>
                  <a:pt x="220459" y="170180"/>
                </a:lnTo>
                <a:lnTo>
                  <a:pt x="218782" y="163830"/>
                </a:lnTo>
                <a:lnTo>
                  <a:pt x="218503" y="162560"/>
                </a:lnTo>
                <a:lnTo>
                  <a:pt x="218084" y="161290"/>
                </a:lnTo>
                <a:lnTo>
                  <a:pt x="217792" y="160020"/>
                </a:lnTo>
                <a:lnTo>
                  <a:pt x="217385" y="156210"/>
                </a:lnTo>
                <a:lnTo>
                  <a:pt x="217093" y="154940"/>
                </a:lnTo>
                <a:lnTo>
                  <a:pt x="216966" y="153670"/>
                </a:lnTo>
                <a:lnTo>
                  <a:pt x="216687" y="152400"/>
                </a:lnTo>
                <a:lnTo>
                  <a:pt x="216492" y="149860"/>
                </a:lnTo>
                <a:lnTo>
                  <a:pt x="216395" y="147320"/>
                </a:lnTo>
                <a:lnTo>
                  <a:pt x="216255" y="146050"/>
                </a:lnTo>
                <a:lnTo>
                  <a:pt x="216255" y="143510"/>
                </a:lnTo>
                <a:lnTo>
                  <a:pt x="216115" y="142240"/>
                </a:lnTo>
                <a:lnTo>
                  <a:pt x="216115" y="138430"/>
                </a:lnTo>
                <a:lnTo>
                  <a:pt x="216255" y="135890"/>
                </a:lnTo>
                <a:lnTo>
                  <a:pt x="216255" y="133350"/>
                </a:lnTo>
                <a:lnTo>
                  <a:pt x="216395" y="132080"/>
                </a:lnTo>
                <a:lnTo>
                  <a:pt x="216395" y="130810"/>
                </a:lnTo>
                <a:lnTo>
                  <a:pt x="216590" y="128270"/>
                </a:lnTo>
                <a:lnTo>
                  <a:pt x="216687" y="125730"/>
                </a:lnTo>
                <a:lnTo>
                  <a:pt x="216814" y="124460"/>
                </a:lnTo>
                <a:lnTo>
                  <a:pt x="216814" y="121920"/>
                </a:lnTo>
                <a:lnTo>
                  <a:pt x="217093" y="119380"/>
                </a:lnTo>
                <a:lnTo>
                  <a:pt x="217093" y="118110"/>
                </a:lnTo>
                <a:lnTo>
                  <a:pt x="217246" y="116840"/>
                </a:lnTo>
                <a:lnTo>
                  <a:pt x="217246" y="111760"/>
                </a:lnTo>
                <a:lnTo>
                  <a:pt x="217385" y="110490"/>
                </a:lnTo>
                <a:lnTo>
                  <a:pt x="217385" y="109220"/>
                </a:lnTo>
                <a:lnTo>
                  <a:pt x="217246" y="106680"/>
                </a:lnTo>
                <a:lnTo>
                  <a:pt x="217246" y="104140"/>
                </a:lnTo>
                <a:lnTo>
                  <a:pt x="217093" y="102870"/>
                </a:lnTo>
                <a:lnTo>
                  <a:pt x="217093" y="100330"/>
                </a:lnTo>
                <a:lnTo>
                  <a:pt x="216814" y="97790"/>
                </a:lnTo>
                <a:lnTo>
                  <a:pt x="216255" y="91440"/>
                </a:lnTo>
                <a:lnTo>
                  <a:pt x="215976" y="90170"/>
                </a:lnTo>
                <a:lnTo>
                  <a:pt x="215836" y="88900"/>
                </a:lnTo>
                <a:lnTo>
                  <a:pt x="215557" y="87630"/>
                </a:lnTo>
                <a:lnTo>
                  <a:pt x="215417" y="85090"/>
                </a:lnTo>
                <a:lnTo>
                  <a:pt x="213169" y="73660"/>
                </a:lnTo>
                <a:lnTo>
                  <a:pt x="212750" y="71120"/>
                </a:lnTo>
                <a:lnTo>
                  <a:pt x="209384" y="53340"/>
                </a:lnTo>
                <a:lnTo>
                  <a:pt x="209245" y="52070"/>
                </a:lnTo>
                <a:lnTo>
                  <a:pt x="208686" y="48260"/>
                </a:lnTo>
                <a:lnTo>
                  <a:pt x="208546" y="46990"/>
                </a:lnTo>
                <a:lnTo>
                  <a:pt x="208267" y="45720"/>
                </a:lnTo>
                <a:lnTo>
                  <a:pt x="207975" y="41910"/>
                </a:lnTo>
                <a:lnTo>
                  <a:pt x="207708" y="40640"/>
                </a:lnTo>
                <a:lnTo>
                  <a:pt x="207429" y="38100"/>
                </a:lnTo>
                <a:lnTo>
                  <a:pt x="207276" y="35560"/>
                </a:lnTo>
                <a:lnTo>
                  <a:pt x="206997" y="33020"/>
                </a:lnTo>
                <a:lnTo>
                  <a:pt x="206997" y="31750"/>
                </a:lnTo>
                <a:lnTo>
                  <a:pt x="206682" y="27940"/>
                </a:lnTo>
                <a:lnTo>
                  <a:pt x="206578" y="25400"/>
                </a:lnTo>
                <a:lnTo>
                  <a:pt x="206438" y="24130"/>
                </a:lnTo>
                <a:lnTo>
                  <a:pt x="206438" y="21590"/>
                </a:lnTo>
                <a:lnTo>
                  <a:pt x="206298" y="20320"/>
                </a:lnTo>
                <a:lnTo>
                  <a:pt x="206298" y="19050"/>
                </a:lnTo>
                <a:lnTo>
                  <a:pt x="206159" y="17780"/>
                </a:lnTo>
                <a:lnTo>
                  <a:pt x="206159" y="13970"/>
                </a:lnTo>
                <a:lnTo>
                  <a:pt x="206019" y="12700"/>
                </a:lnTo>
                <a:lnTo>
                  <a:pt x="206019" y="8890"/>
                </a:lnTo>
                <a:lnTo>
                  <a:pt x="205879" y="635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53144" y="3711173"/>
            <a:ext cx="411480" cy="789305"/>
          </a:xfrm>
          <a:custGeom>
            <a:avLst/>
            <a:gdLst/>
            <a:ahLst/>
            <a:cxnLst/>
            <a:rect l="l" t="t" r="r" b="b"/>
            <a:pathLst>
              <a:path w="411480" h="789304">
                <a:moveTo>
                  <a:pt x="205600" y="788695"/>
                </a:moveTo>
                <a:lnTo>
                  <a:pt x="205600" y="787133"/>
                </a:lnTo>
                <a:lnTo>
                  <a:pt x="205600" y="785571"/>
                </a:lnTo>
                <a:lnTo>
                  <a:pt x="205600" y="784009"/>
                </a:lnTo>
                <a:lnTo>
                  <a:pt x="205460" y="782446"/>
                </a:lnTo>
                <a:lnTo>
                  <a:pt x="205460" y="780884"/>
                </a:lnTo>
                <a:lnTo>
                  <a:pt x="205460" y="779449"/>
                </a:lnTo>
                <a:lnTo>
                  <a:pt x="205460" y="777887"/>
                </a:lnTo>
                <a:lnTo>
                  <a:pt x="205320" y="776325"/>
                </a:lnTo>
                <a:lnTo>
                  <a:pt x="205320" y="774763"/>
                </a:lnTo>
                <a:lnTo>
                  <a:pt x="205320" y="773201"/>
                </a:lnTo>
                <a:lnTo>
                  <a:pt x="205181" y="771639"/>
                </a:lnTo>
                <a:lnTo>
                  <a:pt x="205181" y="770077"/>
                </a:lnTo>
                <a:lnTo>
                  <a:pt x="205181" y="768642"/>
                </a:lnTo>
                <a:lnTo>
                  <a:pt x="205041" y="767079"/>
                </a:lnTo>
                <a:lnTo>
                  <a:pt x="205041" y="765517"/>
                </a:lnTo>
                <a:lnTo>
                  <a:pt x="204901" y="763955"/>
                </a:lnTo>
                <a:lnTo>
                  <a:pt x="204762" y="762393"/>
                </a:lnTo>
                <a:lnTo>
                  <a:pt x="204762" y="760831"/>
                </a:lnTo>
                <a:lnTo>
                  <a:pt x="204609" y="759269"/>
                </a:lnTo>
                <a:lnTo>
                  <a:pt x="204482" y="757834"/>
                </a:lnTo>
                <a:lnTo>
                  <a:pt x="204330" y="756272"/>
                </a:lnTo>
                <a:lnTo>
                  <a:pt x="204330" y="754710"/>
                </a:lnTo>
                <a:lnTo>
                  <a:pt x="204203" y="753148"/>
                </a:lnTo>
                <a:lnTo>
                  <a:pt x="204050" y="751585"/>
                </a:lnTo>
                <a:lnTo>
                  <a:pt x="203771" y="750023"/>
                </a:lnTo>
                <a:lnTo>
                  <a:pt x="203631" y="748588"/>
                </a:lnTo>
                <a:lnTo>
                  <a:pt x="203492" y="747026"/>
                </a:lnTo>
                <a:lnTo>
                  <a:pt x="203352" y="745464"/>
                </a:lnTo>
                <a:lnTo>
                  <a:pt x="203072" y="743902"/>
                </a:lnTo>
                <a:lnTo>
                  <a:pt x="202933" y="742340"/>
                </a:lnTo>
                <a:lnTo>
                  <a:pt x="202653" y="740778"/>
                </a:lnTo>
                <a:lnTo>
                  <a:pt x="202514" y="739216"/>
                </a:lnTo>
                <a:lnTo>
                  <a:pt x="202234" y="737781"/>
                </a:lnTo>
                <a:lnTo>
                  <a:pt x="202095" y="736218"/>
                </a:lnTo>
                <a:lnTo>
                  <a:pt x="201815" y="734656"/>
                </a:lnTo>
                <a:lnTo>
                  <a:pt x="201536" y="733094"/>
                </a:lnTo>
                <a:lnTo>
                  <a:pt x="201256" y="731532"/>
                </a:lnTo>
                <a:lnTo>
                  <a:pt x="200964" y="729970"/>
                </a:lnTo>
                <a:lnTo>
                  <a:pt x="200685" y="728408"/>
                </a:lnTo>
                <a:lnTo>
                  <a:pt x="200405" y="726973"/>
                </a:lnTo>
                <a:lnTo>
                  <a:pt x="200126" y="725411"/>
                </a:lnTo>
                <a:lnTo>
                  <a:pt x="199847" y="723849"/>
                </a:lnTo>
                <a:lnTo>
                  <a:pt x="199567" y="722287"/>
                </a:lnTo>
                <a:lnTo>
                  <a:pt x="199288" y="720712"/>
                </a:lnTo>
                <a:lnTo>
                  <a:pt x="199008" y="719162"/>
                </a:lnTo>
                <a:lnTo>
                  <a:pt x="198589" y="717600"/>
                </a:lnTo>
                <a:lnTo>
                  <a:pt x="198310" y="716152"/>
                </a:lnTo>
                <a:lnTo>
                  <a:pt x="198031" y="714603"/>
                </a:lnTo>
                <a:lnTo>
                  <a:pt x="197738" y="713028"/>
                </a:lnTo>
                <a:lnTo>
                  <a:pt x="197459" y="711466"/>
                </a:lnTo>
                <a:lnTo>
                  <a:pt x="197180" y="709904"/>
                </a:lnTo>
                <a:lnTo>
                  <a:pt x="196900" y="708355"/>
                </a:lnTo>
                <a:lnTo>
                  <a:pt x="196621" y="706907"/>
                </a:lnTo>
                <a:lnTo>
                  <a:pt x="196341" y="705345"/>
                </a:lnTo>
                <a:lnTo>
                  <a:pt x="196202" y="703783"/>
                </a:lnTo>
                <a:lnTo>
                  <a:pt x="195922" y="702221"/>
                </a:lnTo>
                <a:lnTo>
                  <a:pt x="195643" y="700658"/>
                </a:lnTo>
                <a:lnTo>
                  <a:pt x="195503" y="699096"/>
                </a:lnTo>
                <a:lnTo>
                  <a:pt x="195364" y="697547"/>
                </a:lnTo>
                <a:lnTo>
                  <a:pt x="195084" y="696099"/>
                </a:lnTo>
                <a:lnTo>
                  <a:pt x="194944" y="694537"/>
                </a:lnTo>
                <a:lnTo>
                  <a:pt x="194792" y="692975"/>
                </a:lnTo>
                <a:lnTo>
                  <a:pt x="194665" y="691413"/>
                </a:lnTo>
                <a:lnTo>
                  <a:pt x="194665" y="689851"/>
                </a:lnTo>
                <a:lnTo>
                  <a:pt x="194513" y="688289"/>
                </a:lnTo>
                <a:lnTo>
                  <a:pt x="194513" y="686727"/>
                </a:lnTo>
                <a:lnTo>
                  <a:pt x="194373" y="685291"/>
                </a:lnTo>
                <a:lnTo>
                  <a:pt x="194373" y="683729"/>
                </a:lnTo>
                <a:lnTo>
                  <a:pt x="194373" y="682167"/>
                </a:lnTo>
                <a:lnTo>
                  <a:pt x="194373" y="680605"/>
                </a:lnTo>
                <a:lnTo>
                  <a:pt x="194513" y="679043"/>
                </a:lnTo>
                <a:lnTo>
                  <a:pt x="194513" y="677481"/>
                </a:lnTo>
                <a:lnTo>
                  <a:pt x="194513" y="676046"/>
                </a:lnTo>
                <a:lnTo>
                  <a:pt x="194665" y="674484"/>
                </a:lnTo>
                <a:lnTo>
                  <a:pt x="194665" y="672922"/>
                </a:lnTo>
                <a:lnTo>
                  <a:pt x="194792" y="671360"/>
                </a:lnTo>
                <a:lnTo>
                  <a:pt x="194944" y="669797"/>
                </a:lnTo>
                <a:lnTo>
                  <a:pt x="195084" y="668235"/>
                </a:lnTo>
                <a:lnTo>
                  <a:pt x="195224" y="666673"/>
                </a:lnTo>
                <a:lnTo>
                  <a:pt x="195364" y="665238"/>
                </a:lnTo>
                <a:lnTo>
                  <a:pt x="195503" y="663676"/>
                </a:lnTo>
                <a:lnTo>
                  <a:pt x="195643" y="662114"/>
                </a:lnTo>
                <a:lnTo>
                  <a:pt x="195783" y="660552"/>
                </a:lnTo>
                <a:lnTo>
                  <a:pt x="195922" y="658990"/>
                </a:lnTo>
                <a:lnTo>
                  <a:pt x="196062" y="657428"/>
                </a:lnTo>
                <a:lnTo>
                  <a:pt x="196062" y="655866"/>
                </a:lnTo>
                <a:lnTo>
                  <a:pt x="196202" y="654430"/>
                </a:lnTo>
                <a:lnTo>
                  <a:pt x="196341" y="652868"/>
                </a:lnTo>
                <a:lnTo>
                  <a:pt x="196481" y="651306"/>
                </a:lnTo>
                <a:lnTo>
                  <a:pt x="196481" y="649744"/>
                </a:lnTo>
                <a:lnTo>
                  <a:pt x="196621" y="648182"/>
                </a:lnTo>
                <a:lnTo>
                  <a:pt x="196621" y="646620"/>
                </a:lnTo>
                <a:lnTo>
                  <a:pt x="196621" y="645172"/>
                </a:lnTo>
                <a:lnTo>
                  <a:pt x="196621" y="643623"/>
                </a:lnTo>
                <a:lnTo>
                  <a:pt x="196621" y="642061"/>
                </a:lnTo>
                <a:lnTo>
                  <a:pt x="196481" y="640499"/>
                </a:lnTo>
                <a:lnTo>
                  <a:pt x="196481" y="638936"/>
                </a:lnTo>
                <a:lnTo>
                  <a:pt x="196341" y="637362"/>
                </a:lnTo>
                <a:lnTo>
                  <a:pt x="196202" y="635812"/>
                </a:lnTo>
                <a:lnTo>
                  <a:pt x="196062" y="634364"/>
                </a:lnTo>
                <a:lnTo>
                  <a:pt x="195922" y="632815"/>
                </a:lnTo>
                <a:lnTo>
                  <a:pt x="195643" y="631253"/>
                </a:lnTo>
                <a:lnTo>
                  <a:pt x="195503" y="629678"/>
                </a:lnTo>
                <a:lnTo>
                  <a:pt x="195224" y="628116"/>
                </a:lnTo>
                <a:lnTo>
                  <a:pt x="194944" y="626554"/>
                </a:lnTo>
                <a:lnTo>
                  <a:pt x="194513" y="625005"/>
                </a:lnTo>
                <a:lnTo>
                  <a:pt x="194233" y="623557"/>
                </a:lnTo>
                <a:lnTo>
                  <a:pt x="193814" y="622007"/>
                </a:lnTo>
                <a:lnTo>
                  <a:pt x="193395" y="620433"/>
                </a:lnTo>
                <a:lnTo>
                  <a:pt x="192976" y="618870"/>
                </a:lnTo>
                <a:lnTo>
                  <a:pt x="192557" y="617308"/>
                </a:lnTo>
                <a:lnTo>
                  <a:pt x="192138" y="615746"/>
                </a:lnTo>
                <a:lnTo>
                  <a:pt x="191719" y="614311"/>
                </a:lnTo>
                <a:lnTo>
                  <a:pt x="191147" y="612749"/>
                </a:lnTo>
                <a:lnTo>
                  <a:pt x="190728" y="611187"/>
                </a:lnTo>
                <a:lnTo>
                  <a:pt x="190169" y="609625"/>
                </a:lnTo>
                <a:lnTo>
                  <a:pt x="189750" y="608063"/>
                </a:lnTo>
                <a:lnTo>
                  <a:pt x="189191" y="606501"/>
                </a:lnTo>
                <a:lnTo>
                  <a:pt x="188633" y="604939"/>
                </a:lnTo>
                <a:lnTo>
                  <a:pt x="188201" y="603503"/>
                </a:lnTo>
                <a:lnTo>
                  <a:pt x="187642" y="601941"/>
                </a:lnTo>
                <a:lnTo>
                  <a:pt x="187083" y="600379"/>
                </a:lnTo>
                <a:lnTo>
                  <a:pt x="186664" y="598817"/>
                </a:lnTo>
                <a:lnTo>
                  <a:pt x="186245" y="597255"/>
                </a:lnTo>
                <a:lnTo>
                  <a:pt x="185686" y="595693"/>
                </a:lnTo>
                <a:lnTo>
                  <a:pt x="185254" y="594131"/>
                </a:lnTo>
                <a:lnTo>
                  <a:pt x="184848" y="592696"/>
                </a:lnTo>
                <a:lnTo>
                  <a:pt x="184429" y="591134"/>
                </a:lnTo>
                <a:lnTo>
                  <a:pt x="184137" y="589572"/>
                </a:lnTo>
                <a:lnTo>
                  <a:pt x="183718" y="588009"/>
                </a:lnTo>
                <a:lnTo>
                  <a:pt x="183438" y="586447"/>
                </a:lnTo>
                <a:lnTo>
                  <a:pt x="183159" y="584885"/>
                </a:lnTo>
                <a:lnTo>
                  <a:pt x="182879" y="583323"/>
                </a:lnTo>
                <a:lnTo>
                  <a:pt x="182600" y="581888"/>
                </a:lnTo>
                <a:lnTo>
                  <a:pt x="182460" y="580326"/>
                </a:lnTo>
                <a:lnTo>
                  <a:pt x="182321" y="578764"/>
                </a:lnTo>
                <a:lnTo>
                  <a:pt x="182181" y="577202"/>
                </a:lnTo>
                <a:lnTo>
                  <a:pt x="182041" y="575640"/>
                </a:lnTo>
                <a:lnTo>
                  <a:pt x="181902" y="574078"/>
                </a:lnTo>
                <a:lnTo>
                  <a:pt x="181902" y="564832"/>
                </a:lnTo>
                <a:lnTo>
                  <a:pt x="182041" y="563270"/>
                </a:lnTo>
                <a:lnTo>
                  <a:pt x="182041" y="561822"/>
                </a:lnTo>
                <a:lnTo>
                  <a:pt x="182181" y="560273"/>
                </a:lnTo>
                <a:lnTo>
                  <a:pt x="182181" y="558711"/>
                </a:lnTo>
                <a:lnTo>
                  <a:pt x="182321" y="557148"/>
                </a:lnTo>
                <a:lnTo>
                  <a:pt x="182460" y="555586"/>
                </a:lnTo>
                <a:lnTo>
                  <a:pt x="182460" y="554024"/>
                </a:lnTo>
                <a:lnTo>
                  <a:pt x="182600" y="552462"/>
                </a:lnTo>
                <a:lnTo>
                  <a:pt x="182600" y="551014"/>
                </a:lnTo>
                <a:lnTo>
                  <a:pt x="182600" y="549465"/>
                </a:lnTo>
                <a:lnTo>
                  <a:pt x="182740" y="547903"/>
                </a:lnTo>
                <a:lnTo>
                  <a:pt x="182600" y="546341"/>
                </a:lnTo>
                <a:lnTo>
                  <a:pt x="182600" y="544766"/>
                </a:lnTo>
                <a:lnTo>
                  <a:pt x="182600" y="543217"/>
                </a:lnTo>
                <a:lnTo>
                  <a:pt x="182460" y="541769"/>
                </a:lnTo>
                <a:lnTo>
                  <a:pt x="182321" y="540207"/>
                </a:lnTo>
                <a:lnTo>
                  <a:pt x="182181" y="538657"/>
                </a:lnTo>
                <a:lnTo>
                  <a:pt x="181902" y="537082"/>
                </a:lnTo>
                <a:lnTo>
                  <a:pt x="181609" y="535520"/>
                </a:lnTo>
                <a:lnTo>
                  <a:pt x="181330" y="533958"/>
                </a:lnTo>
                <a:lnTo>
                  <a:pt x="178104" y="524713"/>
                </a:lnTo>
                <a:lnTo>
                  <a:pt x="177406" y="523151"/>
                </a:lnTo>
                <a:lnTo>
                  <a:pt x="171513" y="513905"/>
                </a:lnTo>
                <a:lnTo>
                  <a:pt x="170395" y="512343"/>
                </a:lnTo>
                <a:lnTo>
                  <a:pt x="169125" y="510908"/>
                </a:lnTo>
                <a:lnTo>
                  <a:pt x="167728" y="509346"/>
                </a:lnTo>
                <a:lnTo>
                  <a:pt x="166331" y="507784"/>
                </a:lnTo>
                <a:lnTo>
                  <a:pt x="150901" y="493852"/>
                </a:lnTo>
                <a:lnTo>
                  <a:pt x="148945" y="492290"/>
                </a:lnTo>
                <a:lnTo>
                  <a:pt x="146837" y="490727"/>
                </a:lnTo>
                <a:lnTo>
                  <a:pt x="144729" y="489292"/>
                </a:lnTo>
                <a:lnTo>
                  <a:pt x="142633" y="487730"/>
                </a:lnTo>
                <a:lnTo>
                  <a:pt x="140385" y="486168"/>
                </a:lnTo>
                <a:lnTo>
                  <a:pt x="137998" y="484606"/>
                </a:lnTo>
                <a:lnTo>
                  <a:pt x="135750" y="483044"/>
                </a:lnTo>
                <a:lnTo>
                  <a:pt x="133375" y="481482"/>
                </a:lnTo>
                <a:lnTo>
                  <a:pt x="130848" y="480034"/>
                </a:lnTo>
                <a:lnTo>
                  <a:pt x="128460" y="478485"/>
                </a:lnTo>
                <a:lnTo>
                  <a:pt x="125945" y="476923"/>
                </a:lnTo>
                <a:lnTo>
                  <a:pt x="123405" y="475360"/>
                </a:lnTo>
                <a:lnTo>
                  <a:pt x="120751" y="473798"/>
                </a:lnTo>
                <a:lnTo>
                  <a:pt x="118084" y="472236"/>
                </a:lnTo>
                <a:lnTo>
                  <a:pt x="115417" y="470674"/>
                </a:lnTo>
                <a:lnTo>
                  <a:pt x="112750" y="469226"/>
                </a:lnTo>
                <a:lnTo>
                  <a:pt x="109943" y="467664"/>
                </a:lnTo>
                <a:lnTo>
                  <a:pt x="107289" y="466115"/>
                </a:lnTo>
                <a:lnTo>
                  <a:pt x="104482" y="464553"/>
                </a:lnTo>
                <a:lnTo>
                  <a:pt x="101676" y="462991"/>
                </a:lnTo>
                <a:lnTo>
                  <a:pt x="98869" y="461416"/>
                </a:lnTo>
                <a:lnTo>
                  <a:pt x="96062" y="459866"/>
                </a:lnTo>
                <a:lnTo>
                  <a:pt x="93116" y="458419"/>
                </a:lnTo>
                <a:lnTo>
                  <a:pt x="90309" y="456857"/>
                </a:lnTo>
                <a:lnTo>
                  <a:pt x="87515" y="455307"/>
                </a:lnTo>
                <a:lnTo>
                  <a:pt x="84696" y="453732"/>
                </a:lnTo>
                <a:lnTo>
                  <a:pt x="81762" y="452170"/>
                </a:lnTo>
                <a:lnTo>
                  <a:pt x="78955" y="450608"/>
                </a:lnTo>
                <a:lnTo>
                  <a:pt x="76149" y="449059"/>
                </a:lnTo>
                <a:lnTo>
                  <a:pt x="73342" y="447611"/>
                </a:lnTo>
                <a:lnTo>
                  <a:pt x="70535" y="446049"/>
                </a:lnTo>
                <a:lnTo>
                  <a:pt x="67868" y="444487"/>
                </a:lnTo>
                <a:lnTo>
                  <a:pt x="65074" y="442925"/>
                </a:lnTo>
                <a:lnTo>
                  <a:pt x="62407" y="441363"/>
                </a:lnTo>
                <a:lnTo>
                  <a:pt x="59880" y="439800"/>
                </a:lnTo>
                <a:lnTo>
                  <a:pt x="57213" y="438365"/>
                </a:lnTo>
                <a:lnTo>
                  <a:pt x="54686" y="436803"/>
                </a:lnTo>
                <a:lnTo>
                  <a:pt x="52158" y="435241"/>
                </a:lnTo>
                <a:lnTo>
                  <a:pt x="49783" y="433679"/>
                </a:lnTo>
                <a:lnTo>
                  <a:pt x="47396" y="432117"/>
                </a:lnTo>
                <a:lnTo>
                  <a:pt x="45148" y="430555"/>
                </a:lnTo>
                <a:lnTo>
                  <a:pt x="42900" y="428993"/>
                </a:lnTo>
                <a:lnTo>
                  <a:pt x="40665" y="427558"/>
                </a:lnTo>
                <a:lnTo>
                  <a:pt x="38557" y="425996"/>
                </a:lnTo>
                <a:lnTo>
                  <a:pt x="36601" y="424433"/>
                </a:lnTo>
                <a:lnTo>
                  <a:pt x="34632" y="422871"/>
                </a:lnTo>
                <a:lnTo>
                  <a:pt x="32664" y="421309"/>
                </a:lnTo>
                <a:lnTo>
                  <a:pt x="30987" y="419747"/>
                </a:lnTo>
                <a:lnTo>
                  <a:pt x="29159" y="418185"/>
                </a:lnTo>
                <a:lnTo>
                  <a:pt x="27622" y="416750"/>
                </a:lnTo>
                <a:lnTo>
                  <a:pt x="25946" y="415188"/>
                </a:lnTo>
                <a:lnTo>
                  <a:pt x="24536" y="413626"/>
                </a:lnTo>
                <a:lnTo>
                  <a:pt x="23126" y="412064"/>
                </a:lnTo>
                <a:lnTo>
                  <a:pt x="21729" y="410502"/>
                </a:lnTo>
                <a:lnTo>
                  <a:pt x="20472" y="408939"/>
                </a:lnTo>
                <a:lnTo>
                  <a:pt x="19342" y="407492"/>
                </a:lnTo>
                <a:lnTo>
                  <a:pt x="18224" y="405942"/>
                </a:lnTo>
                <a:lnTo>
                  <a:pt x="17246" y="404380"/>
                </a:lnTo>
                <a:lnTo>
                  <a:pt x="16255" y="402818"/>
                </a:lnTo>
                <a:lnTo>
                  <a:pt x="10934" y="392010"/>
                </a:lnTo>
                <a:lnTo>
                  <a:pt x="10363" y="390448"/>
                </a:lnTo>
                <a:lnTo>
                  <a:pt x="9804" y="388886"/>
                </a:lnTo>
                <a:lnTo>
                  <a:pt x="9245" y="387324"/>
                </a:lnTo>
                <a:lnTo>
                  <a:pt x="8826" y="385876"/>
                </a:lnTo>
                <a:lnTo>
                  <a:pt x="8267" y="384327"/>
                </a:lnTo>
                <a:lnTo>
                  <a:pt x="7848" y="382765"/>
                </a:lnTo>
                <a:lnTo>
                  <a:pt x="7429" y="381203"/>
                </a:lnTo>
                <a:lnTo>
                  <a:pt x="7010" y="379641"/>
                </a:lnTo>
                <a:lnTo>
                  <a:pt x="6591" y="378078"/>
                </a:lnTo>
                <a:lnTo>
                  <a:pt x="6159" y="376631"/>
                </a:lnTo>
                <a:lnTo>
                  <a:pt x="5880" y="375069"/>
                </a:lnTo>
                <a:lnTo>
                  <a:pt x="5460" y="373519"/>
                </a:lnTo>
                <a:lnTo>
                  <a:pt x="5041" y="371957"/>
                </a:lnTo>
                <a:lnTo>
                  <a:pt x="4622" y="370382"/>
                </a:lnTo>
                <a:lnTo>
                  <a:pt x="4343" y="368820"/>
                </a:lnTo>
                <a:lnTo>
                  <a:pt x="3924" y="367258"/>
                </a:lnTo>
                <a:lnTo>
                  <a:pt x="3644" y="365823"/>
                </a:lnTo>
                <a:lnTo>
                  <a:pt x="3213" y="364261"/>
                </a:lnTo>
                <a:lnTo>
                  <a:pt x="2933" y="362699"/>
                </a:lnTo>
                <a:lnTo>
                  <a:pt x="2514" y="361137"/>
                </a:lnTo>
                <a:lnTo>
                  <a:pt x="2235" y="359575"/>
                </a:lnTo>
                <a:lnTo>
                  <a:pt x="1816" y="358012"/>
                </a:lnTo>
                <a:lnTo>
                  <a:pt x="1536" y="356450"/>
                </a:lnTo>
                <a:lnTo>
                  <a:pt x="1257" y="355015"/>
                </a:lnTo>
                <a:lnTo>
                  <a:pt x="977" y="353453"/>
                </a:lnTo>
                <a:lnTo>
                  <a:pt x="825" y="351891"/>
                </a:lnTo>
                <a:lnTo>
                  <a:pt x="546" y="350329"/>
                </a:lnTo>
                <a:lnTo>
                  <a:pt x="419" y="348767"/>
                </a:lnTo>
                <a:lnTo>
                  <a:pt x="279" y="347205"/>
                </a:lnTo>
                <a:lnTo>
                  <a:pt x="126" y="345770"/>
                </a:lnTo>
                <a:lnTo>
                  <a:pt x="0" y="344208"/>
                </a:lnTo>
                <a:lnTo>
                  <a:pt x="0" y="342645"/>
                </a:lnTo>
                <a:lnTo>
                  <a:pt x="0" y="341083"/>
                </a:lnTo>
                <a:lnTo>
                  <a:pt x="126" y="339521"/>
                </a:lnTo>
                <a:lnTo>
                  <a:pt x="279" y="337959"/>
                </a:lnTo>
                <a:lnTo>
                  <a:pt x="419" y="336397"/>
                </a:lnTo>
                <a:lnTo>
                  <a:pt x="698" y="334962"/>
                </a:lnTo>
                <a:lnTo>
                  <a:pt x="977" y="333400"/>
                </a:lnTo>
                <a:lnTo>
                  <a:pt x="1396" y="331838"/>
                </a:lnTo>
                <a:lnTo>
                  <a:pt x="1955" y="330276"/>
                </a:lnTo>
                <a:lnTo>
                  <a:pt x="2374" y="328714"/>
                </a:lnTo>
                <a:lnTo>
                  <a:pt x="3073" y="327151"/>
                </a:lnTo>
                <a:lnTo>
                  <a:pt x="3771" y="325589"/>
                </a:lnTo>
                <a:lnTo>
                  <a:pt x="4622" y="324154"/>
                </a:lnTo>
                <a:lnTo>
                  <a:pt x="5460" y="322592"/>
                </a:lnTo>
                <a:lnTo>
                  <a:pt x="6438" y="321030"/>
                </a:lnTo>
                <a:lnTo>
                  <a:pt x="7569" y="319468"/>
                </a:lnTo>
                <a:lnTo>
                  <a:pt x="8686" y="317906"/>
                </a:lnTo>
                <a:lnTo>
                  <a:pt x="9956" y="316344"/>
                </a:lnTo>
                <a:lnTo>
                  <a:pt x="11353" y="314782"/>
                </a:lnTo>
                <a:lnTo>
                  <a:pt x="12750" y="313347"/>
                </a:lnTo>
                <a:lnTo>
                  <a:pt x="14300" y="311784"/>
                </a:lnTo>
                <a:lnTo>
                  <a:pt x="15836" y="310222"/>
                </a:lnTo>
                <a:lnTo>
                  <a:pt x="17665" y="308660"/>
                </a:lnTo>
                <a:lnTo>
                  <a:pt x="19481" y="307098"/>
                </a:lnTo>
                <a:lnTo>
                  <a:pt x="21310" y="305536"/>
                </a:lnTo>
                <a:lnTo>
                  <a:pt x="23418" y="304088"/>
                </a:lnTo>
                <a:lnTo>
                  <a:pt x="25514" y="302526"/>
                </a:lnTo>
                <a:lnTo>
                  <a:pt x="27622" y="300977"/>
                </a:lnTo>
                <a:lnTo>
                  <a:pt x="30010" y="299415"/>
                </a:lnTo>
                <a:lnTo>
                  <a:pt x="32384" y="297853"/>
                </a:lnTo>
                <a:lnTo>
                  <a:pt x="34772" y="296290"/>
                </a:lnTo>
                <a:lnTo>
                  <a:pt x="37299" y="294728"/>
                </a:lnTo>
                <a:lnTo>
                  <a:pt x="39827" y="293281"/>
                </a:lnTo>
                <a:lnTo>
                  <a:pt x="42621" y="291718"/>
                </a:lnTo>
                <a:lnTo>
                  <a:pt x="45288" y="290169"/>
                </a:lnTo>
                <a:lnTo>
                  <a:pt x="59880" y="282473"/>
                </a:lnTo>
                <a:lnTo>
                  <a:pt x="62966" y="280911"/>
                </a:lnTo>
                <a:lnTo>
                  <a:pt x="65912" y="279361"/>
                </a:lnTo>
                <a:lnTo>
                  <a:pt x="69138" y="277787"/>
                </a:lnTo>
                <a:lnTo>
                  <a:pt x="72224" y="276224"/>
                </a:lnTo>
                <a:lnTo>
                  <a:pt x="75310" y="274662"/>
                </a:lnTo>
                <a:lnTo>
                  <a:pt x="78536" y="273227"/>
                </a:lnTo>
                <a:lnTo>
                  <a:pt x="81622" y="271665"/>
                </a:lnTo>
                <a:lnTo>
                  <a:pt x="84848" y="270103"/>
                </a:lnTo>
                <a:lnTo>
                  <a:pt x="87922" y="268541"/>
                </a:lnTo>
                <a:lnTo>
                  <a:pt x="91160" y="266979"/>
                </a:lnTo>
                <a:lnTo>
                  <a:pt x="94233" y="265417"/>
                </a:lnTo>
                <a:lnTo>
                  <a:pt x="97332" y="263855"/>
                </a:lnTo>
                <a:lnTo>
                  <a:pt x="100406" y="262420"/>
                </a:lnTo>
                <a:lnTo>
                  <a:pt x="103492" y="260857"/>
                </a:lnTo>
                <a:lnTo>
                  <a:pt x="106438" y="259295"/>
                </a:lnTo>
                <a:lnTo>
                  <a:pt x="109385" y="257733"/>
                </a:lnTo>
                <a:lnTo>
                  <a:pt x="112331" y="256171"/>
                </a:lnTo>
                <a:lnTo>
                  <a:pt x="115138" y="254609"/>
                </a:lnTo>
                <a:lnTo>
                  <a:pt x="117944" y="253047"/>
                </a:lnTo>
                <a:lnTo>
                  <a:pt x="120751" y="251612"/>
                </a:lnTo>
                <a:lnTo>
                  <a:pt x="123405" y="250050"/>
                </a:lnTo>
                <a:lnTo>
                  <a:pt x="126072" y="248488"/>
                </a:lnTo>
                <a:lnTo>
                  <a:pt x="128600" y="246926"/>
                </a:lnTo>
                <a:lnTo>
                  <a:pt x="131127" y="245363"/>
                </a:lnTo>
                <a:lnTo>
                  <a:pt x="133515" y="243801"/>
                </a:lnTo>
                <a:lnTo>
                  <a:pt x="135889" y="242354"/>
                </a:lnTo>
                <a:lnTo>
                  <a:pt x="138277" y="240804"/>
                </a:lnTo>
                <a:lnTo>
                  <a:pt x="140385" y="239242"/>
                </a:lnTo>
                <a:lnTo>
                  <a:pt x="142633" y="237680"/>
                </a:lnTo>
                <a:lnTo>
                  <a:pt x="144729" y="236118"/>
                </a:lnTo>
                <a:lnTo>
                  <a:pt x="146697" y="234556"/>
                </a:lnTo>
                <a:lnTo>
                  <a:pt x="148653" y="232994"/>
                </a:lnTo>
                <a:lnTo>
                  <a:pt x="150482" y="231546"/>
                </a:lnTo>
                <a:lnTo>
                  <a:pt x="159029" y="223748"/>
                </a:lnTo>
                <a:lnTo>
                  <a:pt x="160578" y="222186"/>
                </a:lnTo>
                <a:lnTo>
                  <a:pt x="167309" y="214502"/>
                </a:lnTo>
                <a:lnTo>
                  <a:pt x="168567" y="212940"/>
                </a:lnTo>
                <a:lnTo>
                  <a:pt x="169697" y="211378"/>
                </a:lnTo>
                <a:lnTo>
                  <a:pt x="170814" y="209930"/>
                </a:lnTo>
                <a:lnTo>
                  <a:pt x="171945" y="208381"/>
                </a:lnTo>
                <a:lnTo>
                  <a:pt x="173062" y="206819"/>
                </a:lnTo>
                <a:lnTo>
                  <a:pt x="174040" y="205257"/>
                </a:lnTo>
                <a:lnTo>
                  <a:pt x="175018" y="203695"/>
                </a:lnTo>
                <a:lnTo>
                  <a:pt x="176009" y="202120"/>
                </a:lnTo>
                <a:lnTo>
                  <a:pt x="176987" y="200685"/>
                </a:lnTo>
                <a:lnTo>
                  <a:pt x="177825" y="199123"/>
                </a:lnTo>
                <a:lnTo>
                  <a:pt x="178815" y="197561"/>
                </a:lnTo>
                <a:lnTo>
                  <a:pt x="179654" y="196011"/>
                </a:lnTo>
                <a:lnTo>
                  <a:pt x="180492" y="194436"/>
                </a:lnTo>
                <a:lnTo>
                  <a:pt x="181330" y="192874"/>
                </a:lnTo>
                <a:lnTo>
                  <a:pt x="182041" y="191312"/>
                </a:lnTo>
                <a:lnTo>
                  <a:pt x="182879" y="189877"/>
                </a:lnTo>
                <a:lnTo>
                  <a:pt x="183578" y="188315"/>
                </a:lnTo>
                <a:lnTo>
                  <a:pt x="184276" y="186753"/>
                </a:lnTo>
                <a:lnTo>
                  <a:pt x="184975" y="185191"/>
                </a:lnTo>
                <a:lnTo>
                  <a:pt x="185686" y="183629"/>
                </a:lnTo>
                <a:lnTo>
                  <a:pt x="186385" y="182067"/>
                </a:lnTo>
                <a:lnTo>
                  <a:pt x="187083" y="180505"/>
                </a:lnTo>
                <a:lnTo>
                  <a:pt x="187642" y="179069"/>
                </a:lnTo>
                <a:lnTo>
                  <a:pt x="188201" y="177507"/>
                </a:lnTo>
                <a:lnTo>
                  <a:pt x="188912" y="175945"/>
                </a:lnTo>
                <a:lnTo>
                  <a:pt x="189471" y="174383"/>
                </a:lnTo>
                <a:lnTo>
                  <a:pt x="189890" y="172821"/>
                </a:lnTo>
                <a:lnTo>
                  <a:pt x="190449" y="171259"/>
                </a:lnTo>
                <a:lnTo>
                  <a:pt x="190868" y="169824"/>
                </a:lnTo>
                <a:lnTo>
                  <a:pt x="191439" y="168262"/>
                </a:lnTo>
                <a:lnTo>
                  <a:pt x="191846" y="166700"/>
                </a:lnTo>
                <a:lnTo>
                  <a:pt x="192277" y="165138"/>
                </a:lnTo>
                <a:lnTo>
                  <a:pt x="192557" y="163575"/>
                </a:lnTo>
                <a:lnTo>
                  <a:pt x="192976" y="162013"/>
                </a:lnTo>
                <a:lnTo>
                  <a:pt x="193255" y="160451"/>
                </a:lnTo>
                <a:lnTo>
                  <a:pt x="193535" y="159003"/>
                </a:lnTo>
                <a:lnTo>
                  <a:pt x="193814" y="157454"/>
                </a:lnTo>
                <a:lnTo>
                  <a:pt x="194094" y="155892"/>
                </a:lnTo>
                <a:lnTo>
                  <a:pt x="194373" y="154330"/>
                </a:lnTo>
                <a:lnTo>
                  <a:pt x="194513" y="152768"/>
                </a:lnTo>
                <a:lnTo>
                  <a:pt x="194792" y="151206"/>
                </a:lnTo>
                <a:lnTo>
                  <a:pt x="194944" y="149644"/>
                </a:lnTo>
                <a:lnTo>
                  <a:pt x="194944" y="148196"/>
                </a:lnTo>
                <a:lnTo>
                  <a:pt x="195084" y="146646"/>
                </a:lnTo>
                <a:lnTo>
                  <a:pt x="195224" y="145084"/>
                </a:lnTo>
                <a:lnTo>
                  <a:pt x="195224" y="143522"/>
                </a:lnTo>
                <a:lnTo>
                  <a:pt x="195224" y="141960"/>
                </a:lnTo>
                <a:lnTo>
                  <a:pt x="195224" y="134277"/>
                </a:lnTo>
                <a:lnTo>
                  <a:pt x="195084" y="132714"/>
                </a:lnTo>
                <a:lnTo>
                  <a:pt x="195084" y="131152"/>
                </a:lnTo>
                <a:lnTo>
                  <a:pt x="194944" y="129590"/>
                </a:lnTo>
                <a:lnTo>
                  <a:pt x="194944" y="128142"/>
                </a:lnTo>
                <a:lnTo>
                  <a:pt x="194792" y="126580"/>
                </a:lnTo>
                <a:lnTo>
                  <a:pt x="194792" y="125031"/>
                </a:lnTo>
                <a:lnTo>
                  <a:pt x="194665" y="123469"/>
                </a:lnTo>
                <a:lnTo>
                  <a:pt x="194513" y="121907"/>
                </a:lnTo>
                <a:lnTo>
                  <a:pt x="194513" y="120345"/>
                </a:lnTo>
                <a:lnTo>
                  <a:pt x="194373" y="118770"/>
                </a:lnTo>
                <a:lnTo>
                  <a:pt x="194373" y="117335"/>
                </a:lnTo>
                <a:lnTo>
                  <a:pt x="194233" y="115773"/>
                </a:lnTo>
                <a:lnTo>
                  <a:pt x="194233" y="114223"/>
                </a:lnTo>
                <a:lnTo>
                  <a:pt x="194233" y="112661"/>
                </a:lnTo>
                <a:lnTo>
                  <a:pt x="194094" y="111099"/>
                </a:lnTo>
                <a:lnTo>
                  <a:pt x="194094" y="109524"/>
                </a:lnTo>
                <a:lnTo>
                  <a:pt x="194094" y="108089"/>
                </a:lnTo>
                <a:lnTo>
                  <a:pt x="194094" y="106527"/>
                </a:lnTo>
                <a:lnTo>
                  <a:pt x="194233" y="104965"/>
                </a:lnTo>
                <a:lnTo>
                  <a:pt x="194233" y="103403"/>
                </a:lnTo>
                <a:lnTo>
                  <a:pt x="194233" y="101841"/>
                </a:lnTo>
                <a:lnTo>
                  <a:pt x="194373" y="100279"/>
                </a:lnTo>
                <a:lnTo>
                  <a:pt x="194513" y="98717"/>
                </a:lnTo>
                <a:lnTo>
                  <a:pt x="194513" y="97281"/>
                </a:lnTo>
                <a:lnTo>
                  <a:pt x="194665" y="95719"/>
                </a:lnTo>
                <a:lnTo>
                  <a:pt x="194792" y="94157"/>
                </a:lnTo>
                <a:lnTo>
                  <a:pt x="195084" y="92595"/>
                </a:lnTo>
                <a:lnTo>
                  <a:pt x="195224" y="91033"/>
                </a:lnTo>
                <a:lnTo>
                  <a:pt x="195364" y="89471"/>
                </a:lnTo>
                <a:lnTo>
                  <a:pt x="195643" y="87909"/>
                </a:lnTo>
                <a:lnTo>
                  <a:pt x="195922" y="86474"/>
                </a:lnTo>
                <a:lnTo>
                  <a:pt x="196062" y="84912"/>
                </a:lnTo>
                <a:lnTo>
                  <a:pt x="196341" y="83350"/>
                </a:lnTo>
                <a:lnTo>
                  <a:pt x="196621" y="81787"/>
                </a:lnTo>
                <a:lnTo>
                  <a:pt x="196900" y="80225"/>
                </a:lnTo>
                <a:lnTo>
                  <a:pt x="197180" y="78663"/>
                </a:lnTo>
                <a:lnTo>
                  <a:pt x="197459" y="77101"/>
                </a:lnTo>
                <a:lnTo>
                  <a:pt x="197738" y="75666"/>
                </a:lnTo>
                <a:lnTo>
                  <a:pt x="198031" y="74104"/>
                </a:lnTo>
                <a:lnTo>
                  <a:pt x="198310" y="72542"/>
                </a:lnTo>
                <a:lnTo>
                  <a:pt x="198589" y="70980"/>
                </a:lnTo>
                <a:lnTo>
                  <a:pt x="198869" y="69418"/>
                </a:lnTo>
                <a:lnTo>
                  <a:pt x="200405" y="61734"/>
                </a:lnTo>
                <a:lnTo>
                  <a:pt x="200685" y="60172"/>
                </a:lnTo>
                <a:lnTo>
                  <a:pt x="200964" y="58610"/>
                </a:lnTo>
                <a:lnTo>
                  <a:pt x="201256" y="57048"/>
                </a:lnTo>
                <a:lnTo>
                  <a:pt x="201536" y="55600"/>
                </a:lnTo>
                <a:lnTo>
                  <a:pt x="201815" y="54038"/>
                </a:lnTo>
                <a:lnTo>
                  <a:pt x="202095" y="52489"/>
                </a:lnTo>
                <a:lnTo>
                  <a:pt x="202234" y="50926"/>
                </a:lnTo>
                <a:lnTo>
                  <a:pt x="202514" y="49364"/>
                </a:lnTo>
                <a:lnTo>
                  <a:pt x="202653" y="47802"/>
                </a:lnTo>
                <a:lnTo>
                  <a:pt x="202933" y="46240"/>
                </a:lnTo>
                <a:lnTo>
                  <a:pt x="203072" y="44792"/>
                </a:lnTo>
                <a:lnTo>
                  <a:pt x="203352" y="43230"/>
                </a:lnTo>
                <a:lnTo>
                  <a:pt x="203492" y="41681"/>
                </a:lnTo>
                <a:lnTo>
                  <a:pt x="203631" y="40119"/>
                </a:lnTo>
                <a:lnTo>
                  <a:pt x="203771" y="38557"/>
                </a:lnTo>
                <a:lnTo>
                  <a:pt x="204050" y="36995"/>
                </a:lnTo>
                <a:lnTo>
                  <a:pt x="204203" y="35547"/>
                </a:lnTo>
                <a:lnTo>
                  <a:pt x="204330" y="33985"/>
                </a:lnTo>
                <a:lnTo>
                  <a:pt x="204330" y="32423"/>
                </a:lnTo>
                <a:lnTo>
                  <a:pt x="204482" y="30873"/>
                </a:lnTo>
                <a:lnTo>
                  <a:pt x="204609" y="29311"/>
                </a:lnTo>
                <a:lnTo>
                  <a:pt x="204762" y="27749"/>
                </a:lnTo>
                <a:lnTo>
                  <a:pt x="204762" y="26174"/>
                </a:lnTo>
                <a:lnTo>
                  <a:pt x="204901" y="24739"/>
                </a:lnTo>
                <a:lnTo>
                  <a:pt x="205041" y="23177"/>
                </a:lnTo>
                <a:lnTo>
                  <a:pt x="205041" y="21615"/>
                </a:lnTo>
                <a:lnTo>
                  <a:pt x="205181" y="20053"/>
                </a:lnTo>
                <a:lnTo>
                  <a:pt x="205181" y="18491"/>
                </a:lnTo>
                <a:lnTo>
                  <a:pt x="205181" y="16929"/>
                </a:lnTo>
                <a:lnTo>
                  <a:pt x="205320" y="15366"/>
                </a:lnTo>
                <a:lnTo>
                  <a:pt x="205320" y="13931"/>
                </a:lnTo>
                <a:lnTo>
                  <a:pt x="205320" y="12369"/>
                </a:lnTo>
                <a:lnTo>
                  <a:pt x="205460" y="10807"/>
                </a:lnTo>
                <a:lnTo>
                  <a:pt x="205460" y="9245"/>
                </a:lnTo>
                <a:lnTo>
                  <a:pt x="205460" y="7683"/>
                </a:lnTo>
                <a:lnTo>
                  <a:pt x="205460" y="6121"/>
                </a:lnTo>
                <a:lnTo>
                  <a:pt x="205600" y="4686"/>
                </a:lnTo>
                <a:lnTo>
                  <a:pt x="205600" y="3124"/>
                </a:lnTo>
                <a:lnTo>
                  <a:pt x="205600" y="1562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562"/>
                </a:lnTo>
                <a:lnTo>
                  <a:pt x="205879" y="3124"/>
                </a:lnTo>
                <a:lnTo>
                  <a:pt x="205879" y="4686"/>
                </a:lnTo>
                <a:lnTo>
                  <a:pt x="205879" y="6121"/>
                </a:lnTo>
                <a:lnTo>
                  <a:pt x="206019" y="7683"/>
                </a:lnTo>
                <a:lnTo>
                  <a:pt x="206019" y="9245"/>
                </a:lnTo>
                <a:lnTo>
                  <a:pt x="206019" y="10807"/>
                </a:lnTo>
                <a:lnTo>
                  <a:pt x="206019" y="12369"/>
                </a:lnTo>
                <a:lnTo>
                  <a:pt x="206159" y="13931"/>
                </a:lnTo>
                <a:lnTo>
                  <a:pt x="206159" y="15366"/>
                </a:lnTo>
                <a:lnTo>
                  <a:pt x="206159" y="16929"/>
                </a:lnTo>
                <a:lnTo>
                  <a:pt x="206298" y="18491"/>
                </a:lnTo>
                <a:lnTo>
                  <a:pt x="206298" y="20053"/>
                </a:lnTo>
                <a:lnTo>
                  <a:pt x="206438" y="21615"/>
                </a:lnTo>
                <a:lnTo>
                  <a:pt x="206438" y="23177"/>
                </a:lnTo>
                <a:lnTo>
                  <a:pt x="206578" y="24739"/>
                </a:lnTo>
                <a:lnTo>
                  <a:pt x="206578" y="26174"/>
                </a:lnTo>
                <a:lnTo>
                  <a:pt x="206717" y="27749"/>
                </a:lnTo>
                <a:lnTo>
                  <a:pt x="206857" y="29311"/>
                </a:lnTo>
                <a:lnTo>
                  <a:pt x="206997" y="30873"/>
                </a:lnTo>
                <a:lnTo>
                  <a:pt x="206997" y="32423"/>
                </a:lnTo>
                <a:lnTo>
                  <a:pt x="207149" y="33985"/>
                </a:lnTo>
                <a:lnTo>
                  <a:pt x="207276" y="35547"/>
                </a:lnTo>
                <a:lnTo>
                  <a:pt x="207429" y="36995"/>
                </a:lnTo>
                <a:lnTo>
                  <a:pt x="207556" y="38557"/>
                </a:lnTo>
                <a:lnTo>
                  <a:pt x="207708" y="40119"/>
                </a:lnTo>
                <a:lnTo>
                  <a:pt x="207975" y="41681"/>
                </a:lnTo>
                <a:lnTo>
                  <a:pt x="208127" y="43230"/>
                </a:lnTo>
                <a:lnTo>
                  <a:pt x="208267" y="44792"/>
                </a:lnTo>
                <a:lnTo>
                  <a:pt x="208546" y="46240"/>
                </a:lnTo>
                <a:lnTo>
                  <a:pt x="208686" y="47802"/>
                </a:lnTo>
                <a:lnTo>
                  <a:pt x="208965" y="49364"/>
                </a:lnTo>
                <a:lnTo>
                  <a:pt x="209245" y="50926"/>
                </a:lnTo>
                <a:lnTo>
                  <a:pt x="209384" y="52489"/>
                </a:lnTo>
                <a:lnTo>
                  <a:pt x="209664" y="54038"/>
                </a:lnTo>
                <a:lnTo>
                  <a:pt x="209943" y="55600"/>
                </a:lnTo>
                <a:lnTo>
                  <a:pt x="210223" y="57048"/>
                </a:lnTo>
                <a:lnTo>
                  <a:pt x="210502" y="58610"/>
                </a:lnTo>
                <a:lnTo>
                  <a:pt x="210794" y="60172"/>
                </a:lnTo>
                <a:lnTo>
                  <a:pt x="211073" y="61734"/>
                </a:lnTo>
                <a:lnTo>
                  <a:pt x="211353" y="63296"/>
                </a:lnTo>
                <a:lnTo>
                  <a:pt x="211632" y="64858"/>
                </a:lnTo>
                <a:lnTo>
                  <a:pt x="211912" y="66408"/>
                </a:lnTo>
                <a:lnTo>
                  <a:pt x="212191" y="67856"/>
                </a:lnTo>
                <a:lnTo>
                  <a:pt x="212470" y="69418"/>
                </a:lnTo>
                <a:lnTo>
                  <a:pt x="212750" y="70980"/>
                </a:lnTo>
                <a:lnTo>
                  <a:pt x="213169" y="72542"/>
                </a:lnTo>
                <a:lnTo>
                  <a:pt x="213448" y="74104"/>
                </a:lnTo>
                <a:lnTo>
                  <a:pt x="213740" y="75666"/>
                </a:lnTo>
                <a:lnTo>
                  <a:pt x="214020" y="77101"/>
                </a:lnTo>
                <a:lnTo>
                  <a:pt x="214299" y="78663"/>
                </a:lnTo>
                <a:lnTo>
                  <a:pt x="214579" y="80225"/>
                </a:lnTo>
                <a:lnTo>
                  <a:pt x="214858" y="81787"/>
                </a:lnTo>
                <a:lnTo>
                  <a:pt x="215137" y="83350"/>
                </a:lnTo>
                <a:lnTo>
                  <a:pt x="215417" y="84912"/>
                </a:lnTo>
                <a:lnTo>
                  <a:pt x="215557" y="86474"/>
                </a:lnTo>
                <a:lnTo>
                  <a:pt x="215836" y="87909"/>
                </a:lnTo>
                <a:lnTo>
                  <a:pt x="215976" y="89471"/>
                </a:lnTo>
                <a:lnTo>
                  <a:pt x="216255" y="91033"/>
                </a:lnTo>
                <a:lnTo>
                  <a:pt x="216395" y="92595"/>
                </a:lnTo>
                <a:lnTo>
                  <a:pt x="216534" y="94157"/>
                </a:lnTo>
                <a:lnTo>
                  <a:pt x="216687" y="95719"/>
                </a:lnTo>
                <a:lnTo>
                  <a:pt x="216814" y="97281"/>
                </a:lnTo>
                <a:lnTo>
                  <a:pt x="216966" y="98717"/>
                </a:lnTo>
                <a:lnTo>
                  <a:pt x="217093" y="100279"/>
                </a:lnTo>
                <a:lnTo>
                  <a:pt x="217093" y="101841"/>
                </a:lnTo>
                <a:lnTo>
                  <a:pt x="217246" y="103403"/>
                </a:lnTo>
                <a:lnTo>
                  <a:pt x="217246" y="104965"/>
                </a:lnTo>
                <a:lnTo>
                  <a:pt x="217246" y="106527"/>
                </a:lnTo>
                <a:lnTo>
                  <a:pt x="217385" y="108089"/>
                </a:lnTo>
                <a:lnTo>
                  <a:pt x="217385" y="109524"/>
                </a:lnTo>
                <a:lnTo>
                  <a:pt x="217246" y="111099"/>
                </a:lnTo>
                <a:lnTo>
                  <a:pt x="217246" y="112661"/>
                </a:lnTo>
                <a:lnTo>
                  <a:pt x="217246" y="114223"/>
                </a:lnTo>
                <a:lnTo>
                  <a:pt x="217246" y="115773"/>
                </a:lnTo>
                <a:lnTo>
                  <a:pt x="217093" y="117335"/>
                </a:lnTo>
                <a:lnTo>
                  <a:pt x="217093" y="118770"/>
                </a:lnTo>
                <a:lnTo>
                  <a:pt x="216966" y="120345"/>
                </a:lnTo>
                <a:lnTo>
                  <a:pt x="216814" y="121907"/>
                </a:lnTo>
                <a:lnTo>
                  <a:pt x="216814" y="123469"/>
                </a:lnTo>
                <a:lnTo>
                  <a:pt x="216687" y="125031"/>
                </a:lnTo>
                <a:lnTo>
                  <a:pt x="216687" y="126580"/>
                </a:lnTo>
                <a:lnTo>
                  <a:pt x="216534" y="128142"/>
                </a:lnTo>
                <a:lnTo>
                  <a:pt x="216395" y="129590"/>
                </a:lnTo>
                <a:lnTo>
                  <a:pt x="216395" y="131152"/>
                </a:lnTo>
                <a:lnTo>
                  <a:pt x="216255" y="132714"/>
                </a:lnTo>
                <a:lnTo>
                  <a:pt x="216255" y="134277"/>
                </a:lnTo>
                <a:lnTo>
                  <a:pt x="216255" y="135839"/>
                </a:lnTo>
                <a:lnTo>
                  <a:pt x="216115" y="137388"/>
                </a:lnTo>
                <a:lnTo>
                  <a:pt x="216115" y="138950"/>
                </a:lnTo>
                <a:lnTo>
                  <a:pt x="216115" y="140398"/>
                </a:lnTo>
                <a:lnTo>
                  <a:pt x="216115" y="141960"/>
                </a:lnTo>
                <a:lnTo>
                  <a:pt x="216255" y="143522"/>
                </a:lnTo>
                <a:lnTo>
                  <a:pt x="216255" y="145084"/>
                </a:lnTo>
                <a:lnTo>
                  <a:pt x="216395" y="146646"/>
                </a:lnTo>
                <a:lnTo>
                  <a:pt x="216395" y="148196"/>
                </a:lnTo>
                <a:lnTo>
                  <a:pt x="216534" y="149644"/>
                </a:lnTo>
                <a:lnTo>
                  <a:pt x="216687" y="151206"/>
                </a:lnTo>
                <a:lnTo>
                  <a:pt x="216966" y="152768"/>
                </a:lnTo>
                <a:lnTo>
                  <a:pt x="217093" y="154330"/>
                </a:lnTo>
                <a:lnTo>
                  <a:pt x="217385" y="155892"/>
                </a:lnTo>
                <a:lnTo>
                  <a:pt x="217512" y="157454"/>
                </a:lnTo>
                <a:lnTo>
                  <a:pt x="217792" y="159003"/>
                </a:lnTo>
                <a:lnTo>
                  <a:pt x="218084" y="160451"/>
                </a:lnTo>
                <a:lnTo>
                  <a:pt x="218503" y="162013"/>
                </a:lnTo>
                <a:lnTo>
                  <a:pt x="218782" y="163575"/>
                </a:lnTo>
                <a:lnTo>
                  <a:pt x="219201" y="165138"/>
                </a:lnTo>
                <a:lnTo>
                  <a:pt x="219621" y="166700"/>
                </a:lnTo>
                <a:lnTo>
                  <a:pt x="220040" y="168262"/>
                </a:lnTo>
                <a:lnTo>
                  <a:pt x="220459" y="169824"/>
                </a:lnTo>
                <a:lnTo>
                  <a:pt x="221030" y="171259"/>
                </a:lnTo>
                <a:lnTo>
                  <a:pt x="221449" y="172821"/>
                </a:lnTo>
                <a:lnTo>
                  <a:pt x="222008" y="174383"/>
                </a:lnTo>
                <a:lnTo>
                  <a:pt x="222567" y="175945"/>
                </a:lnTo>
                <a:lnTo>
                  <a:pt x="223126" y="177507"/>
                </a:lnTo>
                <a:lnTo>
                  <a:pt x="223837" y="179069"/>
                </a:lnTo>
                <a:lnTo>
                  <a:pt x="224383" y="180505"/>
                </a:lnTo>
                <a:lnTo>
                  <a:pt x="225094" y="182067"/>
                </a:lnTo>
                <a:lnTo>
                  <a:pt x="225653" y="183629"/>
                </a:lnTo>
                <a:lnTo>
                  <a:pt x="226352" y="185191"/>
                </a:lnTo>
                <a:lnTo>
                  <a:pt x="227050" y="186753"/>
                </a:lnTo>
                <a:lnTo>
                  <a:pt x="227901" y="188315"/>
                </a:lnTo>
                <a:lnTo>
                  <a:pt x="228599" y="189877"/>
                </a:lnTo>
                <a:lnTo>
                  <a:pt x="229298" y="191312"/>
                </a:lnTo>
                <a:lnTo>
                  <a:pt x="230149" y="192874"/>
                </a:lnTo>
                <a:lnTo>
                  <a:pt x="230987" y="194436"/>
                </a:lnTo>
                <a:lnTo>
                  <a:pt x="231825" y="196011"/>
                </a:lnTo>
                <a:lnTo>
                  <a:pt x="232663" y="197561"/>
                </a:lnTo>
                <a:lnTo>
                  <a:pt x="233514" y="199123"/>
                </a:lnTo>
                <a:lnTo>
                  <a:pt x="234492" y="200685"/>
                </a:lnTo>
                <a:lnTo>
                  <a:pt x="235470" y="202120"/>
                </a:lnTo>
                <a:lnTo>
                  <a:pt x="236308" y="203695"/>
                </a:lnTo>
                <a:lnTo>
                  <a:pt x="237439" y="205257"/>
                </a:lnTo>
                <a:lnTo>
                  <a:pt x="238417" y="206819"/>
                </a:lnTo>
                <a:lnTo>
                  <a:pt x="239534" y="208381"/>
                </a:lnTo>
                <a:lnTo>
                  <a:pt x="240525" y="209930"/>
                </a:lnTo>
                <a:lnTo>
                  <a:pt x="241782" y="211378"/>
                </a:lnTo>
                <a:lnTo>
                  <a:pt x="242912" y="212940"/>
                </a:lnTo>
                <a:lnTo>
                  <a:pt x="244170" y="214502"/>
                </a:lnTo>
                <a:lnTo>
                  <a:pt x="245427" y="216065"/>
                </a:lnTo>
                <a:lnTo>
                  <a:pt x="246684" y="217627"/>
                </a:lnTo>
                <a:lnTo>
                  <a:pt x="257352" y="228434"/>
                </a:lnTo>
                <a:lnTo>
                  <a:pt x="259041" y="229996"/>
                </a:lnTo>
                <a:lnTo>
                  <a:pt x="260857" y="231546"/>
                </a:lnTo>
                <a:lnTo>
                  <a:pt x="262813" y="232994"/>
                </a:lnTo>
                <a:lnTo>
                  <a:pt x="264782" y="234556"/>
                </a:lnTo>
                <a:lnTo>
                  <a:pt x="277964" y="243801"/>
                </a:lnTo>
                <a:lnTo>
                  <a:pt x="280352" y="245363"/>
                </a:lnTo>
                <a:lnTo>
                  <a:pt x="282879" y="246926"/>
                </a:lnTo>
                <a:lnTo>
                  <a:pt x="285407" y="248488"/>
                </a:lnTo>
                <a:lnTo>
                  <a:pt x="288061" y="250050"/>
                </a:lnTo>
                <a:lnTo>
                  <a:pt x="290728" y="251612"/>
                </a:lnTo>
                <a:lnTo>
                  <a:pt x="293535" y="253047"/>
                </a:lnTo>
                <a:lnTo>
                  <a:pt x="296341" y="254609"/>
                </a:lnTo>
                <a:lnTo>
                  <a:pt x="299148" y="256171"/>
                </a:lnTo>
                <a:lnTo>
                  <a:pt x="302094" y="257733"/>
                </a:lnTo>
                <a:lnTo>
                  <a:pt x="305041" y="259295"/>
                </a:lnTo>
                <a:lnTo>
                  <a:pt x="307987" y="260857"/>
                </a:lnTo>
                <a:lnTo>
                  <a:pt x="311073" y="262420"/>
                </a:lnTo>
                <a:lnTo>
                  <a:pt x="314147" y="263855"/>
                </a:lnTo>
                <a:lnTo>
                  <a:pt x="317245" y="265417"/>
                </a:lnTo>
                <a:lnTo>
                  <a:pt x="320319" y="266979"/>
                </a:lnTo>
                <a:lnTo>
                  <a:pt x="323405" y="268541"/>
                </a:lnTo>
                <a:lnTo>
                  <a:pt x="326631" y="270103"/>
                </a:lnTo>
                <a:lnTo>
                  <a:pt x="329717" y="271665"/>
                </a:lnTo>
                <a:lnTo>
                  <a:pt x="332943" y="273227"/>
                </a:lnTo>
                <a:lnTo>
                  <a:pt x="336029" y="274662"/>
                </a:lnTo>
                <a:lnTo>
                  <a:pt x="339255" y="276224"/>
                </a:lnTo>
                <a:lnTo>
                  <a:pt x="342341" y="277787"/>
                </a:lnTo>
                <a:lnTo>
                  <a:pt x="345427" y="279361"/>
                </a:lnTo>
                <a:lnTo>
                  <a:pt x="348513" y="280911"/>
                </a:lnTo>
                <a:lnTo>
                  <a:pt x="351599" y="282473"/>
                </a:lnTo>
                <a:lnTo>
                  <a:pt x="354545" y="283921"/>
                </a:lnTo>
                <a:lnTo>
                  <a:pt x="357631" y="285470"/>
                </a:lnTo>
                <a:lnTo>
                  <a:pt x="360438" y="287045"/>
                </a:lnTo>
                <a:lnTo>
                  <a:pt x="363385" y="288607"/>
                </a:lnTo>
                <a:lnTo>
                  <a:pt x="366191" y="290169"/>
                </a:lnTo>
                <a:lnTo>
                  <a:pt x="368846" y="291718"/>
                </a:lnTo>
                <a:lnTo>
                  <a:pt x="371513" y="293281"/>
                </a:lnTo>
                <a:lnTo>
                  <a:pt x="374180" y="294728"/>
                </a:lnTo>
                <a:lnTo>
                  <a:pt x="376707" y="296290"/>
                </a:lnTo>
                <a:lnTo>
                  <a:pt x="379094" y="297853"/>
                </a:lnTo>
                <a:lnTo>
                  <a:pt x="381469" y="299415"/>
                </a:lnTo>
                <a:lnTo>
                  <a:pt x="383717" y="300977"/>
                </a:lnTo>
                <a:lnTo>
                  <a:pt x="385965" y="302526"/>
                </a:lnTo>
                <a:lnTo>
                  <a:pt x="388061" y="304088"/>
                </a:lnTo>
                <a:lnTo>
                  <a:pt x="390029" y="305536"/>
                </a:lnTo>
                <a:lnTo>
                  <a:pt x="391985" y="307098"/>
                </a:lnTo>
                <a:lnTo>
                  <a:pt x="403910" y="319468"/>
                </a:lnTo>
                <a:lnTo>
                  <a:pt x="405041" y="321030"/>
                </a:lnTo>
                <a:lnTo>
                  <a:pt x="406018" y="322592"/>
                </a:lnTo>
                <a:lnTo>
                  <a:pt x="406857" y="324154"/>
                </a:lnTo>
                <a:lnTo>
                  <a:pt x="407695" y="325589"/>
                </a:lnTo>
                <a:lnTo>
                  <a:pt x="408406" y="327151"/>
                </a:lnTo>
                <a:lnTo>
                  <a:pt x="408965" y="328714"/>
                </a:lnTo>
                <a:lnTo>
                  <a:pt x="409524" y="330276"/>
                </a:lnTo>
                <a:lnTo>
                  <a:pt x="410082" y="331838"/>
                </a:lnTo>
                <a:lnTo>
                  <a:pt x="410362" y="333400"/>
                </a:lnTo>
                <a:lnTo>
                  <a:pt x="410781" y="334962"/>
                </a:lnTo>
                <a:lnTo>
                  <a:pt x="411060" y="336397"/>
                </a:lnTo>
                <a:lnTo>
                  <a:pt x="411200" y="337959"/>
                </a:lnTo>
                <a:lnTo>
                  <a:pt x="411352" y="339521"/>
                </a:lnTo>
                <a:lnTo>
                  <a:pt x="411479" y="341083"/>
                </a:lnTo>
                <a:lnTo>
                  <a:pt x="411479" y="342645"/>
                </a:lnTo>
                <a:lnTo>
                  <a:pt x="411352" y="344208"/>
                </a:lnTo>
                <a:lnTo>
                  <a:pt x="411352" y="345770"/>
                </a:lnTo>
                <a:lnTo>
                  <a:pt x="411200" y="347205"/>
                </a:lnTo>
                <a:lnTo>
                  <a:pt x="411060" y="348767"/>
                </a:lnTo>
                <a:lnTo>
                  <a:pt x="410921" y="350329"/>
                </a:lnTo>
                <a:lnTo>
                  <a:pt x="410641" y="351891"/>
                </a:lnTo>
                <a:lnTo>
                  <a:pt x="410362" y="353453"/>
                </a:lnTo>
                <a:lnTo>
                  <a:pt x="410222" y="355015"/>
                </a:lnTo>
                <a:lnTo>
                  <a:pt x="409803" y="356450"/>
                </a:lnTo>
                <a:lnTo>
                  <a:pt x="409524" y="358012"/>
                </a:lnTo>
                <a:lnTo>
                  <a:pt x="409244" y="359575"/>
                </a:lnTo>
                <a:lnTo>
                  <a:pt x="408965" y="361137"/>
                </a:lnTo>
                <a:lnTo>
                  <a:pt x="408533" y="362699"/>
                </a:lnTo>
                <a:lnTo>
                  <a:pt x="408266" y="364261"/>
                </a:lnTo>
                <a:lnTo>
                  <a:pt x="407835" y="365823"/>
                </a:lnTo>
                <a:lnTo>
                  <a:pt x="407555" y="367258"/>
                </a:lnTo>
                <a:lnTo>
                  <a:pt x="407136" y="368820"/>
                </a:lnTo>
                <a:lnTo>
                  <a:pt x="406717" y="370382"/>
                </a:lnTo>
                <a:lnTo>
                  <a:pt x="404761" y="378078"/>
                </a:lnTo>
                <a:lnTo>
                  <a:pt x="404469" y="379641"/>
                </a:lnTo>
                <a:lnTo>
                  <a:pt x="404050" y="381203"/>
                </a:lnTo>
                <a:lnTo>
                  <a:pt x="403491" y="382765"/>
                </a:lnTo>
                <a:lnTo>
                  <a:pt x="403072" y="384327"/>
                </a:lnTo>
                <a:lnTo>
                  <a:pt x="402653" y="385876"/>
                </a:lnTo>
                <a:lnTo>
                  <a:pt x="402094" y="387324"/>
                </a:lnTo>
                <a:lnTo>
                  <a:pt x="401662" y="388886"/>
                </a:lnTo>
                <a:lnTo>
                  <a:pt x="401104" y="390448"/>
                </a:lnTo>
                <a:lnTo>
                  <a:pt x="400545" y="392010"/>
                </a:lnTo>
                <a:lnTo>
                  <a:pt x="399846" y="393572"/>
                </a:lnTo>
                <a:lnTo>
                  <a:pt x="399275" y="395135"/>
                </a:lnTo>
                <a:lnTo>
                  <a:pt x="398576" y="396684"/>
                </a:lnTo>
                <a:lnTo>
                  <a:pt x="397738" y="398132"/>
                </a:lnTo>
                <a:lnTo>
                  <a:pt x="397040" y="399694"/>
                </a:lnTo>
                <a:lnTo>
                  <a:pt x="396201" y="401256"/>
                </a:lnTo>
                <a:lnTo>
                  <a:pt x="395223" y="402818"/>
                </a:lnTo>
                <a:lnTo>
                  <a:pt x="394233" y="404380"/>
                </a:lnTo>
                <a:lnTo>
                  <a:pt x="393255" y="405942"/>
                </a:lnTo>
                <a:lnTo>
                  <a:pt x="392137" y="407492"/>
                </a:lnTo>
                <a:lnTo>
                  <a:pt x="390867" y="408939"/>
                </a:lnTo>
                <a:lnTo>
                  <a:pt x="389610" y="410502"/>
                </a:lnTo>
                <a:lnTo>
                  <a:pt x="388340" y="412064"/>
                </a:lnTo>
                <a:lnTo>
                  <a:pt x="386943" y="413626"/>
                </a:lnTo>
                <a:lnTo>
                  <a:pt x="385394" y="415188"/>
                </a:lnTo>
                <a:lnTo>
                  <a:pt x="383857" y="416750"/>
                </a:lnTo>
                <a:lnTo>
                  <a:pt x="382320" y="418185"/>
                </a:lnTo>
                <a:lnTo>
                  <a:pt x="380491" y="419747"/>
                </a:lnTo>
                <a:lnTo>
                  <a:pt x="378663" y="421309"/>
                </a:lnTo>
                <a:lnTo>
                  <a:pt x="376847" y="422871"/>
                </a:lnTo>
                <a:lnTo>
                  <a:pt x="374878" y="424433"/>
                </a:lnTo>
                <a:lnTo>
                  <a:pt x="372922" y="425996"/>
                </a:lnTo>
                <a:lnTo>
                  <a:pt x="370814" y="427558"/>
                </a:lnTo>
                <a:lnTo>
                  <a:pt x="368566" y="428993"/>
                </a:lnTo>
                <a:lnTo>
                  <a:pt x="366331" y="430555"/>
                </a:lnTo>
                <a:lnTo>
                  <a:pt x="364083" y="432117"/>
                </a:lnTo>
                <a:lnTo>
                  <a:pt x="361695" y="433679"/>
                </a:lnTo>
                <a:lnTo>
                  <a:pt x="359321" y="435241"/>
                </a:lnTo>
                <a:lnTo>
                  <a:pt x="356793" y="436803"/>
                </a:lnTo>
                <a:lnTo>
                  <a:pt x="354266" y="438365"/>
                </a:lnTo>
                <a:lnTo>
                  <a:pt x="351599" y="439800"/>
                </a:lnTo>
                <a:lnTo>
                  <a:pt x="348932" y="441363"/>
                </a:lnTo>
                <a:lnTo>
                  <a:pt x="346265" y="442925"/>
                </a:lnTo>
                <a:lnTo>
                  <a:pt x="343611" y="444487"/>
                </a:lnTo>
                <a:lnTo>
                  <a:pt x="340804" y="446049"/>
                </a:lnTo>
                <a:lnTo>
                  <a:pt x="338137" y="447611"/>
                </a:lnTo>
                <a:lnTo>
                  <a:pt x="335330" y="449059"/>
                </a:lnTo>
                <a:lnTo>
                  <a:pt x="332524" y="450608"/>
                </a:lnTo>
                <a:lnTo>
                  <a:pt x="329577" y="452170"/>
                </a:lnTo>
                <a:lnTo>
                  <a:pt x="326783" y="453732"/>
                </a:lnTo>
                <a:lnTo>
                  <a:pt x="323964" y="455307"/>
                </a:lnTo>
                <a:lnTo>
                  <a:pt x="321170" y="456857"/>
                </a:lnTo>
                <a:lnTo>
                  <a:pt x="318223" y="458419"/>
                </a:lnTo>
                <a:lnTo>
                  <a:pt x="315417" y="459866"/>
                </a:lnTo>
                <a:lnTo>
                  <a:pt x="312610" y="461416"/>
                </a:lnTo>
                <a:lnTo>
                  <a:pt x="309803" y="462991"/>
                </a:lnTo>
                <a:lnTo>
                  <a:pt x="306997" y="464553"/>
                </a:lnTo>
                <a:lnTo>
                  <a:pt x="304190" y="466115"/>
                </a:lnTo>
                <a:lnTo>
                  <a:pt x="301383" y="467664"/>
                </a:lnTo>
                <a:lnTo>
                  <a:pt x="298729" y="469226"/>
                </a:lnTo>
                <a:lnTo>
                  <a:pt x="296062" y="470674"/>
                </a:lnTo>
                <a:lnTo>
                  <a:pt x="293395" y="472236"/>
                </a:lnTo>
                <a:lnTo>
                  <a:pt x="290728" y="473798"/>
                </a:lnTo>
                <a:lnTo>
                  <a:pt x="288061" y="475360"/>
                </a:lnTo>
                <a:lnTo>
                  <a:pt x="285534" y="476923"/>
                </a:lnTo>
                <a:lnTo>
                  <a:pt x="283019" y="478485"/>
                </a:lnTo>
                <a:lnTo>
                  <a:pt x="280492" y="480034"/>
                </a:lnTo>
                <a:lnTo>
                  <a:pt x="278104" y="481482"/>
                </a:lnTo>
                <a:lnTo>
                  <a:pt x="275716" y="483044"/>
                </a:lnTo>
                <a:lnTo>
                  <a:pt x="273342" y="484606"/>
                </a:lnTo>
                <a:lnTo>
                  <a:pt x="271094" y="486168"/>
                </a:lnTo>
                <a:lnTo>
                  <a:pt x="268846" y="487730"/>
                </a:lnTo>
                <a:lnTo>
                  <a:pt x="266750" y="489292"/>
                </a:lnTo>
                <a:lnTo>
                  <a:pt x="264502" y="490727"/>
                </a:lnTo>
                <a:lnTo>
                  <a:pt x="262534" y="492290"/>
                </a:lnTo>
                <a:lnTo>
                  <a:pt x="260438" y="493852"/>
                </a:lnTo>
                <a:lnTo>
                  <a:pt x="258470" y="495414"/>
                </a:lnTo>
                <a:lnTo>
                  <a:pt x="256654" y="496976"/>
                </a:lnTo>
                <a:lnTo>
                  <a:pt x="254825" y="498538"/>
                </a:lnTo>
                <a:lnTo>
                  <a:pt x="252996" y="500100"/>
                </a:lnTo>
                <a:lnTo>
                  <a:pt x="251320" y="501535"/>
                </a:lnTo>
                <a:lnTo>
                  <a:pt x="249631" y="503097"/>
                </a:lnTo>
                <a:lnTo>
                  <a:pt x="248094" y="504659"/>
                </a:lnTo>
                <a:lnTo>
                  <a:pt x="246557" y="506221"/>
                </a:lnTo>
                <a:lnTo>
                  <a:pt x="245008" y="507784"/>
                </a:lnTo>
                <a:lnTo>
                  <a:pt x="243611" y="509346"/>
                </a:lnTo>
                <a:lnTo>
                  <a:pt x="242341" y="510908"/>
                </a:lnTo>
                <a:lnTo>
                  <a:pt x="241084" y="512343"/>
                </a:lnTo>
                <a:lnTo>
                  <a:pt x="239814" y="513905"/>
                </a:lnTo>
                <a:lnTo>
                  <a:pt x="238696" y="515467"/>
                </a:lnTo>
                <a:lnTo>
                  <a:pt x="237718" y="517029"/>
                </a:lnTo>
                <a:lnTo>
                  <a:pt x="236740" y="518591"/>
                </a:lnTo>
                <a:lnTo>
                  <a:pt x="235750" y="520153"/>
                </a:lnTo>
                <a:lnTo>
                  <a:pt x="234911" y="521588"/>
                </a:lnTo>
                <a:lnTo>
                  <a:pt x="234073" y="523151"/>
                </a:lnTo>
                <a:lnTo>
                  <a:pt x="233375" y="524713"/>
                </a:lnTo>
                <a:lnTo>
                  <a:pt x="232663" y="526275"/>
                </a:lnTo>
                <a:lnTo>
                  <a:pt x="232105" y="527837"/>
                </a:lnTo>
                <a:lnTo>
                  <a:pt x="231546" y="529399"/>
                </a:lnTo>
                <a:lnTo>
                  <a:pt x="230987" y="530961"/>
                </a:lnTo>
                <a:lnTo>
                  <a:pt x="229019" y="541769"/>
                </a:lnTo>
                <a:lnTo>
                  <a:pt x="228879" y="543217"/>
                </a:lnTo>
                <a:lnTo>
                  <a:pt x="228879" y="544766"/>
                </a:lnTo>
                <a:lnTo>
                  <a:pt x="228739" y="546341"/>
                </a:lnTo>
                <a:lnTo>
                  <a:pt x="228739" y="547903"/>
                </a:lnTo>
                <a:lnTo>
                  <a:pt x="228739" y="549465"/>
                </a:lnTo>
                <a:lnTo>
                  <a:pt x="228879" y="551014"/>
                </a:lnTo>
                <a:lnTo>
                  <a:pt x="228879" y="552462"/>
                </a:lnTo>
                <a:lnTo>
                  <a:pt x="228879" y="554024"/>
                </a:lnTo>
                <a:lnTo>
                  <a:pt x="229019" y="555586"/>
                </a:lnTo>
                <a:lnTo>
                  <a:pt x="229158" y="557148"/>
                </a:lnTo>
                <a:lnTo>
                  <a:pt x="229158" y="558711"/>
                </a:lnTo>
                <a:lnTo>
                  <a:pt x="229298" y="560273"/>
                </a:lnTo>
                <a:lnTo>
                  <a:pt x="229298" y="561822"/>
                </a:lnTo>
                <a:lnTo>
                  <a:pt x="229438" y="563270"/>
                </a:lnTo>
                <a:lnTo>
                  <a:pt x="229438" y="564832"/>
                </a:lnTo>
                <a:lnTo>
                  <a:pt x="229577" y="566394"/>
                </a:lnTo>
                <a:lnTo>
                  <a:pt x="229577" y="567956"/>
                </a:lnTo>
                <a:lnTo>
                  <a:pt x="229577" y="569518"/>
                </a:lnTo>
                <a:lnTo>
                  <a:pt x="229577" y="571080"/>
                </a:lnTo>
                <a:lnTo>
                  <a:pt x="229577" y="572630"/>
                </a:lnTo>
                <a:lnTo>
                  <a:pt x="229438" y="574078"/>
                </a:lnTo>
                <a:lnTo>
                  <a:pt x="229438" y="575640"/>
                </a:lnTo>
                <a:lnTo>
                  <a:pt x="229298" y="577202"/>
                </a:lnTo>
                <a:lnTo>
                  <a:pt x="229158" y="578764"/>
                </a:lnTo>
                <a:lnTo>
                  <a:pt x="229019" y="580326"/>
                </a:lnTo>
                <a:lnTo>
                  <a:pt x="228739" y="581888"/>
                </a:lnTo>
                <a:lnTo>
                  <a:pt x="228599" y="583323"/>
                </a:lnTo>
                <a:lnTo>
                  <a:pt x="228320" y="584885"/>
                </a:lnTo>
                <a:lnTo>
                  <a:pt x="228041" y="586447"/>
                </a:lnTo>
                <a:lnTo>
                  <a:pt x="227622" y="588009"/>
                </a:lnTo>
                <a:lnTo>
                  <a:pt x="227329" y="589572"/>
                </a:lnTo>
                <a:lnTo>
                  <a:pt x="226923" y="591134"/>
                </a:lnTo>
                <a:lnTo>
                  <a:pt x="226504" y="592696"/>
                </a:lnTo>
                <a:lnTo>
                  <a:pt x="226212" y="594131"/>
                </a:lnTo>
                <a:lnTo>
                  <a:pt x="225653" y="595693"/>
                </a:lnTo>
                <a:lnTo>
                  <a:pt x="225234" y="597255"/>
                </a:lnTo>
                <a:lnTo>
                  <a:pt x="224815" y="598817"/>
                </a:lnTo>
                <a:lnTo>
                  <a:pt x="224256" y="600379"/>
                </a:lnTo>
                <a:lnTo>
                  <a:pt x="223837" y="601941"/>
                </a:lnTo>
                <a:lnTo>
                  <a:pt x="223278" y="603503"/>
                </a:lnTo>
                <a:lnTo>
                  <a:pt x="222846" y="604939"/>
                </a:lnTo>
                <a:lnTo>
                  <a:pt x="222288" y="606501"/>
                </a:lnTo>
                <a:lnTo>
                  <a:pt x="221729" y="608063"/>
                </a:lnTo>
                <a:lnTo>
                  <a:pt x="221310" y="609625"/>
                </a:lnTo>
                <a:lnTo>
                  <a:pt x="220738" y="611187"/>
                </a:lnTo>
                <a:lnTo>
                  <a:pt x="220332" y="612749"/>
                </a:lnTo>
                <a:lnTo>
                  <a:pt x="219760" y="614311"/>
                </a:lnTo>
                <a:lnTo>
                  <a:pt x="219341" y="615746"/>
                </a:lnTo>
                <a:lnTo>
                  <a:pt x="218922" y="617308"/>
                </a:lnTo>
                <a:lnTo>
                  <a:pt x="218363" y="618870"/>
                </a:lnTo>
                <a:lnTo>
                  <a:pt x="217944" y="620433"/>
                </a:lnTo>
                <a:lnTo>
                  <a:pt x="217665" y="622007"/>
                </a:lnTo>
                <a:lnTo>
                  <a:pt x="217246" y="623557"/>
                </a:lnTo>
                <a:lnTo>
                  <a:pt x="216966" y="625005"/>
                </a:lnTo>
                <a:lnTo>
                  <a:pt x="216534" y="626554"/>
                </a:lnTo>
                <a:lnTo>
                  <a:pt x="216255" y="628116"/>
                </a:lnTo>
                <a:lnTo>
                  <a:pt x="215976" y="629678"/>
                </a:lnTo>
                <a:lnTo>
                  <a:pt x="215696" y="631253"/>
                </a:lnTo>
                <a:lnTo>
                  <a:pt x="215557" y="632815"/>
                </a:lnTo>
                <a:lnTo>
                  <a:pt x="215417" y="634364"/>
                </a:lnTo>
                <a:lnTo>
                  <a:pt x="215277" y="635812"/>
                </a:lnTo>
                <a:lnTo>
                  <a:pt x="215137" y="637362"/>
                </a:lnTo>
                <a:lnTo>
                  <a:pt x="214998" y="638936"/>
                </a:lnTo>
                <a:lnTo>
                  <a:pt x="214858" y="640499"/>
                </a:lnTo>
                <a:lnTo>
                  <a:pt x="214858" y="648182"/>
                </a:lnTo>
                <a:lnTo>
                  <a:pt x="214998" y="649744"/>
                </a:lnTo>
                <a:lnTo>
                  <a:pt x="214998" y="651306"/>
                </a:lnTo>
                <a:lnTo>
                  <a:pt x="215137" y="652868"/>
                </a:lnTo>
                <a:lnTo>
                  <a:pt x="215277" y="654430"/>
                </a:lnTo>
                <a:lnTo>
                  <a:pt x="215277" y="655866"/>
                </a:lnTo>
                <a:lnTo>
                  <a:pt x="215417" y="657428"/>
                </a:lnTo>
                <a:lnTo>
                  <a:pt x="215557" y="658990"/>
                </a:lnTo>
                <a:lnTo>
                  <a:pt x="215696" y="660552"/>
                </a:lnTo>
                <a:lnTo>
                  <a:pt x="215836" y="662114"/>
                </a:lnTo>
                <a:lnTo>
                  <a:pt x="215976" y="663676"/>
                </a:lnTo>
                <a:lnTo>
                  <a:pt x="216115" y="665238"/>
                </a:lnTo>
                <a:lnTo>
                  <a:pt x="216255" y="666673"/>
                </a:lnTo>
                <a:lnTo>
                  <a:pt x="216395" y="668235"/>
                </a:lnTo>
                <a:lnTo>
                  <a:pt x="216534" y="669797"/>
                </a:lnTo>
                <a:lnTo>
                  <a:pt x="216687" y="671360"/>
                </a:lnTo>
                <a:lnTo>
                  <a:pt x="216687" y="672922"/>
                </a:lnTo>
                <a:lnTo>
                  <a:pt x="216814" y="674484"/>
                </a:lnTo>
                <a:lnTo>
                  <a:pt x="216814" y="676046"/>
                </a:lnTo>
                <a:lnTo>
                  <a:pt x="216966" y="677481"/>
                </a:lnTo>
                <a:lnTo>
                  <a:pt x="216966" y="679043"/>
                </a:lnTo>
                <a:lnTo>
                  <a:pt x="216966" y="680605"/>
                </a:lnTo>
                <a:lnTo>
                  <a:pt x="217093" y="682167"/>
                </a:lnTo>
                <a:lnTo>
                  <a:pt x="217093" y="683729"/>
                </a:lnTo>
                <a:lnTo>
                  <a:pt x="216966" y="685291"/>
                </a:lnTo>
                <a:lnTo>
                  <a:pt x="216966" y="686727"/>
                </a:lnTo>
                <a:lnTo>
                  <a:pt x="216966" y="688289"/>
                </a:lnTo>
                <a:lnTo>
                  <a:pt x="216814" y="689851"/>
                </a:lnTo>
                <a:lnTo>
                  <a:pt x="216687" y="691413"/>
                </a:lnTo>
                <a:lnTo>
                  <a:pt x="216534" y="692975"/>
                </a:lnTo>
                <a:lnTo>
                  <a:pt x="216395" y="694537"/>
                </a:lnTo>
                <a:lnTo>
                  <a:pt x="216255" y="696099"/>
                </a:lnTo>
                <a:lnTo>
                  <a:pt x="216115" y="697547"/>
                </a:lnTo>
                <a:lnTo>
                  <a:pt x="215976" y="699096"/>
                </a:lnTo>
                <a:lnTo>
                  <a:pt x="215696" y="700658"/>
                </a:lnTo>
                <a:lnTo>
                  <a:pt x="215557" y="702221"/>
                </a:lnTo>
                <a:lnTo>
                  <a:pt x="215277" y="703783"/>
                </a:lnTo>
                <a:lnTo>
                  <a:pt x="214998" y="705345"/>
                </a:lnTo>
                <a:lnTo>
                  <a:pt x="214858" y="706907"/>
                </a:lnTo>
                <a:lnTo>
                  <a:pt x="214579" y="708355"/>
                </a:lnTo>
                <a:lnTo>
                  <a:pt x="214299" y="709904"/>
                </a:lnTo>
                <a:lnTo>
                  <a:pt x="214020" y="711466"/>
                </a:lnTo>
                <a:lnTo>
                  <a:pt x="213740" y="713028"/>
                </a:lnTo>
                <a:lnTo>
                  <a:pt x="213448" y="714603"/>
                </a:lnTo>
                <a:lnTo>
                  <a:pt x="213029" y="716152"/>
                </a:lnTo>
                <a:lnTo>
                  <a:pt x="212750" y="717600"/>
                </a:lnTo>
                <a:lnTo>
                  <a:pt x="212470" y="719162"/>
                </a:lnTo>
                <a:lnTo>
                  <a:pt x="212191" y="720712"/>
                </a:lnTo>
                <a:lnTo>
                  <a:pt x="211912" y="722287"/>
                </a:lnTo>
                <a:lnTo>
                  <a:pt x="211632" y="723849"/>
                </a:lnTo>
                <a:lnTo>
                  <a:pt x="211353" y="725411"/>
                </a:lnTo>
                <a:lnTo>
                  <a:pt x="211073" y="726973"/>
                </a:lnTo>
                <a:lnTo>
                  <a:pt x="210794" y="728408"/>
                </a:lnTo>
                <a:lnTo>
                  <a:pt x="210502" y="729970"/>
                </a:lnTo>
                <a:lnTo>
                  <a:pt x="210223" y="731532"/>
                </a:lnTo>
                <a:lnTo>
                  <a:pt x="209943" y="733094"/>
                </a:lnTo>
                <a:lnTo>
                  <a:pt x="209664" y="734656"/>
                </a:lnTo>
                <a:lnTo>
                  <a:pt x="209384" y="736218"/>
                </a:lnTo>
                <a:lnTo>
                  <a:pt x="209245" y="737781"/>
                </a:lnTo>
                <a:lnTo>
                  <a:pt x="208965" y="739216"/>
                </a:lnTo>
                <a:lnTo>
                  <a:pt x="208686" y="740778"/>
                </a:lnTo>
                <a:lnTo>
                  <a:pt x="208546" y="742340"/>
                </a:lnTo>
                <a:lnTo>
                  <a:pt x="208267" y="743902"/>
                </a:lnTo>
                <a:lnTo>
                  <a:pt x="208127" y="745464"/>
                </a:lnTo>
                <a:lnTo>
                  <a:pt x="207975" y="747026"/>
                </a:lnTo>
                <a:lnTo>
                  <a:pt x="207708" y="748588"/>
                </a:lnTo>
                <a:lnTo>
                  <a:pt x="207556" y="750023"/>
                </a:lnTo>
                <a:lnTo>
                  <a:pt x="207429" y="751585"/>
                </a:lnTo>
                <a:lnTo>
                  <a:pt x="207276" y="753148"/>
                </a:lnTo>
                <a:lnTo>
                  <a:pt x="207149" y="754710"/>
                </a:lnTo>
                <a:lnTo>
                  <a:pt x="206997" y="756272"/>
                </a:lnTo>
                <a:lnTo>
                  <a:pt x="206997" y="757834"/>
                </a:lnTo>
                <a:lnTo>
                  <a:pt x="206857" y="759269"/>
                </a:lnTo>
                <a:lnTo>
                  <a:pt x="206717" y="760831"/>
                </a:lnTo>
                <a:lnTo>
                  <a:pt x="206578" y="762393"/>
                </a:lnTo>
                <a:lnTo>
                  <a:pt x="206578" y="763955"/>
                </a:lnTo>
                <a:lnTo>
                  <a:pt x="206438" y="765517"/>
                </a:lnTo>
                <a:lnTo>
                  <a:pt x="206438" y="767079"/>
                </a:lnTo>
                <a:lnTo>
                  <a:pt x="206298" y="768642"/>
                </a:lnTo>
                <a:lnTo>
                  <a:pt x="206298" y="770077"/>
                </a:lnTo>
                <a:lnTo>
                  <a:pt x="206159" y="771639"/>
                </a:lnTo>
                <a:lnTo>
                  <a:pt x="206159" y="773201"/>
                </a:lnTo>
                <a:lnTo>
                  <a:pt x="206159" y="774763"/>
                </a:lnTo>
                <a:lnTo>
                  <a:pt x="206019" y="776325"/>
                </a:lnTo>
                <a:lnTo>
                  <a:pt x="206019" y="777887"/>
                </a:lnTo>
                <a:lnTo>
                  <a:pt x="206019" y="779449"/>
                </a:lnTo>
                <a:lnTo>
                  <a:pt x="206019" y="780884"/>
                </a:lnTo>
                <a:lnTo>
                  <a:pt x="205879" y="782446"/>
                </a:lnTo>
                <a:lnTo>
                  <a:pt x="205879" y="784009"/>
                </a:lnTo>
                <a:lnTo>
                  <a:pt x="205879" y="785571"/>
                </a:lnTo>
                <a:lnTo>
                  <a:pt x="205879" y="787133"/>
                </a:lnTo>
                <a:lnTo>
                  <a:pt x="205879" y="788695"/>
                </a:lnTo>
                <a:lnTo>
                  <a:pt x="205600" y="788695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67433" y="3719355"/>
            <a:ext cx="411480" cy="764540"/>
          </a:xfrm>
          <a:custGeom>
            <a:avLst/>
            <a:gdLst/>
            <a:ahLst/>
            <a:cxnLst/>
            <a:rect l="l" t="t" r="r" b="b"/>
            <a:pathLst>
              <a:path w="411480" h="764539">
                <a:moveTo>
                  <a:pt x="205879" y="0"/>
                </a:moveTo>
                <a:lnTo>
                  <a:pt x="205600" y="0"/>
                </a:lnTo>
                <a:lnTo>
                  <a:pt x="205600" y="2540"/>
                </a:lnTo>
                <a:lnTo>
                  <a:pt x="205460" y="3810"/>
                </a:lnTo>
                <a:lnTo>
                  <a:pt x="205460" y="11430"/>
                </a:lnTo>
                <a:lnTo>
                  <a:pt x="205320" y="12700"/>
                </a:lnTo>
                <a:lnTo>
                  <a:pt x="205320" y="17780"/>
                </a:lnTo>
                <a:lnTo>
                  <a:pt x="205181" y="19050"/>
                </a:lnTo>
                <a:lnTo>
                  <a:pt x="205181" y="21590"/>
                </a:lnTo>
                <a:lnTo>
                  <a:pt x="205041" y="24130"/>
                </a:lnTo>
                <a:lnTo>
                  <a:pt x="205041" y="25400"/>
                </a:lnTo>
                <a:lnTo>
                  <a:pt x="204901" y="26670"/>
                </a:lnTo>
                <a:lnTo>
                  <a:pt x="204901" y="29210"/>
                </a:lnTo>
                <a:lnTo>
                  <a:pt x="204715" y="31750"/>
                </a:lnTo>
                <a:lnTo>
                  <a:pt x="204622" y="34290"/>
                </a:lnTo>
                <a:lnTo>
                  <a:pt x="204330" y="36830"/>
                </a:lnTo>
                <a:lnTo>
                  <a:pt x="204203" y="40640"/>
                </a:lnTo>
                <a:lnTo>
                  <a:pt x="203771" y="44450"/>
                </a:lnTo>
                <a:lnTo>
                  <a:pt x="203225" y="50800"/>
                </a:lnTo>
                <a:lnTo>
                  <a:pt x="202234" y="59690"/>
                </a:lnTo>
                <a:lnTo>
                  <a:pt x="201955" y="60960"/>
                </a:lnTo>
                <a:lnTo>
                  <a:pt x="201815" y="62230"/>
                </a:lnTo>
                <a:lnTo>
                  <a:pt x="201536" y="63500"/>
                </a:lnTo>
                <a:lnTo>
                  <a:pt x="201396" y="66040"/>
                </a:lnTo>
                <a:lnTo>
                  <a:pt x="200837" y="68580"/>
                </a:lnTo>
                <a:lnTo>
                  <a:pt x="200685" y="69850"/>
                </a:lnTo>
                <a:lnTo>
                  <a:pt x="200405" y="71120"/>
                </a:lnTo>
                <a:lnTo>
                  <a:pt x="199847" y="74930"/>
                </a:lnTo>
                <a:lnTo>
                  <a:pt x="199707" y="76200"/>
                </a:lnTo>
                <a:lnTo>
                  <a:pt x="198589" y="82550"/>
                </a:lnTo>
                <a:lnTo>
                  <a:pt x="198450" y="83820"/>
                </a:lnTo>
                <a:lnTo>
                  <a:pt x="197332" y="88900"/>
                </a:lnTo>
                <a:lnTo>
                  <a:pt x="197180" y="91440"/>
                </a:lnTo>
                <a:lnTo>
                  <a:pt x="196341" y="95250"/>
                </a:lnTo>
                <a:lnTo>
                  <a:pt x="196202" y="96520"/>
                </a:lnTo>
                <a:lnTo>
                  <a:pt x="195643" y="100330"/>
                </a:lnTo>
                <a:lnTo>
                  <a:pt x="195503" y="101600"/>
                </a:lnTo>
                <a:lnTo>
                  <a:pt x="195224" y="102870"/>
                </a:lnTo>
                <a:lnTo>
                  <a:pt x="195084" y="104140"/>
                </a:lnTo>
                <a:lnTo>
                  <a:pt x="194805" y="105410"/>
                </a:lnTo>
                <a:lnTo>
                  <a:pt x="194513" y="109220"/>
                </a:lnTo>
                <a:lnTo>
                  <a:pt x="194233" y="110490"/>
                </a:lnTo>
                <a:lnTo>
                  <a:pt x="193814" y="115570"/>
                </a:lnTo>
                <a:lnTo>
                  <a:pt x="193535" y="116840"/>
                </a:lnTo>
                <a:lnTo>
                  <a:pt x="192836" y="124460"/>
                </a:lnTo>
                <a:lnTo>
                  <a:pt x="192557" y="125730"/>
                </a:lnTo>
                <a:lnTo>
                  <a:pt x="191998" y="132080"/>
                </a:lnTo>
                <a:lnTo>
                  <a:pt x="191719" y="133350"/>
                </a:lnTo>
                <a:lnTo>
                  <a:pt x="191579" y="134620"/>
                </a:lnTo>
                <a:lnTo>
                  <a:pt x="191300" y="135890"/>
                </a:lnTo>
                <a:lnTo>
                  <a:pt x="191147" y="137160"/>
                </a:lnTo>
                <a:lnTo>
                  <a:pt x="189750" y="144780"/>
                </a:lnTo>
                <a:lnTo>
                  <a:pt x="189331" y="146050"/>
                </a:lnTo>
                <a:lnTo>
                  <a:pt x="188912" y="148590"/>
                </a:lnTo>
                <a:lnTo>
                  <a:pt x="187642" y="152400"/>
                </a:lnTo>
                <a:lnTo>
                  <a:pt x="186524" y="154940"/>
                </a:lnTo>
                <a:lnTo>
                  <a:pt x="185966" y="157480"/>
                </a:lnTo>
                <a:lnTo>
                  <a:pt x="183159" y="162560"/>
                </a:lnTo>
                <a:lnTo>
                  <a:pt x="182321" y="163830"/>
                </a:lnTo>
                <a:lnTo>
                  <a:pt x="181482" y="166370"/>
                </a:lnTo>
                <a:lnTo>
                  <a:pt x="178536" y="170180"/>
                </a:lnTo>
                <a:lnTo>
                  <a:pt x="177406" y="171450"/>
                </a:lnTo>
                <a:lnTo>
                  <a:pt x="176288" y="173990"/>
                </a:lnTo>
                <a:lnTo>
                  <a:pt x="175171" y="175260"/>
                </a:lnTo>
                <a:lnTo>
                  <a:pt x="172643" y="177800"/>
                </a:lnTo>
                <a:lnTo>
                  <a:pt x="169837" y="180340"/>
                </a:lnTo>
                <a:lnTo>
                  <a:pt x="168440" y="182880"/>
                </a:lnTo>
                <a:lnTo>
                  <a:pt x="165353" y="185420"/>
                </a:lnTo>
                <a:lnTo>
                  <a:pt x="162128" y="187960"/>
                </a:lnTo>
                <a:lnTo>
                  <a:pt x="156933" y="193040"/>
                </a:lnTo>
                <a:lnTo>
                  <a:pt x="153149" y="195580"/>
                </a:lnTo>
                <a:lnTo>
                  <a:pt x="151180" y="196850"/>
                </a:lnTo>
                <a:lnTo>
                  <a:pt x="149364" y="199390"/>
                </a:lnTo>
                <a:lnTo>
                  <a:pt x="147256" y="200660"/>
                </a:lnTo>
                <a:lnTo>
                  <a:pt x="145287" y="201930"/>
                </a:lnTo>
                <a:lnTo>
                  <a:pt x="143192" y="203200"/>
                </a:lnTo>
                <a:lnTo>
                  <a:pt x="141223" y="204470"/>
                </a:lnTo>
                <a:lnTo>
                  <a:pt x="139128" y="205740"/>
                </a:lnTo>
                <a:lnTo>
                  <a:pt x="137020" y="208280"/>
                </a:lnTo>
                <a:lnTo>
                  <a:pt x="134772" y="209550"/>
                </a:lnTo>
                <a:lnTo>
                  <a:pt x="132664" y="210820"/>
                </a:lnTo>
                <a:lnTo>
                  <a:pt x="128320" y="213360"/>
                </a:lnTo>
                <a:lnTo>
                  <a:pt x="126072" y="215900"/>
                </a:lnTo>
                <a:lnTo>
                  <a:pt x="123977" y="217170"/>
                </a:lnTo>
                <a:lnTo>
                  <a:pt x="121729" y="218440"/>
                </a:lnTo>
                <a:lnTo>
                  <a:pt x="119621" y="219710"/>
                </a:lnTo>
                <a:lnTo>
                  <a:pt x="115138" y="222250"/>
                </a:lnTo>
                <a:lnTo>
                  <a:pt x="113029" y="224790"/>
                </a:lnTo>
                <a:lnTo>
                  <a:pt x="110794" y="226060"/>
                </a:lnTo>
                <a:lnTo>
                  <a:pt x="104482" y="229870"/>
                </a:lnTo>
                <a:lnTo>
                  <a:pt x="102374" y="232410"/>
                </a:lnTo>
                <a:lnTo>
                  <a:pt x="98170" y="234950"/>
                </a:lnTo>
                <a:lnTo>
                  <a:pt x="96202" y="236220"/>
                </a:lnTo>
                <a:lnTo>
                  <a:pt x="94106" y="237490"/>
                </a:lnTo>
                <a:lnTo>
                  <a:pt x="92138" y="238760"/>
                </a:lnTo>
                <a:lnTo>
                  <a:pt x="90169" y="241300"/>
                </a:lnTo>
                <a:lnTo>
                  <a:pt x="86385" y="243840"/>
                </a:lnTo>
                <a:lnTo>
                  <a:pt x="84569" y="245110"/>
                </a:lnTo>
                <a:lnTo>
                  <a:pt x="82600" y="246380"/>
                </a:lnTo>
                <a:lnTo>
                  <a:pt x="79095" y="250190"/>
                </a:lnTo>
                <a:lnTo>
                  <a:pt x="77279" y="251460"/>
                </a:lnTo>
                <a:lnTo>
                  <a:pt x="72224" y="255270"/>
                </a:lnTo>
                <a:lnTo>
                  <a:pt x="70535" y="257810"/>
                </a:lnTo>
                <a:lnTo>
                  <a:pt x="68999" y="259080"/>
                </a:lnTo>
                <a:lnTo>
                  <a:pt x="67309" y="260350"/>
                </a:lnTo>
                <a:lnTo>
                  <a:pt x="64223" y="262890"/>
                </a:lnTo>
                <a:lnTo>
                  <a:pt x="62687" y="265430"/>
                </a:lnTo>
                <a:lnTo>
                  <a:pt x="61137" y="266700"/>
                </a:lnTo>
                <a:lnTo>
                  <a:pt x="55257" y="271780"/>
                </a:lnTo>
                <a:lnTo>
                  <a:pt x="53847" y="274320"/>
                </a:lnTo>
                <a:lnTo>
                  <a:pt x="52311" y="275590"/>
                </a:lnTo>
                <a:lnTo>
                  <a:pt x="48094" y="279400"/>
                </a:lnTo>
                <a:lnTo>
                  <a:pt x="45288" y="283210"/>
                </a:lnTo>
                <a:lnTo>
                  <a:pt x="43891" y="284480"/>
                </a:lnTo>
                <a:lnTo>
                  <a:pt x="42354" y="285750"/>
                </a:lnTo>
                <a:lnTo>
                  <a:pt x="39547" y="288290"/>
                </a:lnTo>
                <a:lnTo>
                  <a:pt x="38138" y="290830"/>
                </a:lnTo>
                <a:lnTo>
                  <a:pt x="31127" y="297180"/>
                </a:lnTo>
                <a:lnTo>
                  <a:pt x="29730" y="299720"/>
                </a:lnTo>
                <a:lnTo>
                  <a:pt x="24117" y="304800"/>
                </a:lnTo>
                <a:lnTo>
                  <a:pt x="22720" y="307340"/>
                </a:lnTo>
                <a:lnTo>
                  <a:pt x="19913" y="309880"/>
                </a:lnTo>
                <a:lnTo>
                  <a:pt x="15976" y="313690"/>
                </a:lnTo>
                <a:lnTo>
                  <a:pt x="14719" y="316230"/>
                </a:lnTo>
                <a:lnTo>
                  <a:pt x="12191" y="318770"/>
                </a:lnTo>
                <a:lnTo>
                  <a:pt x="8826" y="322580"/>
                </a:lnTo>
                <a:lnTo>
                  <a:pt x="7848" y="325120"/>
                </a:lnTo>
                <a:lnTo>
                  <a:pt x="6730" y="326390"/>
                </a:lnTo>
                <a:lnTo>
                  <a:pt x="5880" y="327660"/>
                </a:lnTo>
                <a:lnTo>
                  <a:pt x="4902" y="328930"/>
                </a:lnTo>
                <a:lnTo>
                  <a:pt x="4063" y="330200"/>
                </a:lnTo>
                <a:lnTo>
                  <a:pt x="3365" y="332740"/>
                </a:lnTo>
                <a:lnTo>
                  <a:pt x="2666" y="334010"/>
                </a:lnTo>
                <a:lnTo>
                  <a:pt x="1536" y="336550"/>
                </a:lnTo>
                <a:lnTo>
                  <a:pt x="698" y="339090"/>
                </a:lnTo>
                <a:lnTo>
                  <a:pt x="139" y="342900"/>
                </a:lnTo>
                <a:lnTo>
                  <a:pt x="0" y="344170"/>
                </a:lnTo>
                <a:lnTo>
                  <a:pt x="0" y="346710"/>
                </a:lnTo>
                <a:lnTo>
                  <a:pt x="139" y="349250"/>
                </a:lnTo>
                <a:lnTo>
                  <a:pt x="698" y="351790"/>
                </a:lnTo>
                <a:lnTo>
                  <a:pt x="1117" y="353060"/>
                </a:lnTo>
                <a:lnTo>
                  <a:pt x="2235" y="355600"/>
                </a:lnTo>
                <a:lnTo>
                  <a:pt x="2933" y="358140"/>
                </a:lnTo>
                <a:lnTo>
                  <a:pt x="4622" y="360680"/>
                </a:lnTo>
                <a:lnTo>
                  <a:pt x="5600" y="361950"/>
                </a:lnTo>
                <a:lnTo>
                  <a:pt x="6730" y="363220"/>
                </a:lnTo>
                <a:lnTo>
                  <a:pt x="7848" y="365760"/>
                </a:lnTo>
                <a:lnTo>
                  <a:pt x="10375" y="368300"/>
                </a:lnTo>
                <a:lnTo>
                  <a:pt x="14719" y="372110"/>
                </a:lnTo>
                <a:lnTo>
                  <a:pt x="16268" y="374650"/>
                </a:lnTo>
                <a:lnTo>
                  <a:pt x="17805" y="375920"/>
                </a:lnTo>
                <a:lnTo>
                  <a:pt x="21310" y="378460"/>
                </a:lnTo>
                <a:lnTo>
                  <a:pt x="23139" y="379730"/>
                </a:lnTo>
                <a:lnTo>
                  <a:pt x="24815" y="382270"/>
                </a:lnTo>
                <a:lnTo>
                  <a:pt x="26784" y="383540"/>
                </a:lnTo>
                <a:lnTo>
                  <a:pt x="28600" y="384810"/>
                </a:lnTo>
                <a:lnTo>
                  <a:pt x="34493" y="388620"/>
                </a:lnTo>
                <a:lnTo>
                  <a:pt x="36461" y="391160"/>
                </a:lnTo>
                <a:lnTo>
                  <a:pt x="44310" y="396240"/>
                </a:lnTo>
                <a:lnTo>
                  <a:pt x="48234" y="400050"/>
                </a:lnTo>
                <a:lnTo>
                  <a:pt x="52158" y="402590"/>
                </a:lnTo>
                <a:lnTo>
                  <a:pt x="53987" y="403860"/>
                </a:lnTo>
                <a:lnTo>
                  <a:pt x="55956" y="405130"/>
                </a:lnTo>
                <a:lnTo>
                  <a:pt x="57772" y="407670"/>
                </a:lnTo>
                <a:lnTo>
                  <a:pt x="63245" y="411480"/>
                </a:lnTo>
                <a:lnTo>
                  <a:pt x="66751" y="414020"/>
                </a:lnTo>
                <a:lnTo>
                  <a:pt x="68440" y="416560"/>
                </a:lnTo>
                <a:lnTo>
                  <a:pt x="70116" y="417830"/>
                </a:lnTo>
                <a:lnTo>
                  <a:pt x="71666" y="419100"/>
                </a:lnTo>
                <a:lnTo>
                  <a:pt x="73342" y="420370"/>
                </a:lnTo>
                <a:lnTo>
                  <a:pt x="74891" y="421640"/>
                </a:lnTo>
                <a:lnTo>
                  <a:pt x="76428" y="424180"/>
                </a:lnTo>
                <a:lnTo>
                  <a:pt x="79374" y="426720"/>
                </a:lnTo>
                <a:lnTo>
                  <a:pt x="80924" y="427990"/>
                </a:lnTo>
                <a:lnTo>
                  <a:pt x="83718" y="430530"/>
                </a:lnTo>
                <a:lnTo>
                  <a:pt x="84988" y="433070"/>
                </a:lnTo>
                <a:lnTo>
                  <a:pt x="87795" y="435610"/>
                </a:lnTo>
                <a:lnTo>
                  <a:pt x="90309" y="438150"/>
                </a:lnTo>
                <a:lnTo>
                  <a:pt x="91579" y="440690"/>
                </a:lnTo>
                <a:lnTo>
                  <a:pt x="92836" y="441960"/>
                </a:lnTo>
                <a:lnTo>
                  <a:pt x="94233" y="443230"/>
                </a:lnTo>
                <a:lnTo>
                  <a:pt x="95364" y="444500"/>
                </a:lnTo>
                <a:lnTo>
                  <a:pt x="97891" y="447040"/>
                </a:lnTo>
                <a:lnTo>
                  <a:pt x="99148" y="449580"/>
                </a:lnTo>
                <a:lnTo>
                  <a:pt x="100418" y="450850"/>
                </a:lnTo>
                <a:lnTo>
                  <a:pt x="101536" y="452120"/>
                </a:lnTo>
                <a:lnTo>
                  <a:pt x="105321" y="455930"/>
                </a:lnTo>
                <a:lnTo>
                  <a:pt x="106591" y="458470"/>
                </a:lnTo>
                <a:lnTo>
                  <a:pt x="107848" y="459740"/>
                </a:lnTo>
                <a:lnTo>
                  <a:pt x="108965" y="461010"/>
                </a:lnTo>
                <a:lnTo>
                  <a:pt x="111493" y="463550"/>
                </a:lnTo>
                <a:lnTo>
                  <a:pt x="112750" y="466090"/>
                </a:lnTo>
                <a:lnTo>
                  <a:pt x="116535" y="469900"/>
                </a:lnTo>
                <a:lnTo>
                  <a:pt x="117944" y="471170"/>
                </a:lnTo>
                <a:lnTo>
                  <a:pt x="119202" y="473710"/>
                </a:lnTo>
                <a:lnTo>
                  <a:pt x="121729" y="476250"/>
                </a:lnTo>
                <a:lnTo>
                  <a:pt x="123126" y="477520"/>
                </a:lnTo>
                <a:lnTo>
                  <a:pt x="124396" y="478790"/>
                </a:lnTo>
                <a:lnTo>
                  <a:pt x="128320" y="483870"/>
                </a:lnTo>
                <a:lnTo>
                  <a:pt x="129590" y="485140"/>
                </a:lnTo>
                <a:lnTo>
                  <a:pt x="130987" y="486410"/>
                </a:lnTo>
                <a:lnTo>
                  <a:pt x="133515" y="488950"/>
                </a:lnTo>
                <a:lnTo>
                  <a:pt x="134772" y="491490"/>
                </a:lnTo>
                <a:lnTo>
                  <a:pt x="136182" y="492760"/>
                </a:lnTo>
                <a:lnTo>
                  <a:pt x="139966" y="496570"/>
                </a:lnTo>
                <a:lnTo>
                  <a:pt x="141223" y="499110"/>
                </a:lnTo>
                <a:lnTo>
                  <a:pt x="147535" y="505460"/>
                </a:lnTo>
                <a:lnTo>
                  <a:pt x="148666" y="508000"/>
                </a:lnTo>
                <a:lnTo>
                  <a:pt x="149923" y="509270"/>
                </a:lnTo>
                <a:lnTo>
                  <a:pt x="151041" y="510540"/>
                </a:lnTo>
                <a:lnTo>
                  <a:pt x="152311" y="511810"/>
                </a:lnTo>
                <a:lnTo>
                  <a:pt x="153428" y="513080"/>
                </a:lnTo>
                <a:lnTo>
                  <a:pt x="154685" y="515620"/>
                </a:lnTo>
                <a:lnTo>
                  <a:pt x="160299" y="521970"/>
                </a:lnTo>
                <a:lnTo>
                  <a:pt x="161416" y="524510"/>
                </a:lnTo>
                <a:lnTo>
                  <a:pt x="162407" y="525780"/>
                </a:lnTo>
                <a:lnTo>
                  <a:pt x="163525" y="527050"/>
                </a:lnTo>
                <a:lnTo>
                  <a:pt x="164503" y="528320"/>
                </a:lnTo>
                <a:lnTo>
                  <a:pt x="165633" y="529590"/>
                </a:lnTo>
                <a:lnTo>
                  <a:pt x="166611" y="530860"/>
                </a:lnTo>
                <a:lnTo>
                  <a:pt x="167741" y="533400"/>
                </a:lnTo>
                <a:lnTo>
                  <a:pt x="171665" y="538480"/>
                </a:lnTo>
                <a:lnTo>
                  <a:pt x="172643" y="541020"/>
                </a:lnTo>
                <a:lnTo>
                  <a:pt x="173481" y="542290"/>
                </a:lnTo>
                <a:lnTo>
                  <a:pt x="175437" y="544830"/>
                </a:lnTo>
                <a:lnTo>
                  <a:pt x="177126" y="547370"/>
                </a:lnTo>
                <a:lnTo>
                  <a:pt x="178104" y="549910"/>
                </a:lnTo>
                <a:lnTo>
                  <a:pt x="180632" y="553720"/>
                </a:lnTo>
                <a:lnTo>
                  <a:pt x="181330" y="554990"/>
                </a:lnTo>
                <a:lnTo>
                  <a:pt x="182181" y="557530"/>
                </a:lnTo>
                <a:lnTo>
                  <a:pt x="183019" y="558800"/>
                </a:lnTo>
                <a:lnTo>
                  <a:pt x="185826" y="563880"/>
                </a:lnTo>
                <a:lnTo>
                  <a:pt x="186524" y="566420"/>
                </a:lnTo>
                <a:lnTo>
                  <a:pt x="187083" y="567690"/>
                </a:lnTo>
                <a:lnTo>
                  <a:pt x="187794" y="568960"/>
                </a:lnTo>
                <a:lnTo>
                  <a:pt x="188912" y="571500"/>
                </a:lnTo>
                <a:lnTo>
                  <a:pt x="189471" y="574040"/>
                </a:lnTo>
                <a:lnTo>
                  <a:pt x="190030" y="575310"/>
                </a:lnTo>
                <a:lnTo>
                  <a:pt x="190868" y="577850"/>
                </a:lnTo>
                <a:lnTo>
                  <a:pt x="191439" y="579120"/>
                </a:lnTo>
                <a:lnTo>
                  <a:pt x="191858" y="580390"/>
                </a:lnTo>
                <a:lnTo>
                  <a:pt x="192138" y="582930"/>
                </a:lnTo>
                <a:lnTo>
                  <a:pt x="192557" y="584200"/>
                </a:lnTo>
                <a:lnTo>
                  <a:pt x="192836" y="585470"/>
                </a:lnTo>
                <a:lnTo>
                  <a:pt x="193255" y="586740"/>
                </a:lnTo>
                <a:lnTo>
                  <a:pt x="193814" y="590550"/>
                </a:lnTo>
                <a:lnTo>
                  <a:pt x="193954" y="591820"/>
                </a:lnTo>
                <a:lnTo>
                  <a:pt x="194233" y="593090"/>
                </a:lnTo>
                <a:lnTo>
                  <a:pt x="194386" y="594360"/>
                </a:lnTo>
                <a:lnTo>
                  <a:pt x="194665" y="595630"/>
                </a:lnTo>
                <a:lnTo>
                  <a:pt x="194805" y="596900"/>
                </a:lnTo>
                <a:lnTo>
                  <a:pt x="194805" y="599440"/>
                </a:lnTo>
                <a:lnTo>
                  <a:pt x="195084" y="601980"/>
                </a:lnTo>
                <a:lnTo>
                  <a:pt x="195084" y="603250"/>
                </a:lnTo>
                <a:lnTo>
                  <a:pt x="195224" y="604520"/>
                </a:lnTo>
                <a:lnTo>
                  <a:pt x="195224" y="615950"/>
                </a:lnTo>
                <a:lnTo>
                  <a:pt x="195084" y="617220"/>
                </a:lnTo>
                <a:lnTo>
                  <a:pt x="195084" y="619760"/>
                </a:lnTo>
                <a:lnTo>
                  <a:pt x="194944" y="621030"/>
                </a:lnTo>
                <a:lnTo>
                  <a:pt x="194944" y="622300"/>
                </a:lnTo>
                <a:lnTo>
                  <a:pt x="194805" y="624840"/>
                </a:lnTo>
                <a:lnTo>
                  <a:pt x="194805" y="627380"/>
                </a:lnTo>
                <a:lnTo>
                  <a:pt x="194665" y="628650"/>
                </a:lnTo>
                <a:lnTo>
                  <a:pt x="194665" y="629920"/>
                </a:lnTo>
                <a:lnTo>
                  <a:pt x="194513" y="632460"/>
                </a:lnTo>
                <a:lnTo>
                  <a:pt x="194513" y="646430"/>
                </a:lnTo>
                <a:lnTo>
                  <a:pt x="194665" y="647700"/>
                </a:lnTo>
                <a:lnTo>
                  <a:pt x="194665" y="650240"/>
                </a:lnTo>
                <a:lnTo>
                  <a:pt x="194944" y="652780"/>
                </a:lnTo>
                <a:lnTo>
                  <a:pt x="194944" y="654050"/>
                </a:lnTo>
                <a:lnTo>
                  <a:pt x="195783" y="662940"/>
                </a:lnTo>
                <a:lnTo>
                  <a:pt x="196062" y="664210"/>
                </a:lnTo>
                <a:lnTo>
                  <a:pt x="196202" y="666750"/>
                </a:lnTo>
                <a:lnTo>
                  <a:pt x="196481" y="668020"/>
                </a:lnTo>
                <a:lnTo>
                  <a:pt x="196621" y="669290"/>
                </a:lnTo>
                <a:lnTo>
                  <a:pt x="196900" y="670560"/>
                </a:lnTo>
                <a:lnTo>
                  <a:pt x="197459" y="675640"/>
                </a:lnTo>
                <a:lnTo>
                  <a:pt x="198031" y="678180"/>
                </a:lnTo>
                <a:lnTo>
                  <a:pt x="198170" y="679450"/>
                </a:lnTo>
                <a:lnTo>
                  <a:pt x="199008" y="684530"/>
                </a:lnTo>
                <a:lnTo>
                  <a:pt x="199148" y="685800"/>
                </a:lnTo>
                <a:lnTo>
                  <a:pt x="199986" y="690880"/>
                </a:lnTo>
                <a:lnTo>
                  <a:pt x="200126" y="692150"/>
                </a:lnTo>
                <a:lnTo>
                  <a:pt x="200685" y="694690"/>
                </a:lnTo>
                <a:lnTo>
                  <a:pt x="200837" y="695960"/>
                </a:lnTo>
                <a:lnTo>
                  <a:pt x="201104" y="697230"/>
                </a:lnTo>
                <a:lnTo>
                  <a:pt x="201536" y="701040"/>
                </a:lnTo>
                <a:lnTo>
                  <a:pt x="201815" y="702310"/>
                </a:lnTo>
                <a:lnTo>
                  <a:pt x="201955" y="703580"/>
                </a:lnTo>
                <a:lnTo>
                  <a:pt x="202234" y="704850"/>
                </a:lnTo>
                <a:lnTo>
                  <a:pt x="202514" y="708660"/>
                </a:lnTo>
                <a:lnTo>
                  <a:pt x="202793" y="709930"/>
                </a:lnTo>
                <a:lnTo>
                  <a:pt x="203225" y="713740"/>
                </a:lnTo>
                <a:lnTo>
                  <a:pt x="203352" y="716280"/>
                </a:lnTo>
                <a:lnTo>
                  <a:pt x="204050" y="722630"/>
                </a:lnTo>
                <a:lnTo>
                  <a:pt x="204330" y="727710"/>
                </a:lnTo>
                <a:lnTo>
                  <a:pt x="204622" y="730250"/>
                </a:lnTo>
                <a:lnTo>
                  <a:pt x="204622" y="732790"/>
                </a:lnTo>
                <a:lnTo>
                  <a:pt x="204901" y="735330"/>
                </a:lnTo>
                <a:lnTo>
                  <a:pt x="204901" y="737870"/>
                </a:lnTo>
                <a:lnTo>
                  <a:pt x="205041" y="739140"/>
                </a:lnTo>
                <a:lnTo>
                  <a:pt x="205041" y="741680"/>
                </a:lnTo>
                <a:lnTo>
                  <a:pt x="205181" y="742950"/>
                </a:lnTo>
                <a:lnTo>
                  <a:pt x="205181" y="745490"/>
                </a:lnTo>
                <a:lnTo>
                  <a:pt x="205320" y="746760"/>
                </a:lnTo>
                <a:lnTo>
                  <a:pt x="205320" y="751840"/>
                </a:lnTo>
                <a:lnTo>
                  <a:pt x="205460" y="753110"/>
                </a:lnTo>
                <a:lnTo>
                  <a:pt x="205460" y="760730"/>
                </a:lnTo>
                <a:lnTo>
                  <a:pt x="205600" y="762000"/>
                </a:lnTo>
                <a:lnTo>
                  <a:pt x="205600" y="764540"/>
                </a:lnTo>
                <a:lnTo>
                  <a:pt x="205879" y="764540"/>
                </a:lnTo>
                <a:lnTo>
                  <a:pt x="205879" y="755650"/>
                </a:lnTo>
                <a:lnTo>
                  <a:pt x="206019" y="754380"/>
                </a:lnTo>
                <a:lnTo>
                  <a:pt x="206019" y="749300"/>
                </a:lnTo>
                <a:lnTo>
                  <a:pt x="206159" y="746760"/>
                </a:lnTo>
                <a:lnTo>
                  <a:pt x="206159" y="744220"/>
                </a:lnTo>
                <a:lnTo>
                  <a:pt x="206298" y="742950"/>
                </a:lnTo>
                <a:lnTo>
                  <a:pt x="206298" y="739140"/>
                </a:lnTo>
                <a:lnTo>
                  <a:pt x="206438" y="737870"/>
                </a:lnTo>
                <a:lnTo>
                  <a:pt x="206438" y="736600"/>
                </a:lnTo>
                <a:lnTo>
                  <a:pt x="206578" y="735330"/>
                </a:lnTo>
                <a:lnTo>
                  <a:pt x="206675" y="732790"/>
                </a:lnTo>
                <a:lnTo>
                  <a:pt x="206870" y="730250"/>
                </a:lnTo>
                <a:lnTo>
                  <a:pt x="206870" y="728980"/>
                </a:lnTo>
                <a:lnTo>
                  <a:pt x="207149" y="726440"/>
                </a:lnTo>
                <a:lnTo>
                  <a:pt x="207149" y="725170"/>
                </a:lnTo>
                <a:lnTo>
                  <a:pt x="208406" y="711200"/>
                </a:lnTo>
                <a:lnTo>
                  <a:pt x="208686" y="709930"/>
                </a:lnTo>
                <a:lnTo>
                  <a:pt x="209384" y="703580"/>
                </a:lnTo>
                <a:lnTo>
                  <a:pt x="209664" y="702310"/>
                </a:lnTo>
                <a:lnTo>
                  <a:pt x="209816" y="701040"/>
                </a:lnTo>
                <a:lnTo>
                  <a:pt x="210096" y="699770"/>
                </a:lnTo>
                <a:lnTo>
                  <a:pt x="210223" y="697230"/>
                </a:lnTo>
                <a:lnTo>
                  <a:pt x="210794" y="694690"/>
                </a:lnTo>
                <a:lnTo>
                  <a:pt x="210921" y="693420"/>
                </a:lnTo>
                <a:lnTo>
                  <a:pt x="211493" y="690880"/>
                </a:lnTo>
                <a:lnTo>
                  <a:pt x="211632" y="688340"/>
                </a:lnTo>
                <a:lnTo>
                  <a:pt x="212470" y="684530"/>
                </a:lnTo>
                <a:lnTo>
                  <a:pt x="212610" y="683260"/>
                </a:lnTo>
                <a:lnTo>
                  <a:pt x="213169" y="679450"/>
                </a:lnTo>
                <a:lnTo>
                  <a:pt x="213461" y="678180"/>
                </a:lnTo>
                <a:lnTo>
                  <a:pt x="213588" y="676910"/>
                </a:lnTo>
                <a:lnTo>
                  <a:pt x="214160" y="674370"/>
                </a:lnTo>
                <a:lnTo>
                  <a:pt x="214299" y="671830"/>
                </a:lnTo>
                <a:lnTo>
                  <a:pt x="214579" y="670560"/>
                </a:lnTo>
                <a:lnTo>
                  <a:pt x="214718" y="669290"/>
                </a:lnTo>
                <a:lnTo>
                  <a:pt x="214998" y="668020"/>
                </a:lnTo>
                <a:lnTo>
                  <a:pt x="215541" y="662940"/>
                </a:lnTo>
                <a:lnTo>
                  <a:pt x="216410" y="654050"/>
                </a:lnTo>
                <a:lnTo>
                  <a:pt x="216534" y="651510"/>
                </a:lnTo>
                <a:lnTo>
                  <a:pt x="216687" y="650240"/>
                </a:lnTo>
                <a:lnTo>
                  <a:pt x="216814" y="647700"/>
                </a:lnTo>
                <a:lnTo>
                  <a:pt x="216814" y="645160"/>
                </a:lnTo>
                <a:lnTo>
                  <a:pt x="216966" y="643890"/>
                </a:lnTo>
                <a:lnTo>
                  <a:pt x="216966" y="636270"/>
                </a:lnTo>
                <a:lnTo>
                  <a:pt x="216814" y="635000"/>
                </a:lnTo>
                <a:lnTo>
                  <a:pt x="216814" y="629920"/>
                </a:lnTo>
                <a:lnTo>
                  <a:pt x="216687" y="628650"/>
                </a:lnTo>
                <a:lnTo>
                  <a:pt x="216687" y="627380"/>
                </a:lnTo>
                <a:lnTo>
                  <a:pt x="216534" y="626110"/>
                </a:lnTo>
                <a:lnTo>
                  <a:pt x="216534" y="622300"/>
                </a:lnTo>
                <a:lnTo>
                  <a:pt x="216407" y="621030"/>
                </a:lnTo>
                <a:lnTo>
                  <a:pt x="216407" y="619760"/>
                </a:lnTo>
                <a:lnTo>
                  <a:pt x="216255" y="618490"/>
                </a:lnTo>
                <a:lnTo>
                  <a:pt x="216255" y="615950"/>
                </a:lnTo>
                <a:lnTo>
                  <a:pt x="216115" y="613410"/>
                </a:lnTo>
                <a:lnTo>
                  <a:pt x="216115" y="605790"/>
                </a:lnTo>
                <a:lnTo>
                  <a:pt x="216255" y="604520"/>
                </a:lnTo>
                <a:lnTo>
                  <a:pt x="216255" y="603250"/>
                </a:lnTo>
                <a:lnTo>
                  <a:pt x="216407" y="601980"/>
                </a:lnTo>
                <a:lnTo>
                  <a:pt x="216524" y="599440"/>
                </a:lnTo>
                <a:lnTo>
                  <a:pt x="217106" y="593090"/>
                </a:lnTo>
                <a:lnTo>
                  <a:pt x="218782" y="584200"/>
                </a:lnTo>
                <a:lnTo>
                  <a:pt x="219201" y="582930"/>
                </a:lnTo>
                <a:lnTo>
                  <a:pt x="219621" y="580390"/>
                </a:lnTo>
                <a:lnTo>
                  <a:pt x="220891" y="576580"/>
                </a:lnTo>
                <a:lnTo>
                  <a:pt x="221449" y="575310"/>
                </a:lnTo>
                <a:lnTo>
                  <a:pt x="221868" y="574040"/>
                </a:lnTo>
                <a:lnTo>
                  <a:pt x="222427" y="571500"/>
                </a:lnTo>
                <a:lnTo>
                  <a:pt x="222986" y="570230"/>
                </a:lnTo>
                <a:lnTo>
                  <a:pt x="223697" y="568960"/>
                </a:lnTo>
                <a:lnTo>
                  <a:pt x="224256" y="567690"/>
                </a:lnTo>
                <a:lnTo>
                  <a:pt x="224955" y="566420"/>
                </a:lnTo>
                <a:lnTo>
                  <a:pt x="225513" y="563880"/>
                </a:lnTo>
                <a:lnTo>
                  <a:pt x="226923" y="561340"/>
                </a:lnTo>
                <a:lnTo>
                  <a:pt x="227761" y="560070"/>
                </a:lnTo>
                <a:lnTo>
                  <a:pt x="229158" y="557530"/>
                </a:lnTo>
                <a:lnTo>
                  <a:pt x="229996" y="554990"/>
                </a:lnTo>
                <a:lnTo>
                  <a:pt x="233375" y="549910"/>
                </a:lnTo>
                <a:lnTo>
                  <a:pt x="234213" y="547370"/>
                </a:lnTo>
                <a:lnTo>
                  <a:pt x="235051" y="546100"/>
                </a:lnTo>
                <a:lnTo>
                  <a:pt x="236029" y="544830"/>
                </a:lnTo>
                <a:lnTo>
                  <a:pt x="236880" y="543560"/>
                </a:lnTo>
                <a:lnTo>
                  <a:pt x="238836" y="541020"/>
                </a:lnTo>
                <a:lnTo>
                  <a:pt x="239687" y="538480"/>
                </a:lnTo>
                <a:lnTo>
                  <a:pt x="241642" y="535940"/>
                </a:lnTo>
                <a:lnTo>
                  <a:pt x="242760" y="534670"/>
                </a:lnTo>
                <a:lnTo>
                  <a:pt x="243751" y="533400"/>
                </a:lnTo>
                <a:lnTo>
                  <a:pt x="244728" y="530860"/>
                </a:lnTo>
                <a:lnTo>
                  <a:pt x="245706" y="529590"/>
                </a:lnTo>
                <a:lnTo>
                  <a:pt x="246837" y="528320"/>
                </a:lnTo>
                <a:lnTo>
                  <a:pt x="247815" y="527050"/>
                </a:lnTo>
                <a:lnTo>
                  <a:pt x="250062" y="524510"/>
                </a:lnTo>
                <a:lnTo>
                  <a:pt x="251180" y="521970"/>
                </a:lnTo>
                <a:lnTo>
                  <a:pt x="252171" y="520700"/>
                </a:lnTo>
                <a:lnTo>
                  <a:pt x="254406" y="518160"/>
                </a:lnTo>
                <a:lnTo>
                  <a:pt x="255663" y="516890"/>
                </a:lnTo>
                <a:lnTo>
                  <a:pt x="257911" y="513080"/>
                </a:lnTo>
                <a:lnTo>
                  <a:pt x="259181" y="511810"/>
                </a:lnTo>
                <a:lnTo>
                  <a:pt x="261416" y="509270"/>
                </a:lnTo>
                <a:lnTo>
                  <a:pt x="262686" y="508000"/>
                </a:lnTo>
                <a:lnTo>
                  <a:pt x="263944" y="505460"/>
                </a:lnTo>
                <a:lnTo>
                  <a:pt x="265201" y="504190"/>
                </a:lnTo>
                <a:lnTo>
                  <a:pt x="266331" y="502920"/>
                </a:lnTo>
                <a:lnTo>
                  <a:pt x="270116" y="499110"/>
                </a:lnTo>
                <a:lnTo>
                  <a:pt x="271373" y="496570"/>
                </a:lnTo>
                <a:lnTo>
                  <a:pt x="275310" y="492760"/>
                </a:lnTo>
                <a:lnTo>
                  <a:pt x="276567" y="491490"/>
                </a:lnTo>
                <a:lnTo>
                  <a:pt x="277825" y="488950"/>
                </a:lnTo>
                <a:lnTo>
                  <a:pt x="279234" y="487680"/>
                </a:lnTo>
                <a:lnTo>
                  <a:pt x="284429" y="482600"/>
                </a:lnTo>
                <a:lnTo>
                  <a:pt x="285686" y="480060"/>
                </a:lnTo>
                <a:lnTo>
                  <a:pt x="286943" y="478790"/>
                </a:lnTo>
                <a:lnTo>
                  <a:pt x="288353" y="477520"/>
                </a:lnTo>
                <a:lnTo>
                  <a:pt x="290868" y="474980"/>
                </a:lnTo>
                <a:lnTo>
                  <a:pt x="292277" y="473710"/>
                </a:lnTo>
                <a:lnTo>
                  <a:pt x="293535" y="471170"/>
                </a:lnTo>
                <a:lnTo>
                  <a:pt x="298589" y="466090"/>
                </a:lnTo>
                <a:lnTo>
                  <a:pt x="299846" y="463550"/>
                </a:lnTo>
                <a:lnTo>
                  <a:pt x="304901" y="458470"/>
                </a:lnTo>
                <a:lnTo>
                  <a:pt x="306158" y="455930"/>
                </a:lnTo>
                <a:lnTo>
                  <a:pt x="307276" y="454660"/>
                </a:lnTo>
                <a:lnTo>
                  <a:pt x="311073" y="450850"/>
                </a:lnTo>
                <a:lnTo>
                  <a:pt x="312191" y="449580"/>
                </a:lnTo>
                <a:lnTo>
                  <a:pt x="313448" y="447040"/>
                </a:lnTo>
                <a:lnTo>
                  <a:pt x="319760" y="440690"/>
                </a:lnTo>
                <a:lnTo>
                  <a:pt x="321030" y="438150"/>
                </a:lnTo>
                <a:lnTo>
                  <a:pt x="322287" y="436880"/>
                </a:lnTo>
                <a:lnTo>
                  <a:pt x="323684" y="435610"/>
                </a:lnTo>
                <a:lnTo>
                  <a:pt x="324954" y="434340"/>
                </a:lnTo>
                <a:lnTo>
                  <a:pt x="326351" y="433070"/>
                </a:lnTo>
                <a:lnTo>
                  <a:pt x="327761" y="430530"/>
                </a:lnTo>
                <a:lnTo>
                  <a:pt x="331965" y="426720"/>
                </a:lnTo>
                <a:lnTo>
                  <a:pt x="333501" y="425450"/>
                </a:lnTo>
                <a:lnTo>
                  <a:pt x="334911" y="424180"/>
                </a:lnTo>
                <a:lnTo>
                  <a:pt x="344589" y="414020"/>
                </a:lnTo>
                <a:lnTo>
                  <a:pt x="346405" y="412750"/>
                </a:lnTo>
                <a:lnTo>
                  <a:pt x="348094" y="411480"/>
                </a:lnTo>
                <a:lnTo>
                  <a:pt x="353567" y="407670"/>
                </a:lnTo>
                <a:lnTo>
                  <a:pt x="355384" y="405130"/>
                </a:lnTo>
                <a:lnTo>
                  <a:pt x="357352" y="403860"/>
                </a:lnTo>
                <a:lnTo>
                  <a:pt x="359168" y="402590"/>
                </a:lnTo>
                <a:lnTo>
                  <a:pt x="363105" y="400050"/>
                </a:lnTo>
                <a:lnTo>
                  <a:pt x="367029" y="396240"/>
                </a:lnTo>
                <a:lnTo>
                  <a:pt x="368985" y="394970"/>
                </a:lnTo>
                <a:lnTo>
                  <a:pt x="371093" y="393700"/>
                </a:lnTo>
                <a:lnTo>
                  <a:pt x="375018" y="391160"/>
                </a:lnTo>
                <a:lnTo>
                  <a:pt x="376986" y="388620"/>
                </a:lnTo>
                <a:lnTo>
                  <a:pt x="378942" y="387350"/>
                </a:lnTo>
                <a:lnTo>
                  <a:pt x="386524" y="382270"/>
                </a:lnTo>
                <a:lnTo>
                  <a:pt x="388353" y="379730"/>
                </a:lnTo>
                <a:lnTo>
                  <a:pt x="390169" y="378460"/>
                </a:lnTo>
                <a:lnTo>
                  <a:pt x="393534" y="375920"/>
                </a:lnTo>
                <a:lnTo>
                  <a:pt x="395071" y="374650"/>
                </a:lnTo>
                <a:lnTo>
                  <a:pt x="396760" y="372110"/>
                </a:lnTo>
                <a:lnTo>
                  <a:pt x="398170" y="370840"/>
                </a:lnTo>
                <a:lnTo>
                  <a:pt x="404761" y="363220"/>
                </a:lnTo>
                <a:lnTo>
                  <a:pt x="406717" y="360680"/>
                </a:lnTo>
                <a:lnTo>
                  <a:pt x="408406" y="358140"/>
                </a:lnTo>
                <a:lnTo>
                  <a:pt x="409105" y="355600"/>
                </a:lnTo>
                <a:lnTo>
                  <a:pt x="410222" y="353060"/>
                </a:lnTo>
                <a:lnTo>
                  <a:pt x="410654" y="351790"/>
                </a:lnTo>
                <a:lnTo>
                  <a:pt x="411200" y="349250"/>
                </a:lnTo>
                <a:lnTo>
                  <a:pt x="411352" y="346710"/>
                </a:lnTo>
                <a:lnTo>
                  <a:pt x="411352" y="344170"/>
                </a:lnTo>
                <a:lnTo>
                  <a:pt x="407987" y="332740"/>
                </a:lnTo>
                <a:lnTo>
                  <a:pt x="407276" y="330200"/>
                </a:lnTo>
                <a:lnTo>
                  <a:pt x="405599" y="327660"/>
                </a:lnTo>
                <a:lnTo>
                  <a:pt x="403631" y="325120"/>
                </a:lnTo>
                <a:lnTo>
                  <a:pt x="402513" y="322580"/>
                </a:lnTo>
                <a:lnTo>
                  <a:pt x="401535" y="321310"/>
                </a:lnTo>
                <a:lnTo>
                  <a:pt x="400265" y="320040"/>
                </a:lnTo>
                <a:lnTo>
                  <a:pt x="399148" y="318770"/>
                </a:lnTo>
                <a:lnTo>
                  <a:pt x="397890" y="317500"/>
                </a:lnTo>
                <a:lnTo>
                  <a:pt x="396760" y="316230"/>
                </a:lnTo>
                <a:lnTo>
                  <a:pt x="395350" y="313690"/>
                </a:lnTo>
                <a:lnTo>
                  <a:pt x="392836" y="311150"/>
                </a:lnTo>
                <a:lnTo>
                  <a:pt x="390029" y="308610"/>
                </a:lnTo>
                <a:lnTo>
                  <a:pt x="388759" y="307340"/>
                </a:lnTo>
                <a:lnTo>
                  <a:pt x="387362" y="304800"/>
                </a:lnTo>
                <a:lnTo>
                  <a:pt x="381761" y="299720"/>
                </a:lnTo>
                <a:lnTo>
                  <a:pt x="380352" y="297180"/>
                </a:lnTo>
                <a:lnTo>
                  <a:pt x="378815" y="295910"/>
                </a:lnTo>
                <a:lnTo>
                  <a:pt x="373202" y="290830"/>
                </a:lnTo>
                <a:lnTo>
                  <a:pt x="371792" y="288290"/>
                </a:lnTo>
                <a:lnTo>
                  <a:pt x="366191" y="283210"/>
                </a:lnTo>
                <a:lnTo>
                  <a:pt x="360438" y="276860"/>
                </a:lnTo>
                <a:lnTo>
                  <a:pt x="359041" y="275590"/>
                </a:lnTo>
                <a:lnTo>
                  <a:pt x="354685" y="270510"/>
                </a:lnTo>
                <a:lnTo>
                  <a:pt x="353275" y="269240"/>
                </a:lnTo>
                <a:lnTo>
                  <a:pt x="351739" y="267970"/>
                </a:lnTo>
                <a:lnTo>
                  <a:pt x="347256" y="262890"/>
                </a:lnTo>
                <a:lnTo>
                  <a:pt x="345566" y="261620"/>
                </a:lnTo>
                <a:lnTo>
                  <a:pt x="344030" y="260350"/>
                </a:lnTo>
                <a:lnTo>
                  <a:pt x="337578" y="254000"/>
                </a:lnTo>
                <a:lnTo>
                  <a:pt x="335749" y="252730"/>
                </a:lnTo>
                <a:lnTo>
                  <a:pt x="332384" y="250190"/>
                </a:lnTo>
                <a:lnTo>
                  <a:pt x="330555" y="248920"/>
                </a:lnTo>
                <a:lnTo>
                  <a:pt x="328739" y="246380"/>
                </a:lnTo>
                <a:lnTo>
                  <a:pt x="326910" y="245110"/>
                </a:lnTo>
                <a:lnTo>
                  <a:pt x="321170" y="241300"/>
                </a:lnTo>
                <a:lnTo>
                  <a:pt x="319201" y="238760"/>
                </a:lnTo>
                <a:lnTo>
                  <a:pt x="317245" y="237490"/>
                </a:lnTo>
                <a:lnTo>
                  <a:pt x="313169" y="234950"/>
                </a:lnTo>
                <a:lnTo>
                  <a:pt x="311073" y="233680"/>
                </a:lnTo>
                <a:lnTo>
                  <a:pt x="309105" y="232410"/>
                </a:lnTo>
                <a:lnTo>
                  <a:pt x="306997" y="229870"/>
                </a:lnTo>
                <a:lnTo>
                  <a:pt x="304901" y="228600"/>
                </a:lnTo>
                <a:lnTo>
                  <a:pt x="302653" y="227330"/>
                </a:lnTo>
                <a:lnTo>
                  <a:pt x="298449" y="224790"/>
                </a:lnTo>
                <a:lnTo>
                  <a:pt x="296202" y="222250"/>
                </a:lnTo>
                <a:lnTo>
                  <a:pt x="293966" y="220980"/>
                </a:lnTo>
                <a:lnTo>
                  <a:pt x="291858" y="219710"/>
                </a:lnTo>
                <a:lnTo>
                  <a:pt x="289610" y="218440"/>
                </a:lnTo>
                <a:lnTo>
                  <a:pt x="287502" y="217170"/>
                </a:lnTo>
                <a:lnTo>
                  <a:pt x="285254" y="215900"/>
                </a:lnTo>
                <a:lnTo>
                  <a:pt x="283019" y="213360"/>
                </a:lnTo>
                <a:lnTo>
                  <a:pt x="280911" y="212090"/>
                </a:lnTo>
                <a:lnTo>
                  <a:pt x="278663" y="210820"/>
                </a:lnTo>
                <a:lnTo>
                  <a:pt x="274459" y="208280"/>
                </a:lnTo>
                <a:lnTo>
                  <a:pt x="272364" y="205740"/>
                </a:lnTo>
                <a:lnTo>
                  <a:pt x="266052" y="201930"/>
                </a:lnTo>
                <a:lnTo>
                  <a:pt x="262127" y="199390"/>
                </a:lnTo>
                <a:lnTo>
                  <a:pt x="260159" y="196850"/>
                </a:lnTo>
                <a:lnTo>
                  <a:pt x="258190" y="195580"/>
                </a:lnTo>
                <a:lnTo>
                  <a:pt x="252717" y="191770"/>
                </a:lnTo>
                <a:lnTo>
                  <a:pt x="251040" y="190500"/>
                </a:lnTo>
                <a:lnTo>
                  <a:pt x="249224" y="187960"/>
                </a:lnTo>
                <a:lnTo>
                  <a:pt x="247675" y="186690"/>
                </a:lnTo>
                <a:lnTo>
                  <a:pt x="245998" y="185420"/>
                </a:lnTo>
                <a:lnTo>
                  <a:pt x="242912" y="182880"/>
                </a:lnTo>
                <a:lnTo>
                  <a:pt x="241503" y="180340"/>
                </a:lnTo>
                <a:lnTo>
                  <a:pt x="240106" y="179070"/>
                </a:lnTo>
                <a:lnTo>
                  <a:pt x="238836" y="177800"/>
                </a:lnTo>
                <a:lnTo>
                  <a:pt x="237439" y="176530"/>
                </a:lnTo>
                <a:lnTo>
                  <a:pt x="236308" y="175260"/>
                </a:lnTo>
                <a:lnTo>
                  <a:pt x="235051" y="173990"/>
                </a:lnTo>
                <a:lnTo>
                  <a:pt x="233933" y="171450"/>
                </a:lnTo>
                <a:lnTo>
                  <a:pt x="232816" y="170180"/>
                </a:lnTo>
                <a:lnTo>
                  <a:pt x="230847" y="167640"/>
                </a:lnTo>
                <a:lnTo>
                  <a:pt x="229996" y="166370"/>
                </a:lnTo>
                <a:lnTo>
                  <a:pt x="229019" y="163830"/>
                </a:lnTo>
                <a:lnTo>
                  <a:pt x="228320" y="162560"/>
                </a:lnTo>
                <a:lnTo>
                  <a:pt x="227482" y="161290"/>
                </a:lnTo>
                <a:lnTo>
                  <a:pt x="226072" y="158750"/>
                </a:lnTo>
                <a:lnTo>
                  <a:pt x="225513" y="157480"/>
                </a:lnTo>
                <a:lnTo>
                  <a:pt x="224815" y="154940"/>
                </a:lnTo>
                <a:lnTo>
                  <a:pt x="224256" y="153670"/>
                </a:lnTo>
                <a:lnTo>
                  <a:pt x="223837" y="152400"/>
                </a:lnTo>
                <a:lnTo>
                  <a:pt x="223278" y="151130"/>
                </a:lnTo>
                <a:lnTo>
                  <a:pt x="222427" y="148590"/>
                </a:lnTo>
                <a:lnTo>
                  <a:pt x="222008" y="146050"/>
                </a:lnTo>
                <a:lnTo>
                  <a:pt x="221729" y="144780"/>
                </a:lnTo>
                <a:lnTo>
                  <a:pt x="221310" y="143510"/>
                </a:lnTo>
                <a:lnTo>
                  <a:pt x="220751" y="140970"/>
                </a:lnTo>
                <a:lnTo>
                  <a:pt x="220332" y="137160"/>
                </a:lnTo>
                <a:lnTo>
                  <a:pt x="220052" y="135890"/>
                </a:lnTo>
                <a:lnTo>
                  <a:pt x="219900" y="134620"/>
                </a:lnTo>
                <a:lnTo>
                  <a:pt x="219621" y="133350"/>
                </a:lnTo>
                <a:lnTo>
                  <a:pt x="219341" y="129540"/>
                </a:lnTo>
                <a:lnTo>
                  <a:pt x="219062" y="128270"/>
                </a:lnTo>
                <a:lnTo>
                  <a:pt x="218503" y="121920"/>
                </a:lnTo>
                <a:lnTo>
                  <a:pt x="218224" y="120650"/>
                </a:lnTo>
                <a:lnTo>
                  <a:pt x="217512" y="113030"/>
                </a:lnTo>
                <a:lnTo>
                  <a:pt x="217246" y="111760"/>
                </a:lnTo>
                <a:lnTo>
                  <a:pt x="216966" y="109220"/>
                </a:lnTo>
                <a:lnTo>
                  <a:pt x="216687" y="107950"/>
                </a:lnTo>
                <a:lnTo>
                  <a:pt x="216407" y="104140"/>
                </a:lnTo>
                <a:lnTo>
                  <a:pt x="216115" y="102870"/>
                </a:lnTo>
                <a:lnTo>
                  <a:pt x="215976" y="101600"/>
                </a:lnTo>
                <a:lnTo>
                  <a:pt x="215417" y="99060"/>
                </a:lnTo>
                <a:lnTo>
                  <a:pt x="215277" y="96520"/>
                </a:lnTo>
                <a:lnTo>
                  <a:pt x="214718" y="93980"/>
                </a:lnTo>
                <a:lnTo>
                  <a:pt x="214579" y="92710"/>
                </a:lnTo>
                <a:lnTo>
                  <a:pt x="213461" y="86360"/>
                </a:lnTo>
                <a:lnTo>
                  <a:pt x="213309" y="85090"/>
                </a:lnTo>
                <a:lnTo>
                  <a:pt x="212191" y="78740"/>
                </a:lnTo>
                <a:lnTo>
                  <a:pt x="212051" y="77470"/>
                </a:lnTo>
                <a:lnTo>
                  <a:pt x="211493" y="74930"/>
                </a:lnTo>
                <a:lnTo>
                  <a:pt x="210921" y="71120"/>
                </a:lnTo>
                <a:lnTo>
                  <a:pt x="210794" y="69850"/>
                </a:lnTo>
                <a:lnTo>
                  <a:pt x="210223" y="67310"/>
                </a:lnTo>
                <a:lnTo>
                  <a:pt x="209664" y="62230"/>
                </a:lnTo>
                <a:lnTo>
                  <a:pt x="209384" y="60960"/>
                </a:lnTo>
                <a:lnTo>
                  <a:pt x="209245" y="59690"/>
                </a:lnTo>
                <a:lnTo>
                  <a:pt x="208965" y="58420"/>
                </a:lnTo>
                <a:lnTo>
                  <a:pt x="208546" y="53340"/>
                </a:lnTo>
                <a:lnTo>
                  <a:pt x="208267" y="52070"/>
                </a:lnTo>
                <a:lnTo>
                  <a:pt x="207149" y="40640"/>
                </a:lnTo>
                <a:lnTo>
                  <a:pt x="207149" y="38100"/>
                </a:lnTo>
                <a:lnTo>
                  <a:pt x="206870" y="35560"/>
                </a:lnTo>
                <a:lnTo>
                  <a:pt x="206870" y="34290"/>
                </a:lnTo>
                <a:lnTo>
                  <a:pt x="206578" y="31750"/>
                </a:lnTo>
                <a:lnTo>
                  <a:pt x="206578" y="29210"/>
                </a:lnTo>
                <a:lnTo>
                  <a:pt x="206438" y="27940"/>
                </a:lnTo>
                <a:lnTo>
                  <a:pt x="206438" y="26670"/>
                </a:lnTo>
                <a:lnTo>
                  <a:pt x="206298" y="25400"/>
                </a:lnTo>
                <a:lnTo>
                  <a:pt x="206298" y="21590"/>
                </a:lnTo>
                <a:lnTo>
                  <a:pt x="206159" y="20320"/>
                </a:lnTo>
                <a:lnTo>
                  <a:pt x="206159" y="17780"/>
                </a:lnTo>
                <a:lnTo>
                  <a:pt x="206019" y="16510"/>
                </a:lnTo>
                <a:lnTo>
                  <a:pt x="206019" y="10160"/>
                </a:lnTo>
                <a:lnTo>
                  <a:pt x="205879" y="889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67433" y="3718377"/>
            <a:ext cx="411480" cy="765810"/>
          </a:xfrm>
          <a:custGeom>
            <a:avLst/>
            <a:gdLst/>
            <a:ahLst/>
            <a:cxnLst/>
            <a:rect l="l" t="t" r="r" b="b"/>
            <a:pathLst>
              <a:path w="411480" h="765810">
                <a:moveTo>
                  <a:pt x="205600" y="765517"/>
                </a:moveTo>
                <a:lnTo>
                  <a:pt x="205600" y="764082"/>
                </a:lnTo>
                <a:lnTo>
                  <a:pt x="205600" y="762520"/>
                </a:lnTo>
                <a:lnTo>
                  <a:pt x="205460" y="761072"/>
                </a:lnTo>
                <a:lnTo>
                  <a:pt x="205460" y="753516"/>
                </a:lnTo>
                <a:lnTo>
                  <a:pt x="205320" y="752068"/>
                </a:lnTo>
                <a:lnTo>
                  <a:pt x="205320" y="750633"/>
                </a:lnTo>
                <a:lnTo>
                  <a:pt x="205320" y="749071"/>
                </a:lnTo>
                <a:lnTo>
                  <a:pt x="205320" y="747623"/>
                </a:lnTo>
                <a:lnTo>
                  <a:pt x="205181" y="746061"/>
                </a:lnTo>
                <a:lnTo>
                  <a:pt x="205181" y="744613"/>
                </a:lnTo>
                <a:lnTo>
                  <a:pt x="205181" y="743064"/>
                </a:lnTo>
                <a:lnTo>
                  <a:pt x="205041" y="741616"/>
                </a:lnTo>
                <a:lnTo>
                  <a:pt x="205041" y="740067"/>
                </a:lnTo>
                <a:lnTo>
                  <a:pt x="204901" y="738619"/>
                </a:lnTo>
                <a:lnTo>
                  <a:pt x="204901" y="737057"/>
                </a:lnTo>
                <a:lnTo>
                  <a:pt x="204901" y="735622"/>
                </a:lnTo>
                <a:lnTo>
                  <a:pt x="204762" y="734047"/>
                </a:lnTo>
                <a:lnTo>
                  <a:pt x="204622" y="732612"/>
                </a:lnTo>
                <a:lnTo>
                  <a:pt x="204622" y="731050"/>
                </a:lnTo>
                <a:lnTo>
                  <a:pt x="204482" y="729615"/>
                </a:lnTo>
                <a:lnTo>
                  <a:pt x="204330" y="728052"/>
                </a:lnTo>
                <a:lnTo>
                  <a:pt x="204330" y="726605"/>
                </a:lnTo>
                <a:lnTo>
                  <a:pt x="204203" y="725043"/>
                </a:lnTo>
                <a:lnTo>
                  <a:pt x="204050" y="723607"/>
                </a:lnTo>
                <a:lnTo>
                  <a:pt x="203923" y="722045"/>
                </a:lnTo>
                <a:lnTo>
                  <a:pt x="203771" y="720598"/>
                </a:lnTo>
                <a:lnTo>
                  <a:pt x="203631" y="719162"/>
                </a:lnTo>
                <a:lnTo>
                  <a:pt x="203492" y="717600"/>
                </a:lnTo>
                <a:lnTo>
                  <a:pt x="203352" y="716153"/>
                </a:lnTo>
                <a:lnTo>
                  <a:pt x="203225" y="714603"/>
                </a:lnTo>
                <a:lnTo>
                  <a:pt x="203072" y="713155"/>
                </a:lnTo>
                <a:lnTo>
                  <a:pt x="202933" y="711593"/>
                </a:lnTo>
                <a:lnTo>
                  <a:pt x="202793" y="710158"/>
                </a:lnTo>
                <a:lnTo>
                  <a:pt x="202514" y="708596"/>
                </a:lnTo>
                <a:lnTo>
                  <a:pt x="202374" y="707148"/>
                </a:lnTo>
                <a:lnTo>
                  <a:pt x="202234" y="705586"/>
                </a:lnTo>
                <a:lnTo>
                  <a:pt x="201955" y="704151"/>
                </a:lnTo>
                <a:lnTo>
                  <a:pt x="201815" y="702589"/>
                </a:lnTo>
                <a:lnTo>
                  <a:pt x="201536" y="701154"/>
                </a:lnTo>
                <a:lnTo>
                  <a:pt x="201396" y="699592"/>
                </a:lnTo>
                <a:lnTo>
                  <a:pt x="201104" y="698144"/>
                </a:lnTo>
                <a:lnTo>
                  <a:pt x="200837" y="696582"/>
                </a:lnTo>
                <a:lnTo>
                  <a:pt x="200685" y="695134"/>
                </a:lnTo>
                <a:lnTo>
                  <a:pt x="200405" y="693572"/>
                </a:lnTo>
                <a:lnTo>
                  <a:pt x="200126" y="692137"/>
                </a:lnTo>
                <a:lnTo>
                  <a:pt x="199986" y="690702"/>
                </a:lnTo>
                <a:lnTo>
                  <a:pt x="199707" y="689140"/>
                </a:lnTo>
                <a:lnTo>
                  <a:pt x="199428" y="687692"/>
                </a:lnTo>
                <a:lnTo>
                  <a:pt x="199148" y="686142"/>
                </a:lnTo>
                <a:lnTo>
                  <a:pt x="199008" y="684695"/>
                </a:lnTo>
                <a:lnTo>
                  <a:pt x="198729" y="683133"/>
                </a:lnTo>
                <a:lnTo>
                  <a:pt x="198450" y="681685"/>
                </a:lnTo>
                <a:lnTo>
                  <a:pt x="198170" y="680123"/>
                </a:lnTo>
                <a:lnTo>
                  <a:pt x="198031" y="678688"/>
                </a:lnTo>
                <a:lnTo>
                  <a:pt x="197738" y="677125"/>
                </a:lnTo>
                <a:lnTo>
                  <a:pt x="197459" y="675690"/>
                </a:lnTo>
                <a:lnTo>
                  <a:pt x="197332" y="674128"/>
                </a:lnTo>
                <a:lnTo>
                  <a:pt x="197040" y="672680"/>
                </a:lnTo>
                <a:lnTo>
                  <a:pt x="196900" y="671118"/>
                </a:lnTo>
                <a:lnTo>
                  <a:pt x="196621" y="669683"/>
                </a:lnTo>
                <a:lnTo>
                  <a:pt x="196481" y="668121"/>
                </a:lnTo>
                <a:lnTo>
                  <a:pt x="196202" y="666673"/>
                </a:lnTo>
                <a:lnTo>
                  <a:pt x="196062" y="665111"/>
                </a:lnTo>
                <a:lnTo>
                  <a:pt x="195783" y="663676"/>
                </a:lnTo>
                <a:lnTo>
                  <a:pt x="195643" y="662241"/>
                </a:lnTo>
                <a:lnTo>
                  <a:pt x="195503" y="660679"/>
                </a:lnTo>
                <a:lnTo>
                  <a:pt x="195364" y="659231"/>
                </a:lnTo>
                <a:lnTo>
                  <a:pt x="195224" y="657669"/>
                </a:lnTo>
                <a:lnTo>
                  <a:pt x="195084" y="656234"/>
                </a:lnTo>
                <a:lnTo>
                  <a:pt x="194944" y="654659"/>
                </a:lnTo>
                <a:lnTo>
                  <a:pt x="194944" y="653224"/>
                </a:lnTo>
                <a:lnTo>
                  <a:pt x="194805" y="651662"/>
                </a:lnTo>
                <a:lnTo>
                  <a:pt x="194665" y="650227"/>
                </a:lnTo>
                <a:lnTo>
                  <a:pt x="194665" y="648665"/>
                </a:lnTo>
                <a:lnTo>
                  <a:pt x="194513" y="647230"/>
                </a:lnTo>
                <a:lnTo>
                  <a:pt x="194513" y="645655"/>
                </a:lnTo>
                <a:lnTo>
                  <a:pt x="194513" y="644220"/>
                </a:lnTo>
                <a:lnTo>
                  <a:pt x="194513" y="632206"/>
                </a:lnTo>
                <a:lnTo>
                  <a:pt x="194665" y="630770"/>
                </a:lnTo>
                <a:lnTo>
                  <a:pt x="194665" y="629208"/>
                </a:lnTo>
                <a:lnTo>
                  <a:pt x="194805" y="627761"/>
                </a:lnTo>
                <a:lnTo>
                  <a:pt x="194805" y="626198"/>
                </a:lnTo>
                <a:lnTo>
                  <a:pt x="194805" y="624763"/>
                </a:lnTo>
                <a:lnTo>
                  <a:pt x="194944" y="623201"/>
                </a:lnTo>
                <a:lnTo>
                  <a:pt x="194944" y="621766"/>
                </a:lnTo>
                <a:lnTo>
                  <a:pt x="195084" y="620204"/>
                </a:lnTo>
                <a:lnTo>
                  <a:pt x="195084" y="618756"/>
                </a:lnTo>
                <a:lnTo>
                  <a:pt x="195084" y="617194"/>
                </a:lnTo>
                <a:lnTo>
                  <a:pt x="195224" y="615759"/>
                </a:lnTo>
                <a:lnTo>
                  <a:pt x="195224" y="614197"/>
                </a:lnTo>
                <a:lnTo>
                  <a:pt x="195224" y="612749"/>
                </a:lnTo>
                <a:lnTo>
                  <a:pt x="195224" y="605180"/>
                </a:lnTo>
                <a:lnTo>
                  <a:pt x="195084" y="603745"/>
                </a:lnTo>
                <a:lnTo>
                  <a:pt x="195084" y="602297"/>
                </a:lnTo>
                <a:lnTo>
                  <a:pt x="194944" y="600735"/>
                </a:lnTo>
                <a:lnTo>
                  <a:pt x="194805" y="599300"/>
                </a:lnTo>
                <a:lnTo>
                  <a:pt x="194805" y="597738"/>
                </a:lnTo>
                <a:lnTo>
                  <a:pt x="194665" y="596303"/>
                </a:lnTo>
                <a:lnTo>
                  <a:pt x="194386" y="594741"/>
                </a:lnTo>
                <a:lnTo>
                  <a:pt x="194233" y="593293"/>
                </a:lnTo>
                <a:lnTo>
                  <a:pt x="193954" y="591731"/>
                </a:lnTo>
                <a:lnTo>
                  <a:pt x="193814" y="590296"/>
                </a:lnTo>
                <a:lnTo>
                  <a:pt x="193535" y="588733"/>
                </a:lnTo>
                <a:lnTo>
                  <a:pt x="193255" y="587286"/>
                </a:lnTo>
                <a:lnTo>
                  <a:pt x="192836" y="585736"/>
                </a:lnTo>
                <a:lnTo>
                  <a:pt x="192557" y="584288"/>
                </a:lnTo>
                <a:lnTo>
                  <a:pt x="192138" y="582726"/>
                </a:lnTo>
                <a:lnTo>
                  <a:pt x="191858" y="581291"/>
                </a:lnTo>
                <a:lnTo>
                  <a:pt x="191439" y="579729"/>
                </a:lnTo>
                <a:lnTo>
                  <a:pt x="190868" y="578281"/>
                </a:lnTo>
                <a:lnTo>
                  <a:pt x="190449" y="576719"/>
                </a:lnTo>
                <a:lnTo>
                  <a:pt x="190030" y="575284"/>
                </a:lnTo>
                <a:lnTo>
                  <a:pt x="189471" y="573836"/>
                </a:lnTo>
                <a:lnTo>
                  <a:pt x="188912" y="572274"/>
                </a:lnTo>
                <a:lnTo>
                  <a:pt x="188353" y="570839"/>
                </a:lnTo>
                <a:lnTo>
                  <a:pt x="187794" y="569277"/>
                </a:lnTo>
                <a:lnTo>
                  <a:pt x="187083" y="567842"/>
                </a:lnTo>
                <a:lnTo>
                  <a:pt x="186524" y="566280"/>
                </a:lnTo>
                <a:lnTo>
                  <a:pt x="185826" y="564832"/>
                </a:lnTo>
                <a:lnTo>
                  <a:pt x="185127" y="563270"/>
                </a:lnTo>
                <a:lnTo>
                  <a:pt x="184429" y="561822"/>
                </a:lnTo>
                <a:lnTo>
                  <a:pt x="183718" y="560273"/>
                </a:lnTo>
                <a:lnTo>
                  <a:pt x="183019" y="558825"/>
                </a:lnTo>
                <a:lnTo>
                  <a:pt x="182181" y="557276"/>
                </a:lnTo>
                <a:lnTo>
                  <a:pt x="181330" y="555828"/>
                </a:lnTo>
                <a:lnTo>
                  <a:pt x="180632" y="554266"/>
                </a:lnTo>
                <a:lnTo>
                  <a:pt x="179793" y="552818"/>
                </a:lnTo>
                <a:lnTo>
                  <a:pt x="178955" y="551256"/>
                </a:lnTo>
                <a:lnTo>
                  <a:pt x="178104" y="549821"/>
                </a:lnTo>
                <a:lnTo>
                  <a:pt x="177126" y="548259"/>
                </a:lnTo>
                <a:lnTo>
                  <a:pt x="176288" y="546823"/>
                </a:lnTo>
                <a:lnTo>
                  <a:pt x="175437" y="545261"/>
                </a:lnTo>
                <a:lnTo>
                  <a:pt x="174459" y="543814"/>
                </a:lnTo>
                <a:lnTo>
                  <a:pt x="173481" y="542378"/>
                </a:lnTo>
                <a:lnTo>
                  <a:pt x="172643" y="540816"/>
                </a:lnTo>
                <a:lnTo>
                  <a:pt x="171665" y="539369"/>
                </a:lnTo>
                <a:lnTo>
                  <a:pt x="170675" y="537806"/>
                </a:lnTo>
                <a:lnTo>
                  <a:pt x="169697" y="536371"/>
                </a:lnTo>
                <a:lnTo>
                  <a:pt x="168719" y="534809"/>
                </a:lnTo>
                <a:lnTo>
                  <a:pt x="167741" y="533361"/>
                </a:lnTo>
                <a:lnTo>
                  <a:pt x="166611" y="531812"/>
                </a:lnTo>
                <a:lnTo>
                  <a:pt x="165633" y="530364"/>
                </a:lnTo>
                <a:lnTo>
                  <a:pt x="164503" y="528802"/>
                </a:lnTo>
                <a:lnTo>
                  <a:pt x="163525" y="527367"/>
                </a:lnTo>
                <a:lnTo>
                  <a:pt x="162407" y="525805"/>
                </a:lnTo>
                <a:lnTo>
                  <a:pt x="161416" y="524357"/>
                </a:lnTo>
                <a:lnTo>
                  <a:pt x="160299" y="522795"/>
                </a:lnTo>
                <a:lnTo>
                  <a:pt x="159181" y="521360"/>
                </a:lnTo>
                <a:lnTo>
                  <a:pt x="158051" y="519798"/>
                </a:lnTo>
                <a:lnTo>
                  <a:pt x="156933" y="518363"/>
                </a:lnTo>
                <a:lnTo>
                  <a:pt x="155816" y="516801"/>
                </a:lnTo>
                <a:lnTo>
                  <a:pt x="154685" y="515353"/>
                </a:lnTo>
                <a:lnTo>
                  <a:pt x="153428" y="513905"/>
                </a:lnTo>
                <a:lnTo>
                  <a:pt x="152311" y="512343"/>
                </a:lnTo>
                <a:lnTo>
                  <a:pt x="151041" y="510908"/>
                </a:lnTo>
                <a:lnTo>
                  <a:pt x="149923" y="509346"/>
                </a:lnTo>
                <a:lnTo>
                  <a:pt x="148666" y="507911"/>
                </a:lnTo>
                <a:lnTo>
                  <a:pt x="147535" y="506349"/>
                </a:lnTo>
                <a:lnTo>
                  <a:pt x="146278" y="504901"/>
                </a:lnTo>
                <a:lnTo>
                  <a:pt x="145008" y="503339"/>
                </a:lnTo>
                <a:lnTo>
                  <a:pt x="143751" y="501904"/>
                </a:lnTo>
                <a:lnTo>
                  <a:pt x="142493" y="500341"/>
                </a:lnTo>
                <a:lnTo>
                  <a:pt x="141223" y="498894"/>
                </a:lnTo>
                <a:lnTo>
                  <a:pt x="139966" y="497332"/>
                </a:lnTo>
                <a:lnTo>
                  <a:pt x="138696" y="495896"/>
                </a:lnTo>
                <a:lnTo>
                  <a:pt x="137439" y="494334"/>
                </a:lnTo>
                <a:lnTo>
                  <a:pt x="136182" y="492899"/>
                </a:lnTo>
                <a:lnTo>
                  <a:pt x="134772" y="491337"/>
                </a:lnTo>
                <a:lnTo>
                  <a:pt x="133515" y="489889"/>
                </a:lnTo>
                <a:lnTo>
                  <a:pt x="132245" y="488327"/>
                </a:lnTo>
                <a:lnTo>
                  <a:pt x="130987" y="486892"/>
                </a:lnTo>
                <a:lnTo>
                  <a:pt x="129590" y="485444"/>
                </a:lnTo>
                <a:lnTo>
                  <a:pt x="128320" y="483882"/>
                </a:lnTo>
                <a:lnTo>
                  <a:pt x="127063" y="482447"/>
                </a:lnTo>
                <a:lnTo>
                  <a:pt x="125666" y="480885"/>
                </a:lnTo>
                <a:lnTo>
                  <a:pt x="124396" y="479450"/>
                </a:lnTo>
                <a:lnTo>
                  <a:pt x="123126" y="477888"/>
                </a:lnTo>
                <a:lnTo>
                  <a:pt x="121729" y="476440"/>
                </a:lnTo>
                <a:lnTo>
                  <a:pt x="120472" y="474878"/>
                </a:lnTo>
                <a:lnTo>
                  <a:pt x="119202" y="473430"/>
                </a:lnTo>
                <a:lnTo>
                  <a:pt x="117944" y="471868"/>
                </a:lnTo>
                <a:lnTo>
                  <a:pt x="116535" y="470433"/>
                </a:lnTo>
                <a:lnTo>
                  <a:pt x="115277" y="468871"/>
                </a:lnTo>
                <a:lnTo>
                  <a:pt x="114020" y="467436"/>
                </a:lnTo>
                <a:lnTo>
                  <a:pt x="112750" y="465874"/>
                </a:lnTo>
                <a:lnTo>
                  <a:pt x="111493" y="464426"/>
                </a:lnTo>
                <a:lnTo>
                  <a:pt x="110235" y="462864"/>
                </a:lnTo>
                <a:lnTo>
                  <a:pt x="108965" y="461429"/>
                </a:lnTo>
                <a:lnTo>
                  <a:pt x="107848" y="459867"/>
                </a:lnTo>
                <a:lnTo>
                  <a:pt x="106591" y="458419"/>
                </a:lnTo>
                <a:lnTo>
                  <a:pt x="105321" y="456857"/>
                </a:lnTo>
                <a:lnTo>
                  <a:pt x="104063" y="455422"/>
                </a:lnTo>
                <a:lnTo>
                  <a:pt x="102793" y="453986"/>
                </a:lnTo>
                <a:lnTo>
                  <a:pt x="101536" y="452424"/>
                </a:lnTo>
                <a:lnTo>
                  <a:pt x="100418" y="450977"/>
                </a:lnTo>
                <a:lnTo>
                  <a:pt x="99148" y="449414"/>
                </a:lnTo>
                <a:lnTo>
                  <a:pt x="97891" y="447979"/>
                </a:lnTo>
                <a:lnTo>
                  <a:pt x="96621" y="446417"/>
                </a:lnTo>
                <a:lnTo>
                  <a:pt x="95364" y="444969"/>
                </a:lnTo>
                <a:lnTo>
                  <a:pt x="94233" y="443407"/>
                </a:lnTo>
                <a:lnTo>
                  <a:pt x="92836" y="441972"/>
                </a:lnTo>
                <a:lnTo>
                  <a:pt x="91579" y="440410"/>
                </a:lnTo>
                <a:lnTo>
                  <a:pt x="90309" y="438975"/>
                </a:lnTo>
                <a:lnTo>
                  <a:pt x="89052" y="437413"/>
                </a:lnTo>
                <a:lnTo>
                  <a:pt x="87795" y="435965"/>
                </a:lnTo>
                <a:lnTo>
                  <a:pt x="86385" y="434403"/>
                </a:lnTo>
                <a:lnTo>
                  <a:pt x="84988" y="432955"/>
                </a:lnTo>
                <a:lnTo>
                  <a:pt x="83718" y="431406"/>
                </a:lnTo>
                <a:lnTo>
                  <a:pt x="82321" y="429958"/>
                </a:lnTo>
                <a:lnTo>
                  <a:pt x="80924" y="428396"/>
                </a:lnTo>
                <a:lnTo>
                  <a:pt x="79374" y="426961"/>
                </a:lnTo>
                <a:lnTo>
                  <a:pt x="77977" y="425526"/>
                </a:lnTo>
                <a:lnTo>
                  <a:pt x="76428" y="423951"/>
                </a:lnTo>
                <a:lnTo>
                  <a:pt x="74891" y="422516"/>
                </a:lnTo>
                <a:lnTo>
                  <a:pt x="73342" y="420954"/>
                </a:lnTo>
                <a:lnTo>
                  <a:pt x="71666" y="419506"/>
                </a:lnTo>
                <a:lnTo>
                  <a:pt x="70116" y="417944"/>
                </a:lnTo>
                <a:lnTo>
                  <a:pt x="68440" y="416509"/>
                </a:lnTo>
                <a:lnTo>
                  <a:pt x="66751" y="414947"/>
                </a:lnTo>
                <a:lnTo>
                  <a:pt x="65074" y="413512"/>
                </a:lnTo>
                <a:lnTo>
                  <a:pt x="63245" y="411949"/>
                </a:lnTo>
                <a:lnTo>
                  <a:pt x="61417" y="410502"/>
                </a:lnTo>
                <a:lnTo>
                  <a:pt x="59601" y="408940"/>
                </a:lnTo>
                <a:lnTo>
                  <a:pt x="57772" y="407504"/>
                </a:lnTo>
                <a:lnTo>
                  <a:pt x="55956" y="405942"/>
                </a:lnTo>
                <a:lnTo>
                  <a:pt x="53987" y="404495"/>
                </a:lnTo>
                <a:lnTo>
                  <a:pt x="52158" y="402945"/>
                </a:lnTo>
                <a:lnTo>
                  <a:pt x="50203" y="401497"/>
                </a:lnTo>
                <a:lnTo>
                  <a:pt x="48234" y="399935"/>
                </a:lnTo>
                <a:lnTo>
                  <a:pt x="46278" y="398500"/>
                </a:lnTo>
                <a:lnTo>
                  <a:pt x="44310" y="397052"/>
                </a:lnTo>
                <a:lnTo>
                  <a:pt x="42354" y="395490"/>
                </a:lnTo>
                <a:lnTo>
                  <a:pt x="40385" y="394042"/>
                </a:lnTo>
                <a:lnTo>
                  <a:pt x="38417" y="392493"/>
                </a:lnTo>
                <a:lnTo>
                  <a:pt x="36461" y="391045"/>
                </a:lnTo>
                <a:lnTo>
                  <a:pt x="34493" y="389483"/>
                </a:lnTo>
                <a:lnTo>
                  <a:pt x="32537" y="388048"/>
                </a:lnTo>
                <a:lnTo>
                  <a:pt x="30568" y="386486"/>
                </a:lnTo>
                <a:lnTo>
                  <a:pt x="28600" y="385051"/>
                </a:lnTo>
                <a:lnTo>
                  <a:pt x="26784" y="383476"/>
                </a:lnTo>
                <a:lnTo>
                  <a:pt x="24815" y="382041"/>
                </a:lnTo>
                <a:lnTo>
                  <a:pt x="23139" y="380479"/>
                </a:lnTo>
                <a:lnTo>
                  <a:pt x="21310" y="379031"/>
                </a:lnTo>
                <a:lnTo>
                  <a:pt x="19494" y="377482"/>
                </a:lnTo>
                <a:lnTo>
                  <a:pt x="17805" y="376034"/>
                </a:lnTo>
                <a:lnTo>
                  <a:pt x="16268" y="374472"/>
                </a:lnTo>
                <a:lnTo>
                  <a:pt x="14719" y="373037"/>
                </a:lnTo>
                <a:lnTo>
                  <a:pt x="13182" y="371475"/>
                </a:lnTo>
                <a:lnTo>
                  <a:pt x="11772" y="370027"/>
                </a:lnTo>
                <a:lnTo>
                  <a:pt x="10375" y="368592"/>
                </a:lnTo>
                <a:lnTo>
                  <a:pt x="9105" y="367030"/>
                </a:lnTo>
                <a:lnTo>
                  <a:pt x="7848" y="365582"/>
                </a:lnTo>
                <a:lnTo>
                  <a:pt x="6730" y="364020"/>
                </a:lnTo>
                <a:lnTo>
                  <a:pt x="5600" y="362585"/>
                </a:lnTo>
                <a:lnTo>
                  <a:pt x="4622" y="361022"/>
                </a:lnTo>
                <a:lnTo>
                  <a:pt x="3784" y="359587"/>
                </a:lnTo>
                <a:lnTo>
                  <a:pt x="2933" y="358025"/>
                </a:lnTo>
                <a:lnTo>
                  <a:pt x="2235" y="356577"/>
                </a:lnTo>
                <a:lnTo>
                  <a:pt x="1676" y="355015"/>
                </a:lnTo>
                <a:lnTo>
                  <a:pt x="1117" y="353580"/>
                </a:lnTo>
                <a:lnTo>
                  <a:pt x="698" y="352018"/>
                </a:lnTo>
                <a:lnTo>
                  <a:pt x="419" y="350570"/>
                </a:lnTo>
                <a:lnTo>
                  <a:pt x="139" y="349021"/>
                </a:lnTo>
                <a:lnTo>
                  <a:pt x="0" y="347573"/>
                </a:lnTo>
                <a:lnTo>
                  <a:pt x="0" y="346011"/>
                </a:lnTo>
                <a:lnTo>
                  <a:pt x="0" y="344563"/>
                </a:lnTo>
                <a:lnTo>
                  <a:pt x="139" y="343001"/>
                </a:lnTo>
                <a:lnTo>
                  <a:pt x="419" y="341566"/>
                </a:lnTo>
                <a:lnTo>
                  <a:pt x="698" y="340004"/>
                </a:lnTo>
                <a:lnTo>
                  <a:pt x="1117" y="338569"/>
                </a:lnTo>
                <a:lnTo>
                  <a:pt x="1536" y="337121"/>
                </a:lnTo>
                <a:lnTo>
                  <a:pt x="2095" y="335559"/>
                </a:lnTo>
                <a:lnTo>
                  <a:pt x="5880" y="328117"/>
                </a:lnTo>
                <a:lnTo>
                  <a:pt x="6730" y="326555"/>
                </a:lnTo>
                <a:lnTo>
                  <a:pt x="7848" y="325107"/>
                </a:lnTo>
                <a:lnTo>
                  <a:pt x="8826" y="323557"/>
                </a:lnTo>
                <a:lnTo>
                  <a:pt x="9956" y="322110"/>
                </a:lnTo>
                <a:lnTo>
                  <a:pt x="11074" y="320548"/>
                </a:lnTo>
                <a:lnTo>
                  <a:pt x="12191" y="319112"/>
                </a:lnTo>
                <a:lnTo>
                  <a:pt x="13461" y="317550"/>
                </a:lnTo>
                <a:lnTo>
                  <a:pt x="14719" y="316103"/>
                </a:lnTo>
                <a:lnTo>
                  <a:pt x="15976" y="314540"/>
                </a:lnTo>
                <a:lnTo>
                  <a:pt x="17246" y="313105"/>
                </a:lnTo>
                <a:lnTo>
                  <a:pt x="18643" y="311543"/>
                </a:lnTo>
                <a:lnTo>
                  <a:pt x="19913" y="310108"/>
                </a:lnTo>
                <a:lnTo>
                  <a:pt x="21310" y="308660"/>
                </a:lnTo>
                <a:lnTo>
                  <a:pt x="22720" y="307098"/>
                </a:lnTo>
                <a:lnTo>
                  <a:pt x="24117" y="305663"/>
                </a:lnTo>
                <a:lnTo>
                  <a:pt x="25514" y="304088"/>
                </a:lnTo>
                <a:lnTo>
                  <a:pt x="26923" y="302653"/>
                </a:lnTo>
                <a:lnTo>
                  <a:pt x="28333" y="301091"/>
                </a:lnTo>
                <a:lnTo>
                  <a:pt x="29730" y="299656"/>
                </a:lnTo>
                <a:lnTo>
                  <a:pt x="31127" y="298094"/>
                </a:lnTo>
                <a:lnTo>
                  <a:pt x="32537" y="296646"/>
                </a:lnTo>
                <a:lnTo>
                  <a:pt x="33934" y="295084"/>
                </a:lnTo>
                <a:lnTo>
                  <a:pt x="35331" y="293649"/>
                </a:lnTo>
                <a:lnTo>
                  <a:pt x="36741" y="292087"/>
                </a:lnTo>
                <a:lnTo>
                  <a:pt x="38138" y="290639"/>
                </a:lnTo>
                <a:lnTo>
                  <a:pt x="39547" y="289077"/>
                </a:lnTo>
                <a:lnTo>
                  <a:pt x="40944" y="287642"/>
                </a:lnTo>
                <a:lnTo>
                  <a:pt x="42354" y="286080"/>
                </a:lnTo>
                <a:lnTo>
                  <a:pt x="43891" y="284645"/>
                </a:lnTo>
                <a:lnTo>
                  <a:pt x="45288" y="283083"/>
                </a:lnTo>
                <a:lnTo>
                  <a:pt x="46697" y="281635"/>
                </a:lnTo>
                <a:lnTo>
                  <a:pt x="48094" y="280200"/>
                </a:lnTo>
                <a:lnTo>
                  <a:pt x="49504" y="278638"/>
                </a:lnTo>
                <a:lnTo>
                  <a:pt x="50901" y="277190"/>
                </a:lnTo>
                <a:lnTo>
                  <a:pt x="52311" y="275628"/>
                </a:lnTo>
                <a:lnTo>
                  <a:pt x="53847" y="274193"/>
                </a:lnTo>
                <a:lnTo>
                  <a:pt x="55257" y="272630"/>
                </a:lnTo>
                <a:lnTo>
                  <a:pt x="56654" y="271195"/>
                </a:lnTo>
                <a:lnTo>
                  <a:pt x="58204" y="269633"/>
                </a:lnTo>
                <a:lnTo>
                  <a:pt x="59601" y="268185"/>
                </a:lnTo>
                <a:lnTo>
                  <a:pt x="61137" y="266623"/>
                </a:lnTo>
                <a:lnTo>
                  <a:pt x="62687" y="265188"/>
                </a:lnTo>
                <a:lnTo>
                  <a:pt x="64223" y="263613"/>
                </a:lnTo>
                <a:lnTo>
                  <a:pt x="65773" y="262178"/>
                </a:lnTo>
                <a:lnTo>
                  <a:pt x="67309" y="260616"/>
                </a:lnTo>
                <a:lnTo>
                  <a:pt x="68999" y="259181"/>
                </a:lnTo>
                <a:lnTo>
                  <a:pt x="70535" y="257619"/>
                </a:lnTo>
                <a:lnTo>
                  <a:pt x="72224" y="256184"/>
                </a:lnTo>
                <a:lnTo>
                  <a:pt x="73901" y="254609"/>
                </a:lnTo>
                <a:lnTo>
                  <a:pt x="75590" y="253174"/>
                </a:lnTo>
                <a:lnTo>
                  <a:pt x="77279" y="251612"/>
                </a:lnTo>
                <a:lnTo>
                  <a:pt x="79095" y="250164"/>
                </a:lnTo>
                <a:lnTo>
                  <a:pt x="80771" y="248729"/>
                </a:lnTo>
                <a:lnTo>
                  <a:pt x="82600" y="247167"/>
                </a:lnTo>
                <a:lnTo>
                  <a:pt x="84569" y="245732"/>
                </a:lnTo>
                <a:lnTo>
                  <a:pt x="86385" y="244170"/>
                </a:lnTo>
                <a:lnTo>
                  <a:pt x="88214" y="242722"/>
                </a:lnTo>
                <a:lnTo>
                  <a:pt x="90169" y="241160"/>
                </a:lnTo>
                <a:lnTo>
                  <a:pt x="92138" y="239725"/>
                </a:lnTo>
                <a:lnTo>
                  <a:pt x="94106" y="238163"/>
                </a:lnTo>
                <a:lnTo>
                  <a:pt x="96202" y="236715"/>
                </a:lnTo>
                <a:lnTo>
                  <a:pt x="98170" y="235153"/>
                </a:lnTo>
                <a:lnTo>
                  <a:pt x="100279" y="233718"/>
                </a:lnTo>
                <a:lnTo>
                  <a:pt x="102374" y="232156"/>
                </a:lnTo>
                <a:lnTo>
                  <a:pt x="104482" y="230720"/>
                </a:lnTo>
                <a:lnTo>
                  <a:pt x="106591" y="229158"/>
                </a:lnTo>
                <a:lnTo>
                  <a:pt x="108686" y="227711"/>
                </a:lnTo>
                <a:lnTo>
                  <a:pt x="110794" y="226148"/>
                </a:lnTo>
                <a:lnTo>
                  <a:pt x="113029" y="224713"/>
                </a:lnTo>
                <a:lnTo>
                  <a:pt x="115138" y="223151"/>
                </a:lnTo>
                <a:lnTo>
                  <a:pt x="117386" y="221703"/>
                </a:lnTo>
                <a:lnTo>
                  <a:pt x="119621" y="220268"/>
                </a:lnTo>
                <a:lnTo>
                  <a:pt x="121729" y="218706"/>
                </a:lnTo>
                <a:lnTo>
                  <a:pt x="123977" y="217271"/>
                </a:lnTo>
                <a:lnTo>
                  <a:pt x="126072" y="215709"/>
                </a:lnTo>
                <a:lnTo>
                  <a:pt x="128320" y="214261"/>
                </a:lnTo>
                <a:lnTo>
                  <a:pt x="130568" y="212699"/>
                </a:lnTo>
                <a:lnTo>
                  <a:pt x="132664" y="211251"/>
                </a:lnTo>
                <a:lnTo>
                  <a:pt x="134772" y="209702"/>
                </a:lnTo>
                <a:lnTo>
                  <a:pt x="137020" y="208254"/>
                </a:lnTo>
                <a:lnTo>
                  <a:pt x="139128" y="206692"/>
                </a:lnTo>
                <a:lnTo>
                  <a:pt x="141223" y="205257"/>
                </a:lnTo>
                <a:lnTo>
                  <a:pt x="143192" y="203695"/>
                </a:lnTo>
                <a:lnTo>
                  <a:pt x="145287" y="202247"/>
                </a:lnTo>
                <a:lnTo>
                  <a:pt x="147256" y="200685"/>
                </a:lnTo>
                <a:lnTo>
                  <a:pt x="149364" y="199250"/>
                </a:lnTo>
                <a:lnTo>
                  <a:pt x="151180" y="197688"/>
                </a:lnTo>
                <a:lnTo>
                  <a:pt x="153149" y="196240"/>
                </a:lnTo>
                <a:lnTo>
                  <a:pt x="155105" y="194691"/>
                </a:lnTo>
                <a:lnTo>
                  <a:pt x="156933" y="193243"/>
                </a:lnTo>
                <a:lnTo>
                  <a:pt x="158610" y="191808"/>
                </a:lnTo>
                <a:lnTo>
                  <a:pt x="160439" y="190246"/>
                </a:lnTo>
                <a:lnTo>
                  <a:pt x="162128" y="188798"/>
                </a:lnTo>
                <a:lnTo>
                  <a:pt x="163804" y="187236"/>
                </a:lnTo>
                <a:lnTo>
                  <a:pt x="165353" y="185801"/>
                </a:lnTo>
                <a:lnTo>
                  <a:pt x="166890" y="184238"/>
                </a:lnTo>
                <a:lnTo>
                  <a:pt x="168440" y="182791"/>
                </a:lnTo>
                <a:lnTo>
                  <a:pt x="169837" y="181229"/>
                </a:lnTo>
                <a:lnTo>
                  <a:pt x="177406" y="172224"/>
                </a:lnTo>
                <a:lnTo>
                  <a:pt x="178536" y="170789"/>
                </a:lnTo>
                <a:lnTo>
                  <a:pt x="179514" y="169227"/>
                </a:lnTo>
                <a:lnTo>
                  <a:pt x="180492" y="167779"/>
                </a:lnTo>
                <a:lnTo>
                  <a:pt x="181482" y="166230"/>
                </a:lnTo>
                <a:lnTo>
                  <a:pt x="182321" y="164782"/>
                </a:lnTo>
                <a:lnTo>
                  <a:pt x="183159" y="163220"/>
                </a:lnTo>
                <a:lnTo>
                  <a:pt x="183857" y="161772"/>
                </a:lnTo>
                <a:lnTo>
                  <a:pt x="184569" y="160337"/>
                </a:lnTo>
                <a:lnTo>
                  <a:pt x="185267" y="158775"/>
                </a:lnTo>
                <a:lnTo>
                  <a:pt x="185966" y="157327"/>
                </a:lnTo>
                <a:lnTo>
                  <a:pt x="186524" y="155778"/>
                </a:lnTo>
                <a:lnTo>
                  <a:pt x="187083" y="154330"/>
                </a:lnTo>
                <a:lnTo>
                  <a:pt x="187642" y="152768"/>
                </a:lnTo>
                <a:lnTo>
                  <a:pt x="188074" y="151333"/>
                </a:lnTo>
                <a:lnTo>
                  <a:pt x="188493" y="149771"/>
                </a:lnTo>
                <a:lnTo>
                  <a:pt x="188912" y="148323"/>
                </a:lnTo>
                <a:lnTo>
                  <a:pt x="189331" y="146761"/>
                </a:lnTo>
                <a:lnTo>
                  <a:pt x="189750" y="145326"/>
                </a:lnTo>
                <a:lnTo>
                  <a:pt x="190030" y="143764"/>
                </a:lnTo>
                <a:lnTo>
                  <a:pt x="190309" y="142316"/>
                </a:lnTo>
                <a:lnTo>
                  <a:pt x="190588" y="140766"/>
                </a:lnTo>
                <a:lnTo>
                  <a:pt x="190868" y="139319"/>
                </a:lnTo>
                <a:lnTo>
                  <a:pt x="191147" y="137756"/>
                </a:lnTo>
                <a:lnTo>
                  <a:pt x="191300" y="136321"/>
                </a:lnTo>
                <a:lnTo>
                  <a:pt x="191579" y="134747"/>
                </a:lnTo>
                <a:lnTo>
                  <a:pt x="191719" y="133311"/>
                </a:lnTo>
                <a:lnTo>
                  <a:pt x="191998" y="131876"/>
                </a:lnTo>
                <a:lnTo>
                  <a:pt x="192138" y="130314"/>
                </a:lnTo>
                <a:lnTo>
                  <a:pt x="192277" y="128866"/>
                </a:lnTo>
                <a:lnTo>
                  <a:pt x="192417" y="127317"/>
                </a:lnTo>
                <a:lnTo>
                  <a:pt x="192557" y="125869"/>
                </a:lnTo>
                <a:lnTo>
                  <a:pt x="192836" y="124307"/>
                </a:lnTo>
                <a:lnTo>
                  <a:pt x="192976" y="122859"/>
                </a:lnTo>
                <a:lnTo>
                  <a:pt x="193116" y="121297"/>
                </a:lnTo>
                <a:lnTo>
                  <a:pt x="193255" y="119862"/>
                </a:lnTo>
                <a:lnTo>
                  <a:pt x="193395" y="118300"/>
                </a:lnTo>
                <a:lnTo>
                  <a:pt x="193535" y="116865"/>
                </a:lnTo>
                <a:lnTo>
                  <a:pt x="193814" y="115303"/>
                </a:lnTo>
                <a:lnTo>
                  <a:pt x="193954" y="113855"/>
                </a:lnTo>
                <a:lnTo>
                  <a:pt x="194094" y="112293"/>
                </a:lnTo>
                <a:lnTo>
                  <a:pt x="194233" y="110858"/>
                </a:lnTo>
                <a:lnTo>
                  <a:pt x="194513" y="109296"/>
                </a:lnTo>
                <a:lnTo>
                  <a:pt x="194665" y="107848"/>
                </a:lnTo>
                <a:lnTo>
                  <a:pt x="194805" y="106286"/>
                </a:lnTo>
                <a:lnTo>
                  <a:pt x="195084" y="104851"/>
                </a:lnTo>
                <a:lnTo>
                  <a:pt x="195224" y="103416"/>
                </a:lnTo>
                <a:lnTo>
                  <a:pt x="195503" y="101854"/>
                </a:lnTo>
                <a:lnTo>
                  <a:pt x="195643" y="100406"/>
                </a:lnTo>
                <a:lnTo>
                  <a:pt x="195922" y="98844"/>
                </a:lnTo>
                <a:lnTo>
                  <a:pt x="196202" y="97409"/>
                </a:lnTo>
                <a:lnTo>
                  <a:pt x="196341" y="95846"/>
                </a:lnTo>
                <a:lnTo>
                  <a:pt x="196621" y="94399"/>
                </a:lnTo>
                <a:lnTo>
                  <a:pt x="196900" y="92837"/>
                </a:lnTo>
                <a:lnTo>
                  <a:pt x="197180" y="91401"/>
                </a:lnTo>
                <a:lnTo>
                  <a:pt x="197332" y="89839"/>
                </a:lnTo>
                <a:lnTo>
                  <a:pt x="197611" y="88404"/>
                </a:lnTo>
                <a:lnTo>
                  <a:pt x="197891" y="86842"/>
                </a:lnTo>
                <a:lnTo>
                  <a:pt x="198170" y="85394"/>
                </a:lnTo>
                <a:lnTo>
                  <a:pt x="198450" y="83832"/>
                </a:lnTo>
                <a:lnTo>
                  <a:pt x="198589" y="82384"/>
                </a:lnTo>
                <a:lnTo>
                  <a:pt x="198869" y="80822"/>
                </a:lnTo>
                <a:lnTo>
                  <a:pt x="199148" y="79387"/>
                </a:lnTo>
                <a:lnTo>
                  <a:pt x="199428" y="77825"/>
                </a:lnTo>
                <a:lnTo>
                  <a:pt x="199707" y="76390"/>
                </a:lnTo>
                <a:lnTo>
                  <a:pt x="199847" y="74828"/>
                </a:lnTo>
                <a:lnTo>
                  <a:pt x="200126" y="73380"/>
                </a:lnTo>
                <a:lnTo>
                  <a:pt x="200405" y="71945"/>
                </a:lnTo>
                <a:lnTo>
                  <a:pt x="200685" y="70383"/>
                </a:lnTo>
                <a:lnTo>
                  <a:pt x="200837" y="68935"/>
                </a:lnTo>
                <a:lnTo>
                  <a:pt x="201104" y="67373"/>
                </a:lnTo>
                <a:lnTo>
                  <a:pt x="201396" y="65938"/>
                </a:lnTo>
                <a:lnTo>
                  <a:pt x="201536" y="64376"/>
                </a:lnTo>
                <a:lnTo>
                  <a:pt x="201815" y="62941"/>
                </a:lnTo>
                <a:lnTo>
                  <a:pt x="201955" y="61379"/>
                </a:lnTo>
                <a:lnTo>
                  <a:pt x="202234" y="59931"/>
                </a:lnTo>
                <a:lnTo>
                  <a:pt x="202374" y="58369"/>
                </a:lnTo>
                <a:lnTo>
                  <a:pt x="202514" y="56934"/>
                </a:lnTo>
                <a:lnTo>
                  <a:pt x="202793" y="55372"/>
                </a:lnTo>
                <a:lnTo>
                  <a:pt x="202933" y="53924"/>
                </a:lnTo>
                <a:lnTo>
                  <a:pt x="203072" y="52362"/>
                </a:lnTo>
                <a:lnTo>
                  <a:pt x="203225" y="50927"/>
                </a:lnTo>
                <a:lnTo>
                  <a:pt x="203352" y="49364"/>
                </a:lnTo>
                <a:lnTo>
                  <a:pt x="203492" y="47929"/>
                </a:lnTo>
                <a:lnTo>
                  <a:pt x="203631" y="46367"/>
                </a:lnTo>
                <a:lnTo>
                  <a:pt x="203771" y="44919"/>
                </a:lnTo>
                <a:lnTo>
                  <a:pt x="203923" y="43472"/>
                </a:lnTo>
                <a:lnTo>
                  <a:pt x="204050" y="41910"/>
                </a:lnTo>
                <a:lnTo>
                  <a:pt x="204203" y="40474"/>
                </a:lnTo>
                <a:lnTo>
                  <a:pt x="204330" y="38912"/>
                </a:lnTo>
                <a:lnTo>
                  <a:pt x="204330" y="37477"/>
                </a:lnTo>
                <a:lnTo>
                  <a:pt x="204482" y="35915"/>
                </a:lnTo>
                <a:lnTo>
                  <a:pt x="204622" y="34467"/>
                </a:lnTo>
                <a:lnTo>
                  <a:pt x="204622" y="32905"/>
                </a:lnTo>
                <a:lnTo>
                  <a:pt x="204762" y="31470"/>
                </a:lnTo>
                <a:lnTo>
                  <a:pt x="204901" y="29908"/>
                </a:lnTo>
                <a:lnTo>
                  <a:pt x="204901" y="28460"/>
                </a:lnTo>
                <a:lnTo>
                  <a:pt x="204901" y="26898"/>
                </a:lnTo>
                <a:lnTo>
                  <a:pt x="205041" y="25463"/>
                </a:lnTo>
                <a:lnTo>
                  <a:pt x="205041" y="23901"/>
                </a:lnTo>
                <a:lnTo>
                  <a:pt x="205181" y="22466"/>
                </a:lnTo>
                <a:lnTo>
                  <a:pt x="205181" y="20904"/>
                </a:lnTo>
                <a:lnTo>
                  <a:pt x="205181" y="19456"/>
                </a:lnTo>
                <a:lnTo>
                  <a:pt x="205320" y="17894"/>
                </a:lnTo>
                <a:lnTo>
                  <a:pt x="205320" y="16459"/>
                </a:lnTo>
                <a:lnTo>
                  <a:pt x="205320" y="15011"/>
                </a:lnTo>
                <a:lnTo>
                  <a:pt x="205320" y="13449"/>
                </a:lnTo>
                <a:lnTo>
                  <a:pt x="205460" y="12014"/>
                </a:lnTo>
                <a:lnTo>
                  <a:pt x="205460" y="4445"/>
                </a:lnTo>
                <a:lnTo>
                  <a:pt x="205600" y="2997"/>
                </a:lnTo>
                <a:lnTo>
                  <a:pt x="205600" y="1447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9017"/>
                </a:lnTo>
                <a:lnTo>
                  <a:pt x="206019" y="10452"/>
                </a:lnTo>
                <a:lnTo>
                  <a:pt x="206019" y="12014"/>
                </a:lnTo>
                <a:lnTo>
                  <a:pt x="206019" y="13449"/>
                </a:lnTo>
                <a:lnTo>
                  <a:pt x="206019" y="15011"/>
                </a:lnTo>
                <a:lnTo>
                  <a:pt x="206019" y="16459"/>
                </a:lnTo>
                <a:lnTo>
                  <a:pt x="206159" y="17894"/>
                </a:lnTo>
                <a:lnTo>
                  <a:pt x="206159" y="19456"/>
                </a:lnTo>
                <a:lnTo>
                  <a:pt x="206159" y="20904"/>
                </a:lnTo>
                <a:lnTo>
                  <a:pt x="206298" y="22466"/>
                </a:lnTo>
                <a:lnTo>
                  <a:pt x="206298" y="23901"/>
                </a:lnTo>
                <a:lnTo>
                  <a:pt x="206298" y="25463"/>
                </a:lnTo>
                <a:lnTo>
                  <a:pt x="206438" y="26898"/>
                </a:lnTo>
                <a:lnTo>
                  <a:pt x="206438" y="28460"/>
                </a:lnTo>
                <a:lnTo>
                  <a:pt x="206578" y="29908"/>
                </a:lnTo>
                <a:lnTo>
                  <a:pt x="206578" y="31470"/>
                </a:lnTo>
                <a:lnTo>
                  <a:pt x="206717" y="32905"/>
                </a:lnTo>
                <a:lnTo>
                  <a:pt x="206870" y="34467"/>
                </a:lnTo>
                <a:lnTo>
                  <a:pt x="206870" y="35915"/>
                </a:lnTo>
                <a:lnTo>
                  <a:pt x="206997" y="37477"/>
                </a:lnTo>
                <a:lnTo>
                  <a:pt x="207149" y="38912"/>
                </a:lnTo>
                <a:lnTo>
                  <a:pt x="207149" y="40474"/>
                </a:lnTo>
                <a:lnTo>
                  <a:pt x="207276" y="41910"/>
                </a:lnTo>
                <a:lnTo>
                  <a:pt x="207429" y="43472"/>
                </a:lnTo>
                <a:lnTo>
                  <a:pt x="207568" y="44919"/>
                </a:lnTo>
                <a:lnTo>
                  <a:pt x="207708" y="46367"/>
                </a:lnTo>
                <a:lnTo>
                  <a:pt x="207848" y="47929"/>
                </a:lnTo>
                <a:lnTo>
                  <a:pt x="207987" y="49364"/>
                </a:lnTo>
                <a:lnTo>
                  <a:pt x="208127" y="50927"/>
                </a:lnTo>
                <a:lnTo>
                  <a:pt x="208267" y="52362"/>
                </a:lnTo>
                <a:lnTo>
                  <a:pt x="208546" y="53924"/>
                </a:lnTo>
                <a:lnTo>
                  <a:pt x="208686" y="55372"/>
                </a:lnTo>
                <a:lnTo>
                  <a:pt x="208826" y="56934"/>
                </a:lnTo>
                <a:lnTo>
                  <a:pt x="208965" y="58369"/>
                </a:lnTo>
                <a:lnTo>
                  <a:pt x="209245" y="59931"/>
                </a:lnTo>
                <a:lnTo>
                  <a:pt x="209384" y="61379"/>
                </a:lnTo>
                <a:lnTo>
                  <a:pt x="209664" y="62941"/>
                </a:lnTo>
                <a:lnTo>
                  <a:pt x="209816" y="64376"/>
                </a:lnTo>
                <a:lnTo>
                  <a:pt x="210096" y="65938"/>
                </a:lnTo>
                <a:lnTo>
                  <a:pt x="210223" y="67373"/>
                </a:lnTo>
                <a:lnTo>
                  <a:pt x="210515" y="68935"/>
                </a:lnTo>
                <a:lnTo>
                  <a:pt x="210794" y="70383"/>
                </a:lnTo>
                <a:lnTo>
                  <a:pt x="210921" y="71945"/>
                </a:lnTo>
                <a:lnTo>
                  <a:pt x="211213" y="73380"/>
                </a:lnTo>
                <a:lnTo>
                  <a:pt x="211493" y="74828"/>
                </a:lnTo>
                <a:lnTo>
                  <a:pt x="211772" y="76390"/>
                </a:lnTo>
                <a:lnTo>
                  <a:pt x="212051" y="77825"/>
                </a:lnTo>
                <a:lnTo>
                  <a:pt x="212191" y="79387"/>
                </a:lnTo>
                <a:lnTo>
                  <a:pt x="212470" y="80822"/>
                </a:lnTo>
                <a:lnTo>
                  <a:pt x="212750" y="82384"/>
                </a:lnTo>
                <a:lnTo>
                  <a:pt x="213029" y="83832"/>
                </a:lnTo>
                <a:lnTo>
                  <a:pt x="213309" y="85394"/>
                </a:lnTo>
                <a:lnTo>
                  <a:pt x="213461" y="86842"/>
                </a:lnTo>
                <a:lnTo>
                  <a:pt x="213740" y="88404"/>
                </a:lnTo>
                <a:lnTo>
                  <a:pt x="214020" y="89839"/>
                </a:lnTo>
                <a:lnTo>
                  <a:pt x="214299" y="91401"/>
                </a:lnTo>
                <a:lnTo>
                  <a:pt x="214579" y="92837"/>
                </a:lnTo>
                <a:lnTo>
                  <a:pt x="214718" y="94399"/>
                </a:lnTo>
                <a:lnTo>
                  <a:pt x="214998" y="95846"/>
                </a:lnTo>
                <a:lnTo>
                  <a:pt x="215277" y="97409"/>
                </a:lnTo>
                <a:lnTo>
                  <a:pt x="215417" y="98844"/>
                </a:lnTo>
                <a:lnTo>
                  <a:pt x="215696" y="100406"/>
                </a:lnTo>
                <a:lnTo>
                  <a:pt x="215976" y="101854"/>
                </a:lnTo>
                <a:lnTo>
                  <a:pt x="216115" y="103416"/>
                </a:lnTo>
                <a:lnTo>
                  <a:pt x="216407" y="104851"/>
                </a:lnTo>
                <a:lnTo>
                  <a:pt x="216534" y="106286"/>
                </a:lnTo>
                <a:lnTo>
                  <a:pt x="216687" y="107848"/>
                </a:lnTo>
                <a:lnTo>
                  <a:pt x="216966" y="109296"/>
                </a:lnTo>
                <a:lnTo>
                  <a:pt x="217106" y="110858"/>
                </a:lnTo>
                <a:lnTo>
                  <a:pt x="217246" y="112293"/>
                </a:lnTo>
                <a:lnTo>
                  <a:pt x="217512" y="113855"/>
                </a:lnTo>
                <a:lnTo>
                  <a:pt x="217665" y="115303"/>
                </a:lnTo>
                <a:lnTo>
                  <a:pt x="217804" y="116865"/>
                </a:lnTo>
                <a:lnTo>
                  <a:pt x="217944" y="118300"/>
                </a:lnTo>
                <a:lnTo>
                  <a:pt x="218084" y="119862"/>
                </a:lnTo>
                <a:lnTo>
                  <a:pt x="218224" y="121297"/>
                </a:lnTo>
                <a:lnTo>
                  <a:pt x="218503" y="122859"/>
                </a:lnTo>
                <a:lnTo>
                  <a:pt x="218643" y="124307"/>
                </a:lnTo>
                <a:lnTo>
                  <a:pt x="218782" y="125869"/>
                </a:lnTo>
                <a:lnTo>
                  <a:pt x="218922" y="127317"/>
                </a:lnTo>
                <a:lnTo>
                  <a:pt x="219062" y="128866"/>
                </a:lnTo>
                <a:lnTo>
                  <a:pt x="219341" y="130314"/>
                </a:lnTo>
                <a:lnTo>
                  <a:pt x="219481" y="131876"/>
                </a:lnTo>
                <a:lnTo>
                  <a:pt x="219621" y="133311"/>
                </a:lnTo>
                <a:lnTo>
                  <a:pt x="219900" y="134747"/>
                </a:lnTo>
                <a:lnTo>
                  <a:pt x="220052" y="136321"/>
                </a:lnTo>
                <a:lnTo>
                  <a:pt x="220332" y="137756"/>
                </a:lnTo>
                <a:lnTo>
                  <a:pt x="220459" y="139319"/>
                </a:lnTo>
                <a:lnTo>
                  <a:pt x="220751" y="140766"/>
                </a:lnTo>
                <a:lnTo>
                  <a:pt x="221030" y="142316"/>
                </a:lnTo>
                <a:lnTo>
                  <a:pt x="221310" y="143764"/>
                </a:lnTo>
                <a:lnTo>
                  <a:pt x="221729" y="145326"/>
                </a:lnTo>
                <a:lnTo>
                  <a:pt x="222008" y="146761"/>
                </a:lnTo>
                <a:lnTo>
                  <a:pt x="222427" y="148323"/>
                </a:lnTo>
                <a:lnTo>
                  <a:pt x="222846" y="149771"/>
                </a:lnTo>
                <a:lnTo>
                  <a:pt x="223278" y="151333"/>
                </a:lnTo>
                <a:lnTo>
                  <a:pt x="223837" y="152768"/>
                </a:lnTo>
                <a:lnTo>
                  <a:pt x="224256" y="154330"/>
                </a:lnTo>
                <a:lnTo>
                  <a:pt x="224815" y="155778"/>
                </a:lnTo>
                <a:lnTo>
                  <a:pt x="225513" y="157327"/>
                </a:lnTo>
                <a:lnTo>
                  <a:pt x="226072" y="158775"/>
                </a:lnTo>
                <a:lnTo>
                  <a:pt x="226771" y="160337"/>
                </a:lnTo>
                <a:lnTo>
                  <a:pt x="227482" y="161772"/>
                </a:lnTo>
                <a:lnTo>
                  <a:pt x="228320" y="163220"/>
                </a:lnTo>
                <a:lnTo>
                  <a:pt x="229019" y="164782"/>
                </a:lnTo>
                <a:lnTo>
                  <a:pt x="229996" y="166230"/>
                </a:lnTo>
                <a:lnTo>
                  <a:pt x="230847" y="167779"/>
                </a:lnTo>
                <a:lnTo>
                  <a:pt x="231825" y="169227"/>
                </a:lnTo>
                <a:lnTo>
                  <a:pt x="232816" y="170789"/>
                </a:lnTo>
                <a:lnTo>
                  <a:pt x="233933" y="172224"/>
                </a:lnTo>
                <a:lnTo>
                  <a:pt x="235051" y="173786"/>
                </a:lnTo>
                <a:lnTo>
                  <a:pt x="236308" y="175234"/>
                </a:lnTo>
                <a:lnTo>
                  <a:pt x="237439" y="176796"/>
                </a:lnTo>
                <a:lnTo>
                  <a:pt x="238836" y="178231"/>
                </a:lnTo>
                <a:lnTo>
                  <a:pt x="240106" y="179793"/>
                </a:lnTo>
                <a:lnTo>
                  <a:pt x="241503" y="181229"/>
                </a:lnTo>
                <a:lnTo>
                  <a:pt x="242912" y="182791"/>
                </a:lnTo>
                <a:lnTo>
                  <a:pt x="244449" y="184238"/>
                </a:lnTo>
                <a:lnTo>
                  <a:pt x="245998" y="185801"/>
                </a:lnTo>
                <a:lnTo>
                  <a:pt x="247675" y="187236"/>
                </a:lnTo>
                <a:lnTo>
                  <a:pt x="249224" y="188798"/>
                </a:lnTo>
                <a:lnTo>
                  <a:pt x="251040" y="190246"/>
                </a:lnTo>
                <a:lnTo>
                  <a:pt x="252717" y="191808"/>
                </a:lnTo>
                <a:lnTo>
                  <a:pt x="254546" y="193243"/>
                </a:lnTo>
                <a:lnTo>
                  <a:pt x="256374" y="194691"/>
                </a:lnTo>
                <a:lnTo>
                  <a:pt x="258190" y="196240"/>
                </a:lnTo>
                <a:lnTo>
                  <a:pt x="260159" y="197688"/>
                </a:lnTo>
                <a:lnTo>
                  <a:pt x="262127" y="199250"/>
                </a:lnTo>
                <a:lnTo>
                  <a:pt x="264083" y="200685"/>
                </a:lnTo>
                <a:lnTo>
                  <a:pt x="266052" y="202247"/>
                </a:lnTo>
                <a:lnTo>
                  <a:pt x="268147" y="203695"/>
                </a:lnTo>
                <a:lnTo>
                  <a:pt x="270255" y="205257"/>
                </a:lnTo>
                <a:lnTo>
                  <a:pt x="272364" y="206692"/>
                </a:lnTo>
                <a:lnTo>
                  <a:pt x="274459" y="208254"/>
                </a:lnTo>
                <a:lnTo>
                  <a:pt x="276567" y="209702"/>
                </a:lnTo>
                <a:lnTo>
                  <a:pt x="278663" y="211251"/>
                </a:lnTo>
                <a:lnTo>
                  <a:pt x="280911" y="212699"/>
                </a:lnTo>
                <a:lnTo>
                  <a:pt x="283019" y="214261"/>
                </a:lnTo>
                <a:lnTo>
                  <a:pt x="285254" y="215709"/>
                </a:lnTo>
                <a:lnTo>
                  <a:pt x="287502" y="217271"/>
                </a:lnTo>
                <a:lnTo>
                  <a:pt x="289610" y="218706"/>
                </a:lnTo>
                <a:lnTo>
                  <a:pt x="291858" y="220268"/>
                </a:lnTo>
                <a:lnTo>
                  <a:pt x="293966" y="221703"/>
                </a:lnTo>
                <a:lnTo>
                  <a:pt x="296202" y="223151"/>
                </a:lnTo>
                <a:lnTo>
                  <a:pt x="298449" y="224713"/>
                </a:lnTo>
                <a:lnTo>
                  <a:pt x="300558" y="226148"/>
                </a:lnTo>
                <a:lnTo>
                  <a:pt x="302653" y="227711"/>
                </a:lnTo>
                <a:lnTo>
                  <a:pt x="304901" y="229158"/>
                </a:lnTo>
                <a:lnTo>
                  <a:pt x="306997" y="230720"/>
                </a:lnTo>
                <a:lnTo>
                  <a:pt x="309105" y="232156"/>
                </a:lnTo>
                <a:lnTo>
                  <a:pt x="311073" y="233718"/>
                </a:lnTo>
                <a:lnTo>
                  <a:pt x="313169" y="235153"/>
                </a:lnTo>
                <a:lnTo>
                  <a:pt x="315277" y="236715"/>
                </a:lnTo>
                <a:lnTo>
                  <a:pt x="317245" y="238163"/>
                </a:lnTo>
                <a:lnTo>
                  <a:pt x="319201" y="239725"/>
                </a:lnTo>
                <a:lnTo>
                  <a:pt x="321170" y="241160"/>
                </a:lnTo>
                <a:lnTo>
                  <a:pt x="323126" y="242722"/>
                </a:lnTo>
                <a:lnTo>
                  <a:pt x="324954" y="244170"/>
                </a:lnTo>
                <a:lnTo>
                  <a:pt x="326910" y="245732"/>
                </a:lnTo>
                <a:lnTo>
                  <a:pt x="328739" y="247167"/>
                </a:lnTo>
                <a:lnTo>
                  <a:pt x="330555" y="248729"/>
                </a:lnTo>
                <a:lnTo>
                  <a:pt x="332384" y="250164"/>
                </a:lnTo>
                <a:lnTo>
                  <a:pt x="334073" y="251612"/>
                </a:lnTo>
                <a:lnTo>
                  <a:pt x="335749" y="253174"/>
                </a:lnTo>
                <a:lnTo>
                  <a:pt x="337578" y="254609"/>
                </a:lnTo>
                <a:lnTo>
                  <a:pt x="339255" y="256184"/>
                </a:lnTo>
                <a:lnTo>
                  <a:pt x="340804" y="257619"/>
                </a:lnTo>
                <a:lnTo>
                  <a:pt x="342480" y="259181"/>
                </a:lnTo>
                <a:lnTo>
                  <a:pt x="344030" y="260616"/>
                </a:lnTo>
                <a:lnTo>
                  <a:pt x="345566" y="262178"/>
                </a:lnTo>
                <a:lnTo>
                  <a:pt x="347256" y="263613"/>
                </a:lnTo>
                <a:lnTo>
                  <a:pt x="348792" y="265188"/>
                </a:lnTo>
                <a:lnTo>
                  <a:pt x="350202" y="266623"/>
                </a:lnTo>
                <a:lnTo>
                  <a:pt x="351739" y="268185"/>
                </a:lnTo>
                <a:lnTo>
                  <a:pt x="353275" y="269633"/>
                </a:lnTo>
                <a:lnTo>
                  <a:pt x="354685" y="271195"/>
                </a:lnTo>
                <a:lnTo>
                  <a:pt x="356095" y="272630"/>
                </a:lnTo>
                <a:lnTo>
                  <a:pt x="357631" y="274193"/>
                </a:lnTo>
                <a:lnTo>
                  <a:pt x="359041" y="275628"/>
                </a:lnTo>
                <a:lnTo>
                  <a:pt x="360438" y="277190"/>
                </a:lnTo>
                <a:lnTo>
                  <a:pt x="361835" y="278638"/>
                </a:lnTo>
                <a:lnTo>
                  <a:pt x="363385" y="280200"/>
                </a:lnTo>
                <a:lnTo>
                  <a:pt x="364782" y="281635"/>
                </a:lnTo>
                <a:lnTo>
                  <a:pt x="366191" y="283083"/>
                </a:lnTo>
                <a:lnTo>
                  <a:pt x="367588" y="284645"/>
                </a:lnTo>
                <a:lnTo>
                  <a:pt x="368985" y="286080"/>
                </a:lnTo>
                <a:lnTo>
                  <a:pt x="370395" y="287642"/>
                </a:lnTo>
                <a:lnTo>
                  <a:pt x="371792" y="289077"/>
                </a:lnTo>
                <a:lnTo>
                  <a:pt x="373202" y="290639"/>
                </a:lnTo>
                <a:lnTo>
                  <a:pt x="374599" y="292087"/>
                </a:lnTo>
                <a:lnTo>
                  <a:pt x="375996" y="293649"/>
                </a:lnTo>
                <a:lnTo>
                  <a:pt x="377405" y="295084"/>
                </a:lnTo>
                <a:lnTo>
                  <a:pt x="378815" y="296646"/>
                </a:lnTo>
                <a:lnTo>
                  <a:pt x="380352" y="298094"/>
                </a:lnTo>
                <a:lnTo>
                  <a:pt x="381761" y="299656"/>
                </a:lnTo>
                <a:lnTo>
                  <a:pt x="383158" y="301091"/>
                </a:lnTo>
                <a:lnTo>
                  <a:pt x="384555" y="302653"/>
                </a:lnTo>
                <a:lnTo>
                  <a:pt x="385965" y="304088"/>
                </a:lnTo>
                <a:lnTo>
                  <a:pt x="387362" y="305663"/>
                </a:lnTo>
                <a:lnTo>
                  <a:pt x="388759" y="307098"/>
                </a:lnTo>
                <a:lnTo>
                  <a:pt x="390029" y="308660"/>
                </a:lnTo>
                <a:lnTo>
                  <a:pt x="391426" y="310108"/>
                </a:lnTo>
                <a:lnTo>
                  <a:pt x="392836" y="311543"/>
                </a:lnTo>
                <a:lnTo>
                  <a:pt x="394093" y="313105"/>
                </a:lnTo>
                <a:lnTo>
                  <a:pt x="395350" y="314540"/>
                </a:lnTo>
                <a:lnTo>
                  <a:pt x="396760" y="316103"/>
                </a:lnTo>
                <a:lnTo>
                  <a:pt x="397890" y="317550"/>
                </a:lnTo>
                <a:lnTo>
                  <a:pt x="399148" y="319112"/>
                </a:lnTo>
                <a:lnTo>
                  <a:pt x="400265" y="320548"/>
                </a:lnTo>
                <a:lnTo>
                  <a:pt x="401535" y="322110"/>
                </a:lnTo>
                <a:lnTo>
                  <a:pt x="402513" y="323557"/>
                </a:lnTo>
                <a:lnTo>
                  <a:pt x="403631" y="325107"/>
                </a:lnTo>
                <a:lnTo>
                  <a:pt x="404609" y="326555"/>
                </a:lnTo>
                <a:lnTo>
                  <a:pt x="408685" y="334124"/>
                </a:lnTo>
                <a:lnTo>
                  <a:pt x="409384" y="335559"/>
                </a:lnTo>
                <a:lnTo>
                  <a:pt x="409943" y="337121"/>
                </a:lnTo>
                <a:lnTo>
                  <a:pt x="410362" y="338569"/>
                </a:lnTo>
                <a:lnTo>
                  <a:pt x="410654" y="340004"/>
                </a:lnTo>
                <a:lnTo>
                  <a:pt x="411060" y="341566"/>
                </a:lnTo>
                <a:lnTo>
                  <a:pt x="411200" y="343001"/>
                </a:lnTo>
                <a:lnTo>
                  <a:pt x="411352" y="344563"/>
                </a:lnTo>
                <a:lnTo>
                  <a:pt x="411352" y="346011"/>
                </a:lnTo>
                <a:lnTo>
                  <a:pt x="411352" y="347573"/>
                </a:lnTo>
                <a:lnTo>
                  <a:pt x="411200" y="349021"/>
                </a:lnTo>
                <a:lnTo>
                  <a:pt x="410921" y="350570"/>
                </a:lnTo>
                <a:lnTo>
                  <a:pt x="410654" y="352018"/>
                </a:lnTo>
                <a:lnTo>
                  <a:pt x="410222" y="353580"/>
                </a:lnTo>
                <a:lnTo>
                  <a:pt x="409663" y="355015"/>
                </a:lnTo>
                <a:lnTo>
                  <a:pt x="409105" y="356577"/>
                </a:lnTo>
                <a:lnTo>
                  <a:pt x="403491" y="365582"/>
                </a:lnTo>
                <a:lnTo>
                  <a:pt x="402374" y="367030"/>
                </a:lnTo>
                <a:lnTo>
                  <a:pt x="401116" y="368592"/>
                </a:lnTo>
                <a:lnTo>
                  <a:pt x="399707" y="370027"/>
                </a:lnTo>
                <a:lnTo>
                  <a:pt x="398170" y="371475"/>
                </a:lnTo>
                <a:lnTo>
                  <a:pt x="396760" y="373037"/>
                </a:lnTo>
                <a:lnTo>
                  <a:pt x="395071" y="374472"/>
                </a:lnTo>
                <a:lnTo>
                  <a:pt x="393534" y="376034"/>
                </a:lnTo>
                <a:lnTo>
                  <a:pt x="391858" y="377482"/>
                </a:lnTo>
                <a:lnTo>
                  <a:pt x="390169" y="379031"/>
                </a:lnTo>
                <a:lnTo>
                  <a:pt x="388353" y="380479"/>
                </a:lnTo>
                <a:lnTo>
                  <a:pt x="386524" y="382041"/>
                </a:lnTo>
                <a:lnTo>
                  <a:pt x="384708" y="383476"/>
                </a:lnTo>
                <a:lnTo>
                  <a:pt x="382739" y="385051"/>
                </a:lnTo>
                <a:lnTo>
                  <a:pt x="380911" y="386486"/>
                </a:lnTo>
                <a:lnTo>
                  <a:pt x="378942" y="388048"/>
                </a:lnTo>
                <a:lnTo>
                  <a:pt x="376986" y="389483"/>
                </a:lnTo>
                <a:lnTo>
                  <a:pt x="375018" y="391045"/>
                </a:lnTo>
                <a:lnTo>
                  <a:pt x="373062" y="392493"/>
                </a:lnTo>
                <a:lnTo>
                  <a:pt x="371093" y="394042"/>
                </a:lnTo>
                <a:lnTo>
                  <a:pt x="368985" y="395490"/>
                </a:lnTo>
                <a:lnTo>
                  <a:pt x="367029" y="397052"/>
                </a:lnTo>
                <a:lnTo>
                  <a:pt x="365061" y="398500"/>
                </a:lnTo>
                <a:lnTo>
                  <a:pt x="363105" y="399935"/>
                </a:lnTo>
                <a:lnTo>
                  <a:pt x="361137" y="401497"/>
                </a:lnTo>
                <a:lnTo>
                  <a:pt x="359168" y="402945"/>
                </a:lnTo>
                <a:lnTo>
                  <a:pt x="357352" y="404495"/>
                </a:lnTo>
                <a:lnTo>
                  <a:pt x="355384" y="405942"/>
                </a:lnTo>
                <a:lnTo>
                  <a:pt x="353567" y="407504"/>
                </a:lnTo>
                <a:lnTo>
                  <a:pt x="351739" y="408940"/>
                </a:lnTo>
                <a:lnTo>
                  <a:pt x="349923" y="410502"/>
                </a:lnTo>
                <a:lnTo>
                  <a:pt x="348094" y="411949"/>
                </a:lnTo>
                <a:lnTo>
                  <a:pt x="346405" y="413512"/>
                </a:lnTo>
                <a:lnTo>
                  <a:pt x="344589" y="414947"/>
                </a:lnTo>
                <a:lnTo>
                  <a:pt x="342912" y="416509"/>
                </a:lnTo>
                <a:lnTo>
                  <a:pt x="341363" y="417944"/>
                </a:lnTo>
                <a:lnTo>
                  <a:pt x="339686" y="419506"/>
                </a:lnTo>
                <a:lnTo>
                  <a:pt x="338137" y="420954"/>
                </a:lnTo>
                <a:lnTo>
                  <a:pt x="336448" y="422516"/>
                </a:lnTo>
                <a:lnTo>
                  <a:pt x="334911" y="423951"/>
                </a:lnTo>
                <a:lnTo>
                  <a:pt x="333501" y="425526"/>
                </a:lnTo>
                <a:lnTo>
                  <a:pt x="331965" y="426961"/>
                </a:lnTo>
                <a:lnTo>
                  <a:pt x="330555" y="428396"/>
                </a:lnTo>
                <a:lnTo>
                  <a:pt x="329158" y="429958"/>
                </a:lnTo>
                <a:lnTo>
                  <a:pt x="327761" y="431406"/>
                </a:lnTo>
                <a:lnTo>
                  <a:pt x="326351" y="432955"/>
                </a:lnTo>
                <a:lnTo>
                  <a:pt x="324954" y="434403"/>
                </a:lnTo>
                <a:lnTo>
                  <a:pt x="323684" y="435965"/>
                </a:lnTo>
                <a:lnTo>
                  <a:pt x="322287" y="437413"/>
                </a:lnTo>
                <a:lnTo>
                  <a:pt x="321030" y="438975"/>
                </a:lnTo>
                <a:lnTo>
                  <a:pt x="319760" y="440410"/>
                </a:lnTo>
                <a:lnTo>
                  <a:pt x="318503" y="441972"/>
                </a:lnTo>
                <a:lnTo>
                  <a:pt x="317245" y="443407"/>
                </a:lnTo>
                <a:lnTo>
                  <a:pt x="315975" y="444969"/>
                </a:lnTo>
                <a:lnTo>
                  <a:pt x="314718" y="446417"/>
                </a:lnTo>
                <a:lnTo>
                  <a:pt x="313448" y="447979"/>
                </a:lnTo>
                <a:lnTo>
                  <a:pt x="312191" y="449414"/>
                </a:lnTo>
                <a:lnTo>
                  <a:pt x="311073" y="450977"/>
                </a:lnTo>
                <a:lnTo>
                  <a:pt x="309803" y="452424"/>
                </a:lnTo>
                <a:lnTo>
                  <a:pt x="308546" y="453986"/>
                </a:lnTo>
                <a:lnTo>
                  <a:pt x="307276" y="455422"/>
                </a:lnTo>
                <a:lnTo>
                  <a:pt x="306158" y="456857"/>
                </a:lnTo>
                <a:lnTo>
                  <a:pt x="304901" y="458419"/>
                </a:lnTo>
                <a:lnTo>
                  <a:pt x="303631" y="459867"/>
                </a:lnTo>
                <a:lnTo>
                  <a:pt x="302374" y="461429"/>
                </a:lnTo>
                <a:lnTo>
                  <a:pt x="301116" y="462864"/>
                </a:lnTo>
                <a:lnTo>
                  <a:pt x="299846" y="464426"/>
                </a:lnTo>
                <a:lnTo>
                  <a:pt x="298589" y="465874"/>
                </a:lnTo>
                <a:lnTo>
                  <a:pt x="297319" y="467436"/>
                </a:lnTo>
                <a:lnTo>
                  <a:pt x="296062" y="468871"/>
                </a:lnTo>
                <a:lnTo>
                  <a:pt x="294792" y="470433"/>
                </a:lnTo>
                <a:lnTo>
                  <a:pt x="293535" y="471868"/>
                </a:lnTo>
                <a:lnTo>
                  <a:pt x="292277" y="473430"/>
                </a:lnTo>
                <a:lnTo>
                  <a:pt x="290868" y="474878"/>
                </a:lnTo>
                <a:lnTo>
                  <a:pt x="289610" y="476440"/>
                </a:lnTo>
                <a:lnTo>
                  <a:pt x="288353" y="477888"/>
                </a:lnTo>
                <a:lnTo>
                  <a:pt x="286943" y="479450"/>
                </a:lnTo>
                <a:lnTo>
                  <a:pt x="285686" y="480885"/>
                </a:lnTo>
                <a:lnTo>
                  <a:pt x="284429" y="482447"/>
                </a:lnTo>
                <a:lnTo>
                  <a:pt x="283159" y="483882"/>
                </a:lnTo>
                <a:lnTo>
                  <a:pt x="281762" y="485444"/>
                </a:lnTo>
                <a:lnTo>
                  <a:pt x="280492" y="486892"/>
                </a:lnTo>
                <a:lnTo>
                  <a:pt x="279234" y="488327"/>
                </a:lnTo>
                <a:lnTo>
                  <a:pt x="277825" y="489889"/>
                </a:lnTo>
                <a:lnTo>
                  <a:pt x="276567" y="491337"/>
                </a:lnTo>
                <a:lnTo>
                  <a:pt x="275310" y="492899"/>
                </a:lnTo>
                <a:lnTo>
                  <a:pt x="274040" y="494334"/>
                </a:lnTo>
                <a:lnTo>
                  <a:pt x="272643" y="495896"/>
                </a:lnTo>
                <a:lnTo>
                  <a:pt x="271373" y="497332"/>
                </a:lnTo>
                <a:lnTo>
                  <a:pt x="270116" y="498894"/>
                </a:lnTo>
                <a:lnTo>
                  <a:pt x="268846" y="500341"/>
                </a:lnTo>
                <a:lnTo>
                  <a:pt x="267588" y="501904"/>
                </a:lnTo>
                <a:lnTo>
                  <a:pt x="266331" y="503339"/>
                </a:lnTo>
                <a:lnTo>
                  <a:pt x="265201" y="504901"/>
                </a:lnTo>
                <a:lnTo>
                  <a:pt x="263944" y="506349"/>
                </a:lnTo>
                <a:lnTo>
                  <a:pt x="262686" y="507911"/>
                </a:lnTo>
                <a:lnTo>
                  <a:pt x="261416" y="509346"/>
                </a:lnTo>
                <a:lnTo>
                  <a:pt x="260299" y="510908"/>
                </a:lnTo>
                <a:lnTo>
                  <a:pt x="259181" y="512343"/>
                </a:lnTo>
                <a:lnTo>
                  <a:pt x="257911" y="513905"/>
                </a:lnTo>
                <a:lnTo>
                  <a:pt x="256793" y="515353"/>
                </a:lnTo>
                <a:lnTo>
                  <a:pt x="255663" y="516801"/>
                </a:lnTo>
                <a:lnTo>
                  <a:pt x="254406" y="518363"/>
                </a:lnTo>
                <a:lnTo>
                  <a:pt x="253288" y="519798"/>
                </a:lnTo>
                <a:lnTo>
                  <a:pt x="252171" y="521360"/>
                </a:lnTo>
                <a:lnTo>
                  <a:pt x="251180" y="522795"/>
                </a:lnTo>
                <a:lnTo>
                  <a:pt x="250062" y="524357"/>
                </a:lnTo>
                <a:lnTo>
                  <a:pt x="248945" y="525805"/>
                </a:lnTo>
                <a:lnTo>
                  <a:pt x="247815" y="527367"/>
                </a:lnTo>
                <a:lnTo>
                  <a:pt x="246837" y="528802"/>
                </a:lnTo>
                <a:lnTo>
                  <a:pt x="245706" y="530364"/>
                </a:lnTo>
                <a:lnTo>
                  <a:pt x="244728" y="531812"/>
                </a:lnTo>
                <a:lnTo>
                  <a:pt x="243751" y="533361"/>
                </a:lnTo>
                <a:lnTo>
                  <a:pt x="242760" y="534809"/>
                </a:lnTo>
                <a:lnTo>
                  <a:pt x="241642" y="536371"/>
                </a:lnTo>
                <a:lnTo>
                  <a:pt x="240664" y="537806"/>
                </a:lnTo>
                <a:lnTo>
                  <a:pt x="239687" y="539369"/>
                </a:lnTo>
                <a:lnTo>
                  <a:pt x="238836" y="540816"/>
                </a:lnTo>
                <a:lnTo>
                  <a:pt x="237858" y="542378"/>
                </a:lnTo>
                <a:lnTo>
                  <a:pt x="236880" y="543814"/>
                </a:lnTo>
                <a:lnTo>
                  <a:pt x="236029" y="545261"/>
                </a:lnTo>
                <a:lnTo>
                  <a:pt x="235051" y="546823"/>
                </a:lnTo>
                <a:lnTo>
                  <a:pt x="234213" y="548259"/>
                </a:lnTo>
                <a:lnTo>
                  <a:pt x="233375" y="549821"/>
                </a:lnTo>
                <a:lnTo>
                  <a:pt x="232524" y="551256"/>
                </a:lnTo>
                <a:lnTo>
                  <a:pt x="231686" y="552818"/>
                </a:lnTo>
                <a:lnTo>
                  <a:pt x="230847" y="554266"/>
                </a:lnTo>
                <a:lnTo>
                  <a:pt x="229996" y="555828"/>
                </a:lnTo>
                <a:lnTo>
                  <a:pt x="229158" y="557276"/>
                </a:lnTo>
                <a:lnTo>
                  <a:pt x="228460" y="558825"/>
                </a:lnTo>
                <a:lnTo>
                  <a:pt x="227761" y="560273"/>
                </a:lnTo>
                <a:lnTo>
                  <a:pt x="226923" y="561822"/>
                </a:lnTo>
                <a:lnTo>
                  <a:pt x="226225" y="563270"/>
                </a:lnTo>
                <a:lnTo>
                  <a:pt x="225513" y="564832"/>
                </a:lnTo>
                <a:lnTo>
                  <a:pt x="224955" y="566280"/>
                </a:lnTo>
                <a:lnTo>
                  <a:pt x="224256" y="567842"/>
                </a:lnTo>
                <a:lnTo>
                  <a:pt x="223697" y="569277"/>
                </a:lnTo>
                <a:lnTo>
                  <a:pt x="222986" y="570839"/>
                </a:lnTo>
                <a:lnTo>
                  <a:pt x="222427" y="572274"/>
                </a:lnTo>
                <a:lnTo>
                  <a:pt x="221868" y="573836"/>
                </a:lnTo>
                <a:lnTo>
                  <a:pt x="221449" y="575284"/>
                </a:lnTo>
                <a:lnTo>
                  <a:pt x="220891" y="576719"/>
                </a:lnTo>
                <a:lnTo>
                  <a:pt x="220459" y="578281"/>
                </a:lnTo>
                <a:lnTo>
                  <a:pt x="220052" y="579729"/>
                </a:lnTo>
                <a:lnTo>
                  <a:pt x="219621" y="581291"/>
                </a:lnTo>
                <a:lnTo>
                  <a:pt x="219201" y="582726"/>
                </a:lnTo>
                <a:lnTo>
                  <a:pt x="218782" y="584288"/>
                </a:lnTo>
                <a:lnTo>
                  <a:pt x="218503" y="585736"/>
                </a:lnTo>
                <a:lnTo>
                  <a:pt x="218224" y="587286"/>
                </a:lnTo>
                <a:lnTo>
                  <a:pt x="217944" y="588733"/>
                </a:lnTo>
                <a:lnTo>
                  <a:pt x="217665" y="590296"/>
                </a:lnTo>
                <a:lnTo>
                  <a:pt x="217385" y="591731"/>
                </a:lnTo>
                <a:lnTo>
                  <a:pt x="217106" y="593293"/>
                </a:lnTo>
                <a:lnTo>
                  <a:pt x="216966" y="594741"/>
                </a:lnTo>
                <a:lnTo>
                  <a:pt x="216814" y="596303"/>
                </a:lnTo>
                <a:lnTo>
                  <a:pt x="216687" y="597738"/>
                </a:lnTo>
                <a:lnTo>
                  <a:pt x="216534" y="599300"/>
                </a:lnTo>
                <a:lnTo>
                  <a:pt x="216407" y="600735"/>
                </a:lnTo>
                <a:lnTo>
                  <a:pt x="216407" y="602297"/>
                </a:lnTo>
                <a:lnTo>
                  <a:pt x="216255" y="603745"/>
                </a:lnTo>
                <a:lnTo>
                  <a:pt x="216255" y="605180"/>
                </a:lnTo>
                <a:lnTo>
                  <a:pt x="216115" y="606755"/>
                </a:lnTo>
                <a:lnTo>
                  <a:pt x="216115" y="608190"/>
                </a:lnTo>
                <a:lnTo>
                  <a:pt x="216115" y="609752"/>
                </a:lnTo>
                <a:lnTo>
                  <a:pt x="216115" y="611187"/>
                </a:lnTo>
                <a:lnTo>
                  <a:pt x="216115" y="612749"/>
                </a:lnTo>
                <a:lnTo>
                  <a:pt x="216115" y="614197"/>
                </a:lnTo>
                <a:lnTo>
                  <a:pt x="216255" y="615759"/>
                </a:lnTo>
                <a:lnTo>
                  <a:pt x="216255" y="617194"/>
                </a:lnTo>
                <a:lnTo>
                  <a:pt x="216255" y="618756"/>
                </a:lnTo>
                <a:lnTo>
                  <a:pt x="216407" y="620204"/>
                </a:lnTo>
                <a:lnTo>
                  <a:pt x="216407" y="621766"/>
                </a:lnTo>
                <a:lnTo>
                  <a:pt x="216534" y="623201"/>
                </a:lnTo>
                <a:lnTo>
                  <a:pt x="216534" y="624763"/>
                </a:lnTo>
                <a:lnTo>
                  <a:pt x="216534" y="626198"/>
                </a:lnTo>
                <a:lnTo>
                  <a:pt x="216687" y="627761"/>
                </a:lnTo>
                <a:lnTo>
                  <a:pt x="216687" y="629208"/>
                </a:lnTo>
                <a:lnTo>
                  <a:pt x="216814" y="630770"/>
                </a:lnTo>
                <a:lnTo>
                  <a:pt x="216814" y="632206"/>
                </a:lnTo>
                <a:lnTo>
                  <a:pt x="216814" y="633653"/>
                </a:lnTo>
                <a:lnTo>
                  <a:pt x="216814" y="635215"/>
                </a:lnTo>
                <a:lnTo>
                  <a:pt x="216966" y="636651"/>
                </a:lnTo>
                <a:lnTo>
                  <a:pt x="216966" y="638213"/>
                </a:lnTo>
                <a:lnTo>
                  <a:pt x="216966" y="639648"/>
                </a:lnTo>
                <a:lnTo>
                  <a:pt x="216966" y="641210"/>
                </a:lnTo>
                <a:lnTo>
                  <a:pt x="216966" y="642658"/>
                </a:lnTo>
                <a:lnTo>
                  <a:pt x="216966" y="644220"/>
                </a:lnTo>
                <a:lnTo>
                  <a:pt x="216814" y="645655"/>
                </a:lnTo>
                <a:lnTo>
                  <a:pt x="216814" y="647230"/>
                </a:lnTo>
                <a:lnTo>
                  <a:pt x="216814" y="648665"/>
                </a:lnTo>
                <a:lnTo>
                  <a:pt x="216687" y="650227"/>
                </a:lnTo>
                <a:lnTo>
                  <a:pt x="216534" y="651662"/>
                </a:lnTo>
                <a:lnTo>
                  <a:pt x="216534" y="653224"/>
                </a:lnTo>
                <a:lnTo>
                  <a:pt x="216407" y="654659"/>
                </a:lnTo>
                <a:lnTo>
                  <a:pt x="216255" y="656234"/>
                </a:lnTo>
                <a:lnTo>
                  <a:pt x="216115" y="657669"/>
                </a:lnTo>
                <a:lnTo>
                  <a:pt x="215976" y="659231"/>
                </a:lnTo>
                <a:lnTo>
                  <a:pt x="215836" y="660679"/>
                </a:lnTo>
                <a:lnTo>
                  <a:pt x="215696" y="662241"/>
                </a:lnTo>
                <a:lnTo>
                  <a:pt x="215557" y="663676"/>
                </a:lnTo>
                <a:lnTo>
                  <a:pt x="215417" y="665111"/>
                </a:lnTo>
                <a:lnTo>
                  <a:pt x="215137" y="666673"/>
                </a:lnTo>
                <a:lnTo>
                  <a:pt x="214998" y="668121"/>
                </a:lnTo>
                <a:lnTo>
                  <a:pt x="214718" y="669683"/>
                </a:lnTo>
                <a:lnTo>
                  <a:pt x="214579" y="671118"/>
                </a:lnTo>
                <a:lnTo>
                  <a:pt x="214299" y="672680"/>
                </a:lnTo>
                <a:lnTo>
                  <a:pt x="214160" y="674128"/>
                </a:lnTo>
                <a:lnTo>
                  <a:pt x="213867" y="675690"/>
                </a:lnTo>
                <a:lnTo>
                  <a:pt x="213588" y="677125"/>
                </a:lnTo>
                <a:lnTo>
                  <a:pt x="213461" y="678688"/>
                </a:lnTo>
                <a:lnTo>
                  <a:pt x="213169" y="680123"/>
                </a:lnTo>
                <a:lnTo>
                  <a:pt x="212890" y="681685"/>
                </a:lnTo>
                <a:lnTo>
                  <a:pt x="212610" y="683133"/>
                </a:lnTo>
                <a:lnTo>
                  <a:pt x="212470" y="684695"/>
                </a:lnTo>
                <a:lnTo>
                  <a:pt x="212191" y="686142"/>
                </a:lnTo>
                <a:lnTo>
                  <a:pt x="211912" y="687692"/>
                </a:lnTo>
                <a:lnTo>
                  <a:pt x="211632" y="689140"/>
                </a:lnTo>
                <a:lnTo>
                  <a:pt x="211493" y="690702"/>
                </a:lnTo>
                <a:lnTo>
                  <a:pt x="211213" y="692137"/>
                </a:lnTo>
                <a:lnTo>
                  <a:pt x="210921" y="693572"/>
                </a:lnTo>
                <a:lnTo>
                  <a:pt x="210794" y="695134"/>
                </a:lnTo>
                <a:lnTo>
                  <a:pt x="210515" y="696582"/>
                </a:lnTo>
                <a:lnTo>
                  <a:pt x="210223" y="698144"/>
                </a:lnTo>
                <a:lnTo>
                  <a:pt x="210096" y="699592"/>
                </a:lnTo>
                <a:lnTo>
                  <a:pt x="209816" y="701154"/>
                </a:lnTo>
                <a:lnTo>
                  <a:pt x="209664" y="702589"/>
                </a:lnTo>
                <a:lnTo>
                  <a:pt x="209384" y="704151"/>
                </a:lnTo>
                <a:lnTo>
                  <a:pt x="209245" y="705586"/>
                </a:lnTo>
                <a:lnTo>
                  <a:pt x="208965" y="707148"/>
                </a:lnTo>
                <a:lnTo>
                  <a:pt x="208826" y="708596"/>
                </a:lnTo>
                <a:lnTo>
                  <a:pt x="208686" y="710158"/>
                </a:lnTo>
                <a:lnTo>
                  <a:pt x="208406" y="711593"/>
                </a:lnTo>
                <a:lnTo>
                  <a:pt x="208267" y="713155"/>
                </a:lnTo>
                <a:lnTo>
                  <a:pt x="208127" y="714603"/>
                </a:lnTo>
                <a:lnTo>
                  <a:pt x="207987" y="716153"/>
                </a:lnTo>
                <a:lnTo>
                  <a:pt x="207848" y="717600"/>
                </a:lnTo>
                <a:lnTo>
                  <a:pt x="207708" y="719162"/>
                </a:lnTo>
                <a:lnTo>
                  <a:pt x="207568" y="720598"/>
                </a:lnTo>
                <a:lnTo>
                  <a:pt x="207429" y="722045"/>
                </a:lnTo>
                <a:lnTo>
                  <a:pt x="207276" y="723607"/>
                </a:lnTo>
                <a:lnTo>
                  <a:pt x="207149" y="725043"/>
                </a:lnTo>
                <a:lnTo>
                  <a:pt x="207149" y="726605"/>
                </a:lnTo>
                <a:lnTo>
                  <a:pt x="206997" y="728052"/>
                </a:lnTo>
                <a:lnTo>
                  <a:pt x="206870" y="729615"/>
                </a:lnTo>
                <a:lnTo>
                  <a:pt x="206870" y="731050"/>
                </a:lnTo>
                <a:lnTo>
                  <a:pt x="206717" y="732612"/>
                </a:lnTo>
                <a:lnTo>
                  <a:pt x="206578" y="734047"/>
                </a:lnTo>
                <a:lnTo>
                  <a:pt x="206578" y="735622"/>
                </a:lnTo>
                <a:lnTo>
                  <a:pt x="206438" y="737057"/>
                </a:lnTo>
                <a:lnTo>
                  <a:pt x="206438" y="738619"/>
                </a:lnTo>
                <a:lnTo>
                  <a:pt x="206298" y="740067"/>
                </a:lnTo>
                <a:lnTo>
                  <a:pt x="206298" y="741616"/>
                </a:lnTo>
                <a:lnTo>
                  <a:pt x="206298" y="743064"/>
                </a:lnTo>
                <a:lnTo>
                  <a:pt x="206159" y="744613"/>
                </a:lnTo>
                <a:lnTo>
                  <a:pt x="206159" y="746061"/>
                </a:lnTo>
                <a:lnTo>
                  <a:pt x="206159" y="747623"/>
                </a:lnTo>
                <a:lnTo>
                  <a:pt x="206019" y="749071"/>
                </a:lnTo>
                <a:lnTo>
                  <a:pt x="206019" y="750633"/>
                </a:lnTo>
                <a:lnTo>
                  <a:pt x="206019" y="752068"/>
                </a:lnTo>
                <a:lnTo>
                  <a:pt x="206019" y="753516"/>
                </a:lnTo>
                <a:lnTo>
                  <a:pt x="206019" y="755065"/>
                </a:lnTo>
                <a:lnTo>
                  <a:pt x="205879" y="756513"/>
                </a:lnTo>
                <a:lnTo>
                  <a:pt x="205879" y="765517"/>
                </a:lnTo>
                <a:lnTo>
                  <a:pt x="205600" y="76551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81711" y="3749084"/>
            <a:ext cx="411480" cy="721360"/>
          </a:xfrm>
          <a:custGeom>
            <a:avLst/>
            <a:gdLst/>
            <a:ahLst/>
            <a:cxnLst/>
            <a:rect l="l" t="t" r="r" b="b"/>
            <a:pathLst>
              <a:path w="411479" h="721360">
                <a:moveTo>
                  <a:pt x="205892" y="0"/>
                </a:moveTo>
                <a:lnTo>
                  <a:pt x="205473" y="0"/>
                </a:lnTo>
                <a:lnTo>
                  <a:pt x="205473" y="5079"/>
                </a:lnTo>
                <a:lnTo>
                  <a:pt x="205333" y="6349"/>
                </a:lnTo>
                <a:lnTo>
                  <a:pt x="205333" y="11429"/>
                </a:lnTo>
                <a:lnTo>
                  <a:pt x="205193" y="12699"/>
                </a:lnTo>
                <a:lnTo>
                  <a:pt x="205193" y="15239"/>
                </a:lnTo>
                <a:lnTo>
                  <a:pt x="205054" y="16509"/>
                </a:lnTo>
                <a:lnTo>
                  <a:pt x="205054" y="17779"/>
                </a:lnTo>
                <a:lnTo>
                  <a:pt x="204914" y="19049"/>
                </a:lnTo>
                <a:lnTo>
                  <a:pt x="204914" y="22859"/>
                </a:lnTo>
                <a:lnTo>
                  <a:pt x="204635" y="25399"/>
                </a:lnTo>
                <a:lnTo>
                  <a:pt x="204635" y="26669"/>
                </a:lnTo>
                <a:lnTo>
                  <a:pt x="204355" y="29209"/>
                </a:lnTo>
                <a:lnTo>
                  <a:pt x="204355" y="30479"/>
                </a:lnTo>
                <a:lnTo>
                  <a:pt x="203225" y="41909"/>
                </a:lnTo>
                <a:lnTo>
                  <a:pt x="202946" y="43179"/>
                </a:lnTo>
                <a:lnTo>
                  <a:pt x="202806" y="45719"/>
                </a:lnTo>
                <a:lnTo>
                  <a:pt x="202526" y="46989"/>
                </a:lnTo>
                <a:lnTo>
                  <a:pt x="202387" y="48259"/>
                </a:lnTo>
                <a:lnTo>
                  <a:pt x="201828" y="50799"/>
                </a:lnTo>
                <a:lnTo>
                  <a:pt x="201688" y="52069"/>
                </a:lnTo>
                <a:lnTo>
                  <a:pt x="200558" y="58419"/>
                </a:lnTo>
                <a:lnTo>
                  <a:pt x="200139" y="59689"/>
                </a:lnTo>
                <a:lnTo>
                  <a:pt x="199859" y="60959"/>
                </a:lnTo>
                <a:lnTo>
                  <a:pt x="199440" y="62229"/>
                </a:lnTo>
                <a:lnTo>
                  <a:pt x="199161" y="63499"/>
                </a:lnTo>
                <a:lnTo>
                  <a:pt x="198742" y="64769"/>
                </a:lnTo>
                <a:lnTo>
                  <a:pt x="198462" y="66039"/>
                </a:lnTo>
                <a:lnTo>
                  <a:pt x="198043" y="67309"/>
                </a:lnTo>
                <a:lnTo>
                  <a:pt x="197192" y="71119"/>
                </a:lnTo>
                <a:lnTo>
                  <a:pt x="196634" y="72389"/>
                </a:lnTo>
                <a:lnTo>
                  <a:pt x="195795" y="74929"/>
                </a:lnTo>
                <a:lnTo>
                  <a:pt x="195237" y="76199"/>
                </a:lnTo>
                <a:lnTo>
                  <a:pt x="194818" y="77469"/>
                </a:lnTo>
                <a:lnTo>
                  <a:pt x="193687" y="80009"/>
                </a:lnTo>
                <a:lnTo>
                  <a:pt x="193268" y="81279"/>
                </a:lnTo>
                <a:lnTo>
                  <a:pt x="192151" y="85089"/>
                </a:lnTo>
                <a:lnTo>
                  <a:pt x="191592" y="86359"/>
                </a:lnTo>
                <a:lnTo>
                  <a:pt x="190881" y="87629"/>
                </a:lnTo>
                <a:lnTo>
                  <a:pt x="189204" y="91439"/>
                </a:lnTo>
                <a:lnTo>
                  <a:pt x="188506" y="92709"/>
                </a:lnTo>
                <a:lnTo>
                  <a:pt x="187947" y="93979"/>
                </a:lnTo>
                <a:lnTo>
                  <a:pt x="187236" y="96519"/>
                </a:lnTo>
                <a:lnTo>
                  <a:pt x="186537" y="97789"/>
                </a:lnTo>
                <a:lnTo>
                  <a:pt x="185978" y="99059"/>
                </a:lnTo>
                <a:lnTo>
                  <a:pt x="184569" y="101599"/>
                </a:lnTo>
                <a:lnTo>
                  <a:pt x="184010" y="102869"/>
                </a:lnTo>
                <a:lnTo>
                  <a:pt x="183311" y="104139"/>
                </a:lnTo>
                <a:lnTo>
                  <a:pt x="181203" y="109219"/>
                </a:lnTo>
                <a:lnTo>
                  <a:pt x="178409" y="114299"/>
                </a:lnTo>
                <a:lnTo>
                  <a:pt x="177838" y="115569"/>
                </a:lnTo>
                <a:lnTo>
                  <a:pt x="175742" y="120649"/>
                </a:lnTo>
                <a:lnTo>
                  <a:pt x="171526" y="128269"/>
                </a:lnTo>
                <a:lnTo>
                  <a:pt x="169430" y="133349"/>
                </a:lnTo>
                <a:lnTo>
                  <a:pt x="168021" y="135889"/>
                </a:lnTo>
                <a:lnTo>
                  <a:pt x="167182" y="137159"/>
                </a:lnTo>
                <a:lnTo>
                  <a:pt x="164376" y="142239"/>
                </a:lnTo>
                <a:lnTo>
                  <a:pt x="163537" y="143509"/>
                </a:lnTo>
                <a:lnTo>
                  <a:pt x="162839" y="144779"/>
                </a:lnTo>
                <a:lnTo>
                  <a:pt x="161988" y="147319"/>
                </a:lnTo>
                <a:lnTo>
                  <a:pt x="161290" y="148589"/>
                </a:lnTo>
                <a:lnTo>
                  <a:pt x="159613" y="151129"/>
                </a:lnTo>
                <a:lnTo>
                  <a:pt x="158902" y="152399"/>
                </a:lnTo>
                <a:lnTo>
                  <a:pt x="157226" y="154939"/>
                </a:lnTo>
                <a:lnTo>
                  <a:pt x="156248" y="156209"/>
                </a:lnTo>
                <a:lnTo>
                  <a:pt x="155397" y="158749"/>
                </a:lnTo>
                <a:lnTo>
                  <a:pt x="154419" y="160019"/>
                </a:lnTo>
                <a:lnTo>
                  <a:pt x="153581" y="161289"/>
                </a:lnTo>
                <a:lnTo>
                  <a:pt x="149644" y="166369"/>
                </a:lnTo>
                <a:lnTo>
                  <a:pt x="147408" y="168909"/>
                </a:lnTo>
                <a:lnTo>
                  <a:pt x="142925" y="175259"/>
                </a:lnTo>
                <a:lnTo>
                  <a:pt x="137871" y="180339"/>
                </a:lnTo>
                <a:lnTo>
                  <a:pt x="136461" y="181609"/>
                </a:lnTo>
                <a:lnTo>
                  <a:pt x="135204" y="184149"/>
                </a:lnTo>
                <a:lnTo>
                  <a:pt x="132397" y="186689"/>
                </a:lnTo>
                <a:lnTo>
                  <a:pt x="130860" y="187959"/>
                </a:lnTo>
                <a:lnTo>
                  <a:pt x="129451" y="189229"/>
                </a:lnTo>
                <a:lnTo>
                  <a:pt x="124968" y="193039"/>
                </a:lnTo>
                <a:lnTo>
                  <a:pt x="123278" y="194309"/>
                </a:lnTo>
                <a:lnTo>
                  <a:pt x="120205" y="198119"/>
                </a:lnTo>
                <a:lnTo>
                  <a:pt x="111925" y="204469"/>
                </a:lnTo>
                <a:lnTo>
                  <a:pt x="110236" y="205739"/>
                </a:lnTo>
                <a:lnTo>
                  <a:pt x="105194" y="210819"/>
                </a:lnTo>
                <a:lnTo>
                  <a:pt x="95097" y="218439"/>
                </a:lnTo>
                <a:lnTo>
                  <a:pt x="90043" y="223519"/>
                </a:lnTo>
                <a:lnTo>
                  <a:pt x="85001" y="227329"/>
                </a:lnTo>
                <a:lnTo>
                  <a:pt x="83451" y="228599"/>
                </a:lnTo>
                <a:lnTo>
                  <a:pt x="80086" y="231139"/>
                </a:lnTo>
                <a:lnTo>
                  <a:pt x="77000" y="234949"/>
                </a:lnTo>
                <a:lnTo>
                  <a:pt x="75311" y="236219"/>
                </a:lnTo>
                <a:lnTo>
                  <a:pt x="64655" y="246379"/>
                </a:lnTo>
                <a:lnTo>
                  <a:pt x="63258" y="247649"/>
                </a:lnTo>
                <a:lnTo>
                  <a:pt x="60312" y="250189"/>
                </a:lnTo>
                <a:lnTo>
                  <a:pt x="56108" y="253999"/>
                </a:lnTo>
                <a:lnTo>
                  <a:pt x="54559" y="255269"/>
                </a:lnTo>
                <a:lnTo>
                  <a:pt x="51752" y="259079"/>
                </a:lnTo>
                <a:lnTo>
                  <a:pt x="50355" y="260349"/>
                </a:lnTo>
                <a:lnTo>
                  <a:pt x="49098" y="261619"/>
                </a:lnTo>
                <a:lnTo>
                  <a:pt x="42075" y="267969"/>
                </a:lnTo>
                <a:lnTo>
                  <a:pt x="40817" y="269239"/>
                </a:lnTo>
                <a:lnTo>
                  <a:pt x="39408" y="271779"/>
                </a:lnTo>
                <a:lnTo>
                  <a:pt x="36614" y="274319"/>
                </a:lnTo>
                <a:lnTo>
                  <a:pt x="35344" y="275589"/>
                </a:lnTo>
                <a:lnTo>
                  <a:pt x="32689" y="278129"/>
                </a:lnTo>
                <a:lnTo>
                  <a:pt x="29883" y="280669"/>
                </a:lnTo>
                <a:lnTo>
                  <a:pt x="28613" y="281939"/>
                </a:lnTo>
                <a:lnTo>
                  <a:pt x="25946" y="285749"/>
                </a:lnTo>
                <a:lnTo>
                  <a:pt x="17106" y="294639"/>
                </a:lnTo>
                <a:lnTo>
                  <a:pt x="15989" y="297179"/>
                </a:lnTo>
                <a:lnTo>
                  <a:pt x="14871" y="298449"/>
                </a:lnTo>
                <a:lnTo>
                  <a:pt x="13614" y="299719"/>
                </a:lnTo>
                <a:lnTo>
                  <a:pt x="12623" y="300989"/>
                </a:lnTo>
                <a:lnTo>
                  <a:pt x="10388" y="303529"/>
                </a:lnTo>
                <a:lnTo>
                  <a:pt x="8420" y="306069"/>
                </a:lnTo>
                <a:lnTo>
                  <a:pt x="7569" y="307339"/>
                </a:lnTo>
                <a:lnTo>
                  <a:pt x="5054" y="312419"/>
                </a:lnTo>
                <a:lnTo>
                  <a:pt x="2946" y="316229"/>
                </a:lnTo>
                <a:lnTo>
                  <a:pt x="1828" y="318769"/>
                </a:lnTo>
                <a:lnTo>
                  <a:pt x="152" y="326389"/>
                </a:lnTo>
                <a:lnTo>
                  <a:pt x="0" y="327659"/>
                </a:lnTo>
                <a:lnTo>
                  <a:pt x="0" y="331469"/>
                </a:lnTo>
                <a:lnTo>
                  <a:pt x="3086" y="342899"/>
                </a:lnTo>
                <a:lnTo>
                  <a:pt x="3644" y="344169"/>
                </a:lnTo>
                <a:lnTo>
                  <a:pt x="6172" y="349249"/>
                </a:lnTo>
                <a:lnTo>
                  <a:pt x="9118" y="353059"/>
                </a:lnTo>
                <a:lnTo>
                  <a:pt x="10236" y="354329"/>
                </a:lnTo>
                <a:lnTo>
                  <a:pt x="11506" y="355599"/>
                </a:lnTo>
                <a:lnTo>
                  <a:pt x="15290" y="360679"/>
                </a:lnTo>
                <a:lnTo>
                  <a:pt x="16700" y="361949"/>
                </a:lnTo>
                <a:lnTo>
                  <a:pt x="19646" y="364489"/>
                </a:lnTo>
                <a:lnTo>
                  <a:pt x="21043" y="365759"/>
                </a:lnTo>
                <a:lnTo>
                  <a:pt x="24269" y="368299"/>
                </a:lnTo>
                <a:lnTo>
                  <a:pt x="25819" y="369569"/>
                </a:lnTo>
                <a:lnTo>
                  <a:pt x="29171" y="373379"/>
                </a:lnTo>
                <a:lnTo>
                  <a:pt x="32689" y="375919"/>
                </a:lnTo>
                <a:lnTo>
                  <a:pt x="34366" y="377189"/>
                </a:lnTo>
                <a:lnTo>
                  <a:pt x="39839" y="380999"/>
                </a:lnTo>
                <a:lnTo>
                  <a:pt x="45300" y="386079"/>
                </a:lnTo>
                <a:lnTo>
                  <a:pt x="49098" y="388619"/>
                </a:lnTo>
                <a:lnTo>
                  <a:pt x="52743" y="391159"/>
                </a:lnTo>
                <a:lnTo>
                  <a:pt x="54698" y="392429"/>
                </a:lnTo>
                <a:lnTo>
                  <a:pt x="60172" y="397509"/>
                </a:lnTo>
                <a:lnTo>
                  <a:pt x="62128" y="398779"/>
                </a:lnTo>
                <a:lnTo>
                  <a:pt x="74891" y="407669"/>
                </a:lnTo>
                <a:lnTo>
                  <a:pt x="76581" y="410209"/>
                </a:lnTo>
                <a:lnTo>
                  <a:pt x="78409" y="411479"/>
                </a:lnTo>
                <a:lnTo>
                  <a:pt x="80086" y="412749"/>
                </a:lnTo>
                <a:lnTo>
                  <a:pt x="81915" y="414019"/>
                </a:lnTo>
                <a:lnTo>
                  <a:pt x="85280" y="416559"/>
                </a:lnTo>
                <a:lnTo>
                  <a:pt x="93548" y="424179"/>
                </a:lnTo>
                <a:lnTo>
                  <a:pt x="95097" y="425449"/>
                </a:lnTo>
                <a:lnTo>
                  <a:pt x="96774" y="426719"/>
                </a:lnTo>
                <a:lnTo>
                  <a:pt x="99860" y="429259"/>
                </a:lnTo>
                <a:lnTo>
                  <a:pt x="107442" y="436879"/>
                </a:lnTo>
                <a:lnTo>
                  <a:pt x="110236" y="439419"/>
                </a:lnTo>
                <a:lnTo>
                  <a:pt x="111785" y="440689"/>
                </a:lnTo>
                <a:lnTo>
                  <a:pt x="117386" y="445769"/>
                </a:lnTo>
                <a:lnTo>
                  <a:pt x="118656" y="448309"/>
                </a:lnTo>
                <a:lnTo>
                  <a:pt x="120053" y="449579"/>
                </a:lnTo>
                <a:lnTo>
                  <a:pt x="121323" y="450849"/>
                </a:lnTo>
                <a:lnTo>
                  <a:pt x="123977" y="453389"/>
                </a:lnTo>
                <a:lnTo>
                  <a:pt x="125387" y="454659"/>
                </a:lnTo>
                <a:lnTo>
                  <a:pt x="129171" y="458469"/>
                </a:lnTo>
                <a:lnTo>
                  <a:pt x="131699" y="462279"/>
                </a:lnTo>
                <a:lnTo>
                  <a:pt x="132816" y="463549"/>
                </a:lnTo>
                <a:lnTo>
                  <a:pt x="135343" y="466089"/>
                </a:lnTo>
                <a:lnTo>
                  <a:pt x="137591" y="468629"/>
                </a:lnTo>
                <a:lnTo>
                  <a:pt x="138849" y="469899"/>
                </a:lnTo>
                <a:lnTo>
                  <a:pt x="143332" y="476249"/>
                </a:lnTo>
                <a:lnTo>
                  <a:pt x="145580" y="478789"/>
                </a:lnTo>
                <a:lnTo>
                  <a:pt x="146570" y="480059"/>
                </a:lnTo>
                <a:lnTo>
                  <a:pt x="147688" y="481329"/>
                </a:lnTo>
                <a:lnTo>
                  <a:pt x="148666" y="482599"/>
                </a:lnTo>
                <a:lnTo>
                  <a:pt x="149644" y="485139"/>
                </a:lnTo>
                <a:lnTo>
                  <a:pt x="150774" y="486409"/>
                </a:lnTo>
                <a:lnTo>
                  <a:pt x="153720" y="490219"/>
                </a:lnTo>
                <a:lnTo>
                  <a:pt x="154559" y="491489"/>
                </a:lnTo>
                <a:lnTo>
                  <a:pt x="155536" y="492759"/>
                </a:lnTo>
                <a:lnTo>
                  <a:pt x="156387" y="494029"/>
                </a:lnTo>
                <a:lnTo>
                  <a:pt x="157365" y="495299"/>
                </a:lnTo>
                <a:lnTo>
                  <a:pt x="159893" y="500379"/>
                </a:lnTo>
                <a:lnTo>
                  <a:pt x="160591" y="501649"/>
                </a:lnTo>
                <a:lnTo>
                  <a:pt x="161429" y="502919"/>
                </a:lnTo>
                <a:lnTo>
                  <a:pt x="162128" y="504189"/>
                </a:lnTo>
                <a:lnTo>
                  <a:pt x="162979" y="505459"/>
                </a:lnTo>
                <a:lnTo>
                  <a:pt x="163677" y="506729"/>
                </a:lnTo>
                <a:lnTo>
                  <a:pt x="165074" y="510539"/>
                </a:lnTo>
                <a:lnTo>
                  <a:pt x="165633" y="511809"/>
                </a:lnTo>
                <a:lnTo>
                  <a:pt x="166344" y="513079"/>
                </a:lnTo>
                <a:lnTo>
                  <a:pt x="166903" y="514349"/>
                </a:lnTo>
                <a:lnTo>
                  <a:pt x="167601" y="515619"/>
                </a:lnTo>
                <a:lnTo>
                  <a:pt x="168719" y="518159"/>
                </a:lnTo>
                <a:lnTo>
                  <a:pt x="169151" y="519429"/>
                </a:lnTo>
                <a:lnTo>
                  <a:pt x="170268" y="523239"/>
                </a:lnTo>
                <a:lnTo>
                  <a:pt x="173215" y="532129"/>
                </a:lnTo>
                <a:lnTo>
                  <a:pt x="173494" y="533399"/>
                </a:lnTo>
                <a:lnTo>
                  <a:pt x="173913" y="535939"/>
                </a:lnTo>
                <a:lnTo>
                  <a:pt x="175882" y="544829"/>
                </a:lnTo>
                <a:lnTo>
                  <a:pt x="176022" y="547369"/>
                </a:lnTo>
                <a:lnTo>
                  <a:pt x="176580" y="549909"/>
                </a:lnTo>
                <a:lnTo>
                  <a:pt x="176720" y="551179"/>
                </a:lnTo>
                <a:lnTo>
                  <a:pt x="176999" y="552449"/>
                </a:lnTo>
                <a:lnTo>
                  <a:pt x="177279" y="554989"/>
                </a:lnTo>
                <a:lnTo>
                  <a:pt x="177558" y="556259"/>
                </a:lnTo>
                <a:lnTo>
                  <a:pt x="178257" y="562609"/>
                </a:lnTo>
                <a:lnTo>
                  <a:pt x="178536" y="563879"/>
                </a:lnTo>
                <a:lnTo>
                  <a:pt x="178816" y="566419"/>
                </a:lnTo>
                <a:lnTo>
                  <a:pt x="179108" y="567689"/>
                </a:lnTo>
                <a:lnTo>
                  <a:pt x="179806" y="574039"/>
                </a:lnTo>
                <a:lnTo>
                  <a:pt x="180086" y="575309"/>
                </a:lnTo>
                <a:lnTo>
                  <a:pt x="180225" y="576579"/>
                </a:lnTo>
                <a:lnTo>
                  <a:pt x="180505" y="577849"/>
                </a:lnTo>
                <a:lnTo>
                  <a:pt x="180644" y="579119"/>
                </a:lnTo>
                <a:lnTo>
                  <a:pt x="181203" y="581659"/>
                </a:lnTo>
                <a:lnTo>
                  <a:pt x="181635" y="585469"/>
                </a:lnTo>
                <a:lnTo>
                  <a:pt x="183591" y="594359"/>
                </a:lnTo>
                <a:lnTo>
                  <a:pt x="184010" y="595629"/>
                </a:lnTo>
                <a:lnTo>
                  <a:pt x="184569" y="599439"/>
                </a:lnTo>
                <a:lnTo>
                  <a:pt x="185000" y="600709"/>
                </a:lnTo>
                <a:lnTo>
                  <a:pt x="185280" y="601979"/>
                </a:lnTo>
                <a:lnTo>
                  <a:pt x="185699" y="603249"/>
                </a:lnTo>
                <a:lnTo>
                  <a:pt x="185978" y="604519"/>
                </a:lnTo>
                <a:lnTo>
                  <a:pt x="186817" y="607059"/>
                </a:lnTo>
                <a:lnTo>
                  <a:pt x="187096" y="608329"/>
                </a:lnTo>
                <a:lnTo>
                  <a:pt x="188353" y="613409"/>
                </a:lnTo>
                <a:lnTo>
                  <a:pt x="189623" y="617219"/>
                </a:lnTo>
                <a:lnTo>
                  <a:pt x="189903" y="618489"/>
                </a:lnTo>
                <a:lnTo>
                  <a:pt x="190741" y="621029"/>
                </a:lnTo>
                <a:lnTo>
                  <a:pt x="191998" y="626109"/>
                </a:lnTo>
                <a:lnTo>
                  <a:pt x="194106" y="632459"/>
                </a:lnTo>
                <a:lnTo>
                  <a:pt x="195237" y="637539"/>
                </a:lnTo>
                <a:lnTo>
                  <a:pt x="196494" y="641349"/>
                </a:lnTo>
                <a:lnTo>
                  <a:pt x="196773" y="642619"/>
                </a:lnTo>
                <a:lnTo>
                  <a:pt x="197192" y="643889"/>
                </a:lnTo>
                <a:lnTo>
                  <a:pt x="197472" y="645159"/>
                </a:lnTo>
                <a:lnTo>
                  <a:pt x="197891" y="646429"/>
                </a:lnTo>
                <a:lnTo>
                  <a:pt x="198183" y="648969"/>
                </a:lnTo>
                <a:lnTo>
                  <a:pt x="198589" y="650239"/>
                </a:lnTo>
                <a:lnTo>
                  <a:pt x="199440" y="654049"/>
                </a:lnTo>
                <a:lnTo>
                  <a:pt x="199859" y="655319"/>
                </a:lnTo>
                <a:lnTo>
                  <a:pt x="200139" y="656589"/>
                </a:lnTo>
                <a:lnTo>
                  <a:pt x="200977" y="661669"/>
                </a:lnTo>
                <a:lnTo>
                  <a:pt x="201117" y="662939"/>
                </a:lnTo>
                <a:lnTo>
                  <a:pt x="201688" y="665479"/>
                </a:lnTo>
                <a:lnTo>
                  <a:pt x="201828" y="666749"/>
                </a:lnTo>
                <a:lnTo>
                  <a:pt x="202107" y="668019"/>
                </a:lnTo>
                <a:lnTo>
                  <a:pt x="202247" y="669289"/>
                </a:lnTo>
                <a:lnTo>
                  <a:pt x="202526" y="670559"/>
                </a:lnTo>
                <a:lnTo>
                  <a:pt x="202666" y="673099"/>
                </a:lnTo>
                <a:lnTo>
                  <a:pt x="202946" y="674369"/>
                </a:lnTo>
                <a:lnTo>
                  <a:pt x="204203" y="687069"/>
                </a:lnTo>
                <a:lnTo>
                  <a:pt x="204355" y="688339"/>
                </a:lnTo>
                <a:lnTo>
                  <a:pt x="204355" y="689609"/>
                </a:lnTo>
                <a:lnTo>
                  <a:pt x="204635" y="692149"/>
                </a:lnTo>
                <a:lnTo>
                  <a:pt x="204635" y="693419"/>
                </a:lnTo>
                <a:lnTo>
                  <a:pt x="204774" y="694689"/>
                </a:lnTo>
                <a:lnTo>
                  <a:pt x="204774" y="695959"/>
                </a:lnTo>
                <a:lnTo>
                  <a:pt x="204914" y="698499"/>
                </a:lnTo>
                <a:lnTo>
                  <a:pt x="204914" y="699769"/>
                </a:lnTo>
                <a:lnTo>
                  <a:pt x="205054" y="701039"/>
                </a:lnTo>
                <a:lnTo>
                  <a:pt x="205054" y="703579"/>
                </a:lnTo>
                <a:lnTo>
                  <a:pt x="205193" y="704849"/>
                </a:lnTo>
                <a:lnTo>
                  <a:pt x="205193" y="707389"/>
                </a:lnTo>
                <a:lnTo>
                  <a:pt x="205333" y="708659"/>
                </a:lnTo>
                <a:lnTo>
                  <a:pt x="205333" y="713739"/>
                </a:lnTo>
                <a:lnTo>
                  <a:pt x="205473" y="715009"/>
                </a:lnTo>
                <a:lnTo>
                  <a:pt x="205473" y="721359"/>
                </a:lnTo>
                <a:lnTo>
                  <a:pt x="205892" y="721359"/>
                </a:lnTo>
                <a:lnTo>
                  <a:pt x="205892" y="715009"/>
                </a:lnTo>
                <a:lnTo>
                  <a:pt x="206032" y="713739"/>
                </a:lnTo>
                <a:lnTo>
                  <a:pt x="206032" y="708659"/>
                </a:lnTo>
                <a:lnTo>
                  <a:pt x="206171" y="707389"/>
                </a:lnTo>
                <a:lnTo>
                  <a:pt x="206171" y="704849"/>
                </a:lnTo>
                <a:lnTo>
                  <a:pt x="206311" y="703579"/>
                </a:lnTo>
                <a:lnTo>
                  <a:pt x="206311" y="701039"/>
                </a:lnTo>
                <a:lnTo>
                  <a:pt x="206451" y="699769"/>
                </a:lnTo>
                <a:lnTo>
                  <a:pt x="206451" y="698499"/>
                </a:lnTo>
                <a:lnTo>
                  <a:pt x="206590" y="695959"/>
                </a:lnTo>
                <a:lnTo>
                  <a:pt x="206590" y="694689"/>
                </a:lnTo>
                <a:lnTo>
                  <a:pt x="206730" y="693419"/>
                </a:lnTo>
                <a:lnTo>
                  <a:pt x="206730" y="692149"/>
                </a:lnTo>
                <a:lnTo>
                  <a:pt x="207010" y="689609"/>
                </a:lnTo>
                <a:lnTo>
                  <a:pt x="207010" y="688339"/>
                </a:lnTo>
                <a:lnTo>
                  <a:pt x="208419" y="674369"/>
                </a:lnTo>
                <a:lnTo>
                  <a:pt x="208699" y="673099"/>
                </a:lnTo>
                <a:lnTo>
                  <a:pt x="208978" y="669289"/>
                </a:lnTo>
                <a:lnTo>
                  <a:pt x="209537" y="666749"/>
                </a:lnTo>
                <a:lnTo>
                  <a:pt x="209677" y="665479"/>
                </a:lnTo>
                <a:lnTo>
                  <a:pt x="210235" y="662939"/>
                </a:lnTo>
                <a:lnTo>
                  <a:pt x="210375" y="661669"/>
                </a:lnTo>
                <a:lnTo>
                  <a:pt x="211785" y="654049"/>
                </a:lnTo>
                <a:lnTo>
                  <a:pt x="212204" y="652779"/>
                </a:lnTo>
                <a:lnTo>
                  <a:pt x="212763" y="650239"/>
                </a:lnTo>
                <a:lnTo>
                  <a:pt x="213182" y="648969"/>
                </a:lnTo>
                <a:lnTo>
                  <a:pt x="213461" y="646429"/>
                </a:lnTo>
                <a:lnTo>
                  <a:pt x="213893" y="645159"/>
                </a:lnTo>
                <a:lnTo>
                  <a:pt x="214172" y="643889"/>
                </a:lnTo>
                <a:lnTo>
                  <a:pt x="214591" y="642619"/>
                </a:lnTo>
                <a:lnTo>
                  <a:pt x="214871" y="641349"/>
                </a:lnTo>
                <a:lnTo>
                  <a:pt x="216128" y="637539"/>
                </a:lnTo>
                <a:lnTo>
                  <a:pt x="216408" y="636269"/>
                </a:lnTo>
                <a:lnTo>
                  <a:pt x="216839" y="633729"/>
                </a:lnTo>
                <a:lnTo>
                  <a:pt x="219354" y="626109"/>
                </a:lnTo>
                <a:lnTo>
                  <a:pt x="220611" y="621029"/>
                </a:lnTo>
                <a:lnTo>
                  <a:pt x="221462" y="618489"/>
                </a:lnTo>
                <a:lnTo>
                  <a:pt x="221742" y="617219"/>
                </a:lnTo>
                <a:lnTo>
                  <a:pt x="223837" y="610869"/>
                </a:lnTo>
                <a:lnTo>
                  <a:pt x="224129" y="608329"/>
                </a:lnTo>
                <a:lnTo>
                  <a:pt x="225386" y="604519"/>
                </a:lnTo>
                <a:lnTo>
                  <a:pt x="225666" y="603249"/>
                </a:lnTo>
                <a:lnTo>
                  <a:pt x="226085" y="601979"/>
                </a:lnTo>
                <a:lnTo>
                  <a:pt x="226364" y="600709"/>
                </a:lnTo>
                <a:lnTo>
                  <a:pt x="226783" y="599439"/>
                </a:lnTo>
                <a:lnTo>
                  <a:pt x="227634" y="594359"/>
                </a:lnTo>
                <a:lnTo>
                  <a:pt x="228053" y="593089"/>
                </a:lnTo>
                <a:lnTo>
                  <a:pt x="229730" y="585469"/>
                </a:lnTo>
                <a:lnTo>
                  <a:pt x="230149" y="581659"/>
                </a:lnTo>
                <a:lnTo>
                  <a:pt x="230720" y="579119"/>
                </a:lnTo>
                <a:lnTo>
                  <a:pt x="230860" y="577849"/>
                </a:lnTo>
                <a:lnTo>
                  <a:pt x="231140" y="576579"/>
                </a:lnTo>
                <a:lnTo>
                  <a:pt x="231279" y="575309"/>
                </a:lnTo>
                <a:lnTo>
                  <a:pt x="231559" y="574039"/>
                </a:lnTo>
                <a:lnTo>
                  <a:pt x="232257" y="567689"/>
                </a:lnTo>
                <a:lnTo>
                  <a:pt x="232537" y="566419"/>
                </a:lnTo>
                <a:lnTo>
                  <a:pt x="232816" y="563879"/>
                </a:lnTo>
                <a:lnTo>
                  <a:pt x="233095" y="562609"/>
                </a:lnTo>
                <a:lnTo>
                  <a:pt x="233794" y="556259"/>
                </a:lnTo>
                <a:lnTo>
                  <a:pt x="234073" y="554989"/>
                </a:lnTo>
                <a:lnTo>
                  <a:pt x="234365" y="552449"/>
                </a:lnTo>
                <a:lnTo>
                  <a:pt x="234645" y="551179"/>
                </a:lnTo>
                <a:lnTo>
                  <a:pt x="234784" y="549909"/>
                </a:lnTo>
                <a:lnTo>
                  <a:pt x="235343" y="547369"/>
                </a:lnTo>
                <a:lnTo>
                  <a:pt x="235483" y="544829"/>
                </a:lnTo>
                <a:lnTo>
                  <a:pt x="237451" y="535939"/>
                </a:lnTo>
                <a:lnTo>
                  <a:pt x="237871" y="533399"/>
                </a:lnTo>
                <a:lnTo>
                  <a:pt x="238150" y="532129"/>
                </a:lnTo>
                <a:lnTo>
                  <a:pt x="241096" y="523239"/>
                </a:lnTo>
                <a:lnTo>
                  <a:pt x="242214" y="519429"/>
                </a:lnTo>
                <a:lnTo>
                  <a:pt x="242633" y="518159"/>
                </a:lnTo>
                <a:lnTo>
                  <a:pt x="243763" y="515619"/>
                </a:lnTo>
                <a:lnTo>
                  <a:pt x="244462" y="514349"/>
                </a:lnTo>
                <a:lnTo>
                  <a:pt x="245021" y="513079"/>
                </a:lnTo>
                <a:lnTo>
                  <a:pt x="245719" y="511809"/>
                </a:lnTo>
                <a:lnTo>
                  <a:pt x="246278" y="510539"/>
                </a:lnTo>
                <a:lnTo>
                  <a:pt x="247688" y="506729"/>
                </a:lnTo>
                <a:lnTo>
                  <a:pt x="248386" y="505459"/>
                </a:lnTo>
                <a:lnTo>
                  <a:pt x="249224" y="504189"/>
                </a:lnTo>
                <a:lnTo>
                  <a:pt x="249923" y="502919"/>
                </a:lnTo>
                <a:lnTo>
                  <a:pt x="250774" y="501649"/>
                </a:lnTo>
                <a:lnTo>
                  <a:pt x="251472" y="500379"/>
                </a:lnTo>
                <a:lnTo>
                  <a:pt x="254000" y="495299"/>
                </a:lnTo>
                <a:lnTo>
                  <a:pt x="254977" y="494029"/>
                </a:lnTo>
                <a:lnTo>
                  <a:pt x="255816" y="492759"/>
                </a:lnTo>
                <a:lnTo>
                  <a:pt x="256806" y="491489"/>
                </a:lnTo>
                <a:lnTo>
                  <a:pt x="257644" y="490219"/>
                </a:lnTo>
                <a:lnTo>
                  <a:pt x="261569" y="485139"/>
                </a:lnTo>
                <a:lnTo>
                  <a:pt x="262686" y="482599"/>
                </a:lnTo>
                <a:lnTo>
                  <a:pt x="264795" y="480059"/>
                </a:lnTo>
                <a:lnTo>
                  <a:pt x="265785" y="478789"/>
                </a:lnTo>
                <a:lnTo>
                  <a:pt x="268020" y="476249"/>
                </a:lnTo>
                <a:lnTo>
                  <a:pt x="272503" y="469899"/>
                </a:lnTo>
                <a:lnTo>
                  <a:pt x="273773" y="468629"/>
                </a:lnTo>
                <a:lnTo>
                  <a:pt x="276021" y="466089"/>
                </a:lnTo>
                <a:lnTo>
                  <a:pt x="278536" y="463549"/>
                </a:lnTo>
                <a:lnTo>
                  <a:pt x="279666" y="462279"/>
                </a:lnTo>
                <a:lnTo>
                  <a:pt x="282194" y="458469"/>
                </a:lnTo>
                <a:lnTo>
                  <a:pt x="285978" y="454659"/>
                </a:lnTo>
                <a:lnTo>
                  <a:pt x="288632" y="452119"/>
                </a:lnTo>
                <a:lnTo>
                  <a:pt x="290042" y="450849"/>
                </a:lnTo>
                <a:lnTo>
                  <a:pt x="291299" y="449579"/>
                </a:lnTo>
                <a:lnTo>
                  <a:pt x="292709" y="448309"/>
                </a:lnTo>
                <a:lnTo>
                  <a:pt x="293966" y="445769"/>
                </a:lnTo>
                <a:lnTo>
                  <a:pt x="299580" y="440689"/>
                </a:lnTo>
                <a:lnTo>
                  <a:pt x="301117" y="439419"/>
                </a:lnTo>
                <a:lnTo>
                  <a:pt x="303923" y="436879"/>
                </a:lnTo>
                <a:lnTo>
                  <a:pt x="311505" y="429259"/>
                </a:lnTo>
                <a:lnTo>
                  <a:pt x="314579" y="426719"/>
                </a:lnTo>
                <a:lnTo>
                  <a:pt x="316268" y="425449"/>
                </a:lnTo>
                <a:lnTo>
                  <a:pt x="317817" y="424179"/>
                </a:lnTo>
                <a:lnTo>
                  <a:pt x="326085" y="416559"/>
                </a:lnTo>
                <a:lnTo>
                  <a:pt x="329450" y="414019"/>
                </a:lnTo>
                <a:lnTo>
                  <a:pt x="331279" y="412749"/>
                </a:lnTo>
                <a:lnTo>
                  <a:pt x="332955" y="411479"/>
                </a:lnTo>
                <a:lnTo>
                  <a:pt x="334784" y="410209"/>
                </a:lnTo>
                <a:lnTo>
                  <a:pt x="336461" y="407669"/>
                </a:lnTo>
                <a:lnTo>
                  <a:pt x="349224" y="398779"/>
                </a:lnTo>
                <a:lnTo>
                  <a:pt x="353009" y="394969"/>
                </a:lnTo>
                <a:lnTo>
                  <a:pt x="356654" y="392429"/>
                </a:lnTo>
                <a:lnTo>
                  <a:pt x="358622" y="391159"/>
                </a:lnTo>
                <a:lnTo>
                  <a:pt x="362267" y="388619"/>
                </a:lnTo>
                <a:lnTo>
                  <a:pt x="366064" y="386079"/>
                </a:lnTo>
                <a:lnTo>
                  <a:pt x="371525" y="380999"/>
                </a:lnTo>
                <a:lnTo>
                  <a:pt x="376999" y="377189"/>
                </a:lnTo>
                <a:lnTo>
                  <a:pt x="378675" y="375919"/>
                </a:lnTo>
                <a:lnTo>
                  <a:pt x="382193" y="373379"/>
                </a:lnTo>
                <a:lnTo>
                  <a:pt x="385546" y="369569"/>
                </a:lnTo>
                <a:lnTo>
                  <a:pt x="391731" y="364489"/>
                </a:lnTo>
                <a:lnTo>
                  <a:pt x="394665" y="361949"/>
                </a:lnTo>
                <a:lnTo>
                  <a:pt x="396074" y="360679"/>
                </a:lnTo>
                <a:lnTo>
                  <a:pt x="399859" y="355599"/>
                </a:lnTo>
                <a:lnTo>
                  <a:pt x="401116" y="354329"/>
                </a:lnTo>
                <a:lnTo>
                  <a:pt x="402247" y="353059"/>
                </a:lnTo>
                <a:lnTo>
                  <a:pt x="405193" y="349249"/>
                </a:lnTo>
                <a:lnTo>
                  <a:pt x="406869" y="346709"/>
                </a:lnTo>
                <a:lnTo>
                  <a:pt x="407568" y="344169"/>
                </a:lnTo>
                <a:lnTo>
                  <a:pt x="408965" y="341629"/>
                </a:lnTo>
                <a:lnTo>
                  <a:pt x="409536" y="340359"/>
                </a:lnTo>
                <a:lnTo>
                  <a:pt x="410375" y="337819"/>
                </a:lnTo>
                <a:lnTo>
                  <a:pt x="411213" y="332739"/>
                </a:lnTo>
                <a:lnTo>
                  <a:pt x="411353" y="331469"/>
                </a:lnTo>
                <a:lnTo>
                  <a:pt x="411353" y="327659"/>
                </a:lnTo>
                <a:lnTo>
                  <a:pt x="411213" y="326389"/>
                </a:lnTo>
                <a:lnTo>
                  <a:pt x="410375" y="322579"/>
                </a:lnTo>
                <a:lnTo>
                  <a:pt x="409956" y="320039"/>
                </a:lnTo>
                <a:lnTo>
                  <a:pt x="409536" y="318769"/>
                </a:lnTo>
                <a:lnTo>
                  <a:pt x="408406" y="316229"/>
                </a:lnTo>
                <a:lnTo>
                  <a:pt x="406311" y="312419"/>
                </a:lnTo>
                <a:lnTo>
                  <a:pt x="403783" y="307339"/>
                </a:lnTo>
                <a:lnTo>
                  <a:pt x="402945" y="306069"/>
                </a:lnTo>
                <a:lnTo>
                  <a:pt x="401967" y="304799"/>
                </a:lnTo>
                <a:lnTo>
                  <a:pt x="400837" y="303529"/>
                </a:lnTo>
                <a:lnTo>
                  <a:pt x="399859" y="302259"/>
                </a:lnTo>
                <a:lnTo>
                  <a:pt x="398729" y="300989"/>
                </a:lnTo>
                <a:lnTo>
                  <a:pt x="397751" y="299719"/>
                </a:lnTo>
                <a:lnTo>
                  <a:pt x="396494" y="298449"/>
                </a:lnTo>
                <a:lnTo>
                  <a:pt x="395376" y="297179"/>
                </a:lnTo>
                <a:lnTo>
                  <a:pt x="394246" y="294639"/>
                </a:lnTo>
                <a:lnTo>
                  <a:pt x="385406" y="285749"/>
                </a:lnTo>
                <a:lnTo>
                  <a:pt x="382739" y="281939"/>
                </a:lnTo>
                <a:lnTo>
                  <a:pt x="381482" y="280669"/>
                </a:lnTo>
                <a:lnTo>
                  <a:pt x="378675" y="278129"/>
                </a:lnTo>
                <a:lnTo>
                  <a:pt x="376021" y="275589"/>
                </a:lnTo>
                <a:lnTo>
                  <a:pt x="374751" y="274319"/>
                </a:lnTo>
                <a:lnTo>
                  <a:pt x="371944" y="271779"/>
                </a:lnTo>
                <a:lnTo>
                  <a:pt x="370547" y="269239"/>
                </a:lnTo>
                <a:lnTo>
                  <a:pt x="369277" y="267969"/>
                </a:lnTo>
                <a:lnTo>
                  <a:pt x="362267" y="261619"/>
                </a:lnTo>
                <a:lnTo>
                  <a:pt x="361010" y="260349"/>
                </a:lnTo>
                <a:lnTo>
                  <a:pt x="359600" y="259079"/>
                </a:lnTo>
                <a:lnTo>
                  <a:pt x="356806" y="255269"/>
                </a:lnTo>
                <a:lnTo>
                  <a:pt x="355257" y="253999"/>
                </a:lnTo>
                <a:lnTo>
                  <a:pt x="351053" y="250189"/>
                </a:lnTo>
                <a:lnTo>
                  <a:pt x="348107" y="247649"/>
                </a:lnTo>
                <a:lnTo>
                  <a:pt x="346710" y="246379"/>
                </a:lnTo>
                <a:lnTo>
                  <a:pt x="343611" y="242569"/>
                </a:lnTo>
                <a:lnTo>
                  <a:pt x="342074" y="241299"/>
                </a:lnTo>
                <a:lnTo>
                  <a:pt x="340677" y="240029"/>
                </a:lnTo>
                <a:lnTo>
                  <a:pt x="336042" y="236219"/>
                </a:lnTo>
                <a:lnTo>
                  <a:pt x="334352" y="234949"/>
                </a:lnTo>
                <a:lnTo>
                  <a:pt x="331279" y="231139"/>
                </a:lnTo>
                <a:lnTo>
                  <a:pt x="327914" y="228599"/>
                </a:lnTo>
                <a:lnTo>
                  <a:pt x="326364" y="227329"/>
                </a:lnTo>
                <a:lnTo>
                  <a:pt x="321322" y="223519"/>
                </a:lnTo>
                <a:lnTo>
                  <a:pt x="316268" y="218439"/>
                </a:lnTo>
                <a:lnTo>
                  <a:pt x="306171" y="210819"/>
                </a:lnTo>
                <a:lnTo>
                  <a:pt x="301117" y="205739"/>
                </a:lnTo>
                <a:lnTo>
                  <a:pt x="291160" y="198119"/>
                </a:lnTo>
                <a:lnTo>
                  <a:pt x="288074" y="194309"/>
                </a:lnTo>
                <a:lnTo>
                  <a:pt x="284848" y="191769"/>
                </a:lnTo>
                <a:lnTo>
                  <a:pt x="283451" y="190499"/>
                </a:lnTo>
                <a:lnTo>
                  <a:pt x="281914" y="189229"/>
                </a:lnTo>
                <a:lnTo>
                  <a:pt x="280504" y="187959"/>
                </a:lnTo>
                <a:lnTo>
                  <a:pt x="278968" y="186689"/>
                </a:lnTo>
                <a:lnTo>
                  <a:pt x="276148" y="184149"/>
                </a:lnTo>
                <a:lnTo>
                  <a:pt x="274891" y="181609"/>
                </a:lnTo>
                <a:lnTo>
                  <a:pt x="273494" y="180339"/>
                </a:lnTo>
                <a:lnTo>
                  <a:pt x="268439" y="175259"/>
                </a:lnTo>
                <a:lnTo>
                  <a:pt x="263956" y="168909"/>
                </a:lnTo>
                <a:lnTo>
                  <a:pt x="261708" y="166369"/>
                </a:lnTo>
                <a:lnTo>
                  <a:pt x="256806" y="160019"/>
                </a:lnTo>
                <a:lnTo>
                  <a:pt x="255968" y="158749"/>
                </a:lnTo>
                <a:lnTo>
                  <a:pt x="255117" y="156209"/>
                </a:lnTo>
                <a:lnTo>
                  <a:pt x="254139" y="154939"/>
                </a:lnTo>
                <a:lnTo>
                  <a:pt x="251612" y="151129"/>
                </a:lnTo>
                <a:lnTo>
                  <a:pt x="250913" y="149859"/>
                </a:lnTo>
                <a:lnTo>
                  <a:pt x="250075" y="148589"/>
                </a:lnTo>
                <a:lnTo>
                  <a:pt x="249377" y="147319"/>
                </a:lnTo>
                <a:lnTo>
                  <a:pt x="248526" y="144779"/>
                </a:lnTo>
                <a:lnTo>
                  <a:pt x="247827" y="143509"/>
                </a:lnTo>
                <a:lnTo>
                  <a:pt x="246989" y="142239"/>
                </a:lnTo>
                <a:lnTo>
                  <a:pt x="244881" y="138429"/>
                </a:lnTo>
                <a:lnTo>
                  <a:pt x="244043" y="137159"/>
                </a:lnTo>
                <a:lnTo>
                  <a:pt x="241935" y="133349"/>
                </a:lnTo>
                <a:lnTo>
                  <a:pt x="239839" y="128269"/>
                </a:lnTo>
                <a:lnTo>
                  <a:pt x="235623" y="120649"/>
                </a:lnTo>
                <a:lnTo>
                  <a:pt x="233514" y="115569"/>
                </a:lnTo>
                <a:lnTo>
                  <a:pt x="232956" y="114299"/>
                </a:lnTo>
                <a:lnTo>
                  <a:pt x="230149" y="109219"/>
                </a:lnTo>
                <a:lnTo>
                  <a:pt x="228053" y="104139"/>
                </a:lnTo>
                <a:lnTo>
                  <a:pt x="227355" y="102869"/>
                </a:lnTo>
                <a:lnTo>
                  <a:pt x="226783" y="101599"/>
                </a:lnTo>
                <a:lnTo>
                  <a:pt x="225386" y="99059"/>
                </a:lnTo>
                <a:lnTo>
                  <a:pt x="224828" y="97789"/>
                </a:lnTo>
                <a:lnTo>
                  <a:pt x="224129" y="96519"/>
                </a:lnTo>
                <a:lnTo>
                  <a:pt x="223431" y="93979"/>
                </a:lnTo>
                <a:lnTo>
                  <a:pt x="222859" y="92709"/>
                </a:lnTo>
                <a:lnTo>
                  <a:pt x="222161" y="91439"/>
                </a:lnTo>
                <a:lnTo>
                  <a:pt x="220484" y="87629"/>
                </a:lnTo>
                <a:lnTo>
                  <a:pt x="219773" y="86359"/>
                </a:lnTo>
                <a:lnTo>
                  <a:pt x="219214" y="85089"/>
                </a:lnTo>
                <a:lnTo>
                  <a:pt x="218097" y="81279"/>
                </a:lnTo>
                <a:lnTo>
                  <a:pt x="217665" y="80009"/>
                </a:lnTo>
                <a:lnTo>
                  <a:pt x="216547" y="77469"/>
                </a:lnTo>
                <a:lnTo>
                  <a:pt x="216128" y="76199"/>
                </a:lnTo>
                <a:lnTo>
                  <a:pt x="215569" y="74929"/>
                </a:lnTo>
                <a:lnTo>
                  <a:pt x="214731" y="72389"/>
                </a:lnTo>
                <a:lnTo>
                  <a:pt x="214172" y="71119"/>
                </a:lnTo>
                <a:lnTo>
                  <a:pt x="213321" y="67309"/>
                </a:lnTo>
                <a:lnTo>
                  <a:pt x="212902" y="66039"/>
                </a:lnTo>
                <a:lnTo>
                  <a:pt x="212623" y="64769"/>
                </a:lnTo>
                <a:lnTo>
                  <a:pt x="211785" y="62229"/>
                </a:lnTo>
                <a:lnTo>
                  <a:pt x="211226" y="59689"/>
                </a:lnTo>
                <a:lnTo>
                  <a:pt x="210794" y="58419"/>
                </a:lnTo>
                <a:lnTo>
                  <a:pt x="209677" y="52069"/>
                </a:lnTo>
                <a:lnTo>
                  <a:pt x="209537" y="50799"/>
                </a:lnTo>
                <a:lnTo>
                  <a:pt x="208978" y="48259"/>
                </a:lnTo>
                <a:lnTo>
                  <a:pt x="208838" y="46989"/>
                </a:lnTo>
                <a:lnTo>
                  <a:pt x="208559" y="45719"/>
                </a:lnTo>
                <a:lnTo>
                  <a:pt x="208419" y="43179"/>
                </a:lnTo>
                <a:lnTo>
                  <a:pt x="208127" y="41909"/>
                </a:lnTo>
                <a:lnTo>
                  <a:pt x="207010" y="30479"/>
                </a:lnTo>
                <a:lnTo>
                  <a:pt x="207010" y="29209"/>
                </a:lnTo>
                <a:lnTo>
                  <a:pt x="206730" y="26669"/>
                </a:lnTo>
                <a:lnTo>
                  <a:pt x="206730" y="25399"/>
                </a:lnTo>
                <a:lnTo>
                  <a:pt x="206451" y="22859"/>
                </a:lnTo>
                <a:lnTo>
                  <a:pt x="206451" y="19049"/>
                </a:lnTo>
                <a:lnTo>
                  <a:pt x="206311" y="17779"/>
                </a:lnTo>
                <a:lnTo>
                  <a:pt x="206311" y="16509"/>
                </a:lnTo>
                <a:lnTo>
                  <a:pt x="206171" y="15239"/>
                </a:lnTo>
                <a:lnTo>
                  <a:pt x="206171" y="12699"/>
                </a:lnTo>
                <a:lnTo>
                  <a:pt x="206032" y="11429"/>
                </a:lnTo>
                <a:lnTo>
                  <a:pt x="206032" y="6349"/>
                </a:lnTo>
                <a:lnTo>
                  <a:pt x="205892" y="5079"/>
                </a:lnTo>
                <a:lnTo>
                  <a:pt x="205892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81711" y="3748398"/>
            <a:ext cx="411480" cy="722630"/>
          </a:xfrm>
          <a:custGeom>
            <a:avLst/>
            <a:gdLst/>
            <a:ahLst/>
            <a:cxnLst/>
            <a:rect l="l" t="t" r="r" b="b"/>
            <a:pathLst>
              <a:path w="411479" h="722629">
                <a:moveTo>
                  <a:pt x="205473" y="722045"/>
                </a:moveTo>
                <a:lnTo>
                  <a:pt x="205473" y="722045"/>
                </a:lnTo>
                <a:lnTo>
                  <a:pt x="205473" y="714959"/>
                </a:lnTo>
                <a:lnTo>
                  <a:pt x="205333" y="713524"/>
                </a:lnTo>
                <a:lnTo>
                  <a:pt x="205333" y="712076"/>
                </a:lnTo>
                <a:lnTo>
                  <a:pt x="205333" y="710755"/>
                </a:lnTo>
                <a:lnTo>
                  <a:pt x="205333" y="709320"/>
                </a:lnTo>
                <a:lnTo>
                  <a:pt x="205193" y="707872"/>
                </a:lnTo>
                <a:lnTo>
                  <a:pt x="205193" y="706437"/>
                </a:lnTo>
                <a:lnTo>
                  <a:pt x="205193" y="704989"/>
                </a:lnTo>
                <a:lnTo>
                  <a:pt x="205054" y="703668"/>
                </a:lnTo>
                <a:lnTo>
                  <a:pt x="205054" y="702233"/>
                </a:lnTo>
                <a:lnTo>
                  <a:pt x="205054" y="700786"/>
                </a:lnTo>
                <a:lnTo>
                  <a:pt x="204914" y="699350"/>
                </a:lnTo>
                <a:lnTo>
                  <a:pt x="204914" y="698030"/>
                </a:lnTo>
                <a:lnTo>
                  <a:pt x="204774" y="696582"/>
                </a:lnTo>
                <a:lnTo>
                  <a:pt x="204774" y="695147"/>
                </a:lnTo>
                <a:lnTo>
                  <a:pt x="204635" y="693712"/>
                </a:lnTo>
                <a:lnTo>
                  <a:pt x="204635" y="692391"/>
                </a:lnTo>
                <a:lnTo>
                  <a:pt x="204482" y="690943"/>
                </a:lnTo>
                <a:lnTo>
                  <a:pt x="204355" y="689495"/>
                </a:lnTo>
                <a:lnTo>
                  <a:pt x="204355" y="688060"/>
                </a:lnTo>
                <a:lnTo>
                  <a:pt x="204203" y="686739"/>
                </a:lnTo>
                <a:lnTo>
                  <a:pt x="204063" y="685292"/>
                </a:lnTo>
                <a:lnTo>
                  <a:pt x="203923" y="683856"/>
                </a:lnTo>
                <a:lnTo>
                  <a:pt x="203784" y="682409"/>
                </a:lnTo>
                <a:lnTo>
                  <a:pt x="203644" y="680974"/>
                </a:lnTo>
                <a:lnTo>
                  <a:pt x="203504" y="679653"/>
                </a:lnTo>
                <a:lnTo>
                  <a:pt x="203365" y="678205"/>
                </a:lnTo>
                <a:lnTo>
                  <a:pt x="203225" y="676770"/>
                </a:lnTo>
                <a:lnTo>
                  <a:pt x="203085" y="675322"/>
                </a:lnTo>
                <a:lnTo>
                  <a:pt x="202946" y="674001"/>
                </a:lnTo>
                <a:lnTo>
                  <a:pt x="202666" y="672566"/>
                </a:lnTo>
                <a:lnTo>
                  <a:pt x="202526" y="671131"/>
                </a:lnTo>
                <a:lnTo>
                  <a:pt x="202247" y="669683"/>
                </a:lnTo>
                <a:lnTo>
                  <a:pt x="202107" y="668362"/>
                </a:lnTo>
                <a:lnTo>
                  <a:pt x="201828" y="666927"/>
                </a:lnTo>
                <a:lnTo>
                  <a:pt x="201688" y="665480"/>
                </a:lnTo>
                <a:lnTo>
                  <a:pt x="201409" y="664044"/>
                </a:lnTo>
                <a:lnTo>
                  <a:pt x="201117" y="662724"/>
                </a:lnTo>
                <a:lnTo>
                  <a:pt x="200977" y="661276"/>
                </a:lnTo>
                <a:lnTo>
                  <a:pt x="200710" y="659841"/>
                </a:lnTo>
                <a:lnTo>
                  <a:pt x="200418" y="658393"/>
                </a:lnTo>
                <a:lnTo>
                  <a:pt x="200139" y="656958"/>
                </a:lnTo>
                <a:lnTo>
                  <a:pt x="199859" y="655637"/>
                </a:lnTo>
                <a:lnTo>
                  <a:pt x="199440" y="654189"/>
                </a:lnTo>
                <a:lnTo>
                  <a:pt x="199161" y="652741"/>
                </a:lnTo>
                <a:lnTo>
                  <a:pt x="198882" y="651306"/>
                </a:lnTo>
                <a:lnTo>
                  <a:pt x="198589" y="649986"/>
                </a:lnTo>
                <a:lnTo>
                  <a:pt x="198183" y="648538"/>
                </a:lnTo>
                <a:lnTo>
                  <a:pt x="197891" y="647103"/>
                </a:lnTo>
                <a:lnTo>
                  <a:pt x="197472" y="645668"/>
                </a:lnTo>
                <a:lnTo>
                  <a:pt x="197192" y="644347"/>
                </a:lnTo>
                <a:lnTo>
                  <a:pt x="196773" y="642899"/>
                </a:lnTo>
                <a:lnTo>
                  <a:pt x="196494" y="641464"/>
                </a:lnTo>
                <a:lnTo>
                  <a:pt x="196075" y="640016"/>
                </a:lnTo>
                <a:lnTo>
                  <a:pt x="195656" y="638695"/>
                </a:lnTo>
                <a:lnTo>
                  <a:pt x="195237" y="637260"/>
                </a:lnTo>
                <a:lnTo>
                  <a:pt x="194945" y="635812"/>
                </a:lnTo>
                <a:lnTo>
                  <a:pt x="194525" y="634377"/>
                </a:lnTo>
                <a:lnTo>
                  <a:pt x="194106" y="632929"/>
                </a:lnTo>
                <a:lnTo>
                  <a:pt x="193687" y="631609"/>
                </a:lnTo>
                <a:lnTo>
                  <a:pt x="193268" y="630174"/>
                </a:lnTo>
                <a:lnTo>
                  <a:pt x="192849" y="628726"/>
                </a:lnTo>
                <a:lnTo>
                  <a:pt x="192430" y="627291"/>
                </a:lnTo>
                <a:lnTo>
                  <a:pt x="191998" y="625970"/>
                </a:lnTo>
                <a:lnTo>
                  <a:pt x="191592" y="624522"/>
                </a:lnTo>
                <a:lnTo>
                  <a:pt x="191173" y="623087"/>
                </a:lnTo>
                <a:lnTo>
                  <a:pt x="190741" y="621639"/>
                </a:lnTo>
                <a:lnTo>
                  <a:pt x="190322" y="620318"/>
                </a:lnTo>
                <a:lnTo>
                  <a:pt x="189903" y="618883"/>
                </a:lnTo>
                <a:lnTo>
                  <a:pt x="189623" y="617435"/>
                </a:lnTo>
                <a:lnTo>
                  <a:pt x="189204" y="616000"/>
                </a:lnTo>
                <a:lnTo>
                  <a:pt x="188785" y="614680"/>
                </a:lnTo>
                <a:lnTo>
                  <a:pt x="188353" y="613232"/>
                </a:lnTo>
                <a:lnTo>
                  <a:pt x="187947" y="611797"/>
                </a:lnTo>
                <a:lnTo>
                  <a:pt x="187515" y="610362"/>
                </a:lnTo>
                <a:lnTo>
                  <a:pt x="187096" y="608914"/>
                </a:lnTo>
                <a:lnTo>
                  <a:pt x="186817" y="607593"/>
                </a:lnTo>
                <a:lnTo>
                  <a:pt x="186397" y="606158"/>
                </a:lnTo>
                <a:lnTo>
                  <a:pt x="185978" y="604710"/>
                </a:lnTo>
                <a:lnTo>
                  <a:pt x="185699" y="603262"/>
                </a:lnTo>
                <a:lnTo>
                  <a:pt x="185280" y="601941"/>
                </a:lnTo>
                <a:lnTo>
                  <a:pt x="185000" y="600506"/>
                </a:lnTo>
                <a:lnTo>
                  <a:pt x="184569" y="599059"/>
                </a:lnTo>
                <a:lnTo>
                  <a:pt x="184289" y="597623"/>
                </a:lnTo>
                <a:lnTo>
                  <a:pt x="184010" y="596303"/>
                </a:lnTo>
                <a:lnTo>
                  <a:pt x="183591" y="594855"/>
                </a:lnTo>
                <a:lnTo>
                  <a:pt x="183311" y="593420"/>
                </a:lnTo>
                <a:lnTo>
                  <a:pt x="183032" y="591985"/>
                </a:lnTo>
                <a:lnTo>
                  <a:pt x="182753" y="590664"/>
                </a:lnTo>
                <a:lnTo>
                  <a:pt x="182460" y="589216"/>
                </a:lnTo>
                <a:lnTo>
                  <a:pt x="182194" y="587781"/>
                </a:lnTo>
                <a:lnTo>
                  <a:pt x="181914" y="586333"/>
                </a:lnTo>
                <a:lnTo>
                  <a:pt x="181635" y="584898"/>
                </a:lnTo>
                <a:lnTo>
                  <a:pt x="181356" y="583577"/>
                </a:lnTo>
                <a:lnTo>
                  <a:pt x="181203" y="582129"/>
                </a:lnTo>
                <a:lnTo>
                  <a:pt x="180924" y="580694"/>
                </a:lnTo>
                <a:lnTo>
                  <a:pt x="180644" y="579247"/>
                </a:lnTo>
                <a:lnTo>
                  <a:pt x="180505" y="577926"/>
                </a:lnTo>
                <a:lnTo>
                  <a:pt x="180225" y="576491"/>
                </a:lnTo>
                <a:lnTo>
                  <a:pt x="180086" y="575043"/>
                </a:lnTo>
                <a:lnTo>
                  <a:pt x="179806" y="573608"/>
                </a:lnTo>
                <a:lnTo>
                  <a:pt x="179666" y="572287"/>
                </a:lnTo>
                <a:lnTo>
                  <a:pt x="179387" y="570839"/>
                </a:lnTo>
                <a:lnTo>
                  <a:pt x="179247" y="569391"/>
                </a:lnTo>
                <a:lnTo>
                  <a:pt x="179108" y="567956"/>
                </a:lnTo>
                <a:lnTo>
                  <a:pt x="178816" y="566635"/>
                </a:lnTo>
                <a:lnTo>
                  <a:pt x="178689" y="565200"/>
                </a:lnTo>
                <a:lnTo>
                  <a:pt x="178536" y="563753"/>
                </a:lnTo>
                <a:lnTo>
                  <a:pt x="178257" y="562317"/>
                </a:lnTo>
                <a:lnTo>
                  <a:pt x="178117" y="560870"/>
                </a:lnTo>
                <a:lnTo>
                  <a:pt x="177977" y="559549"/>
                </a:lnTo>
                <a:lnTo>
                  <a:pt x="177698" y="558114"/>
                </a:lnTo>
                <a:lnTo>
                  <a:pt x="177558" y="556679"/>
                </a:lnTo>
                <a:lnTo>
                  <a:pt x="177279" y="555231"/>
                </a:lnTo>
                <a:lnTo>
                  <a:pt x="177139" y="553910"/>
                </a:lnTo>
                <a:lnTo>
                  <a:pt x="176999" y="552462"/>
                </a:lnTo>
                <a:lnTo>
                  <a:pt x="176720" y="551027"/>
                </a:lnTo>
                <a:lnTo>
                  <a:pt x="176580" y="549579"/>
                </a:lnTo>
                <a:lnTo>
                  <a:pt x="176301" y="548259"/>
                </a:lnTo>
                <a:lnTo>
                  <a:pt x="176022" y="546823"/>
                </a:lnTo>
                <a:lnTo>
                  <a:pt x="175882" y="545376"/>
                </a:lnTo>
                <a:lnTo>
                  <a:pt x="175590" y="543941"/>
                </a:lnTo>
                <a:lnTo>
                  <a:pt x="175310" y="542493"/>
                </a:lnTo>
                <a:lnTo>
                  <a:pt x="175044" y="541172"/>
                </a:lnTo>
                <a:lnTo>
                  <a:pt x="174764" y="539737"/>
                </a:lnTo>
                <a:lnTo>
                  <a:pt x="174472" y="538289"/>
                </a:lnTo>
                <a:lnTo>
                  <a:pt x="174193" y="536854"/>
                </a:lnTo>
                <a:lnTo>
                  <a:pt x="173913" y="535533"/>
                </a:lnTo>
                <a:lnTo>
                  <a:pt x="173494" y="534085"/>
                </a:lnTo>
                <a:lnTo>
                  <a:pt x="173215" y="532650"/>
                </a:lnTo>
                <a:lnTo>
                  <a:pt x="172796" y="531215"/>
                </a:lnTo>
                <a:lnTo>
                  <a:pt x="172377" y="529894"/>
                </a:lnTo>
                <a:lnTo>
                  <a:pt x="171945" y="528447"/>
                </a:lnTo>
                <a:lnTo>
                  <a:pt x="171526" y="527011"/>
                </a:lnTo>
                <a:lnTo>
                  <a:pt x="171107" y="525564"/>
                </a:lnTo>
                <a:lnTo>
                  <a:pt x="170688" y="524243"/>
                </a:lnTo>
                <a:lnTo>
                  <a:pt x="170268" y="522808"/>
                </a:lnTo>
                <a:lnTo>
                  <a:pt x="169710" y="521360"/>
                </a:lnTo>
                <a:lnTo>
                  <a:pt x="169151" y="519912"/>
                </a:lnTo>
                <a:lnTo>
                  <a:pt x="168719" y="518477"/>
                </a:lnTo>
                <a:lnTo>
                  <a:pt x="168160" y="517156"/>
                </a:lnTo>
                <a:lnTo>
                  <a:pt x="167601" y="515708"/>
                </a:lnTo>
                <a:lnTo>
                  <a:pt x="166903" y="514273"/>
                </a:lnTo>
                <a:lnTo>
                  <a:pt x="166344" y="512826"/>
                </a:lnTo>
                <a:lnTo>
                  <a:pt x="165633" y="511505"/>
                </a:lnTo>
                <a:lnTo>
                  <a:pt x="165074" y="510070"/>
                </a:lnTo>
                <a:lnTo>
                  <a:pt x="164376" y="508635"/>
                </a:lnTo>
                <a:lnTo>
                  <a:pt x="163677" y="507187"/>
                </a:lnTo>
                <a:lnTo>
                  <a:pt x="162979" y="505866"/>
                </a:lnTo>
                <a:lnTo>
                  <a:pt x="162128" y="504431"/>
                </a:lnTo>
                <a:lnTo>
                  <a:pt x="161429" y="502983"/>
                </a:lnTo>
                <a:lnTo>
                  <a:pt x="160591" y="501548"/>
                </a:lnTo>
                <a:lnTo>
                  <a:pt x="159893" y="500227"/>
                </a:lnTo>
                <a:lnTo>
                  <a:pt x="159042" y="498779"/>
                </a:lnTo>
                <a:lnTo>
                  <a:pt x="158203" y="497344"/>
                </a:lnTo>
                <a:lnTo>
                  <a:pt x="157365" y="495896"/>
                </a:lnTo>
                <a:lnTo>
                  <a:pt x="156387" y="494461"/>
                </a:lnTo>
                <a:lnTo>
                  <a:pt x="155536" y="493141"/>
                </a:lnTo>
                <a:lnTo>
                  <a:pt x="154559" y="491693"/>
                </a:lnTo>
                <a:lnTo>
                  <a:pt x="153720" y="490258"/>
                </a:lnTo>
                <a:lnTo>
                  <a:pt x="152742" y="488810"/>
                </a:lnTo>
                <a:lnTo>
                  <a:pt x="151752" y="487489"/>
                </a:lnTo>
                <a:lnTo>
                  <a:pt x="150774" y="486054"/>
                </a:lnTo>
                <a:lnTo>
                  <a:pt x="149644" y="484606"/>
                </a:lnTo>
                <a:lnTo>
                  <a:pt x="148666" y="483171"/>
                </a:lnTo>
                <a:lnTo>
                  <a:pt x="147688" y="481850"/>
                </a:lnTo>
                <a:lnTo>
                  <a:pt x="146570" y="480402"/>
                </a:lnTo>
                <a:lnTo>
                  <a:pt x="145580" y="478967"/>
                </a:lnTo>
                <a:lnTo>
                  <a:pt x="144462" y="477520"/>
                </a:lnTo>
                <a:lnTo>
                  <a:pt x="143332" y="476199"/>
                </a:lnTo>
                <a:lnTo>
                  <a:pt x="142214" y="474764"/>
                </a:lnTo>
                <a:lnTo>
                  <a:pt x="141097" y="473329"/>
                </a:lnTo>
                <a:lnTo>
                  <a:pt x="139979" y="471881"/>
                </a:lnTo>
                <a:lnTo>
                  <a:pt x="138849" y="470433"/>
                </a:lnTo>
                <a:lnTo>
                  <a:pt x="137591" y="469112"/>
                </a:lnTo>
                <a:lnTo>
                  <a:pt x="136461" y="467677"/>
                </a:lnTo>
                <a:lnTo>
                  <a:pt x="135343" y="466229"/>
                </a:lnTo>
                <a:lnTo>
                  <a:pt x="134086" y="464794"/>
                </a:lnTo>
                <a:lnTo>
                  <a:pt x="132816" y="463473"/>
                </a:lnTo>
                <a:lnTo>
                  <a:pt x="131699" y="462026"/>
                </a:lnTo>
                <a:lnTo>
                  <a:pt x="130441" y="460590"/>
                </a:lnTo>
                <a:lnTo>
                  <a:pt x="129171" y="459143"/>
                </a:lnTo>
                <a:lnTo>
                  <a:pt x="127914" y="457822"/>
                </a:lnTo>
                <a:lnTo>
                  <a:pt x="126644" y="456387"/>
                </a:lnTo>
                <a:lnTo>
                  <a:pt x="125387" y="454939"/>
                </a:lnTo>
                <a:lnTo>
                  <a:pt x="123977" y="453504"/>
                </a:lnTo>
                <a:lnTo>
                  <a:pt x="122720" y="452183"/>
                </a:lnTo>
                <a:lnTo>
                  <a:pt x="121323" y="450748"/>
                </a:lnTo>
                <a:lnTo>
                  <a:pt x="120053" y="449300"/>
                </a:lnTo>
                <a:lnTo>
                  <a:pt x="118656" y="447865"/>
                </a:lnTo>
                <a:lnTo>
                  <a:pt x="117386" y="446417"/>
                </a:lnTo>
                <a:lnTo>
                  <a:pt x="115989" y="445096"/>
                </a:lnTo>
                <a:lnTo>
                  <a:pt x="114592" y="443661"/>
                </a:lnTo>
                <a:lnTo>
                  <a:pt x="113182" y="442214"/>
                </a:lnTo>
                <a:lnTo>
                  <a:pt x="111785" y="440778"/>
                </a:lnTo>
                <a:lnTo>
                  <a:pt x="110236" y="439458"/>
                </a:lnTo>
                <a:lnTo>
                  <a:pt x="108839" y="438010"/>
                </a:lnTo>
                <a:lnTo>
                  <a:pt x="107442" y="436562"/>
                </a:lnTo>
                <a:lnTo>
                  <a:pt x="105892" y="435127"/>
                </a:lnTo>
                <a:lnTo>
                  <a:pt x="98310" y="428155"/>
                </a:lnTo>
                <a:lnTo>
                  <a:pt x="96774" y="426720"/>
                </a:lnTo>
                <a:lnTo>
                  <a:pt x="95097" y="425284"/>
                </a:lnTo>
                <a:lnTo>
                  <a:pt x="93548" y="423837"/>
                </a:lnTo>
                <a:lnTo>
                  <a:pt x="91871" y="422402"/>
                </a:lnTo>
                <a:lnTo>
                  <a:pt x="90322" y="421081"/>
                </a:lnTo>
                <a:lnTo>
                  <a:pt x="88646" y="419633"/>
                </a:lnTo>
                <a:lnTo>
                  <a:pt x="86956" y="418198"/>
                </a:lnTo>
                <a:lnTo>
                  <a:pt x="85280" y="416750"/>
                </a:lnTo>
                <a:lnTo>
                  <a:pt x="83591" y="415429"/>
                </a:lnTo>
                <a:lnTo>
                  <a:pt x="81915" y="413994"/>
                </a:lnTo>
                <a:lnTo>
                  <a:pt x="80086" y="412546"/>
                </a:lnTo>
                <a:lnTo>
                  <a:pt x="78409" y="411111"/>
                </a:lnTo>
                <a:lnTo>
                  <a:pt x="76581" y="409790"/>
                </a:lnTo>
                <a:lnTo>
                  <a:pt x="74891" y="408343"/>
                </a:lnTo>
                <a:lnTo>
                  <a:pt x="73075" y="406908"/>
                </a:lnTo>
                <a:lnTo>
                  <a:pt x="71247" y="405460"/>
                </a:lnTo>
                <a:lnTo>
                  <a:pt x="69430" y="404139"/>
                </a:lnTo>
                <a:lnTo>
                  <a:pt x="67602" y="402704"/>
                </a:lnTo>
                <a:lnTo>
                  <a:pt x="65773" y="401256"/>
                </a:lnTo>
                <a:lnTo>
                  <a:pt x="63957" y="399821"/>
                </a:lnTo>
                <a:lnTo>
                  <a:pt x="62128" y="398373"/>
                </a:lnTo>
                <a:lnTo>
                  <a:pt x="60172" y="397052"/>
                </a:lnTo>
                <a:lnTo>
                  <a:pt x="58356" y="395617"/>
                </a:lnTo>
                <a:lnTo>
                  <a:pt x="56527" y="394182"/>
                </a:lnTo>
                <a:lnTo>
                  <a:pt x="54698" y="392734"/>
                </a:lnTo>
                <a:lnTo>
                  <a:pt x="52743" y="391414"/>
                </a:lnTo>
                <a:lnTo>
                  <a:pt x="50914" y="389978"/>
                </a:lnTo>
                <a:lnTo>
                  <a:pt x="49098" y="388531"/>
                </a:lnTo>
                <a:lnTo>
                  <a:pt x="47129" y="387083"/>
                </a:lnTo>
                <a:lnTo>
                  <a:pt x="45300" y="385762"/>
                </a:lnTo>
                <a:lnTo>
                  <a:pt x="43484" y="384327"/>
                </a:lnTo>
                <a:lnTo>
                  <a:pt x="41656" y="382879"/>
                </a:lnTo>
                <a:lnTo>
                  <a:pt x="39839" y="381444"/>
                </a:lnTo>
                <a:lnTo>
                  <a:pt x="38011" y="380123"/>
                </a:lnTo>
                <a:lnTo>
                  <a:pt x="36182" y="378675"/>
                </a:lnTo>
                <a:lnTo>
                  <a:pt x="34366" y="377240"/>
                </a:lnTo>
                <a:lnTo>
                  <a:pt x="32689" y="375793"/>
                </a:lnTo>
                <a:lnTo>
                  <a:pt x="30861" y="374357"/>
                </a:lnTo>
                <a:lnTo>
                  <a:pt x="29171" y="373037"/>
                </a:lnTo>
                <a:lnTo>
                  <a:pt x="27495" y="371589"/>
                </a:lnTo>
                <a:lnTo>
                  <a:pt x="25819" y="370154"/>
                </a:lnTo>
                <a:lnTo>
                  <a:pt x="24269" y="368719"/>
                </a:lnTo>
                <a:lnTo>
                  <a:pt x="22720" y="367398"/>
                </a:lnTo>
                <a:lnTo>
                  <a:pt x="21043" y="365950"/>
                </a:lnTo>
                <a:lnTo>
                  <a:pt x="19646" y="364515"/>
                </a:lnTo>
                <a:lnTo>
                  <a:pt x="18097" y="363067"/>
                </a:lnTo>
                <a:lnTo>
                  <a:pt x="16700" y="361746"/>
                </a:lnTo>
                <a:lnTo>
                  <a:pt x="15290" y="360311"/>
                </a:lnTo>
                <a:lnTo>
                  <a:pt x="14033" y="358863"/>
                </a:lnTo>
                <a:lnTo>
                  <a:pt x="12763" y="357428"/>
                </a:lnTo>
                <a:lnTo>
                  <a:pt x="11506" y="355981"/>
                </a:lnTo>
                <a:lnTo>
                  <a:pt x="10236" y="354660"/>
                </a:lnTo>
                <a:lnTo>
                  <a:pt x="9118" y="353212"/>
                </a:lnTo>
                <a:lnTo>
                  <a:pt x="8140" y="351777"/>
                </a:lnTo>
                <a:lnTo>
                  <a:pt x="7162" y="350342"/>
                </a:lnTo>
                <a:lnTo>
                  <a:pt x="6172" y="349008"/>
                </a:lnTo>
                <a:lnTo>
                  <a:pt x="5334" y="347573"/>
                </a:lnTo>
                <a:lnTo>
                  <a:pt x="4495" y="346138"/>
                </a:lnTo>
                <a:lnTo>
                  <a:pt x="3644" y="344690"/>
                </a:lnTo>
                <a:lnTo>
                  <a:pt x="3086" y="343369"/>
                </a:lnTo>
                <a:lnTo>
                  <a:pt x="2387" y="341934"/>
                </a:lnTo>
                <a:lnTo>
                  <a:pt x="1828" y="340487"/>
                </a:lnTo>
                <a:lnTo>
                  <a:pt x="1409" y="339051"/>
                </a:lnTo>
                <a:lnTo>
                  <a:pt x="977" y="337731"/>
                </a:lnTo>
                <a:lnTo>
                  <a:pt x="698" y="336283"/>
                </a:lnTo>
                <a:lnTo>
                  <a:pt x="419" y="334848"/>
                </a:lnTo>
                <a:lnTo>
                  <a:pt x="152" y="333400"/>
                </a:lnTo>
                <a:lnTo>
                  <a:pt x="0" y="331965"/>
                </a:lnTo>
                <a:lnTo>
                  <a:pt x="0" y="330644"/>
                </a:lnTo>
                <a:lnTo>
                  <a:pt x="0" y="329196"/>
                </a:lnTo>
                <a:lnTo>
                  <a:pt x="0" y="327761"/>
                </a:lnTo>
                <a:lnTo>
                  <a:pt x="152" y="326313"/>
                </a:lnTo>
                <a:lnTo>
                  <a:pt x="419" y="324993"/>
                </a:lnTo>
                <a:lnTo>
                  <a:pt x="698" y="323557"/>
                </a:lnTo>
                <a:lnTo>
                  <a:pt x="4356" y="313702"/>
                </a:lnTo>
                <a:lnTo>
                  <a:pt x="5054" y="312267"/>
                </a:lnTo>
                <a:lnTo>
                  <a:pt x="5892" y="310832"/>
                </a:lnTo>
                <a:lnTo>
                  <a:pt x="6743" y="309384"/>
                </a:lnTo>
                <a:lnTo>
                  <a:pt x="7569" y="307949"/>
                </a:lnTo>
                <a:lnTo>
                  <a:pt x="12623" y="300977"/>
                </a:lnTo>
                <a:lnTo>
                  <a:pt x="13614" y="299529"/>
                </a:lnTo>
                <a:lnTo>
                  <a:pt x="14871" y="298094"/>
                </a:lnTo>
                <a:lnTo>
                  <a:pt x="15989" y="296646"/>
                </a:lnTo>
                <a:lnTo>
                  <a:pt x="17106" y="295325"/>
                </a:lnTo>
                <a:lnTo>
                  <a:pt x="18376" y="293890"/>
                </a:lnTo>
                <a:lnTo>
                  <a:pt x="19646" y="292442"/>
                </a:lnTo>
                <a:lnTo>
                  <a:pt x="20904" y="291007"/>
                </a:lnTo>
                <a:lnTo>
                  <a:pt x="22161" y="289687"/>
                </a:lnTo>
                <a:lnTo>
                  <a:pt x="23431" y="288251"/>
                </a:lnTo>
                <a:lnTo>
                  <a:pt x="24688" y="286804"/>
                </a:lnTo>
                <a:lnTo>
                  <a:pt x="25946" y="285369"/>
                </a:lnTo>
                <a:lnTo>
                  <a:pt x="27355" y="283921"/>
                </a:lnTo>
                <a:lnTo>
                  <a:pt x="28613" y="282600"/>
                </a:lnTo>
                <a:lnTo>
                  <a:pt x="29883" y="281165"/>
                </a:lnTo>
                <a:lnTo>
                  <a:pt x="31280" y="279717"/>
                </a:lnTo>
                <a:lnTo>
                  <a:pt x="32689" y="278282"/>
                </a:lnTo>
                <a:lnTo>
                  <a:pt x="33947" y="276961"/>
                </a:lnTo>
                <a:lnTo>
                  <a:pt x="35344" y="275513"/>
                </a:lnTo>
                <a:lnTo>
                  <a:pt x="36614" y="274078"/>
                </a:lnTo>
                <a:lnTo>
                  <a:pt x="38011" y="272630"/>
                </a:lnTo>
                <a:lnTo>
                  <a:pt x="39408" y="271310"/>
                </a:lnTo>
                <a:lnTo>
                  <a:pt x="40817" y="269875"/>
                </a:lnTo>
                <a:lnTo>
                  <a:pt x="42075" y="268427"/>
                </a:lnTo>
                <a:lnTo>
                  <a:pt x="43484" y="266992"/>
                </a:lnTo>
                <a:lnTo>
                  <a:pt x="44881" y="265658"/>
                </a:lnTo>
                <a:lnTo>
                  <a:pt x="46291" y="264223"/>
                </a:lnTo>
                <a:lnTo>
                  <a:pt x="47688" y="262788"/>
                </a:lnTo>
                <a:lnTo>
                  <a:pt x="49098" y="261340"/>
                </a:lnTo>
                <a:lnTo>
                  <a:pt x="50355" y="259905"/>
                </a:lnTo>
                <a:lnTo>
                  <a:pt x="51752" y="258584"/>
                </a:lnTo>
                <a:lnTo>
                  <a:pt x="53162" y="257136"/>
                </a:lnTo>
                <a:lnTo>
                  <a:pt x="54559" y="255701"/>
                </a:lnTo>
                <a:lnTo>
                  <a:pt x="56108" y="254266"/>
                </a:lnTo>
                <a:lnTo>
                  <a:pt x="57505" y="252933"/>
                </a:lnTo>
                <a:lnTo>
                  <a:pt x="58902" y="251498"/>
                </a:lnTo>
                <a:lnTo>
                  <a:pt x="60312" y="250050"/>
                </a:lnTo>
                <a:lnTo>
                  <a:pt x="61849" y="248615"/>
                </a:lnTo>
                <a:lnTo>
                  <a:pt x="63258" y="247294"/>
                </a:lnTo>
                <a:lnTo>
                  <a:pt x="64655" y="245846"/>
                </a:lnTo>
                <a:lnTo>
                  <a:pt x="66205" y="244411"/>
                </a:lnTo>
                <a:lnTo>
                  <a:pt x="67741" y="242963"/>
                </a:lnTo>
                <a:lnTo>
                  <a:pt x="69151" y="241642"/>
                </a:lnTo>
                <a:lnTo>
                  <a:pt x="70688" y="240207"/>
                </a:lnTo>
                <a:lnTo>
                  <a:pt x="72237" y="238760"/>
                </a:lnTo>
                <a:lnTo>
                  <a:pt x="73774" y="237324"/>
                </a:lnTo>
                <a:lnTo>
                  <a:pt x="75311" y="235877"/>
                </a:lnTo>
                <a:lnTo>
                  <a:pt x="77000" y="234556"/>
                </a:lnTo>
                <a:lnTo>
                  <a:pt x="78549" y="233121"/>
                </a:lnTo>
                <a:lnTo>
                  <a:pt x="80086" y="231686"/>
                </a:lnTo>
                <a:lnTo>
                  <a:pt x="81775" y="230238"/>
                </a:lnTo>
                <a:lnTo>
                  <a:pt x="83451" y="228917"/>
                </a:lnTo>
                <a:lnTo>
                  <a:pt x="85001" y="227482"/>
                </a:lnTo>
                <a:lnTo>
                  <a:pt x="86677" y="226034"/>
                </a:lnTo>
                <a:lnTo>
                  <a:pt x="88366" y="224599"/>
                </a:lnTo>
                <a:lnTo>
                  <a:pt x="90043" y="223278"/>
                </a:lnTo>
                <a:lnTo>
                  <a:pt x="91719" y="221830"/>
                </a:lnTo>
                <a:lnTo>
                  <a:pt x="93408" y="220395"/>
                </a:lnTo>
                <a:lnTo>
                  <a:pt x="95097" y="218948"/>
                </a:lnTo>
                <a:lnTo>
                  <a:pt x="96774" y="217627"/>
                </a:lnTo>
                <a:lnTo>
                  <a:pt x="98463" y="216179"/>
                </a:lnTo>
                <a:lnTo>
                  <a:pt x="100139" y="214744"/>
                </a:lnTo>
                <a:lnTo>
                  <a:pt x="101828" y="213296"/>
                </a:lnTo>
                <a:lnTo>
                  <a:pt x="103505" y="211861"/>
                </a:lnTo>
                <a:lnTo>
                  <a:pt x="105194" y="210540"/>
                </a:lnTo>
                <a:lnTo>
                  <a:pt x="106870" y="209105"/>
                </a:lnTo>
                <a:lnTo>
                  <a:pt x="108559" y="207657"/>
                </a:lnTo>
                <a:lnTo>
                  <a:pt x="110236" y="206222"/>
                </a:lnTo>
                <a:lnTo>
                  <a:pt x="111925" y="204901"/>
                </a:lnTo>
                <a:lnTo>
                  <a:pt x="113614" y="203454"/>
                </a:lnTo>
                <a:lnTo>
                  <a:pt x="115290" y="202018"/>
                </a:lnTo>
                <a:lnTo>
                  <a:pt x="116967" y="200571"/>
                </a:lnTo>
                <a:lnTo>
                  <a:pt x="118516" y="199250"/>
                </a:lnTo>
                <a:lnTo>
                  <a:pt x="120205" y="197815"/>
                </a:lnTo>
                <a:lnTo>
                  <a:pt x="121742" y="196367"/>
                </a:lnTo>
                <a:lnTo>
                  <a:pt x="123278" y="194932"/>
                </a:lnTo>
                <a:lnTo>
                  <a:pt x="124968" y="193484"/>
                </a:lnTo>
                <a:lnTo>
                  <a:pt x="126365" y="192163"/>
                </a:lnTo>
                <a:lnTo>
                  <a:pt x="127914" y="190728"/>
                </a:lnTo>
                <a:lnTo>
                  <a:pt x="129451" y="189280"/>
                </a:lnTo>
                <a:lnTo>
                  <a:pt x="130860" y="187845"/>
                </a:lnTo>
                <a:lnTo>
                  <a:pt x="132397" y="186524"/>
                </a:lnTo>
                <a:lnTo>
                  <a:pt x="133807" y="185077"/>
                </a:lnTo>
                <a:lnTo>
                  <a:pt x="135204" y="183642"/>
                </a:lnTo>
                <a:lnTo>
                  <a:pt x="136461" y="182194"/>
                </a:lnTo>
                <a:lnTo>
                  <a:pt x="137871" y="180873"/>
                </a:lnTo>
                <a:lnTo>
                  <a:pt x="139128" y="179438"/>
                </a:lnTo>
                <a:lnTo>
                  <a:pt x="140385" y="177990"/>
                </a:lnTo>
                <a:lnTo>
                  <a:pt x="141655" y="176555"/>
                </a:lnTo>
                <a:lnTo>
                  <a:pt x="142925" y="175234"/>
                </a:lnTo>
                <a:lnTo>
                  <a:pt x="144043" y="173799"/>
                </a:lnTo>
                <a:lnTo>
                  <a:pt x="145161" y="172351"/>
                </a:lnTo>
                <a:lnTo>
                  <a:pt x="146278" y="170916"/>
                </a:lnTo>
                <a:lnTo>
                  <a:pt x="147408" y="169468"/>
                </a:lnTo>
                <a:lnTo>
                  <a:pt x="148526" y="168148"/>
                </a:lnTo>
                <a:lnTo>
                  <a:pt x="149644" y="166700"/>
                </a:lnTo>
                <a:lnTo>
                  <a:pt x="150634" y="165265"/>
                </a:lnTo>
                <a:lnTo>
                  <a:pt x="151612" y="163817"/>
                </a:lnTo>
                <a:lnTo>
                  <a:pt x="152590" y="162496"/>
                </a:lnTo>
                <a:lnTo>
                  <a:pt x="153581" y="161061"/>
                </a:lnTo>
                <a:lnTo>
                  <a:pt x="154419" y="159613"/>
                </a:lnTo>
                <a:lnTo>
                  <a:pt x="155397" y="158178"/>
                </a:lnTo>
                <a:lnTo>
                  <a:pt x="156248" y="156857"/>
                </a:lnTo>
                <a:lnTo>
                  <a:pt x="157226" y="155409"/>
                </a:lnTo>
                <a:lnTo>
                  <a:pt x="158064" y="153974"/>
                </a:lnTo>
                <a:lnTo>
                  <a:pt x="158902" y="152527"/>
                </a:lnTo>
                <a:lnTo>
                  <a:pt x="159613" y="151206"/>
                </a:lnTo>
                <a:lnTo>
                  <a:pt x="160451" y="149771"/>
                </a:lnTo>
                <a:lnTo>
                  <a:pt x="161290" y="148336"/>
                </a:lnTo>
                <a:lnTo>
                  <a:pt x="161988" y="146888"/>
                </a:lnTo>
                <a:lnTo>
                  <a:pt x="162839" y="145453"/>
                </a:lnTo>
                <a:lnTo>
                  <a:pt x="163537" y="144132"/>
                </a:lnTo>
                <a:lnTo>
                  <a:pt x="164376" y="142684"/>
                </a:lnTo>
                <a:lnTo>
                  <a:pt x="165074" y="141249"/>
                </a:lnTo>
                <a:lnTo>
                  <a:pt x="165785" y="139801"/>
                </a:lnTo>
                <a:lnTo>
                  <a:pt x="166484" y="138480"/>
                </a:lnTo>
                <a:lnTo>
                  <a:pt x="167182" y="137045"/>
                </a:lnTo>
                <a:lnTo>
                  <a:pt x="168021" y="135597"/>
                </a:lnTo>
                <a:lnTo>
                  <a:pt x="168719" y="134150"/>
                </a:lnTo>
                <a:lnTo>
                  <a:pt x="169430" y="132829"/>
                </a:lnTo>
                <a:lnTo>
                  <a:pt x="170129" y="131394"/>
                </a:lnTo>
                <a:lnTo>
                  <a:pt x="170827" y="129946"/>
                </a:lnTo>
                <a:lnTo>
                  <a:pt x="171526" y="128511"/>
                </a:lnTo>
                <a:lnTo>
                  <a:pt x="172224" y="127190"/>
                </a:lnTo>
                <a:lnTo>
                  <a:pt x="172935" y="125755"/>
                </a:lnTo>
                <a:lnTo>
                  <a:pt x="173634" y="124307"/>
                </a:lnTo>
                <a:lnTo>
                  <a:pt x="174332" y="122872"/>
                </a:lnTo>
                <a:lnTo>
                  <a:pt x="175044" y="121424"/>
                </a:lnTo>
                <a:lnTo>
                  <a:pt x="175742" y="120103"/>
                </a:lnTo>
                <a:lnTo>
                  <a:pt x="176441" y="118668"/>
                </a:lnTo>
                <a:lnTo>
                  <a:pt x="177139" y="117221"/>
                </a:lnTo>
                <a:lnTo>
                  <a:pt x="177838" y="115785"/>
                </a:lnTo>
                <a:lnTo>
                  <a:pt x="178409" y="114465"/>
                </a:lnTo>
                <a:lnTo>
                  <a:pt x="179108" y="113017"/>
                </a:lnTo>
                <a:lnTo>
                  <a:pt x="179806" y="111582"/>
                </a:lnTo>
                <a:lnTo>
                  <a:pt x="180505" y="110134"/>
                </a:lnTo>
                <a:lnTo>
                  <a:pt x="181203" y="108813"/>
                </a:lnTo>
                <a:lnTo>
                  <a:pt x="181914" y="107378"/>
                </a:lnTo>
                <a:lnTo>
                  <a:pt x="182613" y="105930"/>
                </a:lnTo>
                <a:lnTo>
                  <a:pt x="183311" y="104495"/>
                </a:lnTo>
                <a:lnTo>
                  <a:pt x="184010" y="103174"/>
                </a:lnTo>
                <a:lnTo>
                  <a:pt x="184569" y="101727"/>
                </a:lnTo>
                <a:lnTo>
                  <a:pt x="185280" y="100291"/>
                </a:lnTo>
                <a:lnTo>
                  <a:pt x="185978" y="98844"/>
                </a:lnTo>
                <a:lnTo>
                  <a:pt x="186537" y="97409"/>
                </a:lnTo>
                <a:lnTo>
                  <a:pt x="187236" y="96088"/>
                </a:lnTo>
                <a:lnTo>
                  <a:pt x="187947" y="94640"/>
                </a:lnTo>
                <a:lnTo>
                  <a:pt x="188506" y="93205"/>
                </a:lnTo>
                <a:lnTo>
                  <a:pt x="189204" y="91770"/>
                </a:lnTo>
                <a:lnTo>
                  <a:pt x="189763" y="90449"/>
                </a:lnTo>
                <a:lnTo>
                  <a:pt x="190322" y="89001"/>
                </a:lnTo>
                <a:lnTo>
                  <a:pt x="190881" y="87566"/>
                </a:lnTo>
                <a:lnTo>
                  <a:pt x="191592" y="86118"/>
                </a:lnTo>
                <a:lnTo>
                  <a:pt x="192151" y="84797"/>
                </a:lnTo>
                <a:lnTo>
                  <a:pt x="192709" y="83350"/>
                </a:lnTo>
                <a:lnTo>
                  <a:pt x="193268" y="81915"/>
                </a:lnTo>
                <a:lnTo>
                  <a:pt x="193687" y="80467"/>
                </a:lnTo>
                <a:lnTo>
                  <a:pt x="194246" y="79146"/>
                </a:lnTo>
                <a:lnTo>
                  <a:pt x="194818" y="77711"/>
                </a:lnTo>
                <a:lnTo>
                  <a:pt x="195237" y="76263"/>
                </a:lnTo>
                <a:lnTo>
                  <a:pt x="195795" y="74828"/>
                </a:lnTo>
                <a:lnTo>
                  <a:pt x="196215" y="73393"/>
                </a:lnTo>
                <a:lnTo>
                  <a:pt x="196634" y="72059"/>
                </a:lnTo>
                <a:lnTo>
                  <a:pt x="197192" y="70624"/>
                </a:lnTo>
                <a:lnTo>
                  <a:pt x="197612" y="69189"/>
                </a:lnTo>
                <a:lnTo>
                  <a:pt x="198043" y="67741"/>
                </a:lnTo>
                <a:lnTo>
                  <a:pt x="198462" y="66421"/>
                </a:lnTo>
                <a:lnTo>
                  <a:pt x="198742" y="64985"/>
                </a:lnTo>
                <a:lnTo>
                  <a:pt x="199161" y="63538"/>
                </a:lnTo>
                <a:lnTo>
                  <a:pt x="199440" y="62103"/>
                </a:lnTo>
                <a:lnTo>
                  <a:pt x="199859" y="60782"/>
                </a:lnTo>
                <a:lnTo>
                  <a:pt x="200139" y="59334"/>
                </a:lnTo>
                <a:lnTo>
                  <a:pt x="200558" y="57899"/>
                </a:lnTo>
                <a:lnTo>
                  <a:pt x="200837" y="56451"/>
                </a:lnTo>
                <a:lnTo>
                  <a:pt x="201117" y="55130"/>
                </a:lnTo>
                <a:lnTo>
                  <a:pt x="201409" y="53695"/>
                </a:lnTo>
                <a:lnTo>
                  <a:pt x="201688" y="52247"/>
                </a:lnTo>
                <a:lnTo>
                  <a:pt x="201828" y="50800"/>
                </a:lnTo>
                <a:lnTo>
                  <a:pt x="202107" y="49364"/>
                </a:lnTo>
                <a:lnTo>
                  <a:pt x="202387" y="48044"/>
                </a:lnTo>
                <a:lnTo>
                  <a:pt x="202526" y="46609"/>
                </a:lnTo>
                <a:lnTo>
                  <a:pt x="202806" y="45161"/>
                </a:lnTo>
                <a:lnTo>
                  <a:pt x="202946" y="43726"/>
                </a:lnTo>
                <a:lnTo>
                  <a:pt x="203225" y="42405"/>
                </a:lnTo>
                <a:lnTo>
                  <a:pt x="203365" y="40957"/>
                </a:lnTo>
                <a:lnTo>
                  <a:pt x="203504" y="39522"/>
                </a:lnTo>
                <a:lnTo>
                  <a:pt x="203644" y="38087"/>
                </a:lnTo>
                <a:lnTo>
                  <a:pt x="203784" y="36753"/>
                </a:lnTo>
                <a:lnTo>
                  <a:pt x="203923" y="35318"/>
                </a:lnTo>
                <a:lnTo>
                  <a:pt x="204063" y="33870"/>
                </a:lnTo>
                <a:lnTo>
                  <a:pt x="204203" y="32435"/>
                </a:lnTo>
                <a:lnTo>
                  <a:pt x="204355" y="30988"/>
                </a:lnTo>
                <a:lnTo>
                  <a:pt x="204355" y="29667"/>
                </a:lnTo>
                <a:lnTo>
                  <a:pt x="204482" y="28232"/>
                </a:lnTo>
                <a:lnTo>
                  <a:pt x="204635" y="26784"/>
                </a:lnTo>
                <a:lnTo>
                  <a:pt x="204635" y="25349"/>
                </a:lnTo>
                <a:lnTo>
                  <a:pt x="204774" y="24028"/>
                </a:lnTo>
                <a:lnTo>
                  <a:pt x="204914" y="22580"/>
                </a:lnTo>
                <a:lnTo>
                  <a:pt x="204914" y="21145"/>
                </a:lnTo>
                <a:lnTo>
                  <a:pt x="204914" y="19697"/>
                </a:lnTo>
                <a:lnTo>
                  <a:pt x="205054" y="18376"/>
                </a:lnTo>
                <a:lnTo>
                  <a:pt x="205054" y="16941"/>
                </a:lnTo>
                <a:lnTo>
                  <a:pt x="205193" y="15494"/>
                </a:lnTo>
                <a:lnTo>
                  <a:pt x="205193" y="14058"/>
                </a:lnTo>
                <a:lnTo>
                  <a:pt x="205193" y="12738"/>
                </a:lnTo>
                <a:lnTo>
                  <a:pt x="205333" y="11303"/>
                </a:lnTo>
                <a:lnTo>
                  <a:pt x="205333" y="9855"/>
                </a:lnTo>
                <a:lnTo>
                  <a:pt x="205333" y="8420"/>
                </a:lnTo>
                <a:lnTo>
                  <a:pt x="205333" y="6972"/>
                </a:lnTo>
                <a:lnTo>
                  <a:pt x="205473" y="5651"/>
                </a:lnTo>
                <a:lnTo>
                  <a:pt x="205473" y="4216"/>
                </a:lnTo>
                <a:lnTo>
                  <a:pt x="205473" y="2768"/>
                </a:lnTo>
                <a:lnTo>
                  <a:pt x="205473" y="1320"/>
                </a:lnTo>
                <a:lnTo>
                  <a:pt x="205473" y="0"/>
                </a:lnTo>
                <a:lnTo>
                  <a:pt x="205892" y="0"/>
                </a:lnTo>
                <a:lnTo>
                  <a:pt x="205892" y="1320"/>
                </a:lnTo>
                <a:lnTo>
                  <a:pt x="205892" y="2768"/>
                </a:lnTo>
                <a:lnTo>
                  <a:pt x="205892" y="4216"/>
                </a:lnTo>
                <a:lnTo>
                  <a:pt x="205892" y="5651"/>
                </a:lnTo>
                <a:lnTo>
                  <a:pt x="206032" y="6972"/>
                </a:lnTo>
                <a:lnTo>
                  <a:pt x="206032" y="8420"/>
                </a:lnTo>
                <a:lnTo>
                  <a:pt x="206032" y="9855"/>
                </a:lnTo>
                <a:lnTo>
                  <a:pt x="206032" y="11303"/>
                </a:lnTo>
                <a:lnTo>
                  <a:pt x="206171" y="12738"/>
                </a:lnTo>
                <a:lnTo>
                  <a:pt x="206171" y="14058"/>
                </a:lnTo>
                <a:lnTo>
                  <a:pt x="206171" y="15494"/>
                </a:lnTo>
                <a:lnTo>
                  <a:pt x="206311" y="16941"/>
                </a:lnTo>
                <a:lnTo>
                  <a:pt x="206311" y="18376"/>
                </a:lnTo>
                <a:lnTo>
                  <a:pt x="206451" y="19697"/>
                </a:lnTo>
                <a:lnTo>
                  <a:pt x="206451" y="21145"/>
                </a:lnTo>
                <a:lnTo>
                  <a:pt x="206451" y="22580"/>
                </a:lnTo>
                <a:lnTo>
                  <a:pt x="206590" y="24028"/>
                </a:lnTo>
                <a:lnTo>
                  <a:pt x="206730" y="25349"/>
                </a:lnTo>
                <a:lnTo>
                  <a:pt x="206730" y="26784"/>
                </a:lnTo>
                <a:lnTo>
                  <a:pt x="206870" y="28232"/>
                </a:lnTo>
                <a:lnTo>
                  <a:pt x="207010" y="29667"/>
                </a:lnTo>
                <a:lnTo>
                  <a:pt x="207010" y="30988"/>
                </a:lnTo>
                <a:lnTo>
                  <a:pt x="207149" y="32435"/>
                </a:lnTo>
                <a:lnTo>
                  <a:pt x="207302" y="33870"/>
                </a:lnTo>
                <a:lnTo>
                  <a:pt x="207429" y="35318"/>
                </a:lnTo>
                <a:lnTo>
                  <a:pt x="207581" y="36753"/>
                </a:lnTo>
                <a:lnTo>
                  <a:pt x="207708" y="38087"/>
                </a:lnTo>
                <a:lnTo>
                  <a:pt x="207848" y="39522"/>
                </a:lnTo>
                <a:lnTo>
                  <a:pt x="208000" y="40957"/>
                </a:lnTo>
                <a:lnTo>
                  <a:pt x="208127" y="42405"/>
                </a:lnTo>
                <a:lnTo>
                  <a:pt x="208419" y="43726"/>
                </a:lnTo>
                <a:lnTo>
                  <a:pt x="208559" y="45161"/>
                </a:lnTo>
                <a:lnTo>
                  <a:pt x="208838" y="46609"/>
                </a:lnTo>
                <a:lnTo>
                  <a:pt x="208978" y="48044"/>
                </a:lnTo>
                <a:lnTo>
                  <a:pt x="209257" y="49364"/>
                </a:lnTo>
                <a:lnTo>
                  <a:pt x="209537" y="50800"/>
                </a:lnTo>
                <a:lnTo>
                  <a:pt x="209677" y="52247"/>
                </a:lnTo>
                <a:lnTo>
                  <a:pt x="209956" y="53695"/>
                </a:lnTo>
                <a:lnTo>
                  <a:pt x="210235" y="55130"/>
                </a:lnTo>
                <a:lnTo>
                  <a:pt x="210515" y="56451"/>
                </a:lnTo>
                <a:lnTo>
                  <a:pt x="210794" y="57899"/>
                </a:lnTo>
                <a:lnTo>
                  <a:pt x="211226" y="59334"/>
                </a:lnTo>
                <a:lnTo>
                  <a:pt x="211505" y="60782"/>
                </a:lnTo>
                <a:lnTo>
                  <a:pt x="211785" y="62103"/>
                </a:lnTo>
                <a:lnTo>
                  <a:pt x="212204" y="63538"/>
                </a:lnTo>
                <a:lnTo>
                  <a:pt x="212623" y="64985"/>
                </a:lnTo>
                <a:lnTo>
                  <a:pt x="212902" y="66421"/>
                </a:lnTo>
                <a:lnTo>
                  <a:pt x="213321" y="67741"/>
                </a:lnTo>
                <a:lnTo>
                  <a:pt x="213741" y="69189"/>
                </a:lnTo>
                <a:lnTo>
                  <a:pt x="214172" y="70624"/>
                </a:lnTo>
                <a:lnTo>
                  <a:pt x="214731" y="72059"/>
                </a:lnTo>
                <a:lnTo>
                  <a:pt x="215150" y="73393"/>
                </a:lnTo>
                <a:lnTo>
                  <a:pt x="215569" y="74828"/>
                </a:lnTo>
                <a:lnTo>
                  <a:pt x="216128" y="76263"/>
                </a:lnTo>
                <a:lnTo>
                  <a:pt x="216547" y="77711"/>
                </a:lnTo>
                <a:lnTo>
                  <a:pt x="217119" y="79146"/>
                </a:lnTo>
                <a:lnTo>
                  <a:pt x="217665" y="80467"/>
                </a:lnTo>
                <a:lnTo>
                  <a:pt x="218097" y="81915"/>
                </a:lnTo>
                <a:lnTo>
                  <a:pt x="218655" y="83350"/>
                </a:lnTo>
                <a:lnTo>
                  <a:pt x="219214" y="84797"/>
                </a:lnTo>
                <a:lnTo>
                  <a:pt x="219773" y="86118"/>
                </a:lnTo>
                <a:lnTo>
                  <a:pt x="220484" y="87566"/>
                </a:lnTo>
                <a:lnTo>
                  <a:pt x="221043" y="89001"/>
                </a:lnTo>
                <a:lnTo>
                  <a:pt x="221602" y="90449"/>
                </a:lnTo>
                <a:lnTo>
                  <a:pt x="222161" y="91770"/>
                </a:lnTo>
                <a:lnTo>
                  <a:pt x="222859" y="93205"/>
                </a:lnTo>
                <a:lnTo>
                  <a:pt x="223431" y="94640"/>
                </a:lnTo>
                <a:lnTo>
                  <a:pt x="224129" y="96088"/>
                </a:lnTo>
                <a:lnTo>
                  <a:pt x="224828" y="97409"/>
                </a:lnTo>
                <a:lnTo>
                  <a:pt x="225386" y="98844"/>
                </a:lnTo>
                <a:lnTo>
                  <a:pt x="226085" y="100291"/>
                </a:lnTo>
                <a:lnTo>
                  <a:pt x="226783" y="101727"/>
                </a:lnTo>
                <a:lnTo>
                  <a:pt x="227355" y="103174"/>
                </a:lnTo>
                <a:lnTo>
                  <a:pt x="228053" y="104495"/>
                </a:lnTo>
                <a:lnTo>
                  <a:pt x="228752" y="105930"/>
                </a:lnTo>
                <a:lnTo>
                  <a:pt x="229450" y="107378"/>
                </a:lnTo>
                <a:lnTo>
                  <a:pt x="230149" y="108813"/>
                </a:lnTo>
                <a:lnTo>
                  <a:pt x="230860" y="110134"/>
                </a:lnTo>
                <a:lnTo>
                  <a:pt x="231559" y="111582"/>
                </a:lnTo>
                <a:lnTo>
                  <a:pt x="232257" y="113017"/>
                </a:lnTo>
                <a:lnTo>
                  <a:pt x="232956" y="114465"/>
                </a:lnTo>
                <a:lnTo>
                  <a:pt x="233514" y="115785"/>
                </a:lnTo>
                <a:lnTo>
                  <a:pt x="234226" y="117221"/>
                </a:lnTo>
                <a:lnTo>
                  <a:pt x="234924" y="118668"/>
                </a:lnTo>
                <a:lnTo>
                  <a:pt x="235623" y="120103"/>
                </a:lnTo>
                <a:lnTo>
                  <a:pt x="236321" y="121424"/>
                </a:lnTo>
                <a:lnTo>
                  <a:pt x="237020" y="122872"/>
                </a:lnTo>
                <a:lnTo>
                  <a:pt x="237731" y="124307"/>
                </a:lnTo>
                <a:lnTo>
                  <a:pt x="238429" y="125755"/>
                </a:lnTo>
                <a:lnTo>
                  <a:pt x="239128" y="127190"/>
                </a:lnTo>
                <a:lnTo>
                  <a:pt x="239839" y="128511"/>
                </a:lnTo>
                <a:lnTo>
                  <a:pt x="240538" y="129946"/>
                </a:lnTo>
                <a:lnTo>
                  <a:pt x="241236" y="131394"/>
                </a:lnTo>
                <a:lnTo>
                  <a:pt x="241935" y="132829"/>
                </a:lnTo>
                <a:lnTo>
                  <a:pt x="242633" y="134150"/>
                </a:lnTo>
                <a:lnTo>
                  <a:pt x="243332" y="135597"/>
                </a:lnTo>
                <a:lnTo>
                  <a:pt x="244043" y="137045"/>
                </a:lnTo>
                <a:lnTo>
                  <a:pt x="244881" y="138480"/>
                </a:lnTo>
                <a:lnTo>
                  <a:pt x="245579" y="139801"/>
                </a:lnTo>
                <a:lnTo>
                  <a:pt x="246278" y="141249"/>
                </a:lnTo>
                <a:lnTo>
                  <a:pt x="246989" y="142684"/>
                </a:lnTo>
                <a:lnTo>
                  <a:pt x="247827" y="144132"/>
                </a:lnTo>
                <a:lnTo>
                  <a:pt x="248526" y="145453"/>
                </a:lnTo>
                <a:lnTo>
                  <a:pt x="249377" y="146888"/>
                </a:lnTo>
                <a:lnTo>
                  <a:pt x="250075" y="148336"/>
                </a:lnTo>
                <a:lnTo>
                  <a:pt x="250913" y="149771"/>
                </a:lnTo>
                <a:lnTo>
                  <a:pt x="251612" y="151206"/>
                </a:lnTo>
                <a:lnTo>
                  <a:pt x="252450" y="152527"/>
                </a:lnTo>
                <a:lnTo>
                  <a:pt x="253301" y="153974"/>
                </a:lnTo>
                <a:lnTo>
                  <a:pt x="254139" y="155409"/>
                </a:lnTo>
                <a:lnTo>
                  <a:pt x="255117" y="156857"/>
                </a:lnTo>
                <a:lnTo>
                  <a:pt x="255968" y="158178"/>
                </a:lnTo>
                <a:lnTo>
                  <a:pt x="256806" y="159613"/>
                </a:lnTo>
                <a:lnTo>
                  <a:pt x="257784" y="161061"/>
                </a:lnTo>
                <a:lnTo>
                  <a:pt x="258762" y="162496"/>
                </a:lnTo>
                <a:lnTo>
                  <a:pt x="259740" y="163817"/>
                </a:lnTo>
                <a:lnTo>
                  <a:pt x="260731" y="165265"/>
                </a:lnTo>
                <a:lnTo>
                  <a:pt x="261708" y="166700"/>
                </a:lnTo>
                <a:lnTo>
                  <a:pt x="262839" y="168148"/>
                </a:lnTo>
                <a:lnTo>
                  <a:pt x="263956" y="169468"/>
                </a:lnTo>
                <a:lnTo>
                  <a:pt x="265074" y="170916"/>
                </a:lnTo>
                <a:lnTo>
                  <a:pt x="266204" y="172351"/>
                </a:lnTo>
                <a:lnTo>
                  <a:pt x="267322" y="173799"/>
                </a:lnTo>
                <a:lnTo>
                  <a:pt x="268439" y="175234"/>
                </a:lnTo>
                <a:lnTo>
                  <a:pt x="269709" y="176555"/>
                </a:lnTo>
                <a:lnTo>
                  <a:pt x="270967" y="177990"/>
                </a:lnTo>
                <a:lnTo>
                  <a:pt x="272224" y="179438"/>
                </a:lnTo>
                <a:lnTo>
                  <a:pt x="273494" y="180873"/>
                </a:lnTo>
                <a:lnTo>
                  <a:pt x="274891" y="182194"/>
                </a:lnTo>
                <a:lnTo>
                  <a:pt x="276148" y="183642"/>
                </a:lnTo>
                <a:lnTo>
                  <a:pt x="277558" y="185077"/>
                </a:lnTo>
                <a:lnTo>
                  <a:pt x="278968" y="186524"/>
                </a:lnTo>
                <a:lnTo>
                  <a:pt x="280504" y="187845"/>
                </a:lnTo>
                <a:lnTo>
                  <a:pt x="281914" y="189280"/>
                </a:lnTo>
                <a:lnTo>
                  <a:pt x="283451" y="190728"/>
                </a:lnTo>
                <a:lnTo>
                  <a:pt x="284848" y="192163"/>
                </a:lnTo>
                <a:lnTo>
                  <a:pt x="286397" y="193484"/>
                </a:lnTo>
                <a:lnTo>
                  <a:pt x="288074" y="194932"/>
                </a:lnTo>
                <a:lnTo>
                  <a:pt x="289623" y="196367"/>
                </a:lnTo>
                <a:lnTo>
                  <a:pt x="291160" y="197815"/>
                </a:lnTo>
                <a:lnTo>
                  <a:pt x="292849" y="199250"/>
                </a:lnTo>
                <a:lnTo>
                  <a:pt x="294386" y="200571"/>
                </a:lnTo>
                <a:lnTo>
                  <a:pt x="296075" y="202018"/>
                </a:lnTo>
                <a:lnTo>
                  <a:pt x="297751" y="203454"/>
                </a:lnTo>
                <a:lnTo>
                  <a:pt x="299440" y="204901"/>
                </a:lnTo>
                <a:lnTo>
                  <a:pt x="301117" y="206222"/>
                </a:lnTo>
                <a:lnTo>
                  <a:pt x="302806" y="207657"/>
                </a:lnTo>
                <a:lnTo>
                  <a:pt x="304482" y="209105"/>
                </a:lnTo>
                <a:lnTo>
                  <a:pt x="306171" y="210540"/>
                </a:lnTo>
                <a:lnTo>
                  <a:pt x="307860" y="211861"/>
                </a:lnTo>
                <a:lnTo>
                  <a:pt x="309537" y="213296"/>
                </a:lnTo>
                <a:lnTo>
                  <a:pt x="311226" y="214744"/>
                </a:lnTo>
                <a:lnTo>
                  <a:pt x="312902" y="216179"/>
                </a:lnTo>
                <a:lnTo>
                  <a:pt x="314579" y="217627"/>
                </a:lnTo>
                <a:lnTo>
                  <a:pt x="316268" y="218948"/>
                </a:lnTo>
                <a:lnTo>
                  <a:pt x="317944" y="220395"/>
                </a:lnTo>
                <a:lnTo>
                  <a:pt x="319633" y="221830"/>
                </a:lnTo>
                <a:lnTo>
                  <a:pt x="321322" y="223278"/>
                </a:lnTo>
                <a:lnTo>
                  <a:pt x="322999" y="224599"/>
                </a:lnTo>
                <a:lnTo>
                  <a:pt x="324688" y="226034"/>
                </a:lnTo>
                <a:lnTo>
                  <a:pt x="326364" y="227482"/>
                </a:lnTo>
                <a:lnTo>
                  <a:pt x="327914" y="228917"/>
                </a:lnTo>
                <a:lnTo>
                  <a:pt x="329590" y="230238"/>
                </a:lnTo>
                <a:lnTo>
                  <a:pt x="331279" y="231686"/>
                </a:lnTo>
                <a:lnTo>
                  <a:pt x="332816" y="233121"/>
                </a:lnTo>
                <a:lnTo>
                  <a:pt x="334352" y="234556"/>
                </a:lnTo>
                <a:lnTo>
                  <a:pt x="336042" y="235877"/>
                </a:lnTo>
                <a:lnTo>
                  <a:pt x="337591" y="237324"/>
                </a:lnTo>
                <a:lnTo>
                  <a:pt x="339128" y="238760"/>
                </a:lnTo>
                <a:lnTo>
                  <a:pt x="340677" y="240207"/>
                </a:lnTo>
                <a:lnTo>
                  <a:pt x="342074" y="241642"/>
                </a:lnTo>
                <a:lnTo>
                  <a:pt x="343611" y="242963"/>
                </a:lnTo>
                <a:lnTo>
                  <a:pt x="345160" y="244411"/>
                </a:lnTo>
                <a:lnTo>
                  <a:pt x="346710" y="245846"/>
                </a:lnTo>
                <a:lnTo>
                  <a:pt x="348107" y="247294"/>
                </a:lnTo>
                <a:lnTo>
                  <a:pt x="349504" y="248615"/>
                </a:lnTo>
                <a:lnTo>
                  <a:pt x="351053" y="250050"/>
                </a:lnTo>
                <a:lnTo>
                  <a:pt x="352450" y="251498"/>
                </a:lnTo>
                <a:lnTo>
                  <a:pt x="353860" y="252933"/>
                </a:lnTo>
                <a:lnTo>
                  <a:pt x="355257" y="254266"/>
                </a:lnTo>
                <a:lnTo>
                  <a:pt x="356806" y="255701"/>
                </a:lnTo>
                <a:lnTo>
                  <a:pt x="358203" y="257136"/>
                </a:lnTo>
                <a:lnTo>
                  <a:pt x="359600" y="258584"/>
                </a:lnTo>
                <a:lnTo>
                  <a:pt x="361010" y="259905"/>
                </a:lnTo>
                <a:lnTo>
                  <a:pt x="362267" y="261340"/>
                </a:lnTo>
                <a:lnTo>
                  <a:pt x="363677" y="262788"/>
                </a:lnTo>
                <a:lnTo>
                  <a:pt x="365074" y="264223"/>
                </a:lnTo>
                <a:lnTo>
                  <a:pt x="366483" y="265658"/>
                </a:lnTo>
                <a:lnTo>
                  <a:pt x="367880" y="266992"/>
                </a:lnTo>
                <a:lnTo>
                  <a:pt x="369277" y="268427"/>
                </a:lnTo>
                <a:lnTo>
                  <a:pt x="370547" y="269875"/>
                </a:lnTo>
                <a:lnTo>
                  <a:pt x="371944" y="271310"/>
                </a:lnTo>
                <a:lnTo>
                  <a:pt x="373354" y="272630"/>
                </a:lnTo>
                <a:lnTo>
                  <a:pt x="374751" y="274078"/>
                </a:lnTo>
                <a:lnTo>
                  <a:pt x="376021" y="275513"/>
                </a:lnTo>
                <a:lnTo>
                  <a:pt x="377418" y="276961"/>
                </a:lnTo>
                <a:lnTo>
                  <a:pt x="378675" y="278282"/>
                </a:lnTo>
                <a:lnTo>
                  <a:pt x="380085" y="279717"/>
                </a:lnTo>
                <a:lnTo>
                  <a:pt x="381482" y="281165"/>
                </a:lnTo>
                <a:lnTo>
                  <a:pt x="382739" y="282600"/>
                </a:lnTo>
                <a:lnTo>
                  <a:pt x="384009" y="283921"/>
                </a:lnTo>
                <a:lnTo>
                  <a:pt x="385406" y="285369"/>
                </a:lnTo>
                <a:lnTo>
                  <a:pt x="386676" y="286804"/>
                </a:lnTo>
                <a:lnTo>
                  <a:pt x="387934" y="288251"/>
                </a:lnTo>
                <a:lnTo>
                  <a:pt x="389191" y="289687"/>
                </a:lnTo>
                <a:lnTo>
                  <a:pt x="390461" y="291007"/>
                </a:lnTo>
                <a:lnTo>
                  <a:pt x="391731" y="292442"/>
                </a:lnTo>
                <a:lnTo>
                  <a:pt x="392988" y="293890"/>
                </a:lnTo>
                <a:lnTo>
                  <a:pt x="394246" y="295325"/>
                </a:lnTo>
                <a:lnTo>
                  <a:pt x="395376" y="296646"/>
                </a:lnTo>
                <a:lnTo>
                  <a:pt x="396494" y="298094"/>
                </a:lnTo>
                <a:lnTo>
                  <a:pt x="397751" y="299529"/>
                </a:lnTo>
                <a:lnTo>
                  <a:pt x="398729" y="300977"/>
                </a:lnTo>
                <a:lnTo>
                  <a:pt x="399859" y="302298"/>
                </a:lnTo>
                <a:lnTo>
                  <a:pt x="400837" y="303733"/>
                </a:lnTo>
                <a:lnTo>
                  <a:pt x="401967" y="305181"/>
                </a:lnTo>
                <a:lnTo>
                  <a:pt x="402945" y="306628"/>
                </a:lnTo>
                <a:lnTo>
                  <a:pt x="403783" y="307949"/>
                </a:lnTo>
                <a:lnTo>
                  <a:pt x="404622" y="309384"/>
                </a:lnTo>
                <a:lnTo>
                  <a:pt x="405472" y="310832"/>
                </a:lnTo>
                <a:lnTo>
                  <a:pt x="406311" y="312267"/>
                </a:lnTo>
                <a:lnTo>
                  <a:pt x="407009" y="313702"/>
                </a:lnTo>
                <a:lnTo>
                  <a:pt x="407708" y="315036"/>
                </a:lnTo>
                <a:lnTo>
                  <a:pt x="408406" y="316471"/>
                </a:lnTo>
                <a:lnTo>
                  <a:pt x="408965" y="317906"/>
                </a:lnTo>
                <a:lnTo>
                  <a:pt x="409536" y="319354"/>
                </a:lnTo>
                <a:lnTo>
                  <a:pt x="409956" y="320675"/>
                </a:lnTo>
                <a:lnTo>
                  <a:pt x="410375" y="322110"/>
                </a:lnTo>
                <a:lnTo>
                  <a:pt x="410654" y="323557"/>
                </a:lnTo>
                <a:lnTo>
                  <a:pt x="410933" y="324993"/>
                </a:lnTo>
                <a:lnTo>
                  <a:pt x="411213" y="326313"/>
                </a:lnTo>
                <a:lnTo>
                  <a:pt x="411353" y="327761"/>
                </a:lnTo>
                <a:lnTo>
                  <a:pt x="411353" y="329196"/>
                </a:lnTo>
                <a:lnTo>
                  <a:pt x="411353" y="330644"/>
                </a:lnTo>
                <a:lnTo>
                  <a:pt x="411353" y="331965"/>
                </a:lnTo>
                <a:lnTo>
                  <a:pt x="411213" y="333400"/>
                </a:lnTo>
                <a:lnTo>
                  <a:pt x="410933" y="334848"/>
                </a:lnTo>
                <a:lnTo>
                  <a:pt x="410654" y="336283"/>
                </a:lnTo>
                <a:lnTo>
                  <a:pt x="410375" y="337731"/>
                </a:lnTo>
                <a:lnTo>
                  <a:pt x="409956" y="339051"/>
                </a:lnTo>
                <a:lnTo>
                  <a:pt x="409536" y="340487"/>
                </a:lnTo>
                <a:lnTo>
                  <a:pt x="408965" y="341934"/>
                </a:lnTo>
                <a:lnTo>
                  <a:pt x="408266" y="343369"/>
                </a:lnTo>
                <a:lnTo>
                  <a:pt x="407568" y="344690"/>
                </a:lnTo>
                <a:lnTo>
                  <a:pt x="406869" y="346138"/>
                </a:lnTo>
                <a:lnTo>
                  <a:pt x="406031" y="347573"/>
                </a:lnTo>
                <a:lnTo>
                  <a:pt x="405193" y="349008"/>
                </a:lnTo>
                <a:lnTo>
                  <a:pt x="404202" y="350342"/>
                </a:lnTo>
                <a:lnTo>
                  <a:pt x="403225" y="351777"/>
                </a:lnTo>
                <a:lnTo>
                  <a:pt x="402247" y="353212"/>
                </a:lnTo>
                <a:lnTo>
                  <a:pt x="401116" y="354660"/>
                </a:lnTo>
                <a:lnTo>
                  <a:pt x="399859" y="355981"/>
                </a:lnTo>
                <a:lnTo>
                  <a:pt x="398602" y="357428"/>
                </a:lnTo>
                <a:lnTo>
                  <a:pt x="397332" y="358863"/>
                </a:lnTo>
                <a:lnTo>
                  <a:pt x="390182" y="365950"/>
                </a:lnTo>
                <a:lnTo>
                  <a:pt x="388632" y="367398"/>
                </a:lnTo>
                <a:lnTo>
                  <a:pt x="387096" y="368719"/>
                </a:lnTo>
                <a:lnTo>
                  <a:pt x="385546" y="370154"/>
                </a:lnTo>
                <a:lnTo>
                  <a:pt x="383870" y="371589"/>
                </a:lnTo>
                <a:lnTo>
                  <a:pt x="382193" y="373037"/>
                </a:lnTo>
                <a:lnTo>
                  <a:pt x="380504" y="374357"/>
                </a:lnTo>
                <a:lnTo>
                  <a:pt x="378675" y="375793"/>
                </a:lnTo>
                <a:lnTo>
                  <a:pt x="376999" y="377240"/>
                </a:lnTo>
                <a:lnTo>
                  <a:pt x="375170" y="378675"/>
                </a:lnTo>
                <a:lnTo>
                  <a:pt x="373354" y="380123"/>
                </a:lnTo>
                <a:lnTo>
                  <a:pt x="371525" y="381444"/>
                </a:lnTo>
                <a:lnTo>
                  <a:pt x="369709" y="382879"/>
                </a:lnTo>
                <a:lnTo>
                  <a:pt x="367880" y="384327"/>
                </a:lnTo>
                <a:lnTo>
                  <a:pt x="366064" y="385762"/>
                </a:lnTo>
                <a:lnTo>
                  <a:pt x="364236" y="387083"/>
                </a:lnTo>
                <a:lnTo>
                  <a:pt x="362267" y="388531"/>
                </a:lnTo>
                <a:lnTo>
                  <a:pt x="360451" y="389978"/>
                </a:lnTo>
                <a:lnTo>
                  <a:pt x="358622" y="391414"/>
                </a:lnTo>
                <a:lnTo>
                  <a:pt x="356654" y="392734"/>
                </a:lnTo>
                <a:lnTo>
                  <a:pt x="354838" y="394182"/>
                </a:lnTo>
                <a:lnTo>
                  <a:pt x="353009" y="395617"/>
                </a:lnTo>
                <a:lnTo>
                  <a:pt x="351053" y="397052"/>
                </a:lnTo>
                <a:lnTo>
                  <a:pt x="349224" y="398373"/>
                </a:lnTo>
                <a:lnTo>
                  <a:pt x="347408" y="399821"/>
                </a:lnTo>
                <a:lnTo>
                  <a:pt x="345579" y="401256"/>
                </a:lnTo>
                <a:lnTo>
                  <a:pt x="343763" y="402704"/>
                </a:lnTo>
                <a:lnTo>
                  <a:pt x="341934" y="404139"/>
                </a:lnTo>
                <a:lnTo>
                  <a:pt x="340118" y="405460"/>
                </a:lnTo>
                <a:lnTo>
                  <a:pt x="338289" y="406908"/>
                </a:lnTo>
                <a:lnTo>
                  <a:pt x="336461" y="408343"/>
                </a:lnTo>
                <a:lnTo>
                  <a:pt x="334784" y="409790"/>
                </a:lnTo>
                <a:lnTo>
                  <a:pt x="332955" y="411111"/>
                </a:lnTo>
                <a:lnTo>
                  <a:pt x="331279" y="412546"/>
                </a:lnTo>
                <a:lnTo>
                  <a:pt x="329450" y="413994"/>
                </a:lnTo>
                <a:lnTo>
                  <a:pt x="327761" y="415429"/>
                </a:lnTo>
                <a:lnTo>
                  <a:pt x="326085" y="416750"/>
                </a:lnTo>
                <a:lnTo>
                  <a:pt x="324408" y="418198"/>
                </a:lnTo>
                <a:lnTo>
                  <a:pt x="322719" y="419633"/>
                </a:lnTo>
                <a:lnTo>
                  <a:pt x="321043" y="421081"/>
                </a:lnTo>
                <a:lnTo>
                  <a:pt x="319493" y="422402"/>
                </a:lnTo>
                <a:lnTo>
                  <a:pt x="317817" y="423837"/>
                </a:lnTo>
                <a:lnTo>
                  <a:pt x="316268" y="425284"/>
                </a:lnTo>
                <a:lnTo>
                  <a:pt x="314579" y="426720"/>
                </a:lnTo>
                <a:lnTo>
                  <a:pt x="313042" y="428155"/>
                </a:lnTo>
                <a:lnTo>
                  <a:pt x="311505" y="429488"/>
                </a:lnTo>
                <a:lnTo>
                  <a:pt x="309956" y="430923"/>
                </a:lnTo>
                <a:lnTo>
                  <a:pt x="308406" y="432358"/>
                </a:lnTo>
                <a:lnTo>
                  <a:pt x="306870" y="433806"/>
                </a:lnTo>
                <a:lnTo>
                  <a:pt x="305473" y="435127"/>
                </a:lnTo>
                <a:lnTo>
                  <a:pt x="303923" y="436562"/>
                </a:lnTo>
                <a:lnTo>
                  <a:pt x="302526" y="438010"/>
                </a:lnTo>
                <a:lnTo>
                  <a:pt x="301117" y="439458"/>
                </a:lnTo>
                <a:lnTo>
                  <a:pt x="299580" y="440778"/>
                </a:lnTo>
                <a:lnTo>
                  <a:pt x="298170" y="442214"/>
                </a:lnTo>
                <a:lnTo>
                  <a:pt x="296773" y="443661"/>
                </a:lnTo>
                <a:lnTo>
                  <a:pt x="295376" y="445096"/>
                </a:lnTo>
                <a:lnTo>
                  <a:pt x="293966" y="446417"/>
                </a:lnTo>
                <a:lnTo>
                  <a:pt x="292709" y="447865"/>
                </a:lnTo>
                <a:lnTo>
                  <a:pt x="291299" y="449300"/>
                </a:lnTo>
                <a:lnTo>
                  <a:pt x="290042" y="450748"/>
                </a:lnTo>
                <a:lnTo>
                  <a:pt x="288632" y="452183"/>
                </a:lnTo>
                <a:lnTo>
                  <a:pt x="287375" y="453504"/>
                </a:lnTo>
                <a:lnTo>
                  <a:pt x="285978" y="454939"/>
                </a:lnTo>
                <a:lnTo>
                  <a:pt x="284708" y="456387"/>
                </a:lnTo>
                <a:lnTo>
                  <a:pt x="283451" y="457822"/>
                </a:lnTo>
                <a:lnTo>
                  <a:pt x="282194" y="459143"/>
                </a:lnTo>
                <a:lnTo>
                  <a:pt x="280924" y="460590"/>
                </a:lnTo>
                <a:lnTo>
                  <a:pt x="279666" y="462026"/>
                </a:lnTo>
                <a:lnTo>
                  <a:pt x="278536" y="463473"/>
                </a:lnTo>
                <a:lnTo>
                  <a:pt x="277279" y="464794"/>
                </a:lnTo>
                <a:lnTo>
                  <a:pt x="276021" y="466229"/>
                </a:lnTo>
                <a:lnTo>
                  <a:pt x="274891" y="467677"/>
                </a:lnTo>
                <a:lnTo>
                  <a:pt x="273773" y="469112"/>
                </a:lnTo>
                <a:lnTo>
                  <a:pt x="272503" y="470433"/>
                </a:lnTo>
                <a:lnTo>
                  <a:pt x="266903" y="477520"/>
                </a:lnTo>
                <a:lnTo>
                  <a:pt x="265785" y="478967"/>
                </a:lnTo>
                <a:lnTo>
                  <a:pt x="264795" y="480402"/>
                </a:lnTo>
                <a:lnTo>
                  <a:pt x="263677" y="481850"/>
                </a:lnTo>
                <a:lnTo>
                  <a:pt x="262686" y="483171"/>
                </a:lnTo>
                <a:lnTo>
                  <a:pt x="261569" y="484606"/>
                </a:lnTo>
                <a:lnTo>
                  <a:pt x="260591" y="486054"/>
                </a:lnTo>
                <a:lnTo>
                  <a:pt x="259613" y="487489"/>
                </a:lnTo>
                <a:lnTo>
                  <a:pt x="258622" y="488810"/>
                </a:lnTo>
                <a:lnTo>
                  <a:pt x="257644" y="490258"/>
                </a:lnTo>
                <a:lnTo>
                  <a:pt x="256806" y="491693"/>
                </a:lnTo>
                <a:lnTo>
                  <a:pt x="255816" y="493141"/>
                </a:lnTo>
                <a:lnTo>
                  <a:pt x="254977" y="494461"/>
                </a:lnTo>
                <a:lnTo>
                  <a:pt x="254000" y="495896"/>
                </a:lnTo>
                <a:lnTo>
                  <a:pt x="253149" y="497344"/>
                </a:lnTo>
                <a:lnTo>
                  <a:pt x="252310" y="498779"/>
                </a:lnTo>
                <a:lnTo>
                  <a:pt x="251472" y="500227"/>
                </a:lnTo>
                <a:lnTo>
                  <a:pt x="250774" y="501548"/>
                </a:lnTo>
                <a:lnTo>
                  <a:pt x="249923" y="502983"/>
                </a:lnTo>
                <a:lnTo>
                  <a:pt x="249224" y="504431"/>
                </a:lnTo>
                <a:lnTo>
                  <a:pt x="248386" y="505866"/>
                </a:lnTo>
                <a:lnTo>
                  <a:pt x="247688" y="507187"/>
                </a:lnTo>
                <a:lnTo>
                  <a:pt x="246989" y="508635"/>
                </a:lnTo>
                <a:lnTo>
                  <a:pt x="246278" y="510070"/>
                </a:lnTo>
                <a:lnTo>
                  <a:pt x="245719" y="511505"/>
                </a:lnTo>
                <a:lnTo>
                  <a:pt x="245021" y="512826"/>
                </a:lnTo>
                <a:lnTo>
                  <a:pt x="244462" y="514273"/>
                </a:lnTo>
                <a:lnTo>
                  <a:pt x="243763" y="515708"/>
                </a:lnTo>
                <a:lnTo>
                  <a:pt x="243192" y="517156"/>
                </a:lnTo>
                <a:lnTo>
                  <a:pt x="242633" y="518477"/>
                </a:lnTo>
                <a:lnTo>
                  <a:pt x="242214" y="519912"/>
                </a:lnTo>
                <a:lnTo>
                  <a:pt x="241655" y="521360"/>
                </a:lnTo>
                <a:lnTo>
                  <a:pt x="241096" y="522808"/>
                </a:lnTo>
                <a:lnTo>
                  <a:pt x="240665" y="524243"/>
                </a:lnTo>
                <a:lnTo>
                  <a:pt x="240258" y="525564"/>
                </a:lnTo>
                <a:lnTo>
                  <a:pt x="239839" y="527011"/>
                </a:lnTo>
                <a:lnTo>
                  <a:pt x="239407" y="528447"/>
                </a:lnTo>
                <a:lnTo>
                  <a:pt x="238988" y="529894"/>
                </a:lnTo>
                <a:lnTo>
                  <a:pt x="238569" y="531215"/>
                </a:lnTo>
                <a:lnTo>
                  <a:pt x="238150" y="532650"/>
                </a:lnTo>
                <a:lnTo>
                  <a:pt x="237871" y="534085"/>
                </a:lnTo>
                <a:lnTo>
                  <a:pt x="237451" y="535533"/>
                </a:lnTo>
                <a:lnTo>
                  <a:pt x="237172" y="536854"/>
                </a:lnTo>
                <a:lnTo>
                  <a:pt x="236893" y="538289"/>
                </a:lnTo>
                <a:lnTo>
                  <a:pt x="236613" y="539737"/>
                </a:lnTo>
                <a:lnTo>
                  <a:pt x="236321" y="541172"/>
                </a:lnTo>
                <a:lnTo>
                  <a:pt x="236042" y="542493"/>
                </a:lnTo>
                <a:lnTo>
                  <a:pt x="235762" y="543941"/>
                </a:lnTo>
                <a:lnTo>
                  <a:pt x="235483" y="545376"/>
                </a:lnTo>
                <a:lnTo>
                  <a:pt x="235343" y="546823"/>
                </a:lnTo>
                <a:lnTo>
                  <a:pt x="235064" y="548259"/>
                </a:lnTo>
                <a:lnTo>
                  <a:pt x="234784" y="549579"/>
                </a:lnTo>
                <a:lnTo>
                  <a:pt x="234645" y="551027"/>
                </a:lnTo>
                <a:lnTo>
                  <a:pt x="234365" y="552462"/>
                </a:lnTo>
                <a:lnTo>
                  <a:pt x="234226" y="553910"/>
                </a:lnTo>
                <a:lnTo>
                  <a:pt x="234073" y="555231"/>
                </a:lnTo>
                <a:lnTo>
                  <a:pt x="233794" y="556679"/>
                </a:lnTo>
                <a:lnTo>
                  <a:pt x="233667" y="558114"/>
                </a:lnTo>
                <a:lnTo>
                  <a:pt x="233375" y="559549"/>
                </a:lnTo>
                <a:lnTo>
                  <a:pt x="233248" y="560870"/>
                </a:lnTo>
                <a:lnTo>
                  <a:pt x="233095" y="562317"/>
                </a:lnTo>
                <a:lnTo>
                  <a:pt x="232816" y="563753"/>
                </a:lnTo>
                <a:lnTo>
                  <a:pt x="232676" y="565200"/>
                </a:lnTo>
                <a:lnTo>
                  <a:pt x="232537" y="566635"/>
                </a:lnTo>
                <a:lnTo>
                  <a:pt x="232257" y="567956"/>
                </a:lnTo>
                <a:lnTo>
                  <a:pt x="232117" y="569391"/>
                </a:lnTo>
                <a:lnTo>
                  <a:pt x="231978" y="570839"/>
                </a:lnTo>
                <a:lnTo>
                  <a:pt x="231698" y="572287"/>
                </a:lnTo>
                <a:lnTo>
                  <a:pt x="231559" y="573608"/>
                </a:lnTo>
                <a:lnTo>
                  <a:pt x="231279" y="575043"/>
                </a:lnTo>
                <a:lnTo>
                  <a:pt x="231140" y="576491"/>
                </a:lnTo>
                <a:lnTo>
                  <a:pt x="230860" y="577926"/>
                </a:lnTo>
                <a:lnTo>
                  <a:pt x="230720" y="579247"/>
                </a:lnTo>
                <a:lnTo>
                  <a:pt x="230428" y="580694"/>
                </a:lnTo>
                <a:lnTo>
                  <a:pt x="230149" y="582129"/>
                </a:lnTo>
                <a:lnTo>
                  <a:pt x="230022" y="583577"/>
                </a:lnTo>
                <a:lnTo>
                  <a:pt x="229730" y="584898"/>
                </a:lnTo>
                <a:lnTo>
                  <a:pt x="229450" y="586333"/>
                </a:lnTo>
                <a:lnTo>
                  <a:pt x="229171" y="587781"/>
                </a:lnTo>
                <a:lnTo>
                  <a:pt x="228892" y="589216"/>
                </a:lnTo>
                <a:lnTo>
                  <a:pt x="228612" y="590664"/>
                </a:lnTo>
                <a:lnTo>
                  <a:pt x="228333" y="591985"/>
                </a:lnTo>
                <a:lnTo>
                  <a:pt x="228053" y="593420"/>
                </a:lnTo>
                <a:lnTo>
                  <a:pt x="227634" y="594855"/>
                </a:lnTo>
                <a:lnTo>
                  <a:pt x="227355" y="596303"/>
                </a:lnTo>
                <a:lnTo>
                  <a:pt x="227076" y="597623"/>
                </a:lnTo>
                <a:lnTo>
                  <a:pt x="226783" y="599059"/>
                </a:lnTo>
                <a:lnTo>
                  <a:pt x="226364" y="600506"/>
                </a:lnTo>
                <a:lnTo>
                  <a:pt x="226085" y="601941"/>
                </a:lnTo>
                <a:lnTo>
                  <a:pt x="225666" y="603262"/>
                </a:lnTo>
                <a:lnTo>
                  <a:pt x="225386" y="604710"/>
                </a:lnTo>
                <a:lnTo>
                  <a:pt x="224967" y="606158"/>
                </a:lnTo>
                <a:lnTo>
                  <a:pt x="224536" y="607593"/>
                </a:lnTo>
                <a:lnTo>
                  <a:pt x="224129" y="608914"/>
                </a:lnTo>
                <a:lnTo>
                  <a:pt x="223837" y="610362"/>
                </a:lnTo>
                <a:lnTo>
                  <a:pt x="223431" y="611797"/>
                </a:lnTo>
                <a:lnTo>
                  <a:pt x="222999" y="613232"/>
                </a:lnTo>
                <a:lnTo>
                  <a:pt x="222580" y="614680"/>
                </a:lnTo>
                <a:lnTo>
                  <a:pt x="222161" y="616000"/>
                </a:lnTo>
                <a:lnTo>
                  <a:pt x="221742" y="617435"/>
                </a:lnTo>
                <a:lnTo>
                  <a:pt x="221462" y="618883"/>
                </a:lnTo>
                <a:lnTo>
                  <a:pt x="221043" y="620318"/>
                </a:lnTo>
                <a:lnTo>
                  <a:pt x="220611" y="621639"/>
                </a:lnTo>
                <a:lnTo>
                  <a:pt x="220192" y="623087"/>
                </a:lnTo>
                <a:lnTo>
                  <a:pt x="219773" y="624522"/>
                </a:lnTo>
                <a:lnTo>
                  <a:pt x="219354" y="625970"/>
                </a:lnTo>
                <a:lnTo>
                  <a:pt x="218935" y="627291"/>
                </a:lnTo>
                <a:lnTo>
                  <a:pt x="218516" y="628726"/>
                </a:lnTo>
                <a:lnTo>
                  <a:pt x="218097" y="630174"/>
                </a:lnTo>
                <a:lnTo>
                  <a:pt x="217665" y="631609"/>
                </a:lnTo>
                <a:lnTo>
                  <a:pt x="217246" y="632929"/>
                </a:lnTo>
                <a:lnTo>
                  <a:pt x="216839" y="634377"/>
                </a:lnTo>
                <a:lnTo>
                  <a:pt x="216408" y="635812"/>
                </a:lnTo>
                <a:lnTo>
                  <a:pt x="216128" y="637260"/>
                </a:lnTo>
                <a:lnTo>
                  <a:pt x="215709" y="638695"/>
                </a:lnTo>
                <a:lnTo>
                  <a:pt x="215290" y="640016"/>
                </a:lnTo>
                <a:lnTo>
                  <a:pt x="214871" y="641464"/>
                </a:lnTo>
                <a:lnTo>
                  <a:pt x="214591" y="642899"/>
                </a:lnTo>
                <a:lnTo>
                  <a:pt x="214172" y="644347"/>
                </a:lnTo>
                <a:lnTo>
                  <a:pt x="213893" y="645668"/>
                </a:lnTo>
                <a:lnTo>
                  <a:pt x="213461" y="647103"/>
                </a:lnTo>
                <a:lnTo>
                  <a:pt x="213182" y="648538"/>
                </a:lnTo>
                <a:lnTo>
                  <a:pt x="212763" y="649986"/>
                </a:lnTo>
                <a:lnTo>
                  <a:pt x="212483" y="651306"/>
                </a:lnTo>
                <a:lnTo>
                  <a:pt x="212204" y="652741"/>
                </a:lnTo>
                <a:lnTo>
                  <a:pt x="211785" y="654189"/>
                </a:lnTo>
                <a:lnTo>
                  <a:pt x="211505" y="655637"/>
                </a:lnTo>
                <a:lnTo>
                  <a:pt x="211226" y="656958"/>
                </a:lnTo>
                <a:lnTo>
                  <a:pt x="210947" y="658393"/>
                </a:lnTo>
                <a:lnTo>
                  <a:pt x="210654" y="659841"/>
                </a:lnTo>
                <a:lnTo>
                  <a:pt x="210375" y="661276"/>
                </a:lnTo>
                <a:lnTo>
                  <a:pt x="210235" y="662724"/>
                </a:lnTo>
                <a:lnTo>
                  <a:pt x="209956" y="664044"/>
                </a:lnTo>
                <a:lnTo>
                  <a:pt x="209677" y="665480"/>
                </a:lnTo>
                <a:lnTo>
                  <a:pt x="209537" y="666927"/>
                </a:lnTo>
                <a:lnTo>
                  <a:pt x="209257" y="668362"/>
                </a:lnTo>
                <a:lnTo>
                  <a:pt x="208978" y="669683"/>
                </a:lnTo>
                <a:lnTo>
                  <a:pt x="208838" y="671131"/>
                </a:lnTo>
                <a:lnTo>
                  <a:pt x="208699" y="672566"/>
                </a:lnTo>
                <a:lnTo>
                  <a:pt x="208419" y="674001"/>
                </a:lnTo>
                <a:lnTo>
                  <a:pt x="208280" y="675322"/>
                </a:lnTo>
                <a:lnTo>
                  <a:pt x="208127" y="676770"/>
                </a:lnTo>
                <a:lnTo>
                  <a:pt x="208000" y="678205"/>
                </a:lnTo>
                <a:lnTo>
                  <a:pt x="207848" y="679653"/>
                </a:lnTo>
                <a:lnTo>
                  <a:pt x="207708" y="680974"/>
                </a:lnTo>
                <a:lnTo>
                  <a:pt x="207581" y="682409"/>
                </a:lnTo>
                <a:lnTo>
                  <a:pt x="207429" y="683856"/>
                </a:lnTo>
                <a:lnTo>
                  <a:pt x="207302" y="685292"/>
                </a:lnTo>
                <a:lnTo>
                  <a:pt x="207149" y="686739"/>
                </a:lnTo>
                <a:lnTo>
                  <a:pt x="207010" y="688060"/>
                </a:lnTo>
                <a:lnTo>
                  <a:pt x="207010" y="689495"/>
                </a:lnTo>
                <a:lnTo>
                  <a:pt x="206870" y="690943"/>
                </a:lnTo>
                <a:lnTo>
                  <a:pt x="206730" y="692391"/>
                </a:lnTo>
                <a:lnTo>
                  <a:pt x="206730" y="693712"/>
                </a:lnTo>
                <a:lnTo>
                  <a:pt x="206590" y="695147"/>
                </a:lnTo>
                <a:lnTo>
                  <a:pt x="206590" y="696582"/>
                </a:lnTo>
                <a:lnTo>
                  <a:pt x="206451" y="698030"/>
                </a:lnTo>
                <a:lnTo>
                  <a:pt x="206451" y="699350"/>
                </a:lnTo>
                <a:lnTo>
                  <a:pt x="206311" y="700786"/>
                </a:lnTo>
                <a:lnTo>
                  <a:pt x="206311" y="702233"/>
                </a:lnTo>
                <a:lnTo>
                  <a:pt x="206311" y="703668"/>
                </a:lnTo>
                <a:lnTo>
                  <a:pt x="206171" y="704989"/>
                </a:lnTo>
                <a:lnTo>
                  <a:pt x="206171" y="706437"/>
                </a:lnTo>
                <a:lnTo>
                  <a:pt x="206171" y="707872"/>
                </a:lnTo>
                <a:lnTo>
                  <a:pt x="206032" y="709320"/>
                </a:lnTo>
                <a:lnTo>
                  <a:pt x="206032" y="710755"/>
                </a:lnTo>
                <a:lnTo>
                  <a:pt x="206032" y="712076"/>
                </a:lnTo>
                <a:lnTo>
                  <a:pt x="206032" y="713524"/>
                </a:lnTo>
                <a:lnTo>
                  <a:pt x="205892" y="714959"/>
                </a:lnTo>
                <a:lnTo>
                  <a:pt x="205892" y="722045"/>
                </a:lnTo>
                <a:lnTo>
                  <a:pt x="205473" y="72204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96000" y="3811564"/>
            <a:ext cx="411480" cy="641350"/>
          </a:xfrm>
          <a:custGeom>
            <a:avLst/>
            <a:gdLst/>
            <a:ahLst/>
            <a:cxnLst/>
            <a:rect l="l" t="t" r="r" b="b"/>
            <a:pathLst>
              <a:path w="411479" h="641350">
                <a:moveTo>
                  <a:pt x="408000" y="273050"/>
                </a:moveTo>
                <a:lnTo>
                  <a:pt x="3365" y="273050"/>
                </a:lnTo>
                <a:lnTo>
                  <a:pt x="2806" y="274320"/>
                </a:lnTo>
                <a:lnTo>
                  <a:pt x="2387" y="275590"/>
                </a:lnTo>
                <a:lnTo>
                  <a:pt x="1828" y="276860"/>
                </a:lnTo>
                <a:lnTo>
                  <a:pt x="1409" y="278130"/>
                </a:lnTo>
                <a:lnTo>
                  <a:pt x="1130" y="279400"/>
                </a:lnTo>
                <a:lnTo>
                  <a:pt x="698" y="280670"/>
                </a:lnTo>
                <a:lnTo>
                  <a:pt x="419" y="281940"/>
                </a:lnTo>
                <a:lnTo>
                  <a:pt x="0" y="285750"/>
                </a:lnTo>
                <a:lnTo>
                  <a:pt x="0" y="289560"/>
                </a:lnTo>
                <a:lnTo>
                  <a:pt x="292" y="292100"/>
                </a:lnTo>
                <a:lnTo>
                  <a:pt x="698" y="293370"/>
                </a:lnTo>
                <a:lnTo>
                  <a:pt x="990" y="294640"/>
                </a:lnTo>
                <a:lnTo>
                  <a:pt x="1828" y="297180"/>
                </a:lnTo>
                <a:lnTo>
                  <a:pt x="2387" y="298450"/>
                </a:lnTo>
                <a:lnTo>
                  <a:pt x="4495" y="302260"/>
                </a:lnTo>
                <a:lnTo>
                  <a:pt x="5473" y="303530"/>
                </a:lnTo>
                <a:lnTo>
                  <a:pt x="6311" y="304800"/>
                </a:lnTo>
                <a:lnTo>
                  <a:pt x="38011" y="328930"/>
                </a:lnTo>
                <a:lnTo>
                  <a:pt x="40258" y="330200"/>
                </a:lnTo>
                <a:lnTo>
                  <a:pt x="47409" y="334010"/>
                </a:lnTo>
                <a:lnTo>
                  <a:pt x="52463" y="336550"/>
                </a:lnTo>
                <a:lnTo>
                  <a:pt x="55130" y="337820"/>
                </a:lnTo>
                <a:lnTo>
                  <a:pt x="57645" y="339090"/>
                </a:lnTo>
                <a:lnTo>
                  <a:pt x="65646" y="342900"/>
                </a:lnTo>
                <a:lnTo>
                  <a:pt x="68440" y="344170"/>
                </a:lnTo>
                <a:lnTo>
                  <a:pt x="71107" y="345440"/>
                </a:lnTo>
                <a:lnTo>
                  <a:pt x="76720" y="347980"/>
                </a:lnTo>
                <a:lnTo>
                  <a:pt x="79387" y="349250"/>
                </a:lnTo>
                <a:lnTo>
                  <a:pt x="99021" y="358140"/>
                </a:lnTo>
                <a:lnTo>
                  <a:pt x="101688" y="359410"/>
                </a:lnTo>
                <a:lnTo>
                  <a:pt x="107302" y="361950"/>
                </a:lnTo>
                <a:lnTo>
                  <a:pt x="120624" y="368300"/>
                </a:lnTo>
                <a:lnTo>
                  <a:pt x="130721" y="373380"/>
                </a:lnTo>
                <a:lnTo>
                  <a:pt x="140258" y="378460"/>
                </a:lnTo>
                <a:lnTo>
                  <a:pt x="144741" y="381000"/>
                </a:lnTo>
                <a:lnTo>
                  <a:pt x="153161" y="386080"/>
                </a:lnTo>
                <a:lnTo>
                  <a:pt x="157086" y="387350"/>
                </a:lnTo>
                <a:lnTo>
                  <a:pt x="158902" y="389890"/>
                </a:lnTo>
                <a:lnTo>
                  <a:pt x="160731" y="389890"/>
                </a:lnTo>
                <a:lnTo>
                  <a:pt x="164236" y="392430"/>
                </a:lnTo>
                <a:lnTo>
                  <a:pt x="190893" y="424180"/>
                </a:lnTo>
                <a:lnTo>
                  <a:pt x="193408" y="434340"/>
                </a:lnTo>
                <a:lnTo>
                  <a:pt x="193687" y="435609"/>
                </a:lnTo>
                <a:lnTo>
                  <a:pt x="193827" y="436880"/>
                </a:lnTo>
                <a:lnTo>
                  <a:pt x="193827" y="438150"/>
                </a:lnTo>
                <a:lnTo>
                  <a:pt x="194106" y="440690"/>
                </a:lnTo>
                <a:lnTo>
                  <a:pt x="194106" y="444500"/>
                </a:lnTo>
                <a:lnTo>
                  <a:pt x="193967" y="445770"/>
                </a:lnTo>
                <a:lnTo>
                  <a:pt x="193967" y="447040"/>
                </a:lnTo>
                <a:lnTo>
                  <a:pt x="193128" y="454659"/>
                </a:lnTo>
                <a:lnTo>
                  <a:pt x="192849" y="455930"/>
                </a:lnTo>
                <a:lnTo>
                  <a:pt x="192709" y="457200"/>
                </a:lnTo>
                <a:lnTo>
                  <a:pt x="191871" y="461009"/>
                </a:lnTo>
                <a:lnTo>
                  <a:pt x="191719" y="462280"/>
                </a:lnTo>
                <a:lnTo>
                  <a:pt x="191173" y="464820"/>
                </a:lnTo>
                <a:lnTo>
                  <a:pt x="190741" y="466090"/>
                </a:lnTo>
                <a:lnTo>
                  <a:pt x="189344" y="472440"/>
                </a:lnTo>
                <a:lnTo>
                  <a:pt x="188925" y="473709"/>
                </a:lnTo>
                <a:lnTo>
                  <a:pt x="187794" y="478790"/>
                </a:lnTo>
                <a:lnTo>
                  <a:pt x="187375" y="480059"/>
                </a:lnTo>
                <a:lnTo>
                  <a:pt x="185699" y="487680"/>
                </a:lnTo>
                <a:lnTo>
                  <a:pt x="185559" y="488950"/>
                </a:lnTo>
                <a:lnTo>
                  <a:pt x="185000" y="491490"/>
                </a:lnTo>
                <a:lnTo>
                  <a:pt x="184848" y="492759"/>
                </a:lnTo>
                <a:lnTo>
                  <a:pt x="184569" y="494030"/>
                </a:lnTo>
                <a:lnTo>
                  <a:pt x="183591" y="502920"/>
                </a:lnTo>
                <a:lnTo>
                  <a:pt x="183591" y="504190"/>
                </a:lnTo>
                <a:lnTo>
                  <a:pt x="183451" y="505459"/>
                </a:lnTo>
                <a:lnTo>
                  <a:pt x="183451" y="508000"/>
                </a:lnTo>
                <a:lnTo>
                  <a:pt x="183311" y="509270"/>
                </a:lnTo>
                <a:lnTo>
                  <a:pt x="183451" y="510540"/>
                </a:lnTo>
                <a:lnTo>
                  <a:pt x="183451" y="513080"/>
                </a:lnTo>
                <a:lnTo>
                  <a:pt x="183730" y="515620"/>
                </a:lnTo>
                <a:lnTo>
                  <a:pt x="183730" y="516890"/>
                </a:lnTo>
                <a:lnTo>
                  <a:pt x="184149" y="520700"/>
                </a:lnTo>
                <a:lnTo>
                  <a:pt x="184429" y="521970"/>
                </a:lnTo>
                <a:lnTo>
                  <a:pt x="184721" y="524510"/>
                </a:lnTo>
                <a:lnTo>
                  <a:pt x="185280" y="527050"/>
                </a:lnTo>
                <a:lnTo>
                  <a:pt x="185419" y="528320"/>
                </a:lnTo>
                <a:lnTo>
                  <a:pt x="186816" y="534670"/>
                </a:lnTo>
                <a:lnTo>
                  <a:pt x="187236" y="535940"/>
                </a:lnTo>
                <a:lnTo>
                  <a:pt x="187794" y="538480"/>
                </a:lnTo>
                <a:lnTo>
                  <a:pt x="188226" y="539750"/>
                </a:lnTo>
                <a:lnTo>
                  <a:pt x="188506" y="541020"/>
                </a:lnTo>
                <a:lnTo>
                  <a:pt x="188925" y="542290"/>
                </a:lnTo>
                <a:lnTo>
                  <a:pt x="189204" y="543560"/>
                </a:lnTo>
                <a:lnTo>
                  <a:pt x="190042" y="546100"/>
                </a:lnTo>
                <a:lnTo>
                  <a:pt x="190322" y="547370"/>
                </a:lnTo>
                <a:lnTo>
                  <a:pt x="191173" y="549910"/>
                </a:lnTo>
                <a:lnTo>
                  <a:pt x="191452" y="551180"/>
                </a:lnTo>
                <a:lnTo>
                  <a:pt x="192709" y="554990"/>
                </a:lnTo>
                <a:lnTo>
                  <a:pt x="192989" y="556260"/>
                </a:lnTo>
                <a:lnTo>
                  <a:pt x="194246" y="560070"/>
                </a:lnTo>
                <a:lnTo>
                  <a:pt x="194538" y="561340"/>
                </a:lnTo>
                <a:lnTo>
                  <a:pt x="194957" y="562610"/>
                </a:lnTo>
                <a:lnTo>
                  <a:pt x="195237" y="563880"/>
                </a:lnTo>
                <a:lnTo>
                  <a:pt x="196075" y="566420"/>
                </a:lnTo>
                <a:lnTo>
                  <a:pt x="196634" y="568960"/>
                </a:lnTo>
                <a:lnTo>
                  <a:pt x="197053" y="570230"/>
                </a:lnTo>
                <a:lnTo>
                  <a:pt x="197332" y="571500"/>
                </a:lnTo>
                <a:lnTo>
                  <a:pt x="197764" y="572770"/>
                </a:lnTo>
                <a:lnTo>
                  <a:pt x="198881" y="577850"/>
                </a:lnTo>
                <a:lnTo>
                  <a:pt x="199301" y="579120"/>
                </a:lnTo>
                <a:lnTo>
                  <a:pt x="199859" y="581660"/>
                </a:lnTo>
                <a:lnTo>
                  <a:pt x="199999" y="582930"/>
                </a:lnTo>
                <a:lnTo>
                  <a:pt x="200837" y="586740"/>
                </a:lnTo>
                <a:lnTo>
                  <a:pt x="200977" y="588010"/>
                </a:lnTo>
                <a:lnTo>
                  <a:pt x="201548" y="590550"/>
                </a:lnTo>
                <a:lnTo>
                  <a:pt x="201688" y="591820"/>
                </a:lnTo>
                <a:lnTo>
                  <a:pt x="201968" y="593090"/>
                </a:lnTo>
                <a:lnTo>
                  <a:pt x="202247" y="595630"/>
                </a:lnTo>
                <a:lnTo>
                  <a:pt x="202526" y="596900"/>
                </a:lnTo>
                <a:lnTo>
                  <a:pt x="204076" y="610870"/>
                </a:lnTo>
                <a:lnTo>
                  <a:pt x="204076" y="612140"/>
                </a:lnTo>
                <a:lnTo>
                  <a:pt x="204355" y="614680"/>
                </a:lnTo>
                <a:lnTo>
                  <a:pt x="204355" y="615950"/>
                </a:lnTo>
                <a:lnTo>
                  <a:pt x="204635" y="618490"/>
                </a:lnTo>
                <a:lnTo>
                  <a:pt x="204635" y="619760"/>
                </a:lnTo>
                <a:lnTo>
                  <a:pt x="204774" y="621030"/>
                </a:lnTo>
                <a:lnTo>
                  <a:pt x="204774" y="623570"/>
                </a:lnTo>
                <a:lnTo>
                  <a:pt x="204914" y="624840"/>
                </a:lnTo>
                <a:lnTo>
                  <a:pt x="204914" y="626110"/>
                </a:lnTo>
                <a:lnTo>
                  <a:pt x="205054" y="627380"/>
                </a:lnTo>
                <a:lnTo>
                  <a:pt x="205054" y="629920"/>
                </a:lnTo>
                <a:lnTo>
                  <a:pt x="205193" y="631190"/>
                </a:lnTo>
                <a:lnTo>
                  <a:pt x="205193" y="635000"/>
                </a:lnTo>
                <a:lnTo>
                  <a:pt x="205333" y="635000"/>
                </a:lnTo>
                <a:lnTo>
                  <a:pt x="205333" y="640080"/>
                </a:lnTo>
                <a:lnTo>
                  <a:pt x="205473" y="641350"/>
                </a:lnTo>
                <a:lnTo>
                  <a:pt x="205892" y="641350"/>
                </a:lnTo>
                <a:lnTo>
                  <a:pt x="205892" y="640080"/>
                </a:lnTo>
                <a:lnTo>
                  <a:pt x="206032" y="637540"/>
                </a:lnTo>
                <a:lnTo>
                  <a:pt x="206032" y="632460"/>
                </a:lnTo>
                <a:lnTo>
                  <a:pt x="206171" y="632460"/>
                </a:lnTo>
                <a:lnTo>
                  <a:pt x="206171" y="629920"/>
                </a:lnTo>
                <a:lnTo>
                  <a:pt x="206311" y="628650"/>
                </a:lnTo>
                <a:lnTo>
                  <a:pt x="206311" y="626110"/>
                </a:lnTo>
                <a:lnTo>
                  <a:pt x="206451" y="624840"/>
                </a:lnTo>
                <a:lnTo>
                  <a:pt x="206451" y="623570"/>
                </a:lnTo>
                <a:lnTo>
                  <a:pt x="206590" y="622300"/>
                </a:lnTo>
                <a:lnTo>
                  <a:pt x="206590" y="621030"/>
                </a:lnTo>
                <a:lnTo>
                  <a:pt x="206730" y="619760"/>
                </a:lnTo>
                <a:lnTo>
                  <a:pt x="206730" y="618490"/>
                </a:lnTo>
                <a:lnTo>
                  <a:pt x="206870" y="617220"/>
                </a:lnTo>
                <a:lnTo>
                  <a:pt x="206870" y="615950"/>
                </a:lnTo>
                <a:lnTo>
                  <a:pt x="207022" y="614680"/>
                </a:lnTo>
                <a:lnTo>
                  <a:pt x="207022" y="613410"/>
                </a:lnTo>
                <a:lnTo>
                  <a:pt x="207429" y="609600"/>
                </a:lnTo>
                <a:lnTo>
                  <a:pt x="207429" y="608330"/>
                </a:lnTo>
                <a:lnTo>
                  <a:pt x="208419" y="599440"/>
                </a:lnTo>
                <a:lnTo>
                  <a:pt x="208699" y="598170"/>
                </a:lnTo>
                <a:lnTo>
                  <a:pt x="208978" y="595630"/>
                </a:lnTo>
                <a:lnTo>
                  <a:pt x="209257" y="594360"/>
                </a:lnTo>
                <a:lnTo>
                  <a:pt x="209537" y="591820"/>
                </a:lnTo>
                <a:lnTo>
                  <a:pt x="209816" y="590550"/>
                </a:lnTo>
                <a:lnTo>
                  <a:pt x="209969" y="589280"/>
                </a:lnTo>
                <a:lnTo>
                  <a:pt x="210794" y="585470"/>
                </a:lnTo>
                <a:lnTo>
                  <a:pt x="210946" y="584200"/>
                </a:lnTo>
                <a:lnTo>
                  <a:pt x="212902" y="575310"/>
                </a:lnTo>
                <a:lnTo>
                  <a:pt x="213321" y="574040"/>
                </a:lnTo>
                <a:lnTo>
                  <a:pt x="213893" y="571500"/>
                </a:lnTo>
                <a:lnTo>
                  <a:pt x="214312" y="570230"/>
                </a:lnTo>
                <a:lnTo>
                  <a:pt x="214591" y="568960"/>
                </a:lnTo>
                <a:lnTo>
                  <a:pt x="215010" y="567690"/>
                </a:lnTo>
                <a:lnTo>
                  <a:pt x="215290" y="566420"/>
                </a:lnTo>
                <a:lnTo>
                  <a:pt x="215709" y="565150"/>
                </a:lnTo>
                <a:lnTo>
                  <a:pt x="215988" y="563880"/>
                </a:lnTo>
                <a:lnTo>
                  <a:pt x="216407" y="562610"/>
                </a:lnTo>
                <a:lnTo>
                  <a:pt x="216687" y="561340"/>
                </a:lnTo>
                <a:lnTo>
                  <a:pt x="217538" y="558800"/>
                </a:lnTo>
                <a:lnTo>
                  <a:pt x="217817" y="557530"/>
                </a:lnTo>
                <a:lnTo>
                  <a:pt x="219074" y="553720"/>
                </a:lnTo>
                <a:lnTo>
                  <a:pt x="219354" y="552450"/>
                </a:lnTo>
                <a:lnTo>
                  <a:pt x="220611" y="548640"/>
                </a:lnTo>
                <a:lnTo>
                  <a:pt x="220903" y="547370"/>
                </a:lnTo>
                <a:lnTo>
                  <a:pt x="221741" y="544830"/>
                </a:lnTo>
                <a:lnTo>
                  <a:pt x="222021" y="543560"/>
                </a:lnTo>
                <a:lnTo>
                  <a:pt x="222440" y="542290"/>
                </a:lnTo>
                <a:lnTo>
                  <a:pt x="222719" y="541020"/>
                </a:lnTo>
                <a:lnTo>
                  <a:pt x="223151" y="539750"/>
                </a:lnTo>
                <a:lnTo>
                  <a:pt x="223431" y="538480"/>
                </a:lnTo>
                <a:lnTo>
                  <a:pt x="223850" y="537210"/>
                </a:lnTo>
                <a:lnTo>
                  <a:pt x="226377" y="525780"/>
                </a:lnTo>
                <a:lnTo>
                  <a:pt x="226504" y="524510"/>
                </a:lnTo>
                <a:lnTo>
                  <a:pt x="226796" y="523240"/>
                </a:lnTo>
                <a:lnTo>
                  <a:pt x="227202" y="519430"/>
                </a:lnTo>
                <a:lnTo>
                  <a:pt x="227774" y="515620"/>
                </a:lnTo>
                <a:lnTo>
                  <a:pt x="227774" y="513080"/>
                </a:lnTo>
                <a:lnTo>
                  <a:pt x="227914" y="513080"/>
                </a:lnTo>
                <a:lnTo>
                  <a:pt x="227914" y="506730"/>
                </a:lnTo>
                <a:lnTo>
                  <a:pt x="227774" y="505459"/>
                </a:lnTo>
                <a:lnTo>
                  <a:pt x="227774" y="504190"/>
                </a:lnTo>
                <a:lnTo>
                  <a:pt x="227634" y="502920"/>
                </a:lnTo>
                <a:lnTo>
                  <a:pt x="227634" y="501650"/>
                </a:lnTo>
                <a:lnTo>
                  <a:pt x="226923" y="495300"/>
                </a:lnTo>
                <a:lnTo>
                  <a:pt x="226644" y="494030"/>
                </a:lnTo>
                <a:lnTo>
                  <a:pt x="226504" y="492759"/>
                </a:lnTo>
                <a:lnTo>
                  <a:pt x="226225" y="491490"/>
                </a:lnTo>
                <a:lnTo>
                  <a:pt x="226085" y="490220"/>
                </a:lnTo>
                <a:lnTo>
                  <a:pt x="222999" y="476250"/>
                </a:lnTo>
                <a:lnTo>
                  <a:pt x="222580" y="474980"/>
                </a:lnTo>
                <a:lnTo>
                  <a:pt x="221462" y="469900"/>
                </a:lnTo>
                <a:lnTo>
                  <a:pt x="221043" y="468630"/>
                </a:lnTo>
                <a:lnTo>
                  <a:pt x="219074" y="459740"/>
                </a:lnTo>
                <a:lnTo>
                  <a:pt x="218935" y="458470"/>
                </a:lnTo>
                <a:lnTo>
                  <a:pt x="218376" y="455930"/>
                </a:lnTo>
                <a:lnTo>
                  <a:pt x="218097" y="453390"/>
                </a:lnTo>
                <a:lnTo>
                  <a:pt x="217817" y="452120"/>
                </a:lnTo>
                <a:lnTo>
                  <a:pt x="217538" y="449580"/>
                </a:lnTo>
                <a:lnTo>
                  <a:pt x="217538" y="448309"/>
                </a:lnTo>
                <a:lnTo>
                  <a:pt x="217258" y="445770"/>
                </a:lnTo>
                <a:lnTo>
                  <a:pt x="217385" y="438150"/>
                </a:lnTo>
                <a:lnTo>
                  <a:pt x="217817" y="434340"/>
                </a:lnTo>
                <a:lnTo>
                  <a:pt x="218097" y="433070"/>
                </a:lnTo>
                <a:lnTo>
                  <a:pt x="218236" y="431800"/>
                </a:lnTo>
                <a:lnTo>
                  <a:pt x="218516" y="430530"/>
                </a:lnTo>
                <a:lnTo>
                  <a:pt x="218935" y="429259"/>
                </a:lnTo>
                <a:lnTo>
                  <a:pt x="219214" y="427990"/>
                </a:lnTo>
                <a:lnTo>
                  <a:pt x="220484" y="424180"/>
                </a:lnTo>
                <a:lnTo>
                  <a:pt x="221043" y="422909"/>
                </a:lnTo>
                <a:lnTo>
                  <a:pt x="221462" y="421640"/>
                </a:lnTo>
                <a:lnTo>
                  <a:pt x="222161" y="420370"/>
                </a:lnTo>
                <a:lnTo>
                  <a:pt x="222719" y="419100"/>
                </a:lnTo>
                <a:lnTo>
                  <a:pt x="224828" y="415290"/>
                </a:lnTo>
                <a:lnTo>
                  <a:pt x="226504" y="412750"/>
                </a:lnTo>
                <a:lnTo>
                  <a:pt x="227495" y="411480"/>
                </a:lnTo>
                <a:lnTo>
                  <a:pt x="228333" y="410209"/>
                </a:lnTo>
                <a:lnTo>
                  <a:pt x="229311" y="408940"/>
                </a:lnTo>
                <a:lnTo>
                  <a:pt x="232676" y="405130"/>
                </a:lnTo>
                <a:lnTo>
                  <a:pt x="233946" y="403860"/>
                </a:lnTo>
                <a:lnTo>
                  <a:pt x="235064" y="402590"/>
                </a:lnTo>
                <a:lnTo>
                  <a:pt x="236461" y="401320"/>
                </a:lnTo>
                <a:lnTo>
                  <a:pt x="237731" y="400050"/>
                </a:lnTo>
                <a:lnTo>
                  <a:pt x="240677" y="397510"/>
                </a:lnTo>
                <a:lnTo>
                  <a:pt x="243763" y="394970"/>
                </a:lnTo>
                <a:lnTo>
                  <a:pt x="246989" y="392430"/>
                </a:lnTo>
                <a:lnTo>
                  <a:pt x="248805" y="392430"/>
                </a:lnTo>
                <a:lnTo>
                  <a:pt x="250494" y="389890"/>
                </a:lnTo>
                <a:lnTo>
                  <a:pt x="254279" y="387350"/>
                </a:lnTo>
                <a:lnTo>
                  <a:pt x="258203" y="386080"/>
                </a:lnTo>
                <a:lnTo>
                  <a:pt x="260172" y="384810"/>
                </a:lnTo>
                <a:lnTo>
                  <a:pt x="264375" y="382270"/>
                </a:lnTo>
                <a:lnTo>
                  <a:pt x="273354" y="377190"/>
                </a:lnTo>
                <a:lnTo>
                  <a:pt x="278117" y="374650"/>
                </a:lnTo>
                <a:lnTo>
                  <a:pt x="280644" y="373380"/>
                </a:lnTo>
                <a:lnTo>
                  <a:pt x="283032" y="372110"/>
                </a:lnTo>
                <a:lnTo>
                  <a:pt x="285546" y="370840"/>
                </a:lnTo>
                <a:lnTo>
                  <a:pt x="288213" y="369570"/>
                </a:lnTo>
                <a:lnTo>
                  <a:pt x="290741" y="368300"/>
                </a:lnTo>
                <a:lnTo>
                  <a:pt x="293408" y="367030"/>
                </a:lnTo>
                <a:lnTo>
                  <a:pt x="295935" y="365760"/>
                </a:lnTo>
                <a:lnTo>
                  <a:pt x="298602" y="364490"/>
                </a:lnTo>
                <a:lnTo>
                  <a:pt x="301396" y="363220"/>
                </a:lnTo>
                <a:lnTo>
                  <a:pt x="304063" y="361950"/>
                </a:lnTo>
                <a:lnTo>
                  <a:pt x="306870" y="360680"/>
                </a:lnTo>
                <a:lnTo>
                  <a:pt x="309537" y="359410"/>
                </a:lnTo>
                <a:lnTo>
                  <a:pt x="317957" y="355600"/>
                </a:lnTo>
                <a:lnTo>
                  <a:pt x="320624" y="354330"/>
                </a:lnTo>
                <a:lnTo>
                  <a:pt x="337451" y="346710"/>
                </a:lnTo>
                <a:lnTo>
                  <a:pt x="340105" y="345440"/>
                </a:lnTo>
                <a:lnTo>
                  <a:pt x="342925" y="344170"/>
                </a:lnTo>
                <a:lnTo>
                  <a:pt x="377837" y="326390"/>
                </a:lnTo>
                <a:lnTo>
                  <a:pt x="407581" y="300990"/>
                </a:lnTo>
                <a:lnTo>
                  <a:pt x="411352" y="288290"/>
                </a:lnTo>
                <a:lnTo>
                  <a:pt x="411352" y="285750"/>
                </a:lnTo>
                <a:lnTo>
                  <a:pt x="411073" y="283210"/>
                </a:lnTo>
                <a:lnTo>
                  <a:pt x="410248" y="279400"/>
                </a:lnTo>
                <a:lnTo>
                  <a:pt x="408978" y="275590"/>
                </a:lnTo>
                <a:lnTo>
                  <a:pt x="408419" y="274320"/>
                </a:lnTo>
                <a:lnTo>
                  <a:pt x="408000" y="273050"/>
                </a:lnTo>
                <a:close/>
              </a:path>
              <a:path w="411479" h="641350">
                <a:moveTo>
                  <a:pt x="406730" y="270510"/>
                </a:moveTo>
                <a:lnTo>
                  <a:pt x="4495" y="270510"/>
                </a:lnTo>
                <a:lnTo>
                  <a:pt x="3936" y="273050"/>
                </a:lnTo>
                <a:lnTo>
                  <a:pt x="407288" y="273050"/>
                </a:lnTo>
                <a:lnTo>
                  <a:pt x="406730" y="270510"/>
                </a:lnTo>
                <a:close/>
              </a:path>
              <a:path w="411479" h="641350">
                <a:moveTo>
                  <a:pt x="405472" y="267970"/>
                </a:moveTo>
                <a:lnTo>
                  <a:pt x="5892" y="267970"/>
                </a:lnTo>
                <a:lnTo>
                  <a:pt x="5194" y="270510"/>
                </a:lnTo>
                <a:lnTo>
                  <a:pt x="406171" y="270510"/>
                </a:lnTo>
                <a:lnTo>
                  <a:pt x="405472" y="267970"/>
                </a:lnTo>
                <a:close/>
              </a:path>
              <a:path w="411479" h="641350">
                <a:moveTo>
                  <a:pt x="404063" y="265430"/>
                </a:moveTo>
                <a:lnTo>
                  <a:pt x="7302" y="265430"/>
                </a:lnTo>
                <a:lnTo>
                  <a:pt x="6591" y="267970"/>
                </a:lnTo>
                <a:lnTo>
                  <a:pt x="404774" y="267970"/>
                </a:lnTo>
                <a:lnTo>
                  <a:pt x="404063" y="265430"/>
                </a:lnTo>
                <a:close/>
              </a:path>
              <a:path w="411479" h="641350">
                <a:moveTo>
                  <a:pt x="208559" y="25400"/>
                </a:moveTo>
                <a:lnTo>
                  <a:pt x="202806" y="25400"/>
                </a:lnTo>
                <a:lnTo>
                  <a:pt x="202526" y="27940"/>
                </a:lnTo>
                <a:lnTo>
                  <a:pt x="202247" y="27940"/>
                </a:lnTo>
                <a:lnTo>
                  <a:pt x="202107" y="29209"/>
                </a:lnTo>
                <a:lnTo>
                  <a:pt x="201256" y="33020"/>
                </a:lnTo>
                <a:lnTo>
                  <a:pt x="200837" y="34290"/>
                </a:lnTo>
                <a:lnTo>
                  <a:pt x="200278" y="36829"/>
                </a:lnTo>
                <a:lnTo>
                  <a:pt x="198183" y="43179"/>
                </a:lnTo>
                <a:lnTo>
                  <a:pt x="197053" y="45720"/>
                </a:lnTo>
                <a:lnTo>
                  <a:pt x="196634" y="46990"/>
                </a:lnTo>
                <a:lnTo>
                  <a:pt x="196075" y="48259"/>
                </a:lnTo>
                <a:lnTo>
                  <a:pt x="195376" y="49529"/>
                </a:lnTo>
                <a:lnTo>
                  <a:pt x="194817" y="50800"/>
                </a:lnTo>
                <a:lnTo>
                  <a:pt x="192011" y="55879"/>
                </a:lnTo>
                <a:lnTo>
                  <a:pt x="191173" y="57150"/>
                </a:lnTo>
                <a:lnTo>
                  <a:pt x="190461" y="58420"/>
                </a:lnTo>
                <a:lnTo>
                  <a:pt x="189623" y="59690"/>
                </a:lnTo>
                <a:lnTo>
                  <a:pt x="188645" y="60959"/>
                </a:lnTo>
                <a:lnTo>
                  <a:pt x="187794" y="62229"/>
                </a:lnTo>
                <a:lnTo>
                  <a:pt x="185839" y="64770"/>
                </a:lnTo>
                <a:lnTo>
                  <a:pt x="184721" y="66040"/>
                </a:lnTo>
                <a:lnTo>
                  <a:pt x="183730" y="67309"/>
                </a:lnTo>
                <a:lnTo>
                  <a:pt x="181482" y="69850"/>
                </a:lnTo>
                <a:lnTo>
                  <a:pt x="180225" y="71120"/>
                </a:lnTo>
                <a:lnTo>
                  <a:pt x="179108" y="72390"/>
                </a:lnTo>
                <a:lnTo>
                  <a:pt x="177838" y="73659"/>
                </a:lnTo>
                <a:lnTo>
                  <a:pt x="176441" y="74929"/>
                </a:lnTo>
                <a:lnTo>
                  <a:pt x="175183" y="76200"/>
                </a:lnTo>
                <a:lnTo>
                  <a:pt x="172377" y="78740"/>
                </a:lnTo>
                <a:lnTo>
                  <a:pt x="170827" y="80009"/>
                </a:lnTo>
                <a:lnTo>
                  <a:pt x="167893" y="82550"/>
                </a:lnTo>
                <a:lnTo>
                  <a:pt x="162979" y="86359"/>
                </a:lnTo>
                <a:lnTo>
                  <a:pt x="159473" y="88900"/>
                </a:lnTo>
                <a:lnTo>
                  <a:pt x="157784" y="90170"/>
                </a:lnTo>
                <a:lnTo>
                  <a:pt x="152311" y="93979"/>
                </a:lnTo>
                <a:lnTo>
                  <a:pt x="142506" y="100329"/>
                </a:lnTo>
                <a:lnTo>
                  <a:pt x="138290" y="102870"/>
                </a:lnTo>
                <a:lnTo>
                  <a:pt x="136334" y="104140"/>
                </a:lnTo>
                <a:lnTo>
                  <a:pt x="134226" y="105409"/>
                </a:lnTo>
                <a:lnTo>
                  <a:pt x="131978" y="106679"/>
                </a:lnTo>
                <a:lnTo>
                  <a:pt x="127774" y="109220"/>
                </a:lnTo>
                <a:lnTo>
                  <a:pt x="125526" y="110490"/>
                </a:lnTo>
                <a:lnTo>
                  <a:pt x="123431" y="111759"/>
                </a:lnTo>
                <a:lnTo>
                  <a:pt x="121183" y="113029"/>
                </a:lnTo>
                <a:lnTo>
                  <a:pt x="119075" y="114300"/>
                </a:lnTo>
                <a:lnTo>
                  <a:pt x="114592" y="116840"/>
                </a:lnTo>
                <a:lnTo>
                  <a:pt x="112483" y="118109"/>
                </a:lnTo>
                <a:lnTo>
                  <a:pt x="108000" y="120650"/>
                </a:lnTo>
                <a:lnTo>
                  <a:pt x="105892" y="121920"/>
                </a:lnTo>
                <a:lnTo>
                  <a:pt x="103644" y="123190"/>
                </a:lnTo>
                <a:lnTo>
                  <a:pt x="99440" y="125729"/>
                </a:lnTo>
                <a:lnTo>
                  <a:pt x="97205" y="127000"/>
                </a:lnTo>
                <a:lnTo>
                  <a:pt x="92989" y="129540"/>
                </a:lnTo>
                <a:lnTo>
                  <a:pt x="86817" y="133350"/>
                </a:lnTo>
                <a:lnTo>
                  <a:pt x="80924" y="137159"/>
                </a:lnTo>
                <a:lnTo>
                  <a:pt x="79108" y="138429"/>
                </a:lnTo>
                <a:lnTo>
                  <a:pt x="77152" y="139700"/>
                </a:lnTo>
                <a:lnTo>
                  <a:pt x="73494" y="142240"/>
                </a:lnTo>
                <a:lnTo>
                  <a:pt x="71818" y="143509"/>
                </a:lnTo>
                <a:lnTo>
                  <a:pt x="69989" y="144779"/>
                </a:lnTo>
                <a:lnTo>
                  <a:pt x="68313" y="146050"/>
                </a:lnTo>
                <a:lnTo>
                  <a:pt x="66624" y="146050"/>
                </a:lnTo>
                <a:lnTo>
                  <a:pt x="62001" y="149859"/>
                </a:lnTo>
                <a:lnTo>
                  <a:pt x="39700" y="179070"/>
                </a:lnTo>
                <a:lnTo>
                  <a:pt x="39128" y="180340"/>
                </a:lnTo>
                <a:lnTo>
                  <a:pt x="37452" y="185420"/>
                </a:lnTo>
                <a:lnTo>
                  <a:pt x="35483" y="194309"/>
                </a:lnTo>
                <a:lnTo>
                  <a:pt x="35344" y="195579"/>
                </a:lnTo>
                <a:lnTo>
                  <a:pt x="35077" y="196850"/>
                </a:lnTo>
                <a:lnTo>
                  <a:pt x="34924" y="198120"/>
                </a:lnTo>
                <a:lnTo>
                  <a:pt x="34645" y="199390"/>
                </a:lnTo>
                <a:lnTo>
                  <a:pt x="34505" y="200659"/>
                </a:lnTo>
                <a:lnTo>
                  <a:pt x="34226" y="201929"/>
                </a:lnTo>
                <a:lnTo>
                  <a:pt x="33947" y="204470"/>
                </a:lnTo>
                <a:lnTo>
                  <a:pt x="33667" y="205740"/>
                </a:lnTo>
                <a:lnTo>
                  <a:pt x="33527" y="207009"/>
                </a:lnTo>
                <a:lnTo>
                  <a:pt x="33235" y="208279"/>
                </a:lnTo>
                <a:lnTo>
                  <a:pt x="33108" y="209550"/>
                </a:lnTo>
                <a:lnTo>
                  <a:pt x="32829" y="210820"/>
                </a:lnTo>
                <a:lnTo>
                  <a:pt x="32689" y="212090"/>
                </a:lnTo>
                <a:lnTo>
                  <a:pt x="30721" y="220979"/>
                </a:lnTo>
                <a:lnTo>
                  <a:pt x="29883" y="223520"/>
                </a:lnTo>
                <a:lnTo>
                  <a:pt x="29603" y="224790"/>
                </a:lnTo>
                <a:lnTo>
                  <a:pt x="28752" y="227329"/>
                </a:lnTo>
                <a:lnTo>
                  <a:pt x="28193" y="228600"/>
                </a:lnTo>
                <a:lnTo>
                  <a:pt x="27774" y="229870"/>
                </a:lnTo>
                <a:lnTo>
                  <a:pt x="27216" y="231140"/>
                </a:lnTo>
                <a:lnTo>
                  <a:pt x="26796" y="232409"/>
                </a:lnTo>
                <a:lnTo>
                  <a:pt x="25107" y="236220"/>
                </a:lnTo>
                <a:lnTo>
                  <a:pt x="24409" y="237490"/>
                </a:lnTo>
                <a:lnTo>
                  <a:pt x="23850" y="238760"/>
                </a:lnTo>
                <a:lnTo>
                  <a:pt x="22440" y="241300"/>
                </a:lnTo>
                <a:lnTo>
                  <a:pt x="21882" y="242570"/>
                </a:lnTo>
                <a:lnTo>
                  <a:pt x="21183" y="243840"/>
                </a:lnTo>
                <a:lnTo>
                  <a:pt x="20345" y="245110"/>
                </a:lnTo>
                <a:lnTo>
                  <a:pt x="18935" y="247650"/>
                </a:lnTo>
                <a:lnTo>
                  <a:pt x="18097" y="248920"/>
                </a:lnTo>
                <a:lnTo>
                  <a:pt x="17398" y="250190"/>
                </a:lnTo>
                <a:lnTo>
                  <a:pt x="16560" y="251460"/>
                </a:lnTo>
                <a:lnTo>
                  <a:pt x="15849" y="252729"/>
                </a:lnTo>
                <a:lnTo>
                  <a:pt x="14173" y="255270"/>
                </a:lnTo>
                <a:lnTo>
                  <a:pt x="13474" y="256540"/>
                </a:lnTo>
                <a:lnTo>
                  <a:pt x="11785" y="259079"/>
                </a:lnTo>
                <a:lnTo>
                  <a:pt x="11087" y="260350"/>
                </a:lnTo>
                <a:lnTo>
                  <a:pt x="10236" y="261620"/>
                </a:lnTo>
                <a:lnTo>
                  <a:pt x="9537" y="262890"/>
                </a:lnTo>
                <a:lnTo>
                  <a:pt x="8699" y="264160"/>
                </a:lnTo>
                <a:lnTo>
                  <a:pt x="8000" y="265430"/>
                </a:lnTo>
                <a:lnTo>
                  <a:pt x="403364" y="265430"/>
                </a:lnTo>
                <a:lnTo>
                  <a:pt x="402526" y="264160"/>
                </a:lnTo>
                <a:lnTo>
                  <a:pt x="401815" y="262890"/>
                </a:lnTo>
                <a:lnTo>
                  <a:pt x="400977" y="261620"/>
                </a:lnTo>
                <a:lnTo>
                  <a:pt x="400278" y="260350"/>
                </a:lnTo>
                <a:lnTo>
                  <a:pt x="399440" y="259079"/>
                </a:lnTo>
                <a:lnTo>
                  <a:pt x="398729" y="257810"/>
                </a:lnTo>
                <a:lnTo>
                  <a:pt x="397052" y="255270"/>
                </a:lnTo>
                <a:lnTo>
                  <a:pt x="396354" y="254000"/>
                </a:lnTo>
                <a:lnTo>
                  <a:pt x="394665" y="251460"/>
                </a:lnTo>
                <a:lnTo>
                  <a:pt x="393966" y="250190"/>
                </a:lnTo>
                <a:lnTo>
                  <a:pt x="393128" y="248920"/>
                </a:lnTo>
                <a:lnTo>
                  <a:pt x="392417" y="247650"/>
                </a:lnTo>
                <a:lnTo>
                  <a:pt x="391591" y="246379"/>
                </a:lnTo>
                <a:lnTo>
                  <a:pt x="388073" y="240029"/>
                </a:lnTo>
                <a:lnTo>
                  <a:pt x="387515" y="238760"/>
                </a:lnTo>
                <a:lnTo>
                  <a:pt x="386816" y="237490"/>
                </a:lnTo>
                <a:lnTo>
                  <a:pt x="384009" y="231140"/>
                </a:lnTo>
                <a:lnTo>
                  <a:pt x="383590" y="229870"/>
                </a:lnTo>
                <a:lnTo>
                  <a:pt x="383031" y="228600"/>
                </a:lnTo>
                <a:lnTo>
                  <a:pt x="380923" y="222250"/>
                </a:lnTo>
                <a:lnTo>
                  <a:pt x="380364" y="219709"/>
                </a:lnTo>
                <a:lnTo>
                  <a:pt x="379945" y="218440"/>
                </a:lnTo>
                <a:lnTo>
                  <a:pt x="378828" y="213359"/>
                </a:lnTo>
                <a:lnTo>
                  <a:pt x="378675" y="212090"/>
                </a:lnTo>
                <a:lnTo>
                  <a:pt x="378409" y="210820"/>
                </a:lnTo>
                <a:lnTo>
                  <a:pt x="378256" y="209550"/>
                </a:lnTo>
                <a:lnTo>
                  <a:pt x="377977" y="208279"/>
                </a:lnTo>
                <a:lnTo>
                  <a:pt x="377837" y="207009"/>
                </a:lnTo>
                <a:lnTo>
                  <a:pt x="377558" y="205740"/>
                </a:lnTo>
                <a:lnTo>
                  <a:pt x="377278" y="203200"/>
                </a:lnTo>
                <a:lnTo>
                  <a:pt x="376999" y="201929"/>
                </a:lnTo>
                <a:lnTo>
                  <a:pt x="376859" y="200659"/>
                </a:lnTo>
                <a:lnTo>
                  <a:pt x="376580" y="199390"/>
                </a:lnTo>
                <a:lnTo>
                  <a:pt x="376300" y="196850"/>
                </a:lnTo>
                <a:lnTo>
                  <a:pt x="375742" y="194309"/>
                </a:lnTo>
                <a:lnTo>
                  <a:pt x="375589" y="193040"/>
                </a:lnTo>
                <a:lnTo>
                  <a:pt x="374192" y="186690"/>
                </a:lnTo>
                <a:lnTo>
                  <a:pt x="373341" y="184150"/>
                </a:lnTo>
                <a:lnTo>
                  <a:pt x="373075" y="182879"/>
                </a:lnTo>
                <a:lnTo>
                  <a:pt x="372656" y="181609"/>
                </a:lnTo>
                <a:lnTo>
                  <a:pt x="372097" y="180340"/>
                </a:lnTo>
                <a:lnTo>
                  <a:pt x="371665" y="179070"/>
                </a:lnTo>
                <a:lnTo>
                  <a:pt x="346278" y="147320"/>
                </a:lnTo>
                <a:lnTo>
                  <a:pt x="342925" y="146050"/>
                </a:lnTo>
                <a:lnTo>
                  <a:pt x="339547" y="143509"/>
                </a:lnTo>
                <a:lnTo>
                  <a:pt x="336041" y="140970"/>
                </a:lnTo>
                <a:lnTo>
                  <a:pt x="328472" y="135890"/>
                </a:lnTo>
                <a:lnTo>
                  <a:pt x="326364" y="134620"/>
                </a:lnTo>
                <a:lnTo>
                  <a:pt x="322440" y="132079"/>
                </a:lnTo>
                <a:lnTo>
                  <a:pt x="309816" y="124459"/>
                </a:lnTo>
                <a:lnTo>
                  <a:pt x="307581" y="123190"/>
                </a:lnTo>
                <a:lnTo>
                  <a:pt x="305473" y="121920"/>
                </a:lnTo>
                <a:lnTo>
                  <a:pt x="300977" y="119379"/>
                </a:lnTo>
                <a:lnTo>
                  <a:pt x="298881" y="118109"/>
                </a:lnTo>
                <a:lnTo>
                  <a:pt x="294385" y="115570"/>
                </a:lnTo>
                <a:lnTo>
                  <a:pt x="292277" y="114300"/>
                </a:lnTo>
                <a:lnTo>
                  <a:pt x="290042" y="113029"/>
                </a:lnTo>
                <a:lnTo>
                  <a:pt x="287947" y="111759"/>
                </a:lnTo>
                <a:lnTo>
                  <a:pt x="285699" y="110490"/>
                </a:lnTo>
                <a:lnTo>
                  <a:pt x="283590" y="109220"/>
                </a:lnTo>
                <a:lnTo>
                  <a:pt x="281343" y="107950"/>
                </a:lnTo>
                <a:lnTo>
                  <a:pt x="245021" y="83820"/>
                </a:lnTo>
                <a:lnTo>
                  <a:pt x="219354" y="55879"/>
                </a:lnTo>
                <a:lnTo>
                  <a:pt x="218516" y="54609"/>
                </a:lnTo>
                <a:lnTo>
                  <a:pt x="217119" y="52070"/>
                </a:lnTo>
                <a:lnTo>
                  <a:pt x="216560" y="50800"/>
                </a:lnTo>
                <a:lnTo>
                  <a:pt x="215849" y="49529"/>
                </a:lnTo>
                <a:lnTo>
                  <a:pt x="213613" y="44450"/>
                </a:lnTo>
                <a:lnTo>
                  <a:pt x="212763" y="41909"/>
                </a:lnTo>
                <a:lnTo>
                  <a:pt x="212204" y="40640"/>
                </a:lnTo>
                <a:lnTo>
                  <a:pt x="211924" y="39370"/>
                </a:lnTo>
                <a:lnTo>
                  <a:pt x="211086" y="36829"/>
                </a:lnTo>
                <a:lnTo>
                  <a:pt x="210794" y="35559"/>
                </a:lnTo>
                <a:lnTo>
                  <a:pt x="210375" y="34290"/>
                </a:lnTo>
                <a:lnTo>
                  <a:pt x="209537" y="30479"/>
                </a:lnTo>
                <a:lnTo>
                  <a:pt x="208699" y="27940"/>
                </a:lnTo>
                <a:lnTo>
                  <a:pt x="208559" y="25400"/>
                </a:lnTo>
                <a:close/>
              </a:path>
              <a:path w="411479" h="641350">
                <a:moveTo>
                  <a:pt x="206171" y="0"/>
                </a:moveTo>
                <a:lnTo>
                  <a:pt x="205193" y="0"/>
                </a:lnTo>
                <a:lnTo>
                  <a:pt x="205054" y="1270"/>
                </a:lnTo>
                <a:lnTo>
                  <a:pt x="205054" y="2540"/>
                </a:lnTo>
                <a:lnTo>
                  <a:pt x="204914" y="3809"/>
                </a:lnTo>
                <a:lnTo>
                  <a:pt x="204914" y="6350"/>
                </a:lnTo>
                <a:lnTo>
                  <a:pt x="204635" y="8890"/>
                </a:lnTo>
                <a:lnTo>
                  <a:pt x="204635" y="10159"/>
                </a:lnTo>
                <a:lnTo>
                  <a:pt x="204495" y="11429"/>
                </a:lnTo>
                <a:lnTo>
                  <a:pt x="204495" y="12700"/>
                </a:lnTo>
                <a:lnTo>
                  <a:pt x="203923" y="17779"/>
                </a:lnTo>
                <a:lnTo>
                  <a:pt x="203225" y="22859"/>
                </a:lnTo>
                <a:lnTo>
                  <a:pt x="202945" y="25400"/>
                </a:lnTo>
                <a:lnTo>
                  <a:pt x="208279" y="25400"/>
                </a:lnTo>
                <a:lnTo>
                  <a:pt x="207848" y="20320"/>
                </a:lnTo>
                <a:lnTo>
                  <a:pt x="207581" y="20320"/>
                </a:lnTo>
                <a:lnTo>
                  <a:pt x="207149" y="16509"/>
                </a:lnTo>
                <a:lnTo>
                  <a:pt x="207149" y="15240"/>
                </a:lnTo>
                <a:lnTo>
                  <a:pt x="206730" y="11429"/>
                </a:lnTo>
                <a:lnTo>
                  <a:pt x="206730" y="10159"/>
                </a:lnTo>
                <a:lnTo>
                  <a:pt x="206590" y="8890"/>
                </a:lnTo>
                <a:lnTo>
                  <a:pt x="206590" y="7620"/>
                </a:lnTo>
                <a:lnTo>
                  <a:pt x="206451" y="6350"/>
                </a:lnTo>
                <a:lnTo>
                  <a:pt x="206451" y="5079"/>
                </a:lnTo>
                <a:lnTo>
                  <a:pt x="206311" y="3809"/>
                </a:lnTo>
                <a:lnTo>
                  <a:pt x="206311" y="2540"/>
                </a:lnTo>
                <a:lnTo>
                  <a:pt x="206171" y="1270"/>
                </a:lnTo>
                <a:lnTo>
                  <a:pt x="206171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96000" y="3810612"/>
            <a:ext cx="411480" cy="642620"/>
          </a:xfrm>
          <a:custGeom>
            <a:avLst/>
            <a:gdLst/>
            <a:ahLst/>
            <a:cxnLst/>
            <a:rect l="l" t="t" r="r" b="b"/>
            <a:pathLst>
              <a:path w="411479" h="642620">
                <a:moveTo>
                  <a:pt x="205473" y="642302"/>
                </a:moveTo>
                <a:lnTo>
                  <a:pt x="205333" y="640981"/>
                </a:lnTo>
                <a:lnTo>
                  <a:pt x="205333" y="639775"/>
                </a:lnTo>
                <a:lnTo>
                  <a:pt x="205333" y="638454"/>
                </a:lnTo>
                <a:lnTo>
                  <a:pt x="205333" y="637260"/>
                </a:lnTo>
                <a:lnTo>
                  <a:pt x="205333" y="635939"/>
                </a:lnTo>
                <a:lnTo>
                  <a:pt x="205193" y="634733"/>
                </a:lnTo>
                <a:lnTo>
                  <a:pt x="205193" y="633412"/>
                </a:lnTo>
                <a:lnTo>
                  <a:pt x="205193" y="632218"/>
                </a:lnTo>
                <a:lnTo>
                  <a:pt x="205193" y="630897"/>
                </a:lnTo>
                <a:lnTo>
                  <a:pt x="205054" y="629691"/>
                </a:lnTo>
                <a:lnTo>
                  <a:pt x="205054" y="628370"/>
                </a:lnTo>
                <a:lnTo>
                  <a:pt x="205054" y="627176"/>
                </a:lnTo>
                <a:lnTo>
                  <a:pt x="204914" y="625843"/>
                </a:lnTo>
                <a:lnTo>
                  <a:pt x="204914" y="624649"/>
                </a:lnTo>
                <a:lnTo>
                  <a:pt x="204774" y="623443"/>
                </a:lnTo>
                <a:lnTo>
                  <a:pt x="204774" y="622122"/>
                </a:lnTo>
                <a:lnTo>
                  <a:pt x="204774" y="620915"/>
                </a:lnTo>
                <a:lnTo>
                  <a:pt x="204635" y="619594"/>
                </a:lnTo>
                <a:lnTo>
                  <a:pt x="204635" y="618401"/>
                </a:lnTo>
                <a:lnTo>
                  <a:pt x="204495" y="617080"/>
                </a:lnTo>
                <a:lnTo>
                  <a:pt x="204355" y="615873"/>
                </a:lnTo>
                <a:lnTo>
                  <a:pt x="204355" y="614553"/>
                </a:lnTo>
                <a:lnTo>
                  <a:pt x="204203" y="613359"/>
                </a:lnTo>
                <a:lnTo>
                  <a:pt x="204076" y="612038"/>
                </a:lnTo>
                <a:lnTo>
                  <a:pt x="204076" y="610831"/>
                </a:lnTo>
                <a:lnTo>
                  <a:pt x="203923" y="609511"/>
                </a:lnTo>
                <a:lnTo>
                  <a:pt x="203784" y="608317"/>
                </a:lnTo>
                <a:lnTo>
                  <a:pt x="203644" y="607110"/>
                </a:lnTo>
                <a:lnTo>
                  <a:pt x="203504" y="605790"/>
                </a:lnTo>
                <a:lnTo>
                  <a:pt x="203365" y="604583"/>
                </a:lnTo>
                <a:lnTo>
                  <a:pt x="203225" y="603262"/>
                </a:lnTo>
                <a:lnTo>
                  <a:pt x="203085" y="602068"/>
                </a:lnTo>
                <a:lnTo>
                  <a:pt x="202945" y="600748"/>
                </a:lnTo>
                <a:lnTo>
                  <a:pt x="202806" y="599541"/>
                </a:lnTo>
                <a:lnTo>
                  <a:pt x="202666" y="598220"/>
                </a:lnTo>
                <a:lnTo>
                  <a:pt x="202526" y="597027"/>
                </a:lnTo>
                <a:lnTo>
                  <a:pt x="202247" y="595706"/>
                </a:lnTo>
                <a:lnTo>
                  <a:pt x="202107" y="594499"/>
                </a:lnTo>
                <a:lnTo>
                  <a:pt x="201968" y="593178"/>
                </a:lnTo>
                <a:lnTo>
                  <a:pt x="201688" y="591985"/>
                </a:lnTo>
                <a:lnTo>
                  <a:pt x="201548" y="590664"/>
                </a:lnTo>
                <a:lnTo>
                  <a:pt x="201256" y="589457"/>
                </a:lnTo>
                <a:lnTo>
                  <a:pt x="200977" y="588251"/>
                </a:lnTo>
                <a:lnTo>
                  <a:pt x="200837" y="586930"/>
                </a:lnTo>
                <a:lnTo>
                  <a:pt x="200558" y="585736"/>
                </a:lnTo>
                <a:lnTo>
                  <a:pt x="200278" y="584415"/>
                </a:lnTo>
                <a:lnTo>
                  <a:pt x="199999" y="583209"/>
                </a:lnTo>
                <a:lnTo>
                  <a:pt x="199859" y="581888"/>
                </a:lnTo>
                <a:lnTo>
                  <a:pt x="199580" y="580682"/>
                </a:lnTo>
                <a:lnTo>
                  <a:pt x="199301" y="579361"/>
                </a:lnTo>
                <a:lnTo>
                  <a:pt x="198881" y="578167"/>
                </a:lnTo>
                <a:lnTo>
                  <a:pt x="198602" y="576846"/>
                </a:lnTo>
                <a:lnTo>
                  <a:pt x="198323" y="575640"/>
                </a:lnTo>
                <a:lnTo>
                  <a:pt x="198043" y="574319"/>
                </a:lnTo>
                <a:lnTo>
                  <a:pt x="197764" y="573125"/>
                </a:lnTo>
                <a:lnTo>
                  <a:pt x="197332" y="571804"/>
                </a:lnTo>
                <a:lnTo>
                  <a:pt x="197053" y="570598"/>
                </a:lnTo>
                <a:lnTo>
                  <a:pt x="196634" y="569404"/>
                </a:lnTo>
                <a:lnTo>
                  <a:pt x="196354" y="568083"/>
                </a:lnTo>
                <a:lnTo>
                  <a:pt x="196075" y="566877"/>
                </a:lnTo>
                <a:lnTo>
                  <a:pt x="195656" y="565556"/>
                </a:lnTo>
                <a:lnTo>
                  <a:pt x="195237" y="564349"/>
                </a:lnTo>
                <a:lnTo>
                  <a:pt x="194957" y="563029"/>
                </a:lnTo>
                <a:lnTo>
                  <a:pt x="194538" y="561835"/>
                </a:lnTo>
                <a:lnTo>
                  <a:pt x="194246" y="560514"/>
                </a:lnTo>
                <a:lnTo>
                  <a:pt x="193827" y="559308"/>
                </a:lnTo>
                <a:lnTo>
                  <a:pt x="193408" y="557987"/>
                </a:lnTo>
                <a:lnTo>
                  <a:pt x="192989" y="556793"/>
                </a:lnTo>
                <a:lnTo>
                  <a:pt x="192709" y="555472"/>
                </a:lnTo>
                <a:lnTo>
                  <a:pt x="192290" y="554266"/>
                </a:lnTo>
                <a:lnTo>
                  <a:pt x="191871" y="552945"/>
                </a:lnTo>
                <a:lnTo>
                  <a:pt x="191452" y="551751"/>
                </a:lnTo>
                <a:lnTo>
                  <a:pt x="191173" y="550545"/>
                </a:lnTo>
                <a:lnTo>
                  <a:pt x="190741" y="549224"/>
                </a:lnTo>
                <a:lnTo>
                  <a:pt x="190322" y="548017"/>
                </a:lnTo>
                <a:lnTo>
                  <a:pt x="190042" y="546696"/>
                </a:lnTo>
                <a:lnTo>
                  <a:pt x="189623" y="545503"/>
                </a:lnTo>
                <a:lnTo>
                  <a:pt x="189204" y="544182"/>
                </a:lnTo>
                <a:lnTo>
                  <a:pt x="188925" y="542975"/>
                </a:lnTo>
                <a:lnTo>
                  <a:pt x="188506" y="541655"/>
                </a:lnTo>
                <a:lnTo>
                  <a:pt x="188226" y="540448"/>
                </a:lnTo>
                <a:lnTo>
                  <a:pt x="187794" y="539127"/>
                </a:lnTo>
                <a:lnTo>
                  <a:pt x="187515" y="537933"/>
                </a:lnTo>
                <a:lnTo>
                  <a:pt x="187236" y="536613"/>
                </a:lnTo>
                <a:lnTo>
                  <a:pt x="186816" y="535406"/>
                </a:lnTo>
                <a:lnTo>
                  <a:pt x="186537" y="534085"/>
                </a:lnTo>
                <a:lnTo>
                  <a:pt x="186258" y="532892"/>
                </a:lnTo>
                <a:lnTo>
                  <a:pt x="185978" y="531685"/>
                </a:lnTo>
                <a:lnTo>
                  <a:pt x="185699" y="530364"/>
                </a:lnTo>
                <a:lnTo>
                  <a:pt x="185419" y="529170"/>
                </a:lnTo>
                <a:lnTo>
                  <a:pt x="185280" y="527850"/>
                </a:lnTo>
                <a:lnTo>
                  <a:pt x="185000" y="526643"/>
                </a:lnTo>
                <a:lnTo>
                  <a:pt x="184721" y="525322"/>
                </a:lnTo>
                <a:lnTo>
                  <a:pt x="184569" y="524116"/>
                </a:lnTo>
                <a:lnTo>
                  <a:pt x="184429" y="522795"/>
                </a:lnTo>
                <a:lnTo>
                  <a:pt x="184149" y="521601"/>
                </a:lnTo>
                <a:lnTo>
                  <a:pt x="184010" y="520280"/>
                </a:lnTo>
                <a:lnTo>
                  <a:pt x="183870" y="519074"/>
                </a:lnTo>
                <a:lnTo>
                  <a:pt x="183730" y="517753"/>
                </a:lnTo>
                <a:lnTo>
                  <a:pt x="183730" y="516559"/>
                </a:lnTo>
                <a:lnTo>
                  <a:pt x="183591" y="515353"/>
                </a:lnTo>
                <a:lnTo>
                  <a:pt x="183451" y="514032"/>
                </a:lnTo>
                <a:lnTo>
                  <a:pt x="183451" y="512838"/>
                </a:lnTo>
                <a:lnTo>
                  <a:pt x="183451" y="511517"/>
                </a:lnTo>
                <a:lnTo>
                  <a:pt x="183451" y="510311"/>
                </a:lnTo>
                <a:lnTo>
                  <a:pt x="183311" y="508990"/>
                </a:lnTo>
                <a:lnTo>
                  <a:pt x="183451" y="507784"/>
                </a:lnTo>
                <a:lnTo>
                  <a:pt x="183451" y="506463"/>
                </a:lnTo>
                <a:lnTo>
                  <a:pt x="183451" y="505269"/>
                </a:lnTo>
                <a:lnTo>
                  <a:pt x="183591" y="503948"/>
                </a:lnTo>
                <a:lnTo>
                  <a:pt x="183591" y="502742"/>
                </a:lnTo>
                <a:lnTo>
                  <a:pt x="183730" y="501421"/>
                </a:lnTo>
                <a:lnTo>
                  <a:pt x="183870" y="500214"/>
                </a:lnTo>
                <a:lnTo>
                  <a:pt x="184010" y="498894"/>
                </a:lnTo>
                <a:lnTo>
                  <a:pt x="184149" y="497700"/>
                </a:lnTo>
                <a:lnTo>
                  <a:pt x="184302" y="496506"/>
                </a:lnTo>
                <a:lnTo>
                  <a:pt x="184429" y="495185"/>
                </a:lnTo>
                <a:lnTo>
                  <a:pt x="184569" y="493979"/>
                </a:lnTo>
                <a:lnTo>
                  <a:pt x="184848" y="492658"/>
                </a:lnTo>
                <a:lnTo>
                  <a:pt x="185000" y="491451"/>
                </a:lnTo>
                <a:lnTo>
                  <a:pt x="185280" y="490131"/>
                </a:lnTo>
                <a:lnTo>
                  <a:pt x="185559" y="488937"/>
                </a:lnTo>
                <a:lnTo>
                  <a:pt x="185699" y="487616"/>
                </a:lnTo>
                <a:lnTo>
                  <a:pt x="185978" y="486410"/>
                </a:lnTo>
                <a:lnTo>
                  <a:pt x="186258" y="485089"/>
                </a:lnTo>
                <a:lnTo>
                  <a:pt x="186537" y="483882"/>
                </a:lnTo>
                <a:lnTo>
                  <a:pt x="186816" y="482561"/>
                </a:lnTo>
                <a:lnTo>
                  <a:pt x="187096" y="481368"/>
                </a:lnTo>
                <a:lnTo>
                  <a:pt x="187375" y="480047"/>
                </a:lnTo>
                <a:lnTo>
                  <a:pt x="187794" y="478840"/>
                </a:lnTo>
                <a:lnTo>
                  <a:pt x="188074" y="477647"/>
                </a:lnTo>
                <a:lnTo>
                  <a:pt x="188366" y="476326"/>
                </a:lnTo>
                <a:lnTo>
                  <a:pt x="188645" y="475119"/>
                </a:lnTo>
                <a:lnTo>
                  <a:pt x="188925" y="473798"/>
                </a:lnTo>
                <a:lnTo>
                  <a:pt x="189344" y="472605"/>
                </a:lnTo>
                <a:lnTo>
                  <a:pt x="189623" y="471284"/>
                </a:lnTo>
                <a:lnTo>
                  <a:pt x="189903" y="470077"/>
                </a:lnTo>
                <a:lnTo>
                  <a:pt x="190182" y="468757"/>
                </a:lnTo>
                <a:lnTo>
                  <a:pt x="190461" y="467550"/>
                </a:lnTo>
                <a:lnTo>
                  <a:pt x="190741" y="466229"/>
                </a:lnTo>
                <a:lnTo>
                  <a:pt x="191173" y="465035"/>
                </a:lnTo>
                <a:lnTo>
                  <a:pt x="191452" y="463715"/>
                </a:lnTo>
                <a:lnTo>
                  <a:pt x="191719" y="462508"/>
                </a:lnTo>
                <a:lnTo>
                  <a:pt x="191871" y="461187"/>
                </a:lnTo>
                <a:lnTo>
                  <a:pt x="192150" y="459994"/>
                </a:lnTo>
                <a:lnTo>
                  <a:pt x="192430" y="458787"/>
                </a:lnTo>
                <a:lnTo>
                  <a:pt x="192709" y="457466"/>
                </a:lnTo>
                <a:lnTo>
                  <a:pt x="192849" y="456272"/>
                </a:lnTo>
                <a:lnTo>
                  <a:pt x="193128" y="454952"/>
                </a:lnTo>
                <a:lnTo>
                  <a:pt x="193268" y="453745"/>
                </a:lnTo>
                <a:lnTo>
                  <a:pt x="193408" y="452424"/>
                </a:lnTo>
                <a:lnTo>
                  <a:pt x="193547" y="451218"/>
                </a:lnTo>
                <a:lnTo>
                  <a:pt x="193687" y="449897"/>
                </a:lnTo>
                <a:lnTo>
                  <a:pt x="193827" y="448703"/>
                </a:lnTo>
                <a:lnTo>
                  <a:pt x="193967" y="447382"/>
                </a:lnTo>
                <a:lnTo>
                  <a:pt x="193967" y="446176"/>
                </a:lnTo>
                <a:lnTo>
                  <a:pt x="194106" y="444855"/>
                </a:lnTo>
                <a:lnTo>
                  <a:pt x="194106" y="443649"/>
                </a:lnTo>
                <a:lnTo>
                  <a:pt x="194106" y="442328"/>
                </a:lnTo>
                <a:lnTo>
                  <a:pt x="194106" y="441134"/>
                </a:lnTo>
                <a:lnTo>
                  <a:pt x="193967" y="439928"/>
                </a:lnTo>
                <a:lnTo>
                  <a:pt x="193827" y="438607"/>
                </a:lnTo>
                <a:lnTo>
                  <a:pt x="193827" y="437413"/>
                </a:lnTo>
                <a:lnTo>
                  <a:pt x="193687" y="436092"/>
                </a:lnTo>
                <a:lnTo>
                  <a:pt x="193408" y="434886"/>
                </a:lnTo>
                <a:lnTo>
                  <a:pt x="193268" y="433565"/>
                </a:lnTo>
                <a:lnTo>
                  <a:pt x="192989" y="432371"/>
                </a:lnTo>
                <a:lnTo>
                  <a:pt x="192709" y="431050"/>
                </a:lnTo>
                <a:lnTo>
                  <a:pt x="192430" y="429844"/>
                </a:lnTo>
                <a:lnTo>
                  <a:pt x="192150" y="428523"/>
                </a:lnTo>
                <a:lnTo>
                  <a:pt x="191719" y="427316"/>
                </a:lnTo>
                <a:lnTo>
                  <a:pt x="191312" y="425996"/>
                </a:lnTo>
                <a:lnTo>
                  <a:pt x="190893" y="424802"/>
                </a:lnTo>
                <a:lnTo>
                  <a:pt x="190322" y="423481"/>
                </a:lnTo>
                <a:lnTo>
                  <a:pt x="189763" y="422275"/>
                </a:lnTo>
                <a:lnTo>
                  <a:pt x="189204" y="421081"/>
                </a:lnTo>
                <a:lnTo>
                  <a:pt x="188645" y="419760"/>
                </a:lnTo>
                <a:lnTo>
                  <a:pt x="187947" y="418553"/>
                </a:lnTo>
                <a:lnTo>
                  <a:pt x="187236" y="417233"/>
                </a:lnTo>
                <a:lnTo>
                  <a:pt x="186397" y="416039"/>
                </a:lnTo>
                <a:lnTo>
                  <a:pt x="185559" y="414718"/>
                </a:lnTo>
                <a:lnTo>
                  <a:pt x="184721" y="413512"/>
                </a:lnTo>
                <a:lnTo>
                  <a:pt x="183870" y="412191"/>
                </a:lnTo>
                <a:lnTo>
                  <a:pt x="182892" y="410984"/>
                </a:lnTo>
                <a:lnTo>
                  <a:pt x="181914" y="409663"/>
                </a:lnTo>
                <a:lnTo>
                  <a:pt x="180924" y="408470"/>
                </a:lnTo>
                <a:lnTo>
                  <a:pt x="179806" y="407149"/>
                </a:lnTo>
                <a:lnTo>
                  <a:pt x="178688" y="405942"/>
                </a:lnTo>
                <a:lnTo>
                  <a:pt x="177431" y="404736"/>
                </a:lnTo>
                <a:lnTo>
                  <a:pt x="176161" y="403415"/>
                </a:lnTo>
                <a:lnTo>
                  <a:pt x="174891" y="402221"/>
                </a:lnTo>
                <a:lnTo>
                  <a:pt x="173494" y="400900"/>
                </a:lnTo>
                <a:lnTo>
                  <a:pt x="172097" y="399694"/>
                </a:lnTo>
                <a:lnTo>
                  <a:pt x="170687" y="398373"/>
                </a:lnTo>
                <a:lnTo>
                  <a:pt x="169151" y="397179"/>
                </a:lnTo>
                <a:lnTo>
                  <a:pt x="167601" y="395859"/>
                </a:lnTo>
                <a:lnTo>
                  <a:pt x="165925" y="394652"/>
                </a:lnTo>
                <a:lnTo>
                  <a:pt x="164236" y="393331"/>
                </a:lnTo>
                <a:lnTo>
                  <a:pt x="162559" y="392137"/>
                </a:lnTo>
                <a:lnTo>
                  <a:pt x="160731" y="390817"/>
                </a:lnTo>
                <a:lnTo>
                  <a:pt x="158902" y="389610"/>
                </a:lnTo>
                <a:lnTo>
                  <a:pt x="157086" y="388289"/>
                </a:lnTo>
                <a:lnTo>
                  <a:pt x="155117" y="387083"/>
                </a:lnTo>
                <a:lnTo>
                  <a:pt x="153161" y="385889"/>
                </a:lnTo>
                <a:lnTo>
                  <a:pt x="151053" y="384568"/>
                </a:lnTo>
                <a:lnTo>
                  <a:pt x="148945" y="383362"/>
                </a:lnTo>
                <a:lnTo>
                  <a:pt x="146850" y="382041"/>
                </a:lnTo>
                <a:lnTo>
                  <a:pt x="144741" y="380847"/>
                </a:lnTo>
                <a:lnTo>
                  <a:pt x="142506" y="379526"/>
                </a:lnTo>
                <a:lnTo>
                  <a:pt x="140258" y="378320"/>
                </a:lnTo>
                <a:lnTo>
                  <a:pt x="137871" y="376999"/>
                </a:lnTo>
                <a:lnTo>
                  <a:pt x="135483" y="375805"/>
                </a:lnTo>
                <a:lnTo>
                  <a:pt x="133108" y="374484"/>
                </a:lnTo>
                <a:lnTo>
                  <a:pt x="130721" y="373278"/>
                </a:lnTo>
                <a:lnTo>
                  <a:pt x="128193" y="371957"/>
                </a:lnTo>
                <a:lnTo>
                  <a:pt x="125666" y="370751"/>
                </a:lnTo>
                <a:lnTo>
                  <a:pt x="123151" y="369430"/>
                </a:lnTo>
                <a:lnTo>
                  <a:pt x="120624" y="368236"/>
                </a:lnTo>
                <a:lnTo>
                  <a:pt x="117957" y="367030"/>
                </a:lnTo>
                <a:lnTo>
                  <a:pt x="115290" y="365709"/>
                </a:lnTo>
                <a:lnTo>
                  <a:pt x="112623" y="364502"/>
                </a:lnTo>
                <a:lnTo>
                  <a:pt x="109956" y="363181"/>
                </a:lnTo>
                <a:lnTo>
                  <a:pt x="107302" y="361988"/>
                </a:lnTo>
                <a:lnTo>
                  <a:pt x="104495" y="360667"/>
                </a:lnTo>
                <a:lnTo>
                  <a:pt x="101688" y="359460"/>
                </a:lnTo>
                <a:lnTo>
                  <a:pt x="99021" y="358140"/>
                </a:lnTo>
                <a:lnTo>
                  <a:pt x="96215" y="356946"/>
                </a:lnTo>
                <a:lnTo>
                  <a:pt x="93408" y="355625"/>
                </a:lnTo>
                <a:lnTo>
                  <a:pt x="90614" y="354418"/>
                </a:lnTo>
                <a:lnTo>
                  <a:pt x="87795" y="353098"/>
                </a:lnTo>
                <a:lnTo>
                  <a:pt x="85001" y="351904"/>
                </a:lnTo>
                <a:lnTo>
                  <a:pt x="82194" y="350583"/>
                </a:lnTo>
                <a:lnTo>
                  <a:pt x="79387" y="349377"/>
                </a:lnTo>
                <a:lnTo>
                  <a:pt x="76720" y="348170"/>
                </a:lnTo>
                <a:lnTo>
                  <a:pt x="73913" y="346849"/>
                </a:lnTo>
                <a:lnTo>
                  <a:pt x="71107" y="345655"/>
                </a:lnTo>
                <a:lnTo>
                  <a:pt x="68440" y="344335"/>
                </a:lnTo>
                <a:lnTo>
                  <a:pt x="65646" y="343128"/>
                </a:lnTo>
                <a:lnTo>
                  <a:pt x="62979" y="341807"/>
                </a:lnTo>
                <a:lnTo>
                  <a:pt x="60312" y="340614"/>
                </a:lnTo>
                <a:lnTo>
                  <a:pt x="57645" y="339293"/>
                </a:lnTo>
                <a:lnTo>
                  <a:pt x="55130" y="338086"/>
                </a:lnTo>
                <a:lnTo>
                  <a:pt x="52463" y="336765"/>
                </a:lnTo>
                <a:lnTo>
                  <a:pt x="49936" y="335572"/>
                </a:lnTo>
                <a:lnTo>
                  <a:pt x="47409" y="334251"/>
                </a:lnTo>
                <a:lnTo>
                  <a:pt x="45021" y="333044"/>
                </a:lnTo>
                <a:lnTo>
                  <a:pt x="42646" y="331724"/>
                </a:lnTo>
                <a:lnTo>
                  <a:pt x="40258" y="330517"/>
                </a:lnTo>
                <a:lnTo>
                  <a:pt x="38011" y="329311"/>
                </a:lnTo>
                <a:lnTo>
                  <a:pt x="35623" y="327990"/>
                </a:lnTo>
                <a:lnTo>
                  <a:pt x="33527" y="326796"/>
                </a:lnTo>
                <a:lnTo>
                  <a:pt x="31419" y="325475"/>
                </a:lnTo>
                <a:lnTo>
                  <a:pt x="29311" y="324269"/>
                </a:lnTo>
                <a:lnTo>
                  <a:pt x="27216" y="322948"/>
                </a:lnTo>
                <a:lnTo>
                  <a:pt x="25247" y="321754"/>
                </a:lnTo>
                <a:lnTo>
                  <a:pt x="23431" y="320433"/>
                </a:lnTo>
                <a:lnTo>
                  <a:pt x="21602" y="319239"/>
                </a:lnTo>
                <a:lnTo>
                  <a:pt x="19773" y="317919"/>
                </a:lnTo>
                <a:lnTo>
                  <a:pt x="18097" y="316712"/>
                </a:lnTo>
                <a:lnTo>
                  <a:pt x="16560" y="315391"/>
                </a:lnTo>
                <a:lnTo>
                  <a:pt x="15011" y="314185"/>
                </a:lnTo>
                <a:lnTo>
                  <a:pt x="13614" y="312991"/>
                </a:lnTo>
                <a:lnTo>
                  <a:pt x="12204" y="311670"/>
                </a:lnTo>
                <a:lnTo>
                  <a:pt x="10807" y="310464"/>
                </a:lnTo>
                <a:lnTo>
                  <a:pt x="9537" y="309143"/>
                </a:lnTo>
                <a:lnTo>
                  <a:pt x="8420" y="307936"/>
                </a:lnTo>
                <a:lnTo>
                  <a:pt x="7302" y="306616"/>
                </a:lnTo>
                <a:lnTo>
                  <a:pt x="6311" y="305422"/>
                </a:lnTo>
                <a:lnTo>
                  <a:pt x="5473" y="304101"/>
                </a:lnTo>
                <a:lnTo>
                  <a:pt x="4495" y="302895"/>
                </a:lnTo>
                <a:lnTo>
                  <a:pt x="3797" y="301574"/>
                </a:lnTo>
                <a:lnTo>
                  <a:pt x="3086" y="300380"/>
                </a:lnTo>
                <a:lnTo>
                  <a:pt x="2387" y="299059"/>
                </a:lnTo>
                <a:lnTo>
                  <a:pt x="1828" y="297853"/>
                </a:lnTo>
                <a:lnTo>
                  <a:pt x="1409" y="296532"/>
                </a:lnTo>
                <a:lnTo>
                  <a:pt x="990" y="295338"/>
                </a:lnTo>
                <a:lnTo>
                  <a:pt x="698" y="294132"/>
                </a:lnTo>
                <a:lnTo>
                  <a:pt x="292" y="292811"/>
                </a:lnTo>
                <a:lnTo>
                  <a:pt x="152" y="291604"/>
                </a:lnTo>
                <a:lnTo>
                  <a:pt x="0" y="290283"/>
                </a:lnTo>
                <a:lnTo>
                  <a:pt x="0" y="289090"/>
                </a:lnTo>
                <a:lnTo>
                  <a:pt x="0" y="287756"/>
                </a:lnTo>
                <a:lnTo>
                  <a:pt x="0" y="286562"/>
                </a:lnTo>
                <a:lnTo>
                  <a:pt x="152" y="285242"/>
                </a:lnTo>
                <a:lnTo>
                  <a:pt x="292" y="284048"/>
                </a:lnTo>
                <a:lnTo>
                  <a:pt x="419" y="282727"/>
                </a:lnTo>
                <a:lnTo>
                  <a:pt x="698" y="281520"/>
                </a:lnTo>
                <a:lnTo>
                  <a:pt x="1130" y="280200"/>
                </a:lnTo>
                <a:lnTo>
                  <a:pt x="1409" y="279006"/>
                </a:lnTo>
                <a:lnTo>
                  <a:pt x="1828" y="277685"/>
                </a:lnTo>
                <a:lnTo>
                  <a:pt x="2387" y="276479"/>
                </a:lnTo>
                <a:lnTo>
                  <a:pt x="2806" y="275272"/>
                </a:lnTo>
                <a:lnTo>
                  <a:pt x="3365" y="273951"/>
                </a:lnTo>
                <a:lnTo>
                  <a:pt x="3936" y="272757"/>
                </a:lnTo>
                <a:lnTo>
                  <a:pt x="4495" y="271437"/>
                </a:lnTo>
                <a:lnTo>
                  <a:pt x="5194" y="270230"/>
                </a:lnTo>
                <a:lnTo>
                  <a:pt x="5892" y="268909"/>
                </a:lnTo>
                <a:lnTo>
                  <a:pt x="6591" y="267703"/>
                </a:lnTo>
                <a:lnTo>
                  <a:pt x="7302" y="266382"/>
                </a:lnTo>
                <a:lnTo>
                  <a:pt x="8000" y="265188"/>
                </a:lnTo>
                <a:lnTo>
                  <a:pt x="8699" y="263867"/>
                </a:lnTo>
                <a:lnTo>
                  <a:pt x="9537" y="262661"/>
                </a:lnTo>
                <a:lnTo>
                  <a:pt x="10236" y="261340"/>
                </a:lnTo>
                <a:lnTo>
                  <a:pt x="11087" y="260146"/>
                </a:lnTo>
                <a:lnTo>
                  <a:pt x="11785" y="258826"/>
                </a:lnTo>
                <a:lnTo>
                  <a:pt x="12623" y="257619"/>
                </a:lnTo>
                <a:lnTo>
                  <a:pt x="13474" y="256425"/>
                </a:lnTo>
                <a:lnTo>
                  <a:pt x="14173" y="255104"/>
                </a:lnTo>
                <a:lnTo>
                  <a:pt x="15011" y="253898"/>
                </a:lnTo>
                <a:lnTo>
                  <a:pt x="15849" y="252577"/>
                </a:lnTo>
                <a:lnTo>
                  <a:pt x="16560" y="251371"/>
                </a:lnTo>
                <a:lnTo>
                  <a:pt x="17398" y="250050"/>
                </a:lnTo>
                <a:lnTo>
                  <a:pt x="18097" y="248856"/>
                </a:lnTo>
                <a:lnTo>
                  <a:pt x="18935" y="247535"/>
                </a:lnTo>
                <a:lnTo>
                  <a:pt x="19646" y="246329"/>
                </a:lnTo>
                <a:lnTo>
                  <a:pt x="20345" y="245008"/>
                </a:lnTo>
                <a:lnTo>
                  <a:pt x="21183" y="243814"/>
                </a:lnTo>
                <a:lnTo>
                  <a:pt x="21882" y="242493"/>
                </a:lnTo>
                <a:lnTo>
                  <a:pt x="22440" y="241287"/>
                </a:lnTo>
                <a:lnTo>
                  <a:pt x="23152" y="239966"/>
                </a:lnTo>
                <a:lnTo>
                  <a:pt x="23850" y="238772"/>
                </a:lnTo>
                <a:lnTo>
                  <a:pt x="24409" y="237566"/>
                </a:lnTo>
                <a:lnTo>
                  <a:pt x="25107" y="236245"/>
                </a:lnTo>
                <a:lnTo>
                  <a:pt x="25666" y="235038"/>
                </a:lnTo>
                <a:lnTo>
                  <a:pt x="26238" y="233718"/>
                </a:lnTo>
                <a:lnTo>
                  <a:pt x="26796" y="232511"/>
                </a:lnTo>
                <a:lnTo>
                  <a:pt x="27216" y="231190"/>
                </a:lnTo>
                <a:lnTo>
                  <a:pt x="27774" y="229997"/>
                </a:lnTo>
                <a:lnTo>
                  <a:pt x="28193" y="228676"/>
                </a:lnTo>
                <a:lnTo>
                  <a:pt x="28752" y="227469"/>
                </a:lnTo>
                <a:lnTo>
                  <a:pt x="29184" y="226148"/>
                </a:lnTo>
                <a:lnTo>
                  <a:pt x="29603" y="224955"/>
                </a:lnTo>
                <a:lnTo>
                  <a:pt x="29883" y="223634"/>
                </a:lnTo>
                <a:lnTo>
                  <a:pt x="30302" y="222427"/>
                </a:lnTo>
                <a:lnTo>
                  <a:pt x="30721" y="221107"/>
                </a:lnTo>
                <a:lnTo>
                  <a:pt x="31000" y="219913"/>
                </a:lnTo>
                <a:lnTo>
                  <a:pt x="31280" y="218706"/>
                </a:lnTo>
                <a:lnTo>
                  <a:pt x="31559" y="217385"/>
                </a:lnTo>
                <a:lnTo>
                  <a:pt x="31838" y="216192"/>
                </a:lnTo>
                <a:lnTo>
                  <a:pt x="32130" y="214871"/>
                </a:lnTo>
                <a:lnTo>
                  <a:pt x="32410" y="213664"/>
                </a:lnTo>
                <a:lnTo>
                  <a:pt x="32689" y="212344"/>
                </a:lnTo>
                <a:lnTo>
                  <a:pt x="32829" y="211137"/>
                </a:lnTo>
                <a:lnTo>
                  <a:pt x="33108" y="209816"/>
                </a:lnTo>
                <a:lnTo>
                  <a:pt x="33235" y="208622"/>
                </a:lnTo>
                <a:lnTo>
                  <a:pt x="33527" y="207302"/>
                </a:lnTo>
                <a:lnTo>
                  <a:pt x="33667" y="206095"/>
                </a:lnTo>
                <a:lnTo>
                  <a:pt x="33947" y="204774"/>
                </a:lnTo>
                <a:lnTo>
                  <a:pt x="34086" y="203581"/>
                </a:lnTo>
                <a:lnTo>
                  <a:pt x="34226" y="202374"/>
                </a:lnTo>
                <a:lnTo>
                  <a:pt x="34505" y="201053"/>
                </a:lnTo>
                <a:lnTo>
                  <a:pt x="34645" y="199859"/>
                </a:lnTo>
                <a:lnTo>
                  <a:pt x="34924" y="198539"/>
                </a:lnTo>
                <a:lnTo>
                  <a:pt x="35077" y="197332"/>
                </a:lnTo>
                <a:lnTo>
                  <a:pt x="35344" y="196011"/>
                </a:lnTo>
                <a:lnTo>
                  <a:pt x="35483" y="194805"/>
                </a:lnTo>
                <a:lnTo>
                  <a:pt x="35775" y="193484"/>
                </a:lnTo>
                <a:lnTo>
                  <a:pt x="36055" y="192278"/>
                </a:lnTo>
                <a:lnTo>
                  <a:pt x="36334" y="190957"/>
                </a:lnTo>
                <a:lnTo>
                  <a:pt x="36614" y="189763"/>
                </a:lnTo>
                <a:lnTo>
                  <a:pt x="36893" y="188442"/>
                </a:lnTo>
                <a:lnTo>
                  <a:pt x="37172" y="187236"/>
                </a:lnTo>
                <a:lnTo>
                  <a:pt x="37452" y="185915"/>
                </a:lnTo>
                <a:lnTo>
                  <a:pt x="37871" y="184721"/>
                </a:lnTo>
                <a:lnTo>
                  <a:pt x="38290" y="183515"/>
                </a:lnTo>
                <a:lnTo>
                  <a:pt x="38722" y="182194"/>
                </a:lnTo>
                <a:lnTo>
                  <a:pt x="39128" y="181000"/>
                </a:lnTo>
                <a:lnTo>
                  <a:pt x="39700" y="179679"/>
                </a:lnTo>
                <a:lnTo>
                  <a:pt x="40119" y="178473"/>
                </a:lnTo>
                <a:lnTo>
                  <a:pt x="40678" y="177152"/>
                </a:lnTo>
                <a:lnTo>
                  <a:pt x="41236" y="175958"/>
                </a:lnTo>
                <a:lnTo>
                  <a:pt x="41948" y="174637"/>
                </a:lnTo>
                <a:lnTo>
                  <a:pt x="42646" y="173431"/>
                </a:lnTo>
                <a:lnTo>
                  <a:pt x="43345" y="172110"/>
                </a:lnTo>
                <a:lnTo>
                  <a:pt x="44043" y="170903"/>
                </a:lnTo>
                <a:lnTo>
                  <a:pt x="44881" y="169583"/>
                </a:lnTo>
                <a:lnTo>
                  <a:pt x="45719" y="168389"/>
                </a:lnTo>
                <a:lnTo>
                  <a:pt x="46570" y="167068"/>
                </a:lnTo>
                <a:lnTo>
                  <a:pt x="47409" y="165862"/>
                </a:lnTo>
                <a:lnTo>
                  <a:pt x="48386" y="164668"/>
                </a:lnTo>
                <a:lnTo>
                  <a:pt x="49364" y="163347"/>
                </a:lnTo>
                <a:lnTo>
                  <a:pt x="50495" y="162140"/>
                </a:lnTo>
                <a:lnTo>
                  <a:pt x="51612" y="160820"/>
                </a:lnTo>
                <a:lnTo>
                  <a:pt x="52743" y="159626"/>
                </a:lnTo>
                <a:lnTo>
                  <a:pt x="53860" y="158292"/>
                </a:lnTo>
                <a:lnTo>
                  <a:pt x="55130" y="157099"/>
                </a:lnTo>
                <a:lnTo>
                  <a:pt x="56387" y="155778"/>
                </a:lnTo>
                <a:lnTo>
                  <a:pt x="57784" y="154571"/>
                </a:lnTo>
                <a:lnTo>
                  <a:pt x="59194" y="153250"/>
                </a:lnTo>
                <a:lnTo>
                  <a:pt x="60591" y="152044"/>
                </a:lnTo>
                <a:lnTo>
                  <a:pt x="62001" y="150723"/>
                </a:lnTo>
                <a:lnTo>
                  <a:pt x="63538" y="149529"/>
                </a:lnTo>
                <a:lnTo>
                  <a:pt x="65087" y="148209"/>
                </a:lnTo>
                <a:lnTo>
                  <a:pt x="66624" y="147002"/>
                </a:lnTo>
                <a:lnTo>
                  <a:pt x="68313" y="145808"/>
                </a:lnTo>
                <a:lnTo>
                  <a:pt x="69989" y="144487"/>
                </a:lnTo>
                <a:lnTo>
                  <a:pt x="71818" y="143294"/>
                </a:lnTo>
                <a:lnTo>
                  <a:pt x="73494" y="141973"/>
                </a:lnTo>
                <a:lnTo>
                  <a:pt x="75323" y="140766"/>
                </a:lnTo>
                <a:lnTo>
                  <a:pt x="77152" y="139446"/>
                </a:lnTo>
                <a:lnTo>
                  <a:pt x="79108" y="138239"/>
                </a:lnTo>
                <a:lnTo>
                  <a:pt x="80924" y="136918"/>
                </a:lnTo>
                <a:lnTo>
                  <a:pt x="82892" y="135712"/>
                </a:lnTo>
                <a:lnTo>
                  <a:pt x="84848" y="134391"/>
                </a:lnTo>
                <a:lnTo>
                  <a:pt x="86817" y="133197"/>
                </a:lnTo>
                <a:lnTo>
                  <a:pt x="88925" y="131876"/>
                </a:lnTo>
                <a:lnTo>
                  <a:pt x="90893" y="130670"/>
                </a:lnTo>
                <a:lnTo>
                  <a:pt x="92989" y="129349"/>
                </a:lnTo>
                <a:lnTo>
                  <a:pt x="95097" y="128155"/>
                </a:lnTo>
                <a:lnTo>
                  <a:pt x="97205" y="126949"/>
                </a:lnTo>
                <a:lnTo>
                  <a:pt x="99440" y="125628"/>
                </a:lnTo>
                <a:lnTo>
                  <a:pt x="101549" y="124434"/>
                </a:lnTo>
                <a:lnTo>
                  <a:pt x="103644" y="123113"/>
                </a:lnTo>
                <a:lnTo>
                  <a:pt x="105892" y="121907"/>
                </a:lnTo>
                <a:lnTo>
                  <a:pt x="108000" y="120586"/>
                </a:lnTo>
                <a:lnTo>
                  <a:pt x="110235" y="119380"/>
                </a:lnTo>
                <a:lnTo>
                  <a:pt x="112483" y="118059"/>
                </a:lnTo>
                <a:lnTo>
                  <a:pt x="114592" y="116865"/>
                </a:lnTo>
                <a:lnTo>
                  <a:pt x="116839" y="115544"/>
                </a:lnTo>
                <a:lnTo>
                  <a:pt x="119075" y="114338"/>
                </a:lnTo>
                <a:lnTo>
                  <a:pt x="121183" y="113017"/>
                </a:lnTo>
                <a:lnTo>
                  <a:pt x="123431" y="111810"/>
                </a:lnTo>
                <a:lnTo>
                  <a:pt x="125526" y="110617"/>
                </a:lnTo>
                <a:lnTo>
                  <a:pt x="127774" y="109296"/>
                </a:lnTo>
                <a:lnTo>
                  <a:pt x="129870" y="108102"/>
                </a:lnTo>
                <a:lnTo>
                  <a:pt x="131978" y="106781"/>
                </a:lnTo>
                <a:lnTo>
                  <a:pt x="134226" y="105575"/>
                </a:lnTo>
                <a:lnTo>
                  <a:pt x="136334" y="104254"/>
                </a:lnTo>
                <a:lnTo>
                  <a:pt x="138290" y="103060"/>
                </a:lnTo>
                <a:lnTo>
                  <a:pt x="140398" y="101739"/>
                </a:lnTo>
                <a:lnTo>
                  <a:pt x="142506" y="100533"/>
                </a:lnTo>
                <a:lnTo>
                  <a:pt x="144462" y="99212"/>
                </a:lnTo>
                <a:lnTo>
                  <a:pt x="146430" y="98005"/>
                </a:lnTo>
                <a:lnTo>
                  <a:pt x="148386" y="96685"/>
                </a:lnTo>
                <a:lnTo>
                  <a:pt x="150355" y="95478"/>
                </a:lnTo>
                <a:lnTo>
                  <a:pt x="152311" y="94157"/>
                </a:lnTo>
                <a:lnTo>
                  <a:pt x="154139" y="92964"/>
                </a:lnTo>
                <a:lnTo>
                  <a:pt x="155968" y="91757"/>
                </a:lnTo>
                <a:lnTo>
                  <a:pt x="157784" y="90436"/>
                </a:lnTo>
                <a:lnTo>
                  <a:pt x="159473" y="89242"/>
                </a:lnTo>
                <a:lnTo>
                  <a:pt x="161289" y="87922"/>
                </a:lnTo>
                <a:lnTo>
                  <a:pt x="162979" y="86715"/>
                </a:lnTo>
                <a:lnTo>
                  <a:pt x="164655" y="85394"/>
                </a:lnTo>
                <a:lnTo>
                  <a:pt x="166204" y="84201"/>
                </a:lnTo>
                <a:lnTo>
                  <a:pt x="167893" y="82880"/>
                </a:lnTo>
                <a:lnTo>
                  <a:pt x="169290" y="81673"/>
                </a:lnTo>
                <a:lnTo>
                  <a:pt x="170827" y="80352"/>
                </a:lnTo>
                <a:lnTo>
                  <a:pt x="172377" y="79146"/>
                </a:lnTo>
                <a:lnTo>
                  <a:pt x="173774" y="77825"/>
                </a:lnTo>
                <a:lnTo>
                  <a:pt x="175183" y="76631"/>
                </a:lnTo>
                <a:lnTo>
                  <a:pt x="176441" y="75311"/>
                </a:lnTo>
                <a:lnTo>
                  <a:pt x="177838" y="74104"/>
                </a:lnTo>
                <a:lnTo>
                  <a:pt x="179108" y="72910"/>
                </a:lnTo>
                <a:lnTo>
                  <a:pt x="180225" y="71589"/>
                </a:lnTo>
                <a:lnTo>
                  <a:pt x="181482" y="70383"/>
                </a:lnTo>
                <a:lnTo>
                  <a:pt x="182613" y="69062"/>
                </a:lnTo>
                <a:lnTo>
                  <a:pt x="183730" y="67868"/>
                </a:lnTo>
                <a:lnTo>
                  <a:pt x="184721" y="66548"/>
                </a:lnTo>
                <a:lnTo>
                  <a:pt x="185839" y="65341"/>
                </a:lnTo>
                <a:lnTo>
                  <a:pt x="186816" y="64020"/>
                </a:lnTo>
                <a:lnTo>
                  <a:pt x="187794" y="62814"/>
                </a:lnTo>
                <a:lnTo>
                  <a:pt x="188645" y="61493"/>
                </a:lnTo>
                <a:lnTo>
                  <a:pt x="189623" y="60299"/>
                </a:lnTo>
                <a:lnTo>
                  <a:pt x="190461" y="58978"/>
                </a:lnTo>
                <a:lnTo>
                  <a:pt x="191173" y="57772"/>
                </a:lnTo>
                <a:lnTo>
                  <a:pt x="192011" y="56451"/>
                </a:lnTo>
                <a:lnTo>
                  <a:pt x="192709" y="55245"/>
                </a:lnTo>
                <a:lnTo>
                  <a:pt x="193408" y="54051"/>
                </a:lnTo>
                <a:lnTo>
                  <a:pt x="194106" y="52730"/>
                </a:lnTo>
                <a:lnTo>
                  <a:pt x="194817" y="51523"/>
                </a:lnTo>
                <a:lnTo>
                  <a:pt x="195376" y="50203"/>
                </a:lnTo>
                <a:lnTo>
                  <a:pt x="196075" y="49009"/>
                </a:lnTo>
                <a:lnTo>
                  <a:pt x="196634" y="47688"/>
                </a:lnTo>
                <a:lnTo>
                  <a:pt x="197053" y="46482"/>
                </a:lnTo>
                <a:lnTo>
                  <a:pt x="197611" y="45161"/>
                </a:lnTo>
                <a:lnTo>
                  <a:pt x="198183" y="43967"/>
                </a:lnTo>
                <a:lnTo>
                  <a:pt x="198602" y="42646"/>
                </a:lnTo>
                <a:lnTo>
                  <a:pt x="199021" y="41440"/>
                </a:lnTo>
                <a:lnTo>
                  <a:pt x="199440" y="40119"/>
                </a:lnTo>
                <a:lnTo>
                  <a:pt x="199859" y="38912"/>
                </a:lnTo>
                <a:lnTo>
                  <a:pt x="200278" y="37592"/>
                </a:lnTo>
                <a:lnTo>
                  <a:pt x="200558" y="36398"/>
                </a:lnTo>
                <a:lnTo>
                  <a:pt x="200837" y="35191"/>
                </a:lnTo>
                <a:lnTo>
                  <a:pt x="201256" y="33870"/>
                </a:lnTo>
                <a:lnTo>
                  <a:pt x="201548" y="32677"/>
                </a:lnTo>
                <a:lnTo>
                  <a:pt x="201828" y="31356"/>
                </a:lnTo>
                <a:lnTo>
                  <a:pt x="202107" y="30149"/>
                </a:lnTo>
                <a:lnTo>
                  <a:pt x="202247" y="28829"/>
                </a:lnTo>
                <a:lnTo>
                  <a:pt x="202526" y="27635"/>
                </a:lnTo>
                <a:lnTo>
                  <a:pt x="202806" y="26314"/>
                </a:lnTo>
                <a:lnTo>
                  <a:pt x="202945" y="25107"/>
                </a:lnTo>
                <a:lnTo>
                  <a:pt x="203225" y="23787"/>
                </a:lnTo>
                <a:lnTo>
                  <a:pt x="203365" y="22580"/>
                </a:lnTo>
                <a:lnTo>
                  <a:pt x="203504" y="21259"/>
                </a:lnTo>
                <a:lnTo>
                  <a:pt x="203644" y="20066"/>
                </a:lnTo>
                <a:lnTo>
                  <a:pt x="203784" y="18745"/>
                </a:lnTo>
                <a:lnTo>
                  <a:pt x="203923" y="17538"/>
                </a:lnTo>
                <a:lnTo>
                  <a:pt x="204076" y="16332"/>
                </a:lnTo>
                <a:lnTo>
                  <a:pt x="204203" y="15011"/>
                </a:lnTo>
                <a:lnTo>
                  <a:pt x="204355" y="13817"/>
                </a:lnTo>
                <a:lnTo>
                  <a:pt x="204495" y="12496"/>
                </a:lnTo>
                <a:lnTo>
                  <a:pt x="204495" y="11290"/>
                </a:lnTo>
                <a:lnTo>
                  <a:pt x="204635" y="9969"/>
                </a:lnTo>
                <a:lnTo>
                  <a:pt x="204635" y="8775"/>
                </a:lnTo>
                <a:lnTo>
                  <a:pt x="204774" y="7454"/>
                </a:lnTo>
                <a:lnTo>
                  <a:pt x="204914" y="6248"/>
                </a:lnTo>
                <a:lnTo>
                  <a:pt x="204914" y="4927"/>
                </a:lnTo>
                <a:lnTo>
                  <a:pt x="204914" y="3733"/>
                </a:lnTo>
                <a:lnTo>
                  <a:pt x="205054" y="2413"/>
                </a:lnTo>
                <a:lnTo>
                  <a:pt x="205054" y="1206"/>
                </a:lnTo>
                <a:lnTo>
                  <a:pt x="205193" y="0"/>
                </a:lnTo>
                <a:lnTo>
                  <a:pt x="206171" y="0"/>
                </a:lnTo>
                <a:lnTo>
                  <a:pt x="206171" y="1206"/>
                </a:lnTo>
                <a:lnTo>
                  <a:pt x="206311" y="2413"/>
                </a:lnTo>
                <a:lnTo>
                  <a:pt x="206311" y="3733"/>
                </a:lnTo>
                <a:lnTo>
                  <a:pt x="206451" y="4927"/>
                </a:lnTo>
                <a:lnTo>
                  <a:pt x="206451" y="6248"/>
                </a:lnTo>
                <a:lnTo>
                  <a:pt x="206590" y="7454"/>
                </a:lnTo>
                <a:lnTo>
                  <a:pt x="206590" y="8775"/>
                </a:lnTo>
                <a:lnTo>
                  <a:pt x="206730" y="9969"/>
                </a:lnTo>
                <a:lnTo>
                  <a:pt x="206730" y="11290"/>
                </a:lnTo>
                <a:lnTo>
                  <a:pt x="206870" y="12496"/>
                </a:lnTo>
                <a:lnTo>
                  <a:pt x="207022" y="13817"/>
                </a:lnTo>
                <a:lnTo>
                  <a:pt x="207149" y="15011"/>
                </a:lnTo>
                <a:lnTo>
                  <a:pt x="207149" y="16332"/>
                </a:lnTo>
                <a:lnTo>
                  <a:pt x="207302" y="17538"/>
                </a:lnTo>
                <a:lnTo>
                  <a:pt x="207429" y="18745"/>
                </a:lnTo>
                <a:lnTo>
                  <a:pt x="207581" y="20066"/>
                </a:lnTo>
                <a:lnTo>
                  <a:pt x="207848" y="21259"/>
                </a:lnTo>
                <a:lnTo>
                  <a:pt x="208000" y="22580"/>
                </a:lnTo>
                <a:lnTo>
                  <a:pt x="208140" y="23787"/>
                </a:lnTo>
                <a:lnTo>
                  <a:pt x="208279" y="25107"/>
                </a:lnTo>
                <a:lnTo>
                  <a:pt x="208559" y="26314"/>
                </a:lnTo>
                <a:lnTo>
                  <a:pt x="208699" y="27635"/>
                </a:lnTo>
                <a:lnTo>
                  <a:pt x="208978" y="28829"/>
                </a:lnTo>
                <a:lnTo>
                  <a:pt x="209257" y="30149"/>
                </a:lnTo>
                <a:lnTo>
                  <a:pt x="209537" y="31356"/>
                </a:lnTo>
                <a:lnTo>
                  <a:pt x="209816" y="32677"/>
                </a:lnTo>
                <a:lnTo>
                  <a:pt x="210096" y="33870"/>
                </a:lnTo>
                <a:lnTo>
                  <a:pt x="210375" y="35191"/>
                </a:lnTo>
                <a:lnTo>
                  <a:pt x="210794" y="36398"/>
                </a:lnTo>
                <a:lnTo>
                  <a:pt x="211086" y="37592"/>
                </a:lnTo>
                <a:lnTo>
                  <a:pt x="211505" y="38912"/>
                </a:lnTo>
                <a:lnTo>
                  <a:pt x="211924" y="40119"/>
                </a:lnTo>
                <a:lnTo>
                  <a:pt x="212204" y="41440"/>
                </a:lnTo>
                <a:lnTo>
                  <a:pt x="212763" y="42646"/>
                </a:lnTo>
                <a:lnTo>
                  <a:pt x="213182" y="43967"/>
                </a:lnTo>
                <a:lnTo>
                  <a:pt x="213613" y="45161"/>
                </a:lnTo>
                <a:lnTo>
                  <a:pt x="214172" y="46482"/>
                </a:lnTo>
                <a:lnTo>
                  <a:pt x="214731" y="47688"/>
                </a:lnTo>
                <a:lnTo>
                  <a:pt x="215290" y="49009"/>
                </a:lnTo>
                <a:lnTo>
                  <a:pt x="215849" y="50203"/>
                </a:lnTo>
                <a:lnTo>
                  <a:pt x="216560" y="51523"/>
                </a:lnTo>
                <a:lnTo>
                  <a:pt x="217119" y="52730"/>
                </a:lnTo>
                <a:lnTo>
                  <a:pt x="217817" y="54051"/>
                </a:lnTo>
                <a:lnTo>
                  <a:pt x="218516" y="55245"/>
                </a:lnTo>
                <a:lnTo>
                  <a:pt x="219354" y="56451"/>
                </a:lnTo>
                <a:lnTo>
                  <a:pt x="220052" y="57772"/>
                </a:lnTo>
                <a:lnTo>
                  <a:pt x="220903" y="58978"/>
                </a:lnTo>
                <a:lnTo>
                  <a:pt x="221741" y="60299"/>
                </a:lnTo>
                <a:lnTo>
                  <a:pt x="222580" y="61493"/>
                </a:lnTo>
                <a:lnTo>
                  <a:pt x="223558" y="62814"/>
                </a:lnTo>
                <a:lnTo>
                  <a:pt x="224548" y="64020"/>
                </a:lnTo>
                <a:lnTo>
                  <a:pt x="225526" y="65341"/>
                </a:lnTo>
                <a:lnTo>
                  <a:pt x="226504" y="66548"/>
                </a:lnTo>
                <a:lnTo>
                  <a:pt x="227634" y="67868"/>
                </a:lnTo>
                <a:lnTo>
                  <a:pt x="228752" y="69062"/>
                </a:lnTo>
                <a:lnTo>
                  <a:pt x="229869" y="70383"/>
                </a:lnTo>
                <a:lnTo>
                  <a:pt x="231000" y="71589"/>
                </a:lnTo>
                <a:lnTo>
                  <a:pt x="232257" y="72910"/>
                </a:lnTo>
                <a:lnTo>
                  <a:pt x="233514" y="74104"/>
                </a:lnTo>
                <a:lnTo>
                  <a:pt x="234784" y="75311"/>
                </a:lnTo>
                <a:lnTo>
                  <a:pt x="236181" y="76631"/>
                </a:lnTo>
                <a:lnTo>
                  <a:pt x="237591" y="77825"/>
                </a:lnTo>
                <a:lnTo>
                  <a:pt x="238988" y="79146"/>
                </a:lnTo>
                <a:lnTo>
                  <a:pt x="240398" y="80352"/>
                </a:lnTo>
                <a:lnTo>
                  <a:pt x="241934" y="81673"/>
                </a:lnTo>
                <a:lnTo>
                  <a:pt x="243484" y="82880"/>
                </a:lnTo>
                <a:lnTo>
                  <a:pt x="245021" y="84201"/>
                </a:lnTo>
                <a:lnTo>
                  <a:pt x="246710" y="85394"/>
                </a:lnTo>
                <a:lnTo>
                  <a:pt x="248386" y="86715"/>
                </a:lnTo>
                <a:lnTo>
                  <a:pt x="250075" y="87922"/>
                </a:lnTo>
                <a:lnTo>
                  <a:pt x="251752" y="89242"/>
                </a:lnTo>
                <a:lnTo>
                  <a:pt x="253580" y="90436"/>
                </a:lnTo>
                <a:lnTo>
                  <a:pt x="255396" y="91757"/>
                </a:lnTo>
                <a:lnTo>
                  <a:pt x="257225" y="92964"/>
                </a:lnTo>
                <a:lnTo>
                  <a:pt x="259041" y="94157"/>
                </a:lnTo>
                <a:lnTo>
                  <a:pt x="261023" y="95478"/>
                </a:lnTo>
                <a:lnTo>
                  <a:pt x="262839" y="96685"/>
                </a:lnTo>
                <a:lnTo>
                  <a:pt x="264794" y="98005"/>
                </a:lnTo>
                <a:lnTo>
                  <a:pt x="266763" y="99212"/>
                </a:lnTo>
                <a:lnTo>
                  <a:pt x="268871" y="100533"/>
                </a:lnTo>
                <a:lnTo>
                  <a:pt x="270827" y="101739"/>
                </a:lnTo>
                <a:lnTo>
                  <a:pt x="272935" y="103060"/>
                </a:lnTo>
                <a:lnTo>
                  <a:pt x="275031" y="104254"/>
                </a:lnTo>
                <a:lnTo>
                  <a:pt x="277139" y="105575"/>
                </a:lnTo>
                <a:lnTo>
                  <a:pt x="279247" y="106781"/>
                </a:lnTo>
                <a:lnTo>
                  <a:pt x="281343" y="108102"/>
                </a:lnTo>
                <a:lnTo>
                  <a:pt x="283590" y="109296"/>
                </a:lnTo>
                <a:lnTo>
                  <a:pt x="285699" y="110617"/>
                </a:lnTo>
                <a:lnTo>
                  <a:pt x="287947" y="111810"/>
                </a:lnTo>
                <a:lnTo>
                  <a:pt x="290042" y="113017"/>
                </a:lnTo>
                <a:lnTo>
                  <a:pt x="292277" y="114338"/>
                </a:lnTo>
                <a:lnTo>
                  <a:pt x="294385" y="115544"/>
                </a:lnTo>
                <a:lnTo>
                  <a:pt x="296633" y="116865"/>
                </a:lnTo>
                <a:lnTo>
                  <a:pt x="298881" y="118059"/>
                </a:lnTo>
                <a:lnTo>
                  <a:pt x="300977" y="119380"/>
                </a:lnTo>
                <a:lnTo>
                  <a:pt x="303225" y="120586"/>
                </a:lnTo>
                <a:lnTo>
                  <a:pt x="305473" y="121907"/>
                </a:lnTo>
                <a:lnTo>
                  <a:pt x="307581" y="123113"/>
                </a:lnTo>
                <a:lnTo>
                  <a:pt x="309816" y="124434"/>
                </a:lnTo>
                <a:lnTo>
                  <a:pt x="311911" y="125628"/>
                </a:lnTo>
                <a:lnTo>
                  <a:pt x="314020" y="126949"/>
                </a:lnTo>
                <a:lnTo>
                  <a:pt x="316128" y="128155"/>
                </a:lnTo>
                <a:lnTo>
                  <a:pt x="318223" y="129349"/>
                </a:lnTo>
                <a:lnTo>
                  <a:pt x="320332" y="130670"/>
                </a:lnTo>
                <a:lnTo>
                  <a:pt x="322440" y="131876"/>
                </a:lnTo>
                <a:lnTo>
                  <a:pt x="324408" y="133197"/>
                </a:lnTo>
                <a:lnTo>
                  <a:pt x="326364" y="134391"/>
                </a:lnTo>
                <a:lnTo>
                  <a:pt x="328472" y="135712"/>
                </a:lnTo>
                <a:lnTo>
                  <a:pt x="330301" y="136918"/>
                </a:lnTo>
                <a:lnTo>
                  <a:pt x="332257" y="138239"/>
                </a:lnTo>
                <a:lnTo>
                  <a:pt x="334073" y="139446"/>
                </a:lnTo>
                <a:lnTo>
                  <a:pt x="336041" y="140766"/>
                </a:lnTo>
                <a:lnTo>
                  <a:pt x="337731" y="141973"/>
                </a:lnTo>
                <a:lnTo>
                  <a:pt x="339547" y="143294"/>
                </a:lnTo>
                <a:lnTo>
                  <a:pt x="341236" y="144487"/>
                </a:lnTo>
                <a:lnTo>
                  <a:pt x="342925" y="145808"/>
                </a:lnTo>
                <a:lnTo>
                  <a:pt x="344601" y="147002"/>
                </a:lnTo>
                <a:lnTo>
                  <a:pt x="346278" y="148209"/>
                </a:lnTo>
                <a:lnTo>
                  <a:pt x="347814" y="149529"/>
                </a:lnTo>
                <a:lnTo>
                  <a:pt x="349224" y="150723"/>
                </a:lnTo>
                <a:lnTo>
                  <a:pt x="350773" y="152044"/>
                </a:lnTo>
                <a:lnTo>
                  <a:pt x="352170" y="153250"/>
                </a:lnTo>
                <a:lnTo>
                  <a:pt x="353580" y="154571"/>
                </a:lnTo>
                <a:lnTo>
                  <a:pt x="354837" y="155778"/>
                </a:lnTo>
                <a:lnTo>
                  <a:pt x="356107" y="157099"/>
                </a:lnTo>
                <a:lnTo>
                  <a:pt x="357352" y="158292"/>
                </a:lnTo>
                <a:lnTo>
                  <a:pt x="362826" y="164668"/>
                </a:lnTo>
                <a:lnTo>
                  <a:pt x="363816" y="165862"/>
                </a:lnTo>
                <a:lnTo>
                  <a:pt x="364794" y="167068"/>
                </a:lnTo>
                <a:lnTo>
                  <a:pt x="365645" y="168389"/>
                </a:lnTo>
                <a:lnTo>
                  <a:pt x="366471" y="169583"/>
                </a:lnTo>
                <a:lnTo>
                  <a:pt x="367322" y="170903"/>
                </a:lnTo>
                <a:lnTo>
                  <a:pt x="368020" y="172110"/>
                </a:lnTo>
                <a:lnTo>
                  <a:pt x="368719" y="173431"/>
                </a:lnTo>
                <a:lnTo>
                  <a:pt x="369430" y="174637"/>
                </a:lnTo>
                <a:lnTo>
                  <a:pt x="369989" y="175958"/>
                </a:lnTo>
                <a:lnTo>
                  <a:pt x="370547" y="177152"/>
                </a:lnTo>
                <a:lnTo>
                  <a:pt x="371106" y="178473"/>
                </a:lnTo>
                <a:lnTo>
                  <a:pt x="371665" y="179679"/>
                </a:lnTo>
                <a:lnTo>
                  <a:pt x="372097" y="181000"/>
                </a:lnTo>
                <a:lnTo>
                  <a:pt x="372656" y="182194"/>
                </a:lnTo>
                <a:lnTo>
                  <a:pt x="373075" y="183515"/>
                </a:lnTo>
                <a:lnTo>
                  <a:pt x="373341" y="184721"/>
                </a:lnTo>
                <a:lnTo>
                  <a:pt x="373760" y="185915"/>
                </a:lnTo>
                <a:lnTo>
                  <a:pt x="374192" y="187236"/>
                </a:lnTo>
                <a:lnTo>
                  <a:pt x="374472" y="188442"/>
                </a:lnTo>
                <a:lnTo>
                  <a:pt x="374764" y="189763"/>
                </a:lnTo>
                <a:lnTo>
                  <a:pt x="375030" y="190957"/>
                </a:lnTo>
                <a:lnTo>
                  <a:pt x="375323" y="192278"/>
                </a:lnTo>
                <a:lnTo>
                  <a:pt x="375589" y="193484"/>
                </a:lnTo>
                <a:lnTo>
                  <a:pt x="375742" y="194805"/>
                </a:lnTo>
                <a:lnTo>
                  <a:pt x="376008" y="196011"/>
                </a:lnTo>
                <a:lnTo>
                  <a:pt x="376300" y="197332"/>
                </a:lnTo>
                <a:lnTo>
                  <a:pt x="376427" y="198539"/>
                </a:lnTo>
                <a:lnTo>
                  <a:pt x="376580" y="199859"/>
                </a:lnTo>
                <a:lnTo>
                  <a:pt x="376859" y="201053"/>
                </a:lnTo>
                <a:lnTo>
                  <a:pt x="376999" y="202374"/>
                </a:lnTo>
                <a:lnTo>
                  <a:pt x="377278" y="203581"/>
                </a:lnTo>
                <a:lnTo>
                  <a:pt x="377418" y="204774"/>
                </a:lnTo>
                <a:lnTo>
                  <a:pt x="377558" y="206095"/>
                </a:lnTo>
                <a:lnTo>
                  <a:pt x="377837" y="207302"/>
                </a:lnTo>
                <a:lnTo>
                  <a:pt x="377977" y="208622"/>
                </a:lnTo>
                <a:lnTo>
                  <a:pt x="378256" y="209816"/>
                </a:lnTo>
                <a:lnTo>
                  <a:pt x="378409" y="211137"/>
                </a:lnTo>
                <a:lnTo>
                  <a:pt x="378675" y="212344"/>
                </a:lnTo>
                <a:lnTo>
                  <a:pt x="378828" y="213664"/>
                </a:lnTo>
                <a:lnTo>
                  <a:pt x="379094" y="214871"/>
                </a:lnTo>
                <a:lnTo>
                  <a:pt x="379387" y="216192"/>
                </a:lnTo>
                <a:lnTo>
                  <a:pt x="379653" y="217385"/>
                </a:lnTo>
                <a:lnTo>
                  <a:pt x="379945" y="218706"/>
                </a:lnTo>
                <a:lnTo>
                  <a:pt x="380364" y="219913"/>
                </a:lnTo>
                <a:lnTo>
                  <a:pt x="380644" y="221107"/>
                </a:lnTo>
                <a:lnTo>
                  <a:pt x="380923" y="222427"/>
                </a:lnTo>
                <a:lnTo>
                  <a:pt x="381342" y="223634"/>
                </a:lnTo>
                <a:lnTo>
                  <a:pt x="381761" y="224955"/>
                </a:lnTo>
                <a:lnTo>
                  <a:pt x="382193" y="226148"/>
                </a:lnTo>
                <a:lnTo>
                  <a:pt x="382612" y="227469"/>
                </a:lnTo>
                <a:lnTo>
                  <a:pt x="383031" y="228676"/>
                </a:lnTo>
                <a:lnTo>
                  <a:pt x="383590" y="229997"/>
                </a:lnTo>
                <a:lnTo>
                  <a:pt x="384009" y="231190"/>
                </a:lnTo>
                <a:lnTo>
                  <a:pt x="384568" y="232511"/>
                </a:lnTo>
                <a:lnTo>
                  <a:pt x="385127" y="233718"/>
                </a:lnTo>
                <a:lnTo>
                  <a:pt x="385698" y="235038"/>
                </a:lnTo>
                <a:lnTo>
                  <a:pt x="386257" y="236245"/>
                </a:lnTo>
                <a:lnTo>
                  <a:pt x="386816" y="237566"/>
                </a:lnTo>
                <a:lnTo>
                  <a:pt x="387515" y="238772"/>
                </a:lnTo>
                <a:lnTo>
                  <a:pt x="388073" y="239966"/>
                </a:lnTo>
                <a:lnTo>
                  <a:pt x="388772" y="241287"/>
                </a:lnTo>
                <a:lnTo>
                  <a:pt x="389483" y="242493"/>
                </a:lnTo>
                <a:lnTo>
                  <a:pt x="390182" y="243814"/>
                </a:lnTo>
                <a:lnTo>
                  <a:pt x="390880" y="245008"/>
                </a:lnTo>
                <a:lnTo>
                  <a:pt x="391591" y="246329"/>
                </a:lnTo>
                <a:lnTo>
                  <a:pt x="392417" y="247535"/>
                </a:lnTo>
                <a:lnTo>
                  <a:pt x="393128" y="248856"/>
                </a:lnTo>
                <a:lnTo>
                  <a:pt x="393966" y="250050"/>
                </a:lnTo>
                <a:lnTo>
                  <a:pt x="394665" y="251371"/>
                </a:lnTo>
                <a:lnTo>
                  <a:pt x="395503" y="252577"/>
                </a:lnTo>
                <a:lnTo>
                  <a:pt x="396354" y="253898"/>
                </a:lnTo>
                <a:lnTo>
                  <a:pt x="397052" y="255104"/>
                </a:lnTo>
                <a:lnTo>
                  <a:pt x="397890" y="256425"/>
                </a:lnTo>
                <a:lnTo>
                  <a:pt x="398729" y="257619"/>
                </a:lnTo>
                <a:lnTo>
                  <a:pt x="399440" y="258826"/>
                </a:lnTo>
                <a:lnTo>
                  <a:pt x="400278" y="260146"/>
                </a:lnTo>
                <a:lnTo>
                  <a:pt x="400977" y="261340"/>
                </a:lnTo>
                <a:lnTo>
                  <a:pt x="401815" y="262661"/>
                </a:lnTo>
                <a:lnTo>
                  <a:pt x="402526" y="263867"/>
                </a:lnTo>
                <a:lnTo>
                  <a:pt x="403364" y="265188"/>
                </a:lnTo>
                <a:lnTo>
                  <a:pt x="404063" y="266382"/>
                </a:lnTo>
                <a:lnTo>
                  <a:pt x="404774" y="267703"/>
                </a:lnTo>
                <a:lnTo>
                  <a:pt x="405472" y="268909"/>
                </a:lnTo>
                <a:lnTo>
                  <a:pt x="406171" y="270230"/>
                </a:lnTo>
                <a:lnTo>
                  <a:pt x="406730" y="271437"/>
                </a:lnTo>
                <a:lnTo>
                  <a:pt x="407288" y="272757"/>
                </a:lnTo>
                <a:lnTo>
                  <a:pt x="408000" y="273951"/>
                </a:lnTo>
                <a:lnTo>
                  <a:pt x="408419" y="275272"/>
                </a:lnTo>
                <a:lnTo>
                  <a:pt x="408978" y="276479"/>
                </a:lnTo>
                <a:lnTo>
                  <a:pt x="409397" y="277685"/>
                </a:lnTo>
                <a:lnTo>
                  <a:pt x="409816" y="279006"/>
                </a:lnTo>
                <a:lnTo>
                  <a:pt x="410248" y="280200"/>
                </a:lnTo>
                <a:lnTo>
                  <a:pt x="410514" y="281520"/>
                </a:lnTo>
                <a:lnTo>
                  <a:pt x="410794" y="282727"/>
                </a:lnTo>
                <a:lnTo>
                  <a:pt x="411073" y="284048"/>
                </a:lnTo>
                <a:lnTo>
                  <a:pt x="411225" y="285242"/>
                </a:lnTo>
                <a:lnTo>
                  <a:pt x="411352" y="286562"/>
                </a:lnTo>
                <a:lnTo>
                  <a:pt x="411352" y="287756"/>
                </a:lnTo>
                <a:lnTo>
                  <a:pt x="411352" y="289090"/>
                </a:lnTo>
                <a:lnTo>
                  <a:pt x="408838" y="299059"/>
                </a:lnTo>
                <a:lnTo>
                  <a:pt x="408266" y="300380"/>
                </a:lnTo>
                <a:lnTo>
                  <a:pt x="391439" y="317919"/>
                </a:lnTo>
                <a:lnTo>
                  <a:pt x="389762" y="319239"/>
                </a:lnTo>
                <a:lnTo>
                  <a:pt x="387946" y="320433"/>
                </a:lnTo>
                <a:lnTo>
                  <a:pt x="385965" y="321754"/>
                </a:lnTo>
                <a:lnTo>
                  <a:pt x="384009" y="322948"/>
                </a:lnTo>
                <a:lnTo>
                  <a:pt x="382054" y="324269"/>
                </a:lnTo>
                <a:lnTo>
                  <a:pt x="379945" y="325475"/>
                </a:lnTo>
                <a:lnTo>
                  <a:pt x="377837" y="326796"/>
                </a:lnTo>
                <a:lnTo>
                  <a:pt x="375589" y="327990"/>
                </a:lnTo>
                <a:lnTo>
                  <a:pt x="373341" y="329311"/>
                </a:lnTo>
                <a:lnTo>
                  <a:pt x="371106" y="330517"/>
                </a:lnTo>
                <a:lnTo>
                  <a:pt x="368719" y="331724"/>
                </a:lnTo>
                <a:lnTo>
                  <a:pt x="366344" y="333044"/>
                </a:lnTo>
                <a:lnTo>
                  <a:pt x="363816" y="334251"/>
                </a:lnTo>
                <a:lnTo>
                  <a:pt x="361289" y="335572"/>
                </a:lnTo>
                <a:lnTo>
                  <a:pt x="358762" y="336765"/>
                </a:lnTo>
                <a:lnTo>
                  <a:pt x="356247" y="338086"/>
                </a:lnTo>
                <a:lnTo>
                  <a:pt x="353580" y="339293"/>
                </a:lnTo>
                <a:lnTo>
                  <a:pt x="350913" y="340614"/>
                </a:lnTo>
                <a:lnTo>
                  <a:pt x="348246" y="341807"/>
                </a:lnTo>
                <a:lnTo>
                  <a:pt x="345579" y="343128"/>
                </a:lnTo>
                <a:lnTo>
                  <a:pt x="342925" y="344335"/>
                </a:lnTo>
                <a:lnTo>
                  <a:pt x="340105" y="345655"/>
                </a:lnTo>
                <a:lnTo>
                  <a:pt x="337451" y="346849"/>
                </a:lnTo>
                <a:lnTo>
                  <a:pt x="334632" y="348170"/>
                </a:lnTo>
                <a:lnTo>
                  <a:pt x="331838" y="349377"/>
                </a:lnTo>
                <a:lnTo>
                  <a:pt x="329031" y="350583"/>
                </a:lnTo>
                <a:lnTo>
                  <a:pt x="326224" y="351904"/>
                </a:lnTo>
                <a:lnTo>
                  <a:pt x="323430" y="353098"/>
                </a:lnTo>
                <a:lnTo>
                  <a:pt x="320624" y="354418"/>
                </a:lnTo>
                <a:lnTo>
                  <a:pt x="317957" y="355625"/>
                </a:lnTo>
                <a:lnTo>
                  <a:pt x="315150" y="356946"/>
                </a:lnTo>
                <a:lnTo>
                  <a:pt x="312343" y="358140"/>
                </a:lnTo>
                <a:lnTo>
                  <a:pt x="309537" y="359460"/>
                </a:lnTo>
                <a:lnTo>
                  <a:pt x="306870" y="360667"/>
                </a:lnTo>
                <a:lnTo>
                  <a:pt x="304063" y="361988"/>
                </a:lnTo>
                <a:lnTo>
                  <a:pt x="301396" y="363181"/>
                </a:lnTo>
                <a:lnTo>
                  <a:pt x="298602" y="364502"/>
                </a:lnTo>
                <a:lnTo>
                  <a:pt x="295935" y="365709"/>
                </a:lnTo>
                <a:lnTo>
                  <a:pt x="293408" y="367030"/>
                </a:lnTo>
                <a:lnTo>
                  <a:pt x="290741" y="368236"/>
                </a:lnTo>
                <a:lnTo>
                  <a:pt x="288213" y="369430"/>
                </a:lnTo>
                <a:lnTo>
                  <a:pt x="285546" y="370751"/>
                </a:lnTo>
                <a:lnTo>
                  <a:pt x="283032" y="371957"/>
                </a:lnTo>
                <a:lnTo>
                  <a:pt x="280644" y="373278"/>
                </a:lnTo>
                <a:lnTo>
                  <a:pt x="278117" y="374484"/>
                </a:lnTo>
                <a:lnTo>
                  <a:pt x="275742" y="375805"/>
                </a:lnTo>
                <a:lnTo>
                  <a:pt x="273354" y="376999"/>
                </a:lnTo>
                <a:lnTo>
                  <a:pt x="271106" y="378320"/>
                </a:lnTo>
                <a:lnTo>
                  <a:pt x="268871" y="379526"/>
                </a:lnTo>
                <a:lnTo>
                  <a:pt x="266623" y="380847"/>
                </a:lnTo>
                <a:lnTo>
                  <a:pt x="264375" y="382041"/>
                </a:lnTo>
                <a:lnTo>
                  <a:pt x="262267" y="383362"/>
                </a:lnTo>
                <a:lnTo>
                  <a:pt x="260172" y="384568"/>
                </a:lnTo>
                <a:lnTo>
                  <a:pt x="258203" y="385889"/>
                </a:lnTo>
                <a:lnTo>
                  <a:pt x="256247" y="387083"/>
                </a:lnTo>
                <a:lnTo>
                  <a:pt x="254279" y="388289"/>
                </a:lnTo>
                <a:lnTo>
                  <a:pt x="252310" y="389610"/>
                </a:lnTo>
                <a:lnTo>
                  <a:pt x="250494" y="390817"/>
                </a:lnTo>
                <a:lnTo>
                  <a:pt x="248805" y="392137"/>
                </a:lnTo>
                <a:lnTo>
                  <a:pt x="246989" y="393331"/>
                </a:lnTo>
                <a:lnTo>
                  <a:pt x="245300" y="394652"/>
                </a:lnTo>
                <a:lnTo>
                  <a:pt x="243763" y="395859"/>
                </a:lnTo>
                <a:lnTo>
                  <a:pt x="242214" y="397179"/>
                </a:lnTo>
                <a:lnTo>
                  <a:pt x="240677" y="398373"/>
                </a:lnTo>
                <a:lnTo>
                  <a:pt x="239128" y="399694"/>
                </a:lnTo>
                <a:lnTo>
                  <a:pt x="237731" y="400900"/>
                </a:lnTo>
                <a:lnTo>
                  <a:pt x="236461" y="402221"/>
                </a:lnTo>
                <a:lnTo>
                  <a:pt x="235064" y="403415"/>
                </a:lnTo>
                <a:lnTo>
                  <a:pt x="233946" y="404736"/>
                </a:lnTo>
                <a:lnTo>
                  <a:pt x="232676" y="405942"/>
                </a:lnTo>
                <a:lnTo>
                  <a:pt x="231559" y="407149"/>
                </a:lnTo>
                <a:lnTo>
                  <a:pt x="230441" y="408470"/>
                </a:lnTo>
                <a:lnTo>
                  <a:pt x="229311" y="409663"/>
                </a:lnTo>
                <a:lnTo>
                  <a:pt x="228333" y="410984"/>
                </a:lnTo>
                <a:lnTo>
                  <a:pt x="227495" y="412191"/>
                </a:lnTo>
                <a:lnTo>
                  <a:pt x="226504" y="413512"/>
                </a:lnTo>
                <a:lnTo>
                  <a:pt x="225666" y="414718"/>
                </a:lnTo>
                <a:lnTo>
                  <a:pt x="224828" y="416039"/>
                </a:lnTo>
                <a:lnTo>
                  <a:pt x="224129" y="417233"/>
                </a:lnTo>
                <a:lnTo>
                  <a:pt x="223431" y="418553"/>
                </a:lnTo>
                <a:lnTo>
                  <a:pt x="222719" y="419760"/>
                </a:lnTo>
                <a:lnTo>
                  <a:pt x="222161" y="421081"/>
                </a:lnTo>
                <a:lnTo>
                  <a:pt x="221462" y="422275"/>
                </a:lnTo>
                <a:lnTo>
                  <a:pt x="221043" y="423481"/>
                </a:lnTo>
                <a:lnTo>
                  <a:pt x="220484" y="424802"/>
                </a:lnTo>
                <a:lnTo>
                  <a:pt x="220052" y="425996"/>
                </a:lnTo>
                <a:lnTo>
                  <a:pt x="219633" y="427316"/>
                </a:lnTo>
                <a:lnTo>
                  <a:pt x="219214" y="428523"/>
                </a:lnTo>
                <a:lnTo>
                  <a:pt x="218935" y="429844"/>
                </a:lnTo>
                <a:lnTo>
                  <a:pt x="218516" y="431050"/>
                </a:lnTo>
                <a:lnTo>
                  <a:pt x="218236" y="432371"/>
                </a:lnTo>
                <a:lnTo>
                  <a:pt x="218097" y="433565"/>
                </a:lnTo>
                <a:lnTo>
                  <a:pt x="217817" y="434886"/>
                </a:lnTo>
                <a:lnTo>
                  <a:pt x="217677" y="436092"/>
                </a:lnTo>
                <a:lnTo>
                  <a:pt x="217538" y="437413"/>
                </a:lnTo>
                <a:lnTo>
                  <a:pt x="217385" y="438607"/>
                </a:lnTo>
                <a:lnTo>
                  <a:pt x="217385" y="439928"/>
                </a:lnTo>
                <a:lnTo>
                  <a:pt x="217258" y="441134"/>
                </a:lnTo>
                <a:lnTo>
                  <a:pt x="217258" y="442328"/>
                </a:lnTo>
                <a:lnTo>
                  <a:pt x="217258" y="443649"/>
                </a:lnTo>
                <a:lnTo>
                  <a:pt x="217258" y="444855"/>
                </a:lnTo>
                <a:lnTo>
                  <a:pt x="217258" y="446176"/>
                </a:lnTo>
                <a:lnTo>
                  <a:pt x="217385" y="447382"/>
                </a:lnTo>
                <a:lnTo>
                  <a:pt x="217538" y="448703"/>
                </a:lnTo>
                <a:lnTo>
                  <a:pt x="217538" y="449897"/>
                </a:lnTo>
                <a:lnTo>
                  <a:pt x="217677" y="451218"/>
                </a:lnTo>
                <a:lnTo>
                  <a:pt x="217817" y="452424"/>
                </a:lnTo>
                <a:lnTo>
                  <a:pt x="218097" y="453745"/>
                </a:lnTo>
                <a:lnTo>
                  <a:pt x="218236" y="454952"/>
                </a:lnTo>
                <a:lnTo>
                  <a:pt x="218376" y="456272"/>
                </a:lnTo>
                <a:lnTo>
                  <a:pt x="218655" y="457466"/>
                </a:lnTo>
                <a:lnTo>
                  <a:pt x="218935" y="458787"/>
                </a:lnTo>
                <a:lnTo>
                  <a:pt x="219074" y="459994"/>
                </a:lnTo>
                <a:lnTo>
                  <a:pt x="219354" y="461187"/>
                </a:lnTo>
                <a:lnTo>
                  <a:pt x="219633" y="462508"/>
                </a:lnTo>
                <a:lnTo>
                  <a:pt x="219913" y="463715"/>
                </a:lnTo>
                <a:lnTo>
                  <a:pt x="220205" y="465035"/>
                </a:lnTo>
                <a:lnTo>
                  <a:pt x="220484" y="466229"/>
                </a:lnTo>
                <a:lnTo>
                  <a:pt x="220764" y="467550"/>
                </a:lnTo>
                <a:lnTo>
                  <a:pt x="221043" y="468757"/>
                </a:lnTo>
                <a:lnTo>
                  <a:pt x="221462" y="470077"/>
                </a:lnTo>
                <a:lnTo>
                  <a:pt x="221741" y="471284"/>
                </a:lnTo>
                <a:lnTo>
                  <a:pt x="222021" y="472605"/>
                </a:lnTo>
                <a:lnTo>
                  <a:pt x="222300" y="473798"/>
                </a:lnTo>
                <a:lnTo>
                  <a:pt x="222580" y="475119"/>
                </a:lnTo>
                <a:lnTo>
                  <a:pt x="222999" y="476326"/>
                </a:lnTo>
                <a:lnTo>
                  <a:pt x="223278" y="477647"/>
                </a:lnTo>
                <a:lnTo>
                  <a:pt x="223558" y="478840"/>
                </a:lnTo>
                <a:lnTo>
                  <a:pt x="223850" y="480047"/>
                </a:lnTo>
                <a:lnTo>
                  <a:pt x="224129" y="481368"/>
                </a:lnTo>
                <a:lnTo>
                  <a:pt x="224408" y="482561"/>
                </a:lnTo>
                <a:lnTo>
                  <a:pt x="224688" y="483882"/>
                </a:lnTo>
                <a:lnTo>
                  <a:pt x="224967" y="485089"/>
                </a:lnTo>
                <a:lnTo>
                  <a:pt x="225247" y="486410"/>
                </a:lnTo>
                <a:lnTo>
                  <a:pt x="225526" y="487616"/>
                </a:lnTo>
                <a:lnTo>
                  <a:pt x="225805" y="488937"/>
                </a:lnTo>
                <a:lnTo>
                  <a:pt x="226085" y="490131"/>
                </a:lnTo>
                <a:lnTo>
                  <a:pt x="226225" y="491451"/>
                </a:lnTo>
                <a:lnTo>
                  <a:pt x="226504" y="492658"/>
                </a:lnTo>
                <a:lnTo>
                  <a:pt x="226644" y="493979"/>
                </a:lnTo>
                <a:lnTo>
                  <a:pt x="226923" y="495185"/>
                </a:lnTo>
                <a:lnTo>
                  <a:pt x="227075" y="496506"/>
                </a:lnTo>
                <a:lnTo>
                  <a:pt x="227202" y="497700"/>
                </a:lnTo>
                <a:lnTo>
                  <a:pt x="227355" y="498894"/>
                </a:lnTo>
                <a:lnTo>
                  <a:pt x="227495" y="500214"/>
                </a:lnTo>
                <a:lnTo>
                  <a:pt x="227634" y="501421"/>
                </a:lnTo>
                <a:lnTo>
                  <a:pt x="227634" y="502742"/>
                </a:lnTo>
                <a:lnTo>
                  <a:pt x="227774" y="503948"/>
                </a:lnTo>
                <a:lnTo>
                  <a:pt x="227774" y="505269"/>
                </a:lnTo>
                <a:lnTo>
                  <a:pt x="227914" y="506463"/>
                </a:lnTo>
                <a:lnTo>
                  <a:pt x="227914" y="512838"/>
                </a:lnTo>
                <a:lnTo>
                  <a:pt x="227774" y="514032"/>
                </a:lnTo>
                <a:lnTo>
                  <a:pt x="227774" y="515353"/>
                </a:lnTo>
                <a:lnTo>
                  <a:pt x="227634" y="516559"/>
                </a:lnTo>
                <a:lnTo>
                  <a:pt x="227495" y="517753"/>
                </a:lnTo>
                <a:lnTo>
                  <a:pt x="227355" y="519074"/>
                </a:lnTo>
                <a:lnTo>
                  <a:pt x="227202" y="520280"/>
                </a:lnTo>
                <a:lnTo>
                  <a:pt x="227075" y="521601"/>
                </a:lnTo>
                <a:lnTo>
                  <a:pt x="226923" y="522795"/>
                </a:lnTo>
                <a:lnTo>
                  <a:pt x="226796" y="524116"/>
                </a:lnTo>
                <a:lnTo>
                  <a:pt x="226504" y="525322"/>
                </a:lnTo>
                <a:lnTo>
                  <a:pt x="226377" y="526643"/>
                </a:lnTo>
                <a:lnTo>
                  <a:pt x="226085" y="527850"/>
                </a:lnTo>
                <a:lnTo>
                  <a:pt x="225805" y="529170"/>
                </a:lnTo>
                <a:lnTo>
                  <a:pt x="225526" y="530364"/>
                </a:lnTo>
                <a:lnTo>
                  <a:pt x="225247" y="531685"/>
                </a:lnTo>
                <a:lnTo>
                  <a:pt x="224967" y="532892"/>
                </a:lnTo>
                <a:lnTo>
                  <a:pt x="224688" y="534085"/>
                </a:lnTo>
                <a:lnTo>
                  <a:pt x="224408" y="535406"/>
                </a:lnTo>
                <a:lnTo>
                  <a:pt x="224129" y="536613"/>
                </a:lnTo>
                <a:lnTo>
                  <a:pt x="223850" y="537933"/>
                </a:lnTo>
                <a:lnTo>
                  <a:pt x="223431" y="539127"/>
                </a:lnTo>
                <a:lnTo>
                  <a:pt x="223151" y="540448"/>
                </a:lnTo>
                <a:lnTo>
                  <a:pt x="222719" y="541655"/>
                </a:lnTo>
                <a:lnTo>
                  <a:pt x="222440" y="542975"/>
                </a:lnTo>
                <a:lnTo>
                  <a:pt x="222021" y="544182"/>
                </a:lnTo>
                <a:lnTo>
                  <a:pt x="221741" y="545503"/>
                </a:lnTo>
                <a:lnTo>
                  <a:pt x="221322" y="546696"/>
                </a:lnTo>
                <a:lnTo>
                  <a:pt x="220903" y="548017"/>
                </a:lnTo>
                <a:lnTo>
                  <a:pt x="220611" y="549224"/>
                </a:lnTo>
                <a:lnTo>
                  <a:pt x="220205" y="550545"/>
                </a:lnTo>
                <a:lnTo>
                  <a:pt x="219773" y="551751"/>
                </a:lnTo>
                <a:lnTo>
                  <a:pt x="219354" y="552945"/>
                </a:lnTo>
                <a:lnTo>
                  <a:pt x="219074" y="554266"/>
                </a:lnTo>
                <a:lnTo>
                  <a:pt x="218655" y="555472"/>
                </a:lnTo>
                <a:lnTo>
                  <a:pt x="218236" y="556793"/>
                </a:lnTo>
                <a:lnTo>
                  <a:pt x="217817" y="557987"/>
                </a:lnTo>
                <a:lnTo>
                  <a:pt x="217538" y="559308"/>
                </a:lnTo>
                <a:lnTo>
                  <a:pt x="217119" y="560514"/>
                </a:lnTo>
                <a:lnTo>
                  <a:pt x="216687" y="561835"/>
                </a:lnTo>
                <a:lnTo>
                  <a:pt x="216407" y="563029"/>
                </a:lnTo>
                <a:lnTo>
                  <a:pt x="215988" y="564349"/>
                </a:lnTo>
                <a:lnTo>
                  <a:pt x="215709" y="565556"/>
                </a:lnTo>
                <a:lnTo>
                  <a:pt x="215290" y="566877"/>
                </a:lnTo>
                <a:lnTo>
                  <a:pt x="215010" y="568083"/>
                </a:lnTo>
                <a:lnTo>
                  <a:pt x="214591" y="569404"/>
                </a:lnTo>
                <a:lnTo>
                  <a:pt x="214312" y="570598"/>
                </a:lnTo>
                <a:lnTo>
                  <a:pt x="213893" y="571804"/>
                </a:lnTo>
                <a:lnTo>
                  <a:pt x="213613" y="573125"/>
                </a:lnTo>
                <a:lnTo>
                  <a:pt x="213321" y="574319"/>
                </a:lnTo>
                <a:lnTo>
                  <a:pt x="212902" y="575640"/>
                </a:lnTo>
                <a:lnTo>
                  <a:pt x="212623" y="576846"/>
                </a:lnTo>
                <a:lnTo>
                  <a:pt x="212343" y="578167"/>
                </a:lnTo>
                <a:lnTo>
                  <a:pt x="212064" y="579361"/>
                </a:lnTo>
                <a:lnTo>
                  <a:pt x="211785" y="580682"/>
                </a:lnTo>
                <a:lnTo>
                  <a:pt x="211505" y="581888"/>
                </a:lnTo>
                <a:lnTo>
                  <a:pt x="211226" y="583209"/>
                </a:lnTo>
                <a:lnTo>
                  <a:pt x="210946" y="584415"/>
                </a:lnTo>
                <a:lnTo>
                  <a:pt x="210794" y="585736"/>
                </a:lnTo>
                <a:lnTo>
                  <a:pt x="210515" y="586930"/>
                </a:lnTo>
                <a:lnTo>
                  <a:pt x="210235" y="588251"/>
                </a:lnTo>
                <a:lnTo>
                  <a:pt x="209969" y="589457"/>
                </a:lnTo>
                <a:lnTo>
                  <a:pt x="209816" y="590664"/>
                </a:lnTo>
                <a:lnTo>
                  <a:pt x="209537" y="591985"/>
                </a:lnTo>
                <a:lnTo>
                  <a:pt x="209397" y="593178"/>
                </a:lnTo>
                <a:lnTo>
                  <a:pt x="209257" y="594499"/>
                </a:lnTo>
                <a:lnTo>
                  <a:pt x="208978" y="595706"/>
                </a:lnTo>
                <a:lnTo>
                  <a:pt x="208838" y="597027"/>
                </a:lnTo>
                <a:lnTo>
                  <a:pt x="208699" y="598220"/>
                </a:lnTo>
                <a:lnTo>
                  <a:pt x="208419" y="599541"/>
                </a:lnTo>
                <a:lnTo>
                  <a:pt x="208279" y="600748"/>
                </a:lnTo>
                <a:lnTo>
                  <a:pt x="208140" y="602068"/>
                </a:lnTo>
                <a:lnTo>
                  <a:pt x="208000" y="603262"/>
                </a:lnTo>
                <a:lnTo>
                  <a:pt x="207848" y="604583"/>
                </a:lnTo>
                <a:lnTo>
                  <a:pt x="207721" y="605790"/>
                </a:lnTo>
                <a:lnTo>
                  <a:pt x="207581" y="607110"/>
                </a:lnTo>
                <a:lnTo>
                  <a:pt x="207429" y="608317"/>
                </a:lnTo>
                <a:lnTo>
                  <a:pt x="207429" y="609511"/>
                </a:lnTo>
                <a:lnTo>
                  <a:pt x="207302" y="610831"/>
                </a:lnTo>
                <a:lnTo>
                  <a:pt x="207149" y="612038"/>
                </a:lnTo>
                <a:lnTo>
                  <a:pt x="207022" y="613359"/>
                </a:lnTo>
                <a:lnTo>
                  <a:pt x="207022" y="614553"/>
                </a:lnTo>
                <a:lnTo>
                  <a:pt x="206870" y="615873"/>
                </a:lnTo>
                <a:lnTo>
                  <a:pt x="206870" y="617080"/>
                </a:lnTo>
                <a:lnTo>
                  <a:pt x="206730" y="618401"/>
                </a:lnTo>
                <a:lnTo>
                  <a:pt x="206730" y="619594"/>
                </a:lnTo>
                <a:lnTo>
                  <a:pt x="206590" y="620915"/>
                </a:lnTo>
                <a:lnTo>
                  <a:pt x="206590" y="622122"/>
                </a:lnTo>
                <a:lnTo>
                  <a:pt x="206451" y="623443"/>
                </a:lnTo>
                <a:lnTo>
                  <a:pt x="206451" y="624649"/>
                </a:lnTo>
                <a:lnTo>
                  <a:pt x="206311" y="625843"/>
                </a:lnTo>
                <a:lnTo>
                  <a:pt x="206311" y="627176"/>
                </a:lnTo>
                <a:lnTo>
                  <a:pt x="206311" y="628370"/>
                </a:lnTo>
                <a:lnTo>
                  <a:pt x="206171" y="629691"/>
                </a:lnTo>
                <a:lnTo>
                  <a:pt x="206171" y="630897"/>
                </a:lnTo>
                <a:lnTo>
                  <a:pt x="206171" y="632218"/>
                </a:lnTo>
                <a:lnTo>
                  <a:pt x="206032" y="633412"/>
                </a:lnTo>
                <a:lnTo>
                  <a:pt x="206032" y="634733"/>
                </a:lnTo>
                <a:lnTo>
                  <a:pt x="206032" y="635939"/>
                </a:lnTo>
                <a:lnTo>
                  <a:pt x="206032" y="637260"/>
                </a:lnTo>
                <a:lnTo>
                  <a:pt x="206032" y="638454"/>
                </a:lnTo>
                <a:lnTo>
                  <a:pt x="205892" y="639775"/>
                </a:lnTo>
                <a:lnTo>
                  <a:pt x="205892" y="640981"/>
                </a:lnTo>
                <a:lnTo>
                  <a:pt x="205892" y="642302"/>
                </a:lnTo>
                <a:lnTo>
                  <a:pt x="205473" y="642302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10168" y="3643557"/>
            <a:ext cx="411480" cy="877569"/>
          </a:xfrm>
          <a:custGeom>
            <a:avLst/>
            <a:gdLst/>
            <a:ahLst/>
            <a:cxnLst/>
            <a:rect l="l" t="t" r="r" b="b"/>
            <a:pathLst>
              <a:path w="411479" h="877570">
                <a:moveTo>
                  <a:pt x="205867" y="0"/>
                </a:moveTo>
                <a:lnTo>
                  <a:pt x="205600" y="0"/>
                </a:lnTo>
                <a:lnTo>
                  <a:pt x="205600" y="7620"/>
                </a:lnTo>
                <a:lnTo>
                  <a:pt x="205447" y="8890"/>
                </a:lnTo>
                <a:lnTo>
                  <a:pt x="205320" y="19050"/>
                </a:lnTo>
                <a:lnTo>
                  <a:pt x="205181" y="20320"/>
                </a:lnTo>
                <a:lnTo>
                  <a:pt x="205181" y="22860"/>
                </a:lnTo>
                <a:lnTo>
                  <a:pt x="205028" y="24130"/>
                </a:lnTo>
                <a:lnTo>
                  <a:pt x="205028" y="26670"/>
                </a:lnTo>
                <a:lnTo>
                  <a:pt x="204889" y="27940"/>
                </a:lnTo>
                <a:lnTo>
                  <a:pt x="204889" y="29210"/>
                </a:lnTo>
                <a:lnTo>
                  <a:pt x="204609" y="33020"/>
                </a:lnTo>
                <a:lnTo>
                  <a:pt x="204609" y="34290"/>
                </a:lnTo>
                <a:lnTo>
                  <a:pt x="203631" y="46990"/>
                </a:lnTo>
                <a:lnTo>
                  <a:pt x="203352" y="48260"/>
                </a:lnTo>
                <a:lnTo>
                  <a:pt x="203073" y="52070"/>
                </a:lnTo>
                <a:lnTo>
                  <a:pt x="202780" y="53340"/>
                </a:lnTo>
                <a:lnTo>
                  <a:pt x="202653" y="55880"/>
                </a:lnTo>
                <a:lnTo>
                  <a:pt x="202095" y="58420"/>
                </a:lnTo>
                <a:lnTo>
                  <a:pt x="201955" y="60960"/>
                </a:lnTo>
                <a:lnTo>
                  <a:pt x="201663" y="62230"/>
                </a:lnTo>
                <a:lnTo>
                  <a:pt x="199707" y="73660"/>
                </a:lnTo>
                <a:lnTo>
                  <a:pt x="198450" y="81280"/>
                </a:lnTo>
                <a:lnTo>
                  <a:pt x="198018" y="82550"/>
                </a:lnTo>
                <a:lnTo>
                  <a:pt x="197459" y="86360"/>
                </a:lnTo>
                <a:lnTo>
                  <a:pt x="197040" y="87630"/>
                </a:lnTo>
                <a:lnTo>
                  <a:pt x="196761" y="90170"/>
                </a:lnTo>
                <a:lnTo>
                  <a:pt x="196202" y="92710"/>
                </a:lnTo>
                <a:lnTo>
                  <a:pt x="195783" y="95250"/>
                </a:lnTo>
                <a:lnTo>
                  <a:pt x="195491" y="96520"/>
                </a:lnTo>
                <a:lnTo>
                  <a:pt x="193535" y="107950"/>
                </a:lnTo>
                <a:lnTo>
                  <a:pt x="193395" y="110490"/>
                </a:lnTo>
                <a:lnTo>
                  <a:pt x="192824" y="113030"/>
                </a:lnTo>
                <a:lnTo>
                  <a:pt x="192684" y="115570"/>
                </a:lnTo>
                <a:lnTo>
                  <a:pt x="192417" y="116840"/>
                </a:lnTo>
                <a:lnTo>
                  <a:pt x="191998" y="120650"/>
                </a:lnTo>
                <a:lnTo>
                  <a:pt x="191427" y="124460"/>
                </a:lnTo>
                <a:lnTo>
                  <a:pt x="191287" y="125730"/>
                </a:lnTo>
                <a:lnTo>
                  <a:pt x="190449" y="130810"/>
                </a:lnTo>
                <a:lnTo>
                  <a:pt x="190017" y="134620"/>
                </a:lnTo>
                <a:lnTo>
                  <a:pt x="189598" y="135890"/>
                </a:lnTo>
                <a:lnTo>
                  <a:pt x="189039" y="139700"/>
                </a:lnTo>
                <a:lnTo>
                  <a:pt x="188201" y="142240"/>
                </a:lnTo>
                <a:lnTo>
                  <a:pt x="187782" y="144780"/>
                </a:lnTo>
                <a:lnTo>
                  <a:pt x="186944" y="148590"/>
                </a:lnTo>
                <a:lnTo>
                  <a:pt x="185813" y="151130"/>
                </a:lnTo>
                <a:lnTo>
                  <a:pt x="184696" y="154940"/>
                </a:lnTo>
                <a:lnTo>
                  <a:pt x="183997" y="156210"/>
                </a:lnTo>
                <a:lnTo>
                  <a:pt x="183286" y="158750"/>
                </a:lnTo>
                <a:lnTo>
                  <a:pt x="181610" y="161290"/>
                </a:lnTo>
                <a:lnTo>
                  <a:pt x="179933" y="165100"/>
                </a:lnTo>
                <a:lnTo>
                  <a:pt x="178943" y="166370"/>
                </a:lnTo>
                <a:lnTo>
                  <a:pt x="176987" y="170180"/>
                </a:lnTo>
                <a:lnTo>
                  <a:pt x="175856" y="171450"/>
                </a:lnTo>
                <a:lnTo>
                  <a:pt x="174739" y="173990"/>
                </a:lnTo>
                <a:lnTo>
                  <a:pt x="173609" y="175260"/>
                </a:lnTo>
                <a:lnTo>
                  <a:pt x="172351" y="177800"/>
                </a:lnTo>
                <a:lnTo>
                  <a:pt x="171234" y="179070"/>
                </a:lnTo>
                <a:lnTo>
                  <a:pt x="169964" y="180340"/>
                </a:lnTo>
                <a:lnTo>
                  <a:pt x="168567" y="182880"/>
                </a:lnTo>
                <a:lnTo>
                  <a:pt x="167297" y="184150"/>
                </a:lnTo>
                <a:lnTo>
                  <a:pt x="164503" y="187960"/>
                </a:lnTo>
                <a:lnTo>
                  <a:pt x="161836" y="190500"/>
                </a:lnTo>
                <a:lnTo>
                  <a:pt x="159029" y="194310"/>
                </a:lnTo>
                <a:lnTo>
                  <a:pt x="157492" y="195580"/>
                </a:lnTo>
                <a:lnTo>
                  <a:pt x="154686" y="199390"/>
                </a:lnTo>
                <a:lnTo>
                  <a:pt x="153428" y="201930"/>
                </a:lnTo>
                <a:lnTo>
                  <a:pt x="150622" y="204470"/>
                </a:lnTo>
                <a:lnTo>
                  <a:pt x="149352" y="207010"/>
                </a:lnTo>
                <a:lnTo>
                  <a:pt x="147955" y="208280"/>
                </a:lnTo>
                <a:lnTo>
                  <a:pt x="146685" y="209550"/>
                </a:lnTo>
                <a:lnTo>
                  <a:pt x="145567" y="212090"/>
                </a:lnTo>
                <a:lnTo>
                  <a:pt x="144310" y="213360"/>
                </a:lnTo>
                <a:lnTo>
                  <a:pt x="142062" y="217170"/>
                </a:lnTo>
                <a:lnTo>
                  <a:pt x="140931" y="218440"/>
                </a:lnTo>
                <a:lnTo>
                  <a:pt x="139954" y="219710"/>
                </a:lnTo>
                <a:lnTo>
                  <a:pt x="139115" y="222250"/>
                </a:lnTo>
                <a:lnTo>
                  <a:pt x="138137" y="223520"/>
                </a:lnTo>
                <a:lnTo>
                  <a:pt x="136461" y="227330"/>
                </a:lnTo>
                <a:lnTo>
                  <a:pt x="135039" y="229870"/>
                </a:lnTo>
                <a:lnTo>
                  <a:pt x="133921" y="233680"/>
                </a:lnTo>
                <a:lnTo>
                  <a:pt x="133375" y="236220"/>
                </a:lnTo>
                <a:lnTo>
                  <a:pt x="132524" y="238760"/>
                </a:lnTo>
                <a:lnTo>
                  <a:pt x="131394" y="246380"/>
                </a:lnTo>
                <a:lnTo>
                  <a:pt x="131127" y="248920"/>
                </a:lnTo>
                <a:lnTo>
                  <a:pt x="131127" y="251460"/>
                </a:lnTo>
                <a:lnTo>
                  <a:pt x="130975" y="252730"/>
                </a:lnTo>
                <a:lnTo>
                  <a:pt x="130975" y="257810"/>
                </a:lnTo>
                <a:lnTo>
                  <a:pt x="131127" y="259080"/>
                </a:lnTo>
                <a:lnTo>
                  <a:pt x="131254" y="266700"/>
                </a:lnTo>
                <a:lnTo>
                  <a:pt x="131394" y="267970"/>
                </a:lnTo>
                <a:lnTo>
                  <a:pt x="131394" y="276860"/>
                </a:lnTo>
                <a:lnTo>
                  <a:pt x="128739" y="292100"/>
                </a:lnTo>
                <a:lnTo>
                  <a:pt x="127330" y="295910"/>
                </a:lnTo>
                <a:lnTo>
                  <a:pt x="126631" y="297180"/>
                </a:lnTo>
                <a:lnTo>
                  <a:pt x="124675" y="300990"/>
                </a:lnTo>
                <a:lnTo>
                  <a:pt x="123685" y="302260"/>
                </a:lnTo>
                <a:lnTo>
                  <a:pt x="121170" y="306070"/>
                </a:lnTo>
                <a:lnTo>
                  <a:pt x="119900" y="307340"/>
                </a:lnTo>
                <a:lnTo>
                  <a:pt x="116814" y="311150"/>
                </a:lnTo>
                <a:lnTo>
                  <a:pt x="115138" y="312420"/>
                </a:lnTo>
                <a:lnTo>
                  <a:pt x="113449" y="314960"/>
                </a:lnTo>
                <a:lnTo>
                  <a:pt x="111633" y="316230"/>
                </a:lnTo>
                <a:lnTo>
                  <a:pt x="107556" y="320040"/>
                </a:lnTo>
                <a:lnTo>
                  <a:pt x="105448" y="321310"/>
                </a:lnTo>
                <a:lnTo>
                  <a:pt x="103200" y="323850"/>
                </a:lnTo>
                <a:lnTo>
                  <a:pt x="100965" y="325120"/>
                </a:lnTo>
                <a:lnTo>
                  <a:pt x="98577" y="326390"/>
                </a:lnTo>
                <a:lnTo>
                  <a:pt x="96062" y="328930"/>
                </a:lnTo>
                <a:lnTo>
                  <a:pt x="91020" y="331470"/>
                </a:lnTo>
                <a:lnTo>
                  <a:pt x="85686" y="335280"/>
                </a:lnTo>
                <a:lnTo>
                  <a:pt x="83019" y="336550"/>
                </a:lnTo>
                <a:lnTo>
                  <a:pt x="77406" y="340360"/>
                </a:lnTo>
                <a:lnTo>
                  <a:pt x="74739" y="341630"/>
                </a:lnTo>
                <a:lnTo>
                  <a:pt x="69138" y="345440"/>
                </a:lnTo>
                <a:lnTo>
                  <a:pt x="66319" y="347980"/>
                </a:lnTo>
                <a:lnTo>
                  <a:pt x="63512" y="349250"/>
                </a:lnTo>
                <a:lnTo>
                  <a:pt x="58191" y="351790"/>
                </a:lnTo>
                <a:lnTo>
                  <a:pt x="55537" y="354330"/>
                </a:lnTo>
                <a:lnTo>
                  <a:pt x="52870" y="355600"/>
                </a:lnTo>
                <a:lnTo>
                  <a:pt x="50330" y="358140"/>
                </a:lnTo>
                <a:lnTo>
                  <a:pt x="47955" y="359410"/>
                </a:lnTo>
                <a:lnTo>
                  <a:pt x="43180" y="363220"/>
                </a:lnTo>
                <a:lnTo>
                  <a:pt x="41084" y="364490"/>
                </a:lnTo>
                <a:lnTo>
                  <a:pt x="36880" y="368300"/>
                </a:lnTo>
                <a:lnTo>
                  <a:pt x="34912" y="369570"/>
                </a:lnTo>
                <a:lnTo>
                  <a:pt x="33235" y="370840"/>
                </a:lnTo>
                <a:lnTo>
                  <a:pt x="31407" y="373380"/>
                </a:lnTo>
                <a:lnTo>
                  <a:pt x="29857" y="374650"/>
                </a:lnTo>
                <a:lnTo>
                  <a:pt x="26924" y="378460"/>
                </a:lnTo>
                <a:lnTo>
                  <a:pt x="25654" y="379730"/>
                </a:lnTo>
                <a:lnTo>
                  <a:pt x="24523" y="382270"/>
                </a:lnTo>
                <a:lnTo>
                  <a:pt x="23406" y="383540"/>
                </a:lnTo>
                <a:lnTo>
                  <a:pt x="22567" y="384810"/>
                </a:lnTo>
                <a:lnTo>
                  <a:pt x="21590" y="387350"/>
                </a:lnTo>
                <a:lnTo>
                  <a:pt x="20180" y="389890"/>
                </a:lnTo>
                <a:lnTo>
                  <a:pt x="19621" y="392430"/>
                </a:lnTo>
                <a:lnTo>
                  <a:pt x="19062" y="393700"/>
                </a:lnTo>
                <a:lnTo>
                  <a:pt x="18630" y="394970"/>
                </a:lnTo>
                <a:lnTo>
                  <a:pt x="17805" y="398780"/>
                </a:lnTo>
                <a:lnTo>
                  <a:pt x="17233" y="402590"/>
                </a:lnTo>
                <a:lnTo>
                  <a:pt x="17094" y="403860"/>
                </a:lnTo>
                <a:lnTo>
                  <a:pt x="16814" y="405130"/>
                </a:lnTo>
                <a:lnTo>
                  <a:pt x="16535" y="408940"/>
                </a:lnTo>
                <a:lnTo>
                  <a:pt x="16256" y="411480"/>
                </a:lnTo>
                <a:lnTo>
                  <a:pt x="15836" y="416560"/>
                </a:lnTo>
                <a:lnTo>
                  <a:pt x="14427" y="424180"/>
                </a:lnTo>
                <a:lnTo>
                  <a:pt x="14008" y="426720"/>
                </a:lnTo>
                <a:lnTo>
                  <a:pt x="13169" y="429260"/>
                </a:lnTo>
                <a:lnTo>
                  <a:pt x="12611" y="431800"/>
                </a:lnTo>
                <a:lnTo>
                  <a:pt x="10934" y="436880"/>
                </a:lnTo>
                <a:lnTo>
                  <a:pt x="10223" y="438150"/>
                </a:lnTo>
                <a:lnTo>
                  <a:pt x="9664" y="440690"/>
                </a:lnTo>
                <a:lnTo>
                  <a:pt x="8267" y="443230"/>
                </a:lnTo>
                <a:lnTo>
                  <a:pt x="7556" y="445770"/>
                </a:lnTo>
                <a:lnTo>
                  <a:pt x="6718" y="447040"/>
                </a:lnTo>
                <a:lnTo>
                  <a:pt x="6019" y="448310"/>
                </a:lnTo>
                <a:lnTo>
                  <a:pt x="5308" y="450850"/>
                </a:lnTo>
                <a:lnTo>
                  <a:pt x="3911" y="453390"/>
                </a:lnTo>
                <a:lnTo>
                  <a:pt x="3213" y="455930"/>
                </a:lnTo>
                <a:lnTo>
                  <a:pt x="2095" y="458470"/>
                </a:lnTo>
                <a:lnTo>
                  <a:pt x="1536" y="461010"/>
                </a:lnTo>
                <a:lnTo>
                  <a:pt x="685" y="463550"/>
                </a:lnTo>
                <a:lnTo>
                  <a:pt x="127" y="467360"/>
                </a:lnTo>
                <a:lnTo>
                  <a:pt x="127" y="468630"/>
                </a:lnTo>
                <a:lnTo>
                  <a:pt x="0" y="471170"/>
                </a:lnTo>
                <a:lnTo>
                  <a:pt x="127" y="472440"/>
                </a:lnTo>
                <a:lnTo>
                  <a:pt x="685" y="476250"/>
                </a:lnTo>
                <a:lnTo>
                  <a:pt x="1104" y="477520"/>
                </a:lnTo>
                <a:lnTo>
                  <a:pt x="1663" y="480060"/>
                </a:lnTo>
                <a:lnTo>
                  <a:pt x="2374" y="481330"/>
                </a:lnTo>
                <a:lnTo>
                  <a:pt x="3213" y="482600"/>
                </a:lnTo>
                <a:lnTo>
                  <a:pt x="4203" y="485140"/>
                </a:lnTo>
                <a:lnTo>
                  <a:pt x="6718" y="487680"/>
                </a:lnTo>
                <a:lnTo>
                  <a:pt x="8115" y="490220"/>
                </a:lnTo>
                <a:lnTo>
                  <a:pt x="9664" y="491490"/>
                </a:lnTo>
                <a:lnTo>
                  <a:pt x="11493" y="492760"/>
                </a:lnTo>
                <a:lnTo>
                  <a:pt x="13309" y="495300"/>
                </a:lnTo>
                <a:lnTo>
                  <a:pt x="17513" y="497840"/>
                </a:lnTo>
                <a:lnTo>
                  <a:pt x="19900" y="500380"/>
                </a:lnTo>
                <a:lnTo>
                  <a:pt x="22288" y="501650"/>
                </a:lnTo>
                <a:lnTo>
                  <a:pt x="24815" y="504190"/>
                </a:lnTo>
                <a:lnTo>
                  <a:pt x="30416" y="506730"/>
                </a:lnTo>
                <a:lnTo>
                  <a:pt x="33362" y="509270"/>
                </a:lnTo>
                <a:lnTo>
                  <a:pt x="36309" y="510540"/>
                </a:lnTo>
                <a:lnTo>
                  <a:pt x="42773" y="514350"/>
                </a:lnTo>
                <a:lnTo>
                  <a:pt x="49491" y="516890"/>
                </a:lnTo>
                <a:lnTo>
                  <a:pt x="56515" y="520700"/>
                </a:lnTo>
                <a:lnTo>
                  <a:pt x="60159" y="521970"/>
                </a:lnTo>
                <a:lnTo>
                  <a:pt x="67449" y="525780"/>
                </a:lnTo>
                <a:lnTo>
                  <a:pt x="71094" y="528320"/>
                </a:lnTo>
                <a:lnTo>
                  <a:pt x="78663" y="530860"/>
                </a:lnTo>
                <a:lnTo>
                  <a:pt x="82308" y="533400"/>
                </a:lnTo>
                <a:lnTo>
                  <a:pt x="86106" y="534670"/>
                </a:lnTo>
                <a:lnTo>
                  <a:pt x="89750" y="535940"/>
                </a:lnTo>
                <a:lnTo>
                  <a:pt x="93535" y="538480"/>
                </a:lnTo>
                <a:lnTo>
                  <a:pt x="100825" y="541020"/>
                </a:lnTo>
                <a:lnTo>
                  <a:pt x="104330" y="543560"/>
                </a:lnTo>
                <a:lnTo>
                  <a:pt x="111340" y="546100"/>
                </a:lnTo>
                <a:lnTo>
                  <a:pt x="114846" y="548640"/>
                </a:lnTo>
                <a:lnTo>
                  <a:pt x="118211" y="549910"/>
                </a:lnTo>
                <a:lnTo>
                  <a:pt x="124675" y="553720"/>
                </a:lnTo>
                <a:lnTo>
                  <a:pt x="127749" y="554990"/>
                </a:lnTo>
                <a:lnTo>
                  <a:pt x="130835" y="557530"/>
                </a:lnTo>
                <a:lnTo>
                  <a:pt x="133794" y="558800"/>
                </a:lnTo>
                <a:lnTo>
                  <a:pt x="136588" y="560070"/>
                </a:lnTo>
                <a:lnTo>
                  <a:pt x="139395" y="562610"/>
                </a:lnTo>
                <a:lnTo>
                  <a:pt x="144729" y="565150"/>
                </a:lnTo>
                <a:lnTo>
                  <a:pt x="147116" y="567690"/>
                </a:lnTo>
                <a:lnTo>
                  <a:pt x="151879" y="570230"/>
                </a:lnTo>
                <a:lnTo>
                  <a:pt x="153987" y="572770"/>
                </a:lnTo>
                <a:lnTo>
                  <a:pt x="158191" y="575310"/>
                </a:lnTo>
                <a:lnTo>
                  <a:pt x="160007" y="577850"/>
                </a:lnTo>
                <a:lnTo>
                  <a:pt x="161836" y="579120"/>
                </a:lnTo>
                <a:lnTo>
                  <a:pt x="165201" y="582930"/>
                </a:lnTo>
                <a:lnTo>
                  <a:pt x="166611" y="584200"/>
                </a:lnTo>
                <a:lnTo>
                  <a:pt x="168148" y="586740"/>
                </a:lnTo>
                <a:lnTo>
                  <a:pt x="170675" y="589280"/>
                </a:lnTo>
                <a:lnTo>
                  <a:pt x="171945" y="591820"/>
                </a:lnTo>
                <a:lnTo>
                  <a:pt x="172923" y="593090"/>
                </a:lnTo>
                <a:lnTo>
                  <a:pt x="174040" y="594360"/>
                </a:lnTo>
                <a:lnTo>
                  <a:pt x="174879" y="596900"/>
                </a:lnTo>
                <a:lnTo>
                  <a:pt x="176568" y="599440"/>
                </a:lnTo>
                <a:lnTo>
                  <a:pt x="177266" y="601980"/>
                </a:lnTo>
                <a:lnTo>
                  <a:pt x="177965" y="603250"/>
                </a:lnTo>
                <a:lnTo>
                  <a:pt x="178523" y="604520"/>
                </a:lnTo>
                <a:lnTo>
                  <a:pt x="179082" y="607060"/>
                </a:lnTo>
                <a:lnTo>
                  <a:pt x="179933" y="609600"/>
                </a:lnTo>
                <a:lnTo>
                  <a:pt x="180352" y="612140"/>
                </a:lnTo>
                <a:lnTo>
                  <a:pt x="180911" y="614680"/>
                </a:lnTo>
                <a:lnTo>
                  <a:pt x="181330" y="621030"/>
                </a:lnTo>
                <a:lnTo>
                  <a:pt x="181330" y="627380"/>
                </a:lnTo>
                <a:lnTo>
                  <a:pt x="180632" y="636270"/>
                </a:lnTo>
                <a:lnTo>
                  <a:pt x="180060" y="638810"/>
                </a:lnTo>
                <a:lnTo>
                  <a:pt x="179793" y="641350"/>
                </a:lnTo>
                <a:lnTo>
                  <a:pt x="179501" y="642620"/>
                </a:lnTo>
                <a:lnTo>
                  <a:pt x="178384" y="650240"/>
                </a:lnTo>
                <a:lnTo>
                  <a:pt x="177965" y="651510"/>
                </a:lnTo>
                <a:lnTo>
                  <a:pt x="177685" y="652780"/>
                </a:lnTo>
                <a:lnTo>
                  <a:pt x="177266" y="655320"/>
                </a:lnTo>
                <a:lnTo>
                  <a:pt x="176707" y="657860"/>
                </a:lnTo>
                <a:lnTo>
                  <a:pt x="176415" y="660400"/>
                </a:lnTo>
                <a:lnTo>
                  <a:pt x="175996" y="661670"/>
                </a:lnTo>
                <a:lnTo>
                  <a:pt x="174879" y="668020"/>
                </a:lnTo>
                <a:lnTo>
                  <a:pt x="174739" y="670560"/>
                </a:lnTo>
                <a:lnTo>
                  <a:pt x="174167" y="674370"/>
                </a:lnTo>
                <a:lnTo>
                  <a:pt x="173609" y="680720"/>
                </a:lnTo>
                <a:lnTo>
                  <a:pt x="173609" y="692150"/>
                </a:lnTo>
                <a:lnTo>
                  <a:pt x="173761" y="694690"/>
                </a:lnTo>
                <a:lnTo>
                  <a:pt x="173761" y="695960"/>
                </a:lnTo>
                <a:lnTo>
                  <a:pt x="174739" y="704850"/>
                </a:lnTo>
                <a:lnTo>
                  <a:pt x="175298" y="708660"/>
                </a:lnTo>
                <a:lnTo>
                  <a:pt x="175590" y="709930"/>
                </a:lnTo>
                <a:lnTo>
                  <a:pt x="175996" y="711200"/>
                </a:lnTo>
                <a:lnTo>
                  <a:pt x="176276" y="713740"/>
                </a:lnTo>
                <a:lnTo>
                  <a:pt x="176707" y="715010"/>
                </a:lnTo>
                <a:lnTo>
                  <a:pt x="176987" y="716280"/>
                </a:lnTo>
                <a:lnTo>
                  <a:pt x="177406" y="718820"/>
                </a:lnTo>
                <a:lnTo>
                  <a:pt x="177812" y="720090"/>
                </a:lnTo>
                <a:lnTo>
                  <a:pt x="178663" y="723900"/>
                </a:lnTo>
                <a:lnTo>
                  <a:pt x="179082" y="725170"/>
                </a:lnTo>
                <a:lnTo>
                  <a:pt x="179933" y="728980"/>
                </a:lnTo>
                <a:lnTo>
                  <a:pt x="180352" y="730250"/>
                </a:lnTo>
                <a:lnTo>
                  <a:pt x="181190" y="734060"/>
                </a:lnTo>
                <a:lnTo>
                  <a:pt x="181610" y="735330"/>
                </a:lnTo>
                <a:lnTo>
                  <a:pt x="182041" y="737870"/>
                </a:lnTo>
                <a:lnTo>
                  <a:pt x="182587" y="739140"/>
                </a:lnTo>
                <a:lnTo>
                  <a:pt x="183019" y="740410"/>
                </a:lnTo>
                <a:lnTo>
                  <a:pt x="183438" y="742950"/>
                </a:lnTo>
                <a:lnTo>
                  <a:pt x="183857" y="744220"/>
                </a:lnTo>
                <a:lnTo>
                  <a:pt x="184416" y="745490"/>
                </a:lnTo>
                <a:lnTo>
                  <a:pt x="184835" y="748030"/>
                </a:lnTo>
                <a:lnTo>
                  <a:pt x="185686" y="750570"/>
                </a:lnTo>
                <a:lnTo>
                  <a:pt x="186245" y="753110"/>
                </a:lnTo>
                <a:lnTo>
                  <a:pt x="187502" y="758190"/>
                </a:lnTo>
                <a:lnTo>
                  <a:pt x="188061" y="759460"/>
                </a:lnTo>
                <a:lnTo>
                  <a:pt x="188912" y="763270"/>
                </a:lnTo>
                <a:lnTo>
                  <a:pt x="189331" y="764540"/>
                </a:lnTo>
                <a:lnTo>
                  <a:pt x="189890" y="767080"/>
                </a:lnTo>
                <a:lnTo>
                  <a:pt x="191147" y="772160"/>
                </a:lnTo>
                <a:lnTo>
                  <a:pt x="191706" y="773430"/>
                </a:lnTo>
                <a:lnTo>
                  <a:pt x="192125" y="774700"/>
                </a:lnTo>
                <a:lnTo>
                  <a:pt x="193395" y="779780"/>
                </a:lnTo>
                <a:lnTo>
                  <a:pt x="193954" y="782320"/>
                </a:lnTo>
                <a:lnTo>
                  <a:pt x="196062" y="789940"/>
                </a:lnTo>
                <a:lnTo>
                  <a:pt x="196469" y="792480"/>
                </a:lnTo>
                <a:lnTo>
                  <a:pt x="197739" y="797560"/>
                </a:lnTo>
                <a:lnTo>
                  <a:pt x="199136" y="803910"/>
                </a:lnTo>
                <a:lnTo>
                  <a:pt x="199555" y="806450"/>
                </a:lnTo>
                <a:lnTo>
                  <a:pt x="199847" y="807720"/>
                </a:lnTo>
                <a:lnTo>
                  <a:pt x="200266" y="808990"/>
                </a:lnTo>
                <a:lnTo>
                  <a:pt x="201955" y="819150"/>
                </a:lnTo>
                <a:lnTo>
                  <a:pt x="202222" y="821690"/>
                </a:lnTo>
                <a:lnTo>
                  <a:pt x="202514" y="822960"/>
                </a:lnTo>
                <a:lnTo>
                  <a:pt x="202653" y="825500"/>
                </a:lnTo>
                <a:lnTo>
                  <a:pt x="202933" y="826770"/>
                </a:lnTo>
                <a:lnTo>
                  <a:pt x="203911" y="835660"/>
                </a:lnTo>
                <a:lnTo>
                  <a:pt x="204358" y="840740"/>
                </a:lnTo>
                <a:lnTo>
                  <a:pt x="204470" y="843280"/>
                </a:lnTo>
                <a:lnTo>
                  <a:pt x="204762" y="847090"/>
                </a:lnTo>
                <a:lnTo>
                  <a:pt x="204889" y="849630"/>
                </a:lnTo>
                <a:lnTo>
                  <a:pt x="204889" y="850900"/>
                </a:lnTo>
                <a:lnTo>
                  <a:pt x="205028" y="852170"/>
                </a:lnTo>
                <a:lnTo>
                  <a:pt x="205028" y="854710"/>
                </a:lnTo>
                <a:lnTo>
                  <a:pt x="205181" y="855980"/>
                </a:lnTo>
                <a:lnTo>
                  <a:pt x="205181" y="857250"/>
                </a:lnTo>
                <a:lnTo>
                  <a:pt x="205320" y="859790"/>
                </a:lnTo>
                <a:lnTo>
                  <a:pt x="205447" y="869950"/>
                </a:lnTo>
                <a:lnTo>
                  <a:pt x="205600" y="871220"/>
                </a:lnTo>
                <a:lnTo>
                  <a:pt x="205600" y="877570"/>
                </a:lnTo>
                <a:lnTo>
                  <a:pt x="205867" y="877570"/>
                </a:lnTo>
                <a:lnTo>
                  <a:pt x="205867" y="872490"/>
                </a:lnTo>
                <a:lnTo>
                  <a:pt x="206006" y="871220"/>
                </a:lnTo>
                <a:lnTo>
                  <a:pt x="206006" y="866140"/>
                </a:lnTo>
                <a:lnTo>
                  <a:pt x="206159" y="864870"/>
                </a:lnTo>
                <a:lnTo>
                  <a:pt x="206159" y="861060"/>
                </a:lnTo>
                <a:lnTo>
                  <a:pt x="206298" y="859790"/>
                </a:lnTo>
                <a:lnTo>
                  <a:pt x="206298" y="855980"/>
                </a:lnTo>
                <a:lnTo>
                  <a:pt x="206425" y="854710"/>
                </a:lnTo>
                <a:lnTo>
                  <a:pt x="206425" y="852170"/>
                </a:lnTo>
                <a:lnTo>
                  <a:pt x="206717" y="849630"/>
                </a:lnTo>
                <a:lnTo>
                  <a:pt x="206717" y="847090"/>
                </a:lnTo>
                <a:lnTo>
                  <a:pt x="207032" y="843280"/>
                </a:lnTo>
                <a:lnTo>
                  <a:pt x="207137" y="840740"/>
                </a:lnTo>
                <a:lnTo>
                  <a:pt x="207429" y="836930"/>
                </a:lnTo>
                <a:lnTo>
                  <a:pt x="207695" y="835660"/>
                </a:lnTo>
                <a:lnTo>
                  <a:pt x="208114" y="830580"/>
                </a:lnTo>
                <a:lnTo>
                  <a:pt x="208534" y="826770"/>
                </a:lnTo>
                <a:lnTo>
                  <a:pt x="208826" y="825500"/>
                </a:lnTo>
                <a:lnTo>
                  <a:pt x="208965" y="822960"/>
                </a:lnTo>
                <a:lnTo>
                  <a:pt x="211340" y="808990"/>
                </a:lnTo>
                <a:lnTo>
                  <a:pt x="211899" y="806450"/>
                </a:lnTo>
                <a:lnTo>
                  <a:pt x="212318" y="803910"/>
                </a:lnTo>
                <a:lnTo>
                  <a:pt x="213448" y="798830"/>
                </a:lnTo>
                <a:lnTo>
                  <a:pt x="213868" y="797560"/>
                </a:lnTo>
                <a:lnTo>
                  <a:pt x="214985" y="792480"/>
                </a:lnTo>
                <a:lnTo>
                  <a:pt x="215404" y="789940"/>
                </a:lnTo>
                <a:lnTo>
                  <a:pt x="216255" y="787400"/>
                </a:lnTo>
                <a:lnTo>
                  <a:pt x="216674" y="784860"/>
                </a:lnTo>
                <a:lnTo>
                  <a:pt x="217233" y="783590"/>
                </a:lnTo>
                <a:lnTo>
                  <a:pt x="218071" y="779780"/>
                </a:lnTo>
                <a:lnTo>
                  <a:pt x="219341" y="774700"/>
                </a:lnTo>
                <a:lnTo>
                  <a:pt x="219900" y="773430"/>
                </a:lnTo>
                <a:lnTo>
                  <a:pt x="221170" y="768350"/>
                </a:lnTo>
                <a:lnTo>
                  <a:pt x="221729" y="767080"/>
                </a:lnTo>
                <a:lnTo>
                  <a:pt x="222148" y="764540"/>
                </a:lnTo>
                <a:lnTo>
                  <a:pt x="222567" y="763270"/>
                </a:lnTo>
                <a:lnTo>
                  <a:pt x="222986" y="760730"/>
                </a:lnTo>
                <a:lnTo>
                  <a:pt x="223545" y="759460"/>
                </a:lnTo>
                <a:lnTo>
                  <a:pt x="223964" y="758190"/>
                </a:lnTo>
                <a:lnTo>
                  <a:pt x="224815" y="754380"/>
                </a:lnTo>
                <a:lnTo>
                  <a:pt x="225374" y="753110"/>
                </a:lnTo>
                <a:lnTo>
                  <a:pt x="225793" y="750570"/>
                </a:lnTo>
                <a:lnTo>
                  <a:pt x="226631" y="748030"/>
                </a:lnTo>
                <a:lnTo>
                  <a:pt x="227190" y="745490"/>
                </a:lnTo>
                <a:lnTo>
                  <a:pt x="228041" y="742950"/>
                </a:lnTo>
                <a:lnTo>
                  <a:pt x="228460" y="740410"/>
                </a:lnTo>
                <a:lnTo>
                  <a:pt x="229019" y="739140"/>
                </a:lnTo>
                <a:lnTo>
                  <a:pt x="229857" y="735330"/>
                </a:lnTo>
                <a:lnTo>
                  <a:pt x="230276" y="734060"/>
                </a:lnTo>
                <a:lnTo>
                  <a:pt x="231127" y="730250"/>
                </a:lnTo>
                <a:lnTo>
                  <a:pt x="231686" y="728980"/>
                </a:lnTo>
                <a:lnTo>
                  <a:pt x="232524" y="725170"/>
                </a:lnTo>
                <a:lnTo>
                  <a:pt x="232943" y="723900"/>
                </a:lnTo>
                <a:lnTo>
                  <a:pt x="233375" y="721360"/>
                </a:lnTo>
                <a:lnTo>
                  <a:pt x="233641" y="720090"/>
                </a:lnTo>
                <a:lnTo>
                  <a:pt x="234061" y="718820"/>
                </a:lnTo>
                <a:lnTo>
                  <a:pt x="234911" y="715010"/>
                </a:lnTo>
                <a:lnTo>
                  <a:pt x="235470" y="711200"/>
                </a:lnTo>
                <a:lnTo>
                  <a:pt x="235889" y="709930"/>
                </a:lnTo>
                <a:lnTo>
                  <a:pt x="236448" y="706120"/>
                </a:lnTo>
                <a:lnTo>
                  <a:pt x="237020" y="703580"/>
                </a:lnTo>
                <a:lnTo>
                  <a:pt x="237147" y="701040"/>
                </a:lnTo>
                <a:lnTo>
                  <a:pt x="237439" y="699770"/>
                </a:lnTo>
                <a:lnTo>
                  <a:pt x="237744" y="695960"/>
                </a:lnTo>
                <a:lnTo>
                  <a:pt x="237845" y="692150"/>
                </a:lnTo>
                <a:lnTo>
                  <a:pt x="237998" y="690880"/>
                </a:lnTo>
                <a:lnTo>
                  <a:pt x="237998" y="681990"/>
                </a:lnTo>
                <a:lnTo>
                  <a:pt x="237845" y="680720"/>
                </a:lnTo>
                <a:lnTo>
                  <a:pt x="237578" y="676910"/>
                </a:lnTo>
                <a:lnTo>
                  <a:pt x="236867" y="670560"/>
                </a:lnTo>
                <a:lnTo>
                  <a:pt x="234772" y="657860"/>
                </a:lnTo>
                <a:lnTo>
                  <a:pt x="234200" y="655320"/>
                </a:lnTo>
                <a:lnTo>
                  <a:pt x="233781" y="652780"/>
                </a:lnTo>
                <a:lnTo>
                  <a:pt x="233222" y="650240"/>
                </a:lnTo>
                <a:lnTo>
                  <a:pt x="232803" y="647700"/>
                </a:lnTo>
                <a:lnTo>
                  <a:pt x="232244" y="643890"/>
                </a:lnTo>
                <a:lnTo>
                  <a:pt x="231952" y="642620"/>
                </a:lnTo>
                <a:lnTo>
                  <a:pt x="231127" y="637540"/>
                </a:lnTo>
                <a:lnTo>
                  <a:pt x="230708" y="633730"/>
                </a:lnTo>
                <a:lnTo>
                  <a:pt x="230149" y="627380"/>
                </a:lnTo>
                <a:lnTo>
                  <a:pt x="230149" y="621030"/>
                </a:lnTo>
                <a:lnTo>
                  <a:pt x="230416" y="617220"/>
                </a:lnTo>
                <a:lnTo>
                  <a:pt x="230835" y="613410"/>
                </a:lnTo>
                <a:lnTo>
                  <a:pt x="231267" y="612140"/>
                </a:lnTo>
                <a:lnTo>
                  <a:pt x="231546" y="609600"/>
                </a:lnTo>
                <a:lnTo>
                  <a:pt x="232371" y="607060"/>
                </a:lnTo>
                <a:lnTo>
                  <a:pt x="232943" y="604520"/>
                </a:lnTo>
                <a:lnTo>
                  <a:pt x="233502" y="603250"/>
                </a:lnTo>
                <a:lnTo>
                  <a:pt x="234200" y="601980"/>
                </a:lnTo>
                <a:lnTo>
                  <a:pt x="234911" y="599440"/>
                </a:lnTo>
                <a:lnTo>
                  <a:pt x="236588" y="596900"/>
                </a:lnTo>
                <a:lnTo>
                  <a:pt x="237439" y="594360"/>
                </a:lnTo>
                <a:lnTo>
                  <a:pt x="240792" y="589280"/>
                </a:lnTo>
                <a:lnTo>
                  <a:pt x="242062" y="588010"/>
                </a:lnTo>
                <a:lnTo>
                  <a:pt x="243459" y="586740"/>
                </a:lnTo>
                <a:lnTo>
                  <a:pt x="246405" y="582930"/>
                </a:lnTo>
                <a:lnTo>
                  <a:pt x="247954" y="580390"/>
                </a:lnTo>
                <a:lnTo>
                  <a:pt x="249631" y="579120"/>
                </a:lnTo>
                <a:lnTo>
                  <a:pt x="251447" y="577850"/>
                </a:lnTo>
                <a:lnTo>
                  <a:pt x="255384" y="574040"/>
                </a:lnTo>
                <a:lnTo>
                  <a:pt x="259740" y="570230"/>
                </a:lnTo>
                <a:lnTo>
                  <a:pt x="261962" y="568960"/>
                </a:lnTo>
                <a:lnTo>
                  <a:pt x="264363" y="567690"/>
                </a:lnTo>
                <a:lnTo>
                  <a:pt x="266877" y="565150"/>
                </a:lnTo>
                <a:lnTo>
                  <a:pt x="269405" y="563880"/>
                </a:lnTo>
                <a:lnTo>
                  <a:pt x="274878" y="560070"/>
                </a:lnTo>
                <a:lnTo>
                  <a:pt x="277685" y="558800"/>
                </a:lnTo>
                <a:lnTo>
                  <a:pt x="280619" y="557530"/>
                </a:lnTo>
                <a:lnTo>
                  <a:pt x="283705" y="554990"/>
                </a:lnTo>
                <a:lnTo>
                  <a:pt x="286804" y="553720"/>
                </a:lnTo>
                <a:lnTo>
                  <a:pt x="293243" y="549910"/>
                </a:lnTo>
                <a:lnTo>
                  <a:pt x="296621" y="548640"/>
                </a:lnTo>
                <a:lnTo>
                  <a:pt x="303631" y="544830"/>
                </a:lnTo>
                <a:lnTo>
                  <a:pt x="307136" y="543560"/>
                </a:lnTo>
                <a:lnTo>
                  <a:pt x="310642" y="541020"/>
                </a:lnTo>
                <a:lnTo>
                  <a:pt x="317944" y="538480"/>
                </a:lnTo>
                <a:lnTo>
                  <a:pt x="321729" y="535940"/>
                </a:lnTo>
                <a:lnTo>
                  <a:pt x="325374" y="534670"/>
                </a:lnTo>
                <a:lnTo>
                  <a:pt x="329158" y="533400"/>
                </a:lnTo>
                <a:lnTo>
                  <a:pt x="332943" y="530860"/>
                </a:lnTo>
                <a:lnTo>
                  <a:pt x="336588" y="529590"/>
                </a:lnTo>
                <a:lnTo>
                  <a:pt x="340372" y="528320"/>
                </a:lnTo>
                <a:lnTo>
                  <a:pt x="344017" y="525780"/>
                </a:lnTo>
                <a:lnTo>
                  <a:pt x="347802" y="524510"/>
                </a:lnTo>
                <a:lnTo>
                  <a:pt x="351447" y="521970"/>
                </a:lnTo>
                <a:lnTo>
                  <a:pt x="354965" y="520700"/>
                </a:lnTo>
                <a:lnTo>
                  <a:pt x="361975" y="516890"/>
                </a:lnTo>
                <a:lnTo>
                  <a:pt x="365480" y="515620"/>
                </a:lnTo>
                <a:lnTo>
                  <a:pt x="375158" y="510540"/>
                </a:lnTo>
                <a:lnTo>
                  <a:pt x="378244" y="509270"/>
                </a:lnTo>
                <a:lnTo>
                  <a:pt x="381038" y="506730"/>
                </a:lnTo>
                <a:lnTo>
                  <a:pt x="383997" y="505460"/>
                </a:lnTo>
                <a:lnTo>
                  <a:pt x="391706" y="500380"/>
                </a:lnTo>
                <a:lnTo>
                  <a:pt x="393954" y="497840"/>
                </a:lnTo>
                <a:lnTo>
                  <a:pt x="396201" y="496570"/>
                </a:lnTo>
                <a:lnTo>
                  <a:pt x="398157" y="495300"/>
                </a:lnTo>
                <a:lnTo>
                  <a:pt x="399986" y="492760"/>
                </a:lnTo>
                <a:lnTo>
                  <a:pt x="401802" y="491490"/>
                </a:lnTo>
                <a:lnTo>
                  <a:pt x="403339" y="490220"/>
                </a:lnTo>
                <a:lnTo>
                  <a:pt x="404749" y="487680"/>
                </a:lnTo>
                <a:lnTo>
                  <a:pt x="406146" y="486410"/>
                </a:lnTo>
                <a:lnTo>
                  <a:pt x="407276" y="485140"/>
                </a:lnTo>
                <a:lnTo>
                  <a:pt x="408254" y="482600"/>
                </a:lnTo>
                <a:lnTo>
                  <a:pt x="409092" y="481330"/>
                </a:lnTo>
                <a:lnTo>
                  <a:pt x="409790" y="480060"/>
                </a:lnTo>
                <a:lnTo>
                  <a:pt x="410362" y="477520"/>
                </a:lnTo>
                <a:lnTo>
                  <a:pt x="411200" y="474980"/>
                </a:lnTo>
                <a:lnTo>
                  <a:pt x="411386" y="472440"/>
                </a:lnTo>
                <a:lnTo>
                  <a:pt x="411480" y="468630"/>
                </a:lnTo>
                <a:lnTo>
                  <a:pt x="411340" y="467360"/>
                </a:lnTo>
                <a:lnTo>
                  <a:pt x="410781" y="463550"/>
                </a:lnTo>
                <a:lnTo>
                  <a:pt x="409943" y="461010"/>
                </a:lnTo>
                <a:lnTo>
                  <a:pt x="409384" y="458470"/>
                </a:lnTo>
                <a:lnTo>
                  <a:pt x="408254" y="455930"/>
                </a:lnTo>
                <a:lnTo>
                  <a:pt x="407555" y="453390"/>
                </a:lnTo>
                <a:lnTo>
                  <a:pt x="405447" y="448310"/>
                </a:lnTo>
                <a:lnTo>
                  <a:pt x="404749" y="447040"/>
                </a:lnTo>
                <a:lnTo>
                  <a:pt x="403339" y="443230"/>
                </a:lnTo>
                <a:lnTo>
                  <a:pt x="402501" y="441960"/>
                </a:lnTo>
                <a:lnTo>
                  <a:pt x="401942" y="440690"/>
                </a:lnTo>
                <a:lnTo>
                  <a:pt x="401243" y="438150"/>
                </a:lnTo>
                <a:lnTo>
                  <a:pt x="400545" y="436880"/>
                </a:lnTo>
                <a:lnTo>
                  <a:pt x="398856" y="431800"/>
                </a:lnTo>
                <a:lnTo>
                  <a:pt x="398297" y="429260"/>
                </a:lnTo>
                <a:lnTo>
                  <a:pt x="397446" y="426720"/>
                </a:lnTo>
                <a:lnTo>
                  <a:pt x="397027" y="424180"/>
                </a:lnTo>
                <a:lnTo>
                  <a:pt x="396468" y="421640"/>
                </a:lnTo>
                <a:lnTo>
                  <a:pt x="396201" y="419100"/>
                </a:lnTo>
                <a:lnTo>
                  <a:pt x="395909" y="417830"/>
                </a:lnTo>
                <a:lnTo>
                  <a:pt x="394931" y="408940"/>
                </a:lnTo>
                <a:lnTo>
                  <a:pt x="394512" y="403860"/>
                </a:lnTo>
                <a:lnTo>
                  <a:pt x="394233" y="402590"/>
                </a:lnTo>
                <a:lnTo>
                  <a:pt x="393674" y="398780"/>
                </a:lnTo>
                <a:lnTo>
                  <a:pt x="393242" y="397510"/>
                </a:lnTo>
                <a:lnTo>
                  <a:pt x="392963" y="394970"/>
                </a:lnTo>
                <a:lnTo>
                  <a:pt x="392404" y="393700"/>
                </a:lnTo>
                <a:lnTo>
                  <a:pt x="391985" y="392430"/>
                </a:lnTo>
                <a:lnTo>
                  <a:pt x="389890" y="387350"/>
                </a:lnTo>
                <a:lnTo>
                  <a:pt x="389039" y="384810"/>
                </a:lnTo>
                <a:lnTo>
                  <a:pt x="388061" y="383540"/>
                </a:lnTo>
                <a:lnTo>
                  <a:pt x="386930" y="382270"/>
                </a:lnTo>
                <a:lnTo>
                  <a:pt x="385813" y="379730"/>
                </a:lnTo>
                <a:lnTo>
                  <a:pt x="384556" y="378460"/>
                </a:lnTo>
                <a:lnTo>
                  <a:pt x="381609" y="374650"/>
                </a:lnTo>
                <a:lnTo>
                  <a:pt x="380060" y="373380"/>
                </a:lnTo>
                <a:lnTo>
                  <a:pt x="378371" y="370840"/>
                </a:lnTo>
                <a:lnTo>
                  <a:pt x="374599" y="368300"/>
                </a:lnTo>
                <a:lnTo>
                  <a:pt x="372630" y="365760"/>
                </a:lnTo>
                <a:lnTo>
                  <a:pt x="370395" y="364490"/>
                </a:lnTo>
                <a:lnTo>
                  <a:pt x="368287" y="363220"/>
                </a:lnTo>
                <a:lnTo>
                  <a:pt x="363524" y="359410"/>
                </a:lnTo>
                <a:lnTo>
                  <a:pt x="361124" y="358140"/>
                </a:lnTo>
                <a:lnTo>
                  <a:pt x="358609" y="355600"/>
                </a:lnTo>
                <a:lnTo>
                  <a:pt x="355942" y="354330"/>
                </a:lnTo>
                <a:lnTo>
                  <a:pt x="353275" y="351790"/>
                </a:lnTo>
                <a:lnTo>
                  <a:pt x="347954" y="349250"/>
                </a:lnTo>
                <a:lnTo>
                  <a:pt x="345135" y="347980"/>
                </a:lnTo>
                <a:lnTo>
                  <a:pt x="342341" y="345440"/>
                </a:lnTo>
                <a:lnTo>
                  <a:pt x="339534" y="344170"/>
                </a:lnTo>
                <a:lnTo>
                  <a:pt x="336867" y="341630"/>
                </a:lnTo>
                <a:lnTo>
                  <a:pt x="334060" y="340360"/>
                </a:lnTo>
                <a:lnTo>
                  <a:pt x="328460" y="336550"/>
                </a:lnTo>
                <a:lnTo>
                  <a:pt x="325793" y="335280"/>
                </a:lnTo>
                <a:lnTo>
                  <a:pt x="320459" y="331470"/>
                </a:lnTo>
                <a:lnTo>
                  <a:pt x="315404" y="328930"/>
                </a:lnTo>
                <a:lnTo>
                  <a:pt x="312877" y="326390"/>
                </a:lnTo>
                <a:lnTo>
                  <a:pt x="310502" y="325120"/>
                </a:lnTo>
                <a:lnTo>
                  <a:pt x="308254" y="323850"/>
                </a:lnTo>
                <a:lnTo>
                  <a:pt x="306006" y="321310"/>
                </a:lnTo>
                <a:lnTo>
                  <a:pt x="303911" y="320040"/>
                </a:lnTo>
                <a:lnTo>
                  <a:pt x="299847" y="316230"/>
                </a:lnTo>
                <a:lnTo>
                  <a:pt x="298018" y="314960"/>
                </a:lnTo>
                <a:lnTo>
                  <a:pt x="296341" y="312420"/>
                </a:lnTo>
                <a:lnTo>
                  <a:pt x="294652" y="311150"/>
                </a:lnTo>
                <a:lnTo>
                  <a:pt x="291579" y="307340"/>
                </a:lnTo>
                <a:lnTo>
                  <a:pt x="290309" y="306070"/>
                </a:lnTo>
                <a:lnTo>
                  <a:pt x="287782" y="302260"/>
                </a:lnTo>
                <a:lnTo>
                  <a:pt x="285813" y="299720"/>
                </a:lnTo>
                <a:lnTo>
                  <a:pt x="284975" y="297180"/>
                </a:lnTo>
                <a:lnTo>
                  <a:pt x="284137" y="295910"/>
                </a:lnTo>
                <a:lnTo>
                  <a:pt x="283438" y="294640"/>
                </a:lnTo>
                <a:lnTo>
                  <a:pt x="282867" y="292100"/>
                </a:lnTo>
                <a:lnTo>
                  <a:pt x="282308" y="290830"/>
                </a:lnTo>
                <a:lnTo>
                  <a:pt x="281749" y="288290"/>
                </a:lnTo>
                <a:lnTo>
                  <a:pt x="281330" y="287020"/>
                </a:lnTo>
                <a:lnTo>
                  <a:pt x="281038" y="285750"/>
                </a:lnTo>
                <a:lnTo>
                  <a:pt x="280771" y="283210"/>
                </a:lnTo>
                <a:lnTo>
                  <a:pt x="280479" y="281940"/>
                </a:lnTo>
                <a:lnTo>
                  <a:pt x="280060" y="276860"/>
                </a:lnTo>
                <a:lnTo>
                  <a:pt x="280060" y="270510"/>
                </a:lnTo>
                <a:lnTo>
                  <a:pt x="280212" y="267970"/>
                </a:lnTo>
                <a:lnTo>
                  <a:pt x="280212" y="265430"/>
                </a:lnTo>
                <a:lnTo>
                  <a:pt x="280352" y="262890"/>
                </a:lnTo>
                <a:lnTo>
                  <a:pt x="280479" y="251460"/>
                </a:lnTo>
                <a:lnTo>
                  <a:pt x="280060" y="246380"/>
                </a:lnTo>
                <a:lnTo>
                  <a:pt x="279641" y="242570"/>
                </a:lnTo>
                <a:lnTo>
                  <a:pt x="279222" y="241300"/>
                </a:lnTo>
                <a:lnTo>
                  <a:pt x="278942" y="238760"/>
                </a:lnTo>
                <a:lnTo>
                  <a:pt x="278104" y="236220"/>
                </a:lnTo>
                <a:lnTo>
                  <a:pt x="277545" y="233680"/>
                </a:lnTo>
                <a:lnTo>
                  <a:pt x="276415" y="229870"/>
                </a:lnTo>
                <a:lnTo>
                  <a:pt x="275018" y="227330"/>
                </a:lnTo>
                <a:lnTo>
                  <a:pt x="273329" y="223520"/>
                </a:lnTo>
                <a:lnTo>
                  <a:pt x="272503" y="222250"/>
                </a:lnTo>
                <a:lnTo>
                  <a:pt x="270522" y="218440"/>
                </a:lnTo>
                <a:lnTo>
                  <a:pt x="269405" y="217170"/>
                </a:lnTo>
                <a:lnTo>
                  <a:pt x="267169" y="213360"/>
                </a:lnTo>
                <a:lnTo>
                  <a:pt x="266039" y="212090"/>
                </a:lnTo>
                <a:lnTo>
                  <a:pt x="263525" y="208280"/>
                </a:lnTo>
                <a:lnTo>
                  <a:pt x="260858" y="204470"/>
                </a:lnTo>
                <a:lnTo>
                  <a:pt x="259448" y="203200"/>
                </a:lnTo>
                <a:lnTo>
                  <a:pt x="258191" y="201930"/>
                </a:lnTo>
                <a:lnTo>
                  <a:pt x="256781" y="199390"/>
                </a:lnTo>
                <a:lnTo>
                  <a:pt x="253987" y="195580"/>
                </a:lnTo>
                <a:lnTo>
                  <a:pt x="252577" y="194310"/>
                </a:lnTo>
                <a:lnTo>
                  <a:pt x="249783" y="190500"/>
                </a:lnTo>
                <a:lnTo>
                  <a:pt x="248373" y="189230"/>
                </a:lnTo>
                <a:lnTo>
                  <a:pt x="244157" y="184150"/>
                </a:lnTo>
                <a:lnTo>
                  <a:pt x="242912" y="182880"/>
                </a:lnTo>
                <a:lnTo>
                  <a:pt x="240372" y="179070"/>
                </a:lnTo>
                <a:lnTo>
                  <a:pt x="239115" y="177800"/>
                </a:lnTo>
                <a:lnTo>
                  <a:pt x="237845" y="175260"/>
                </a:lnTo>
                <a:lnTo>
                  <a:pt x="236728" y="173990"/>
                </a:lnTo>
                <a:lnTo>
                  <a:pt x="235610" y="171450"/>
                </a:lnTo>
                <a:lnTo>
                  <a:pt x="234480" y="170180"/>
                </a:lnTo>
                <a:lnTo>
                  <a:pt x="232524" y="166370"/>
                </a:lnTo>
                <a:lnTo>
                  <a:pt x="231546" y="165100"/>
                </a:lnTo>
                <a:lnTo>
                  <a:pt x="229857" y="161290"/>
                </a:lnTo>
                <a:lnTo>
                  <a:pt x="229019" y="160020"/>
                </a:lnTo>
                <a:lnTo>
                  <a:pt x="228307" y="158750"/>
                </a:lnTo>
                <a:lnTo>
                  <a:pt x="227482" y="156210"/>
                </a:lnTo>
                <a:lnTo>
                  <a:pt x="226910" y="154940"/>
                </a:lnTo>
                <a:lnTo>
                  <a:pt x="226212" y="153670"/>
                </a:lnTo>
                <a:lnTo>
                  <a:pt x="224523" y="148590"/>
                </a:lnTo>
                <a:lnTo>
                  <a:pt x="223685" y="144780"/>
                </a:lnTo>
                <a:lnTo>
                  <a:pt x="223266" y="142240"/>
                </a:lnTo>
                <a:lnTo>
                  <a:pt x="222427" y="139700"/>
                </a:lnTo>
                <a:lnTo>
                  <a:pt x="222148" y="137160"/>
                </a:lnTo>
                <a:lnTo>
                  <a:pt x="221856" y="135890"/>
                </a:lnTo>
                <a:lnTo>
                  <a:pt x="220459" y="127000"/>
                </a:lnTo>
                <a:lnTo>
                  <a:pt x="220319" y="125730"/>
                </a:lnTo>
                <a:lnTo>
                  <a:pt x="219760" y="121920"/>
                </a:lnTo>
                <a:lnTo>
                  <a:pt x="219621" y="120650"/>
                </a:lnTo>
                <a:lnTo>
                  <a:pt x="219062" y="116840"/>
                </a:lnTo>
                <a:lnTo>
                  <a:pt x="218922" y="115570"/>
                </a:lnTo>
                <a:lnTo>
                  <a:pt x="218363" y="111760"/>
                </a:lnTo>
                <a:lnTo>
                  <a:pt x="218211" y="110490"/>
                </a:lnTo>
                <a:lnTo>
                  <a:pt x="216255" y="97790"/>
                </a:lnTo>
                <a:lnTo>
                  <a:pt x="215963" y="96520"/>
                </a:lnTo>
                <a:lnTo>
                  <a:pt x="215404" y="92710"/>
                </a:lnTo>
                <a:lnTo>
                  <a:pt x="214985" y="91440"/>
                </a:lnTo>
                <a:lnTo>
                  <a:pt x="214147" y="86360"/>
                </a:lnTo>
                <a:lnTo>
                  <a:pt x="213728" y="85090"/>
                </a:lnTo>
                <a:lnTo>
                  <a:pt x="213169" y="81280"/>
                </a:lnTo>
                <a:lnTo>
                  <a:pt x="212737" y="78740"/>
                </a:lnTo>
                <a:lnTo>
                  <a:pt x="212191" y="76200"/>
                </a:lnTo>
                <a:lnTo>
                  <a:pt x="211632" y="72390"/>
                </a:lnTo>
                <a:lnTo>
                  <a:pt x="211201" y="71120"/>
                </a:lnTo>
                <a:lnTo>
                  <a:pt x="209804" y="62230"/>
                </a:lnTo>
                <a:lnTo>
                  <a:pt x="209384" y="58420"/>
                </a:lnTo>
                <a:lnTo>
                  <a:pt x="209092" y="57150"/>
                </a:lnTo>
                <a:lnTo>
                  <a:pt x="207429" y="41910"/>
                </a:lnTo>
                <a:lnTo>
                  <a:pt x="206997" y="36830"/>
                </a:lnTo>
                <a:lnTo>
                  <a:pt x="206892" y="33020"/>
                </a:lnTo>
                <a:lnTo>
                  <a:pt x="206578" y="29210"/>
                </a:lnTo>
                <a:lnTo>
                  <a:pt x="206578" y="27940"/>
                </a:lnTo>
                <a:lnTo>
                  <a:pt x="206425" y="26670"/>
                </a:lnTo>
                <a:lnTo>
                  <a:pt x="206425" y="24130"/>
                </a:lnTo>
                <a:lnTo>
                  <a:pt x="206298" y="22860"/>
                </a:lnTo>
                <a:lnTo>
                  <a:pt x="206298" y="19050"/>
                </a:lnTo>
                <a:lnTo>
                  <a:pt x="206159" y="17780"/>
                </a:lnTo>
                <a:lnTo>
                  <a:pt x="206159" y="13970"/>
                </a:lnTo>
                <a:lnTo>
                  <a:pt x="206006" y="12700"/>
                </a:lnTo>
                <a:lnTo>
                  <a:pt x="206006" y="7620"/>
                </a:lnTo>
                <a:lnTo>
                  <a:pt x="205867" y="5080"/>
                </a:lnTo>
                <a:lnTo>
                  <a:pt x="20586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10168" y="3643202"/>
            <a:ext cx="411480" cy="878205"/>
          </a:xfrm>
          <a:custGeom>
            <a:avLst/>
            <a:gdLst/>
            <a:ahLst/>
            <a:cxnLst/>
            <a:rect l="l" t="t" r="r" b="b"/>
            <a:pathLst>
              <a:path w="411479" h="878204">
                <a:moveTo>
                  <a:pt x="205600" y="877925"/>
                </a:moveTo>
                <a:lnTo>
                  <a:pt x="205600" y="876249"/>
                </a:lnTo>
                <a:lnTo>
                  <a:pt x="205600" y="874445"/>
                </a:lnTo>
                <a:lnTo>
                  <a:pt x="205600" y="872769"/>
                </a:lnTo>
                <a:lnTo>
                  <a:pt x="205600" y="871080"/>
                </a:lnTo>
                <a:lnTo>
                  <a:pt x="205447" y="869276"/>
                </a:lnTo>
                <a:lnTo>
                  <a:pt x="205447" y="867600"/>
                </a:lnTo>
                <a:lnTo>
                  <a:pt x="205447" y="865924"/>
                </a:lnTo>
                <a:lnTo>
                  <a:pt x="205447" y="864120"/>
                </a:lnTo>
                <a:lnTo>
                  <a:pt x="205320" y="862431"/>
                </a:lnTo>
                <a:lnTo>
                  <a:pt x="205320" y="860755"/>
                </a:lnTo>
                <a:lnTo>
                  <a:pt x="205320" y="858951"/>
                </a:lnTo>
                <a:lnTo>
                  <a:pt x="205181" y="857275"/>
                </a:lnTo>
                <a:lnTo>
                  <a:pt x="205181" y="855586"/>
                </a:lnTo>
                <a:lnTo>
                  <a:pt x="205028" y="853909"/>
                </a:lnTo>
                <a:lnTo>
                  <a:pt x="205028" y="852106"/>
                </a:lnTo>
                <a:lnTo>
                  <a:pt x="204889" y="850417"/>
                </a:lnTo>
                <a:lnTo>
                  <a:pt x="204889" y="848741"/>
                </a:lnTo>
                <a:lnTo>
                  <a:pt x="204762" y="846950"/>
                </a:lnTo>
                <a:lnTo>
                  <a:pt x="204609" y="845261"/>
                </a:lnTo>
                <a:lnTo>
                  <a:pt x="204470" y="843572"/>
                </a:lnTo>
                <a:lnTo>
                  <a:pt x="204470" y="841781"/>
                </a:lnTo>
                <a:lnTo>
                  <a:pt x="204330" y="840092"/>
                </a:lnTo>
                <a:lnTo>
                  <a:pt x="204190" y="838415"/>
                </a:lnTo>
                <a:lnTo>
                  <a:pt x="204050" y="836726"/>
                </a:lnTo>
                <a:lnTo>
                  <a:pt x="203911" y="834936"/>
                </a:lnTo>
                <a:lnTo>
                  <a:pt x="203631" y="833247"/>
                </a:lnTo>
                <a:lnTo>
                  <a:pt x="203492" y="831570"/>
                </a:lnTo>
                <a:lnTo>
                  <a:pt x="203352" y="829767"/>
                </a:lnTo>
                <a:lnTo>
                  <a:pt x="203073" y="828090"/>
                </a:lnTo>
                <a:lnTo>
                  <a:pt x="202933" y="826401"/>
                </a:lnTo>
                <a:lnTo>
                  <a:pt x="202653" y="824598"/>
                </a:lnTo>
                <a:lnTo>
                  <a:pt x="202514" y="822921"/>
                </a:lnTo>
                <a:lnTo>
                  <a:pt x="202222" y="821245"/>
                </a:lnTo>
                <a:lnTo>
                  <a:pt x="201955" y="819442"/>
                </a:lnTo>
                <a:lnTo>
                  <a:pt x="201663" y="817753"/>
                </a:lnTo>
                <a:lnTo>
                  <a:pt x="201383" y="816076"/>
                </a:lnTo>
                <a:lnTo>
                  <a:pt x="201104" y="814400"/>
                </a:lnTo>
                <a:lnTo>
                  <a:pt x="200825" y="812596"/>
                </a:lnTo>
                <a:lnTo>
                  <a:pt x="200545" y="810907"/>
                </a:lnTo>
                <a:lnTo>
                  <a:pt x="200266" y="809231"/>
                </a:lnTo>
                <a:lnTo>
                  <a:pt x="199847" y="807427"/>
                </a:lnTo>
                <a:lnTo>
                  <a:pt x="199555" y="805751"/>
                </a:lnTo>
                <a:lnTo>
                  <a:pt x="199136" y="804062"/>
                </a:lnTo>
                <a:lnTo>
                  <a:pt x="198869" y="802259"/>
                </a:lnTo>
                <a:lnTo>
                  <a:pt x="198450" y="800582"/>
                </a:lnTo>
                <a:lnTo>
                  <a:pt x="198018" y="798906"/>
                </a:lnTo>
                <a:lnTo>
                  <a:pt x="197739" y="797102"/>
                </a:lnTo>
                <a:lnTo>
                  <a:pt x="197319" y="795413"/>
                </a:lnTo>
                <a:lnTo>
                  <a:pt x="196888" y="793737"/>
                </a:lnTo>
                <a:lnTo>
                  <a:pt x="196469" y="792060"/>
                </a:lnTo>
                <a:lnTo>
                  <a:pt x="196062" y="790257"/>
                </a:lnTo>
                <a:lnTo>
                  <a:pt x="195643" y="788568"/>
                </a:lnTo>
                <a:lnTo>
                  <a:pt x="195224" y="786892"/>
                </a:lnTo>
                <a:lnTo>
                  <a:pt x="194792" y="785088"/>
                </a:lnTo>
                <a:lnTo>
                  <a:pt x="194373" y="783412"/>
                </a:lnTo>
                <a:lnTo>
                  <a:pt x="193954" y="781723"/>
                </a:lnTo>
                <a:lnTo>
                  <a:pt x="193395" y="779932"/>
                </a:lnTo>
                <a:lnTo>
                  <a:pt x="192976" y="778243"/>
                </a:lnTo>
                <a:lnTo>
                  <a:pt x="192557" y="776566"/>
                </a:lnTo>
                <a:lnTo>
                  <a:pt x="192125" y="774877"/>
                </a:lnTo>
                <a:lnTo>
                  <a:pt x="191706" y="773087"/>
                </a:lnTo>
                <a:lnTo>
                  <a:pt x="191147" y="771398"/>
                </a:lnTo>
                <a:lnTo>
                  <a:pt x="190728" y="769708"/>
                </a:lnTo>
                <a:lnTo>
                  <a:pt x="190309" y="767918"/>
                </a:lnTo>
                <a:lnTo>
                  <a:pt x="189890" y="766241"/>
                </a:lnTo>
                <a:lnTo>
                  <a:pt x="189331" y="764552"/>
                </a:lnTo>
                <a:lnTo>
                  <a:pt x="188912" y="762749"/>
                </a:lnTo>
                <a:lnTo>
                  <a:pt x="188480" y="761072"/>
                </a:lnTo>
                <a:lnTo>
                  <a:pt x="188061" y="759396"/>
                </a:lnTo>
                <a:lnTo>
                  <a:pt x="187502" y="757580"/>
                </a:lnTo>
                <a:lnTo>
                  <a:pt x="187083" y="755904"/>
                </a:lnTo>
                <a:lnTo>
                  <a:pt x="186664" y="754227"/>
                </a:lnTo>
                <a:lnTo>
                  <a:pt x="186245" y="752538"/>
                </a:lnTo>
                <a:lnTo>
                  <a:pt x="185686" y="750735"/>
                </a:lnTo>
                <a:lnTo>
                  <a:pt x="185254" y="749058"/>
                </a:lnTo>
                <a:lnTo>
                  <a:pt x="184835" y="747382"/>
                </a:lnTo>
                <a:lnTo>
                  <a:pt x="184416" y="745578"/>
                </a:lnTo>
                <a:lnTo>
                  <a:pt x="183857" y="743889"/>
                </a:lnTo>
                <a:lnTo>
                  <a:pt x="183438" y="742213"/>
                </a:lnTo>
                <a:lnTo>
                  <a:pt x="183019" y="740410"/>
                </a:lnTo>
                <a:lnTo>
                  <a:pt x="182587" y="738733"/>
                </a:lnTo>
                <a:lnTo>
                  <a:pt x="182041" y="737044"/>
                </a:lnTo>
                <a:lnTo>
                  <a:pt x="181610" y="735368"/>
                </a:lnTo>
                <a:lnTo>
                  <a:pt x="181190" y="733564"/>
                </a:lnTo>
                <a:lnTo>
                  <a:pt x="180771" y="731888"/>
                </a:lnTo>
                <a:lnTo>
                  <a:pt x="180352" y="730211"/>
                </a:lnTo>
                <a:lnTo>
                  <a:pt x="179933" y="728408"/>
                </a:lnTo>
                <a:lnTo>
                  <a:pt x="179501" y="726719"/>
                </a:lnTo>
                <a:lnTo>
                  <a:pt x="179082" y="725043"/>
                </a:lnTo>
                <a:lnTo>
                  <a:pt x="178663" y="723239"/>
                </a:lnTo>
                <a:lnTo>
                  <a:pt x="178244" y="721550"/>
                </a:lnTo>
                <a:lnTo>
                  <a:pt x="177812" y="719874"/>
                </a:lnTo>
                <a:lnTo>
                  <a:pt x="177406" y="718070"/>
                </a:lnTo>
                <a:lnTo>
                  <a:pt x="176987" y="716394"/>
                </a:lnTo>
                <a:lnTo>
                  <a:pt x="176707" y="714705"/>
                </a:lnTo>
                <a:lnTo>
                  <a:pt x="176276" y="713028"/>
                </a:lnTo>
                <a:lnTo>
                  <a:pt x="175996" y="711238"/>
                </a:lnTo>
                <a:lnTo>
                  <a:pt x="175590" y="709549"/>
                </a:lnTo>
                <a:lnTo>
                  <a:pt x="175298" y="707859"/>
                </a:lnTo>
                <a:lnTo>
                  <a:pt x="175018" y="706069"/>
                </a:lnTo>
                <a:lnTo>
                  <a:pt x="174739" y="704380"/>
                </a:lnTo>
                <a:lnTo>
                  <a:pt x="174599" y="702703"/>
                </a:lnTo>
                <a:lnTo>
                  <a:pt x="174320" y="700900"/>
                </a:lnTo>
                <a:lnTo>
                  <a:pt x="174167" y="699223"/>
                </a:lnTo>
                <a:lnTo>
                  <a:pt x="173901" y="697534"/>
                </a:lnTo>
                <a:lnTo>
                  <a:pt x="173761" y="695731"/>
                </a:lnTo>
                <a:lnTo>
                  <a:pt x="173761" y="694055"/>
                </a:lnTo>
                <a:lnTo>
                  <a:pt x="173609" y="692378"/>
                </a:lnTo>
                <a:lnTo>
                  <a:pt x="173482" y="690689"/>
                </a:lnTo>
                <a:lnTo>
                  <a:pt x="173482" y="688886"/>
                </a:lnTo>
                <a:lnTo>
                  <a:pt x="173482" y="687209"/>
                </a:lnTo>
                <a:lnTo>
                  <a:pt x="173482" y="685533"/>
                </a:lnTo>
                <a:lnTo>
                  <a:pt x="173482" y="683717"/>
                </a:lnTo>
                <a:lnTo>
                  <a:pt x="173609" y="682040"/>
                </a:lnTo>
                <a:lnTo>
                  <a:pt x="173609" y="680364"/>
                </a:lnTo>
                <a:lnTo>
                  <a:pt x="173761" y="678561"/>
                </a:lnTo>
                <a:lnTo>
                  <a:pt x="173901" y="676871"/>
                </a:lnTo>
                <a:lnTo>
                  <a:pt x="174040" y="675195"/>
                </a:lnTo>
                <a:lnTo>
                  <a:pt x="174167" y="673519"/>
                </a:lnTo>
                <a:lnTo>
                  <a:pt x="174459" y="671715"/>
                </a:lnTo>
                <a:lnTo>
                  <a:pt x="174739" y="670026"/>
                </a:lnTo>
                <a:lnTo>
                  <a:pt x="174879" y="668350"/>
                </a:lnTo>
                <a:lnTo>
                  <a:pt x="175171" y="666546"/>
                </a:lnTo>
                <a:lnTo>
                  <a:pt x="175437" y="664870"/>
                </a:lnTo>
                <a:lnTo>
                  <a:pt x="175717" y="663194"/>
                </a:lnTo>
                <a:lnTo>
                  <a:pt x="175996" y="661390"/>
                </a:lnTo>
                <a:lnTo>
                  <a:pt x="176415" y="659701"/>
                </a:lnTo>
                <a:lnTo>
                  <a:pt x="176707" y="658025"/>
                </a:lnTo>
                <a:lnTo>
                  <a:pt x="176987" y="656221"/>
                </a:lnTo>
                <a:lnTo>
                  <a:pt x="177266" y="654545"/>
                </a:lnTo>
                <a:lnTo>
                  <a:pt x="177685" y="652856"/>
                </a:lnTo>
                <a:lnTo>
                  <a:pt x="177965" y="651179"/>
                </a:lnTo>
                <a:lnTo>
                  <a:pt x="178384" y="649376"/>
                </a:lnTo>
                <a:lnTo>
                  <a:pt x="178663" y="647700"/>
                </a:lnTo>
                <a:lnTo>
                  <a:pt x="178943" y="646010"/>
                </a:lnTo>
                <a:lnTo>
                  <a:pt x="179235" y="644220"/>
                </a:lnTo>
                <a:lnTo>
                  <a:pt x="179501" y="642531"/>
                </a:lnTo>
                <a:lnTo>
                  <a:pt x="179793" y="640854"/>
                </a:lnTo>
                <a:lnTo>
                  <a:pt x="180060" y="639051"/>
                </a:lnTo>
                <a:lnTo>
                  <a:pt x="180352" y="637374"/>
                </a:lnTo>
                <a:lnTo>
                  <a:pt x="180632" y="635685"/>
                </a:lnTo>
                <a:lnTo>
                  <a:pt x="180771" y="633996"/>
                </a:lnTo>
                <a:lnTo>
                  <a:pt x="180911" y="632206"/>
                </a:lnTo>
                <a:lnTo>
                  <a:pt x="181051" y="630529"/>
                </a:lnTo>
                <a:lnTo>
                  <a:pt x="181190" y="628840"/>
                </a:lnTo>
                <a:lnTo>
                  <a:pt x="181330" y="627037"/>
                </a:lnTo>
                <a:lnTo>
                  <a:pt x="181330" y="625360"/>
                </a:lnTo>
                <a:lnTo>
                  <a:pt x="181330" y="623671"/>
                </a:lnTo>
                <a:lnTo>
                  <a:pt x="181330" y="621868"/>
                </a:lnTo>
                <a:lnTo>
                  <a:pt x="181330" y="620191"/>
                </a:lnTo>
                <a:lnTo>
                  <a:pt x="181190" y="618515"/>
                </a:lnTo>
                <a:lnTo>
                  <a:pt x="181051" y="616712"/>
                </a:lnTo>
                <a:lnTo>
                  <a:pt x="180911" y="615022"/>
                </a:lnTo>
                <a:lnTo>
                  <a:pt x="180632" y="613346"/>
                </a:lnTo>
                <a:lnTo>
                  <a:pt x="180352" y="611670"/>
                </a:lnTo>
                <a:lnTo>
                  <a:pt x="179933" y="609866"/>
                </a:lnTo>
                <a:lnTo>
                  <a:pt x="179501" y="608177"/>
                </a:lnTo>
                <a:lnTo>
                  <a:pt x="179082" y="606501"/>
                </a:lnTo>
                <a:lnTo>
                  <a:pt x="178523" y="604697"/>
                </a:lnTo>
                <a:lnTo>
                  <a:pt x="177965" y="603021"/>
                </a:lnTo>
                <a:lnTo>
                  <a:pt x="177266" y="601332"/>
                </a:lnTo>
                <a:lnTo>
                  <a:pt x="176568" y="599541"/>
                </a:lnTo>
                <a:lnTo>
                  <a:pt x="175717" y="597852"/>
                </a:lnTo>
                <a:lnTo>
                  <a:pt x="174879" y="596176"/>
                </a:lnTo>
                <a:lnTo>
                  <a:pt x="174040" y="594372"/>
                </a:lnTo>
                <a:lnTo>
                  <a:pt x="172923" y="592696"/>
                </a:lnTo>
                <a:lnTo>
                  <a:pt x="171945" y="591007"/>
                </a:lnTo>
                <a:lnTo>
                  <a:pt x="170675" y="589330"/>
                </a:lnTo>
                <a:lnTo>
                  <a:pt x="169405" y="587527"/>
                </a:lnTo>
                <a:lnTo>
                  <a:pt x="168148" y="585838"/>
                </a:lnTo>
                <a:lnTo>
                  <a:pt x="166611" y="584161"/>
                </a:lnTo>
                <a:lnTo>
                  <a:pt x="165201" y="582358"/>
                </a:lnTo>
                <a:lnTo>
                  <a:pt x="156095" y="573836"/>
                </a:lnTo>
                <a:lnTo>
                  <a:pt x="153987" y="572147"/>
                </a:lnTo>
                <a:lnTo>
                  <a:pt x="151879" y="570357"/>
                </a:lnTo>
                <a:lnTo>
                  <a:pt x="149491" y="568667"/>
                </a:lnTo>
                <a:lnTo>
                  <a:pt x="147116" y="566991"/>
                </a:lnTo>
                <a:lnTo>
                  <a:pt x="144729" y="565188"/>
                </a:lnTo>
                <a:lnTo>
                  <a:pt x="142062" y="563511"/>
                </a:lnTo>
                <a:lnTo>
                  <a:pt x="139395" y="561822"/>
                </a:lnTo>
                <a:lnTo>
                  <a:pt x="136588" y="560019"/>
                </a:lnTo>
                <a:lnTo>
                  <a:pt x="133794" y="558342"/>
                </a:lnTo>
                <a:lnTo>
                  <a:pt x="130835" y="556666"/>
                </a:lnTo>
                <a:lnTo>
                  <a:pt x="127749" y="554863"/>
                </a:lnTo>
                <a:lnTo>
                  <a:pt x="124675" y="553173"/>
                </a:lnTo>
                <a:lnTo>
                  <a:pt x="121450" y="551497"/>
                </a:lnTo>
                <a:lnTo>
                  <a:pt x="118211" y="549821"/>
                </a:lnTo>
                <a:lnTo>
                  <a:pt x="114846" y="548005"/>
                </a:lnTo>
                <a:lnTo>
                  <a:pt x="111340" y="546328"/>
                </a:lnTo>
                <a:lnTo>
                  <a:pt x="107975" y="544652"/>
                </a:lnTo>
                <a:lnTo>
                  <a:pt x="104330" y="542848"/>
                </a:lnTo>
                <a:lnTo>
                  <a:pt x="100825" y="541159"/>
                </a:lnTo>
                <a:lnTo>
                  <a:pt x="97180" y="539483"/>
                </a:lnTo>
                <a:lnTo>
                  <a:pt x="93535" y="537679"/>
                </a:lnTo>
                <a:lnTo>
                  <a:pt x="89750" y="536003"/>
                </a:lnTo>
                <a:lnTo>
                  <a:pt x="86106" y="534314"/>
                </a:lnTo>
                <a:lnTo>
                  <a:pt x="82308" y="532638"/>
                </a:lnTo>
                <a:lnTo>
                  <a:pt x="78663" y="530834"/>
                </a:lnTo>
                <a:lnTo>
                  <a:pt x="74879" y="529158"/>
                </a:lnTo>
                <a:lnTo>
                  <a:pt x="71094" y="527481"/>
                </a:lnTo>
                <a:lnTo>
                  <a:pt x="67449" y="525678"/>
                </a:lnTo>
                <a:lnTo>
                  <a:pt x="63804" y="523989"/>
                </a:lnTo>
                <a:lnTo>
                  <a:pt x="60159" y="522312"/>
                </a:lnTo>
                <a:lnTo>
                  <a:pt x="56515" y="520509"/>
                </a:lnTo>
                <a:lnTo>
                  <a:pt x="52997" y="518833"/>
                </a:lnTo>
                <a:lnTo>
                  <a:pt x="49491" y="517144"/>
                </a:lnTo>
                <a:lnTo>
                  <a:pt x="46126" y="515353"/>
                </a:lnTo>
                <a:lnTo>
                  <a:pt x="42773" y="513664"/>
                </a:lnTo>
                <a:lnTo>
                  <a:pt x="39535" y="511987"/>
                </a:lnTo>
                <a:lnTo>
                  <a:pt x="36309" y="510298"/>
                </a:lnTo>
                <a:lnTo>
                  <a:pt x="33362" y="508508"/>
                </a:lnTo>
                <a:lnTo>
                  <a:pt x="30416" y="506818"/>
                </a:lnTo>
                <a:lnTo>
                  <a:pt x="11493" y="493001"/>
                </a:lnTo>
                <a:lnTo>
                  <a:pt x="9664" y="491324"/>
                </a:lnTo>
                <a:lnTo>
                  <a:pt x="8115" y="489648"/>
                </a:lnTo>
                <a:lnTo>
                  <a:pt x="6718" y="487959"/>
                </a:lnTo>
                <a:lnTo>
                  <a:pt x="5461" y="486156"/>
                </a:lnTo>
                <a:lnTo>
                  <a:pt x="4203" y="484479"/>
                </a:lnTo>
                <a:lnTo>
                  <a:pt x="0" y="470789"/>
                </a:lnTo>
                <a:lnTo>
                  <a:pt x="127" y="468985"/>
                </a:lnTo>
                <a:lnTo>
                  <a:pt x="127" y="467309"/>
                </a:lnTo>
                <a:lnTo>
                  <a:pt x="406" y="465620"/>
                </a:lnTo>
                <a:lnTo>
                  <a:pt x="685" y="463829"/>
                </a:lnTo>
                <a:lnTo>
                  <a:pt x="1104" y="462140"/>
                </a:lnTo>
                <a:lnTo>
                  <a:pt x="4622" y="451815"/>
                </a:lnTo>
                <a:lnTo>
                  <a:pt x="5308" y="450126"/>
                </a:lnTo>
                <a:lnTo>
                  <a:pt x="6019" y="448449"/>
                </a:lnTo>
                <a:lnTo>
                  <a:pt x="6718" y="446646"/>
                </a:lnTo>
                <a:lnTo>
                  <a:pt x="7556" y="444969"/>
                </a:lnTo>
                <a:lnTo>
                  <a:pt x="8267" y="443280"/>
                </a:lnTo>
                <a:lnTo>
                  <a:pt x="8966" y="441490"/>
                </a:lnTo>
                <a:lnTo>
                  <a:pt x="9664" y="439801"/>
                </a:lnTo>
                <a:lnTo>
                  <a:pt x="10223" y="438124"/>
                </a:lnTo>
                <a:lnTo>
                  <a:pt x="10934" y="436321"/>
                </a:lnTo>
                <a:lnTo>
                  <a:pt x="11493" y="434644"/>
                </a:lnTo>
                <a:lnTo>
                  <a:pt x="12052" y="432955"/>
                </a:lnTo>
                <a:lnTo>
                  <a:pt x="12611" y="431279"/>
                </a:lnTo>
                <a:lnTo>
                  <a:pt x="13169" y="429475"/>
                </a:lnTo>
                <a:lnTo>
                  <a:pt x="14986" y="420954"/>
                </a:lnTo>
                <a:lnTo>
                  <a:pt x="15278" y="419138"/>
                </a:lnTo>
                <a:lnTo>
                  <a:pt x="15557" y="417461"/>
                </a:lnTo>
                <a:lnTo>
                  <a:pt x="15836" y="415785"/>
                </a:lnTo>
                <a:lnTo>
                  <a:pt x="15976" y="413981"/>
                </a:lnTo>
                <a:lnTo>
                  <a:pt x="16116" y="412292"/>
                </a:lnTo>
                <a:lnTo>
                  <a:pt x="16256" y="410616"/>
                </a:lnTo>
                <a:lnTo>
                  <a:pt x="16535" y="408940"/>
                </a:lnTo>
                <a:lnTo>
                  <a:pt x="16675" y="407136"/>
                </a:lnTo>
                <a:lnTo>
                  <a:pt x="16814" y="405447"/>
                </a:lnTo>
                <a:lnTo>
                  <a:pt x="17094" y="403771"/>
                </a:lnTo>
                <a:lnTo>
                  <a:pt x="17233" y="401967"/>
                </a:lnTo>
                <a:lnTo>
                  <a:pt x="22567" y="384797"/>
                </a:lnTo>
                <a:lnTo>
                  <a:pt x="23406" y="383120"/>
                </a:lnTo>
                <a:lnTo>
                  <a:pt x="24523" y="381431"/>
                </a:lnTo>
                <a:lnTo>
                  <a:pt x="25654" y="379628"/>
                </a:lnTo>
                <a:lnTo>
                  <a:pt x="26924" y="377952"/>
                </a:lnTo>
                <a:lnTo>
                  <a:pt x="28321" y="376275"/>
                </a:lnTo>
                <a:lnTo>
                  <a:pt x="29857" y="374472"/>
                </a:lnTo>
                <a:lnTo>
                  <a:pt x="31407" y="372783"/>
                </a:lnTo>
                <a:lnTo>
                  <a:pt x="33235" y="371106"/>
                </a:lnTo>
                <a:lnTo>
                  <a:pt x="34912" y="369417"/>
                </a:lnTo>
                <a:lnTo>
                  <a:pt x="36880" y="367626"/>
                </a:lnTo>
                <a:lnTo>
                  <a:pt x="38976" y="365950"/>
                </a:lnTo>
                <a:lnTo>
                  <a:pt x="41084" y="364261"/>
                </a:lnTo>
                <a:lnTo>
                  <a:pt x="43180" y="362458"/>
                </a:lnTo>
                <a:lnTo>
                  <a:pt x="45567" y="360781"/>
                </a:lnTo>
                <a:lnTo>
                  <a:pt x="47955" y="359092"/>
                </a:lnTo>
                <a:lnTo>
                  <a:pt x="50330" y="357289"/>
                </a:lnTo>
                <a:lnTo>
                  <a:pt x="52870" y="355612"/>
                </a:lnTo>
                <a:lnTo>
                  <a:pt x="55537" y="353936"/>
                </a:lnTo>
                <a:lnTo>
                  <a:pt x="58191" y="352132"/>
                </a:lnTo>
                <a:lnTo>
                  <a:pt x="60858" y="350443"/>
                </a:lnTo>
                <a:lnTo>
                  <a:pt x="63512" y="348767"/>
                </a:lnTo>
                <a:lnTo>
                  <a:pt x="66319" y="347091"/>
                </a:lnTo>
                <a:lnTo>
                  <a:pt x="69138" y="345287"/>
                </a:lnTo>
                <a:lnTo>
                  <a:pt x="71945" y="343598"/>
                </a:lnTo>
                <a:lnTo>
                  <a:pt x="74739" y="341922"/>
                </a:lnTo>
                <a:lnTo>
                  <a:pt x="77406" y="340118"/>
                </a:lnTo>
                <a:lnTo>
                  <a:pt x="80213" y="338442"/>
                </a:lnTo>
                <a:lnTo>
                  <a:pt x="83019" y="336753"/>
                </a:lnTo>
                <a:lnTo>
                  <a:pt x="85686" y="334962"/>
                </a:lnTo>
                <a:lnTo>
                  <a:pt x="88353" y="333273"/>
                </a:lnTo>
                <a:lnTo>
                  <a:pt x="91020" y="331584"/>
                </a:lnTo>
                <a:lnTo>
                  <a:pt x="93535" y="329907"/>
                </a:lnTo>
                <a:lnTo>
                  <a:pt x="96062" y="328117"/>
                </a:lnTo>
                <a:lnTo>
                  <a:pt x="98577" y="326428"/>
                </a:lnTo>
                <a:lnTo>
                  <a:pt x="100965" y="324739"/>
                </a:lnTo>
                <a:lnTo>
                  <a:pt x="103200" y="322948"/>
                </a:lnTo>
                <a:lnTo>
                  <a:pt x="105448" y="321259"/>
                </a:lnTo>
                <a:lnTo>
                  <a:pt x="107556" y="319582"/>
                </a:lnTo>
                <a:lnTo>
                  <a:pt x="109664" y="317779"/>
                </a:lnTo>
                <a:lnTo>
                  <a:pt x="111633" y="316103"/>
                </a:lnTo>
                <a:lnTo>
                  <a:pt x="113449" y="314413"/>
                </a:lnTo>
                <a:lnTo>
                  <a:pt x="115138" y="312610"/>
                </a:lnTo>
                <a:lnTo>
                  <a:pt x="116814" y="310934"/>
                </a:lnTo>
                <a:lnTo>
                  <a:pt x="118364" y="309257"/>
                </a:lnTo>
                <a:lnTo>
                  <a:pt x="119900" y="307568"/>
                </a:lnTo>
                <a:lnTo>
                  <a:pt x="121170" y="305777"/>
                </a:lnTo>
                <a:lnTo>
                  <a:pt x="122428" y="304088"/>
                </a:lnTo>
                <a:lnTo>
                  <a:pt x="123685" y="302412"/>
                </a:lnTo>
                <a:lnTo>
                  <a:pt x="124675" y="300609"/>
                </a:lnTo>
                <a:lnTo>
                  <a:pt x="125653" y="298932"/>
                </a:lnTo>
                <a:lnTo>
                  <a:pt x="126631" y="297243"/>
                </a:lnTo>
                <a:lnTo>
                  <a:pt x="127330" y="295440"/>
                </a:lnTo>
                <a:lnTo>
                  <a:pt x="128041" y="293763"/>
                </a:lnTo>
                <a:lnTo>
                  <a:pt x="128739" y="292087"/>
                </a:lnTo>
                <a:lnTo>
                  <a:pt x="129298" y="290283"/>
                </a:lnTo>
                <a:lnTo>
                  <a:pt x="129717" y="288594"/>
                </a:lnTo>
                <a:lnTo>
                  <a:pt x="130149" y="286918"/>
                </a:lnTo>
                <a:lnTo>
                  <a:pt x="130416" y="285242"/>
                </a:lnTo>
                <a:lnTo>
                  <a:pt x="130708" y="283425"/>
                </a:lnTo>
                <a:lnTo>
                  <a:pt x="130975" y="281749"/>
                </a:lnTo>
                <a:lnTo>
                  <a:pt x="131127" y="280073"/>
                </a:lnTo>
                <a:lnTo>
                  <a:pt x="131254" y="278269"/>
                </a:lnTo>
                <a:lnTo>
                  <a:pt x="131394" y="276580"/>
                </a:lnTo>
                <a:lnTo>
                  <a:pt x="131394" y="268058"/>
                </a:lnTo>
                <a:lnTo>
                  <a:pt x="131254" y="266255"/>
                </a:lnTo>
                <a:lnTo>
                  <a:pt x="131254" y="264579"/>
                </a:lnTo>
                <a:lnTo>
                  <a:pt x="131127" y="262890"/>
                </a:lnTo>
                <a:lnTo>
                  <a:pt x="131127" y="261099"/>
                </a:lnTo>
                <a:lnTo>
                  <a:pt x="131127" y="259410"/>
                </a:lnTo>
                <a:lnTo>
                  <a:pt x="130975" y="257733"/>
                </a:lnTo>
                <a:lnTo>
                  <a:pt x="130975" y="255930"/>
                </a:lnTo>
                <a:lnTo>
                  <a:pt x="130975" y="254254"/>
                </a:lnTo>
                <a:lnTo>
                  <a:pt x="130975" y="252564"/>
                </a:lnTo>
                <a:lnTo>
                  <a:pt x="131127" y="250761"/>
                </a:lnTo>
                <a:lnTo>
                  <a:pt x="131127" y="249085"/>
                </a:lnTo>
                <a:lnTo>
                  <a:pt x="131254" y="247408"/>
                </a:lnTo>
                <a:lnTo>
                  <a:pt x="131394" y="245719"/>
                </a:lnTo>
                <a:lnTo>
                  <a:pt x="131686" y="243916"/>
                </a:lnTo>
                <a:lnTo>
                  <a:pt x="131965" y="242239"/>
                </a:lnTo>
                <a:lnTo>
                  <a:pt x="132245" y="240550"/>
                </a:lnTo>
                <a:lnTo>
                  <a:pt x="134480" y="231914"/>
                </a:lnTo>
                <a:lnTo>
                  <a:pt x="135039" y="230225"/>
                </a:lnTo>
                <a:lnTo>
                  <a:pt x="135750" y="228549"/>
                </a:lnTo>
                <a:lnTo>
                  <a:pt x="136461" y="226745"/>
                </a:lnTo>
                <a:lnTo>
                  <a:pt x="137287" y="225069"/>
                </a:lnTo>
                <a:lnTo>
                  <a:pt x="138137" y="223380"/>
                </a:lnTo>
                <a:lnTo>
                  <a:pt x="139115" y="221576"/>
                </a:lnTo>
                <a:lnTo>
                  <a:pt x="139954" y="219900"/>
                </a:lnTo>
                <a:lnTo>
                  <a:pt x="145567" y="211251"/>
                </a:lnTo>
                <a:lnTo>
                  <a:pt x="146685" y="209575"/>
                </a:lnTo>
                <a:lnTo>
                  <a:pt x="147955" y="207886"/>
                </a:lnTo>
                <a:lnTo>
                  <a:pt x="149352" y="206209"/>
                </a:lnTo>
                <a:lnTo>
                  <a:pt x="150622" y="204406"/>
                </a:lnTo>
                <a:lnTo>
                  <a:pt x="152019" y="202717"/>
                </a:lnTo>
                <a:lnTo>
                  <a:pt x="153428" y="201041"/>
                </a:lnTo>
                <a:lnTo>
                  <a:pt x="154686" y="199250"/>
                </a:lnTo>
                <a:lnTo>
                  <a:pt x="156095" y="197561"/>
                </a:lnTo>
                <a:lnTo>
                  <a:pt x="157492" y="195872"/>
                </a:lnTo>
                <a:lnTo>
                  <a:pt x="159029" y="194081"/>
                </a:lnTo>
                <a:lnTo>
                  <a:pt x="160426" y="192392"/>
                </a:lnTo>
                <a:lnTo>
                  <a:pt x="161836" y="190715"/>
                </a:lnTo>
                <a:lnTo>
                  <a:pt x="163233" y="188912"/>
                </a:lnTo>
                <a:lnTo>
                  <a:pt x="164503" y="187236"/>
                </a:lnTo>
                <a:lnTo>
                  <a:pt x="165900" y="185547"/>
                </a:lnTo>
                <a:lnTo>
                  <a:pt x="167297" y="183870"/>
                </a:lnTo>
                <a:lnTo>
                  <a:pt x="168567" y="182067"/>
                </a:lnTo>
                <a:lnTo>
                  <a:pt x="169964" y="180390"/>
                </a:lnTo>
                <a:lnTo>
                  <a:pt x="171234" y="178701"/>
                </a:lnTo>
                <a:lnTo>
                  <a:pt x="172351" y="176898"/>
                </a:lnTo>
                <a:lnTo>
                  <a:pt x="173609" y="175221"/>
                </a:lnTo>
                <a:lnTo>
                  <a:pt x="174739" y="173545"/>
                </a:lnTo>
                <a:lnTo>
                  <a:pt x="175856" y="171742"/>
                </a:lnTo>
                <a:lnTo>
                  <a:pt x="176987" y="170065"/>
                </a:lnTo>
                <a:lnTo>
                  <a:pt x="177965" y="168376"/>
                </a:lnTo>
                <a:lnTo>
                  <a:pt x="178943" y="166700"/>
                </a:lnTo>
                <a:lnTo>
                  <a:pt x="179933" y="164896"/>
                </a:lnTo>
                <a:lnTo>
                  <a:pt x="180771" y="163220"/>
                </a:lnTo>
                <a:lnTo>
                  <a:pt x="181610" y="161531"/>
                </a:lnTo>
                <a:lnTo>
                  <a:pt x="182460" y="159727"/>
                </a:lnTo>
                <a:lnTo>
                  <a:pt x="183286" y="158051"/>
                </a:lnTo>
                <a:lnTo>
                  <a:pt x="183997" y="156375"/>
                </a:lnTo>
                <a:lnTo>
                  <a:pt x="184696" y="154559"/>
                </a:lnTo>
                <a:lnTo>
                  <a:pt x="185254" y="152882"/>
                </a:lnTo>
                <a:lnTo>
                  <a:pt x="185813" y="151206"/>
                </a:lnTo>
                <a:lnTo>
                  <a:pt x="186372" y="149402"/>
                </a:lnTo>
                <a:lnTo>
                  <a:pt x="186944" y="147713"/>
                </a:lnTo>
                <a:lnTo>
                  <a:pt x="187350" y="146037"/>
                </a:lnTo>
                <a:lnTo>
                  <a:pt x="187782" y="144360"/>
                </a:lnTo>
                <a:lnTo>
                  <a:pt x="188201" y="142557"/>
                </a:lnTo>
                <a:lnTo>
                  <a:pt x="188620" y="140868"/>
                </a:lnTo>
                <a:lnTo>
                  <a:pt x="189039" y="139192"/>
                </a:lnTo>
                <a:lnTo>
                  <a:pt x="189331" y="137388"/>
                </a:lnTo>
                <a:lnTo>
                  <a:pt x="189598" y="135712"/>
                </a:lnTo>
                <a:lnTo>
                  <a:pt x="190017" y="134023"/>
                </a:lnTo>
                <a:lnTo>
                  <a:pt x="190309" y="132232"/>
                </a:lnTo>
                <a:lnTo>
                  <a:pt x="190449" y="130543"/>
                </a:lnTo>
                <a:lnTo>
                  <a:pt x="190728" y="128866"/>
                </a:lnTo>
                <a:lnTo>
                  <a:pt x="191008" y="127177"/>
                </a:lnTo>
                <a:lnTo>
                  <a:pt x="191287" y="125387"/>
                </a:lnTo>
                <a:lnTo>
                  <a:pt x="191427" y="123698"/>
                </a:lnTo>
                <a:lnTo>
                  <a:pt x="191706" y="122021"/>
                </a:lnTo>
                <a:lnTo>
                  <a:pt x="191998" y="120218"/>
                </a:lnTo>
                <a:lnTo>
                  <a:pt x="192125" y="118541"/>
                </a:lnTo>
                <a:lnTo>
                  <a:pt x="192417" y="116852"/>
                </a:lnTo>
                <a:lnTo>
                  <a:pt x="192684" y="115049"/>
                </a:lnTo>
                <a:lnTo>
                  <a:pt x="192824" y="113372"/>
                </a:lnTo>
                <a:lnTo>
                  <a:pt x="193116" y="111696"/>
                </a:lnTo>
                <a:lnTo>
                  <a:pt x="193395" y="109880"/>
                </a:lnTo>
                <a:lnTo>
                  <a:pt x="193535" y="108204"/>
                </a:lnTo>
                <a:lnTo>
                  <a:pt x="193814" y="106527"/>
                </a:lnTo>
                <a:lnTo>
                  <a:pt x="194094" y="104838"/>
                </a:lnTo>
                <a:lnTo>
                  <a:pt x="194373" y="103047"/>
                </a:lnTo>
                <a:lnTo>
                  <a:pt x="194652" y="101358"/>
                </a:lnTo>
                <a:lnTo>
                  <a:pt x="194932" y="99682"/>
                </a:lnTo>
                <a:lnTo>
                  <a:pt x="195224" y="97878"/>
                </a:lnTo>
                <a:lnTo>
                  <a:pt x="195491" y="96202"/>
                </a:lnTo>
                <a:lnTo>
                  <a:pt x="195783" y="94513"/>
                </a:lnTo>
                <a:lnTo>
                  <a:pt x="196202" y="92710"/>
                </a:lnTo>
                <a:lnTo>
                  <a:pt x="196469" y="91033"/>
                </a:lnTo>
                <a:lnTo>
                  <a:pt x="196761" y="89357"/>
                </a:lnTo>
                <a:lnTo>
                  <a:pt x="197040" y="87553"/>
                </a:lnTo>
                <a:lnTo>
                  <a:pt x="197459" y="85864"/>
                </a:lnTo>
                <a:lnTo>
                  <a:pt x="197739" y="84188"/>
                </a:lnTo>
                <a:lnTo>
                  <a:pt x="198018" y="82511"/>
                </a:lnTo>
                <a:lnTo>
                  <a:pt x="198450" y="80708"/>
                </a:lnTo>
                <a:lnTo>
                  <a:pt x="198716" y="79019"/>
                </a:lnTo>
                <a:lnTo>
                  <a:pt x="198996" y="77343"/>
                </a:lnTo>
                <a:lnTo>
                  <a:pt x="199288" y="75539"/>
                </a:lnTo>
                <a:lnTo>
                  <a:pt x="199707" y="73850"/>
                </a:lnTo>
                <a:lnTo>
                  <a:pt x="199986" y="72174"/>
                </a:lnTo>
                <a:lnTo>
                  <a:pt x="200266" y="70383"/>
                </a:lnTo>
                <a:lnTo>
                  <a:pt x="200545" y="68694"/>
                </a:lnTo>
                <a:lnTo>
                  <a:pt x="200825" y="67005"/>
                </a:lnTo>
                <a:lnTo>
                  <a:pt x="201104" y="65328"/>
                </a:lnTo>
                <a:lnTo>
                  <a:pt x="201383" y="63538"/>
                </a:lnTo>
                <a:lnTo>
                  <a:pt x="201663" y="61849"/>
                </a:lnTo>
                <a:lnTo>
                  <a:pt x="201955" y="60159"/>
                </a:lnTo>
                <a:lnTo>
                  <a:pt x="202095" y="58369"/>
                </a:lnTo>
                <a:lnTo>
                  <a:pt x="202361" y="56680"/>
                </a:lnTo>
                <a:lnTo>
                  <a:pt x="202653" y="55003"/>
                </a:lnTo>
                <a:lnTo>
                  <a:pt x="202780" y="53200"/>
                </a:lnTo>
                <a:lnTo>
                  <a:pt x="203073" y="51523"/>
                </a:lnTo>
                <a:lnTo>
                  <a:pt x="203212" y="49834"/>
                </a:lnTo>
                <a:lnTo>
                  <a:pt x="203352" y="48031"/>
                </a:lnTo>
                <a:lnTo>
                  <a:pt x="203631" y="46355"/>
                </a:lnTo>
                <a:lnTo>
                  <a:pt x="203771" y="44678"/>
                </a:lnTo>
                <a:lnTo>
                  <a:pt x="203911" y="42989"/>
                </a:lnTo>
                <a:lnTo>
                  <a:pt x="204050" y="41186"/>
                </a:lnTo>
                <a:lnTo>
                  <a:pt x="204190" y="39509"/>
                </a:lnTo>
                <a:lnTo>
                  <a:pt x="204330" y="37833"/>
                </a:lnTo>
                <a:lnTo>
                  <a:pt x="204470" y="36029"/>
                </a:lnTo>
                <a:lnTo>
                  <a:pt x="204609" y="34340"/>
                </a:lnTo>
                <a:lnTo>
                  <a:pt x="204609" y="32664"/>
                </a:lnTo>
                <a:lnTo>
                  <a:pt x="204762" y="30861"/>
                </a:lnTo>
                <a:lnTo>
                  <a:pt x="204889" y="29184"/>
                </a:lnTo>
                <a:lnTo>
                  <a:pt x="204889" y="27495"/>
                </a:lnTo>
                <a:lnTo>
                  <a:pt x="205028" y="25819"/>
                </a:lnTo>
                <a:lnTo>
                  <a:pt x="205028" y="24015"/>
                </a:lnTo>
                <a:lnTo>
                  <a:pt x="205181" y="22339"/>
                </a:lnTo>
                <a:lnTo>
                  <a:pt x="205181" y="20662"/>
                </a:lnTo>
                <a:lnTo>
                  <a:pt x="205320" y="18846"/>
                </a:lnTo>
                <a:lnTo>
                  <a:pt x="205320" y="17170"/>
                </a:lnTo>
                <a:lnTo>
                  <a:pt x="205320" y="15494"/>
                </a:lnTo>
                <a:lnTo>
                  <a:pt x="205447" y="13690"/>
                </a:lnTo>
                <a:lnTo>
                  <a:pt x="205447" y="12001"/>
                </a:lnTo>
                <a:lnTo>
                  <a:pt x="205447" y="10325"/>
                </a:lnTo>
                <a:lnTo>
                  <a:pt x="205447" y="8521"/>
                </a:lnTo>
                <a:lnTo>
                  <a:pt x="205600" y="6845"/>
                </a:lnTo>
                <a:lnTo>
                  <a:pt x="205600" y="5156"/>
                </a:lnTo>
                <a:lnTo>
                  <a:pt x="205600" y="3479"/>
                </a:lnTo>
                <a:lnTo>
                  <a:pt x="205600" y="1676"/>
                </a:lnTo>
                <a:lnTo>
                  <a:pt x="205600" y="0"/>
                </a:lnTo>
                <a:lnTo>
                  <a:pt x="205867" y="0"/>
                </a:lnTo>
                <a:lnTo>
                  <a:pt x="205867" y="1676"/>
                </a:lnTo>
                <a:lnTo>
                  <a:pt x="205867" y="3479"/>
                </a:lnTo>
                <a:lnTo>
                  <a:pt x="205867" y="5156"/>
                </a:lnTo>
                <a:lnTo>
                  <a:pt x="206006" y="6845"/>
                </a:lnTo>
                <a:lnTo>
                  <a:pt x="206006" y="8521"/>
                </a:lnTo>
                <a:lnTo>
                  <a:pt x="206006" y="10325"/>
                </a:lnTo>
                <a:lnTo>
                  <a:pt x="206006" y="12001"/>
                </a:lnTo>
                <a:lnTo>
                  <a:pt x="206159" y="13690"/>
                </a:lnTo>
                <a:lnTo>
                  <a:pt x="206159" y="15494"/>
                </a:lnTo>
                <a:lnTo>
                  <a:pt x="206159" y="17170"/>
                </a:lnTo>
                <a:lnTo>
                  <a:pt x="206298" y="18846"/>
                </a:lnTo>
                <a:lnTo>
                  <a:pt x="206298" y="20662"/>
                </a:lnTo>
                <a:lnTo>
                  <a:pt x="206298" y="22339"/>
                </a:lnTo>
                <a:lnTo>
                  <a:pt x="206425" y="24015"/>
                </a:lnTo>
                <a:lnTo>
                  <a:pt x="206425" y="25819"/>
                </a:lnTo>
                <a:lnTo>
                  <a:pt x="206578" y="27495"/>
                </a:lnTo>
                <a:lnTo>
                  <a:pt x="206578" y="29184"/>
                </a:lnTo>
                <a:lnTo>
                  <a:pt x="206717" y="30861"/>
                </a:lnTo>
                <a:lnTo>
                  <a:pt x="206857" y="32664"/>
                </a:lnTo>
                <a:lnTo>
                  <a:pt x="206997" y="34340"/>
                </a:lnTo>
                <a:lnTo>
                  <a:pt x="206997" y="36029"/>
                </a:lnTo>
                <a:lnTo>
                  <a:pt x="207137" y="37833"/>
                </a:lnTo>
                <a:lnTo>
                  <a:pt x="207276" y="39509"/>
                </a:lnTo>
                <a:lnTo>
                  <a:pt x="207429" y="41186"/>
                </a:lnTo>
                <a:lnTo>
                  <a:pt x="207556" y="42989"/>
                </a:lnTo>
                <a:lnTo>
                  <a:pt x="207695" y="44678"/>
                </a:lnTo>
                <a:lnTo>
                  <a:pt x="207975" y="46355"/>
                </a:lnTo>
                <a:lnTo>
                  <a:pt x="208114" y="48031"/>
                </a:lnTo>
                <a:lnTo>
                  <a:pt x="208254" y="49834"/>
                </a:lnTo>
                <a:lnTo>
                  <a:pt x="208534" y="51523"/>
                </a:lnTo>
                <a:lnTo>
                  <a:pt x="208673" y="53200"/>
                </a:lnTo>
                <a:lnTo>
                  <a:pt x="208965" y="55003"/>
                </a:lnTo>
                <a:lnTo>
                  <a:pt x="209092" y="56680"/>
                </a:lnTo>
                <a:lnTo>
                  <a:pt x="209384" y="58369"/>
                </a:lnTo>
                <a:lnTo>
                  <a:pt x="209651" y="60159"/>
                </a:lnTo>
                <a:lnTo>
                  <a:pt x="209804" y="61849"/>
                </a:lnTo>
                <a:lnTo>
                  <a:pt x="210083" y="63538"/>
                </a:lnTo>
                <a:lnTo>
                  <a:pt x="210362" y="65328"/>
                </a:lnTo>
                <a:lnTo>
                  <a:pt x="210642" y="67005"/>
                </a:lnTo>
                <a:lnTo>
                  <a:pt x="210921" y="68694"/>
                </a:lnTo>
                <a:lnTo>
                  <a:pt x="211201" y="70383"/>
                </a:lnTo>
                <a:lnTo>
                  <a:pt x="211632" y="72174"/>
                </a:lnTo>
                <a:lnTo>
                  <a:pt x="211899" y="73850"/>
                </a:lnTo>
                <a:lnTo>
                  <a:pt x="212191" y="75539"/>
                </a:lnTo>
                <a:lnTo>
                  <a:pt x="212471" y="77343"/>
                </a:lnTo>
                <a:lnTo>
                  <a:pt x="212737" y="79019"/>
                </a:lnTo>
                <a:lnTo>
                  <a:pt x="213169" y="80708"/>
                </a:lnTo>
                <a:lnTo>
                  <a:pt x="213448" y="82511"/>
                </a:lnTo>
                <a:lnTo>
                  <a:pt x="213728" y="84188"/>
                </a:lnTo>
                <a:lnTo>
                  <a:pt x="214147" y="85864"/>
                </a:lnTo>
                <a:lnTo>
                  <a:pt x="214426" y="87553"/>
                </a:lnTo>
                <a:lnTo>
                  <a:pt x="214718" y="89357"/>
                </a:lnTo>
                <a:lnTo>
                  <a:pt x="214985" y="91033"/>
                </a:lnTo>
                <a:lnTo>
                  <a:pt x="215404" y="92710"/>
                </a:lnTo>
                <a:lnTo>
                  <a:pt x="215696" y="94513"/>
                </a:lnTo>
                <a:lnTo>
                  <a:pt x="215963" y="96202"/>
                </a:lnTo>
                <a:lnTo>
                  <a:pt x="216255" y="97878"/>
                </a:lnTo>
                <a:lnTo>
                  <a:pt x="216535" y="99682"/>
                </a:lnTo>
                <a:lnTo>
                  <a:pt x="216814" y="101358"/>
                </a:lnTo>
                <a:lnTo>
                  <a:pt x="217093" y="103047"/>
                </a:lnTo>
                <a:lnTo>
                  <a:pt x="217373" y="104838"/>
                </a:lnTo>
                <a:lnTo>
                  <a:pt x="217652" y="106527"/>
                </a:lnTo>
                <a:lnTo>
                  <a:pt x="217944" y="108204"/>
                </a:lnTo>
                <a:lnTo>
                  <a:pt x="218211" y="109880"/>
                </a:lnTo>
                <a:lnTo>
                  <a:pt x="218363" y="111696"/>
                </a:lnTo>
                <a:lnTo>
                  <a:pt x="218630" y="113372"/>
                </a:lnTo>
                <a:lnTo>
                  <a:pt x="218922" y="115049"/>
                </a:lnTo>
                <a:lnTo>
                  <a:pt x="219062" y="116852"/>
                </a:lnTo>
                <a:lnTo>
                  <a:pt x="219341" y="118541"/>
                </a:lnTo>
                <a:lnTo>
                  <a:pt x="219621" y="120218"/>
                </a:lnTo>
                <a:lnTo>
                  <a:pt x="219760" y="122021"/>
                </a:lnTo>
                <a:lnTo>
                  <a:pt x="220040" y="123698"/>
                </a:lnTo>
                <a:lnTo>
                  <a:pt x="220319" y="125387"/>
                </a:lnTo>
                <a:lnTo>
                  <a:pt x="220459" y="127177"/>
                </a:lnTo>
                <a:lnTo>
                  <a:pt x="220738" y="128866"/>
                </a:lnTo>
                <a:lnTo>
                  <a:pt x="221018" y="130543"/>
                </a:lnTo>
                <a:lnTo>
                  <a:pt x="221297" y="132232"/>
                </a:lnTo>
                <a:lnTo>
                  <a:pt x="221589" y="134023"/>
                </a:lnTo>
                <a:lnTo>
                  <a:pt x="221856" y="135712"/>
                </a:lnTo>
                <a:lnTo>
                  <a:pt x="222148" y="137388"/>
                </a:lnTo>
                <a:lnTo>
                  <a:pt x="222427" y="139192"/>
                </a:lnTo>
                <a:lnTo>
                  <a:pt x="222834" y="140868"/>
                </a:lnTo>
                <a:lnTo>
                  <a:pt x="223266" y="142557"/>
                </a:lnTo>
                <a:lnTo>
                  <a:pt x="223685" y="144360"/>
                </a:lnTo>
                <a:lnTo>
                  <a:pt x="224104" y="146037"/>
                </a:lnTo>
                <a:lnTo>
                  <a:pt x="224523" y="147713"/>
                </a:lnTo>
                <a:lnTo>
                  <a:pt x="225082" y="149402"/>
                </a:lnTo>
                <a:lnTo>
                  <a:pt x="225653" y="151206"/>
                </a:lnTo>
                <a:lnTo>
                  <a:pt x="226212" y="152882"/>
                </a:lnTo>
                <a:lnTo>
                  <a:pt x="226910" y="154559"/>
                </a:lnTo>
                <a:lnTo>
                  <a:pt x="227482" y="156375"/>
                </a:lnTo>
                <a:lnTo>
                  <a:pt x="228307" y="158051"/>
                </a:lnTo>
                <a:lnTo>
                  <a:pt x="229019" y="159727"/>
                </a:lnTo>
                <a:lnTo>
                  <a:pt x="229857" y="161531"/>
                </a:lnTo>
                <a:lnTo>
                  <a:pt x="230708" y="163220"/>
                </a:lnTo>
                <a:lnTo>
                  <a:pt x="231546" y="164896"/>
                </a:lnTo>
                <a:lnTo>
                  <a:pt x="232524" y="166700"/>
                </a:lnTo>
                <a:lnTo>
                  <a:pt x="233502" y="168376"/>
                </a:lnTo>
                <a:lnTo>
                  <a:pt x="234480" y="170065"/>
                </a:lnTo>
                <a:lnTo>
                  <a:pt x="235610" y="171742"/>
                </a:lnTo>
                <a:lnTo>
                  <a:pt x="236728" y="173545"/>
                </a:lnTo>
                <a:lnTo>
                  <a:pt x="237845" y="175221"/>
                </a:lnTo>
                <a:lnTo>
                  <a:pt x="239115" y="176898"/>
                </a:lnTo>
                <a:lnTo>
                  <a:pt x="240372" y="178701"/>
                </a:lnTo>
                <a:lnTo>
                  <a:pt x="241642" y="180390"/>
                </a:lnTo>
                <a:lnTo>
                  <a:pt x="242912" y="182067"/>
                </a:lnTo>
                <a:lnTo>
                  <a:pt x="244157" y="183870"/>
                </a:lnTo>
                <a:lnTo>
                  <a:pt x="245554" y="185547"/>
                </a:lnTo>
                <a:lnTo>
                  <a:pt x="246964" y="187236"/>
                </a:lnTo>
                <a:lnTo>
                  <a:pt x="248373" y="188912"/>
                </a:lnTo>
                <a:lnTo>
                  <a:pt x="249783" y="190715"/>
                </a:lnTo>
                <a:lnTo>
                  <a:pt x="251180" y="192392"/>
                </a:lnTo>
                <a:lnTo>
                  <a:pt x="252577" y="194081"/>
                </a:lnTo>
                <a:lnTo>
                  <a:pt x="253987" y="195872"/>
                </a:lnTo>
                <a:lnTo>
                  <a:pt x="255384" y="197561"/>
                </a:lnTo>
                <a:lnTo>
                  <a:pt x="256781" y="199250"/>
                </a:lnTo>
                <a:lnTo>
                  <a:pt x="258191" y="201041"/>
                </a:lnTo>
                <a:lnTo>
                  <a:pt x="259448" y="202717"/>
                </a:lnTo>
                <a:lnTo>
                  <a:pt x="260858" y="204406"/>
                </a:lnTo>
                <a:lnTo>
                  <a:pt x="262255" y="206209"/>
                </a:lnTo>
                <a:lnTo>
                  <a:pt x="263525" y="207886"/>
                </a:lnTo>
                <a:lnTo>
                  <a:pt x="264782" y="209575"/>
                </a:lnTo>
                <a:lnTo>
                  <a:pt x="266039" y="211251"/>
                </a:lnTo>
                <a:lnTo>
                  <a:pt x="267169" y="213055"/>
                </a:lnTo>
                <a:lnTo>
                  <a:pt x="268287" y="214731"/>
                </a:lnTo>
                <a:lnTo>
                  <a:pt x="269405" y="216420"/>
                </a:lnTo>
                <a:lnTo>
                  <a:pt x="270522" y="218224"/>
                </a:lnTo>
                <a:lnTo>
                  <a:pt x="271500" y="219900"/>
                </a:lnTo>
                <a:lnTo>
                  <a:pt x="272503" y="221576"/>
                </a:lnTo>
                <a:lnTo>
                  <a:pt x="273329" y="223380"/>
                </a:lnTo>
                <a:lnTo>
                  <a:pt x="274167" y="225069"/>
                </a:lnTo>
                <a:lnTo>
                  <a:pt x="275018" y="226745"/>
                </a:lnTo>
                <a:lnTo>
                  <a:pt x="275717" y="228549"/>
                </a:lnTo>
                <a:lnTo>
                  <a:pt x="276415" y="230225"/>
                </a:lnTo>
                <a:lnTo>
                  <a:pt x="276974" y="231914"/>
                </a:lnTo>
                <a:lnTo>
                  <a:pt x="277545" y="233591"/>
                </a:lnTo>
                <a:lnTo>
                  <a:pt x="278104" y="235394"/>
                </a:lnTo>
                <a:lnTo>
                  <a:pt x="278523" y="237070"/>
                </a:lnTo>
                <a:lnTo>
                  <a:pt x="278942" y="238760"/>
                </a:lnTo>
                <a:lnTo>
                  <a:pt x="279222" y="240550"/>
                </a:lnTo>
                <a:lnTo>
                  <a:pt x="279641" y="242239"/>
                </a:lnTo>
                <a:lnTo>
                  <a:pt x="279793" y="243916"/>
                </a:lnTo>
                <a:lnTo>
                  <a:pt x="280060" y="245719"/>
                </a:lnTo>
                <a:lnTo>
                  <a:pt x="280212" y="247408"/>
                </a:lnTo>
                <a:lnTo>
                  <a:pt x="280352" y="249085"/>
                </a:lnTo>
                <a:lnTo>
                  <a:pt x="280479" y="250761"/>
                </a:lnTo>
                <a:lnTo>
                  <a:pt x="280479" y="252564"/>
                </a:lnTo>
                <a:lnTo>
                  <a:pt x="280479" y="254254"/>
                </a:lnTo>
                <a:lnTo>
                  <a:pt x="280479" y="255930"/>
                </a:lnTo>
                <a:lnTo>
                  <a:pt x="280479" y="257733"/>
                </a:lnTo>
                <a:lnTo>
                  <a:pt x="280479" y="259410"/>
                </a:lnTo>
                <a:lnTo>
                  <a:pt x="280352" y="261099"/>
                </a:lnTo>
                <a:lnTo>
                  <a:pt x="280352" y="262890"/>
                </a:lnTo>
                <a:lnTo>
                  <a:pt x="280212" y="264579"/>
                </a:lnTo>
                <a:lnTo>
                  <a:pt x="280212" y="266255"/>
                </a:lnTo>
                <a:lnTo>
                  <a:pt x="280212" y="268058"/>
                </a:lnTo>
                <a:lnTo>
                  <a:pt x="280060" y="269735"/>
                </a:lnTo>
                <a:lnTo>
                  <a:pt x="280060" y="271424"/>
                </a:lnTo>
                <a:lnTo>
                  <a:pt x="280060" y="273100"/>
                </a:lnTo>
                <a:lnTo>
                  <a:pt x="280060" y="274904"/>
                </a:lnTo>
                <a:lnTo>
                  <a:pt x="280060" y="276580"/>
                </a:lnTo>
                <a:lnTo>
                  <a:pt x="280212" y="278269"/>
                </a:lnTo>
                <a:lnTo>
                  <a:pt x="280352" y="280073"/>
                </a:lnTo>
                <a:lnTo>
                  <a:pt x="280479" y="281749"/>
                </a:lnTo>
                <a:lnTo>
                  <a:pt x="280771" y="283425"/>
                </a:lnTo>
                <a:lnTo>
                  <a:pt x="281038" y="285242"/>
                </a:lnTo>
                <a:lnTo>
                  <a:pt x="281330" y="286918"/>
                </a:lnTo>
                <a:lnTo>
                  <a:pt x="281749" y="288594"/>
                </a:lnTo>
                <a:lnTo>
                  <a:pt x="282308" y="290283"/>
                </a:lnTo>
                <a:lnTo>
                  <a:pt x="282867" y="292087"/>
                </a:lnTo>
                <a:lnTo>
                  <a:pt x="286804" y="300609"/>
                </a:lnTo>
                <a:lnTo>
                  <a:pt x="287782" y="302412"/>
                </a:lnTo>
                <a:lnTo>
                  <a:pt x="289039" y="304088"/>
                </a:lnTo>
                <a:lnTo>
                  <a:pt x="290309" y="305777"/>
                </a:lnTo>
                <a:lnTo>
                  <a:pt x="291579" y="307568"/>
                </a:lnTo>
                <a:lnTo>
                  <a:pt x="293116" y="309257"/>
                </a:lnTo>
                <a:lnTo>
                  <a:pt x="294652" y="310934"/>
                </a:lnTo>
                <a:lnTo>
                  <a:pt x="296341" y="312610"/>
                </a:lnTo>
                <a:lnTo>
                  <a:pt x="298018" y="314413"/>
                </a:lnTo>
                <a:lnTo>
                  <a:pt x="308254" y="322948"/>
                </a:lnTo>
                <a:lnTo>
                  <a:pt x="310502" y="324739"/>
                </a:lnTo>
                <a:lnTo>
                  <a:pt x="312877" y="326428"/>
                </a:lnTo>
                <a:lnTo>
                  <a:pt x="315404" y="328117"/>
                </a:lnTo>
                <a:lnTo>
                  <a:pt x="317944" y="329907"/>
                </a:lnTo>
                <a:lnTo>
                  <a:pt x="320459" y="331584"/>
                </a:lnTo>
                <a:lnTo>
                  <a:pt x="323126" y="333273"/>
                </a:lnTo>
                <a:lnTo>
                  <a:pt x="325793" y="334962"/>
                </a:lnTo>
                <a:lnTo>
                  <a:pt x="328460" y="336753"/>
                </a:lnTo>
                <a:lnTo>
                  <a:pt x="331266" y="338442"/>
                </a:lnTo>
                <a:lnTo>
                  <a:pt x="334060" y="340118"/>
                </a:lnTo>
                <a:lnTo>
                  <a:pt x="336867" y="341922"/>
                </a:lnTo>
                <a:lnTo>
                  <a:pt x="339534" y="343598"/>
                </a:lnTo>
                <a:lnTo>
                  <a:pt x="342341" y="345287"/>
                </a:lnTo>
                <a:lnTo>
                  <a:pt x="345135" y="347091"/>
                </a:lnTo>
                <a:lnTo>
                  <a:pt x="347954" y="348767"/>
                </a:lnTo>
                <a:lnTo>
                  <a:pt x="350608" y="350443"/>
                </a:lnTo>
                <a:lnTo>
                  <a:pt x="353275" y="352132"/>
                </a:lnTo>
                <a:lnTo>
                  <a:pt x="355942" y="353936"/>
                </a:lnTo>
                <a:lnTo>
                  <a:pt x="358609" y="355612"/>
                </a:lnTo>
                <a:lnTo>
                  <a:pt x="361124" y="357289"/>
                </a:lnTo>
                <a:lnTo>
                  <a:pt x="363524" y="359092"/>
                </a:lnTo>
                <a:lnTo>
                  <a:pt x="365899" y="360781"/>
                </a:lnTo>
                <a:lnTo>
                  <a:pt x="368287" y="362458"/>
                </a:lnTo>
                <a:lnTo>
                  <a:pt x="370395" y="364261"/>
                </a:lnTo>
                <a:lnTo>
                  <a:pt x="372630" y="365950"/>
                </a:lnTo>
                <a:lnTo>
                  <a:pt x="386930" y="381431"/>
                </a:lnTo>
                <a:lnTo>
                  <a:pt x="388061" y="383120"/>
                </a:lnTo>
                <a:lnTo>
                  <a:pt x="389039" y="384797"/>
                </a:lnTo>
                <a:lnTo>
                  <a:pt x="389890" y="386600"/>
                </a:lnTo>
                <a:lnTo>
                  <a:pt x="390575" y="388277"/>
                </a:lnTo>
                <a:lnTo>
                  <a:pt x="391287" y="389966"/>
                </a:lnTo>
                <a:lnTo>
                  <a:pt x="391985" y="391642"/>
                </a:lnTo>
                <a:lnTo>
                  <a:pt x="392404" y="393446"/>
                </a:lnTo>
                <a:lnTo>
                  <a:pt x="392963" y="395122"/>
                </a:lnTo>
                <a:lnTo>
                  <a:pt x="393242" y="396811"/>
                </a:lnTo>
                <a:lnTo>
                  <a:pt x="393674" y="398602"/>
                </a:lnTo>
                <a:lnTo>
                  <a:pt x="393954" y="400291"/>
                </a:lnTo>
                <a:lnTo>
                  <a:pt x="394233" y="401967"/>
                </a:lnTo>
                <a:lnTo>
                  <a:pt x="394512" y="403771"/>
                </a:lnTo>
                <a:lnTo>
                  <a:pt x="394652" y="405447"/>
                </a:lnTo>
                <a:lnTo>
                  <a:pt x="394779" y="407136"/>
                </a:lnTo>
                <a:lnTo>
                  <a:pt x="394931" y="408940"/>
                </a:lnTo>
                <a:lnTo>
                  <a:pt x="395211" y="410616"/>
                </a:lnTo>
                <a:lnTo>
                  <a:pt x="395351" y="412292"/>
                </a:lnTo>
                <a:lnTo>
                  <a:pt x="395490" y="413981"/>
                </a:lnTo>
                <a:lnTo>
                  <a:pt x="395782" y="415785"/>
                </a:lnTo>
                <a:lnTo>
                  <a:pt x="395909" y="417461"/>
                </a:lnTo>
                <a:lnTo>
                  <a:pt x="396201" y="419138"/>
                </a:lnTo>
                <a:lnTo>
                  <a:pt x="396468" y="420954"/>
                </a:lnTo>
                <a:lnTo>
                  <a:pt x="396760" y="422630"/>
                </a:lnTo>
                <a:lnTo>
                  <a:pt x="397027" y="424307"/>
                </a:lnTo>
                <a:lnTo>
                  <a:pt x="397446" y="426110"/>
                </a:lnTo>
                <a:lnTo>
                  <a:pt x="397878" y="427799"/>
                </a:lnTo>
                <a:lnTo>
                  <a:pt x="398297" y="429475"/>
                </a:lnTo>
                <a:lnTo>
                  <a:pt x="398856" y="431279"/>
                </a:lnTo>
                <a:lnTo>
                  <a:pt x="399427" y="432955"/>
                </a:lnTo>
                <a:lnTo>
                  <a:pt x="399986" y="434644"/>
                </a:lnTo>
                <a:lnTo>
                  <a:pt x="400545" y="436321"/>
                </a:lnTo>
                <a:lnTo>
                  <a:pt x="401243" y="438124"/>
                </a:lnTo>
                <a:lnTo>
                  <a:pt x="401942" y="439801"/>
                </a:lnTo>
                <a:lnTo>
                  <a:pt x="402501" y="441490"/>
                </a:lnTo>
                <a:lnTo>
                  <a:pt x="403339" y="443280"/>
                </a:lnTo>
                <a:lnTo>
                  <a:pt x="404050" y="444969"/>
                </a:lnTo>
                <a:lnTo>
                  <a:pt x="404749" y="446646"/>
                </a:lnTo>
                <a:lnTo>
                  <a:pt x="405447" y="448449"/>
                </a:lnTo>
                <a:lnTo>
                  <a:pt x="406146" y="450126"/>
                </a:lnTo>
                <a:lnTo>
                  <a:pt x="406857" y="451815"/>
                </a:lnTo>
                <a:lnTo>
                  <a:pt x="407555" y="453491"/>
                </a:lnTo>
                <a:lnTo>
                  <a:pt x="408254" y="455295"/>
                </a:lnTo>
                <a:lnTo>
                  <a:pt x="408813" y="456971"/>
                </a:lnTo>
                <a:lnTo>
                  <a:pt x="409384" y="458660"/>
                </a:lnTo>
                <a:lnTo>
                  <a:pt x="409943" y="460463"/>
                </a:lnTo>
                <a:lnTo>
                  <a:pt x="410362" y="462140"/>
                </a:lnTo>
                <a:lnTo>
                  <a:pt x="410781" y="463829"/>
                </a:lnTo>
                <a:lnTo>
                  <a:pt x="411060" y="465620"/>
                </a:lnTo>
                <a:lnTo>
                  <a:pt x="411340" y="467309"/>
                </a:lnTo>
                <a:lnTo>
                  <a:pt x="411480" y="468985"/>
                </a:lnTo>
                <a:lnTo>
                  <a:pt x="411480" y="470789"/>
                </a:lnTo>
                <a:lnTo>
                  <a:pt x="411340" y="472465"/>
                </a:lnTo>
                <a:lnTo>
                  <a:pt x="411200" y="474154"/>
                </a:lnTo>
                <a:lnTo>
                  <a:pt x="410781" y="475830"/>
                </a:lnTo>
                <a:lnTo>
                  <a:pt x="410362" y="477634"/>
                </a:lnTo>
                <a:lnTo>
                  <a:pt x="409790" y="479310"/>
                </a:lnTo>
                <a:lnTo>
                  <a:pt x="399986" y="493001"/>
                </a:lnTo>
                <a:lnTo>
                  <a:pt x="398157" y="494804"/>
                </a:lnTo>
                <a:lnTo>
                  <a:pt x="396201" y="496493"/>
                </a:lnTo>
                <a:lnTo>
                  <a:pt x="393954" y="498170"/>
                </a:lnTo>
                <a:lnTo>
                  <a:pt x="391706" y="499973"/>
                </a:lnTo>
                <a:lnTo>
                  <a:pt x="389178" y="501662"/>
                </a:lnTo>
                <a:lnTo>
                  <a:pt x="386664" y="503339"/>
                </a:lnTo>
                <a:lnTo>
                  <a:pt x="383997" y="505129"/>
                </a:lnTo>
                <a:lnTo>
                  <a:pt x="381038" y="506818"/>
                </a:lnTo>
                <a:lnTo>
                  <a:pt x="378244" y="508508"/>
                </a:lnTo>
                <a:lnTo>
                  <a:pt x="375158" y="510298"/>
                </a:lnTo>
                <a:lnTo>
                  <a:pt x="371932" y="511987"/>
                </a:lnTo>
                <a:lnTo>
                  <a:pt x="368706" y="513664"/>
                </a:lnTo>
                <a:lnTo>
                  <a:pt x="365480" y="515353"/>
                </a:lnTo>
                <a:lnTo>
                  <a:pt x="361975" y="517144"/>
                </a:lnTo>
                <a:lnTo>
                  <a:pt x="358470" y="518833"/>
                </a:lnTo>
                <a:lnTo>
                  <a:pt x="354965" y="520509"/>
                </a:lnTo>
                <a:lnTo>
                  <a:pt x="351447" y="522312"/>
                </a:lnTo>
                <a:lnTo>
                  <a:pt x="347802" y="523989"/>
                </a:lnTo>
                <a:lnTo>
                  <a:pt x="344017" y="525678"/>
                </a:lnTo>
                <a:lnTo>
                  <a:pt x="340372" y="527481"/>
                </a:lnTo>
                <a:lnTo>
                  <a:pt x="336588" y="529158"/>
                </a:lnTo>
                <a:lnTo>
                  <a:pt x="332943" y="530834"/>
                </a:lnTo>
                <a:lnTo>
                  <a:pt x="329158" y="532638"/>
                </a:lnTo>
                <a:lnTo>
                  <a:pt x="325374" y="534314"/>
                </a:lnTo>
                <a:lnTo>
                  <a:pt x="321729" y="536003"/>
                </a:lnTo>
                <a:lnTo>
                  <a:pt x="317944" y="537679"/>
                </a:lnTo>
                <a:lnTo>
                  <a:pt x="314299" y="539483"/>
                </a:lnTo>
                <a:lnTo>
                  <a:pt x="310642" y="541159"/>
                </a:lnTo>
                <a:lnTo>
                  <a:pt x="307136" y="542848"/>
                </a:lnTo>
                <a:lnTo>
                  <a:pt x="303631" y="544652"/>
                </a:lnTo>
                <a:lnTo>
                  <a:pt x="300113" y="546328"/>
                </a:lnTo>
                <a:lnTo>
                  <a:pt x="296621" y="548005"/>
                </a:lnTo>
                <a:lnTo>
                  <a:pt x="293243" y="549821"/>
                </a:lnTo>
                <a:lnTo>
                  <a:pt x="290017" y="551497"/>
                </a:lnTo>
                <a:lnTo>
                  <a:pt x="286804" y="553173"/>
                </a:lnTo>
                <a:lnTo>
                  <a:pt x="283705" y="554863"/>
                </a:lnTo>
                <a:lnTo>
                  <a:pt x="280619" y="556666"/>
                </a:lnTo>
                <a:lnTo>
                  <a:pt x="277685" y="558342"/>
                </a:lnTo>
                <a:lnTo>
                  <a:pt x="274878" y="560019"/>
                </a:lnTo>
                <a:lnTo>
                  <a:pt x="272072" y="561822"/>
                </a:lnTo>
                <a:lnTo>
                  <a:pt x="269405" y="563511"/>
                </a:lnTo>
                <a:lnTo>
                  <a:pt x="266877" y="565188"/>
                </a:lnTo>
                <a:lnTo>
                  <a:pt x="264363" y="566991"/>
                </a:lnTo>
                <a:lnTo>
                  <a:pt x="261962" y="568667"/>
                </a:lnTo>
                <a:lnTo>
                  <a:pt x="259740" y="570357"/>
                </a:lnTo>
                <a:lnTo>
                  <a:pt x="257492" y="572147"/>
                </a:lnTo>
                <a:lnTo>
                  <a:pt x="255384" y="573836"/>
                </a:lnTo>
                <a:lnTo>
                  <a:pt x="253428" y="575513"/>
                </a:lnTo>
                <a:lnTo>
                  <a:pt x="251447" y="577202"/>
                </a:lnTo>
                <a:lnTo>
                  <a:pt x="238556" y="592696"/>
                </a:lnTo>
                <a:lnTo>
                  <a:pt x="237439" y="594372"/>
                </a:lnTo>
                <a:lnTo>
                  <a:pt x="236588" y="596176"/>
                </a:lnTo>
                <a:lnTo>
                  <a:pt x="235750" y="597852"/>
                </a:lnTo>
                <a:lnTo>
                  <a:pt x="234911" y="599541"/>
                </a:lnTo>
                <a:lnTo>
                  <a:pt x="234200" y="601332"/>
                </a:lnTo>
                <a:lnTo>
                  <a:pt x="233502" y="603021"/>
                </a:lnTo>
                <a:lnTo>
                  <a:pt x="232943" y="604697"/>
                </a:lnTo>
                <a:lnTo>
                  <a:pt x="232371" y="606501"/>
                </a:lnTo>
                <a:lnTo>
                  <a:pt x="231952" y="608177"/>
                </a:lnTo>
                <a:lnTo>
                  <a:pt x="231546" y="609866"/>
                </a:lnTo>
                <a:lnTo>
                  <a:pt x="231267" y="611670"/>
                </a:lnTo>
                <a:lnTo>
                  <a:pt x="230835" y="613346"/>
                </a:lnTo>
                <a:lnTo>
                  <a:pt x="230708" y="615022"/>
                </a:lnTo>
                <a:lnTo>
                  <a:pt x="230416" y="616712"/>
                </a:lnTo>
                <a:lnTo>
                  <a:pt x="230276" y="618515"/>
                </a:lnTo>
                <a:lnTo>
                  <a:pt x="230149" y="620191"/>
                </a:lnTo>
                <a:lnTo>
                  <a:pt x="230149" y="621868"/>
                </a:lnTo>
                <a:lnTo>
                  <a:pt x="230149" y="623671"/>
                </a:lnTo>
                <a:lnTo>
                  <a:pt x="230149" y="625360"/>
                </a:lnTo>
                <a:lnTo>
                  <a:pt x="230149" y="627037"/>
                </a:lnTo>
                <a:lnTo>
                  <a:pt x="230276" y="628840"/>
                </a:lnTo>
                <a:lnTo>
                  <a:pt x="230416" y="630529"/>
                </a:lnTo>
                <a:lnTo>
                  <a:pt x="230555" y="632206"/>
                </a:lnTo>
                <a:lnTo>
                  <a:pt x="230708" y="633996"/>
                </a:lnTo>
                <a:lnTo>
                  <a:pt x="230974" y="635685"/>
                </a:lnTo>
                <a:lnTo>
                  <a:pt x="231127" y="637374"/>
                </a:lnTo>
                <a:lnTo>
                  <a:pt x="231394" y="639051"/>
                </a:lnTo>
                <a:lnTo>
                  <a:pt x="231686" y="640854"/>
                </a:lnTo>
                <a:lnTo>
                  <a:pt x="231952" y="642531"/>
                </a:lnTo>
                <a:lnTo>
                  <a:pt x="232244" y="644220"/>
                </a:lnTo>
                <a:lnTo>
                  <a:pt x="232524" y="646010"/>
                </a:lnTo>
                <a:lnTo>
                  <a:pt x="232803" y="647700"/>
                </a:lnTo>
                <a:lnTo>
                  <a:pt x="233222" y="649376"/>
                </a:lnTo>
                <a:lnTo>
                  <a:pt x="233502" y="651179"/>
                </a:lnTo>
                <a:lnTo>
                  <a:pt x="233781" y="652856"/>
                </a:lnTo>
                <a:lnTo>
                  <a:pt x="234200" y="654545"/>
                </a:lnTo>
                <a:lnTo>
                  <a:pt x="234480" y="656221"/>
                </a:lnTo>
                <a:lnTo>
                  <a:pt x="234772" y="658025"/>
                </a:lnTo>
                <a:lnTo>
                  <a:pt x="235191" y="659701"/>
                </a:lnTo>
                <a:lnTo>
                  <a:pt x="235470" y="661390"/>
                </a:lnTo>
                <a:lnTo>
                  <a:pt x="235750" y="663194"/>
                </a:lnTo>
                <a:lnTo>
                  <a:pt x="236029" y="664870"/>
                </a:lnTo>
                <a:lnTo>
                  <a:pt x="236308" y="666546"/>
                </a:lnTo>
                <a:lnTo>
                  <a:pt x="236588" y="668350"/>
                </a:lnTo>
                <a:lnTo>
                  <a:pt x="236867" y="670026"/>
                </a:lnTo>
                <a:lnTo>
                  <a:pt x="237020" y="671715"/>
                </a:lnTo>
                <a:lnTo>
                  <a:pt x="237286" y="673519"/>
                </a:lnTo>
                <a:lnTo>
                  <a:pt x="237439" y="675195"/>
                </a:lnTo>
                <a:lnTo>
                  <a:pt x="237578" y="676871"/>
                </a:lnTo>
                <a:lnTo>
                  <a:pt x="237705" y="678561"/>
                </a:lnTo>
                <a:lnTo>
                  <a:pt x="237845" y="680364"/>
                </a:lnTo>
                <a:lnTo>
                  <a:pt x="237998" y="682040"/>
                </a:lnTo>
                <a:lnTo>
                  <a:pt x="237998" y="683717"/>
                </a:lnTo>
                <a:lnTo>
                  <a:pt x="237998" y="685533"/>
                </a:lnTo>
                <a:lnTo>
                  <a:pt x="237998" y="687209"/>
                </a:lnTo>
                <a:lnTo>
                  <a:pt x="237998" y="688886"/>
                </a:lnTo>
                <a:lnTo>
                  <a:pt x="237998" y="690689"/>
                </a:lnTo>
                <a:lnTo>
                  <a:pt x="237845" y="692378"/>
                </a:lnTo>
                <a:lnTo>
                  <a:pt x="237845" y="694055"/>
                </a:lnTo>
                <a:lnTo>
                  <a:pt x="237705" y="695731"/>
                </a:lnTo>
                <a:lnTo>
                  <a:pt x="237578" y="697534"/>
                </a:lnTo>
                <a:lnTo>
                  <a:pt x="237439" y="699223"/>
                </a:lnTo>
                <a:lnTo>
                  <a:pt x="237147" y="700900"/>
                </a:lnTo>
                <a:lnTo>
                  <a:pt x="237020" y="702703"/>
                </a:lnTo>
                <a:lnTo>
                  <a:pt x="236728" y="704380"/>
                </a:lnTo>
                <a:lnTo>
                  <a:pt x="236448" y="706069"/>
                </a:lnTo>
                <a:lnTo>
                  <a:pt x="236169" y="707859"/>
                </a:lnTo>
                <a:lnTo>
                  <a:pt x="235889" y="709549"/>
                </a:lnTo>
                <a:lnTo>
                  <a:pt x="235470" y="711238"/>
                </a:lnTo>
                <a:lnTo>
                  <a:pt x="235191" y="713028"/>
                </a:lnTo>
                <a:lnTo>
                  <a:pt x="234911" y="714705"/>
                </a:lnTo>
                <a:lnTo>
                  <a:pt x="234480" y="716394"/>
                </a:lnTo>
                <a:lnTo>
                  <a:pt x="234061" y="718070"/>
                </a:lnTo>
                <a:lnTo>
                  <a:pt x="233641" y="719874"/>
                </a:lnTo>
                <a:lnTo>
                  <a:pt x="233375" y="721550"/>
                </a:lnTo>
                <a:lnTo>
                  <a:pt x="232943" y="723239"/>
                </a:lnTo>
                <a:lnTo>
                  <a:pt x="232524" y="725043"/>
                </a:lnTo>
                <a:lnTo>
                  <a:pt x="232105" y="726719"/>
                </a:lnTo>
                <a:lnTo>
                  <a:pt x="231686" y="728408"/>
                </a:lnTo>
                <a:lnTo>
                  <a:pt x="231127" y="730211"/>
                </a:lnTo>
                <a:lnTo>
                  <a:pt x="230708" y="731888"/>
                </a:lnTo>
                <a:lnTo>
                  <a:pt x="230276" y="733564"/>
                </a:lnTo>
                <a:lnTo>
                  <a:pt x="229857" y="735368"/>
                </a:lnTo>
                <a:lnTo>
                  <a:pt x="229438" y="737044"/>
                </a:lnTo>
                <a:lnTo>
                  <a:pt x="229019" y="738733"/>
                </a:lnTo>
                <a:lnTo>
                  <a:pt x="228460" y="740410"/>
                </a:lnTo>
                <a:lnTo>
                  <a:pt x="228041" y="742213"/>
                </a:lnTo>
                <a:lnTo>
                  <a:pt x="227609" y="743889"/>
                </a:lnTo>
                <a:lnTo>
                  <a:pt x="227190" y="745578"/>
                </a:lnTo>
                <a:lnTo>
                  <a:pt x="226631" y="747382"/>
                </a:lnTo>
                <a:lnTo>
                  <a:pt x="226212" y="749058"/>
                </a:lnTo>
                <a:lnTo>
                  <a:pt x="225793" y="750735"/>
                </a:lnTo>
                <a:lnTo>
                  <a:pt x="225374" y="752538"/>
                </a:lnTo>
                <a:lnTo>
                  <a:pt x="224815" y="754227"/>
                </a:lnTo>
                <a:lnTo>
                  <a:pt x="224383" y="755904"/>
                </a:lnTo>
                <a:lnTo>
                  <a:pt x="223964" y="757580"/>
                </a:lnTo>
                <a:lnTo>
                  <a:pt x="223545" y="759396"/>
                </a:lnTo>
                <a:lnTo>
                  <a:pt x="222986" y="761072"/>
                </a:lnTo>
                <a:lnTo>
                  <a:pt x="222567" y="762749"/>
                </a:lnTo>
                <a:lnTo>
                  <a:pt x="222148" y="764552"/>
                </a:lnTo>
                <a:lnTo>
                  <a:pt x="221729" y="766241"/>
                </a:lnTo>
                <a:lnTo>
                  <a:pt x="221170" y="767918"/>
                </a:lnTo>
                <a:lnTo>
                  <a:pt x="220738" y="769708"/>
                </a:lnTo>
                <a:lnTo>
                  <a:pt x="220319" y="771398"/>
                </a:lnTo>
                <a:lnTo>
                  <a:pt x="219900" y="773087"/>
                </a:lnTo>
                <a:lnTo>
                  <a:pt x="219341" y="774877"/>
                </a:lnTo>
                <a:lnTo>
                  <a:pt x="218922" y="776566"/>
                </a:lnTo>
                <a:lnTo>
                  <a:pt x="218503" y="778243"/>
                </a:lnTo>
                <a:lnTo>
                  <a:pt x="218071" y="779932"/>
                </a:lnTo>
                <a:lnTo>
                  <a:pt x="217652" y="781723"/>
                </a:lnTo>
                <a:lnTo>
                  <a:pt x="217233" y="783412"/>
                </a:lnTo>
                <a:lnTo>
                  <a:pt x="216674" y="785088"/>
                </a:lnTo>
                <a:lnTo>
                  <a:pt x="216255" y="786892"/>
                </a:lnTo>
                <a:lnTo>
                  <a:pt x="215836" y="788568"/>
                </a:lnTo>
                <a:lnTo>
                  <a:pt x="215404" y="790257"/>
                </a:lnTo>
                <a:lnTo>
                  <a:pt x="214985" y="792060"/>
                </a:lnTo>
                <a:lnTo>
                  <a:pt x="214566" y="793737"/>
                </a:lnTo>
                <a:lnTo>
                  <a:pt x="214147" y="795413"/>
                </a:lnTo>
                <a:lnTo>
                  <a:pt x="213868" y="797102"/>
                </a:lnTo>
                <a:lnTo>
                  <a:pt x="213448" y="798906"/>
                </a:lnTo>
                <a:lnTo>
                  <a:pt x="213029" y="800582"/>
                </a:lnTo>
                <a:lnTo>
                  <a:pt x="212610" y="802259"/>
                </a:lnTo>
                <a:lnTo>
                  <a:pt x="212318" y="804062"/>
                </a:lnTo>
                <a:lnTo>
                  <a:pt x="211899" y="805751"/>
                </a:lnTo>
                <a:lnTo>
                  <a:pt x="211632" y="807427"/>
                </a:lnTo>
                <a:lnTo>
                  <a:pt x="211340" y="809231"/>
                </a:lnTo>
                <a:lnTo>
                  <a:pt x="210921" y="810907"/>
                </a:lnTo>
                <a:lnTo>
                  <a:pt x="210642" y="812596"/>
                </a:lnTo>
                <a:lnTo>
                  <a:pt x="210362" y="814400"/>
                </a:lnTo>
                <a:lnTo>
                  <a:pt x="210083" y="816076"/>
                </a:lnTo>
                <a:lnTo>
                  <a:pt x="209804" y="817753"/>
                </a:lnTo>
                <a:lnTo>
                  <a:pt x="209524" y="819442"/>
                </a:lnTo>
                <a:lnTo>
                  <a:pt x="209245" y="821245"/>
                </a:lnTo>
                <a:lnTo>
                  <a:pt x="208965" y="822921"/>
                </a:lnTo>
                <a:lnTo>
                  <a:pt x="208826" y="824598"/>
                </a:lnTo>
                <a:lnTo>
                  <a:pt x="208534" y="826401"/>
                </a:lnTo>
                <a:lnTo>
                  <a:pt x="208407" y="828090"/>
                </a:lnTo>
                <a:lnTo>
                  <a:pt x="208114" y="829767"/>
                </a:lnTo>
                <a:lnTo>
                  <a:pt x="207975" y="831570"/>
                </a:lnTo>
                <a:lnTo>
                  <a:pt x="207835" y="833247"/>
                </a:lnTo>
                <a:lnTo>
                  <a:pt x="207695" y="834936"/>
                </a:lnTo>
                <a:lnTo>
                  <a:pt x="207429" y="836726"/>
                </a:lnTo>
                <a:lnTo>
                  <a:pt x="207276" y="838415"/>
                </a:lnTo>
                <a:lnTo>
                  <a:pt x="207137" y="840092"/>
                </a:lnTo>
                <a:lnTo>
                  <a:pt x="207137" y="841781"/>
                </a:lnTo>
                <a:lnTo>
                  <a:pt x="206997" y="843572"/>
                </a:lnTo>
                <a:lnTo>
                  <a:pt x="206857" y="845261"/>
                </a:lnTo>
                <a:lnTo>
                  <a:pt x="206717" y="846950"/>
                </a:lnTo>
                <a:lnTo>
                  <a:pt x="206717" y="848741"/>
                </a:lnTo>
                <a:lnTo>
                  <a:pt x="206578" y="850417"/>
                </a:lnTo>
                <a:lnTo>
                  <a:pt x="206425" y="852106"/>
                </a:lnTo>
                <a:lnTo>
                  <a:pt x="206425" y="853909"/>
                </a:lnTo>
                <a:lnTo>
                  <a:pt x="206298" y="855586"/>
                </a:lnTo>
                <a:lnTo>
                  <a:pt x="206298" y="857275"/>
                </a:lnTo>
                <a:lnTo>
                  <a:pt x="206298" y="858951"/>
                </a:lnTo>
                <a:lnTo>
                  <a:pt x="206159" y="860755"/>
                </a:lnTo>
                <a:lnTo>
                  <a:pt x="206159" y="862431"/>
                </a:lnTo>
                <a:lnTo>
                  <a:pt x="206159" y="864120"/>
                </a:lnTo>
                <a:lnTo>
                  <a:pt x="206006" y="865924"/>
                </a:lnTo>
                <a:lnTo>
                  <a:pt x="206006" y="867600"/>
                </a:lnTo>
                <a:lnTo>
                  <a:pt x="206006" y="869276"/>
                </a:lnTo>
                <a:lnTo>
                  <a:pt x="206006" y="871080"/>
                </a:lnTo>
                <a:lnTo>
                  <a:pt x="205867" y="872769"/>
                </a:lnTo>
                <a:lnTo>
                  <a:pt x="205867" y="874445"/>
                </a:lnTo>
                <a:lnTo>
                  <a:pt x="205867" y="876249"/>
                </a:lnTo>
                <a:lnTo>
                  <a:pt x="205867" y="877925"/>
                </a:lnTo>
                <a:lnTo>
                  <a:pt x="205600" y="87792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24456" y="3678172"/>
            <a:ext cx="411480" cy="720090"/>
          </a:xfrm>
          <a:custGeom>
            <a:avLst/>
            <a:gdLst/>
            <a:ahLst/>
            <a:cxnLst/>
            <a:rect l="l" t="t" r="r" b="b"/>
            <a:pathLst>
              <a:path w="411479" h="720089">
                <a:moveTo>
                  <a:pt x="205867" y="0"/>
                </a:moveTo>
                <a:lnTo>
                  <a:pt x="205600" y="0"/>
                </a:lnTo>
                <a:lnTo>
                  <a:pt x="205600" y="6350"/>
                </a:lnTo>
                <a:lnTo>
                  <a:pt x="205447" y="7620"/>
                </a:lnTo>
                <a:lnTo>
                  <a:pt x="205320" y="17780"/>
                </a:lnTo>
                <a:lnTo>
                  <a:pt x="205181" y="19050"/>
                </a:lnTo>
                <a:lnTo>
                  <a:pt x="205181" y="21590"/>
                </a:lnTo>
                <a:lnTo>
                  <a:pt x="205028" y="22860"/>
                </a:lnTo>
                <a:lnTo>
                  <a:pt x="205028" y="24130"/>
                </a:lnTo>
                <a:lnTo>
                  <a:pt x="204889" y="25400"/>
                </a:lnTo>
                <a:lnTo>
                  <a:pt x="204889" y="26670"/>
                </a:lnTo>
                <a:lnTo>
                  <a:pt x="204762" y="27940"/>
                </a:lnTo>
                <a:lnTo>
                  <a:pt x="204762" y="30480"/>
                </a:lnTo>
                <a:lnTo>
                  <a:pt x="204330" y="34290"/>
                </a:lnTo>
                <a:lnTo>
                  <a:pt x="204330" y="35560"/>
                </a:lnTo>
                <a:lnTo>
                  <a:pt x="203073" y="46990"/>
                </a:lnTo>
                <a:lnTo>
                  <a:pt x="202780" y="48260"/>
                </a:lnTo>
                <a:lnTo>
                  <a:pt x="202653" y="49530"/>
                </a:lnTo>
                <a:lnTo>
                  <a:pt x="202374" y="50800"/>
                </a:lnTo>
                <a:lnTo>
                  <a:pt x="202222" y="52070"/>
                </a:lnTo>
                <a:lnTo>
                  <a:pt x="201955" y="53340"/>
                </a:lnTo>
                <a:lnTo>
                  <a:pt x="201663" y="55880"/>
                </a:lnTo>
                <a:lnTo>
                  <a:pt x="199986" y="63500"/>
                </a:lnTo>
                <a:lnTo>
                  <a:pt x="199555" y="64770"/>
                </a:lnTo>
                <a:lnTo>
                  <a:pt x="199288" y="66040"/>
                </a:lnTo>
                <a:lnTo>
                  <a:pt x="198869" y="68580"/>
                </a:lnTo>
                <a:lnTo>
                  <a:pt x="198577" y="69850"/>
                </a:lnTo>
                <a:lnTo>
                  <a:pt x="197739" y="72390"/>
                </a:lnTo>
                <a:lnTo>
                  <a:pt x="197459" y="73660"/>
                </a:lnTo>
                <a:lnTo>
                  <a:pt x="195783" y="78740"/>
                </a:lnTo>
                <a:lnTo>
                  <a:pt x="194932" y="82550"/>
                </a:lnTo>
                <a:lnTo>
                  <a:pt x="194513" y="83820"/>
                </a:lnTo>
                <a:lnTo>
                  <a:pt x="193954" y="85090"/>
                </a:lnTo>
                <a:lnTo>
                  <a:pt x="192684" y="88900"/>
                </a:lnTo>
                <a:lnTo>
                  <a:pt x="192125" y="90170"/>
                </a:lnTo>
                <a:lnTo>
                  <a:pt x="191706" y="91440"/>
                </a:lnTo>
                <a:lnTo>
                  <a:pt x="191147" y="92710"/>
                </a:lnTo>
                <a:lnTo>
                  <a:pt x="190728" y="95250"/>
                </a:lnTo>
                <a:lnTo>
                  <a:pt x="190169" y="96520"/>
                </a:lnTo>
                <a:lnTo>
                  <a:pt x="189750" y="97790"/>
                </a:lnTo>
                <a:lnTo>
                  <a:pt x="189191" y="99060"/>
                </a:lnTo>
                <a:lnTo>
                  <a:pt x="188772" y="100330"/>
                </a:lnTo>
                <a:lnTo>
                  <a:pt x="187083" y="104140"/>
                </a:lnTo>
                <a:lnTo>
                  <a:pt x="186664" y="106680"/>
                </a:lnTo>
                <a:lnTo>
                  <a:pt x="183299" y="114300"/>
                </a:lnTo>
                <a:lnTo>
                  <a:pt x="181610" y="119380"/>
                </a:lnTo>
                <a:lnTo>
                  <a:pt x="181051" y="120650"/>
                </a:lnTo>
                <a:lnTo>
                  <a:pt x="180352" y="121920"/>
                </a:lnTo>
                <a:lnTo>
                  <a:pt x="179793" y="123190"/>
                </a:lnTo>
                <a:lnTo>
                  <a:pt x="179082" y="124460"/>
                </a:lnTo>
                <a:lnTo>
                  <a:pt x="178523" y="125730"/>
                </a:lnTo>
                <a:lnTo>
                  <a:pt x="177126" y="128270"/>
                </a:lnTo>
                <a:lnTo>
                  <a:pt x="176568" y="129540"/>
                </a:lnTo>
                <a:lnTo>
                  <a:pt x="175856" y="130810"/>
                </a:lnTo>
                <a:lnTo>
                  <a:pt x="175018" y="133350"/>
                </a:lnTo>
                <a:lnTo>
                  <a:pt x="172923" y="137160"/>
                </a:lnTo>
                <a:lnTo>
                  <a:pt x="168719" y="143510"/>
                </a:lnTo>
                <a:lnTo>
                  <a:pt x="167868" y="146050"/>
                </a:lnTo>
                <a:lnTo>
                  <a:pt x="167030" y="147320"/>
                </a:lnTo>
                <a:lnTo>
                  <a:pt x="166052" y="148590"/>
                </a:lnTo>
                <a:lnTo>
                  <a:pt x="165201" y="149860"/>
                </a:lnTo>
                <a:lnTo>
                  <a:pt x="163245" y="152400"/>
                </a:lnTo>
                <a:lnTo>
                  <a:pt x="160299" y="157480"/>
                </a:lnTo>
                <a:lnTo>
                  <a:pt x="159181" y="158750"/>
                </a:lnTo>
                <a:lnTo>
                  <a:pt x="158191" y="160020"/>
                </a:lnTo>
                <a:lnTo>
                  <a:pt x="151460" y="167640"/>
                </a:lnTo>
                <a:lnTo>
                  <a:pt x="149072" y="171450"/>
                </a:lnTo>
                <a:lnTo>
                  <a:pt x="147955" y="172720"/>
                </a:lnTo>
                <a:lnTo>
                  <a:pt x="146685" y="173990"/>
                </a:lnTo>
                <a:lnTo>
                  <a:pt x="145567" y="175260"/>
                </a:lnTo>
                <a:lnTo>
                  <a:pt x="141782" y="179070"/>
                </a:lnTo>
                <a:lnTo>
                  <a:pt x="137998" y="184150"/>
                </a:lnTo>
                <a:lnTo>
                  <a:pt x="135470" y="186690"/>
                </a:lnTo>
                <a:lnTo>
                  <a:pt x="134061" y="187960"/>
                </a:lnTo>
                <a:lnTo>
                  <a:pt x="132816" y="189230"/>
                </a:lnTo>
                <a:lnTo>
                  <a:pt x="128739" y="193040"/>
                </a:lnTo>
                <a:lnTo>
                  <a:pt x="127482" y="194310"/>
                </a:lnTo>
                <a:lnTo>
                  <a:pt x="126072" y="196850"/>
                </a:lnTo>
                <a:lnTo>
                  <a:pt x="117652" y="204470"/>
                </a:lnTo>
                <a:lnTo>
                  <a:pt x="114719" y="207010"/>
                </a:lnTo>
                <a:lnTo>
                  <a:pt x="111912" y="210820"/>
                </a:lnTo>
                <a:lnTo>
                  <a:pt x="108826" y="213360"/>
                </a:lnTo>
                <a:lnTo>
                  <a:pt x="107429" y="214630"/>
                </a:lnTo>
                <a:lnTo>
                  <a:pt x="102793" y="218440"/>
                </a:lnTo>
                <a:lnTo>
                  <a:pt x="101396" y="219710"/>
                </a:lnTo>
                <a:lnTo>
                  <a:pt x="99847" y="222250"/>
                </a:lnTo>
                <a:lnTo>
                  <a:pt x="87503" y="232410"/>
                </a:lnTo>
                <a:lnTo>
                  <a:pt x="85966" y="234950"/>
                </a:lnTo>
                <a:lnTo>
                  <a:pt x="84416" y="236220"/>
                </a:lnTo>
                <a:lnTo>
                  <a:pt x="83019" y="237490"/>
                </a:lnTo>
                <a:lnTo>
                  <a:pt x="79921" y="240030"/>
                </a:lnTo>
                <a:lnTo>
                  <a:pt x="75717" y="243840"/>
                </a:lnTo>
                <a:lnTo>
                  <a:pt x="72923" y="247650"/>
                </a:lnTo>
                <a:lnTo>
                  <a:pt x="67868" y="252730"/>
                </a:lnTo>
                <a:lnTo>
                  <a:pt x="65493" y="255270"/>
                </a:lnTo>
                <a:lnTo>
                  <a:pt x="64363" y="256540"/>
                </a:lnTo>
                <a:lnTo>
                  <a:pt x="63385" y="257810"/>
                </a:lnTo>
                <a:lnTo>
                  <a:pt x="61277" y="261620"/>
                </a:lnTo>
                <a:lnTo>
                  <a:pt x="60299" y="262890"/>
                </a:lnTo>
                <a:lnTo>
                  <a:pt x="56934" y="267970"/>
                </a:lnTo>
                <a:lnTo>
                  <a:pt x="55537" y="270510"/>
                </a:lnTo>
                <a:lnTo>
                  <a:pt x="54965" y="271780"/>
                </a:lnTo>
                <a:lnTo>
                  <a:pt x="54267" y="274320"/>
                </a:lnTo>
                <a:lnTo>
                  <a:pt x="53136" y="276860"/>
                </a:lnTo>
                <a:lnTo>
                  <a:pt x="51041" y="283210"/>
                </a:lnTo>
                <a:lnTo>
                  <a:pt x="50482" y="287020"/>
                </a:lnTo>
                <a:lnTo>
                  <a:pt x="50063" y="288290"/>
                </a:lnTo>
                <a:lnTo>
                  <a:pt x="49911" y="289560"/>
                </a:lnTo>
                <a:lnTo>
                  <a:pt x="49085" y="293370"/>
                </a:lnTo>
                <a:lnTo>
                  <a:pt x="48933" y="294640"/>
                </a:lnTo>
                <a:lnTo>
                  <a:pt x="48666" y="295910"/>
                </a:lnTo>
                <a:lnTo>
                  <a:pt x="48514" y="298450"/>
                </a:lnTo>
                <a:lnTo>
                  <a:pt x="48234" y="299720"/>
                </a:lnTo>
                <a:lnTo>
                  <a:pt x="47955" y="302260"/>
                </a:lnTo>
                <a:lnTo>
                  <a:pt x="47663" y="303530"/>
                </a:lnTo>
                <a:lnTo>
                  <a:pt x="47536" y="304800"/>
                </a:lnTo>
                <a:lnTo>
                  <a:pt x="47256" y="306070"/>
                </a:lnTo>
                <a:lnTo>
                  <a:pt x="47117" y="307340"/>
                </a:lnTo>
                <a:lnTo>
                  <a:pt x="46837" y="308610"/>
                </a:lnTo>
                <a:lnTo>
                  <a:pt x="45999" y="313690"/>
                </a:lnTo>
                <a:lnTo>
                  <a:pt x="44869" y="318770"/>
                </a:lnTo>
                <a:lnTo>
                  <a:pt x="44450" y="320040"/>
                </a:lnTo>
                <a:lnTo>
                  <a:pt x="43332" y="325120"/>
                </a:lnTo>
                <a:lnTo>
                  <a:pt x="41224" y="331470"/>
                </a:lnTo>
                <a:lnTo>
                  <a:pt x="40665" y="332740"/>
                </a:lnTo>
                <a:lnTo>
                  <a:pt x="40233" y="334010"/>
                </a:lnTo>
                <a:lnTo>
                  <a:pt x="39687" y="335280"/>
                </a:lnTo>
                <a:lnTo>
                  <a:pt x="39255" y="337820"/>
                </a:lnTo>
                <a:lnTo>
                  <a:pt x="35331" y="346710"/>
                </a:lnTo>
                <a:lnTo>
                  <a:pt x="34213" y="350520"/>
                </a:lnTo>
                <a:lnTo>
                  <a:pt x="33502" y="351790"/>
                </a:lnTo>
                <a:lnTo>
                  <a:pt x="32385" y="354330"/>
                </a:lnTo>
                <a:lnTo>
                  <a:pt x="31686" y="355600"/>
                </a:lnTo>
                <a:lnTo>
                  <a:pt x="31127" y="356870"/>
                </a:lnTo>
                <a:lnTo>
                  <a:pt x="30429" y="358140"/>
                </a:lnTo>
                <a:lnTo>
                  <a:pt x="29857" y="359410"/>
                </a:lnTo>
                <a:lnTo>
                  <a:pt x="28460" y="363220"/>
                </a:lnTo>
                <a:lnTo>
                  <a:pt x="27901" y="364490"/>
                </a:lnTo>
                <a:lnTo>
                  <a:pt x="22987" y="373380"/>
                </a:lnTo>
                <a:lnTo>
                  <a:pt x="20891" y="378460"/>
                </a:lnTo>
                <a:lnTo>
                  <a:pt x="18783" y="382270"/>
                </a:lnTo>
                <a:lnTo>
                  <a:pt x="17945" y="383540"/>
                </a:lnTo>
                <a:lnTo>
                  <a:pt x="17246" y="384810"/>
                </a:lnTo>
                <a:lnTo>
                  <a:pt x="15138" y="389890"/>
                </a:lnTo>
                <a:lnTo>
                  <a:pt x="10934" y="397510"/>
                </a:lnTo>
                <a:lnTo>
                  <a:pt x="10363" y="398780"/>
                </a:lnTo>
                <a:lnTo>
                  <a:pt x="9664" y="400050"/>
                </a:lnTo>
                <a:lnTo>
                  <a:pt x="9105" y="402590"/>
                </a:lnTo>
                <a:lnTo>
                  <a:pt x="8407" y="403860"/>
                </a:lnTo>
                <a:lnTo>
                  <a:pt x="6718" y="407670"/>
                </a:lnTo>
                <a:lnTo>
                  <a:pt x="6299" y="408940"/>
                </a:lnTo>
                <a:lnTo>
                  <a:pt x="5181" y="411480"/>
                </a:lnTo>
                <a:lnTo>
                  <a:pt x="3911" y="416560"/>
                </a:lnTo>
                <a:lnTo>
                  <a:pt x="3492" y="417830"/>
                </a:lnTo>
                <a:lnTo>
                  <a:pt x="3213" y="419100"/>
                </a:lnTo>
                <a:lnTo>
                  <a:pt x="2794" y="420370"/>
                </a:lnTo>
                <a:lnTo>
                  <a:pt x="2235" y="422910"/>
                </a:lnTo>
                <a:lnTo>
                  <a:pt x="1397" y="427990"/>
                </a:lnTo>
                <a:lnTo>
                  <a:pt x="1244" y="429260"/>
                </a:lnTo>
                <a:lnTo>
                  <a:pt x="977" y="430530"/>
                </a:lnTo>
                <a:lnTo>
                  <a:pt x="266" y="436880"/>
                </a:lnTo>
                <a:lnTo>
                  <a:pt x="266" y="438150"/>
                </a:lnTo>
                <a:lnTo>
                  <a:pt x="127" y="440690"/>
                </a:lnTo>
                <a:lnTo>
                  <a:pt x="127" y="441960"/>
                </a:lnTo>
                <a:lnTo>
                  <a:pt x="0" y="443230"/>
                </a:lnTo>
                <a:lnTo>
                  <a:pt x="0" y="449580"/>
                </a:lnTo>
                <a:lnTo>
                  <a:pt x="127" y="450850"/>
                </a:lnTo>
                <a:lnTo>
                  <a:pt x="127" y="453390"/>
                </a:lnTo>
                <a:lnTo>
                  <a:pt x="266" y="454660"/>
                </a:lnTo>
                <a:lnTo>
                  <a:pt x="266" y="455930"/>
                </a:lnTo>
                <a:lnTo>
                  <a:pt x="825" y="461010"/>
                </a:lnTo>
                <a:lnTo>
                  <a:pt x="1104" y="462280"/>
                </a:lnTo>
                <a:lnTo>
                  <a:pt x="1244" y="464820"/>
                </a:lnTo>
                <a:lnTo>
                  <a:pt x="2095" y="468630"/>
                </a:lnTo>
                <a:lnTo>
                  <a:pt x="3771" y="473710"/>
                </a:lnTo>
                <a:lnTo>
                  <a:pt x="4330" y="474980"/>
                </a:lnTo>
                <a:lnTo>
                  <a:pt x="4762" y="476250"/>
                </a:lnTo>
                <a:lnTo>
                  <a:pt x="5461" y="478790"/>
                </a:lnTo>
                <a:lnTo>
                  <a:pt x="6019" y="480060"/>
                </a:lnTo>
                <a:lnTo>
                  <a:pt x="6870" y="481330"/>
                </a:lnTo>
                <a:lnTo>
                  <a:pt x="7556" y="482600"/>
                </a:lnTo>
                <a:lnTo>
                  <a:pt x="9245" y="485140"/>
                </a:lnTo>
                <a:lnTo>
                  <a:pt x="11201" y="487680"/>
                </a:lnTo>
                <a:lnTo>
                  <a:pt x="13449" y="491490"/>
                </a:lnTo>
                <a:lnTo>
                  <a:pt x="15976" y="494030"/>
                </a:lnTo>
                <a:lnTo>
                  <a:pt x="18783" y="496570"/>
                </a:lnTo>
                <a:lnTo>
                  <a:pt x="21869" y="499110"/>
                </a:lnTo>
                <a:lnTo>
                  <a:pt x="25234" y="501650"/>
                </a:lnTo>
                <a:lnTo>
                  <a:pt x="27051" y="504190"/>
                </a:lnTo>
                <a:lnTo>
                  <a:pt x="28879" y="505460"/>
                </a:lnTo>
                <a:lnTo>
                  <a:pt x="32816" y="508000"/>
                </a:lnTo>
                <a:lnTo>
                  <a:pt x="37020" y="510540"/>
                </a:lnTo>
                <a:lnTo>
                  <a:pt x="43751" y="514350"/>
                </a:lnTo>
                <a:lnTo>
                  <a:pt x="48514" y="518160"/>
                </a:lnTo>
                <a:lnTo>
                  <a:pt x="53555" y="520700"/>
                </a:lnTo>
                <a:lnTo>
                  <a:pt x="56222" y="521970"/>
                </a:lnTo>
                <a:lnTo>
                  <a:pt x="58750" y="523240"/>
                </a:lnTo>
                <a:lnTo>
                  <a:pt x="66738" y="527050"/>
                </a:lnTo>
                <a:lnTo>
                  <a:pt x="69557" y="529590"/>
                </a:lnTo>
                <a:lnTo>
                  <a:pt x="72364" y="530860"/>
                </a:lnTo>
                <a:lnTo>
                  <a:pt x="75031" y="532130"/>
                </a:lnTo>
                <a:lnTo>
                  <a:pt x="94665" y="541020"/>
                </a:lnTo>
                <a:lnTo>
                  <a:pt x="97459" y="543560"/>
                </a:lnTo>
                <a:lnTo>
                  <a:pt x="100126" y="544830"/>
                </a:lnTo>
                <a:lnTo>
                  <a:pt x="102933" y="546100"/>
                </a:lnTo>
                <a:lnTo>
                  <a:pt x="116255" y="552450"/>
                </a:lnTo>
                <a:lnTo>
                  <a:pt x="121297" y="556260"/>
                </a:lnTo>
                <a:lnTo>
                  <a:pt x="123698" y="557530"/>
                </a:lnTo>
                <a:lnTo>
                  <a:pt x="126212" y="558800"/>
                </a:lnTo>
                <a:lnTo>
                  <a:pt x="128600" y="560070"/>
                </a:lnTo>
                <a:lnTo>
                  <a:pt x="130835" y="561340"/>
                </a:lnTo>
                <a:lnTo>
                  <a:pt x="133235" y="562610"/>
                </a:lnTo>
                <a:lnTo>
                  <a:pt x="135470" y="563880"/>
                </a:lnTo>
                <a:lnTo>
                  <a:pt x="139687" y="567690"/>
                </a:lnTo>
                <a:lnTo>
                  <a:pt x="143891" y="570230"/>
                </a:lnTo>
                <a:lnTo>
                  <a:pt x="149644" y="574040"/>
                </a:lnTo>
                <a:lnTo>
                  <a:pt x="153289" y="576580"/>
                </a:lnTo>
                <a:lnTo>
                  <a:pt x="156654" y="579120"/>
                </a:lnTo>
                <a:lnTo>
                  <a:pt x="158191" y="581660"/>
                </a:lnTo>
                <a:lnTo>
                  <a:pt x="159867" y="582930"/>
                </a:lnTo>
                <a:lnTo>
                  <a:pt x="161277" y="584200"/>
                </a:lnTo>
                <a:lnTo>
                  <a:pt x="162826" y="585470"/>
                </a:lnTo>
                <a:lnTo>
                  <a:pt x="165633" y="588010"/>
                </a:lnTo>
                <a:lnTo>
                  <a:pt x="168287" y="590550"/>
                </a:lnTo>
                <a:lnTo>
                  <a:pt x="173189" y="596900"/>
                </a:lnTo>
                <a:lnTo>
                  <a:pt x="174320" y="598170"/>
                </a:lnTo>
                <a:lnTo>
                  <a:pt x="175298" y="599440"/>
                </a:lnTo>
                <a:lnTo>
                  <a:pt x="176428" y="600710"/>
                </a:lnTo>
                <a:lnTo>
                  <a:pt x="179374" y="605790"/>
                </a:lnTo>
                <a:lnTo>
                  <a:pt x="181330" y="608330"/>
                </a:lnTo>
                <a:lnTo>
                  <a:pt x="185547" y="614680"/>
                </a:lnTo>
                <a:lnTo>
                  <a:pt x="186245" y="615950"/>
                </a:lnTo>
                <a:lnTo>
                  <a:pt x="187083" y="617220"/>
                </a:lnTo>
                <a:lnTo>
                  <a:pt x="188480" y="621030"/>
                </a:lnTo>
                <a:lnTo>
                  <a:pt x="189890" y="623570"/>
                </a:lnTo>
                <a:lnTo>
                  <a:pt x="190449" y="624840"/>
                </a:lnTo>
                <a:lnTo>
                  <a:pt x="191147" y="626110"/>
                </a:lnTo>
                <a:lnTo>
                  <a:pt x="191706" y="627380"/>
                </a:lnTo>
                <a:lnTo>
                  <a:pt x="192417" y="628650"/>
                </a:lnTo>
                <a:lnTo>
                  <a:pt x="193535" y="632460"/>
                </a:lnTo>
                <a:lnTo>
                  <a:pt x="195224" y="636270"/>
                </a:lnTo>
                <a:lnTo>
                  <a:pt x="195643" y="637540"/>
                </a:lnTo>
                <a:lnTo>
                  <a:pt x="196202" y="638810"/>
                </a:lnTo>
                <a:lnTo>
                  <a:pt x="196621" y="640080"/>
                </a:lnTo>
                <a:lnTo>
                  <a:pt x="197180" y="641350"/>
                </a:lnTo>
                <a:lnTo>
                  <a:pt x="197599" y="643890"/>
                </a:lnTo>
                <a:lnTo>
                  <a:pt x="198869" y="647700"/>
                </a:lnTo>
                <a:lnTo>
                  <a:pt x="199136" y="648970"/>
                </a:lnTo>
                <a:lnTo>
                  <a:pt x="199986" y="651510"/>
                </a:lnTo>
                <a:lnTo>
                  <a:pt x="200558" y="654050"/>
                </a:lnTo>
                <a:lnTo>
                  <a:pt x="200964" y="655320"/>
                </a:lnTo>
                <a:lnTo>
                  <a:pt x="201803" y="660400"/>
                </a:lnTo>
                <a:lnTo>
                  <a:pt x="201955" y="661670"/>
                </a:lnTo>
                <a:lnTo>
                  <a:pt x="202514" y="664210"/>
                </a:lnTo>
                <a:lnTo>
                  <a:pt x="202653" y="665480"/>
                </a:lnTo>
                <a:lnTo>
                  <a:pt x="202933" y="666750"/>
                </a:lnTo>
                <a:lnTo>
                  <a:pt x="204330" y="679450"/>
                </a:lnTo>
                <a:lnTo>
                  <a:pt x="204609" y="683260"/>
                </a:lnTo>
                <a:lnTo>
                  <a:pt x="204609" y="684530"/>
                </a:lnTo>
                <a:lnTo>
                  <a:pt x="204889" y="687070"/>
                </a:lnTo>
                <a:lnTo>
                  <a:pt x="204889" y="688340"/>
                </a:lnTo>
                <a:lnTo>
                  <a:pt x="205028" y="689610"/>
                </a:lnTo>
                <a:lnTo>
                  <a:pt x="205028" y="692150"/>
                </a:lnTo>
                <a:lnTo>
                  <a:pt x="205181" y="693420"/>
                </a:lnTo>
                <a:lnTo>
                  <a:pt x="205181" y="695960"/>
                </a:lnTo>
                <a:lnTo>
                  <a:pt x="205320" y="697230"/>
                </a:lnTo>
                <a:lnTo>
                  <a:pt x="205447" y="708660"/>
                </a:lnTo>
                <a:lnTo>
                  <a:pt x="205600" y="709930"/>
                </a:lnTo>
                <a:lnTo>
                  <a:pt x="205600" y="720090"/>
                </a:lnTo>
                <a:lnTo>
                  <a:pt x="205740" y="720090"/>
                </a:lnTo>
                <a:lnTo>
                  <a:pt x="205740" y="718820"/>
                </a:lnTo>
                <a:lnTo>
                  <a:pt x="205867" y="717550"/>
                </a:lnTo>
                <a:lnTo>
                  <a:pt x="205867" y="706120"/>
                </a:lnTo>
                <a:lnTo>
                  <a:pt x="206019" y="704850"/>
                </a:lnTo>
                <a:lnTo>
                  <a:pt x="206019" y="701040"/>
                </a:lnTo>
                <a:lnTo>
                  <a:pt x="206159" y="699770"/>
                </a:lnTo>
                <a:lnTo>
                  <a:pt x="206159" y="697230"/>
                </a:lnTo>
                <a:lnTo>
                  <a:pt x="206298" y="695960"/>
                </a:lnTo>
                <a:lnTo>
                  <a:pt x="206298" y="692150"/>
                </a:lnTo>
                <a:lnTo>
                  <a:pt x="206438" y="690880"/>
                </a:lnTo>
                <a:lnTo>
                  <a:pt x="206438" y="689610"/>
                </a:lnTo>
                <a:lnTo>
                  <a:pt x="206578" y="688340"/>
                </a:lnTo>
                <a:lnTo>
                  <a:pt x="206578" y="687070"/>
                </a:lnTo>
                <a:lnTo>
                  <a:pt x="206857" y="684530"/>
                </a:lnTo>
                <a:lnTo>
                  <a:pt x="206857" y="683260"/>
                </a:lnTo>
                <a:lnTo>
                  <a:pt x="208254" y="668020"/>
                </a:lnTo>
                <a:lnTo>
                  <a:pt x="208534" y="666750"/>
                </a:lnTo>
                <a:lnTo>
                  <a:pt x="208673" y="665480"/>
                </a:lnTo>
                <a:lnTo>
                  <a:pt x="209245" y="662940"/>
                </a:lnTo>
                <a:lnTo>
                  <a:pt x="209384" y="661670"/>
                </a:lnTo>
                <a:lnTo>
                  <a:pt x="210502" y="655320"/>
                </a:lnTo>
                <a:lnTo>
                  <a:pt x="210921" y="654050"/>
                </a:lnTo>
                <a:lnTo>
                  <a:pt x="211493" y="651510"/>
                </a:lnTo>
                <a:lnTo>
                  <a:pt x="211912" y="650240"/>
                </a:lnTo>
                <a:lnTo>
                  <a:pt x="212191" y="648970"/>
                </a:lnTo>
                <a:lnTo>
                  <a:pt x="213448" y="645160"/>
                </a:lnTo>
                <a:lnTo>
                  <a:pt x="214299" y="641350"/>
                </a:lnTo>
                <a:lnTo>
                  <a:pt x="214858" y="640080"/>
                </a:lnTo>
                <a:lnTo>
                  <a:pt x="215696" y="637540"/>
                </a:lnTo>
                <a:lnTo>
                  <a:pt x="217944" y="632460"/>
                </a:lnTo>
                <a:lnTo>
                  <a:pt x="219621" y="627380"/>
                </a:lnTo>
                <a:lnTo>
                  <a:pt x="220319" y="626110"/>
                </a:lnTo>
                <a:lnTo>
                  <a:pt x="220878" y="624840"/>
                </a:lnTo>
                <a:lnTo>
                  <a:pt x="222986" y="621030"/>
                </a:lnTo>
                <a:lnTo>
                  <a:pt x="224383" y="617220"/>
                </a:lnTo>
                <a:lnTo>
                  <a:pt x="225234" y="615950"/>
                </a:lnTo>
                <a:lnTo>
                  <a:pt x="225933" y="614680"/>
                </a:lnTo>
                <a:lnTo>
                  <a:pt x="230149" y="608330"/>
                </a:lnTo>
                <a:lnTo>
                  <a:pt x="231127" y="607060"/>
                </a:lnTo>
                <a:lnTo>
                  <a:pt x="231965" y="605790"/>
                </a:lnTo>
                <a:lnTo>
                  <a:pt x="233921" y="601980"/>
                </a:lnTo>
                <a:lnTo>
                  <a:pt x="236029" y="599440"/>
                </a:lnTo>
                <a:lnTo>
                  <a:pt x="239395" y="595630"/>
                </a:lnTo>
                <a:lnTo>
                  <a:pt x="240665" y="594360"/>
                </a:lnTo>
                <a:lnTo>
                  <a:pt x="243179" y="590550"/>
                </a:lnTo>
                <a:lnTo>
                  <a:pt x="248653" y="585470"/>
                </a:lnTo>
                <a:lnTo>
                  <a:pt x="253136" y="581660"/>
                </a:lnTo>
                <a:lnTo>
                  <a:pt x="254825" y="579120"/>
                </a:lnTo>
                <a:lnTo>
                  <a:pt x="258191" y="576580"/>
                </a:lnTo>
                <a:lnTo>
                  <a:pt x="261835" y="574040"/>
                </a:lnTo>
                <a:lnTo>
                  <a:pt x="267589" y="570230"/>
                </a:lnTo>
                <a:lnTo>
                  <a:pt x="271653" y="567690"/>
                </a:lnTo>
                <a:lnTo>
                  <a:pt x="273900" y="565150"/>
                </a:lnTo>
                <a:lnTo>
                  <a:pt x="275996" y="563880"/>
                </a:lnTo>
                <a:lnTo>
                  <a:pt x="280479" y="561340"/>
                </a:lnTo>
                <a:lnTo>
                  <a:pt x="287642" y="557530"/>
                </a:lnTo>
                <a:lnTo>
                  <a:pt x="295224" y="552450"/>
                </a:lnTo>
                <a:lnTo>
                  <a:pt x="297891" y="551180"/>
                </a:lnTo>
                <a:lnTo>
                  <a:pt x="300405" y="549910"/>
                </a:lnTo>
                <a:lnTo>
                  <a:pt x="305739" y="547370"/>
                </a:lnTo>
                <a:lnTo>
                  <a:pt x="308533" y="546100"/>
                </a:lnTo>
                <a:lnTo>
                  <a:pt x="311200" y="544830"/>
                </a:lnTo>
                <a:lnTo>
                  <a:pt x="316814" y="541020"/>
                </a:lnTo>
                <a:lnTo>
                  <a:pt x="333641" y="533400"/>
                </a:lnTo>
                <a:lnTo>
                  <a:pt x="336308" y="532130"/>
                </a:lnTo>
                <a:lnTo>
                  <a:pt x="341909" y="529590"/>
                </a:lnTo>
                <a:lnTo>
                  <a:pt x="344576" y="527050"/>
                </a:lnTo>
                <a:lnTo>
                  <a:pt x="347383" y="525780"/>
                </a:lnTo>
                <a:lnTo>
                  <a:pt x="352717" y="523240"/>
                </a:lnTo>
                <a:lnTo>
                  <a:pt x="355244" y="521970"/>
                </a:lnTo>
                <a:lnTo>
                  <a:pt x="357911" y="520700"/>
                </a:lnTo>
                <a:lnTo>
                  <a:pt x="360426" y="519430"/>
                </a:lnTo>
                <a:lnTo>
                  <a:pt x="362813" y="518160"/>
                </a:lnTo>
                <a:lnTo>
                  <a:pt x="365340" y="516890"/>
                </a:lnTo>
                <a:lnTo>
                  <a:pt x="367588" y="514350"/>
                </a:lnTo>
                <a:lnTo>
                  <a:pt x="369963" y="513080"/>
                </a:lnTo>
                <a:lnTo>
                  <a:pt x="374459" y="510540"/>
                </a:lnTo>
                <a:lnTo>
                  <a:pt x="378663" y="508000"/>
                </a:lnTo>
                <a:lnTo>
                  <a:pt x="382600" y="505460"/>
                </a:lnTo>
                <a:lnTo>
                  <a:pt x="384416" y="504190"/>
                </a:lnTo>
                <a:lnTo>
                  <a:pt x="386245" y="501650"/>
                </a:lnTo>
                <a:lnTo>
                  <a:pt x="389597" y="499110"/>
                </a:lnTo>
                <a:lnTo>
                  <a:pt x="400265" y="487680"/>
                </a:lnTo>
                <a:lnTo>
                  <a:pt x="402221" y="485140"/>
                </a:lnTo>
                <a:lnTo>
                  <a:pt x="403910" y="482600"/>
                </a:lnTo>
                <a:lnTo>
                  <a:pt x="406006" y="478790"/>
                </a:lnTo>
                <a:lnTo>
                  <a:pt x="406577" y="476250"/>
                </a:lnTo>
                <a:lnTo>
                  <a:pt x="407695" y="473710"/>
                </a:lnTo>
                <a:lnTo>
                  <a:pt x="408965" y="469900"/>
                </a:lnTo>
                <a:lnTo>
                  <a:pt x="409232" y="468630"/>
                </a:lnTo>
                <a:lnTo>
                  <a:pt x="409651" y="467360"/>
                </a:lnTo>
                <a:lnTo>
                  <a:pt x="410222" y="464820"/>
                </a:lnTo>
                <a:lnTo>
                  <a:pt x="410502" y="461010"/>
                </a:lnTo>
                <a:lnTo>
                  <a:pt x="410781" y="459740"/>
                </a:lnTo>
                <a:lnTo>
                  <a:pt x="411060" y="457200"/>
                </a:lnTo>
                <a:lnTo>
                  <a:pt x="411060" y="455930"/>
                </a:lnTo>
                <a:lnTo>
                  <a:pt x="411340" y="453390"/>
                </a:lnTo>
                <a:lnTo>
                  <a:pt x="411340" y="449580"/>
                </a:lnTo>
                <a:lnTo>
                  <a:pt x="411480" y="448310"/>
                </a:lnTo>
                <a:lnTo>
                  <a:pt x="411480" y="444500"/>
                </a:lnTo>
                <a:lnTo>
                  <a:pt x="411340" y="443230"/>
                </a:lnTo>
                <a:lnTo>
                  <a:pt x="411340" y="440690"/>
                </a:lnTo>
                <a:lnTo>
                  <a:pt x="411154" y="438150"/>
                </a:lnTo>
                <a:lnTo>
                  <a:pt x="411060" y="435610"/>
                </a:lnTo>
                <a:lnTo>
                  <a:pt x="410641" y="431800"/>
                </a:lnTo>
                <a:lnTo>
                  <a:pt x="410362" y="430530"/>
                </a:lnTo>
                <a:lnTo>
                  <a:pt x="410083" y="427990"/>
                </a:lnTo>
                <a:lnTo>
                  <a:pt x="408673" y="420370"/>
                </a:lnTo>
                <a:lnTo>
                  <a:pt x="408254" y="419100"/>
                </a:lnTo>
                <a:lnTo>
                  <a:pt x="407987" y="417830"/>
                </a:lnTo>
                <a:lnTo>
                  <a:pt x="406717" y="414020"/>
                </a:lnTo>
                <a:lnTo>
                  <a:pt x="406158" y="411480"/>
                </a:lnTo>
                <a:lnTo>
                  <a:pt x="405739" y="410210"/>
                </a:lnTo>
                <a:lnTo>
                  <a:pt x="404609" y="407670"/>
                </a:lnTo>
                <a:lnTo>
                  <a:pt x="404190" y="406400"/>
                </a:lnTo>
                <a:lnTo>
                  <a:pt x="403631" y="405130"/>
                </a:lnTo>
                <a:lnTo>
                  <a:pt x="402920" y="403860"/>
                </a:lnTo>
                <a:lnTo>
                  <a:pt x="401802" y="400050"/>
                </a:lnTo>
                <a:lnTo>
                  <a:pt x="400405" y="397510"/>
                </a:lnTo>
                <a:lnTo>
                  <a:pt x="399846" y="396240"/>
                </a:lnTo>
                <a:lnTo>
                  <a:pt x="396341" y="389890"/>
                </a:lnTo>
                <a:lnTo>
                  <a:pt x="394931" y="386080"/>
                </a:lnTo>
                <a:lnTo>
                  <a:pt x="394093" y="384810"/>
                </a:lnTo>
                <a:lnTo>
                  <a:pt x="390575" y="378460"/>
                </a:lnTo>
                <a:lnTo>
                  <a:pt x="388480" y="373380"/>
                </a:lnTo>
                <a:lnTo>
                  <a:pt x="387642" y="372110"/>
                </a:lnTo>
                <a:lnTo>
                  <a:pt x="387083" y="370840"/>
                </a:lnTo>
                <a:lnTo>
                  <a:pt x="383578" y="364490"/>
                </a:lnTo>
                <a:lnTo>
                  <a:pt x="383019" y="363220"/>
                </a:lnTo>
                <a:lnTo>
                  <a:pt x="381609" y="359410"/>
                </a:lnTo>
                <a:lnTo>
                  <a:pt x="381038" y="358140"/>
                </a:lnTo>
                <a:lnTo>
                  <a:pt x="380352" y="356870"/>
                </a:lnTo>
                <a:lnTo>
                  <a:pt x="379793" y="355600"/>
                </a:lnTo>
                <a:lnTo>
                  <a:pt x="379082" y="354330"/>
                </a:lnTo>
                <a:lnTo>
                  <a:pt x="378523" y="353060"/>
                </a:lnTo>
                <a:lnTo>
                  <a:pt x="377825" y="351790"/>
                </a:lnTo>
                <a:lnTo>
                  <a:pt x="376148" y="346710"/>
                </a:lnTo>
                <a:lnTo>
                  <a:pt x="372211" y="337820"/>
                </a:lnTo>
                <a:lnTo>
                  <a:pt x="371792" y="335280"/>
                </a:lnTo>
                <a:lnTo>
                  <a:pt x="370674" y="332740"/>
                </a:lnTo>
                <a:lnTo>
                  <a:pt x="369404" y="328930"/>
                </a:lnTo>
                <a:lnTo>
                  <a:pt x="368846" y="327660"/>
                </a:lnTo>
                <a:lnTo>
                  <a:pt x="368427" y="326390"/>
                </a:lnTo>
                <a:lnTo>
                  <a:pt x="367030" y="320040"/>
                </a:lnTo>
                <a:lnTo>
                  <a:pt x="366610" y="318770"/>
                </a:lnTo>
                <a:lnTo>
                  <a:pt x="366039" y="316230"/>
                </a:lnTo>
                <a:lnTo>
                  <a:pt x="365620" y="314960"/>
                </a:lnTo>
                <a:lnTo>
                  <a:pt x="365061" y="312420"/>
                </a:lnTo>
                <a:lnTo>
                  <a:pt x="364921" y="309880"/>
                </a:lnTo>
                <a:lnTo>
                  <a:pt x="364363" y="307340"/>
                </a:lnTo>
                <a:lnTo>
                  <a:pt x="364210" y="306070"/>
                </a:lnTo>
                <a:lnTo>
                  <a:pt x="363943" y="304800"/>
                </a:lnTo>
                <a:lnTo>
                  <a:pt x="363791" y="303530"/>
                </a:lnTo>
                <a:lnTo>
                  <a:pt x="363524" y="302260"/>
                </a:lnTo>
                <a:lnTo>
                  <a:pt x="363385" y="300990"/>
                </a:lnTo>
                <a:lnTo>
                  <a:pt x="363093" y="299720"/>
                </a:lnTo>
                <a:lnTo>
                  <a:pt x="362534" y="294640"/>
                </a:lnTo>
                <a:lnTo>
                  <a:pt x="362254" y="293370"/>
                </a:lnTo>
                <a:lnTo>
                  <a:pt x="362115" y="292100"/>
                </a:lnTo>
                <a:lnTo>
                  <a:pt x="360984" y="287020"/>
                </a:lnTo>
                <a:lnTo>
                  <a:pt x="360426" y="283210"/>
                </a:lnTo>
                <a:lnTo>
                  <a:pt x="358749" y="278130"/>
                </a:lnTo>
                <a:lnTo>
                  <a:pt x="358190" y="276860"/>
                </a:lnTo>
                <a:lnTo>
                  <a:pt x="357759" y="275590"/>
                </a:lnTo>
                <a:lnTo>
                  <a:pt x="357073" y="274320"/>
                </a:lnTo>
                <a:lnTo>
                  <a:pt x="355942" y="270510"/>
                </a:lnTo>
                <a:lnTo>
                  <a:pt x="355244" y="269240"/>
                </a:lnTo>
                <a:lnTo>
                  <a:pt x="354406" y="267970"/>
                </a:lnTo>
                <a:lnTo>
                  <a:pt x="353695" y="266700"/>
                </a:lnTo>
                <a:lnTo>
                  <a:pt x="352018" y="264160"/>
                </a:lnTo>
                <a:lnTo>
                  <a:pt x="351028" y="262890"/>
                </a:lnTo>
                <a:lnTo>
                  <a:pt x="350202" y="261620"/>
                </a:lnTo>
                <a:lnTo>
                  <a:pt x="348094" y="257810"/>
                </a:lnTo>
                <a:lnTo>
                  <a:pt x="347116" y="256540"/>
                </a:lnTo>
                <a:lnTo>
                  <a:pt x="345986" y="255270"/>
                </a:lnTo>
                <a:lnTo>
                  <a:pt x="344728" y="254000"/>
                </a:lnTo>
                <a:lnTo>
                  <a:pt x="343598" y="252730"/>
                </a:lnTo>
                <a:lnTo>
                  <a:pt x="341071" y="250190"/>
                </a:lnTo>
                <a:lnTo>
                  <a:pt x="338416" y="247650"/>
                </a:lnTo>
                <a:lnTo>
                  <a:pt x="337146" y="245110"/>
                </a:lnTo>
                <a:lnTo>
                  <a:pt x="332943" y="241300"/>
                </a:lnTo>
                <a:lnTo>
                  <a:pt x="331393" y="240030"/>
                </a:lnTo>
                <a:lnTo>
                  <a:pt x="329996" y="238760"/>
                </a:lnTo>
                <a:lnTo>
                  <a:pt x="328460" y="237490"/>
                </a:lnTo>
                <a:lnTo>
                  <a:pt x="327050" y="236220"/>
                </a:lnTo>
                <a:lnTo>
                  <a:pt x="325501" y="234950"/>
                </a:lnTo>
                <a:lnTo>
                  <a:pt x="323964" y="232410"/>
                </a:lnTo>
                <a:lnTo>
                  <a:pt x="311632" y="222250"/>
                </a:lnTo>
                <a:lnTo>
                  <a:pt x="308533" y="218440"/>
                </a:lnTo>
                <a:lnTo>
                  <a:pt x="307136" y="217170"/>
                </a:lnTo>
                <a:lnTo>
                  <a:pt x="302514" y="213360"/>
                </a:lnTo>
                <a:lnTo>
                  <a:pt x="301117" y="212090"/>
                </a:lnTo>
                <a:lnTo>
                  <a:pt x="299554" y="210820"/>
                </a:lnTo>
                <a:lnTo>
                  <a:pt x="298157" y="209550"/>
                </a:lnTo>
                <a:lnTo>
                  <a:pt x="296621" y="207010"/>
                </a:lnTo>
                <a:lnTo>
                  <a:pt x="292404" y="203200"/>
                </a:lnTo>
                <a:lnTo>
                  <a:pt x="289471" y="200660"/>
                </a:lnTo>
                <a:lnTo>
                  <a:pt x="288201" y="199390"/>
                </a:lnTo>
                <a:lnTo>
                  <a:pt x="285394" y="196850"/>
                </a:lnTo>
                <a:lnTo>
                  <a:pt x="283997" y="194310"/>
                </a:lnTo>
                <a:lnTo>
                  <a:pt x="282587" y="193040"/>
                </a:lnTo>
                <a:lnTo>
                  <a:pt x="281330" y="191770"/>
                </a:lnTo>
                <a:lnTo>
                  <a:pt x="277266" y="187960"/>
                </a:lnTo>
                <a:lnTo>
                  <a:pt x="273481" y="184150"/>
                </a:lnTo>
                <a:lnTo>
                  <a:pt x="269697" y="179070"/>
                </a:lnTo>
                <a:lnTo>
                  <a:pt x="264629" y="173990"/>
                </a:lnTo>
                <a:lnTo>
                  <a:pt x="263525" y="172720"/>
                </a:lnTo>
                <a:lnTo>
                  <a:pt x="262255" y="171450"/>
                </a:lnTo>
                <a:lnTo>
                  <a:pt x="261137" y="168910"/>
                </a:lnTo>
                <a:lnTo>
                  <a:pt x="258749" y="166370"/>
                </a:lnTo>
                <a:lnTo>
                  <a:pt x="257632" y="165100"/>
                </a:lnTo>
                <a:lnTo>
                  <a:pt x="255524" y="162560"/>
                </a:lnTo>
                <a:lnTo>
                  <a:pt x="253276" y="160020"/>
                </a:lnTo>
                <a:lnTo>
                  <a:pt x="252298" y="158750"/>
                </a:lnTo>
                <a:lnTo>
                  <a:pt x="251180" y="157480"/>
                </a:lnTo>
                <a:lnTo>
                  <a:pt x="249224" y="153670"/>
                </a:lnTo>
                <a:lnTo>
                  <a:pt x="248221" y="152400"/>
                </a:lnTo>
                <a:lnTo>
                  <a:pt x="245287" y="148590"/>
                </a:lnTo>
                <a:lnTo>
                  <a:pt x="243598" y="146050"/>
                </a:lnTo>
                <a:lnTo>
                  <a:pt x="242620" y="143510"/>
                </a:lnTo>
                <a:lnTo>
                  <a:pt x="240931" y="140970"/>
                </a:lnTo>
                <a:lnTo>
                  <a:pt x="240245" y="139700"/>
                </a:lnTo>
                <a:lnTo>
                  <a:pt x="238556" y="137160"/>
                </a:lnTo>
                <a:lnTo>
                  <a:pt x="237147" y="134620"/>
                </a:lnTo>
                <a:lnTo>
                  <a:pt x="236308" y="133350"/>
                </a:lnTo>
                <a:lnTo>
                  <a:pt x="235610" y="130810"/>
                </a:lnTo>
                <a:lnTo>
                  <a:pt x="234213" y="128270"/>
                </a:lnTo>
                <a:lnTo>
                  <a:pt x="233641" y="127000"/>
                </a:lnTo>
                <a:lnTo>
                  <a:pt x="232244" y="124460"/>
                </a:lnTo>
                <a:lnTo>
                  <a:pt x="231686" y="123190"/>
                </a:lnTo>
                <a:lnTo>
                  <a:pt x="230974" y="121920"/>
                </a:lnTo>
                <a:lnTo>
                  <a:pt x="229857" y="119380"/>
                </a:lnTo>
                <a:lnTo>
                  <a:pt x="228739" y="115570"/>
                </a:lnTo>
                <a:lnTo>
                  <a:pt x="228041" y="114300"/>
                </a:lnTo>
                <a:lnTo>
                  <a:pt x="226923" y="111760"/>
                </a:lnTo>
                <a:lnTo>
                  <a:pt x="226504" y="110490"/>
                </a:lnTo>
                <a:lnTo>
                  <a:pt x="225374" y="107950"/>
                </a:lnTo>
                <a:lnTo>
                  <a:pt x="224256" y="104140"/>
                </a:lnTo>
                <a:lnTo>
                  <a:pt x="223837" y="102870"/>
                </a:lnTo>
                <a:lnTo>
                  <a:pt x="222707" y="100330"/>
                </a:lnTo>
                <a:lnTo>
                  <a:pt x="222275" y="99060"/>
                </a:lnTo>
                <a:lnTo>
                  <a:pt x="221729" y="97790"/>
                </a:lnTo>
                <a:lnTo>
                  <a:pt x="221297" y="96520"/>
                </a:lnTo>
                <a:lnTo>
                  <a:pt x="220738" y="95250"/>
                </a:lnTo>
                <a:lnTo>
                  <a:pt x="220319" y="92710"/>
                </a:lnTo>
                <a:lnTo>
                  <a:pt x="219760" y="91440"/>
                </a:lnTo>
                <a:lnTo>
                  <a:pt x="219341" y="90170"/>
                </a:lnTo>
                <a:lnTo>
                  <a:pt x="218782" y="88900"/>
                </a:lnTo>
                <a:lnTo>
                  <a:pt x="217944" y="86360"/>
                </a:lnTo>
                <a:lnTo>
                  <a:pt x="217385" y="85090"/>
                </a:lnTo>
                <a:lnTo>
                  <a:pt x="216115" y="81280"/>
                </a:lnTo>
                <a:lnTo>
                  <a:pt x="214858" y="76200"/>
                </a:lnTo>
                <a:lnTo>
                  <a:pt x="213588" y="72390"/>
                </a:lnTo>
                <a:lnTo>
                  <a:pt x="213309" y="71120"/>
                </a:lnTo>
                <a:lnTo>
                  <a:pt x="212471" y="68580"/>
                </a:lnTo>
                <a:lnTo>
                  <a:pt x="211912" y="64770"/>
                </a:lnTo>
                <a:lnTo>
                  <a:pt x="211493" y="63500"/>
                </a:lnTo>
                <a:lnTo>
                  <a:pt x="209245" y="52070"/>
                </a:lnTo>
                <a:lnTo>
                  <a:pt x="209092" y="50800"/>
                </a:lnTo>
                <a:lnTo>
                  <a:pt x="208826" y="49530"/>
                </a:lnTo>
                <a:lnTo>
                  <a:pt x="208673" y="48260"/>
                </a:lnTo>
                <a:lnTo>
                  <a:pt x="208407" y="46990"/>
                </a:lnTo>
                <a:lnTo>
                  <a:pt x="208114" y="44450"/>
                </a:lnTo>
                <a:lnTo>
                  <a:pt x="207848" y="43180"/>
                </a:lnTo>
                <a:lnTo>
                  <a:pt x="207118" y="35560"/>
                </a:lnTo>
                <a:lnTo>
                  <a:pt x="206997" y="33020"/>
                </a:lnTo>
                <a:lnTo>
                  <a:pt x="206717" y="30480"/>
                </a:lnTo>
                <a:lnTo>
                  <a:pt x="206717" y="27940"/>
                </a:lnTo>
                <a:lnTo>
                  <a:pt x="206578" y="26670"/>
                </a:lnTo>
                <a:lnTo>
                  <a:pt x="206578" y="25400"/>
                </a:lnTo>
                <a:lnTo>
                  <a:pt x="206438" y="24130"/>
                </a:lnTo>
                <a:lnTo>
                  <a:pt x="206438" y="22860"/>
                </a:lnTo>
                <a:lnTo>
                  <a:pt x="206298" y="21590"/>
                </a:lnTo>
                <a:lnTo>
                  <a:pt x="206298" y="20320"/>
                </a:lnTo>
                <a:lnTo>
                  <a:pt x="206159" y="19050"/>
                </a:lnTo>
                <a:lnTo>
                  <a:pt x="206159" y="15240"/>
                </a:lnTo>
                <a:lnTo>
                  <a:pt x="206019" y="13970"/>
                </a:lnTo>
                <a:lnTo>
                  <a:pt x="206019" y="8890"/>
                </a:lnTo>
                <a:lnTo>
                  <a:pt x="205867" y="7620"/>
                </a:lnTo>
                <a:lnTo>
                  <a:pt x="20586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24456" y="3677906"/>
            <a:ext cx="411480" cy="720725"/>
          </a:xfrm>
          <a:custGeom>
            <a:avLst/>
            <a:gdLst/>
            <a:ahLst/>
            <a:cxnLst/>
            <a:rect l="l" t="t" r="r" b="b"/>
            <a:pathLst>
              <a:path w="411479" h="720725">
                <a:moveTo>
                  <a:pt x="205600" y="720356"/>
                </a:moveTo>
                <a:lnTo>
                  <a:pt x="205600" y="720356"/>
                </a:lnTo>
                <a:lnTo>
                  <a:pt x="205600" y="709066"/>
                </a:lnTo>
                <a:lnTo>
                  <a:pt x="205447" y="707745"/>
                </a:lnTo>
                <a:lnTo>
                  <a:pt x="205447" y="706310"/>
                </a:lnTo>
                <a:lnTo>
                  <a:pt x="205447" y="704862"/>
                </a:lnTo>
                <a:lnTo>
                  <a:pt x="205447" y="703427"/>
                </a:lnTo>
                <a:lnTo>
                  <a:pt x="205447" y="702106"/>
                </a:lnTo>
                <a:lnTo>
                  <a:pt x="205320" y="700659"/>
                </a:lnTo>
                <a:lnTo>
                  <a:pt x="205320" y="699223"/>
                </a:lnTo>
                <a:lnTo>
                  <a:pt x="205320" y="697788"/>
                </a:lnTo>
                <a:lnTo>
                  <a:pt x="205320" y="696455"/>
                </a:lnTo>
                <a:lnTo>
                  <a:pt x="205181" y="695020"/>
                </a:lnTo>
                <a:lnTo>
                  <a:pt x="205181" y="693585"/>
                </a:lnTo>
                <a:lnTo>
                  <a:pt x="205028" y="692137"/>
                </a:lnTo>
                <a:lnTo>
                  <a:pt x="205028" y="690816"/>
                </a:lnTo>
                <a:lnTo>
                  <a:pt x="205028" y="689381"/>
                </a:lnTo>
                <a:lnTo>
                  <a:pt x="204889" y="687933"/>
                </a:lnTo>
                <a:lnTo>
                  <a:pt x="204889" y="686485"/>
                </a:lnTo>
                <a:lnTo>
                  <a:pt x="204762" y="685165"/>
                </a:lnTo>
                <a:lnTo>
                  <a:pt x="204609" y="683729"/>
                </a:lnTo>
                <a:lnTo>
                  <a:pt x="204609" y="682282"/>
                </a:lnTo>
                <a:lnTo>
                  <a:pt x="204470" y="680961"/>
                </a:lnTo>
                <a:lnTo>
                  <a:pt x="204330" y="679526"/>
                </a:lnTo>
                <a:lnTo>
                  <a:pt x="204203" y="678078"/>
                </a:lnTo>
                <a:lnTo>
                  <a:pt x="204050" y="676643"/>
                </a:lnTo>
                <a:lnTo>
                  <a:pt x="203911" y="675322"/>
                </a:lnTo>
                <a:lnTo>
                  <a:pt x="203771" y="673874"/>
                </a:lnTo>
                <a:lnTo>
                  <a:pt x="203631" y="672439"/>
                </a:lnTo>
                <a:lnTo>
                  <a:pt x="203492" y="671004"/>
                </a:lnTo>
                <a:lnTo>
                  <a:pt x="203352" y="669683"/>
                </a:lnTo>
                <a:lnTo>
                  <a:pt x="203073" y="668235"/>
                </a:lnTo>
                <a:lnTo>
                  <a:pt x="202933" y="666800"/>
                </a:lnTo>
                <a:lnTo>
                  <a:pt x="202653" y="665353"/>
                </a:lnTo>
                <a:lnTo>
                  <a:pt x="202514" y="664032"/>
                </a:lnTo>
                <a:lnTo>
                  <a:pt x="202222" y="662597"/>
                </a:lnTo>
                <a:lnTo>
                  <a:pt x="201955" y="661149"/>
                </a:lnTo>
                <a:lnTo>
                  <a:pt x="201803" y="659714"/>
                </a:lnTo>
                <a:lnTo>
                  <a:pt x="201536" y="658393"/>
                </a:lnTo>
                <a:lnTo>
                  <a:pt x="201244" y="656945"/>
                </a:lnTo>
                <a:lnTo>
                  <a:pt x="200964" y="655510"/>
                </a:lnTo>
                <a:lnTo>
                  <a:pt x="200558" y="654062"/>
                </a:lnTo>
                <a:lnTo>
                  <a:pt x="200266" y="652741"/>
                </a:lnTo>
                <a:lnTo>
                  <a:pt x="199986" y="651306"/>
                </a:lnTo>
                <a:lnTo>
                  <a:pt x="199555" y="649859"/>
                </a:lnTo>
                <a:lnTo>
                  <a:pt x="199136" y="648538"/>
                </a:lnTo>
                <a:lnTo>
                  <a:pt x="198869" y="647090"/>
                </a:lnTo>
                <a:lnTo>
                  <a:pt x="198450" y="645655"/>
                </a:lnTo>
                <a:lnTo>
                  <a:pt x="198018" y="644220"/>
                </a:lnTo>
                <a:lnTo>
                  <a:pt x="197599" y="642899"/>
                </a:lnTo>
                <a:lnTo>
                  <a:pt x="197180" y="641451"/>
                </a:lnTo>
                <a:lnTo>
                  <a:pt x="196621" y="640016"/>
                </a:lnTo>
                <a:lnTo>
                  <a:pt x="196202" y="638568"/>
                </a:lnTo>
                <a:lnTo>
                  <a:pt x="195643" y="637247"/>
                </a:lnTo>
                <a:lnTo>
                  <a:pt x="195224" y="635812"/>
                </a:lnTo>
                <a:lnTo>
                  <a:pt x="194665" y="634365"/>
                </a:lnTo>
                <a:lnTo>
                  <a:pt x="194094" y="632929"/>
                </a:lnTo>
                <a:lnTo>
                  <a:pt x="193535" y="631609"/>
                </a:lnTo>
                <a:lnTo>
                  <a:pt x="192976" y="630161"/>
                </a:lnTo>
                <a:lnTo>
                  <a:pt x="192417" y="628726"/>
                </a:lnTo>
                <a:lnTo>
                  <a:pt x="191706" y="627278"/>
                </a:lnTo>
                <a:lnTo>
                  <a:pt x="191147" y="625957"/>
                </a:lnTo>
                <a:lnTo>
                  <a:pt x="190449" y="624522"/>
                </a:lnTo>
                <a:lnTo>
                  <a:pt x="189890" y="623074"/>
                </a:lnTo>
                <a:lnTo>
                  <a:pt x="189191" y="621639"/>
                </a:lnTo>
                <a:lnTo>
                  <a:pt x="188480" y="620318"/>
                </a:lnTo>
                <a:lnTo>
                  <a:pt x="187782" y="618871"/>
                </a:lnTo>
                <a:lnTo>
                  <a:pt x="187083" y="617435"/>
                </a:lnTo>
                <a:lnTo>
                  <a:pt x="186245" y="616115"/>
                </a:lnTo>
                <a:lnTo>
                  <a:pt x="185547" y="614667"/>
                </a:lnTo>
                <a:lnTo>
                  <a:pt x="184696" y="613232"/>
                </a:lnTo>
                <a:lnTo>
                  <a:pt x="183857" y="611784"/>
                </a:lnTo>
                <a:lnTo>
                  <a:pt x="183019" y="610463"/>
                </a:lnTo>
                <a:lnTo>
                  <a:pt x="182168" y="609028"/>
                </a:lnTo>
                <a:lnTo>
                  <a:pt x="181330" y="607593"/>
                </a:lnTo>
                <a:lnTo>
                  <a:pt x="180352" y="606145"/>
                </a:lnTo>
                <a:lnTo>
                  <a:pt x="179374" y="604824"/>
                </a:lnTo>
                <a:lnTo>
                  <a:pt x="178384" y="603389"/>
                </a:lnTo>
                <a:lnTo>
                  <a:pt x="177406" y="601941"/>
                </a:lnTo>
                <a:lnTo>
                  <a:pt x="176428" y="600494"/>
                </a:lnTo>
                <a:lnTo>
                  <a:pt x="175298" y="599173"/>
                </a:lnTo>
                <a:lnTo>
                  <a:pt x="174320" y="597738"/>
                </a:lnTo>
                <a:lnTo>
                  <a:pt x="173189" y="596290"/>
                </a:lnTo>
                <a:lnTo>
                  <a:pt x="171945" y="594855"/>
                </a:lnTo>
                <a:lnTo>
                  <a:pt x="170815" y="593534"/>
                </a:lnTo>
                <a:lnTo>
                  <a:pt x="169545" y="592086"/>
                </a:lnTo>
                <a:lnTo>
                  <a:pt x="168287" y="590651"/>
                </a:lnTo>
                <a:lnTo>
                  <a:pt x="167030" y="589330"/>
                </a:lnTo>
                <a:lnTo>
                  <a:pt x="165633" y="587883"/>
                </a:lnTo>
                <a:lnTo>
                  <a:pt x="164223" y="586447"/>
                </a:lnTo>
                <a:lnTo>
                  <a:pt x="162826" y="585012"/>
                </a:lnTo>
                <a:lnTo>
                  <a:pt x="161277" y="583692"/>
                </a:lnTo>
                <a:lnTo>
                  <a:pt x="159867" y="582244"/>
                </a:lnTo>
                <a:lnTo>
                  <a:pt x="158191" y="580809"/>
                </a:lnTo>
                <a:lnTo>
                  <a:pt x="156654" y="579361"/>
                </a:lnTo>
                <a:lnTo>
                  <a:pt x="154965" y="578040"/>
                </a:lnTo>
                <a:lnTo>
                  <a:pt x="153289" y="576605"/>
                </a:lnTo>
                <a:lnTo>
                  <a:pt x="151460" y="575157"/>
                </a:lnTo>
                <a:lnTo>
                  <a:pt x="149644" y="573722"/>
                </a:lnTo>
                <a:lnTo>
                  <a:pt x="147815" y="572401"/>
                </a:lnTo>
                <a:lnTo>
                  <a:pt x="145846" y="570953"/>
                </a:lnTo>
                <a:lnTo>
                  <a:pt x="143891" y="569518"/>
                </a:lnTo>
                <a:lnTo>
                  <a:pt x="141782" y="568071"/>
                </a:lnTo>
                <a:lnTo>
                  <a:pt x="139687" y="566750"/>
                </a:lnTo>
                <a:lnTo>
                  <a:pt x="137579" y="565315"/>
                </a:lnTo>
                <a:lnTo>
                  <a:pt x="135470" y="563867"/>
                </a:lnTo>
                <a:lnTo>
                  <a:pt x="133235" y="562432"/>
                </a:lnTo>
                <a:lnTo>
                  <a:pt x="130835" y="561111"/>
                </a:lnTo>
                <a:lnTo>
                  <a:pt x="128600" y="559663"/>
                </a:lnTo>
                <a:lnTo>
                  <a:pt x="126212" y="558228"/>
                </a:lnTo>
                <a:lnTo>
                  <a:pt x="123698" y="556907"/>
                </a:lnTo>
                <a:lnTo>
                  <a:pt x="121297" y="555459"/>
                </a:lnTo>
                <a:lnTo>
                  <a:pt x="118783" y="554024"/>
                </a:lnTo>
                <a:lnTo>
                  <a:pt x="116255" y="552577"/>
                </a:lnTo>
                <a:lnTo>
                  <a:pt x="113588" y="551256"/>
                </a:lnTo>
                <a:lnTo>
                  <a:pt x="110934" y="549821"/>
                </a:lnTo>
                <a:lnTo>
                  <a:pt x="108267" y="548373"/>
                </a:lnTo>
                <a:lnTo>
                  <a:pt x="105600" y="546938"/>
                </a:lnTo>
                <a:lnTo>
                  <a:pt x="102933" y="545617"/>
                </a:lnTo>
                <a:lnTo>
                  <a:pt x="100126" y="544169"/>
                </a:lnTo>
                <a:lnTo>
                  <a:pt x="97459" y="542734"/>
                </a:lnTo>
                <a:lnTo>
                  <a:pt x="94665" y="541286"/>
                </a:lnTo>
                <a:lnTo>
                  <a:pt x="91859" y="539965"/>
                </a:lnTo>
                <a:lnTo>
                  <a:pt x="89039" y="538530"/>
                </a:lnTo>
                <a:lnTo>
                  <a:pt x="86245" y="537083"/>
                </a:lnTo>
                <a:lnTo>
                  <a:pt x="83439" y="535647"/>
                </a:lnTo>
                <a:lnTo>
                  <a:pt x="80632" y="534327"/>
                </a:lnTo>
                <a:lnTo>
                  <a:pt x="77825" y="532879"/>
                </a:lnTo>
                <a:lnTo>
                  <a:pt x="75031" y="531444"/>
                </a:lnTo>
                <a:lnTo>
                  <a:pt x="72364" y="529996"/>
                </a:lnTo>
                <a:lnTo>
                  <a:pt x="69557" y="528675"/>
                </a:lnTo>
                <a:lnTo>
                  <a:pt x="66738" y="527240"/>
                </a:lnTo>
                <a:lnTo>
                  <a:pt x="64084" y="525805"/>
                </a:lnTo>
                <a:lnTo>
                  <a:pt x="61417" y="524471"/>
                </a:lnTo>
                <a:lnTo>
                  <a:pt x="58750" y="523036"/>
                </a:lnTo>
                <a:lnTo>
                  <a:pt x="56222" y="521601"/>
                </a:lnTo>
                <a:lnTo>
                  <a:pt x="53555" y="520153"/>
                </a:lnTo>
                <a:lnTo>
                  <a:pt x="51041" y="518833"/>
                </a:lnTo>
                <a:lnTo>
                  <a:pt x="48514" y="517398"/>
                </a:lnTo>
                <a:lnTo>
                  <a:pt x="46126" y="515950"/>
                </a:lnTo>
                <a:lnTo>
                  <a:pt x="43751" y="514515"/>
                </a:lnTo>
                <a:lnTo>
                  <a:pt x="41503" y="513194"/>
                </a:lnTo>
                <a:lnTo>
                  <a:pt x="39255" y="511746"/>
                </a:lnTo>
                <a:lnTo>
                  <a:pt x="37020" y="510298"/>
                </a:lnTo>
                <a:lnTo>
                  <a:pt x="34912" y="508863"/>
                </a:lnTo>
                <a:lnTo>
                  <a:pt x="32816" y="507542"/>
                </a:lnTo>
                <a:lnTo>
                  <a:pt x="30835" y="506095"/>
                </a:lnTo>
                <a:lnTo>
                  <a:pt x="28879" y="504659"/>
                </a:lnTo>
                <a:lnTo>
                  <a:pt x="27051" y="503212"/>
                </a:lnTo>
                <a:lnTo>
                  <a:pt x="25234" y="501891"/>
                </a:lnTo>
                <a:lnTo>
                  <a:pt x="23545" y="500456"/>
                </a:lnTo>
                <a:lnTo>
                  <a:pt x="21869" y="499021"/>
                </a:lnTo>
                <a:lnTo>
                  <a:pt x="20320" y="497573"/>
                </a:lnTo>
                <a:lnTo>
                  <a:pt x="18783" y="496252"/>
                </a:lnTo>
                <a:lnTo>
                  <a:pt x="17386" y="494817"/>
                </a:lnTo>
                <a:lnTo>
                  <a:pt x="15976" y="493369"/>
                </a:lnTo>
                <a:lnTo>
                  <a:pt x="14719" y="492048"/>
                </a:lnTo>
                <a:lnTo>
                  <a:pt x="13449" y="490613"/>
                </a:lnTo>
                <a:lnTo>
                  <a:pt x="12331" y="489165"/>
                </a:lnTo>
                <a:lnTo>
                  <a:pt x="11201" y="487730"/>
                </a:lnTo>
                <a:lnTo>
                  <a:pt x="10223" y="486410"/>
                </a:lnTo>
                <a:lnTo>
                  <a:pt x="9245" y="484962"/>
                </a:lnTo>
                <a:lnTo>
                  <a:pt x="8407" y="483527"/>
                </a:lnTo>
                <a:lnTo>
                  <a:pt x="7556" y="482079"/>
                </a:lnTo>
                <a:lnTo>
                  <a:pt x="6870" y="480758"/>
                </a:lnTo>
                <a:lnTo>
                  <a:pt x="6019" y="479323"/>
                </a:lnTo>
                <a:lnTo>
                  <a:pt x="5461" y="477875"/>
                </a:lnTo>
                <a:lnTo>
                  <a:pt x="4762" y="476427"/>
                </a:lnTo>
                <a:lnTo>
                  <a:pt x="4330" y="475107"/>
                </a:lnTo>
                <a:lnTo>
                  <a:pt x="3771" y="473671"/>
                </a:lnTo>
                <a:lnTo>
                  <a:pt x="3352" y="472236"/>
                </a:lnTo>
                <a:lnTo>
                  <a:pt x="2933" y="470789"/>
                </a:lnTo>
                <a:lnTo>
                  <a:pt x="2514" y="469468"/>
                </a:lnTo>
                <a:lnTo>
                  <a:pt x="2095" y="468033"/>
                </a:lnTo>
                <a:lnTo>
                  <a:pt x="1816" y="466585"/>
                </a:lnTo>
                <a:lnTo>
                  <a:pt x="1536" y="465150"/>
                </a:lnTo>
                <a:lnTo>
                  <a:pt x="1244" y="463829"/>
                </a:lnTo>
                <a:lnTo>
                  <a:pt x="1104" y="462394"/>
                </a:lnTo>
                <a:lnTo>
                  <a:pt x="825" y="460946"/>
                </a:lnTo>
                <a:lnTo>
                  <a:pt x="685" y="459625"/>
                </a:lnTo>
                <a:lnTo>
                  <a:pt x="546" y="458177"/>
                </a:lnTo>
                <a:lnTo>
                  <a:pt x="419" y="456742"/>
                </a:lnTo>
                <a:lnTo>
                  <a:pt x="266" y="455295"/>
                </a:lnTo>
                <a:lnTo>
                  <a:pt x="266" y="453974"/>
                </a:lnTo>
                <a:lnTo>
                  <a:pt x="127" y="452539"/>
                </a:lnTo>
                <a:lnTo>
                  <a:pt x="127" y="451091"/>
                </a:lnTo>
                <a:lnTo>
                  <a:pt x="0" y="449656"/>
                </a:lnTo>
                <a:lnTo>
                  <a:pt x="0" y="448335"/>
                </a:lnTo>
                <a:lnTo>
                  <a:pt x="0" y="446887"/>
                </a:lnTo>
                <a:lnTo>
                  <a:pt x="0" y="445452"/>
                </a:lnTo>
                <a:lnTo>
                  <a:pt x="0" y="444004"/>
                </a:lnTo>
                <a:lnTo>
                  <a:pt x="0" y="442683"/>
                </a:lnTo>
                <a:lnTo>
                  <a:pt x="127" y="441248"/>
                </a:lnTo>
                <a:lnTo>
                  <a:pt x="127" y="439801"/>
                </a:lnTo>
                <a:lnTo>
                  <a:pt x="266" y="438365"/>
                </a:lnTo>
                <a:lnTo>
                  <a:pt x="266" y="437045"/>
                </a:lnTo>
                <a:lnTo>
                  <a:pt x="419" y="435610"/>
                </a:lnTo>
                <a:lnTo>
                  <a:pt x="546" y="434162"/>
                </a:lnTo>
                <a:lnTo>
                  <a:pt x="685" y="432727"/>
                </a:lnTo>
                <a:lnTo>
                  <a:pt x="825" y="431406"/>
                </a:lnTo>
                <a:lnTo>
                  <a:pt x="977" y="429958"/>
                </a:lnTo>
                <a:lnTo>
                  <a:pt x="1244" y="428523"/>
                </a:lnTo>
                <a:lnTo>
                  <a:pt x="1397" y="427202"/>
                </a:lnTo>
                <a:lnTo>
                  <a:pt x="1663" y="425754"/>
                </a:lnTo>
                <a:lnTo>
                  <a:pt x="1955" y="424307"/>
                </a:lnTo>
                <a:lnTo>
                  <a:pt x="2235" y="422871"/>
                </a:lnTo>
                <a:lnTo>
                  <a:pt x="2514" y="421551"/>
                </a:lnTo>
                <a:lnTo>
                  <a:pt x="2794" y="420103"/>
                </a:lnTo>
                <a:lnTo>
                  <a:pt x="3213" y="418668"/>
                </a:lnTo>
                <a:lnTo>
                  <a:pt x="3492" y="417220"/>
                </a:lnTo>
                <a:lnTo>
                  <a:pt x="3911" y="415899"/>
                </a:lnTo>
                <a:lnTo>
                  <a:pt x="4330" y="414464"/>
                </a:lnTo>
                <a:lnTo>
                  <a:pt x="4762" y="413029"/>
                </a:lnTo>
                <a:lnTo>
                  <a:pt x="5181" y="411581"/>
                </a:lnTo>
                <a:lnTo>
                  <a:pt x="5740" y="410260"/>
                </a:lnTo>
                <a:lnTo>
                  <a:pt x="6299" y="408825"/>
                </a:lnTo>
                <a:lnTo>
                  <a:pt x="6718" y="407377"/>
                </a:lnTo>
                <a:lnTo>
                  <a:pt x="7289" y="405942"/>
                </a:lnTo>
                <a:lnTo>
                  <a:pt x="7848" y="404622"/>
                </a:lnTo>
                <a:lnTo>
                  <a:pt x="8407" y="403174"/>
                </a:lnTo>
                <a:lnTo>
                  <a:pt x="9105" y="401739"/>
                </a:lnTo>
                <a:lnTo>
                  <a:pt x="9664" y="400291"/>
                </a:lnTo>
                <a:lnTo>
                  <a:pt x="10363" y="398970"/>
                </a:lnTo>
                <a:lnTo>
                  <a:pt x="10934" y="397535"/>
                </a:lnTo>
                <a:lnTo>
                  <a:pt x="11633" y="396087"/>
                </a:lnTo>
                <a:lnTo>
                  <a:pt x="12331" y="394766"/>
                </a:lnTo>
                <a:lnTo>
                  <a:pt x="13030" y="393331"/>
                </a:lnTo>
                <a:lnTo>
                  <a:pt x="13741" y="391883"/>
                </a:lnTo>
                <a:lnTo>
                  <a:pt x="14427" y="390448"/>
                </a:lnTo>
                <a:lnTo>
                  <a:pt x="15138" y="389128"/>
                </a:lnTo>
                <a:lnTo>
                  <a:pt x="18783" y="382041"/>
                </a:lnTo>
                <a:lnTo>
                  <a:pt x="19481" y="380593"/>
                </a:lnTo>
                <a:lnTo>
                  <a:pt x="20180" y="379158"/>
                </a:lnTo>
                <a:lnTo>
                  <a:pt x="20891" y="377837"/>
                </a:lnTo>
                <a:lnTo>
                  <a:pt x="21590" y="376402"/>
                </a:lnTo>
                <a:lnTo>
                  <a:pt x="22288" y="374954"/>
                </a:lnTo>
                <a:lnTo>
                  <a:pt x="22987" y="373507"/>
                </a:lnTo>
                <a:lnTo>
                  <a:pt x="23698" y="372186"/>
                </a:lnTo>
                <a:lnTo>
                  <a:pt x="24384" y="370751"/>
                </a:lnTo>
                <a:lnTo>
                  <a:pt x="25095" y="369303"/>
                </a:lnTo>
                <a:lnTo>
                  <a:pt x="25793" y="367868"/>
                </a:lnTo>
                <a:lnTo>
                  <a:pt x="26492" y="366547"/>
                </a:lnTo>
                <a:lnTo>
                  <a:pt x="27190" y="365099"/>
                </a:lnTo>
                <a:lnTo>
                  <a:pt x="27901" y="363664"/>
                </a:lnTo>
                <a:lnTo>
                  <a:pt x="28460" y="362343"/>
                </a:lnTo>
                <a:lnTo>
                  <a:pt x="29159" y="360895"/>
                </a:lnTo>
                <a:lnTo>
                  <a:pt x="29857" y="359460"/>
                </a:lnTo>
                <a:lnTo>
                  <a:pt x="30429" y="358013"/>
                </a:lnTo>
                <a:lnTo>
                  <a:pt x="31127" y="356692"/>
                </a:lnTo>
                <a:lnTo>
                  <a:pt x="31686" y="355257"/>
                </a:lnTo>
                <a:lnTo>
                  <a:pt x="32385" y="353822"/>
                </a:lnTo>
                <a:lnTo>
                  <a:pt x="32943" y="352374"/>
                </a:lnTo>
                <a:lnTo>
                  <a:pt x="33502" y="351053"/>
                </a:lnTo>
                <a:lnTo>
                  <a:pt x="34213" y="349618"/>
                </a:lnTo>
                <a:lnTo>
                  <a:pt x="34772" y="348170"/>
                </a:lnTo>
                <a:lnTo>
                  <a:pt x="35331" y="346735"/>
                </a:lnTo>
                <a:lnTo>
                  <a:pt x="35902" y="345414"/>
                </a:lnTo>
                <a:lnTo>
                  <a:pt x="36461" y="343966"/>
                </a:lnTo>
                <a:lnTo>
                  <a:pt x="37020" y="342531"/>
                </a:lnTo>
                <a:lnTo>
                  <a:pt x="37579" y="341083"/>
                </a:lnTo>
                <a:lnTo>
                  <a:pt x="38125" y="339763"/>
                </a:lnTo>
                <a:lnTo>
                  <a:pt x="38696" y="338315"/>
                </a:lnTo>
                <a:lnTo>
                  <a:pt x="39255" y="336880"/>
                </a:lnTo>
                <a:lnTo>
                  <a:pt x="39687" y="335432"/>
                </a:lnTo>
                <a:lnTo>
                  <a:pt x="40233" y="334111"/>
                </a:lnTo>
                <a:lnTo>
                  <a:pt x="40665" y="332676"/>
                </a:lnTo>
                <a:lnTo>
                  <a:pt x="41224" y="331228"/>
                </a:lnTo>
                <a:lnTo>
                  <a:pt x="41643" y="329907"/>
                </a:lnTo>
                <a:lnTo>
                  <a:pt x="42062" y="328472"/>
                </a:lnTo>
                <a:lnTo>
                  <a:pt x="42481" y="327037"/>
                </a:lnTo>
                <a:lnTo>
                  <a:pt x="42900" y="325589"/>
                </a:lnTo>
                <a:lnTo>
                  <a:pt x="43332" y="324269"/>
                </a:lnTo>
                <a:lnTo>
                  <a:pt x="43751" y="322834"/>
                </a:lnTo>
                <a:lnTo>
                  <a:pt x="44170" y="321386"/>
                </a:lnTo>
                <a:lnTo>
                  <a:pt x="44450" y="319951"/>
                </a:lnTo>
                <a:lnTo>
                  <a:pt x="44869" y="318630"/>
                </a:lnTo>
                <a:lnTo>
                  <a:pt x="45148" y="317182"/>
                </a:lnTo>
                <a:lnTo>
                  <a:pt x="45440" y="315747"/>
                </a:lnTo>
                <a:lnTo>
                  <a:pt x="45707" y="314299"/>
                </a:lnTo>
                <a:lnTo>
                  <a:pt x="45999" y="312978"/>
                </a:lnTo>
                <a:lnTo>
                  <a:pt x="46266" y="311543"/>
                </a:lnTo>
                <a:lnTo>
                  <a:pt x="46558" y="310095"/>
                </a:lnTo>
                <a:lnTo>
                  <a:pt x="46837" y="308660"/>
                </a:lnTo>
                <a:lnTo>
                  <a:pt x="47117" y="307340"/>
                </a:lnTo>
                <a:lnTo>
                  <a:pt x="47256" y="305892"/>
                </a:lnTo>
                <a:lnTo>
                  <a:pt x="47536" y="304457"/>
                </a:lnTo>
                <a:lnTo>
                  <a:pt x="47663" y="303009"/>
                </a:lnTo>
                <a:lnTo>
                  <a:pt x="47955" y="301688"/>
                </a:lnTo>
                <a:lnTo>
                  <a:pt x="48094" y="300253"/>
                </a:lnTo>
                <a:lnTo>
                  <a:pt x="48234" y="298805"/>
                </a:lnTo>
                <a:lnTo>
                  <a:pt x="48514" y="297484"/>
                </a:lnTo>
                <a:lnTo>
                  <a:pt x="48666" y="296049"/>
                </a:lnTo>
                <a:lnTo>
                  <a:pt x="48933" y="294601"/>
                </a:lnTo>
                <a:lnTo>
                  <a:pt x="49085" y="293166"/>
                </a:lnTo>
                <a:lnTo>
                  <a:pt x="49352" y="291846"/>
                </a:lnTo>
                <a:lnTo>
                  <a:pt x="49644" y="290410"/>
                </a:lnTo>
                <a:lnTo>
                  <a:pt x="49911" y="288963"/>
                </a:lnTo>
                <a:lnTo>
                  <a:pt x="50063" y="287515"/>
                </a:lnTo>
                <a:lnTo>
                  <a:pt x="50482" y="286194"/>
                </a:lnTo>
                <a:lnTo>
                  <a:pt x="50761" y="284759"/>
                </a:lnTo>
                <a:lnTo>
                  <a:pt x="51041" y="283311"/>
                </a:lnTo>
                <a:lnTo>
                  <a:pt x="51460" y="281876"/>
                </a:lnTo>
                <a:lnTo>
                  <a:pt x="51879" y="280555"/>
                </a:lnTo>
                <a:lnTo>
                  <a:pt x="52311" y="279107"/>
                </a:lnTo>
                <a:lnTo>
                  <a:pt x="52730" y="277672"/>
                </a:lnTo>
                <a:lnTo>
                  <a:pt x="53136" y="276225"/>
                </a:lnTo>
                <a:lnTo>
                  <a:pt x="53708" y="274904"/>
                </a:lnTo>
                <a:lnTo>
                  <a:pt x="54267" y="273469"/>
                </a:lnTo>
                <a:lnTo>
                  <a:pt x="54965" y="272021"/>
                </a:lnTo>
                <a:lnTo>
                  <a:pt x="55537" y="270586"/>
                </a:lnTo>
                <a:lnTo>
                  <a:pt x="56222" y="269265"/>
                </a:lnTo>
                <a:lnTo>
                  <a:pt x="56934" y="267817"/>
                </a:lnTo>
                <a:lnTo>
                  <a:pt x="57772" y="266382"/>
                </a:lnTo>
                <a:lnTo>
                  <a:pt x="58610" y="265061"/>
                </a:lnTo>
                <a:lnTo>
                  <a:pt x="59448" y="263626"/>
                </a:lnTo>
                <a:lnTo>
                  <a:pt x="60299" y="262178"/>
                </a:lnTo>
                <a:lnTo>
                  <a:pt x="61277" y="260743"/>
                </a:lnTo>
                <a:lnTo>
                  <a:pt x="62268" y="259422"/>
                </a:lnTo>
                <a:lnTo>
                  <a:pt x="63385" y="257975"/>
                </a:lnTo>
                <a:lnTo>
                  <a:pt x="64363" y="256540"/>
                </a:lnTo>
                <a:lnTo>
                  <a:pt x="65493" y="255092"/>
                </a:lnTo>
                <a:lnTo>
                  <a:pt x="66611" y="253771"/>
                </a:lnTo>
                <a:lnTo>
                  <a:pt x="67868" y="252323"/>
                </a:lnTo>
                <a:lnTo>
                  <a:pt x="69138" y="250888"/>
                </a:lnTo>
                <a:lnTo>
                  <a:pt x="70396" y="249440"/>
                </a:lnTo>
                <a:lnTo>
                  <a:pt x="71653" y="248119"/>
                </a:lnTo>
                <a:lnTo>
                  <a:pt x="72923" y="246684"/>
                </a:lnTo>
                <a:lnTo>
                  <a:pt x="74320" y="245237"/>
                </a:lnTo>
                <a:lnTo>
                  <a:pt x="75717" y="243801"/>
                </a:lnTo>
                <a:lnTo>
                  <a:pt x="77127" y="242481"/>
                </a:lnTo>
                <a:lnTo>
                  <a:pt x="78524" y="241046"/>
                </a:lnTo>
                <a:lnTo>
                  <a:pt x="79921" y="239598"/>
                </a:lnTo>
                <a:lnTo>
                  <a:pt x="81483" y="238163"/>
                </a:lnTo>
                <a:lnTo>
                  <a:pt x="83019" y="236842"/>
                </a:lnTo>
                <a:lnTo>
                  <a:pt x="84416" y="235394"/>
                </a:lnTo>
                <a:lnTo>
                  <a:pt x="85966" y="233959"/>
                </a:lnTo>
                <a:lnTo>
                  <a:pt x="87503" y="232638"/>
                </a:lnTo>
                <a:lnTo>
                  <a:pt x="89039" y="231190"/>
                </a:lnTo>
                <a:lnTo>
                  <a:pt x="90589" y="229755"/>
                </a:lnTo>
                <a:lnTo>
                  <a:pt x="92125" y="228307"/>
                </a:lnTo>
                <a:lnTo>
                  <a:pt x="93675" y="226987"/>
                </a:lnTo>
                <a:lnTo>
                  <a:pt x="95224" y="225552"/>
                </a:lnTo>
                <a:lnTo>
                  <a:pt x="96761" y="224104"/>
                </a:lnTo>
                <a:lnTo>
                  <a:pt x="98310" y="222669"/>
                </a:lnTo>
                <a:lnTo>
                  <a:pt x="99847" y="221348"/>
                </a:lnTo>
                <a:lnTo>
                  <a:pt x="101396" y="219900"/>
                </a:lnTo>
                <a:lnTo>
                  <a:pt x="102793" y="218465"/>
                </a:lnTo>
                <a:lnTo>
                  <a:pt x="104330" y="217017"/>
                </a:lnTo>
                <a:lnTo>
                  <a:pt x="105867" y="215696"/>
                </a:lnTo>
                <a:lnTo>
                  <a:pt x="107429" y="214261"/>
                </a:lnTo>
                <a:lnTo>
                  <a:pt x="108826" y="212813"/>
                </a:lnTo>
                <a:lnTo>
                  <a:pt x="110363" y="211378"/>
                </a:lnTo>
                <a:lnTo>
                  <a:pt x="111912" y="210058"/>
                </a:lnTo>
                <a:lnTo>
                  <a:pt x="113309" y="208610"/>
                </a:lnTo>
                <a:lnTo>
                  <a:pt x="114719" y="207175"/>
                </a:lnTo>
                <a:lnTo>
                  <a:pt x="116255" y="205740"/>
                </a:lnTo>
                <a:lnTo>
                  <a:pt x="117652" y="204419"/>
                </a:lnTo>
                <a:lnTo>
                  <a:pt x="119062" y="202971"/>
                </a:lnTo>
                <a:lnTo>
                  <a:pt x="120459" y="201523"/>
                </a:lnTo>
                <a:lnTo>
                  <a:pt x="121869" y="200202"/>
                </a:lnTo>
                <a:lnTo>
                  <a:pt x="123278" y="198767"/>
                </a:lnTo>
                <a:lnTo>
                  <a:pt x="124675" y="197319"/>
                </a:lnTo>
                <a:lnTo>
                  <a:pt x="126072" y="195884"/>
                </a:lnTo>
                <a:lnTo>
                  <a:pt x="127482" y="194564"/>
                </a:lnTo>
                <a:lnTo>
                  <a:pt x="128739" y="193116"/>
                </a:lnTo>
                <a:lnTo>
                  <a:pt x="130149" y="191681"/>
                </a:lnTo>
                <a:lnTo>
                  <a:pt x="131546" y="190233"/>
                </a:lnTo>
                <a:lnTo>
                  <a:pt x="132816" y="188912"/>
                </a:lnTo>
                <a:lnTo>
                  <a:pt x="134061" y="187477"/>
                </a:lnTo>
                <a:lnTo>
                  <a:pt x="135470" y="186029"/>
                </a:lnTo>
                <a:lnTo>
                  <a:pt x="136728" y="184594"/>
                </a:lnTo>
                <a:lnTo>
                  <a:pt x="137998" y="183273"/>
                </a:lnTo>
                <a:lnTo>
                  <a:pt x="139255" y="181838"/>
                </a:lnTo>
                <a:lnTo>
                  <a:pt x="140525" y="180390"/>
                </a:lnTo>
                <a:lnTo>
                  <a:pt x="141782" y="178955"/>
                </a:lnTo>
                <a:lnTo>
                  <a:pt x="143040" y="177634"/>
                </a:lnTo>
                <a:lnTo>
                  <a:pt x="144310" y="176187"/>
                </a:lnTo>
                <a:lnTo>
                  <a:pt x="145567" y="174752"/>
                </a:lnTo>
                <a:lnTo>
                  <a:pt x="146685" y="173304"/>
                </a:lnTo>
                <a:lnTo>
                  <a:pt x="147955" y="171983"/>
                </a:lnTo>
                <a:lnTo>
                  <a:pt x="149072" y="170548"/>
                </a:lnTo>
                <a:lnTo>
                  <a:pt x="150329" y="169100"/>
                </a:lnTo>
                <a:lnTo>
                  <a:pt x="151460" y="167779"/>
                </a:lnTo>
                <a:lnTo>
                  <a:pt x="152577" y="166331"/>
                </a:lnTo>
                <a:lnTo>
                  <a:pt x="153708" y="164896"/>
                </a:lnTo>
                <a:lnTo>
                  <a:pt x="154825" y="163449"/>
                </a:lnTo>
                <a:lnTo>
                  <a:pt x="155943" y="162128"/>
                </a:lnTo>
                <a:lnTo>
                  <a:pt x="157073" y="160693"/>
                </a:lnTo>
                <a:lnTo>
                  <a:pt x="158191" y="159245"/>
                </a:lnTo>
                <a:lnTo>
                  <a:pt x="159181" y="157810"/>
                </a:lnTo>
                <a:lnTo>
                  <a:pt x="160299" y="156489"/>
                </a:lnTo>
                <a:lnTo>
                  <a:pt x="161277" y="155054"/>
                </a:lnTo>
                <a:lnTo>
                  <a:pt x="162255" y="153606"/>
                </a:lnTo>
                <a:lnTo>
                  <a:pt x="163245" y="152171"/>
                </a:lnTo>
                <a:lnTo>
                  <a:pt x="164223" y="150850"/>
                </a:lnTo>
                <a:lnTo>
                  <a:pt x="165201" y="149402"/>
                </a:lnTo>
                <a:lnTo>
                  <a:pt x="166052" y="147967"/>
                </a:lnTo>
                <a:lnTo>
                  <a:pt x="167030" y="146519"/>
                </a:lnTo>
                <a:lnTo>
                  <a:pt x="167868" y="145199"/>
                </a:lnTo>
                <a:lnTo>
                  <a:pt x="168719" y="143764"/>
                </a:lnTo>
                <a:lnTo>
                  <a:pt x="169545" y="142316"/>
                </a:lnTo>
                <a:lnTo>
                  <a:pt x="170395" y="140881"/>
                </a:lnTo>
                <a:lnTo>
                  <a:pt x="171234" y="139560"/>
                </a:lnTo>
                <a:lnTo>
                  <a:pt x="172072" y="138112"/>
                </a:lnTo>
                <a:lnTo>
                  <a:pt x="172923" y="136677"/>
                </a:lnTo>
                <a:lnTo>
                  <a:pt x="173609" y="135356"/>
                </a:lnTo>
                <a:lnTo>
                  <a:pt x="174320" y="133908"/>
                </a:lnTo>
                <a:lnTo>
                  <a:pt x="175018" y="132473"/>
                </a:lnTo>
                <a:lnTo>
                  <a:pt x="175856" y="131025"/>
                </a:lnTo>
                <a:lnTo>
                  <a:pt x="176568" y="129705"/>
                </a:lnTo>
                <a:lnTo>
                  <a:pt x="177126" y="128270"/>
                </a:lnTo>
                <a:lnTo>
                  <a:pt x="177825" y="126822"/>
                </a:lnTo>
                <a:lnTo>
                  <a:pt x="178523" y="125387"/>
                </a:lnTo>
                <a:lnTo>
                  <a:pt x="179082" y="124066"/>
                </a:lnTo>
                <a:lnTo>
                  <a:pt x="179793" y="122618"/>
                </a:lnTo>
                <a:lnTo>
                  <a:pt x="180352" y="121183"/>
                </a:lnTo>
                <a:lnTo>
                  <a:pt x="181051" y="119748"/>
                </a:lnTo>
                <a:lnTo>
                  <a:pt x="181610" y="118427"/>
                </a:lnTo>
                <a:lnTo>
                  <a:pt x="182168" y="116979"/>
                </a:lnTo>
                <a:lnTo>
                  <a:pt x="182727" y="115531"/>
                </a:lnTo>
                <a:lnTo>
                  <a:pt x="183299" y="114096"/>
                </a:lnTo>
                <a:lnTo>
                  <a:pt x="183857" y="112776"/>
                </a:lnTo>
                <a:lnTo>
                  <a:pt x="184416" y="111328"/>
                </a:lnTo>
                <a:lnTo>
                  <a:pt x="184975" y="109893"/>
                </a:lnTo>
                <a:lnTo>
                  <a:pt x="185547" y="108445"/>
                </a:lnTo>
                <a:lnTo>
                  <a:pt x="186105" y="107124"/>
                </a:lnTo>
                <a:lnTo>
                  <a:pt x="186664" y="105689"/>
                </a:lnTo>
                <a:lnTo>
                  <a:pt x="187083" y="104241"/>
                </a:lnTo>
                <a:lnTo>
                  <a:pt x="187642" y="102920"/>
                </a:lnTo>
                <a:lnTo>
                  <a:pt x="188201" y="101485"/>
                </a:lnTo>
                <a:lnTo>
                  <a:pt x="188772" y="100037"/>
                </a:lnTo>
                <a:lnTo>
                  <a:pt x="189191" y="98602"/>
                </a:lnTo>
                <a:lnTo>
                  <a:pt x="189750" y="97282"/>
                </a:lnTo>
                <a:lnTo>
                  <a:pt x="190169" y="95834"/>
                </a:lnTo>
                <a:lnTo>
                  <a:pt x="190728" y="94399"/>
                </a:lnTo>
                <a:lnTo>
                  <a:pt x="191147" y="92964"/>
                </a:lnTo>
                <a:lnTo>
                  <a:pt x="191706" y="91643"/>
                </a:lnTo>
                <a:lnTo>
                  <a:pt x="192125" y="90195"/>
                </a:lnTo>
                <a:lnTo>
                  <a:pt x="192684" y="88760"/>
                </a:lnTo>
                <a:lnTo>
                  <a:pt x="193116" y="87312"/>
                </a:lnTo>
                <a:lnTo>
                  <a:pt x="193535" y="85991"/>
                </a:lnTo>
                <a:lnTo>
                  <a:pt x="193954" y="84556"/>
                </a:lnTo>
                <a:lnTo>
                  <a:pt x="194513" y="83108"/>
                </a:lnTo>
                <a:lnTo>
                  <a:pt x="194932" y="81661"/>
                </a:lnTo>
                <a:lnTo>
                  <a:pt x="195351" y="80340"/>
                </a:lnTo>
                <a:lnTo>
                  <a:pt x="195783" y="78905"/>
                </a:lnTo>
                <a:lnTo>
                  <a:pt x="196202" y="77457"/>
                </a:lnTo>
                <a:lnTo>
                  <a:pt x="196621" y="76022"/>
                </a:lnTo>
                <a:lnTo>
                  <a:pt x="197040" y="74701"/>
                </a:lnTo>
                <a:lnTo>
                  <a:pt x="197459" y="73266"/>
                </a:lnTo>
                <a:lnTo>
                  <a:pt x="197739" y="71818"/>
                </a:lnTo>
                <a:lnTo>
                  <a:pt x="198158" y="70497"/>
                </a:lnTo>
                <a:lnTo>
                  <a:pt x="198577" y="69062"/>
                </a:lnTo>
                <a:lnTo>
                  <a:pt x="198869" y="67614"/>
                </a:lnTo>
                <a:lnTo>
                  <a:pt x="199288" y="66179"/>
                </a:lnTo>
                <a:lnTo>
                  <a:pt x="199555" y="64858"/>
                </a:lnTo>
                <a:lnTo>
                  <a:pt x="199986" y="63411"/>
                </a:lnTo>
                <a:lnTo>
                  <a:pt x="200266" y="61976"/>
                </a:lnTo>
                <a:lnTo>
                  <a:pt x="200558" y="60528"/>
                </a:lnTo>
                <a:lnTo>
                  <a:pt x="200825" y="59207"/>
                </a:lnTo>
                <a:lnTo>
                  <a:pt x="201104" y="57772"/>
                </a:lnTo>
                <a:lnTo>
                  <a:pt x="201383" y="56324"/>
                </a:lnTo>
                <a:lnTo>
                  <a:pt x="201663" y="54889"/>
                </a:lnTo>
                <a:lnTo>
                  <a:pt x="201955" y="53568"/>
                </a:lnTo>
                <a:lnTo>
                  <a:pt x="202222" y="52120"/>
                </a:lnTo>
                <a:lnTo>
                  <a:pt x="202374" y="50685"/>
                </a:lnTo>
                <a:lnTo>
                  <a:pt x="202653" y="49237"/>
                </a:lnTo>
                <a:lnTo>
                  <a:pt x="202780" y="47917"/>
                </a:lnTo>
                <a:lnTo>
                  <a:pt x="203073" y="46482"/>
                </a:lnTo>
                <a:lnTo>
                  <a:pt x="203212" y="45034"/>
                </a:lnTo>
                <a:lnTo>
                  <a:pt x="203352" y="43599"/>
                </a:lnTo>
                <a:lnTo>
                  <a:pt x="203492" y="42278"/>
                </a:lnTo>
                <a:lnTo>
                  <a:pt x="203771" y="40830"/>
                </a:lnTo>
                <a:lnTo>
                  <a:pt x="203911" y="39395"/>
                </a:lnTo>
                <a:lnTo>
                  <a:pt x="204050" y="38074"/>
                </a:lnTo>
                <a:lnTo>
                  <a:pt x="204203" y="36626"/>
                </a:lnTo>
                <a:lnTo>
                  <a:pt x="204330" y="35191"/>
                </a:lnTo>
                <a:lnTo>
                  <a:pt x="204330" y="33756"/>
                </a:lnTo>
                <a:lnTo>
                  <a:pt x="204470" y="32435"/>
                </a:lnTo>
                <a:lnTo>
                  <a:pt x="204609" y="30988"/>
                </a:lnTo>
                <a:lnTo>
                  <a:pt x="204762" y="29540"/>
                </a:lnTo>
                <a:lnTo>
                  <a:pt x="204762" y="28105"/>
                </a:lnTo>
                <a:lnTo>
                  <a:pt x="204889" y="26784"/>
                </a:lnTo>
                <a:lnTo>
                  <a:pt x="204889" y="25336"/>
                </a:lnTo>
                <a:lnTo>
                  <a:pt x="205028" y="23901"/>
                </a:lnTo>
                <a:lnTo>
                  <a:pt x="205028" y="22453"/>
                </a:lnTo>
                <a:lnTo>
                  <a:pt x="205181" y="21132"/>
                </a:lnTo>
                <a:lnTo>
                  <a:pt x="205181" y="19697"/>
                </a:lnTo>
                <a:lnTo>
                  <a:pt x="205181" y="18249"/>
                </a:lnTo>
                <a:lnTo>
                  <a:pt x="205320" y="16814"/>
                </a:lnTo>
                <a:lnTo>
                  <a:pt x="205320" y="15494"/>
                </a:lnTo>
                <a:lnTo>
                  <a:pt x="205320" y="14046"/>
                </a:lnTo>
                <a:lnTo>
                  <a:pt x="205447" y="12611"/>
                </a:lnTo>
                <a:lnTo>
                  <a:pt x="205447" y="11290"/>
                </a:lnTo>
                <a:lnTo>
                  <a:pt x="205447" y="9855"/>
                </a:lnTo>
                <a:lnTo>
                  <a:pt x="205447" y="8407"/>
                </a:lnTo>
                <a:lnTo>
                  <a:pt x="205447" y="6972"/>
                </a:lnTo>
                <a:lnTo>
                  <a:pt x="205600" y="5651"/>
                </a:lnTo>
                <a:lnTo>
                  <a:pt x="205600" y="4203"/>
                </a:lnTo>
                <a:lnTo>
                  <a:pt x="205600" y="2768"/>
                </a:lnTo>
                <a:lnTo>
                  <a:pt x="205600" y="1320"/>
                </a:lnTo>
                <a:lnTo>
                  <a:pt x="205600" y="0"/>
                </a:lnTo>
                <a:lnTo>
                  <a:pt x="205867" y="0"/>
                </a:lnTo>
                <a:lnTo>
                  <a:pt x="205867" y="6972"/>
                </a:lnTo>
                <a:lnTo>
                  <a:pt x="206019" y="8407"/>
                </a:lnTo>
                <a:lnTo>
                  <a:pt x="206019" y="9855"/>
                </a:lnTo>
                <a:lnTo>
                  <a:pt x="206019" y="11290"/>
                </a:lnTo>
                <a:lnTo>
                  <a:pt x="206019" y="12611"/>
                </a:lnTo>
                <a:lnTo>
                  <a:pt x="206019" y="14046"/>
                </a:lnTo>
                <a:lnTo>
                  <a:pt x="206159" y="15494"/>
                </a:lnTo>
                <a:lnTo>
                  <a:pt x="206159" y="16814"/>
                </a:lnTo>
                <a:lnTo>
                  <a:pt x="206159" y="18249"/>
                </a:lnTo>
                <a:lnTo>
                  <a:pt x="206298" y="19697"/>
                </a:lnTo>
                <a:lnTo>
                  <a:pt x="206298" y="21132"/>
                </a:lnTo>
                <a:lnTo>
                  <a:pt x="206438" y="22453"/>
                </a:lnTo>
                <a:lnTo>
                  <a:pt x="206438" y="23901"/>
                </a:lnTo>
                <a:lnTo>
                  <a:pt x="206578" y="25336"/>
                </a:lnTo>
                <a:lnTo>
                  <a:pt x="206578" y="26784"/>
                </a:lnTo>
                <a:lnTo>
                  <a:pt x="206717" y="28105"/>
                </a:lnTo>
                <a:lnTo>
                  <a:pt x="206717" y="29540"/>
                </a:lnTo>
                <a:lnTo>
                  <a:pt x="206857" y="30988"/>
                </a:lnTo>
                <a:lnTo>
                  <a:pt x="206997" y="32435"/>
                </a:lnTo>
                <a:lnTo>
                  <a:pt x="206997" y="33756"/>
                </a:lnTo>
                <a:lnTo>
                  <a:pt x="207137" y="35191"/>
                </a:lnTo>
                <a:lnTo>
                  <a:pt x="207276" y="36626"/>
                </a:lnTo>
                <a:lnTo>
                  <a:pt x="207429" y="38074"/>
                </a:lnTo>
                <a:lnTo>
                  <a:pt x="207556" y="39395"/>
                </a:lnTo>
                <a:lnTo>
                  <a:pt x="207695" y="40830"/>
                </a:lnTo>
                <a:lnTo>
                  <a:pt x="207848" y="42278"/>
                </a:lnTo>
                <a:lnTo>
                  <a:pt x="208114" y="43599"/>
                </a:lnTo>
                <a:lnTo>
                  <a:pt x="208254" y="45034"/>
                </a:lnTo>
                <a:lnTo>
                  <a:pt x="208407" y="46482"/>
                </a:lnTo>
                <a:lnTo>
                  <a:pt x="208673" y="47917"/>
                </a:lnTo>
                <a:lnTo>
                  <a:pt x="208826" y="49237"/>
                </a:lnTo>
                <a:lnTo>
                  <a:pt x="209092" y="50685"/>
                </a:lnTo>
                <a:lnTo>
                  <a:pt x="209245" y="52120"/>
                </a:lnTo>
                <a:lnTo>
                  <a:pt x="209524" y="53568"/>
                </a:lnTo>
                <a:lnTo>
                  <a:pt x="209804" y="54889"/>
                </a:lnTo>
                <a:lnTo>
                  <a:pt x="210083" y="56324"/>
                </a:lnTo>
                <a:lnTo>
                  <a:pt x="210362" y="57772"/>
                </a:lnTo>
                <a:lnTo>
                  <a:pt x="210642" y="59207"/>
                </a:lnTo>
                <a:lnTo>
                  <a:pt x="210921" y="60528"/>
                </a:lnTo>
                <a:lnTo>
                  <a:pt x="211201" y="61976"/>
                </a:lnTo>
                <a:lnTo>
                  <a:pt x="211493" y="63411"/>
                </a:lnTo>
                <a:lnTo>
                  <a:pt x="211912" y="64858"/>
                </a:lnTo>
                <a:lnTo>
                  <a:pt x="212191" y="66179"/>
                </a:lnTo>
                <a:lnTo>
                  <a:pt x="212471" y="67614"/>
                </a:lnTo>
                <a:lnTo>
                  <a:pt x="212890" y="69062"/>
                </a:lnTo>
                <a:lnTo>
                  <a:pt x="213309" y="70497"/>
                </a:lnTo>
                <a:lnTo>
                  <a:pt x="213588" y="71818"/>
                </a:lnTo>
                <a:lnTo>
                  <a:pt x="214007" y="73266"/>
                </a:lnTo>
                <a:lnTo>
                  <a:pt x="214426" y="74701"/>
                </a:lnTo>
                <a:lnTo>
                  <a:pt x="214858" y="76022"/>
                </a:lnTo>
                <a:lnTo>
                  <a:pt x="215277" y="77457"/>
                </a:lnTo>
                <a:lnTo>
                  <a:pt x="215696" y="78905"/>
                </a:lnTo>
                <a:lnTo>
                  <a:pt x="216115" y="80340"/>
                </a:lnTo>
                <a:lnTo>
                  <a:pt x="216535" y="81661"/>
                </a:lnTo>
                <a:lnTo>
                  <a:pt x="216966" y="83108"/>
                </a:lnTo>
                <a:lnTo>
                  <a:pt x="217385" y="84556"/>
                </a:lnTo>
                <a:lnTo>
                  <a:pt x="217944" y="85991"/>
                </a:lnTo>
                <a:lnTo>
                  <a:pt x="218363" y="87312"/>
                </a:lnTo>
                <a:lnTo>
                  <a:pt x="218782" y="88760"/>
                </a:lnTo>
                <a:lnTo>
                  <a:pt x="219341" y="90195"/>
                </a:lnTo>
                <a:lnTo>
                  <a:pt x="219760" y="91643"/>
                </a:lnTo>
                <a:lnTo>
                  <a:pt x="220319" y="92964"/>
                </a:lnTo>
                <a:lnTo>
                  <a:pt x="220738" y="94399"/>
                </a:lnTo>
                <a:lnTo>
                  <a:pt x="221297" y="95834"/>
                </a:lnTo>
                <a:lnTo>
                  <a:pt x="221729" y="97282"/>
                </a:lnTo>
                <a:lnTo>
                  <a:pt x="222275" y="98602"/>
                </a:lnTo>
                <a:lnTo>
                  <a:pt x="222707" y="100037"/>
                </a:lnTo>
                <a:lnTo>
                  <a:pt x="223266" y="101485"/>
                </a:lnTo>
                <a:lnTo>
                  <a:pt x="223837" y="102920"/>
                </a:lnTo>
                <a:lnTo>
                  <a:pt x="224256" y="104241"/>
                </a:lnTo>
                <a:lnTo>
                  <a:pt x="224815" y="105689"/>
                </a:lnTo>
                <a:lnTo>
                  <a:pt x="225374" y="107124"/>
                </a:lnTo>
                <a:lnTo>
                  <a:pt x="225933" y="108445"/>
                </a:lnTo>
                <a:lnTo>
                  <a:pt x="226504" y="109893"/>
                </a:lnTo>
                <a:lnTo>
                  <a:pt x="226923" y="111328"/>
                </a:lnTo>
                <a:lnTo>
                  <a:pt x="227482" y="112776"/>
                </a:lnTo>
                <a:lnTo>
                  <a:pt x="228041" y="114096"/>
                </a:lnTo>
                <a:lnTo>
                  <a:pt x="228739" y="115531"/>
                </a:lnTo>
                <a:lnTo>
                  <a:pt x="229298" y="116979"/>
                </a:lnTo>
                <a:lnTo>
                  <a:pt x="229857" y="118427"/>
                </a:lnTo>
                <a:lnTo>
                  <a:pt x="230416" y="119748"/>
                </a:lnTo>
                <a:lnTo>
                  <a:pt x="230974" y="121183"/>
                </a:lnTo>
                <a:lnTo>
                  <a:pt x="231686" y="122618"/>
                </a:lnTo>
                <a:lnTo>
                  <a:pt x="232244" y="124066"/>
                </a:lnTo>
                <a:lnTo>
                  <a:pt x="232943" y="125387"/>
                </a:lnTo>
                <a:lnTo>
                  <a:pt x="233641" y="126822"/>
                </a:lnTo>
                <a:lnTo>
                  <a:pt x="234213" y="128270"/>
                </a:lnTo>
                <a:lnTo>
                  <a:pt x="234911" y="129705"/>
                </a:lnTo>
                <a:lnTo>
                  <a:pt x="235610" y="131025"/>
                </a:lnTo>
                <a:lnTo>
                  <a:pt x="236308" y="132473"/>
                </a:lnTo>
                <a:lnTo>
                  <a:pt x="237147" y="133908"/>
                </a:lnTo>
                <a:lnTo>
                  <a:pt x="237858" y="135356"/>
                </a:lnTo>
                <a:lnTo>
                  <a:pt x="238556" y="136677"/>
                </a:lnTo>
                <a:lnTo>
                  <a:pt x="239395" y="138112"/>
                </a:lnTo>
                <a:lnTo>
                  <a:pt x="240245" y="139560"/>
                </a:lnTo>
                <a:lnTo>
                  <a:pt x="240931" y="140881"/>
                </a:lnTo>
                <a:lnTo>
                  <a:pt x="241782" y="142316"/>
                </a:lnTo>
                <a:lnTo>
                  <a:pt x="242620" y="143764"/>
                </a:lnTo>
                <a:lnTo>
                  <a:pt x="243598" y="145199"/>
                </a:lnTo>
                <a:lnTo>
                  <a:pt x="244449" y="146519"/>
                </a:lnTo>
                <a:lnTo>
                  <a:pt x="245287" y="147967"/>
                </a:lnTo>
                <a:lnTo>
                  <a:pt x="246265" y="149402"/>
                </a:lnTo>
                <a:lnTo>
                  <a:pt x="247243" y="150850"/>
                </a:lnTo>
                <a:lnTo>
                  <a:pt x="248221" y="152171"/>
                </a:lnTo>
                <a:lnTo>
                  <a:pt x="249224" y="153606"/>
                </a:lnTo>
                <a:lnTo>
                  <a:pt x="250202" y="155054"/>
                </a:lnTo>
                <a:lnTo>
                  <a:pt x="251180" y="156489"/>
                </a:lnTo>
                <a:lnTo>
                  <a:pt x="252298" y="157810"/>
                </a:lnTo>
                <a:lnTo>
                  <a:pt x="253276" y="159245"/>
                </a:lnTo>
                <a:lnTo>
                  <a:pt x="254406" y="160693"/>
                </a:lnTo>
                <a:lnTo>
                  <a:pt x="255524" y="162128"/>
                </a:lnTo>
                <a:lnTo>
                  <a:pt x="256514" y="163449"/>
                </a:lnTo>
                <a:lnTo>
                  <a:pt x="257632" y="164896"/>
                </a:lnTo>
                <a:lnTo>
                  <a:pt x="258749" y="166331"/>
                </a:lnTo>
                <a:lnTo>
                  <a:pt x="260007" y="167779"/>
                </a:lnTo>
                <a:lnTo>
                  <a:pt x="261137" y="169100"/>
                </a:lnTo>
                <a:lnTo>
                  <a:pt x="262255" y="170548"/>
                </a:lnTo>
                <a:lnTo>
                  <a:pt x="263525" y="171983"/>
                </a:lnTo>
                <a:lnTo>
                  <a:pt x="264629" y="173304"/>
                </a:lnTo>
                <a:lnTo>
                  <a:pt x="265899" y="174752"/>
                </a:lnTo>
                <a:lnTo>
                  <a:pt x="267169" y="176187"/>
                </a:lnTo>
                <a:lnTo>
                  <a:pt x="268427" y="177634"/>
                </a:lnTo>
                <a:lnTo>
                  <a:pt x="269697" y="178955"/>
                </a:lnTo>
                <a:lnTo>
                  <a:pt x="270954" y="180390"/>
                </a:lnTo>
                <a:lnTo>
                  <a:pt x="272211" y="181838"/>
                </a:lnTo>
                <a:lnTo>
                  <a:pt x="273481" y="183273"/>
                </a:lnTo>
                <a:lnTo>
                  <a:pt x="274739" y="184594"/>
                </a:lnTo>
                <a:lnTo>
                  <a:pt x="275996" y="186029"/>
                </a:lnTo>
                <a:lnTo>
                  <a:pt x="277266" y="187477"/>
                </a:lnTo>
                <a:lnTo>
                  <a:pt x="278663" y="188912"/>
                </a:lnTo>
                <a:lnTo>
                  <a:pt x="279933" y="190233"/>
                </a:lnTo>
                <a:lnTo>
                  <a:pt x="281330" y="191681"/>
                </a:lnTo>
                <a:lnTo>
                  <a:pt x="282587" y="193116"/>
                </a:lnTo>
                <a:lnTo>
                  <a:pt x="283997" y="194564"/>
                </a:lnTo>
                <a:lnTo>
                  <a:pt x="285394" y="195884"/>
                </a:lnTo>
                <a:lnTo>
                  <a:pt x="286804" y="197319"/>
                </a:lnTo>
                <a:lnTo>
                  <a:pt x="288201" y="198767"/>
                </a:lnTo>
                <a:lnTo>
                  <a:pt x="289471" y="200202"/>
                </a:lnTo>
                <a:lnTo>
                  <a:pt x="290868" y="201523"/>
                </a:lnTo>
                <a:lnTo>
                  <a:pt x="292404" y="202971"/>
                </a:lnTo>
                <a:lnTo>
                  <a:pt x="293814" y="204419"/>
                </a:lnTo>
                <a:lnTo>
                  <a:pt x="295224" y="205740"/>
                </a:lnTo>
                <a:lnTo>
                  <a:pt x="296621" y="207175"/>
                </a:lnTo>
                <a:lnTo>
                  <a:pt x="298157" y="208610"/>
                </a:lnTo>
                <a:lnTo>
                  <a:pt x="299554" y="210058"/>
                </a:lnTo>
                <a:lnTo>
                  <a:pt x="301117" y="211378"/>
                </a:lnTo>
                <a:lnTo>
                  <a:pt x="302514" y="212813"/>
                </a:lnTo>
                <a:lnTo>
                  <a:pt x="304050" y="214261"/>
                </a:lnTo>
                <a:lnTo>
                  <a:pt x="305587" y="215696"/>
                </a:lnTo>
                <a:lnTo>
                  <a:pt x="307136" y="217017"/>
                </a:lnTo>
                <a:lnTo>
                  <a:pt x="308533" y="218465"/>
                </a:lnTo>
                <a:lnTo>
                  <a:pt x="310083" y="219900"/>
                </a:lnTo>
                <a:lnTo>
                  <a:pt x="311632" y="221348"/>
                </a:lnTo>
                <a:lnTo>
                  <a:pt x="313169" y="222669"/>
                </a:lnTo>
                <a:lnTo>
                  <a:pt x="314718" y="224104"/>
                </a:lnTo>
                <a:lnTo>
                  <a:pt x="316255" y="225552"/>
                </a:lnTo>
                <a:lnTo>
                  <a:pt x="317792" y="226987"/>
                </a:lnTo>
                <a:lnTo>
                  <a:pt x="319341" y="228307"/>
                </a:lnTo>
                <a:lnTo>
                  <a:pt x="320878" y="229755"/>
                </a:lnTo>
                <a:lnTo>
                  <a:pt x="322414" y="231190"/>
                </a:lnTo>
                <a:lnTo>
                  <a:pt x="323964" y="232638"/>
                </a:lnTo>
                <a:lnTo>
                  <a:pt x="325501" y="233959"/>
                </a:lnTo>
                <a:lnTo>
                  <a:pt x="327050" y="235394"/>
                </a:lnTo>
                <a:lnTo>
                  <a:pt x="328460" y="236842"/>
                </a:lnTo>
                <a:lnTo>
                  <a:pt x="329996" y="238163"/>
                </a:lnTo>
                <a:lnTo>
                  <a:pt x="331393" y="239598"/>
                </a:lnTo>
                <a:lnTo>
                  <a:pt x="332943" y="241046"/>
                </a:lnTo>
                <a:lnTo>
                  <a:pt x="334352" y="242481"/>
                </a:lnTo>
                <a:lnTo>
                  <a:pt x="335749" y="243801"/>
                </a:lnTo>
                <a:lnTo>
                  <a:pt x="337146" y="245237"/>
                </a:lnTo>
                <a:lnTo>
                  <a:pt x="338416" y="246684"/>
                </a:lnTo>
                <a:lnTo>
                  <a:pt x="339813" y="248119"/>
                </a:lnTo>
                <a:lnTo>
                  <a:pt x="341071" y="249440"/>
                </a:lnTo>
                <a:lnTo>
                  <a:pt x="342341" y="250888"/>
                </a:lnTo>
                <a:lnTo>
                  <a:pt x="343598" y="252323"/>
                </a:lnTo>
                <a:lnTo>
                  <a:pt x="344728" y="253771"/>
                </a:lnTo>
                <a:lnTo>
                  <a:pt x="345986" y="255092"/>
                </a:lnTo>
                <a:lnTo>
                  <a:pt x="347116" y="256540"/>
                </a:lnTo>
                <a:lnTo>
                  <a:pt x="348094" y="257975"/>
                </a:lnTo>
                <a:lnTo>
                  <a:pt x="349211" y="259422"/>
                </a:lnTo>
                <a:lnTo>
                  <a:pt x="350202" y="260743"/>
                </a:lnTo>
                <a:lnTo>
                  <a:pt x="351028" y="262178"/>
                </a:lnTo>
                <a:lnTo>
                  <a:pt x="352018" y="263626"/>
                </a:lnTo>
                <a:lnTo>
                  <a:pt x="352856" y="265061"/>
                </a:lnTo>
                <a:lnTo>
                  <a:pt x="353695" y="266382"/>
                </a:lnTo>
                <a:lnTo>
                  <a:pt x="354406" y="267817"/>
                </a:lnTo>
                <a:lnTo>
                  <a:pt x="355244" y="269265"/>
                </a:lnTo>
                <a:lnTo>
                  <a:pt x="355942" y="270586"/>
                </a:lnTo>
                <a:lnTo>
                  <a:pt x="356501" y="272021"/>
                </a:lnTo>
                <a:lnTo>
                  <a:pt x="357073" y="273469"/>
                </a:lnTo>
                <a:lnTo>
                  <a:pt x="357759" y="274904"/>
                </a:lnTo>
                <a:lnTo>
                  <a:pt x="358190" y="276225"/>
                </a:lnTo>
                <a:lnTo>
                  <a:pt x="358749" y="277672"/>
                </a:lnTo>
                <a:lnTo>
                  <a:pt x="359168" y="279107"/>
                </a:lnTo>
                <a:lnTo>
                  <a:pt x="359587" y="280555"/>
                </a:lnTo>
                <a:lnTo>
                  <a:pt x="360006" y="281876"/>
                </a:lnTo>
                <a:lnTo>
                  <a:pt x="360426" y="283311"/>
                </a:lnTo>
                <a:lnTo>
                  <a:pt x="360718" y="284759"/>
                </a:lnTo>
                <a:lnTo>
                  <a:pt x="360984" y="286194"/>
                </a:lnTo>
                <a:lnTo>
                  <a:pt x="361276" y="287515"/>
                </a:lnTo>
                <a:lnTo>
                  <a:pt x="361556" y="288963"/>
                </a:lnTo>
                <a:lnTo>
                  <a:pt x="361835" y="290410"/>
                </a:lnTo>
                <a:lnTo>
                  <a:pt x="362115" y="291846"/>
                </a:lnTo>
                <a:lnTo>
                  <a:pt x="362254" y="293166"/>
                </a:lnTo>
                <a:lnTo>
                  <a:pt x="362534" y="294601"/>
                </a:lnTo>
                <a:lnTo>
                  <a:pt x="362673" y="296049"/>
                </a:lnTo>
                <a:lnTo>
                  <a:pt x="362966" y="297484"/>
                </a:lnTo>
                <a:lnTo>
                  <a:pt x="363093" y="298805"/>
                </a:lnTo>
                <a:lnTo>
                  <a:pt x="363385" y="300253"/>
                </a:lnTo>
                <a:lnTo>
                  <a:pt x="363524" y="301688"/>
                </a:lnTo>
                <a:lnTo>
                  <a:pt x="363791" y="303009"/>
                </a:lnTo>
                <a:lnTo>
                  <a:pt x="363943" y="304457"/>
                </a:lnTo>
                <a:lnTo>
                  <a:pt x="364210" y="305892"/>
                </a:lnTo>
                <a:lnTo>
                  <a:pt x="364363" y="307340"/>
                </a:lnTo>
                <a:lnTo>
                  <a:pt x="364629" y="308660"/>
                </a:lnTo>
                <a:lnTo>
                  <a:pt x="364921" y="310095"/>
                </a:lnTo>
                <a:lnTo>
                  <a:pt x="365061" y="311543"/>
                </a:lnTo>
                <a:lnTo>
                  <a:pt x="365340" y="312978"/>
                </a:lnTo>
                <a:lnTo>
                  <a:pt x="365620" y="314299"/>
                </a:lnTo>
                <a:lnTo>
                  <a:pt x="366039" y="315747"/>
                </a:lnTo>
                <a:lnTo>
                  <a:pt x="366318" y="317182"/>
                </a:lnTo>
                <a:lnTo>
                  <a:pt x="366610" y="318630"/>
                </a:lnTo>
                <a:lnTo>
                  <a:pt x="367030" y="319951"/>
                </a:lnTo>
                <a:lnTo>
                  <a:pt x="367296" y="321386"/>
                </a:lnTo>
                <a:lnTo>
                  <a:pt x="367728" y="322834"/>
                </a:lnTo>
                <a:lnTo>
                  <a:pt x="368147" y="324269"/>
                </a:lnTo>
                <a:lnTo>
                  <a:pt x="368427" y="325589"/>
                </a:lnTo>
                <a:lnTo>
                  <a:pt x="368846" y="327037"/>
                </a:lnTo>
                <a:lnTo>
                  <a:pt x="369404" y="328472"/>
                </a:lnTo>
                <a:lnTo>
                  <a:pt x="369836" y="329907"/>
                </a:lnTo>
                <a:lnTo>
                  <a:pt x="370255" y="331228"/>
                </a:lnTo>
                <a:lnTo>
                  <a:pt x="370674" y="332676"/>
                </a:lnTo>
                <a:lnTo>
                  <a:pt x="371233" y="334111"/>
                </a:lnTo>
                <a:lnTo>
                  <a:pt x="371792" y="335432"/>
                </a:lnTo>
                <a:lnTo>
                  <a:pt x="372211" y="336880"/>
                </a:lnTo>
                <a:lnTo>
                  <a:pt x="372770" y="338315"/>
                </a:lnTo>
                <a:lnTo>
                  <a:pt x="373329" y="339763"/>
                </a:lnTo>
                <a:lnTo>
                  <a:pt x="373900" y="341083"/>
                </a:lnTo>
                <a:lnTo>
                  <a:pt x="374459" y="342531"/>
                </a:lnTo>
                <a:lnTo>
                  <a:pt x="375018" y="343966"/>
                </a:lnTo>
                <a:lnTo>
                  <a:pt x="375577" y="345414"/>
                </a:lnTo>
                <a:lnTo>
                  <a:pt x="376148" y="346735"/>
                </a:lnTo>
                <a:lnTo>
                  <a:pt x="376707" y="348170"/>
                </a:lnTo>
                <a:lnTo>
                  <a:pt x="377266" y="349618"/>
                </a:lnTo>
                <a:lnTo>
                  <a:pt x="377825" y="351053"/>
                </a:lnTo>
                <a:lnTo>
                  <a:pt x="378523" y="352374"/>
                </a:lnTo>
                <a:lnTo>
                  <a:pt x="379082" y="353822"/>
                </a:lnTo>
                <a:lnTo>
                  <a:pt x="379793" y="355257"/>
                </a:lnTo>
                <a:lnTo>
                  <a:pt x="380352" y="356692"/>
                </a:lnTo>
                <a:lnTo>
                  <a:pt x="381038" y="358013"/>
                </a:lnTo>
                <a:lnTo>
                  <a:pt x="381609" y="359460"/>
                </a:lnTo>
                <a:lnTo>
                  <a:pt x="382308" y="360895"/>
                </a:lnTo>
                <a:lnTo>
                  <a:pt x="383019" y="362343"/>
                </a:lnTo>
                <a:lnTo>
                  <a:pt x="383578" y="363664"/>
                </a:lnTo>
                <a:lnTo>
                  <a:pt x="384263" y="365099"/>
                </a:lnTo>
                <a:lnTo>
                  <a:pt x="384975" y="366547"/>
                </a:lnTo>
                <a:lnTo>
                  <a:pt x="385686" y="367868"/>
                </a:lnTo>
                <a:lnTo>
                  <a:pt x="386372" y="369303"/>
                </a:lnTo>
                <a:lnTo>
                  <a:pt x="387083" y="370751"/>
                </a:lnTo>
                <a:lnTo>
                  <a:pt x="387642" y="372186"/>
                </a:lnTo>
                <a:lnTo>
                  <a:pt x="388480" y="373507"/>
                </a:lnTo>
                <a:lnTo>
                  <a:pt x="389178" y="374954"/>
                </a:lnTo>
                <a:lnTo>
                  <a:pt x="389890" y="376402"/>
                </a:lnTo>
                <a:lnTo>
                  <a:pt x="390575" y="377837"/>
                </a:lnTo>
                <a:lnTo>
                  <a:pt x="391287" y="379158"/>
                </a:lnTo>
                <a:lnTo>
                  <a:pt x="391985" y="380593"/>
                </a:lnTo>
                <a:lnTo>
                  <a:pt x="392684" y="382041"/>
                </a:lnTo>
                <a:lnTo>
                  <a:pt x="393395" y="383476"/>
                </a:lnTo>
                <a:lnTo>
                  <a:pt x="394093" y="384797"/>
                </a:lnTo>
                <a:lnTo>
                  <a:pt x="394931" y="386245"/>
                </a:lnTo>
                <a:lnTo>
                  <a:pt x="395630" y="387680"/>
                </a:lnTo>
                <a:lnTo>
                  <a:pt x="396341" y="389128"/>
                </a:lnTo>
                <a:lnTo>
                  <a:pt x="397040" y="390448"/>
                </a:lnTo>
                <a:lnTo>
                  <a:pt x="397738" y="391883"/>
                </a:lnTo>
                <a:lnTo>
                  <a:pt x="398449" y="393331"/>
                </a:lnTo>
                <a:lnTo>
                  <a:pt x="399135" y="394766"/>
                </a:lnTo>
                <a:lnTo>
                  <a:pt x="399846" y="396087"/>
                </a:lnTo>
                <a:lnTo>
                  <a:pt x="400405" y="397535"/>
                </a:lnTo>
                <a:lnTo>
                  <a:pt x="401104" y="398970"/>
                </a:lnTo>
                <a:lnTo>
                  <a:pt x="401802" y="400291"/>
                </a:lnTo>
                <a:lnTo>
                  <a:pt x="402361" y="401739"/>
                </a:lnTo>
                <a:lnTo>
                  <a:pt x="402920" y="403174"/>
                </a:lnTo>
                <a:lnTo>
                  <a:pt x="403631" y="404622"/>
                </a:lnTo>
                <a:lnTo>
                  <a:pt x="404190" y="405942"/>
                </a:lnTo>
                <a:lnTo>
                  <a:pt x="404609" y="407377"/>
                </a:lnTo>
                <a:lnTo>
                  <a:pt x="405168" y="408825"/>
                </a:lnTo>
                <a:lnTo>
                  <a:pt x="405739" y="410260"/>
                </a:lnTo>
                <a:lnTo>
                  <a:pt x="406158" y="411581"/>
                </a:lnTo>
                <a:lnTo>
                  <a:pt x="406717" y="413029"/>
                </a:lnTo>
                <a:lnTo>
                  <a:pt x="407136" y="414464"/>
                </a:lnTo>
                <a:lnTo>
                  <a:pt x="407555" y="415899"/>
                </a:lnTo>
                <a:lnTo>
                  <a:pt x="407987" y="417220"/>
                </a:lnTo>
                <a:lnTo>
                  <a:pt x="408254" y="418668"/>
                </a:lnTo>
                <a:lnTo>
                  <a:pt x="408673" y="420103"/>
                </a:lnTo>
                <a:lnTo>
                  <a:pt x="408965" y="421551"/>
                </a:lnTo>
                <a:lnTo>
                  <a:pt x="409232" y="422871"/>
                </a:lnTo>
                <a:lnTo>
                  <a:pt x="409524" y="424307"/>
                </a:lnTo>
                <a:lnTo>
                  <a:pt x="409803" y="425754"/>
                </a:lnTo>
                <a:lnTo>
                  <a:pt x="410083" y="427202"/>
                </a:lnTo>
                <a:lnTo>
                  <a:pt x="410222" y="428523"/>
                </a:lnTo>
                <a:lnTo>
                  <a:pt x="410362" y="429958"/>
                </a:lnTo>
                <a:lnTo>
                  <a:pt x="410641" y="431406"/>
                </a:lnTo>
                <a:lnTo>
                  <a:pt x="410781" y="432727"/>
                </a:lnTo>
                <a:lnTo>
                  <a:pt x="410921" y="434162"/>
                </a:lnTo>
                <a:lnTo>
                  <a:pt x="411060" y="435610"/>
                </a:lnTo>
                <a:lnTo>
                  <a:pt x="411060" y="437045"/>
                </a:lnTo>
                <a:lnTo>
                  <a:pt x="411200" y="438365"/>
                </a:lnTo>
                <a:lnTo>
                  <a:pt x="411340" y="439801"/>
                </a:lnTo>
                <a:lnTo>
                  <a:pt x="411340" y="441248"/>
                </a:lnTo>
                <a:lnTo>
                  <a:pt x="411340" y="442683"/>
                </a:lnTo>
                <a:lnTo>
                  <a:pt x="411480" y="444004"/>
                </a:lnTo>
                <a:lnTo>
                  <a:pt x="411480" y="445452"/>
                </a:lnTo>
                <a:lnTo>
                  <a:pt x="411480" y="446887"/>
                </a:lnTo>
                <a:lnTo>
                  <a:pt x="411480" y="448335"/>
                </a:lnTo>
                <a:lnTo>
                  <a:pt x="411340" y="449656"/>
                </a:lnTo>
                <a:lnTo>
                  <a:pt x="411340" y="451091"/>
                </a:lnTo>
                <a:lnTo>
                  <a:pt x="411340" y="452539"/>
                </a:lnTo>
                <a:lnTo>
                  <a:pt x="411200" y="453974"/>
                </a:lnTo>
                <a:lnTo>
                  <a:pt x="411060" y="455295"/>
                </a:lnTo>
                <a:lnTo>
                  <a:pt x="411060" y="456742"/>
                </a:lnTo>
                <a:lnTo>
                  <a:pt x="410921" y="458177"/>
                </a:lnTo>
                <a:lnTo>
                  <a:pt x="410781" y="459625"/>
                </a:lnTo>
                <a:lnTo>
                  <a:pt x="410502" y="460946"/>
                </a:lnTo>
                <a:lnTo>
                  <a:pt x="410362" y="462394"/>
                </a:lnTo>
                <a:lnTo>
                  <a:pt x="410222" y="463829"/>
                </a:lnTo>
                <a:lnTo>
                  <a:pt x="409943" y="465150"/>
                </a:lnTo>
                <a:lnTo>
                  <a:pt x="409651" y="466585"/>
                </a:lnTo>
                <a:lnTo>
                  <a:pt x="409232" y="468033"/>
                </a:lnTo>
                <a:lnTo>
                  <a:pt x="408965" y="469468"/>
                </a:lnTo>
                <a:lnTo>
                  <a:pt x="408533" y="470789"/>
                </a:lnTo>
                <a:lnTo>
                  <a:pt x="408114" y="472236"/>
                </a:lnTo>
                <a:lnTo>
                  <a:pt x="407695" y="473671"/>
                </a:lnTo>
                <a:lnTo>
                  <a:pt x="407136" y="475107"/>
                </a:lnTo>
                <a:lnTo>
                  <a:pt x="406577" y="476427"/>
                </a:lnTo>
                <a:lnTo>
                  <a:pt x="406006" y="477875"/>
                </a:lnTo>
                <a:lnTo>
                  <a:pt x="399135" y="489165"/>
                </a:lnTo>
                <a:lnTo>
                  <a:pt x="398018" y="490613"/>
                </a:lnTo>
                <a:lnTo>
                  <a:pt x="391147" y="497573"/>
                </a:lnTo>
                <a:lnTo>
                  <a:pt x="389597" y="499021"/>
                </a:lnTo>
                <a:lnTo>
                  <a:pt x="387921" y="500456"/>
                </a:lnTo>
                <a:lnTo>
                  <a:pt x="386245" y="501891"/>
                </a:lnTo>
                <a:lnTo>
                  <a:pt x="384416" y="503212"/>
                </a:lnTo>
                <a:lnTo>
                  <a:pt x="382600" y="504659"/>
                </a:lnTo>
                <a:lnTo>
                  <a:pt x="380619" y="506095"/>
                </a:lnTo>
                <a:lnTo>
                  <a:pt x="378663" y="507542"/>
                </a:lnTo>
                <a:lnTo>
                  <a:pt x="376555" y="508863"/>
                </a:lnTo>
                <a:lnTo>
                  <a:pt x="374459" y="510298"/>
                </a:lnTo>
                <a:lnTo>
                  <a:pt x="372211" y="511746"/>
                </a:lnTo>
                <a:lnTo>
                  <a:pt x="369963" y="513194"/>
                </a:lnTo>
                <a:lnTo>
                  <a:pt x="367588" y="514515"/>
                </a:lnTo>
                <a:lnTo>
                  <a:pt x="365340" y="515950"/>
                </a:lnTo>
                <a:lnTo>
                  <a:pt x="362813" y="517398"/>
                </a:lnTo>
                <a:lnTo>
                  <a:pt x="360426" y="518833"/>
                </a:lnTo>
                <a:lnTo>
                  <a:pt x="357911" y="520153"/>
                </a:lnTo>
                <a:lnTo>
                  <a:pt x="355244" y="521601"/>
                </a:lnTo>
                <a:lnTo>
                  <a:pt x="352717" y="523036"/>
                </a:lnTo>
                <a:lnTo>
                  <a:pt x="350050" y="524471"/>
                </a:lnTo>
                <a:lnTo>
                  <a:pt x="347383" y="525805"/>
                </a:lnTo>
                <a:lnTo>
                  <a:pt x="344576" y="527240"/>
                </a:lnTo>
                <a:lnTo>
                  <a:pt x="341909" y="528675"/>
                </a:lnTo>
                <a:lnTo>
                  <a:pt x="339115" y="529996"/>
                </a:lnTo>
                <a:lnTo>
                  <a:pt x="336308" y="531444"/>
                </a:lnTo>
                <a:lnTo>
                  <a:pt x="333641" y="532879"/>
                </a:lnTo>
                <a:lnTo>
                  <a:pt x="330835" y="534327"/>
                </a:lnTo>
                <a:lnTo>
                  <a:pt x="328041" y="535647"/>
                </a:lnTo>
                <a:lnTo>
                  <a:pt x="325234" y="537083"/>
                </a:lnTo>
                <a:lnTo>
                  <a:pt x="322414" y="538530"/>
                </a:lnTo>
                <a:lnTo>
                  <a:pt x="319620" y="539965"/>
                </a:lnTo>
                <a:lnTo>
                  <a:pt x="316814" y="541286"/>
                </a:lnTo>
                <a:lnTo>
                  <a:pt x="314007" y="542734"/>
                </a:lnTo>
                <a:lnTo>
                  <a:pt x="311200" y="544169"/>
                </a:lnTo>
                <a:lnTo>
                  <a:pt x="308533" y="545617"/>
                </a:lnTo>
                <a:lnTo>
                  <a:pt x="305739" y="546938"/>
                </a:lnTo>
                <a:lnTo>
                  <a:pt x="303072" y="548373"/>
                </a:lnTo>
                <a:lnTo>
                  <a:pt x="300405" y="549821"/>
                </a:lnTo>
                <a:lnTo>
                  <a:pt x="297891" y="551256"/>
                </a:lnTo>
                <a:lnTo>
                  <a:pt x="295224" y="552577"/>
                </a:lnTo>
                <a:lnTo>
                  <a:pt x="292684" y="554024"/>
                </a:lnTo>
                <a:lnTo>
                  <a:pt x="290169" y="555459"/>
                </a:lnTo>
                <a:lnTo>
                  <a:pt x="287642" y="556907"/>
                </a:lnTo>
                <a:lnTo>
                  <a:pt x="285254" y="558228"/>
                </a:lnTo>
                <a:lnTo>
                  <a:pt x="282879" y="559663"/>
                </a:lnTo>
                <a:lnTo>
                  <a:pt x="280479" y="561111"/>
                </a:lnTo>
                <a:lnTo>
                  <a:pt x="278244" y="562432"/>
                </a:lnTo>
                <a:lnTo>
                  <a:pt x="275996" y="563867"/>
                </a:lnTo>
                <a:lnTo>
                  <a:pt x="273900" y="565315"/>
                </a:lnTo>
                <a:lnTo>
                  <a:pt x="271653" y="566750"/>
                </a:lnTo>
                <a:lnTo>
                  <a:pt x="269697" y="568071"/>
                </a:lnTo>
                <a:lnTo>
                  <a:pt x="267589" y="569518"/>
                </a:lnTo>
                <a:lnTo>
                  <a:pt x="265633" y="570953"/>
                </a:lnTo>
                <a:lnTo>
                  <a:pt x="263652" y="572401"/>
                </a:lnTo>
                <a:lnTo>
                  <a:pt x="261835" y="573722"/>
                </a:lnTo>
                <a:lnTo>
                  <a:pt x="260007" y="575157"/>
                </a:lnTo>
                <a:lnTo>
                  <a:pt x="258191" y="576605"/>
                </a:lnTo>
                <a:lnTo>
                  <a:pt x="256514" y="578040"/>
                </a:lnTo>
                <a:lnTo>
                  <a:pt x="254825" y="579361"/>
                </a:lnTo>
                <a:lnTo>
                  <a:pt x="240665" y="593534"/>
                </a:lnTo>
                <a:lnTo>
                  <a:pt x="239395" y="594855"/>
                </a:lnTo>
                <a:lnTo>
                  <a:pt x="238264" y="596290"/>
                </a:lnTo>
                <a:lnTo>
                  <a:pt x="237147" y="597738"/>
                </a:lnTo>
                <a:lnTo>
                  <a:pt x="236029" y="599173"/>
                </a:lnTo>
                <a:lnTo>
                  <a:pt x="235038" y="600494"/>
                </a:lnTo>
                <a:lnTo>
                  <a:pt x="233921" y="601941"/>
                </a:lnTo>
                <a:lnTo>
                  <a:pt x="232943" y="603389"/>
                </a:lnTo>
                <a:lnTo>
                  <a:pt x="231965" y="604824"/>
                </a:lnTo>
                <a:lnTo>
                  <a:pt x="231127" y="606145"/>
                </a:lnTo>
                <a:lnTo>
                  <a:pt x="230149" y="607593"/>
                </a:lnTo>
                <a:lnTo>
                  <a:pt x="229298" y="609028"/>
                </a:lnTo>
                <a:lnTo>
                  <a:pt x="228460" y="610463"/>
                </a:lnTo>
                <a:lnTo>
                  <a:pt x="227609" y="611784"/>
                </a:lnTo>
                <a:lnTo>
                  <a:pt x="226771" y="613232"/>
                </a:lnTo>
                <a:lnTo>
                  <a:pt x="225933" y="614667"/>
                </a:lnTo>
                <a:lnTo>
                  <a:pt x="225234" y="616115"/>
                </a:lnTo>
                <a:lnTo>
                  <a:pt x="224383" y="617435"/>
                </a:lnTo>
                <a:lnTo>
                  <a:pt x="223685" y="618871"/>
                </a:lnTo>
                <a:lnTo>
                  <a:pt x="222986" y="620318"/>
                </a:lnTo>
                <a:lnTo>
                  <a:pt x="222275" y="621639"/>
                </a:lnTo>
                <a:lnTo>
                  <a:pt x="221589" y="623074"/>
                </a:lnTo>
                <a:lnTo>
                  <a:pt x="220878" y="624522"/>
                </a:lnTo>
                <a:lnTo>
                  <a:pt x="220319" y="625957"/>
                </a:lnTo>
                <a:lnTo>
                  <a:pt x="219621" y="627278"/>
                </a:lnTo>
                <a:lnTo>
                  <a:pt x="219062" y="628726"/>
                </a:lnTo>
                <a:lnTo>
                  <a:pt x="218503" y="630161"/>
                </a:lnTo>
                <a:lnTo>
                  <a:pt x="217944" y="631609"/>
                </a:lnTo>
                <a:lnTo>
                  <a:pt x="217385" y="632929"/>
                </a:lnTo>
                <a:lnTo>
                  <a:pt x="216814" y="634365"/>
                </a:lnTo>
                <a:lnTo>
                  <a:pt x="216255" y="635812"/>
                </a:lnTo>
                <a:lnTo>
                  <a:pt x="215696" y="637247"/>
                </a:lnTo>
                <a:lnTo>
                  <a:pt x="215277" y="638568"/>
                </a:lnTo>
                <a:lnTo>
                  <a:pt x="214858" y="640016"/>
                </a:lnTo>
                <a:lnTo>
                  <a:pt x="214299" y="641451"/>
                </a:lnTo>
                <a:lnTo>
                  <a:pt x="213868" y="642899"/>
                </a:lnTo>
                <a:lnTo>
                  <a:pt x="213448" y="644220"/>
                </a:lnTo>
                <a:lnTo>
                  <a:pt x="213029" y="645655"/>
                </a:lnTo>
                <a:lnTo>
                  <a:pt x="212610" y="647090"/>
                </a:lnTo>
                <a:lnTo>
                  <a:pt x="212191" y="648538"/>
                </a:lnTo>
                <a:lnTo>
                  <a:pt x="211912" y="649859"/>
                </a:lnTo>
                <a:lnTo>
                  <a:pt x="211493" y="651306"/>
                </a:lnTo>
                <a:lnTo>
                  <a:pt x="211201" y="652741"/>
                </a:lnTo>
                <a:lnTo>
                  <a:pt x="210921" y="654062"/>
                </a:lnTo>
                <a:lnTo>
                  <a:pt x="210502" y="655510"/>
                </a:lnTo>
                <a:lnTo>
                  <a:pt x="210223" y="656945"/>
                </a:lnTo>
                <a:lnTo>
                  <a:pt x="209943" y="658393"/>
                </a:lnTo>
                <a:lnTo>
                  <a:pt x="209664" y="659714"/>
                </a:lnTo>
                <a:lnTo>
                  <a:pt x="209384" y="661149"/>
                </a:lnTo>
                <a:lnTo>
                  <a:pt x="209245" y="662597"/>
                </a:lnTo>
                <a:lnTo>
                  <a:pt x="208965" y="664032"/>
                </a:lnTo>
                <a:lnTo>
                  <a:pt x="208673" y="665353"/>
                </a:lnTo>
                <a:lnTo>
                  <a:pt x="208534" y="666800"/>
                </a:lnTo>
                <a:lnTo>
                  <a:pt x="208254" y="668235"/>
                </a:lnTo>
                <a:lnTo>
                  <a:pt x="208114" y="669683"/>
                </a:lnTo>
                <a:lnTo>
                  <a:pt x="207975" y="671004"/>
                </a:lnTo>
                <a:lnTo>
                  <a:pt x="207848" y="672439"/>
                </a:lnTo>
                <a:lnTo>
                  <a:pt x="207695" y="673874"/>
                </a:lnTo>
                <a:lnTo>
                  <a:pt x="207556" y="675322"/>
                </a:lnTo>
                <a:lnTo>
                  <a:pt x="207429" y="676643"/>
                </a:lnTo>
                <a:lnTo>
                  <a:pt x="207276" y="678078"/>
                </a:lnTo>
                <a:lnTo>
                  <a:pt x="207137" y="679526"/>
                </a:lnTo>
                <a:lnTo>
                  <a:pt x="206997" y="680961"/>
                </a:lnTo>
                <a:lnTo>
                  <a:pt x="206857" y="682282"/>
                </a:lnTo>
                <a:lnTo>
                  <a:pt x="206857" y="683729"/>
                </a:lnTo>
                <a:lnTo>
                  <a:pt x="206717" y="685165"/>
                </a:lnTo>
                <a:lnTo>
                  <a:pt x="206578" y="686485"/>
                </a:lnTo>
                <a:lnTo>
                  <a:pt x="206578" y="687933"/>
                </a:lnTo>
                <a:lnTo>
                  <a:pt x="206438" y="689381"/>
                </a:lnTo>
                <a:lnTo>
                  <a:pt x="206438" y="690816"/>
                </a:lnTo>
                <a:lnTo>
                  <a:pt x="206298" y="692137"/>
                </a:lnTo>
                <a:lnTo>
                  <a:pt x="206298" y="693585"/>
                </a:lnTo>
                <a:lnTo>
                  <a:pt x="206298" y="695020"/>
                </a:lnTo>
                <a:lnTo>
                  <a:pt x="206159" y="696455"/>
                </a:lnTo>
                <a:lnTo>
                  <a:pt x="206159" y="697788"/>
                </a:lnTo>
                <a:lnTo>
                  <a:pt x="206159" y="699223"/>
                </a:lnTo>
                <a:lnTo>
                  <a:pt x="206019" y="700659"/>
                </a:lnTo>
                <a:lnTo>
                  <a:pt x="206019" y="702106"/>
                </a:lnTo>
                <a:lnTo>
                  <a:pt x="206019" y="703427"/>
                </a:lnTo>
                <a:lnTo>
                  <a:pt x="206019" y="704862"/>
                </a:lnTo>
                <a:lnTo>
                  <a:pt x="205867" y="706310"/>
                </a:lnTo>
                <a:lnTo>
                  <a:pt x="205867" y="717600"/>
                </a:lnTo>
                <a:lnTo>
                  <a:pt x="205740" y="718921"/>
                </a:lnTo>
                <a:lnTo>
                  <a:pt x="205740" y="720356"/>
                </a:lnTo>
                <a:lnTo>
                  <a:pt x="205600" y="720356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538745" y="3098671"/>
            <a:ext cx="411480" cy="1498600"/>
          </a:xfrm>
          <a:custGeom>
            <a:avLst/>
            <a:gdLst/>
            <a:ahLst/>
            <a:cxnLst/>
            <a:rect l="l" t="t" r="r" b="b"/>
            <a:pathLst>
              <a:path w="411479" h="1498600">
                <a:moveTo>
                  <a:pt x="205866" y="1485900"/>
                </a:moveTo>
                <a:lnTo>
                  <a:pt x="205447" y="1485900"/>
                </a:lnTo>
                <a:lnTo>
                  <a:pt x="205447" y="1498600"/>
                </a:lnTo>
                <a:lnTo>
                  <a:pt x="205866" y="1498600"/>
                </a:lnTo>
                <a:lnTo>
                  <a:pt x="205866" y="1485900"/>
                </a:lnTo>
                <a:close/>
              </a:path>
              <a:path w="411479" h="1498600">
                <a:moveTo>
                  <a:pt x="206019" y="1473200"/>
                </a:moveTo>
                <a:lnTo>
                  <a:pt x="205320" y="1473200"/>
                </a:lnTo>
                <a:lnTo>
                  <a:pt x="205320" y="1485900"/>
                </a:lnTo>
                <a:lnTo>
                  <a:pt x="206019" y="1485900"/>
                </a:lnTo>
                <a:lnTo>
                  <a:pt x="206019" y="1473200"/>
                </a:lnTo>
                <a:close/>
              </a:path>
              <a:path w="411479" h="1498600">
                <a:moveTo>
                  <a:pt x="206298" y="1460500"/>
                </a:moveTo>
                <a:lnTo>
                  <a:pt x="205181" y="1460500"/>
                </a:lnTo>
                <a:lnTo>
                  <a:pt x="205181" y="1473200"/>
                </a:lnTo>
                <a:lnTo>
                  <a:pt x="206159" y="1473200"/>
                </a:lnTo>
                <a:lnTo>
                  <a:pt x="206298" y="1460500"/>
                </a:lnTo>
                <a:close/>
              </a:path>
              <a:path w="411479" h="1498600">
                <a:moveTo>
                  <a:pt x="207848" y="1422400"/>
                </a:moveTo>
                <a:lnTo>
                  <a:pt x="203911" y="1422400"/>
                </a:lnTo>
                <a:lnTo>
                  <a:pt x="204469" y="1435100"/>
                </a:lnTo>
                <a:lnTo>
                  <a:pt x="204469" y="1447800"/>
                </a:lnTo>
                <a:lnTo>
                  <a:pt x="204762" y="1447800"/>
                </a:lnTo>
                <a:lnTo>
                  <a:pt x="204889" y="1460500"/>
                </a:lnTo>
                <a:lnTo>
                  <a:pt x="206438" y="1460500"/>
                </a:lnTo>
                <a:lnTo>
                  <a:pt x="206717" y="1447800"/>
                </a:lnTo>
                <a:lnTo>
                  <a:pt x="207848" y="1422400"/>
                </a:lnTo>
                <a:close/>
              </a:path>
              <a:path w="411479" h="1498600">
                <a:moveTo>
                  <a:pt x="208826" y="1409700"/>
                </a:moveTo>
                <a:lnTo>
                  <a:pt x="202793" y="1409700"/>
                </a:lnTo>
                <a:lnTo>
                  <a:pt x="203352" y="1422400"/>
                </a:lnTo>
                <a:lnTo>
                  <a:pt x="208267" y="1422400"/>
                </a:lnTo>
                <a:lnTo>
                  <a:pt x="208826" y="1409700"/>
                </a:lnTo>
                <a:close/>
              </a:path>
              <a:path w="411479" h="1498600">
                <a:moveTo>
                  <a:pt x="209943" y="1397000"/>
                </a:moveTo>
                <a:lnTo>
                  <a:pt x="201802" y="1397000"/>
                </a:lnTo>
                <a:lnTo>
                  <a:pt x="202653" y="1409700"/>
                </a:lnTo>
                <a:lnTo>
                  <a:pt x="209092" y="1409700"/>
                </a:lnTo>
                <a:lnTo>
                  <a:pt x="209943" y="1397000"/>
                </a:lnTo>
                <a:close/>
              </a:path>
              <a:path w="411479" h="1498600">
                <a:moveTo>
                  <a:pt x="212890" y="1371600"/>
                </a:moveTo>
                <a:lnTo>
                  <a:pt x="198450" y="1371600"/>
                </a:lnTo>
                <a:lnTo>
                  <a:pt x="198996" y="1384300"/>
                </a:lnTo>
                <a:lnTo>
                  <a:pt x="201104" y="1397000"/>
                </a:lnTo>
                <a:lnTo>
                  <a:pt x="210642" y="1397000"/>
                </a:lnTo>
                <a:lnTo>
                  <a:pt x="211073" y="1384300"/>
                </a:lnTo>
                <a:lnTo>
                  <a:pt x="212470" y="1384300"/>
                </a:lnTo>
                <a:lnTo>
                  <a:pt x="212890" y="1371600"/>
                </a:lnTo>
                <a:close/>
              </a:path>
              <a:path w="411479" h="1498600">
                <a:moveTo>
                  <a:pt x="215976" y="1358900"/>
                </a:moveTo>
                <a:lnTo>
                  <a:pt x="195351" y="1358900"/>
                </a:lnTo>
                <a:lnTo>
                  <a:pt x="196062" y="1371600"/>
                </a:lnTo>
                <a:lnTo>
                  <a:pt x="214566" y="1371600"/>
                </a:lnTo>
                <a:lnTo>
                  <a:pt x="215976" y="1358900"/>
                </a:lnTo>
                <a:close/>
              </a:path>
              <a:path w="411479" h="1498600">
                <a:moveTo>
                  <a:pt x="219062" y="1346200"/>
                </a:moveTo>
                <a:lnTo>
                  <a:pt x="191439" y="1346200"/>
                </a:lnTo>
                <a:lnTo>
                  <a:pt x="193116" y="1358900"/>
                </a:lnTo>
                <a:lnTo>
                  <a:pt x="218224" y="1358900"/>
                </a:lnTo>
                <a:lnTo>
                  <a:pt x="219062" y="1346200"/>
                </a:lnTo>
                <a:close/>
              </a:path>
              <a:path w="411479" h="1498600">
                <a:moveTo>
                  <a:pt x="222846" y="1333500"/>
                </a:moveTo>
                <a:lnTo>
                  <a:pt x="188480" y="1333500"/>
                </a:lnTo>
                <a:lnTo>
                  <a:pt x="189458" y="1346200"/>
                </a:lnTo>
                <a:lnTo>
                  <a:pt x="220878" y="1346200"/>
                </a:lnTo>
                <a:lnTo>
                  <a:pt x="222846" y="1333500"/>
                </a:lnTo>
                <a:close/>
              </a:path>
              <a:path w="411479" h="1498600">
                <a:moveTo>
                  <a:pt x="228879" y="1320800"/>
                </a:moveTo>
                <a:lnTo>
                  <a:pt x="182587" y="1320800"/>
                </a:lnTo>
                <a:lnTo>
                  <a:pt x="183857" y="1333500"/>
                </a:lnTo>
                <a:lnTo>
                  <a:pt x="227482" y="1333500"/>
                </a:lnTo>
                <a:lnTo>
                  <a:pt x="228879" y="1320800"/>
                </a:lnTo>
                <a:close/>
              </a:path>
              <a:path w="411479" h="1498600">
                <a:moveTo>
                  <a:pt x="234632" y="1308100"/>
                </a:moveTo>
                <a:lnTo>
                  <a:pt x="176847" y="1308100"/>
                </a:lnTo>
                <a:lnTo>
                  <a:pt x="178384" y="1320800"/>
                </a:lnTo>
                <a:lnTo>
                  <a:pt x="231546" y="1320800"/>
                </a:lnTo>
                <a:lnTo>
                  <a:pt x="234632" y="1308100"/>
                </a:lnTo>
                <a:close/>
              </a:path>
              <a:path w="411479" h="1498600">
                <a:moveTo>
                  <a:pt x="241350" y="1295400"/>
                </a:moveTo>
                <a:lnTo>
                  <a:pt x="170116" y="1295400"/>
                </a:lnTo>
                <a:lnTo>
                  <a:pt x="171792" y="1308100"/>
                </a:lnTo>
                <a:lnTo>
                  <a:pt x="239534" y="1308100"/>
                </a:lnTo>
                <a:lnTo>
                  <a:pt x="241350" y="1295400"/>
                </a:lnTo>
                <a:close/>
              </a:path>
              <a:path w="411479" h="1498600">
                <a:moveTo>
                  <a:pt x="251180" y="1282700"/>
                </a:moveTo>
                <a:lnTo>
                  <a:pt x="160299" y="1282700"/>
                </a:lnTo>
                <a:lnTo>
                  <a:pt x="162407" y="1295400"/>
                </a:lnTo>
                <a:lnTo>
                  <a:pt x="249072" y="1295400"/>
                </a:lnTo>
                <a:lnTo>
                  <a:pt x="251180" y="1282700"/>
                </a:lnTo>
                <a:close/>
              </a:path>
              <a:path w="411479" h="1498600">
                <a:moveTo>
                  <a:pt x="260159" y="1270000"/>
                </a:moveTo>
                <a:lnTo>
                  <a:pt x="151320" y="1270000"/>
                </a:lnTo>
                <a:lnTo>
                  <a:pt x="153555" y="1282700"/>
                </a:lnTo>
                <a:lnTo>
                  <a:pt x="257759" y="1282700"/>
                </a:lnTo>
                <a:lnTo>
                  <a:pt x="260159" y="1270000"/>
                </a:lnTo>
                <a:close/>
              </a:path>
              <a:path w="411479" h="1498600">
                <a:moveTo>
                  <a:pt x="270116" y="1257300"/>
                </a:moveTo>
                <a:lnTo>
                  <a:pt x="136029" y="1257300"/>
                </a:lnTo>
                <a:lnTo>
                  <a:pt x="143890" y="1270000"/>
                </a:lnTo>
                <a:lnTo>
                  <a:pt x="265061" y="1270000"/>
                </a:lnTo>
                <a:lnTo>
                  <a:pt x="270116" y="1257300"/>
                </a:lnTo>
                <a:close/>
              </a:path>
              <a:path w="411479" h="1498600">
                <a:moveTo>
                  <a:pt x="280911" y="1244600"/>
                </a:moveTo>
                <a:lnTo>
                  <a:pt x="130416" y="1244600"/>
                </a:lnTo>
                <a:lnTo>
                  <a:pt x="133235" y="1257300"/>
                </a:lnTo>
                <a:lnTo>
                  <a:pt x="275437" y="1257300"/>
                </a:lnTo>
                <a:lnTo>
                  <a:pt x="280911" y="1244600"/>
                </a:lnTo>
                <a:close/>
              </a:path>
              <a:path w="411479" h="1498600">
                <a:moveTo>
                  <a:pt x="307695" y="1219200"/>
                </a:moveTo>
                <a:lnTo>
                  <a:pt x="103644" y="1219200"/>
                </a:lnTo>
                <a:lnTo>
                  <a:pt x="106718" y="1231900"/>
                </a:lnTo>
                <a:lnTo>
                  <a:pt x="121869" y="1244600"/>
                </a:lnTo>
                <a:lnTo>
                  <a:pt x="292557" y="1244600"/>
                </a:lnTo>
                <a:lnTo>
                  <a:pt x="295490" y="1231900"/>
                </a:lnTo>
                <a:lnTo>
                  <a:pt x="304609" y="1231900"/>
                </a:lnTo>
                <a:lnTo>
                  <a:pt x="307695" y="1219200"/>
                </a:lnTo>
                <a:close/>
              </a:path>
              <a:path w="411479" h="1498600">
                <a:moveTo>
                  <a:pt x="320179" y="1206500"/>
                </a:moveTo>
                <a:lnTo>
                  <a:pt x="88061" y="1206500"/>
                </a:lnTo>
                <a:lnTo>
                  <a:pt x="94373" y="1219200"/>
                </a:lnTo>
                <a:lnTo>
                  <a:pt x="317093" y="1219200"/>
                </a:lnTo>
                <a:lnTo>
                  <a:pt x="320179" y="1206500"/>
                </a:lnTo>
                <a:close/>
              </a:path>
              <a:path w="411479" h="1498600">
                <a:moveTo>
                  <a:pt x="347675" y="1181100"/>
                </a:moveTo>
                <a:lnTo>
                  <a:pt x="63665" y="1181100"/>
                </a:lnTo>
                <a:lnTo>
                  <a:pt x="66611" y="1193800"/>
                </a:lnTo>
                <a:lnTo>
                  <a:pt x="75717" y="1193800"/>
                </a:lnTo>
                <a:lnTo>
                  <a:pt x="81902" y="1206500"/>
                </a:lnTo>
                <a:lnTo>
                  <a:pt x="329577" y="1206500"/>
                </a:lnTo>
                <a:lnTo>
                  <a:pt x="344728" y="1193800"/>
                </a:lnTo>
                <a:lnTo>
                  <a:pt x="347675" y="1181100"/>
                </a:lnTo>
                <a:close/>
              </a:path>
              <a:path w="411479" h="1498600">
                <a:moveTo>
                  <a:pt x="364502" y="1168400"/>
                </a:moveTo>
                <a:lnTo>
                  <a:pt x="52311" y="1168400"/>
                </a:lnTo>
                <a:lnTo>
                  <a:pt x="55105" y="1181100"/>
                </a:lnTo>
                <a:lnTo>
                  <a:pt x="353555" y="1181100"/>
                </a:lnTo>
                <a:lnTo>
                  <a:pt x="364502" y="1168400"/>
                </a:lnTo>
                <a:close/>
              </a:path>
              <a:path w="411479" h="1498600">
                <a:moveTo>
                  <a:pt x="372071" y="1155700"/>
                </a:moveTo>
                <a:lnTo>
                  <a:pt x="39395" y="1155700"/>
                </a:lnTo>
                <a:lnTo>
                  <a:pt x="44310" y="1168400"/>
                </a:lnTo>
                <a:lnTo>
                  <a:pt x="369544" y="1168400"/>
                </a:lnTo>
                <a:lnTo>
                  <a:pt x="372071" y="1155700"/>
                </a:lnTo>
                <a:close/>
              </a:path>
              <a:path w="411479" h="1498600">
                <a:moveTo>
                  <a:pt x="381190" y="1143000"/>
                </a:moveTo>
                <a:lnTo>
                  <a:pt x="30149" y="1143000"/>
                </a:lnTo>
                <a:lnTo>
                  <a:pt x="34632" y="1155700"/>
                </a:lnTo>
                <a:lnTo>
                  <a:pt x="376707" y="1155700"/>
                </a:lnTo>
                <a:lnTo>
                  <a:pt x="381190" y="1143000"/>
                </a:lnTo>
                <a:close/>
              </a:path>
              <a:path w="411479" h="1498600">
                <a:moveTo>
                  <a:pt x="390867" y="1130300"/>
                </a:moveTo>
                <a:lnTo>
                  <a:pt x="22288" y="1130300"/>
                </a:lnTo>
                <a:lnTo>
                  <a:pt x="24117" y="1143000"/>
                </a:lnTo>
                <a:lnTo>
                  <a:pt x="387222" y="1143000"/>
                </a:lnTo>
                <a:lnTo>
                  <a:pt x="390867" y="1130300"/>
                </a:lnTo>
                <a:close/>
              </a:path>
              <a:path w="411479" h="1498600">
                <a:moveTo>
                  <a:pt x="397179" y="1117600"/>
                </a:moveTo>
                <a:lnTo>
                  <a:pt x="14300" y="1117600"/>
                </a:lnTo>
                <a:lnTo>
                  <a:pt x="15697" y="1130300"/>
                </a:lnTo>
                <a:lnTo>
                  <a:pt x="395643" y="1130300"/>
                </a:lnTo>
                <a:lnTo>
                  <a:pt x="397179" y="1117600"/>
                </a:lnTo>
                <a:close/>
              </a:path>
              <a:path w="411479" h="1498600">
                <a:moveTo>
                  <a:pt x="402094" y="1104900"/>
                </a:moveTo>
                <a:lnTo>
                  <a:pt x="9245" y="1104900"/>
                </a:lnTo>
                <a:lnTo>
                  <a:pt x="10375" y="1117600"/>
                </a:lnTo>
                <a:lnTo>
                  <a:pt x="400964" y="1117600"/>
                </a:lnTo>
                <a:lnTo>
                  <a:pt x="402094" y="1104900"/>
                </a:lnTo>
                <a:close/>
              </a:path>
              <a:path w="411479" h="1498600">
                <a:moveTo>
                  <a:pt x="406717" y="1092200"/>
                </a:moveTo>
                <a:lnTo>
                  <a:pt x="5460" y="1092200"/>
                </a:lnTo>
                <a:lnTo>
                  <a:pt x="6311" y="1104900"/>
                </a:lnTo>
                <a:lnTo>
                  <a:pt x="405028" y="1104900"/>
                </a:lnTo>
                <a:lnTo>
                  <a:pt x="406717" y="1092200"/>
                </a:lnTo>
                <a:close/>
              </a:path>
              <a:path w="411479" h="1498600">
                <a:moveTo>
                  <a:pt x="408533" y="1079500"/>
                </a:moveTo>
                <a:lnTo>
                  <a:pt x="2235" y="1079500"/>
                </a:lnTo>
                <a:lnTo>
                  <a:pt x="3352" y="1092200"/>
                </a:lnTo>
                <a:lnTo>
                  <a:pt x="407987" y="1092200"/>
                </a:lnTo>
                <a:lnTo>
                  <a:pt x="408533" y="1079500"/>
                </a:lnTo>
                <a:close/>
              </a:path>
              <a:path w="411479" h="1498600">
                <a:moveTo>
                  <a:pt x="411340" y="1041400"/>
                </a:moveTo>
                <a:lnTo>
                  <a:pt x="126" y="1041400"/>
                </a:lnTo>
                <a:lnTo>
                  <a:pt x="0" y="1054100"/>
                </a:lnTo>
                <a:lnTo>
                  <a:pt x="266" y="1066800"/>
                </a:lnTo>
                <a:lnTo>
                  <a:pt x="685" y="1066800"/>
                </a:lnTo>
                <a:lnTo>
                  <a:pt x="1104" y="1079500"/>
                </a:lnTo>
                <a:lnTo>
                  <a:pt x="410362" y="1079500"/>
                </a:lnTo>
                <a:lnTo>
                  <a:pt x="410921" y="1066800"/>
                </a:lnTo>
                <a:lnTo>
                  <a:pt x="411340" y="1054100"/>
                </a:lnTo>
                <a:lnTo>
                  <a:pt x="411340" y="1041400"/>
                </a:lnTo>
                <a:close/>
              </a:path>
              <a:path w="411479" h="1498600">
                <a:moveTo>
                  <a:pt x="410082" y="1028700"/>
                </a:moveTo>
                <a:lnTo>
                  <a:pt x="977" y="1028700"/>
                </a:lnTo>
                <a:lnTo>
                  <a:pt x="838" y="1041400"/>
                </a:lnTo>
                <a:lnTo>
                  <a:pt x="410654" y="1041400"/>
                </a:lnTo>
                <a:lnTo>
                  <a:pt x="410082" y="1028700"/>
                </a:lnTo>
                <a:close/>
              </a:path>
              <a:path w="411479" h="1498600">
                <a:moveTo>
                  <a:pt x="406158" y="1003300"/>
                </a:moveTo>
                <a:lnTo>
                  <a:pt x="4622" y="1003300"/>
                </a:lnTo>
                <a:lnTo>
                  <a:pt x="2933" y="1016000"/>
                </a:lnTo>
                <a:lnTo>
                  <a:pt x="2095" y="1028700"/>
                </a:lnTo>
                <a:lnTo>
                  <a:pt x="409232" y="1028700"/>
                </a:lnTo>
                <a:lnTo>
                  <a:pt x="408406" y="1016000"/>
                </a:lnTo>
                <a:lnTo>
                  <a:pt x="407835" y="1016000"/>
                </a:lnTo>
                <a:lnTo>
                  <a:pt x="406158" y="1003300"/>
                </a:lnTo>
                <a:close/>
              </a:path>
              <a:path w="411479" h="1498600">
                <a:moveTo>
                  <a:pt x="402221" y="990600"/>
                </a:moveTo>
                <a:lnTo>
                  <a:pt x="7429" y="990600"/>
                </a:lnTo>
                <a:lnTo>
                  <a:pt x="6730" y="1003300"/>
                </a:lnTo>
                <a:lnTo>
                  <a:pt x="404761" y="1003300"/>
                </a:lnTo>
                <a:lnTo>
                  <a:pt x="402221" y="990600"/>
                </a:lnTo>
                <a:close/>
              </a:path>
              <a:path w="411479" h="1498600">
                <a:moveTo>
                  <a:pt x="399287" y="977900"/>
                </a:moveTo>
                <a:lnTo>
                  <a:pt x="12052" y="977900"/>
                </a:lnTo>
                <a:lnTo>
                  <a:pt x="10083" y="990600"/>
                </a:lnTo>
                <a:lnTo>
                  <a:pt x="401243" y="990600"/>
                </a:lnTo>
                <a:lnTo>
                  <a:pt x="399287" y="977900"/>
                </a:lnTo>
                <a:close/>
              </a:path>
              <a:path w="411479" h="1498600">
                <a:moveTo>
                  <a:pt x="394792" y="965200"/>
                </a:moveTo>
                <a:lnTo>
                  <a:pt x="17945" y="965200"/>
                </a:lnTo>
                <a:lnTo>
                  <a:pt x="15417" y="977900"/>
                </a:lnTo>
                <a:lnTo>
                  <a:pt x="395909" y="977900"/>
                </a:lnTo>
                <a:lnTo>
                  <a:pt x="394792" y="965200"/>
                </a:lnTo>
                <a:close/>
              </a:path>
              <a:path w="411479" h="1498600">
                <a:moveTo>
                  <a:pt x="389331" y="952500"/>
                </a:moveTo>
                <a:lnTo>
                  <a:pt x="22009" y="952500"/>
                </a:lnTo>
                <a:lnTo>
                  <a:pt x="20612" y="965200"/>
                </a:lnTo>
                <a:lnTo>
                  <a:pt x="390728" y="965200"/>
                </a:lnTo>
                <a:lnTo>
                  <a:pt x="389331" y="952500"/>
                </a:lnTo>
                <a:close/>
              </a:path>
              <a:path w="411479" h="1498600">
                <a:moveTo>
                  <a:pt x="381469" y="939800"/>
                </a:moveTo>
                <a:lnTo>
                  <a:pt x="30010" y="939800"/>
                </a:lnTo>
                <a:lnTo>
                  <a:pt x="28320" y="952500"/>
                </a:lnTo>
                <a:lnTo>
                  <a:pt x="383146" y="952500"/>
                </a:lnTo>
                <a:lnTo>
                  <a:pt x="381469" y="939800"/>
                </a:lnTo>
                <a:close/>
              </a:path>
              <a:path w="411479" h="1498600">
                <a:moveTo>
                  <a:pt x="374319" y="927100"/>
                </a:moveTo>
                <a:lnTo>
                  <a:pt x="37147" y="927100"/>
                </a:lnTo>
                <a:lnTo>
                  <a:pt x="35191" y="939800"/>
                </a:lnTo>
                <a:lnTo>
                  <a:pt x="377964" y="939800"/>
                </a:lnTo>
                <a:lnTo>
                  <a:pt x="374319" y="927100"/>
                </a:lnTo>
                <a:close/>
              </a:path>
              <a:path w="411479" h="1498600">
                <a:moveTo>
                  <a:pt x="366610" y="914400"/>
                </a:moveTo>
                <a:lnTo>
                  <a:pt x="46837" y="914400"/>
                </a:lnTo>
                <a:lnTo>
                  <a:pt x="42900" y="927100"/>
                </a:lnTo>
                <a:lnTo>
                  <a:pt x="368566" y="927100"/>
                </a:lnTo>
                <a:lnTo>
                  <a:pt x="366610" y="914400"/>
                </a:lnTo>
                <a:close/>
              </a:path>
              <a:path w="411479" h="1498600">
                <a:moveTo>
                  <a:pt x="354114" y="901700"/>
                </a:moveTo>
                <a:lnTo>
                  <a:pt x="57213" y="901700"/>
                </a:lnTo>
                <a:lnTo>
                  <a:pt x="52997" y="914400"/>
                </a:lnTo>
                <a:lnTo>
                  <a:pt x="358330" y="914400"/>
                </a:lnTo>
                <a:lnTo>
                  <a:pt x="354114" y="901700"/>
                </a:lnTo>
                <a:close/>
              </a:path>
              <a:path w="411479" h="1498600">
                <a:moveTo>
                  <a:pt x="347802" y="889000"/>
                </a:moveTo>
                <a:lnTo>
                  <a:pt x="63512" y="889000"/>
                </a:lnTo>
                <a:lnTo>
                  <a:pt x="61417" y="901700"/>
                </a:lnTo>
                <a:lnTo>
                  <a:pt x="349910" y="901700"/>
                </a:lnTo>
                <a:lnTo>
                  <a:pt x="347802" y="889000"/>
                </a:lnTo>
                <a:close/>
              </a:path>
              <a:path w="411479" h="1498600">
                <a:moveTo>
                  <a:pt x="339394" y="876300"/>
                </a:moveTo>
                <a:lnTo>
                  <a:pt x="72072" y="876300"/>
                </a:lnTo>
                <a:lnTo>
                  <a:pt x="69976" y="889000"/>
                </a:lnTo>
                <a:lnTo>
                  <a:pt x="341502" y="889000"/>
                </a:lnTo>
                <a:lnTo>
                  <a:pt x="339394" y="876300"/>
                </a:lnTo>
                <a:close/>
              </a:path>
              <a:path w="411479" h="1498600">
                <a:moveTo>
                  <a:pt x="329018" y="863600"/>
                </a:moveTo>
                <a:lnTo>
                  <a:pt x="82461" y="863600"/>
                </a:lnTo>
                <a:lnTo>
                  <a:pt x="80352" y="876300"/>
                </a:lnTo>
                <a:lnTo>
                  <a:pt x="330974" y="876300"/>
                </a:lnTo>
                <a:lnTo>
                  <a:pt x="329018" y="863600"/>
                </a:lnTo>
                <a:close/>
              </a:path>
              <a:path w="411479" h="1498600">
                <a:moveTo>
                  <a:pt x="321030" y="850900"/>
                </a:moveTo>
                <a:lnTo>
                  <a:pt x="92278" y="850900"/>
                </a:lnTo>
                <a:lnTo>
                  <a:pt x="88353" y="863600"/>
                </a:lnTo>
                <a:lnTo>
                  <a:pt x="322986" y="863600"/>
                </a:lnTo>
                <a:lnTo>
                  <a:pt x="321030" y="850900"/>
                </a:lnTo>
                <a:close/>
              </a:path>
              <a:path w="411479" h="1498600">
                <a:moveTo>
                  <a:pt x="313588" y="838200"/>
                </a:moveTo>
                <a:lnTo>
                  <a:pt x="97751" y="838200"/>
                </a:lnTo>
                <a:lnTo>
                  <a:pt x="95923" y="850900"/>
                </a:lnTo>
                <a:lnTo>
                  <a:pt x="315404" y="850900"/>
                </a:lnTo>
                <a:lnTo>
                  <a:pt x="313588" y="838200"/>
                </a:lnTo>
                <a:close/>
              </a:path>
              <a:path w="411479" h="1498600">
                <a:moveTo>
                  <a:pt x="306577" y="825500"/>
                </a:moveTo>
                <a:lnTo>
                  <a:pt x="104762" y="825500"/>
                </a:lnTo>
                <a:lnTo>
                  <a:pt x="103073" y="838200"/>
                </a:lnTo>
                <a:lnTo>
                  <a:pt x="308254" y="838200"/>
                </a:lnTo>
                <a:lnTo>
                  <a:pt x="306577" y="825500"/>
                </a:lnTo>
                <a:close/>
              </a:path>
              <a:path w="411479" h="1498600">
                <a:moveTo>
                  <a:pt x="298576" y="812800"/>
                </a:moveTo>
                <a:lnTo>
                  <a:pt x="112890" y="812800"/>
                </a:lnTo>
                <a:lnTo>
                  <a:pt x="111353" y="825500"/>
                </a:lnTo>
                <a:lnTo>
                  <a:pt x="300126" y="825500"/>
                </a:lnTo>
                <a:lnTo>
                  <a:pt x="298576" y="812800"/>
                </a:lnTo>
                <a:close/>
              </a:path>
              <a:path w="411479" h="1498600">
                <a:moveTo>
                  <a:pt x="291287" y="800100"/>
                </a:moveTo>
                <a:lnTo>
                  <a:pt x="118783" y="800100"/>
                </a:lnTo>
                <a:lnTo>
                  <a:pt x="117233" y="812800"/>
                </a:lnTo>
                <a:lnTo>
                  <a:pt x="294093" y="812800"/>
                </a:lnTo>
                <a:lnTo>
                  <a:pt x="291287" y="800100"/>
                </a:lnTo>
                <a:close/>
              </a:path>
              <a:path w="411479" h="1498600">
                <a:moveTo>
                  <a:pt x="287083" y="787400"/>
                </a:moveTo>
                <a:lnTo>
                  <a:pt x="124256" y="787400"/>
                </a:lnTo>
                <a:lnTo>
                  <a:pt x="122847" y="800100"/>
                </a:lnTo>
                <a:lnTo>
                  <a:pt x="288480" y="800100"/>
                </a:lnTo>
                <a:lnTo>
                  <a:pt x="287083" y="787400"/>
                </a:lnTo>
                <a:close/>
              </a:path>
              <a:path w="411479" h="1498600">
                <a:moveTo>
                  <a:pt x="280631" y="774700"/>
                </a:moveTo>
                <a:lnTo>
                  <a:pt x="130708" y="774700"/>
                </a:lnTo>
                <a:lnTo>
                  <a:pt x="129438" y="787400"/>
                </a:lnTo>
                <a:lnTo>
                  <a:pt x="281889" y="787400"/>
                </a:lnTo>
                <a:lnTo>
                  <a:pt x="280631" y="774700"/>
                </a:lnTo>
                <a:close/>
              </a:path>
              <a:path w="411479" h="1498600">
                <a:moveTo>
                  <a:pt x="275716" y="762000"/>
                </a:moveTo>
                <a:lnTo>
                  <a:pt x="135610" y="762000"/>
                </a:lnTo>
                <a:lnTo>
                  <a:pt x="134353" y="774700"/>
                </a:lnTo>
                <a:lnTo>
                  <a:pt x="276986" y="774700"/>
                </a:lnTo>
                <a:lnTo>
                  <a:pt x="275716" y="762000"/>
                </a:lnTo>
                <a:close/>
              </a:path>
              <a:path w="411479" h="1498600">
                <a:moveTo>
                  <a:pt x="271094" y="749300"/>
                </a:moveTo>
                <a:lnTo>
                  <a:pt x="140373" y="749300"/>
                </a:lnTo>
                <a:lnTo>
                  <a:pt x="139128" y="762000"/>
                </a:lnTo>
                <a:lnTo>
                  <a:pt x="272211" y="762000"/>
                </a:lnTo>
                <a:lnTo>
                  <a:pt x="271094" y="749300"/>
                </a:lnTo>
                <a:close/>
              </a:path>
              <a:path w="411479" h="1498600">
                <a:moveTo>
                  <a:pt x="264223" y="736600"/>
                </a:moveTo>
                <a:lnTo>
                  <a:pt x="147116" y="736600"/>
                </a:lnTo>
                <a:lnTo>
                  <a:pt x="144868" y="749300"/>
                </a:lnTo>
                <a:lnTo>
                  <a:pt x="266471" y="749300"/>
                </a:lnTo>
                <a:lnTo>
                  <a:pt x="264223" y="736600"/>
                </a:lnTo>
                <a:close/>
              </a:path>
              <a:path w="411479" h="1498600">
                <a:moveTo>
                  <a:pt x="260997" y="723900"/>
                </a:moveTo>
                <a:lnTo>
                  <a:pt x="150329" y="723900"/>
                </a:lnTo>
                <a:lnTo>
                  <a:pt x="149351" y="736600"/>
                </a:lnTo>
                <a:lnTo>
                  <a:pt x="262115" y="736600"/>
                </a:lnTo>
                <a:lnTo>
                  <a:pt x="260997" y="723900"/>
                </a:lnTo>
                <a:close/>
              </a:path>
              <a:path w="411479" h="1498600">
                <a:moveTo>
                  <a:pt x="256781" y="711200"/>
                </a:moveTo>
                <a:lnTo>
                  <a:pt x="154546" y="711200"/>
                </a:lnTo>
                <a:lnTo>
                  <a:pt x="153555" y="723900"/>
                </a:lnTo>
                <a:lnTo>
                  <a:pt x="257759" y="723900"/>
                </a:lnTo>
                <a:lnTo>
                  <a:pt x="256781" y="711200"/>
                </a:lnTo>
                <a:close/>
              </a:path>
              <a:path w="411479" h="1498600">
                <a:moveTo>
                  <a:pt x="252869" y="698500"/>
                </a:moveTo>
                <a:lnTo>
                  <a:pt x="158470" y="698500"/>
                </a:lnTo>
                <a:lnTo>
                  <a:pt x="157632" y="711200"/>
                </a:lnTo>
                <a:lnTo>
                  <a:pt x="253847" y="711200"/>
                </a:lnTo>
                <a:lnTo>
                  <a:pt x="252869" y="698500"/>
                </a:lnTo>
                <a:close/>
              </a:path>
              <a:path w="411479" h="1498600">
                <a:moveTo>
                  <a:pt x="247535" y="685800"/>
                </a:moveTo>
                <a:lnTo>
                  <a:pt x="162966" y="685800"/>
                </a:lnTo>
                <a:lnTo>
                  <a:pt x="160426" y="698500"/>
                </a:lnTo>
                <a:lnTo>
                  <a:pt x="250050" y="698500"/>
                </a:lnTo>
                <a:lnTo>
                  <a:pt x="247535" y="685800"/>
                </a:lnTo>
                <a:close/>
              </a:path>
              <a:path w="411479" h="1498600">
                <a:moveTo>
                  <a:pt x="245287" y="673100"/>
                </a:moveTo>
                <a:lnTo>
                  <a:pt x="167589" y="673100"/>
                </a:lnTo>
                <a:lnTo>
                  <a:pt x="165493" y="685800"/>
                </a:lnTo>
                <a:lnTo>
                  <a:pt x="245998" y="685800"/>
                </a:lnTo>
                <a:lnTo>
                  <a:pt x="245287" y="673100"/>
                </a:lnTo>
                <a:close/>
              </a:path>
              <a:path w="411479" h="1498600">
                <a:moveTo>
                  <a:pt x="242481" y="660400"/>
                </a:moveTo>
                <a:lnTo>
                  <a:pt x="169405" y="660400"/>
                </a:lnTo>
                <a:lnTo>
                  <a:pt x="168287" y="673100"/>
                </a:lnTo>
                <a:lnTo>
                  <a:pt x="243179" y="673100"/>
                </a:lnTo>
                <a:lnTo>
                  <a:pt x="242481" y="660400"/>
                </a:lnTo>
                <a:close/>
              </a:path>
              <a:path w="411479" h="1498600">
                <a:moveTo>
                  <a:pt x="237147" y="622300"/>
                </a:moveTo>
                <a:lnTo>
                  <a:pt x="174320" y="622300"/>
                </a:lnTo>
                <a:lnTo>
                  <a:pt x="173202" y="635000"/>
                </a:lnTo>
                <a:lnTo>
                  <a:pt x="172783" y="647700"/>
                </a:lnTo>
                <a:lnTo>
                  <a:pt x="171513" y="647700"/>
                </a:lnTo>
                <a:lnTo>
                  <a:pt x="171094" y="660400"/>
                </a:lnTo>
                <a:lnTo>
                  <a:pt x="240245" y="660400"/>
                </a:lnTo>
                <a:lnTo>
                  <a:pt x="238556" y="647700"/>
                </a:lnTo>
                <a:lnTo>
                  <a:pt x="238277" y="635000"/>
                </a:lnTo>
                <a:lnTo>
                  <a:pt x="237286" y="635000"/>
                </a:lnTo>
                <a:lnTo>
                  <a:pt x="237147" y="622300"/>
                </a:lnTo>
                <a:close/>
              </a:path>
              <a:path w="411479" h="1498600">
                <a:moveTo>
                  <a:pt x="236169" y="609600"/>
                </a:moveTo>
                <a:lnTo>
                  <a:pt x="175171" y="609600"/>
                </a:lnTo>
                <a:lnTo>
                  <a:pt x="174739" y="622300"/>
                </a:lnTo>
                <a:lnTo>
                  <a:pt x="236880" y="622300"/>
                </a:lnTo>
                <a:lnTo>
                  <a:pt x="236169" y="609600"/>
                </a:lnTo>
                <a:close/>
              </a:path>
              <a:path w="411479" h="1498600">
                <a:moveTo>
                  <a:pt x="236169" y="571500"/>
                </a:moveTo>
                <a:lnTo>
                  <a:pt x="175298" y="571500"/>
                </a:lnTo>
                <a:lnTo>
                  <a:pt x="175298" y="584200"/>
                </a:lnTo>
                <a:lnTo>
                  <a:pt x="175437" y="584200"/>
                </a:lnTo>
                <a:lnTo>
                  <a:pt x="175437" y="596900"/>
                </a:lnTo>
                <a:lnTo>
                  <a:pt x="175298" y="609600"/>
                </a:lnTo>
                <a:lnTo>
                  <a:pt x="236029" y="609600"/>
                </a:lnTo>
                <a:lnTo>
                  <a:pt x="236029" y="584200"/>
                </a:lnTo>
                <a:lnTo>
                  <a:pt x="236169" y="571500"/>
                </a:lnTo>
                <a:close/>
              </a:path>
              <a:path w="411479" h="1498600">
                <a:moveTo>
                  <a:pt x="236308" y="558800"/>
                </a:moveTo>
                <a:lnTo>
                  <a:pt x="175031" y="558800"/>
                </a:lnTo>
                <a:lnTo>
                  <a:pt x="175031" y="571500"/>
                </a:lnTo>
                <a:lnTo>
                  <a:pt x="236308" y="571500"/>
                </a:lnTo>
                <a:lnTo>
                  <a:pt x="236308" y="558800"/>
                </a:lnTo>
                <a:close/>
              </a:path>
              <a:path w="411479" h="1498600">
                <a:moveTo>
                  <a:pt x="236461" y="533400"/>
                </a:moveTo>
                <a:lnTo>
                  <a:pt x="174878" y="533400"/>
                </a:lnTo>
                <a:lnTo>
                  <a:pt x="174878" y="558800"/>
                </a:lnTo>
                <a:lnTo>
                  <a:pt x="236461" y="558800"/>
                </a:lnTo>
                <a:lnTo>
                  <a:pt x="236461" y="533400"/>
                </a:lnTo>
                <a:close/>
              </a:path>
              <a:path w="411479" h="1498600">
                <a:moveTo>
                  <a:pt x="236308" y="520700"/>
                </a:moveTo>
                <a:lnTo>
                  <a:pt x="175171" y="520700"/>
                </a:lnTo>
                <a:lnTo>
                  <a:pt x="175031" y="533400"/>
                </a:lnTo>
                <a:lnTo>
                  <a:pt x="236308" y="533400"/>
                </a:lnTo>
                <a:lnTo>
                  <a:pt x="236308" y="520700"/>
                </a:lnTo>
                <a:close/>
              </a:path>
              <a:path w="411479" h="1498600">
                <a:moveTo>
                  <a:pt x="235038" y="495300"/>
                </a:moveTo>
                <a:lnTo>
                  <a:pt x="176148" y="495300"/>
                </a:lnTo>
                <a:lnTo>
                  <a:pt x="175298" y="520700"/>
                </a:lnTo>
                <a:lnTo>
                  <a:pt x="236169" y="520700"/>
                </a:lnTo>
                <a:lnTo>
                  <a:pt x="235889" y="508000"/>
                </a:lnTo>
                <a:lnTo>
                  <a:pt x="235038" y="495300"/>
                </a:lnTo>
                <a:close/>
              </a:path>
              <a:path w="411479" h="1498600">
                <a:moveTo>
                  <a:pt x="232816" y="444500"/>
                </a:moveTo>
                <a:lnTo>
                  <a:pt x="178523" y="444500"/>
                </a:lnTo>
                <a:lnTo>
                  <a:pt x="177406" y="469900"/>
                </a:lnTo>
                <a:lnTo>
                  <a:pt x="177126" y="482600"/>
                </a:lnTo>
                <a:lnTo>
                  <a:pt x="176275" y="495300"/>
                </a:lnTo>
                <a:lnTo>
                  <a:pt x="234772" y="495300"/>
                </a:lnTo>
                <a:lnTo>
                  <a:pt x="234480" y="482600"/>
                </a:lnTo>
                <a:lnTo>
                  <a:pt x="234353" y="482600"/>
                </a:lnTo>
                <a:lnTo>
                  <a:pt x="234060" y="469900"/>
                </a:lnTo>
                <a:lnTo>
                  <a:pt x="233502" y="469900"/>
                </a:lnTo>
                <a:lnTo>
                  <a:pt x="233375" y="457200"/>
                </a:lnTo>
                <a:lnTo>
                  <a:pt x="233083" y="457200"/>
                </a:lnTo>
                <a:lnTo>
                  <a:pt x="232816" y="444500"/>
                </a:lnTo>
                <a:close/>
              </a:path>
              <a:path w="411479" h="1498600">
                <a:moveTo>
                  <a:pt x="232384" y="406400"/>
                </a:moveTo>
                <a:lnTo>
                  <a:pt x="178942" y="406400"/>
                </a:lnTo>
                <a:lnTo>
                  <a:pt x="178942" y="419100"/>
                </a:lnTo>
                <a:lnTo>
                  <a:pt x="179082" y="419100"/>
                </a:lnTo>
                <a:lnTo>
                  <a:pt x="178815" y="444500"/>
                </a:lnTo>
                <a:lnTo>
                  <a:pt x="232524" y="444500"/>
                </a:lnTo>
                <a:lnTo>
                  <a:pt x="232524" y="431800"/>
                </a:lnTo>
                <a:lnTo>
                  <a:pt x="232384" y="431800"/>
                </a:lnTo>
                <a:lnTo>
                  <a:pt x="232384" y="406400"/>
                </a:lnTo>
                <a:close/>
              </a:path>
              <a:path w="411479" h="1498600">
                <a:moveTo>
                  <a:pt x="235470" y="304800"/>
                </a:moveTo>
                <a:lnTo>
                  <a:pt x="175856" y="304800"/>
                </a:lnTo>
                <a:lnTo>
                  <a:pt x="175856" y="330200"/>
                </a:lnTo>
                <a:lnTo>
                  <a:pt x="176009" y="330200"/>
                </a:lnTo>
                <a:lnTo>
                  <a:pt x="176275" y="342900"/>
                </a:lnTo>
                <a:lnTo>
                  <a:pt x="176428" y="342900"/>
                </a:lnTo>
                <a:lnTo>
                  <a:pt x="178676" y="393700"/>
                </a:lnTo>
                <a:lnTo>
                  <a:pt x="178676" y="406400"/>
                </a:lnTo>
                <a:lnTo>
                  <a:pt x="232663" y="406400"/>
                </a:lnTo>
                <a:lnTo>
                  <a:pt x="232943" y="393700"/>
                </a:lnTo>
                <a:lnTo>
                  <a:pt x="233375" y="381000"/>
                </a:lnTo>
                <a:lnTo>
                  <a:pt x="233794" y="368300"/>
                </a:lnTo>
                <a:lnTo>
                  <a:pt x="233921" y="368300"/>
                </a:lnTo>
                <a:lnTo>
                  <a:pt x="234772" y="355600"/>
                </a:lnTo>
                <a:lnTo>
                  <a:pt x="235191" y="342900"/>
                </a:lnTo>
                <a:lnTo>
                  <a:pt x="235470" y="330200"/>
                </a:lnTo>
                <a:lnTo>
                  <a:pt x="235610" y="317500"/>
                </a:lnTo>
                <a:lnTo>
                  <a:pt x="235470" y="304800"/>
                </a:lnTo>
                <a:close/>
              </a:path>
              <a:path w="411479" h="1498600">
                <a:moveTo>
                  <a:pt x="235038" y="292100"/>
                </a:moveTo>
                <a:lnTo>
                  <a:pt x="176275" y="292100"/>
                </a:lnTo>
                <a:lnTo>
                  <a:pt x="176009" y="304800"/>
                </a:lnTo>
                <a:lnTo>
                  <a:pt x="235330" y="304800"/>
                </a:lnTo>
                <a:lnTo>
                  <a:pt x="235038" y="292100"/>
                </a:lnTo>
                <a:close/>
              </a:path>
              <a:path w="411479" h="1498600">
                <a:moveTo>
                  <a:pt x="234480" y="279400"/>
                </a:moveTo>
                <a:lnTo>
                  <a:pt x="176987" y="279400"/>
                </a:lnTo>
                <a:lnTo>
                  <a:pt x="176707" y="292100"/>
                </a:lnTo>
                <a:lnTo>
                  <a:pt x="234772" y="292100"/>
                </a:lnTo>
                <a:lnTo>
                  <a:pt x="234480" y="279400"/>
                </a:lnTo>
                <a:close/>
              </a:path>
              <a:path w="411479" h="1498600">
                <a:moveTo>
                  <a:pt x="232816" y="266700"/>
                </a:moveTo>
                <a:lnTo>
                  <a:pt x="177965" y="266700"/>
                </a:lnTo>
                <a:lnTo>
                  <a:pt x="177825" y="279400"/>
                </a:lnTo>
                <a:lnTo>
                  <a:pt x="233921" y="279400"/>
                </a:lnTo>
                <a:lnTo>
                  <a:pt x="232816" y="266700"/>
                </a:lnTo>
                <a:close/>
              </a:path>
              <a:path w="411479" h="1498600">
                <a:moveTo>
                  <a:pt x="232105" y="254000"/>
                </a:moveTo>
                <a:lnTo>
                  <a:pt x="179374" y="254000"/>
                </a:lnTo>
                <a:lnTo>
                  <a:pt x="178942" y="266700"/>
                </a:lnTo>
                <a:lnTo>
                  <a:pt x="232384" y="266700"/>
                </a:lnTo>
                <a:lnTo>
                  <a:pt x="232105" y="254000"/>
                </a:lnTo>
                <a:close/>
              </a:path>
              <a:path w="411479" h="1498600">
                <a:moveTo>
                  <a:pt x="228320" y="228600"/>
                </a:moveTo>
                <a:lnTo>
                  <a:pt x="183146" y="228600"/>
                </a:lnTo>
                <a:lnTo>
                  <a:pt x="182587" y="241300"/>
                </a:lnTo>
                <a:lnTo>
                  <a:pt x="179654" y="254000"/>
                </a:lnTo>
                <a:lnTo>
                  <a:pt x="230987" y="254000"/>
                </a:lnTo>
                <a:lnTo>
                  <a:pt x="229717" y="241300"/>
                </a:lnTo>
                <a:lnTo>
                  <a:pt x="229158" y="241300"/>
                </a:lnTo>
                <a:lnTo>
                  <a:pt x="228320" y="228600"/>
                </a:lnTo>
                <a:close/>
              </a:path>
              <a:path w="411479" h="1498600">
                <a:moveTo>
                  <a:pt x="226352" y="215900"/>
                </a:moveTo>
                <a:lnTo>
                  <a:pt x="185686" y="215900"/>
                </a:lnTo>
                <a:lnTo>
                  <a:pt x="184569" y="228600"/>
                </a:lnTo>
                <a:lnTo>
                  <a:pt x="226771" y="228600"/>
                </a:lnTo>
                <a:lnTo>
                  <a:pt x="226352" y="215900"/>
                </a:lnTo>
                <a:close/>
              </a:path>
              <a:path w="411479" h="1498600">
                <a:moveTo>
                  <a:pt x="222008" y="190500"/>
                </a:moveTo>
                <a:lnTo>
                  <a:pt x="190449" y="190500"/>
                </a:lnTo>
                <a:lnTo>
                  <a:pt x="188213" y="203200"/>
                </a:lnTo>
                <a:lnTo>
                  <a:pt x="187794" y="203200"/>
                </a:lnTo>
                <a:lnTo>
                  <a:pt x="186105" y="215900"/>
                </a:lnTo>
                <a:lnTo>
                  <a:pt x="224675" y="215900"/>
                </a:lnTo>
                <a:lnTo>
                  <a:pt x="224256" y="203200"/>
                </a:lnTo>
                <a:lnTo>
                  <a:pt x="222008" y="190500"/>
                </a:lnTo>
                <a:close/>
              </a:path>
              <a:path w="411479" h="1498600">
                <a:moveTo>
                  <a:pt x="219341" y="177800"/>
                </a:moveTo>
                <a:lnTo>
                  <a:pt x="192557" y="177800"/>
                </a:lnTo>
                <a:lnTo>
                  <a:pt x="190868" y="190500"/>
                </a:lnTo>
                <a:lnTo>
                  <a:pt x="220459" y="190500"/>
                </a:lnTo>
                <a:lnTo>
                  <a:pt x="219341" y="177800"/>
                </a:lnTo>
                <a:close/>
              </a:path>
              <a:path w="411479" h="1498600">
                <a:moveTo>
                  <a:pt x="217385" y="165100"/>
                </a:moveTo>
                <a:lnTo>
                  <a:pt x="193954" y="165100"/>
                </a:lnTo>
                <a:lnTo>
                  <a:pt x="193535" y="177800"/>
                </a:lnTo>
                <a:lnTo>
                  <a:pt x="217944" y="177800"/>
                </a:lnTo>
                <a:lnTo>
                  <a:pt x="217385" y="165100"/>
                </a:lnTo>
                <a:close/>
              </a:path>
              <a:path w="411479" h="1498600">
                <a:moveTo>
                  <a:pt x="213309" y="139700"/>
                </a:moveTo>
                <a:lnTo>
                  <a:pt x="198869" y="139700"/>
                </a:lnTo>
                <a:lnTo>
                  <a:pt x="195503" y="165100"/>
                </a:lnTo>
                <a:lnTo>
                  <a:pt x="215976" y="165100"/>
                </a:lnTo>
                <a:lnTo>
                  <a:pt x="215404" y="152400"/>
                </a:lnTo>
                <a:lnTo>
                  <a:pt x="213740" y="152400"/>
                </a:lnTo>
                <a:lnTo>
                  <a:pt x="213309" y="139700"/>
                </a:lnTo>
                <a:close/>
              </a:path>
              <a:path w="411479" h="1498600">
                <a:moveTo>
                  <a:pt x="211759" y="127000"/>
                </a:moveTo>
                <a:lnTo>
                  <a:pt x="199555" y="127000"/>
                </a:lnTo>
                <a:lnTo>
                  <a:pt x="199148" y="139700"/>
                </a:lnTo>
                <a:lnTo>
                  <a:pt x="212610" y="139700"/>
                </a:lnTo>
                <a:lnTo>
                  <a:pt x="211759" y="127000"/>
                </a:lnTo>
                <a:close/>
              </a:path>
              <a:path w="411479" h="1498600">
                <a:moveTo>
                  <a:pt x="210515" y="114300"/>
                </a:moveTo>
                <a:lnTo>
                  <a:pt x="201663" y="114300"/>
                </a:lnTo>
                <a:lnTo>
                  <a:pt x="200558" y="127000"/>
                </a:lnTo>
                <a:lnTo>
                  <a:pt x="210781" y="127000"/>
                </a:lnTo>
                <a:lnTo>
                  <a:pt x="210515" y="114300"/>
                </a:lnTo>
                <a:close/>
              </a:path>
              <a:path w="411479" h="1498600">
                <a:moveTo>
                  <a:pt x="209245" y="101600"/>
                </a:moveTo>
                <a:lnTo>
                  <a:pt x="202222" y="101600"/>
                </a:lnTo>
                <a:lnTo>
                  <a:pt x="201955" y="114300"/>
                </a:lnTo>
                <a:lnTo>
                  <a:pt x="209384" y="114300"/>
                </a:lnTo>
                <a:lnTo>
                  <a:pt x="209245" y="101600"/>
                </a:lnTo>
                <a:close/>
              </a:path>
              <a:path w="411479" h="1498600">
                <a:moveTo>
                  <a:pt x="208406" y="88900"/>
                </a:moveTo>
                <a:lnTo>
                  <a:pt x="203072" y="88900"/>
                </a:lnTo>
                <a:lnTo>
                  <a:pt x="202793" y="101600"/>
                </a:lnTo>
                <a:lnTo>
                  <a:pt x="208533" y="101600"/>
                </a:lnTo>
                <a:lnTo>
                  <a:pt x="208406" y="88900"/>
                </a:lnTo>
                <a:close/>
              </a:path>
              <a:path w="411479" h="1498600">
                <a:moveTo>
                  <a:pt x="207429" y="76200"/>
                </a:moveTo>
                <a:lnTo>
                  <a:pt x="204050" y="76200"/>
                </a:lnTo>
                <a:lnTo>
                  <a:pt x="203631" y="88900"/>
                </a:lnTo>
                <a:lnTo>
                  <a:pt x="208114" y="88900"/>
                </a:lnTo>
                <a:lnTo>
                  <a:pt x="207429" y="76200"/>
                </a:lnTo>
                <a:close/>
              </a:path>
              <a:path w="411479" h="1498600">
                <a:moveTo>
                  <a:pt x="206578" y="50800"/>
                </a:moveTo>
                <a:lnTo>
                  <a:pt x="204889" y="50800"/>
                </a:lnTo>
                <a:lnTo>
                  <a:pt x="204622" y="63500"/>
                </a:lnTo>
                <a:lnTo>
                  <a:pt x="204330" y="63500"/>
                </a:lnTo>
                <a:lnTo>
                  <a:pt x="204203" y="76200"/>
                </a:lnTo>
                <a:lnTo>
                  <a:pt x="207276" y="76200"/>
                </a:lnTo>
                <a:lnTo>
                  <a:pt x="206870" y="63500"/>
                </a:lnTo>
                <a:lnTo>
                  <a:pt x="206578" y="50800"/>
                </a:lnTo>
                <a:close/>
              </a:path>
              <a:path w="411479" h="1498600">
                <a:moveTo>
                  <a:pt x="206298" y="38100"/>
                </a:moveTo>
                <a:lnTo>
                  <a:pt x="205041" y="38100"/>
                </a:lnTo>
                <a:lnTo>
                  <a:pt x="205041" y="50800"/>
                </a:lnTo>
                <a:lnTo>
                  <a:pt x="206438" y="50800"/>
                </a:lnTo>
                <a:lnTo>
                  <a:pt x="206298" y="38100"/>
                </a:lnTo>
                <a:close/>
              </a:path>
              <a:path w="411479" h="1498600">
                <a:moveTo>
                  <a:pt x="206159" y="25400"/>
                </a:moveTo>
                <a:lnTo>
                  <a:pt x="205320" y="25400"/>
                </a:lnTo>
                <a:lnTo>
                  <a:pt x="205181" y="38100"/>
                </a:lnTo>
                <a:lnTo>
                  <a:pt x="206159" y="38100"/>
                </a:lnTo>
                <a:lnTo>
                  <a:pt x="206159" y="25400"/>
                </a:lnTo>
                <a:close/>
              </a:path>
              <a:path w="411479" h="1498600">
                <a:moveTo>
                  <a:pt x="205866" y="0"/>
                </a:moveTo>
                <a:lnTo>
                  <a:pt x="205447" y="0"/>
                </a:lnTo>
                <a:lnTo>
                  <a:pt x="205447" y="25400"/>
                </a:lnTo>
                <a:lnTo>
                  <a:pt x="206019" y="25400"/>
                </a:lnTo>
                <a:lnTo>
                  <a:pt x="206019" y="12700"/>
                </a:lnTo>
                <a:lnTo>
                  <a:pt x="205866" y="12700"/>
                </a:lnTo>
                <a:lnTo>
                  <a:pt x="205866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38745" y="3088092"/>
            <a:ext cx="411480" cy="1509395"/>
          </a:xfrm>
          <a:custGeom>
            <a:avLst/>
            <a:gdLst/>
            <a:ahLst/>
            <a:cxnLst/>
            <a:rect l="l" t="t" r="r" b="b"/>
            <a:pathLst>
              <a:path w="411479" h="1509395">
                <a:moveTo>
                  <a:pt x="205600" y="1509179"/>
                </a:moveTo>
                <a:lnTo>
                  <a:pt x="205600" y="1506181"/>
                </a:lnTo>
                <a:lnTo>
                  <a:pt x="205600" y="1503298"/>
                </a:lnTo>
                <a:lnTo>
                  <a:pt x="205447" y="1500289"/>
                </a:lnTo>
                <a:lnTo>
                  <a:pt x="205447" y="1497406"/>
                </a:lnTo>
                <a:lnTo>
                  <a:pt x="205447" y="1494408"/>
                </a:lnTo>
                <a:lnTo>
                  <a:pt x="205447" y="1491411"/>
                </a:lnTo>
                <a:lnTo>
                  <a:pt x="205447" y="1488528"/>
                </a:lnTo>
                <a:lnTo>
                  <a:pt x="205320" y="1485518"/>
                </a:lnTo>
                <a:lnTo>
                  <a:pt x="205320" y="1482636"/>
                </a:lnTo>
                <a:lnTo>
                  <a:pt x="205320" y="1479638"/>
                </a:lnTo>
                <a:lnTo>
                  <a:pt x="205320" y="1476628"/>
                </a:lnTo>
                <a:lnTo>
                  <a:pt x="205181" y="1473746"/>
                </a:lnTo>
                <a:lnTo>
                  <a:pt x="205181" y="1470748"/>
                </a:lnTo>
                <a:lnTo>
                  <a:pt x="205041" y="1467865"/>
                </a:lnTo>
                <a:lnTo>
                  <a:pt x="205041" y="1464868"/>
                </a:lnTo>
                <a:lnTo>
                  <a:pt x="205041" y="1461858"/>
                </a:lnTo>
                <a:lnTo>
                  <a:pt x="204889" y="1458975"/>
                </a:lnTo>
                <a:lnTo>
                  <a:pt x="204762" y="1455978"/>
                </a:lnTo>
                <a:lnTo>
                  <a:pt x="204762" y="1453095"/>
                </a:lnTo>
                <a:lnTo>
                  <a:pt x="204622" y="1450085"/>
                </a:lnTo>
                <a:lnTo>
                  <a:pt x="204469" y="1447088"/>
                </a:lnTo>
                <a:lnTo>
                  <a:pt x="204469" y="1444205"/>
                </a:lnTo>
                <a:lnTo>
                  <a:pt x="204330" y="1441195"/>
                </a:lnTo>
                <a:lnTo>
                  <a:pt x="204203" y="1438313"/>
                </a:lnTo>
                <a:lnTo>
                  <a:pt x="204050" y="1435315"/>
                </a:lnTo>
                <a:lnTo>
                  <a:pt x="203911" y="1432432"/>
                </a:lnTo>
                <a:lnTo>
                  <a:pt x="203631" y="1429435"/>
                </a:lnTo>
                <a:lnTo>
                  <a:pt x="203492" y="1426425"/>
                </a:lnTo>
                <a:lnTo>
                  <a:pt x="203352" y="1423542"/>
                </a:lnTo>
                <a:lnTo>
                  <a:pt x="203072" y="1420545"/>
                </a:lnTo>
                <a:lnTo>
                  <a:pt x="202793" y="1417662"/>
                </a:lnTo>
                <a:lnTo>
                  <a:pt x="202653" y="1414665"/>
                </a:lnTo>
                <a:lnTo>
                  <a:pt x="202374" y="1411655"/>
                </a:lnTo>
                <a:lnTo>
                  <a:pt x="202095" y="1408772"/>
                </a:lnTo>
                <a:lnTo>
                  <a:pt x="201802" y="1405775"/>
                </a:lnTo>
                <a:lnTo>
                  <a:pt x="201383" y="1402892"/>
                </a:lnTo>
                <a:lnTo>
                  <a:pt x="201104" y="1399895"/>
                </a:lnTo>
                <a:lnTo>
                  <a:pt x="200685" y="1396885"/>
                </a:lnTo>
                <a:lnTo>
                  <a:pt x="200266" y="1394002"/>
                </a:lnTo>
                <a:lnTo>
                  <a:pt x="199847" y="1391005"/>
                </a:lnTo>
                <a:lnTo>
                  <a:pt x="199428" y="1388122"/>
                </a:lnTo>
                <a:lnTo>
                  <a:pt x="198996" y="1385112"/>
                </a:lnTo>
                <a:lnTo>
                  <a:pt x="198450" y="1382115"/>
                </a:lnTo>
                <a:lnTo>
                  <a:pt x="197891" y="1379232"/>
                </a:lnTo>
                <a:lnTo>
                  <a:pt x="197332" y="1376235"/>
                </a:lnTo>
                <a:lnTo>
                  <a:pt x="196761" y="1373352"/>
                </a:lnTo>
                <a:lnTo>
                  <a:pt x="196062" y="1370342"/>
                </a:lnTo>
                <a:lnTo>
                  <a:pt x="195351" y="1367459"/>
                </a:lnTo>
                <a:lnTo>
                  <a:pt x="194665" y="1364462"/>
                </a:lnTo>
                <a:lnTo>
                  <a:pt x="193954" y="1361452"/>
                </a:lnTo>
                <a:lnTo>
                  <a:pt x="193116" y="1358582"/>
                </a:lnTo>
                <a:lnTo>
                  <a:pt x="192265" y="1355572"/>
                </a:lnTo>
                <a:lnTo>
                  <a:pt x="186245" y="1337919"/>
                </a:lnTo>
                <a:lnTo>
                  <a:pt x="185127" y="1334909"/>
                </a:lnTo>
                <a:lnTo>
                  <a:pt x="183857" y="1331912"/>
                </a:lnTo>
                <a:lnTo>
                  <a:pt x="182587" y="1329029"/>
                </a:lnTo>
                <a:lnTo>
                  <a:pt x="181190" y="1326032"/>
                </a:lnTo>
                <a:lnTo>
                  <a:pt x="179793" y="1323149"/>
                </a:lnTo>
                <a:lnTo>
                  <a:pt x="178384" y="1320139"/>
                </a:lnTo>
                <a:lnTo>
                  <a:pt x="176847" y="1317142"/>
                </a:lnTo>
                <a:lnTo>
                  <a:pt x="175171" y="1314259"/>
                </a:lnTo>
                <a:lnTo>
                  <a:pt x="173608" y="1311262"/>
                </a:lnTo>
                <a:lnTo>
                  <a:pt x="171792" y="1308366"/>
                </a:lnTo>
                <a:lnTo>
                  <a:pt x="170116" y="1305369"/>
                </a:lnTo>
                <a:lnTo>
                  <a:pt x="168287" y="1302486"/>
                </a:lnTo>
                <a:lnTo>
                  <a:pt x="166319" y="1299489"/>
                </a:lnTo>
                <a:lnTo>
                  <a:pt x="164363" y="1296479"/>
                </a:lnTo>
                <a:lnTo>
                  <a:pt x="162407" y="1293596"/>
                </a:lnTo>
                <a:lnTo>
                  <a:pt x="160299" y="1290599"/>
                </a:lnTo>
                <a:lnTo>
                  <a:pt x="158051" y="1287716"/>
                </a:lnTo>
                <a:lnTo>
                  <a:pt x="155955" y="1284719"/>
                </a:lnTo>
                <a:lnTo>
                  <a:pt x="153555" y="1281709"/>
                </a:lnTo>
                <a:lnTo>
                  <a:pt x="151320" y="1278826"/>
                </a:lnTo>
                <a:lnTo>
                  <a:pt x="148793" y="1275816"/>
                </a:lnTo>
                <a:lnTo>
                  <a:pt x="146418" y="1272946"/>
                </a:lnTo>
                <a:lnTo>
                  <a:pt x="143890" y="1269936"/>
                </a:lnTo>
                <a:lnTo>
                  <a:pt x="141223" y="1266939"/>
                </a:lnTo>
                <a:lnTo>
                  <a:pt x="138696" y="1264056"/>
                </a:lnTo>
                <a:lnTo>
                  <a:pt x="136029" y="1261046"/>
                </a:lnTo>
                <a:lnTo>
                  <a:pt x="133235" y="1258176"/>
                </a:lnTo>
                <a:lnTo>
                  <a:pt x="130416" y="1255166"/>
                </a:lnTo>
                <a:lnTo>
                  <a:pt x="127609" y="1252283"/>
                </a:lnTo>
                <a:lnTo>
                  <a:pt x="124815" y="1249286"/>
                </a:lnTo>
                <a:lnTo>
                  <a:pt x="121869" y="1246276"/>
                </a:lnTo>
                <a:lnTo>
                  <a:pt x="118922" y="1243393"/>
                </a:lnTo>
                <a:lnTo>
                  <a:pt x="115836" y="1240396"/>
                </a:lnTo>
                <a:lnTo>
                  <a:pt x="112890" y="1237513"/>
                </a:lnTo>
                <a:lnTo>
                  <a:pt x="109804" y="1234516"/>
                </a:lnTo>
                <a:lnTo>
                  <a:pt x="106718" y="1231506"/>
                </a:lnTo>
                <a:lnTo>
                  <a:pt x="103644" y="1228623"/>
                </a:lnTo>
                <a:lnTo>
                  <a:pt x="100558" y="1225626"/>
                </a:lnTo>
                <a:lnTo>
                  <a:pt x="97459" y="1222743"/>
                </a:lnTo>
                <a:lnTo>
                  <a:pt x="94373" y="1219733"/>
                </a:lnTo>
                <a:lnTo>
                  <a:pt x="91147" y="1216736"/>
                </a:lnTo>
                <a:lnTo>
                  <a:pt x="88061" y="1213853"/>
                </a:lnTo>
                <a:lnTo>
                  <a:pt x="84988" y="1210856"/>
                </a:lnTo>
                <a:lnTo>
                  <a:pt x="81902" y="1207973"/>
                </a:lnTo>
                <a:lnTo>
                  <a:pt x="78816" y="1204963"/>
                </a:lnTo>
                <a:lnTo>
                  <a:pt x="75717" y="1201966"/>
                </a:lnTo>
                <a:lnTo>
                  <a:pt x="72631" y="1199083"/>
                </a:lnTo>
                <a:lnTo>
                  <a:pt x="69697" y="1196085"/>
                </a:lnTo>
                <a:lnTo>
                  <a:pt x="66611" y="1193203"/>
                </a:lnTo>
                <a:lnTo>
                  <a:pt x="63665" y="1190193"/>
                </a:lnTo>
                <a:lnTo>
                  <a:pt x="60718" y="1187310"/>
                </a:lnTo>
                <a:lnTo>
                  <a:pt x="57911" y="1184313"/>
                </a:lnTo>
                <a:lnTo>
                  <a:pt x="55105" y="1181303"/>
                </a:lnTo>
                <a:lnTo>
                  <a:pt x="52311" y="1178432"/>
                </a:lnTo>
                <a:lnTo>
                  <a:pt x="49644" y="1175423"/>
                </a:lnTo>
                <a:lnTo>
                  <a:pt x="46977" y="1172540"/>
                </a:lnTo>
                <a:lnTo>
                  <a:pt x="44310" y="1169530"/>
                </a:lnTo>
                <a:lnTo>
                  <a:pt x="41795" y="1166533"/>
                </a:lnTo>
                <a:lnTo>
                  <a:pt x="39395" y="1163650"/>
                </a:lnTo>
                <a:lnTo>
                  <a:pt x="37020" y="1160652"/>
                </a:lnTo>
                <a:lnTo>
                  <a:pt x="34632" y="1157770"/>
                </a:lnTo>
                <a:lnTo>
                  <a:pt x="32384" y="1154760"/>
                </a:lnTo>
                <a:lnTo>
                  <a:pt x="30149" y="1151762"/>
                </a:lnTo>
                <a:lnTo>
                  <a:pt x="28181" y="1148880"/>
                </a:lnTo>
                <a:lnTo>
                  <a:pt x="26073" y="1145882"/>
                </a:lnTo>
                <a:lnTo>
                  <a:pt x="24117" y="1142999"/>
                </a:lnTo>
                <a:lnTo>
                  <a:pt x="22288" y="1139990"/>
                </a:lnTo>
                <a:lnTo>
                  <a:pt x="20612" y="1136992"/>
                </a:lnTo>
                <a:lnTo>
                  <a:pt x="18922" y="1134109"/>
                </a:lnTo>
                <a:lnTo>
                  <a:pt x="17246" y="1131100"/>
                </a:lnTo>
                <a:lnTo>
                  <a:pt x="15697" y="1128217"/>
                </a:lnTo>
                <a:lnTo>
                  <a:pt x="14300" y="1125219"/>
                </a:lnTo>
                <a:lnTo>
                  <a:pt x="12890" y="1122337"/>
                </a:lnTo>
                <a:lnTo>
                  <a:pt x="11633" y="1119339"/>
                </a:lnTo>
                <a:lnTo>
                  <a:pt x="10375" y="1116329"/>
                </a:lnTo>
                <a:lnTo>
                  <a:pt x="9245" y="1113447"/>
                </a:lnTo>
                <a:lnTo>
                  <a:pt x="8267" y="1110449"/>
                </a:lnTo>
                <a:lnTo>
                  <a:pt x="7289" y="1107566"/>
                </a:lnTo>
                <a:lnTo>
                  <a:pt x="6311" y="1104569"/>
                </a:lnTo>
                <a:lnTo>
                  <a:pt x="5460" y="1101559"/>
                </a:lnTo>
                <a:lnTo>
                  <a:pt x="4762" y="1098676"/>
                </a:lnTo>
                <a:lnTo>
                  <a:pt x="4063" y="1095667"/>
                </a:lnTo>
                <a:lnTo>
                  <a:pt x="3352" y="1092796"/>
                </a:lnTo>
                <a:lnTo>
                  <a:pt x="1104" y="1078026"/>
                </a:lnTo>
                <a:lnTo>
                  <a:pt x="685" y="1075016"/>
                </a:lnTo>
                <a:lnTo>
                  <a:pt x="546" y="1072019"/>
                </a:lnTo>
                <a:lnTo>
                  <a:pt x="266" y="1069136"/>
                </a:lnTo>
                <a:lnTo>
                  <a:pt x="126" y="1066126"/>
                </a:lnTo>
                <a:lnTo>
                  <a:pt x="0" y="1063243"/>
                </a:lnTo>
                <a:lnTo>
                  <a:pt x="0" y="1060246"/>
                </a:lnTo>
                <a:lnTo>
                  <a:pt x="0" y="1057363"/>
                </a:lnTo>
                <a:lnTo>
                  <a:pt x="0" y="1054353"/>
                </a:lnTo>
                <a:lnTo>
                  <a:pt x="126" y="1051356"/>
                </a:lnTo>
                <a:lnTo>
                  <a:pt x="126" y="1048473"/>
                </a:lnTo>
                <a:lnTo>
                  <a:pt x="419" y="1045476"/>
                </a:lnTo>
                <a:lnTo>
                  <a:pt x="546" y="1042593"/>
                </a:lnTo>
                <a:lnTo>
                  <a:pt x="838" y="1039583"/>
                </a:lnTo>
                <a:lnTo>
                  <a:pt x="977" y="1036586"/>
                </a:lnTo>
                <a:lnTo>
                  <a:pt x="1396" y="1033703"/>
                </a:lnTo>
                <a:lnTo>
                  <a:pt x="1663" y="1030706"/>
                </a:lnTo>
                <a:lnTo>
                  <a:pt x="2095" y="1027823"/>
                </a:lnTo>
                <a:lnTo>
                  <a:pt x="2514" y="1024813"/>
                </a:lnTo>
                <a:lnTo>
                  <a:pt x="2933" y="1021816"/>
                </a:lnTo>
                <a:lnTo>
                  <a:pt x="3492" y="1018933"/>
                </a:lnTo>
                <a:lnTo>
                  <a:pt x="4063" y="1015936"/>
                </a:lnTo>
                <a:lnTo>
                  <a:pt x="4622" y="1013053"/>
                </a:lnTo>
                <a:lnTo>
                  <a:pt x="5308" y="1010043"/>
                </a:lnTo>
                <a:lnTo>
                  <a:pt x="6019" y="1007033"/>
                </a:lnTo>
                <a:lnTo>
                  <a:pt x="6730" y="1004163"/>
                </a:lnTo>
                <a:lnTo>
                  <a:pt x="7429" y="1001153"/>
                </a:lnTo>
                <a:lnTo>
                  <a:pt x="8267" y="998270"/>
                </a:lnTo>
                <a:lnTo>
                  <a:pt x="9105" y="995273"/>
                </a:lnTo>
                <a:lnTo>
                  <a:pt x="10083" y="992390"/>
                </a:lnTo>
                <a:lnTo>
                  <a:pt x="11074" y="989380"/>
                </a:lnTo>
                <a:lnTo>
                  <a:pt x="12052" y="986383"/>
                </a:lnTo>
                <a:lnTo>
                  <a:pt x="13182" y="983500"/>
                </a:lnTo>
                <a:lnTo>
                  <a:pt x="23558" y="959840"/>
                </a:lnTo>
                <a:lnTo>
                  <a:pt x="25095" y="956843"/>
                </a:lnTo>
                <a:lnTo>
                  <a:pt x="26631" y="953960"/>
                </a:lnTo>
                <a:lnTo>
                  <a:pt x="28320" y="950950"/>
                </a:lnTo>
                <a:lnTo>
                  <a:pt x="30010" y="948067"/>
                </a:lnTo>
                <a:lnTo>
                  <a:pt x="31686" y="945070"/>
                </a:lnTo>
                <a:lnTo>
                  <a:pt x="33502" y="942187"/>
                </a:lnTo>
                <a:lnTo>
                  <a:pt x="35191" y="939190"/>
                </a:lnTo>
                <a:lnTo>
                  <a:pt x="37147" y="936180"/>
                </a:lnTo>
                <a:lnTo>
                  <a:pt x="38976" y="933297"/>
                </a:lnTo>
                <a:lnTo>
                  <a:pt x="40944" y="930300"/>
                </a:lnTo>
                <a:lnTo>
                  <a:pt x="42900" y="927417"/>
                </a:lnTo>
                <a:lnTo>
                  <a:pt x="44869" y="924420"/>
                </a:lnTo>
                <a:lnTo>
                  <a:pt x="46837" y="921410"/>
                </a:lnTo>
                <a:lnTo>
                  <a:pt x="48933" y="918527"/>
                </a:lnTo>
                <a:lnTo>
                  <a:pt x="50901" y="915530"/>
                </a:lnTo>
                <a:lnTo>
                  <a:pt x="52997" y="912647"/>
                </a:lnTo>
                <a:lnTo>
                  <a:pt x="55105" y="909637"/>
                </a:lnTo>
                <a:lnTo>
                  <a:pt x="57213" y="906640"/>
                </a:lnTo>
                <a:lnTo>
                  <a:pt x="59308" y="903757"/>
                </a:lnTo>
                <a:lnTo>
                  <a:pt x="61417" y="900747"/>
                </a:lnTo>
                <a:lnTo>
                  <a:pt x="63512" y="897877"/>
                </a:lnTo>
                <a:lnTo>
                  <a:pt x="65633" y="894867"/>
                </a:lnTo>
                <a:lnTo>
                  <a:pt x="67868" y="891870"/>
                </a:lnTo>
                <a:lnTo>
                  <a:pt x="69976" y="888987"/>
                </a:lnTo>
                <a:lnTo>
                  <a:pt x="72072" y="885977"/>
                </a:lnTo>
                <a:lnTo>
                  <a:pt x="74180" y="883094"/>
                </a:lnTo>
                <a:lnTo>
                  <a:pt x="76276" y="880097"/>
                </a:lnTo>
                <a:lnTo>
                  <a:pt x="78257" y="877214"/>
                </a:lnTo>
                <a:lnTo>
                  <a:pt x="80352" y="874204"/>
                </a:lnTo>
                <a:lnTo>
                  <a:pt x="82461" y="871207"/>
                </a:lnTo>
                <a:lnTo>
                  <a:pt x="84416" y="868324"/>
                </a:lnTo>
                <a:lnTo>
                  <a:pt x="86385" y="865327"/>
                </a:lnTo>
                <a:lnTo>
                  <a:pt x="88353" y="862444"/>
                </a:lnTo>
                <a:lnTo>
                  <a:pt x="90309" y="859434"/>
                </a:lnTo>
                <a:lnTo>
                  <a:pt x="92278" y="856437"/>
                </a:lnTo>
                <a:lnTo>
                  <a:pt x="94106" y="853554"/>
                </a:lnTo>
                <a:lnTo>
                  <a:pt x="95923" y="850557"/>
                </a:lnTo>
                <a:lnTo>
                  <a:pt x="97751" y="847674"/>
                </a:lnTo>
                <a:lnTo>
                  <a:pt x="99567" y="844664"/>
                </a:lnTo>
                <a:lnTo>
                  <a:pt x="101396" y="841667"/>
                </a:lnTo>
                <a:lnTo>
                  <a:pt x="103073" y="838784"/>
                </a:lnTo>
                <a:lnTo>
                  <a:pt x="104762" y="835786"/>
                </a:lnTo>
                <a:lnTo>
                  <a:pt x="106438" y="832904"/>
                </a:lnTo>
                <a:lnTo>
                  <a:pt x="108115" y="829894"/>
                </a:lnTo>
                <a:lnTo>
                  <a:pt x="109664" y="826884"/>
                </a:lnTo>
                <a:lnTo>
                  <a:pt x="111353" y="824014"/>
                </a:lnTo>
                <a:lnTo>
                  <a:pt x="112890" y="821004"/>
                </a:lnTo>
                <a:lnTo>
                  <a:pt x="114299" y="818121"/>
                </a:lnTo>
                <a:lnTo>
                  <a:pt x="115836" y="815124"/>
                </a:lnTo>
                <a:lnTo>
                  <a:pt x="117233" y="812241"/>
                </a:lnTo>
                <a:lnTo>
                  <a:pt x="118783" y="809243"/>
                </a:lnTo>
                <a:lnTo>
                  <a:pt x="120180" y="806234"/>
                </a:lnTo>
                <a:lnTo>
                  <a:pt x="121589" y="803351"/>
                </a:lnTo>
                <a:lnTo>
                  <a:pt x="122847" y="800353"/>
                </a:lnTo>
                <a:lnTo>
                  <a:pt x="124256" y="797471"/>
                </a:lnTo>
                <a:lnTo>
                  <a:pt x="125514" y="794461"/>
                </a:lnTo>
                <a:lnTo>
                  <a:pt x="126923" y="791463"/>
                </a:lnTo>
                <a:lnTo>
                  <a:pt x="128181" y="788581"/>
                </a:lnTo>
                <a:lnTo>
                  <a:pt x="129438" y="785571"/>
                </a:lnTo>
                <a:lnTo>
                  <a:pt x="130708" y="782688"/>
                </a:lnTo>
                <a:lnTo>
                  <a:pt x="131965" y="779691"/>
                </a:lnTo>
                <a:lnTo>
                  <a:pt x="133235" y="776693"/>
                </a:lnTo>
                <a:lnTo>
                  <a:pt x="134353" y="773810"/>
                </a:lnTo>
                <a:lnTo>
                  <a:pt x="135610" y="770801"/>
                </a:lnTo>
                <a:lnTo>
                  <a:pt x="136728" y="767918"/>
                </a:lnTo>
                <a:lnTo>
                  <a:pt x="137998" y="764920"/>
                </a:lnTo>
                <a:lnTo>
                  <a:pt x="139128" y="761923"/>
                </a:lnTo>
                <a:lnTo>
                  <a:pt x="140373" y="759040"/>
                </a:lnTo>
                <a:lnTo>
                  <a:pt x="141503" y="756030"/>
                </a:lnTo>
                <a:lnTo>
                  <a:pt x="142620" y="753148"/>
                </a:lnTo>
                <a:lnTo>
                  <a:pt x="143751" y="750150"/>
                </a:lnTo>
                <a:lnTo>
                  <a:pt x="144868" y="747267"/>
                </a:lnTo>
                <a:lnTo>
                  <a:pt x="145999" y="744270"/>
                </a:lnTo>
                <a:lnTo>
                  <a:pt x="147116" y="741260"/>
                </a:lnTo>
                <a:lnTo>
                  <a:pt x="148234" y="738377"/>
                </a:lnTo>
                <a:lnTo>
                  <a:pt x="149351" y="735380"/>
                </a:lnTo>
                <a:lnTo>
                  <a:pt x="150329" y="732497"/>
                </a:lnTo>
                <a:lnTo>
                  <a:pt x="151460" y="729487"/>
                </a:lnTo>
                <a:lnTo>
                  <a:pt x="152577" y="726490"/>
                </a:lnTo>
                <a:lnTo>
                  <a:pt x="153555" y="723607"/>
                </a:lnTo>
                <a:lnTo>
                  <a:pt x="154546" y="720597"/>
                </a:lnTo>
                <a:lnTo>
                  <a:pt x="155536" y="717727"/>
                </a:lnTo>
                <a:lnTo>
                  <a:pt x="156654" y="714717"/>
                </a:lnTo>
                <a:lnTo>
                  <a:pt x="157632" y="711720"/>
                </a:lnTo>
                <a:lnTo>
                  <a:pt x="158470" y="708825"/>
                </a:lnTo>
                <a:lnTo>
                  <a:pt x="159448" y="705827"/>
                </a:lnTo>
                <a:lnTo>
                  <a:pt x="160426" y="702944"/>
                </a:lnTo>
                <a:lnTo>
                  <a:pt x="161277" y="699947"/>
                </a:lnTo>
                <a:lnTo>
                  <a:pt x="162115" y="697064"/>
                </a:lnTo>
                <a:lnTo>
                  <a:pt x="162966" y="694054"/>
                </a:lnTo>
                <a:lnTo>
                  <a:pt x="163804" y="691057"/>
                </a:lnTo>
                <a:lnTo>
                  <a:pt x="164642" y="688174"/>
                </a:lnTo>
                <a:lnTo>
                  <a:pt x="165493" y="685177"/>
                </a:lnTo>
                <a:lnTo>
                  <a:pt x="166179" y="682294"/>
                </a:lnTo>
                <a:lnTo>
                  <a:pt x="166890" y="679284"/>
                </a:lnTo>
                <a:lnTo>
                  <a:pt x="167589" y="676287"/>
                </a:lnTo>
                <a:lnTo>
                  <a:pt x="168287" y="673404"/>
                </a:lnTo>
                <a:lnTo>
                  <a:pt x="168846" y="670407"/>
                </a:lnTo>
                <a:lnTo>
                  <a:pt x="169405" y="667524"/>
                </a:lnTo>
                <a:lnTo>
                  <a:pt x="170116" y="664514"/>
                </a:lnTo>
                <a:lnTo>
                  <a:pt x="170535" y="661517"/>
                </a:lnTo>
                <a:lnTo>
                  <a:pt x="171094" y="658634"/>
                </a:lnTo>
                <a:lnTo>
                  <a:pt x="171513" y="655637"/>
                </a:lnTo>
                <a:lnTo>
                  <a:pt x="172072" y="652741"/>
                </a:lnTo>
                <a:lnTo>
                  <a:pt x="172504" y="649744"/>
                </a:lnTo>
                <a:lnTo>
                  <a:pt x="172783" y="646734"/>
                </a:lnTo>
                <a:lnTo>
                  <a:pt x="173202" y="643864"/>
                </a:lnTo>
                <a:lnTo>
                  <a:pt x="173481" y="640854"/>
                </a:lnTo>
                <a:lnTo>
                  <a:pt x="173761" y="637971"/>
                </a:lnTo>
                <a:lnTo>
                  <a:pt x="174040" y="634974"/>
                </a:lnTo>
                <a:lnTo>
                  <a:pt x="174320" y="632091"/>
                </a:lnTo>
                <a:lnTo>
                  <a:pt x="174459" y="629094"/>
                </a:lnTo>
                <a:lnTo>
                  <a:pt x="174739" y="626084"/>
                </a:lnTo>
                <a:lnTo>
                  <a:pt x="174878" y="623201"/>
                </a:lnTo>
                <a:lnTo>
                  <a:pt x="175031" y="620191"/>
                </a:lnTo>
                <a:lnTo>
                  <a:pt x="175171" y="617321"/>
                </a:lnTo>
                <a:lnTo>
                  <a:pt x="175171" y="614311"/>
                </a:lnTo>
                <a:lnTo>
                  <a:pt x="175298" y="611314"/>
                </a:lnTo>
                <a:lnTo>
                  <a:pt x="175298" y="608431"/>
                </a:lnTo>
                <a:lnTo>
                  <a:pt x="175437" y="605421"/>
                </a:lnTo>
                <a:lnTo>
                  <a:pt x="175437" y="602538"/>
                </a:lnTo>
                <a:lnTo>
                  <a:pt x="175437" y="599541"/>
                </a:lnTo>
                <a:lnTo>
                  <a:pt x="175437" y="596544"/>
                </a:lnTo>
                <a:lnTo>
                  <a:pt x="175437" y="593661"/>
                </a:lnTo>
                <a:lnTo>
                  <a:pt x="175298" y="590651"/>
                </a:lnTo>
                <a:lnTo>
                  <a:pt x="175298" y="587768"/>
                </a:lnTo>
                <a:lnTo>
                  <a:pt x="175298" y="584771"/>
                </a:lnTo>
                <a:lnTo>
                  <a:pt x="175298" y="581774"/>
                </a:lnTo>
                <a:lnTo>
                  <a:pt x="175171" y="578891"/>
                </a:lnTo>
                <a:lnTo>
                  <a:pt x="175171" y="575881"/>
                </a:lnTo>
                <a:lnTo>
                  <a:pt x="175171" y="572998"/>
                </a:lnTo>
                <a:lnTo>
                  <a:pt x="175031" y="570001"/>
                </a:lnTo>
                <a:lnTo>
                  <a:pt x="175031" y="567118"/>
                </a:lnTo>
                <a:lnTo>
                  <a:pt x="175031" y="564108"/>
                </a:lnTo>
                <a:lnTo>
                  <a:pt x="175031" y="561111"/>
                </a:lnTo>
                <a:lnTo>
                  <a:pt x="174878" y="558228"/>
                </a:lnTo>
                <a:lnTo>
                  <a:pt x="174878" y="537578"/>
                </a:lnTo>
                <a:lnTo>
                  <a:pt x="175031" y="534568"/>
                </a:lnTo>
                <a:lnTo>
                  <a:pt x="175031" y="531558"/>
                </a:lnTo>
                <a:lnTo>
                  <a:pt x="175171" y="528688"/>
                </a:lnTo>
                <a:lnTo>
                  <a:pt x="175171" y="525678"/>
                </a:lnTo>
                <a:lnTo>
                  <a:pt x="175298" y="522808"/>
                </a:lnTo>
                <a:lnTo>
                  <a:pt x="175298" y="519798"/>
                </a:lnTo>
                <a:lnTo>
                  <a:pt x="175437" y="516788"/>
                </a:lnTo>
                <a:lnTo>
                  <a:pt x="175590" y="513905"/>
                </a:lnTo>
                <a:lnTo>
                  <a:pt x="175717" y="510908"/>
                </a:lnTo>
                <a:lnTo>
                  <a:pt x="175856" y="508025"/>
                </a:lnTo>
                <a:lnTo>
                  <a:pt x="176009" y="505028"/>
                </a:lnTo>
                <a:lnTo>
                  <a:pt x="176148" y="502145"/>
                </a:lnTo>
                <a:lnTo>
                  <a:pt x="176275" y="499135"/>
                </a:lnTo>
                <a:lnTo>
                  <a:pt x="176428" y="496138"/>
                </a:lnTo>
                <a:lnTo>
                  <a:pt x="176568" y="493255"/>
                </a:lnTo>
                <a:lnTo>
                  <a:pt x="176707" y="490258"/>
                </a:lnTo>
                <a:lnTo>
                  <a:pt x="176847" y="487362"/>
                </a:lnTo>
                <a:lnTo>
                  <a:pt x="176987" y="484365"/>
                </a:lnTo>
                <a:lnTo>
                  <a:pt x="177126" y="481368"/>
                </a:lnTo>
                <a:lnTo>
                  <a:pt x="177406" y="478485"/>
                </a:lnTo>
                <a:lnTo>
                  <a:pt x="177545" y="475475"/>
                </a:lnTo>
                <a:lnTo>
                  <a:pt x="177685" y="472592"/>
                </a:lnTo>
                <a:lnTo>
                  <a:pt x="177825" y="469595"/>
                </a:lnTo>
                <a:lnTo>
                  <a:pt x="177965" y="466597"/>
                </a:lnTo>
                <a:lnTo>
                  <a:pt x="178104" y="463715"/>
                </a:lnTo>
                <a:lnTo>
                  <a:pt x="178257" y="460705"/>
                </a:lnTo>
                <a:lnTo>
                  <a:pt x="178384" y="457822"/>
                </a:lnTo>
                <a:lnTo>
                  <a:pt x="178523" y="454825"/>
                </a:lnTo>
                <a:lnTo>
                  <a:pt x="178523" y="451815"/>
                </a:lnTo>
                <a:lnTo>
                  <a:pt x="178676" y="448944"/>
                </a:lnTo>
                <a:lnTo>
                  <a:pt x="178815" y="445935"/>
                </a:lnTo>
                <a:lnTo>
                  <a:pt x="178815" y="443052"/>
                </a:lnTo>
                <a:lnTo>
                  <a:pt x="178942" y="440042"/>
                </a:lnTo>
                <a:lnTo>
                  <a:pt x="178942" y="437172"/>
                </a:lnTo>
                <a:lnTo>
                  <a:pt x="178942" y="434162"/>
                </a:lnTo>
                <a:lnTo>
                  <a:pt x="178942" y="431164"/>
                </a:lnTo>
                <a:lnTo>
                  <a:pt x="179082" y="428282"/>
                </a:lnTo>
                <a:lnTo>
                  <a:pt x="179082" y="425272"/>
                </a:lnTo>
                <a:lnTo>
                  <a:pt x="178942" y="422389"/>
                </a:lnTo>
                <a:lnTo>
                  <a:pt x="178942" y="419392"/>
                </a:lnTo>
                <a:lnTo>
                  <a:pt x="178942" y="416394"/>
                </a:lnTo>
                <a:lnTo>
                  <a:pt x="178942" y="413511"/>
                </a:lnTo>
                <a:lnTo>
                  <a:pt x="178815" y="410502"/>
                </a:lnTo>
                <a:lnTo>
                  <a:pt x="178815" y="407619"/>
                </a:lnTo>
                <a:lnTo>
                  <a:pt x="178676" y="404621"/>
                </a:lnTo>
                <a:lnTo>
                  <a:pt x="178676" y="401624"/>
                </a:lnTo>
                <a:lnTo>
                  <a:pt x="178523" y="398729"/>
                </a:lnTo>
                <a:lnTo>
                  <a:pt x="178384" y="395731"/>
                </a:lnTo>
                <a:lnTo>
                  <a:pt x="178257" y="392849"/>
                </a:lnTo>
                <a:lnTo>
                  <a:pt x="178104" y="389851"/>
                </a:lnTo>
                <a:lnTo>
                  <a:pt x="178104" y="386968"/>
                </a:lnTo>
                <a:lnTo>
                  <a:pt x="177965" y="383959"/>
                </a:lnTo>
                <a:lnTo>
                  <a:pt x="177825" y="380961"/>
                </a:lnTo>
                <a:lnTo>
                  <a:pt x="177685" y="378078"/>
                </a:lnTo>
                <a:lnTo>
                  <a:pt x="177545" y="375081"/>
                </a:lnTo>
                <a:lnTo>
                  <a:pt x="177406" y="372198"/>
                </a:lnTo>
                <a:lnTo>
                  <a:pt x="177266" y="369188"/>
                </a:lnTo>
                <a:lnTo>
                  <a:pt x="177126" y="366179"/>
                </a:lnTo>
                <a:lnTo>
                  <a:pt x="176987" y="363308"/>
                </a:lnTo>
                <a:lnTo>
                  <a:pt x="176847" y="360298"/>
                </a:lnTo>
                <a:lnTo>
                  <a:pt x="176707" y="357428"/>
                </a:lnTo>
                <a:lnTo>
                  <a:pt x="176568" y="354418"/>
                </a:lnTo>
                <a:lnTo>
                  <a:pt x="176428" y="351408"/>
                </a:lnTo>
                <a:lnTo>
                  <a:pt x="176275" y="348538"/>
                </a:lnTo>
                <a:lnTo>
                  <a:pt x="176275" y="345528"/>
                </a:lnTo>
                <a:lnTo>
                  <a:pt x="176148" y="342645"/>
                </a:lnTo>
                <a:lnTo>
                  <a:pt x="176009" y="339648"/>
                </a:lnTo>
                <a:lnTo>
                  <a:pt x="176009" y="336638"/>
                </a:lnTo>
                <a:lnTo>
                  <a:pt x="175856" y="333755"/>
                </a:lnTo>
                <a:lnTo>
                  <a:pt x="175856" y="330758"/>
                </a:lnTo>
                <a:lnTo>
                  <a:pt x="175856" y="327875"/>
                </a:lnTo>
                <a:lnTo>
                  <a:pt x="175856" y="313105"/>
                </a:lnTo>
                <a:lnTo>
                  <a:pt x="176009" y="310095"/>
                </a:lnTo>
                <a:lnTo>
                  <a:pt x="176009" y="307212"/>
                </a:lnTo>
                <a:lnTo>
                  <a:pt x="176148" y="304215"/>
                </a:lnTo>
                <a:lnTo>
                  <a:pt x="176275" y="301218"/>
                </a:lnTo>
                <a:lnTo>
                  <a:pt x="176275" y="298335"/>
                </a:lnTo>
                <a:lnTo>
                  <a:pt x="176428" y="295325"/>
                </a:lnTo>
                <a:lnTo>
                  <a:pt x="176707" y="292442"/>
                </a:lnTo>
                <a:lnTo>
                  <a:pt x="176847" y="289445"/>
                </a:lnTo>
                <a:lnTo>
                  <a:pt x="176987" y="286448"/>
                </a:lnTo>
                <a:lnTo>
                  <a:pt x="177266" y="283565"/>
                </a:lnTo>
                <a:lnTo>
                  <a:pt x="177545" y="280555"/>
                </a:lnTo>
                <a:lnTo>
                  <a:pt x="177825" y="277672"/>
                </a:lnTo>
                <a:lnTo>
                  <a:pt x="177965" y="274675"/>
                </a:lnTo>
                <a:lnTo>
                  <a:pt x="178384" y="271665"/>
                </a:lnTo>
                <a:lnTo>
                  <a:pt x="178676" y="268795"/>
                </a:lnTo>
                <a:lnTo>
                  <a:pt x="178942" y="265785"/>
                </a:lnTo>
                <a:lnTo>
                  <a:pt x="179374" y="262902"/>
                </a:lnTo>
                <a:lnTo>
                  <a:pt x="179654" y="259892"/>
                </a:lnTo>
                <a:lnTo>
                  <a:pt x="180073" y="257022"/>
                </a:lnTo>
                <a:lnTo>
                  <a:pt x="180492" y="254012"/>
                </a:lnTo>
                <a:lnTo>
                  <a:pt x="180911" y="251015"/>
                </a:lnTo>
                <a:lnTo>
                  <a:pt x="181330" y="248132"/>
                </a:lnTo>
                <a:lnTo>
                  <a:pt x="181749" y="245122"/>
                </a:lnTo>
                <a:lnTo>
                  <a:pt x="182168" y="242239"/>
                </a:lnTo>
                <a:lnTo>
                  <a:pt x="182587" y="239242"/>
                </a:lnTo>
                <a:lnTo>
                  <a:pt x="183146" y="236245"/>
                </a:lnTo>
                <a:lnTo>
                  <a:pt x="183578" y="233362"/>
                </a:lnTo>
                <a:lnTo>
                  <a:pt x="184149" y="230352"/>
                </a:lnTo>
                <a:lnTo>
                  <a:pt x="184569" y="227469"/>
                </a:lnTo>
                <a:lnTo>
                  <a:pt x="185127" y="224472"/>
                </a:lnTo>
                <a:lnTo>
                  <a:pt x="185686" y="221462"/>
                </a:lnTo>
                <a:lnTo>
                  <a:pt x="186105" y="218579"/>
                </a:lnTo>
                <a:lnTo>
                  <a:pt x="186664" y="215582"/>
                </a:lnTo>
                <a:lnTo>
                  <a:pt x="187223" y="212699"/>
                </a:lnTo>
                <a:lnTo>
                  <a:pt x="187794" y="209702"/>
                </a:lnTo>
                <a:lnTo>
                  <a:pt x="188213" y="206692"/>
                </a:lnTo>
                <a:lnTo>
                  <a:pt x="188772" y="203809"/>
                </a:lnTo>
                <a:lnTo>
                  <a:pt x="189331" y="200812"/>
                </a:lnTo>
                <a:lnTo>
                  <a:pt x="189890" y="197929"/>
                </a:lnTo>
                <a:lnTo>
                  <a:pt x="190449" y="194932"/>
                </a:lnTo>
                <a:lnTo>
                  <a:pt x="190868" y="192049"/>
                </a:lnTo>
                <a:lnTo>
                  <a:pt x="191439" y="189039"/>
                </a:lnTo>
                <a:lnTo>
                  <a:pt x="191998" y="186042"/>
                </a:lnTo>
                <a:lnTo>
                  <a:pt x="192557" y="183159"/>
                </a:lnTo>
                <a:lnTo>
                  <a:pt x="192976" y="180162"/>
                </a:lnTo>
                <a:lnTo>
                  <a:pt x="193535" y="177266"/>
                </a:lnTo>
                <a:lnTo>
                  <a:pt x="193954" y="174269"/>
                </a:lnTo>
                <a:lnTo>
                  <a:pt x="194513" y="171259"/>
                </a:lnTo>
                <a:lnTo>
                  <a:pt x="194932" y="168389"/>
                </a:lnTo>
                <a:lnTo>
                  <a:pt x="195503" y="165379"/>
                </a:lnTo>
                <a:lnTo>
                  <a:pt x="195910" y="162496"/>
                </a:lnTo>
                <a:lnTo>
                  <a:pt x="196341" y="159499"/>
                </a:lnTo>
                <a:lnTo>
                  <a:pt x="196761" y="156489"/>
                </a:lnTo>
                <a:lnTo>
                  <a:pt x="197180" y="153606"/>
                </a:lnTo>
                <a:lnTo>
                  <a:pt x="197599" y="150609"/>
                </a:lnTo>
                <a:lnTo>
                  <a:pt x="198018" y="147726"/>
                </a:lnTo>
                <a:lnTo>
                  <a:pt x="198450" y="144716"/>
                </a:lnTo>
                <a:lnTo>
                  <a:pt x="198869" y="141719"/>
                </a:lnTo>
                <a:lnTo>
                  <a:pt x="199148" y="138836"/>
                </a:lnTo>
                <a:lnTo>
                  <a:pt x="199555" y="135839"/>
                </a:lnTo>
                <a:lnTo>
                  <a:pt x="199847" y="132956"/>
                </a:lnTo>
                <a:lnTo>
                  <a:pt x="200266" y="129946"/>
                </a:lnTo>
                <a:lnTo>
                  <a:pt x="200558" y="127063"/>
                </a:lnTo>
                <a:lnTo>
                  <a:pt x="200825" y="124066"/>
                </a:lnTo>
                <a:lnTo>
                  <a:pt x="201104" y="121069"/>
                </a:lnTo>
                <a:lnTo>
                  <a:pt x="201383" y="118186"/>
                </a:lnTo>
                <a:lnTo>
                  <a:pt x="201663" y="115176"/>
                </a:lnTo>
                <a:lnTo>
                  <a:pt x="201955" y="112293"/>
                </a:lnTo>
                <a:lnTo>
                  <a:pt x="202222" y="109296"/>
                </a:lnTo>
                <a:lnTo>
                  <a:pt x="202374" y="106298"/>
                </a:lnTo>
                <a:lnTo>
                  <a:pt x="202653" y="103416"/>
                </a:lnTo>
                <a:lnTo>
                  <a:pt x="202793" y="100406"/>
                </a:lnTo>
                <a:lnTo>
                  <a:pt x="203072" y="97523"/>
                </a:lnTo>
                <a:lnTo>
                  <a:pt x="203225" y="94526"/>
                </a:lnTo>
                <a:lnTo>
                  <a:pt x="203352" y="91516"/>
                </a:lnTo>
                <a:lnTo>
                  <a:pt x="203631" y="88633"/>
                </a:lnTo>
                <a:lnTo>
                  <a:pt x="203771" y="85636"/>
                </a:lnTo>
                <a:lnTo>
                  <a:pt x="203911" y="82753"/>
                </a:lnTo>
                <a:lnTo>
                  <a:pt x="204050" y="79743"/>
                </a:lnTo>
                <a:lnTo>
                  <a:pt x="204203" y="76873"/>
                </a:lnTo>
                <a:lnTo>
                  <a:pt x="204330" y="73863"/>
                </a:lnTo>
                <a:lnTo>
                  <a:pt x="204330" y="70865"/>
                </a:lnTo>
                <a:lnTo>
                  <a:pt x="204469" y="67983"/>
                </a:lnTo>
                <a:lnTo>
                  <a:pt x="204622" y="64973"/>
                </a:lnTo>
                <a:lnTo>
                  <a:pt x="204622" y="62090"/>
                </a:lnTo>
                <a:lnTo>
                  <a:pt x="204762" y="59093"/>
                </a:lnTo>
                <a:lnTo>
                  <a:pt x="204889" y="56083"/>
                </a:lnTo>
                <a:lnTo>
                  <a:pt x="204889" y="53200"/>
                </a:lnTo>
                <a:lnTo>
                  <a:pt x="205041" y="50203"/>
                </a:lnTo>
                <a:lnTo>
                  <a:pt x="205041" y="47320"/>
                </a:lnTo>
                <a:lnTo>
                  <a:pt x="205181" y="44322"/>
                </a:lnTo>
                <a:lnTo>
                  <a:pt x="205181" y="41313"/>
                </a:lnTo>
                <a:lnTo>
                  <a:pt x="205181" y="38430"/>
                </a:lnTo>
                <a:lnTo>
                  <a:pt x="205320" y="35432"/>
                </a:lnTo>
                <a:lnTo>
                  <a:pt x="205320" y="32550"/>
                </a:lnTo>
                <a:lnTo>
                  <a:pt x="205320" y="29552"/>
                </a:lnTo>
                <a:lnTo>
                  <a:pt x="205320" y="26542"/>
                </a:lnTo>
                <a:lnTo>
                  <a:pt x="205447" y="23660"/>
                </a:lnTo>
                <a:lnTo>
                  <a:pt x="205447" y="8889"/>
                </a:lnTo>
                <a:lnTo>
                  <a:pt x="205600" y="5892"/>
                </a:lnTo>
                <a:lnTo>
                  <a:pt x="205600" y="3009"/>
                </a:lnTo>
                <a:lnTo>
                  <a:pt x="205600" y="0"/>
                </a:lnTo>
                <a:lnTo>
                  <a:pt x="205866" y="0"/>
                </a:lnTo>
                <a:lnTo>
                  <a:pt x="205866" y="17779"/>
                </a:lnTo>
                <a:lnTo>
                  <a:pt x="206019" y="20662"/>
                </a:lnTo>
                <a:lnTo>
                  <a:pt x="206019" y="23660"/>
                </a:lnTo>
                <a:lnTo>
                  <a:pt x="206019" y="26542"/>
                </a:lnTo>
                <a:lnTo>
                  <a:pt x="206019" y="29552"/>
                </a:lnTo>
                <a:lnTo>
                  <a:pt x="206159" y="32550"/>
                </a:lnTo>
                <a:lnTo>
                  <a:pt x="206159" y="35432"/>
                </a:lnTo>
                <a:lnTo>
                  <a:pt x="206159" y="38430"/>
                </a:lnTo>
                <a:lnTo>
                  <a:pt x="206298" y="41313"/>
                </a:lnTo>
                <a:lnTo>
                  <a:pt x="206298" y="44322"/>
                </a:lnTo>
                <a:lnTo>
                  <a:pt x="206298" y="47320"/>
                </a:lnTo>
                <a:lnTo>
                  <a:pt x="206438" y="50203"/>
                </a:lnTo>
                <a:lnTo>
                  <a:pt x="206438" y="53200"/>
                </a:lnTo>
                <a:lnTo>
                  <a:pt x="206578" y="56083"/>
                </a:lnTo>
                <a:lnTo>
                  <a:pt x="206578" y="59093"/>
                </a:lnTo>
                <a:lnTo>
                  <a:pt x="206717" y="62090"/>
                </a:lnTo>
                <a:lnTo>
                  <a:pt x="206870" y="64973"/>
                </a:lnTo>
                <a:lnTo>
                  <a:pt x="206870" y="67983"/>
                </a:lnTo>
                <a:lnTo>
                  <a:pt x="206997" y="70865"/>
                </a:lnTo>
                <a:lnTo>
                  <a:pt x="207136" y="73863"/>
                </a:lnTo>
                <a:lnTo>
                  <a:pt x="207276" y="76873"/>
                </a:lnTo>
                <a:lnTo>
                  <a:pt x="207429" y="79743"/>
                </a:lnTo>
                <a:lnTo>
                  <a:pt x="207556" y="82753"/>
                </a:lnTo>
                <a:lnTo>
                  <a:pt x="207695" y="85636"/>
                </a:lnTo>
                <a:lnTo>
                  <a:pt x="207848" y="88633"/>
                </a:lnTo>
                <a:lnTo>
                  <a:pt x="207975" y="91516"/>
                </a:lnTo>
                <a:lnTo>
                  <a:pt x="208114" y="94526"/>
                </a:lnTo>
                <a:lnTo>
                  <a:pt x="208406" y="97523"/>
                </a:lnTo>
                <a:lnTo>
                  <a:pt x="208533" y="100406"/>
                </a:lnTo>
                <a:lnTo>
                  <a:pt x="208826" y="103416"/>
                </a:lnTo>
                <a:lnTo>
                  <a:pt x="208965" y="106298"/>
                </a:lnTo>
                <a:lnTo>
                  <a:pt x="209245" y="109296"/>
                </a:lnTo>
                <a:lnTo>
                  <a:pt x="209384" y="112293"/>
                </a:lnTo>
                <a:lnTo>
                  <a:pt x="209664" y="115176"/>
                </a:lnTo>
                <a:lnTo>
                  <a:pt x="209943" y="118186"/>
                </a:lnTo>
                <a:lnTo>
                  <a:pt x="210223" y="121069"/>
                </a:lnTo>
                <a:lnTo>
                  <a:pt x="210515" y="124066"/>
                </a:lnTo>
                <a:lnTo>
                  <a:pt x="210781" y="127063"/>
                </a:lnTo>
                <a:lnTo>
                  <a:pt x="211200" y="129946"/>
                </a:lnTo>
                <a:lnTo>
                  <a:pt x="211493" y="132956"/>
                </a:lnTo>
                <a:lnTo>
                  <a:pt x="211759" y="135839"/>
                </a:lnTo>
                <a:lnTo>
                  <a:pt x="212191" y="138836"/>
                </a:lnTo>
                <a:lnTo>
                  <a:pt x="212610" y="141719"/>
                </a:lnTo>
                <a:lnTo>
                  <a:pt x="212890" y="144716"/>
                </a:lnTo>
                <a:lnTo>
                  <a:pt x="213309" y="147726"/>
                </a:lnTo>
                <a:lnTo>
                  <a:pt x="213740" y="150609"/>
                </a:lnTo>
                <a:lnTo>
                  <a:pt x="214160" y="153606"/>
                </a:lnTo>
                <a:lnTo>
                  <a:pt x="214566" y="156489"/>
                </a:lnTo>
                <a:lnTo>
                  <a:pt x="214985" y="159499"/>
                </a:lnTo>
                <a:lnTo>
                  <a:pt x="215404" y="162496"/>
                </a:lnTo>
                <a:lnTo>
                  <a:pt x="215976" y="165379"/>
                </a:lnTo>
                <a:lnTo>
                  <a:pt x="216407" y="168389"/>
                </a:lnTo>
                <a:lnTo>
                  <a:pt x="216966" y="171259"/>
                </a:lnTo>
                <a:lnTo>
                  <a:pt x="217385" y="174269"/>
                </a:lnTo>
                <a:lnTo>
                  <a:pt x="217944" y="177266"/>
                </a:lnTo>
                <a:lnTo>
                  <a:pt x="218363" y="180162"/>
                </a:lnTo>
                <a:lnTo>
                  <a:pt x="218922" y="183159"/>
                </a:lnTo>
                <a:lnTo>
                  <a:pt x="219341" y="186042"/>
                </a:lnTo>
                <a:lnTo>
                  <a:pt x="219900" y="189039"/>
                </a:lnTo>
                <a:lnTo>
                  <a:pt x="220459" y="192049"/>
                </a:lnTo>
                <a:lnTo>
                  <a:pt x="221030" y="194932"/>
                </a:lnTo>
                <a:lnTo>
                  <a:pt x="221589" y="197929"/>
                </a:lnTo>
                <a:lnTo>
                  <a:pt x="222008" y="200812"/>
                </a:lnTo>
                <a:lnTo>
                  <a:pt x="222567" y="203809"/>
                </a:lnTo>
                <a:lnTo>
                  <a:pt x="223126" y="206692"/>
                </a:lnTo>
                <a:lnTo>
                  <a:pt x="223697" y="209702"/>
                </a:lnTo>
                <a:lnTo>
                  <a:pt x="224256" y="212699"/>
                </a:lnTo>
                <a:lnTo>
                  <a:pt x="224675" y="215582"/>
                </a:lnTo>
                <a:lnTo>
                  <a:pt x="225234" y="218579"/>
                </a:lnTo>
                <a:lnTo>
                  <a:pt x="225793" y="221462"/>
                </a:lnTo>
                <a:lnTo>
                  <a:pt x="226352" y="224472"/>
                </a:lnTo>
                <a:lnTo>
                  <a:pt x="226771" y="227469"/>
                </a:lnTo>
                <a:lnTo>
                  <a:pt x="227342" y="230352"/>
                </a:lnTo>
                <a:lnTo>
                  <a:pt x="227749" y="233362"/>
                </a:lnTo>
                <a:lnTo>
                  <a:pt x="228320" y="236245"/>
                </a:lnTo>
                <a:lnTo>
                  <a:pt x="228739" y="239242"/>
                </a:lnTo>
                <a:lnTo>
                  <a:pt x="229158" y="242239"/>
                </a:lnTo>
                <a:lnTo>
                  <a:pt x="229717" y="245122"/>
                </a:lnTo>
                <a:lnTo>
                  <a:pt x="230149" y="248132"/>
                </a:lnTo>
                <a:lnTo>
                  <a:pt x="230568" y="251015"/>
                </a:lnTo>
                <a:lnTo>
                  <a:pt x="230987" y="254012"/>
                </a:lnTo>
                <a:lnTo>
                  <a:pt x="231266" y="257022"/>
                </a:lnTo>
                <a:lnTo>
                  <a:pt x="231686" y="259892"/>
                </a:lnTo>
                <a:lnTo>
                  <a:pt x="232105" y="262902"/>
                </a:lnTo>
                <a:lnTo>
                  <a:pt x="232384" y="265785"/>
                </a:lnTo>
                <a:lnTo>
                  <a:pt x="232816" y="268795"/>
                </a:lnTo>
                <a:lnTo>
                  <a:pt x="233083" y="271665"/>
                </a:lnTo>
                <a:lnTo>
                  <a:pt x="233375" y="274675"/>
                </a:lnTo>
                <a:lnTo>
                  <a:pt x="233641" y="277672"/>
                </a:lnTo>
                <a:lnTo>
                  <a:pt x="233921" y="280555"/>
                </a:lnTo>
                <a:lnTo>
                  <a:pt x="234060" y="283565"/>
                </a:lnTo>
                <a:lnTo>
                  <a:pt x="234353" y="286448"/>
                </a:lnTo>
                <a:lnTo>
                  <a:pt x="234480" y="289445"/>
                </a:lnTo>
                <a:lnTo>
                  <a:pt x="234772" y="292442"/>
                </a:lnTo>
                <a:lnTo>
                  <a:pt x="234911" y="295325"/>
                </a:lnTo>
                <a:lnTo>
                  <a:pt x="235038" y="298335"/>
                </a:lnTo>
                <a:lnTo>
                  <a:pt x="235191" y="301218"/>
                </a:lnTo>
                <a:lnTo>
                  <a:pt x="235330" y="304215"/>
                </a:lnTo>
                <a:lnTo>
                  <a:pt x="235330" y="307212"/>
                </a:lnTo>
                <a:lnTo>
                  <a:pt x="235470" y="310095"/>
                </a:lnTo>
                <a:lnTo>
                  <a:pt x="235470" y="313105"/>
                </a:lnTo>
                <a:lnTo>
                  <a:pt x="235610" y="315988"/>
                </a:lnTo>
                <a:lnTo>
                  <a:pt x="235610" y="318985"/>
                </a:lnTo>
                <a:lnTo>
                  <a:pt x="235610" y="321995"/>
                </a:lnTo>
                <a:lnTo>
                  <a:pt x="235610" y="324878"/>
                </a:lnTo>
                <a:lnTo>
                  <a:pt x="235610" y="327875"/>
                </a:lnTo>
                <a:lnTo>
                  <a:pt x="235470" y="330758"/>
                </a:lnTo>
                <a:lnTo>
                  <a:pt x="235470" y="333755"/>
                </a:lnTo>
                <a:lnTo>
                  <a:pt x="235470" y="336638"/>
                </a:lnTo>
                <a:lnTo>
                  <a:pt x="235330" y="339648"/>
                </a:lnTo>
                <a:lnTo>
                  <a:pt x="235191" y="342645"/>
                </a:lnTo>
                <a:lnTo>
                  <a:pt x="235191" y="345528"/>
                </a:lnTo>
                <a:lnTo>
                  <a:pt x="235038" y="348538"/>
                </a:lnTo>
                <a:lnTo>
                  <a:pt x="234911" y="351408"/>
                </a:lnTo>
                <a:lnTo>
                  <a:pt x="234772" y="354418"/>
                </a:lnTo>
                <a:lnTo>
                  <a:pt x="234772" y="357428"/>
                </a:lnTo>
                <a:lnTo>
                  <a:pt x="234632" y="360298"/>
                </a:lnTo>
                <a:lnTo>
                  <a:pt x="234480" y="363308"/>
                </a:lnTo>
                <a:lnTo>
                  <a:pt x="234353" y="366179"/>
                </a:lnTo>
                <a:lnTo>
                  <a:pt x="234213" y="369188"/>
                </a:lnTo>
                <a:lnTo>
                  <a:pt x="234060" y="372198"/>
                </a:lnTo>
                <a:lnTo>
                  <a:pt x="233921" y="375081"/>
                </a:lnTo>
                <a:lnTo>
                  <a:pt x="233794" y="378078"/>
                </a:lnTo>
                <a:lnTo>
                  <a:pt x="233641" y="380961"/>
                </a:lnTo>
                <a:lnTo>
                  <a:pt x="233502" y="383959"/>
                </a:lnTo>
                <a:lnTo>
                  <a:pt x="233375" y="386968"/>
                </a:lnTo>
                <a:lnTo>
                  <a:pt x="233222" y="389851"/>
                </a:lnTo>
                <a:lnTo>
                  <a:pt x="233083" y="392849"/>
                </a:lnTo>
                <a:lnTo>
                  <a:pt x="232943" y="395731"/>
                </a:lnTo>
                <a:lnTo>
                  <a:pt x="232943" y="398729"/>
                </a:lnTo>
                <a:lnTo>
                  <a:pt x="232816" y="401624"/>
                </a:lnTo>
                <a:lnTo>
                  <a:pt x="232663" y="404621"/>
                </a:lnTo>
                <a:lnTo>
                  <a:pt x="232663" y="407619"/>
                </a:lnTo>
                <a:lnTo>
                  <a:pt x="232524" y="410502"/>
                </a:lnTo>
                <a:lnTo>
                  <a:pt x="232524" y="413511"/>
                </a:lnTo>
                <a:lnTo>
                  <a:pt x="232384" y="416394"/>
                </a:lnTo>
                <a:lnTo>
                  <a:pt x="232384" y="419392"/>
                </a:lnTo>
                <a:lnTo>
                  <a:pt x="232384" y="437172"/>
                </a:lnTo>
                <a:lnTo>
                  <a:pt x="232524" y="440042"/>
                </a:lnTo>
                <a:lnTo>
                  <a:pt x="232524" y="443052"/>
                </a:lnTo>
                <a:lnTo>
                  <a:pt x="232663" y="445935"/>
                </a:lnTo>
                <a:lnTo>
                  <a:pt x="232663" y="448944"/>
                </a:lnTo>
                <a:lnTo>
                  <a:pt x="232816" y="451815"/>
                </a:lnTo>
                <a:lnTo>
                  <a:pt x="232943" y="454825"/>
                </a:lnTo>
                <a:lnTo>
                  <a:pt x="233083" y="457822"/>
                </a:lnTo>
                <a:lnTo>
                  <a:pt x="233083" y="460705"/>
                </a:lnTo>
                <a:lnTo>
                  <a:pt x="233222" y="463715"/>
                </a:lnTo>
                <a:lnTo>
                  <a:pt x="233375" y="466597"/>
                </a:lnTo>
                <a:lnTo>
                  <a:pt x="233502" y="469595"/>
                </a:lnTo>
                <a:lnTo>
                  <a:pt x="233794" y="472592"/>
                </a:lnTo>
                <a:lnTo>
                  <a:pt x="233921" y="475475"/>
                </a:lnTo>
                <a:lnTo>
                  <a:pt x="234060" y="478485"/>
                </a:lnTo>
                <a:lnTo>
                  <a:pt x="234213" y="481368"/>
                </a:lnTo>
                <a:lnTo>
                  <a:pt x="234353" y="484365"/>
                </a:lnTo>
                <a:lnTo>
                  <a:pt x="234480" y="487362"/>
                </a:lnTo>
                <a:lnTo>
                  <a:pt x="234632" y="490258"/>
                </a:lnTo>
                <a:lnTo>
                  <a:pt x="234772" y="493255"/>
                </a:lnTo>
                <a:lnTo>
                  <a:pt x="235038" y="496138"/>
                </a:lnTo>
                <a:lnTo>
                  <a:pt x="235191" y="499135"/>
                </a:lnTo>
                <a:lnTo>
                  <a:pt x="235330" y="502145"/>
                </a:lnTo>
                <a:lnTo>
                  <a:pt x="235470" y="505028"/>
                </a:lnTo>
                <a:lnTo>
                  <a:pt x="235610" y="508025"/>
                </a:lnTo>
                <a:lnTo>
                  <a:pt x="235750" y="510908"/>
                </a:lnTo>
                <a:lnTo>
                  <a:pt x="235889" y="513905"/>
                </a:lnTo>
                <a:lnTo>
                  <a:pt x="235889" y="516788"/>
                </a:lnTo>
                <a:lnTo>
                  <a:pt x="236029" y="519798"/>
                </a:lnTo>
                <a:lnTo>
                  <a:pt x="236169" y="522808"/>
                </a:lnTo>
                <a:lnTo>
                  <a:pt x="236169" y="525678"/>
                </a:lnTo>
                <a:lnTo>
                  <a:pt x="236308" y="528688"/>
                </a:lnTo>
                <a:lnTo>
                  <a:pt x="236308" y="531558"/>
                </a:lnTo>
                <a:lnTo>
                  <a:pt x="236461" y="534568"/>
                </a:lnTo>
                <a:lnTo>
                  <a:pt x="236461" y="537578"/>
                </a:lnTo>
                <a:lnTo>
                  <a:pt x="236461" y="564108"/>
                </a:lnTo>
                <a:lnTo>
                  <a:pt x="236308" y="567118"/>
                </a:lnTo>
                <a:lnTo>
                  <a:pt x="236308" y="570001"/>
                </a:lnTo>
                <a:lnTo>
                  <a:pt x="236308" y="572998"/>
                </a:lnTo>
                <a:lnTo>
                  <a:pt x="236169" y="575881"/>
                </a:lnTo>
                <a:lnTo>
                  <a:pt x="236169" y="578891"/>
                </a:lnTo>
                <a:lnTo>
                  <a:pt x="236169" y="581774"/>
                </a:lnTo>
                <a:lnTo>
                  <a:pt x="236029" y="584771"/>
                </a:lnTo>
                <a:lnTo>
                  <a:pt x="236029" y="608431"/>
                </a:lnTo>
                <a:lnTo>
                  <a:pt x="236169" y="611314"/>
                </a:lnTo>
                <a:lnTo>
                  <a:pt x="236169" y="614311"/>
                </a:lnTo>
                <a:lnTo>
                  <a:pt x="236308" y="617321"/>
                </a:lnTo>
                <a:lnTo>
                  <a:pt x="236461" y="620191"/>
                </a:lnTo>
                <a:lnTo>
                  <a:pt x="236588" y="623201"/>
                </a:lnTo>
                <a:lnTo>
                  <a:pt x="236727" y="626084"/>
                </a:lnTo>
                <a:lnTo>
                  <a:pt x="236880" y="629094"/>
                </a:lnTo>
                <a:lnTo>
                  <a:pt x="237147" y="632091"/>
                </a:lnTo>
                <a:lnTo>
                  <a:pt x="237286" y="634974"/>
                </a:lnTo>
                <a:lnTo>
                  <a:pt x="237578" y="637971"/>
                </a:lnTo>
                <a:lnTo>
                  <a:pt x="237858" y="640854"/>
                </a:lnTo>
                <a:lnTo>
                  <a:pt x="238277" y="643864"/>
                </a:lnTo>
                <a:lnTo>
                  <a:pt x="238556" y="646734"/>
                </a:lnTo>
                <a:lnTo>
                  <a:pt x="238975" y="649744"/>
                </a:lnTo>
                <a:lnTo>
                  <a:pt x="239394" y="652741"/>
                </a:lnTo>
                <a:lnTo>
                  <a:pt x="239814" y="655637"/>
                </a:lnTo>
                <a:lnTo>
                  <a:pt x="240245" y="658634"/>
                </a:lnTo>
                <a:lnTo>
                  <a:pt x="240791" y="661517"/>
                </a:lnTo>
                <a:lnTo>
                  <a:pt x="241350" y="664514"/>
                </a:lnTo>
                <a:lnTo>
                  <a:pt x="241922" y="667524"/>
                </a:lnTo>
                <a:lnTo>
                  <a:pt x="242481" y="670407"/>
                </a:lnTo>
                <a:lnTo>
                  <a:pt x="243179" y="673404"/>
                </a:lnTo>
                <a:lnTo>
                  <a:pt x="243751" y="676287"/>
                </a:lnTo>
                <a:lnTo>
                  <a:pt x="244449" y="679284"/>
                </a:lnTo>
                <a:lnTo>
                  <a:pt x="245287" y="682294"/>
                </a:lnTo>
                <a:lnTo>
                  <a:pt x="245998" y="685177"/>
                </a:lnTo>
                <a:lnTo>
                  <a:pt x="246684" y="688174"/>
                </a:lnTo>
                <a:lnTo>
                  <a:pt x="247535" y="691057"/>
                </a:lnTo>
                <a:lnTo>
                  <a:pt x="248373" y="694054"/>
                </a:lnTo>
                <a:lnTo>
                  <a:pt x="249224" y="697064"/>
                </a:lnTo>
                <a:lnTo>
                  <a:pt x="250050" y="699947"/>
                </a:lnTo>
                <a:lnTo>
                  <a:pt x="251040" y="702944"/>
                </a:lnTo>
                <a:lnTo>
                  <a:pt x="251891" y="705827"/>
                </a:lnTo>
                <a:lnTo>
                  <a:pt x="252869" y="708825"/>
                </a:lnTo>
                <a:lnTo>
                  <a:pt x="253847" y="711720"/>
                </a:lnTo>
                <a:lnTo>
                  <a:pt x="254825" y="714717"/>
                </a:lnTo>
                <a:lnTo>
                  <a:pt x="255803" y="717727"/>
                </a:lnTo>
                <a:lnTo>
                  <a:pt x="256781" y="720597"/>
                </a:lnTo>
                <a:lnTo>
                  <a:pt x="257759" y="723607"/>
                </a:lnTo>
                <a:lnTo>
                  <a:pt x="258889" y="726490"/>
                </a:lnTo>
                <a:lnTo>
                  <a:pt x="259867" y="729487"/>
                </a:lnTo>
                <a:lnTo>
                  <a:pt x="260997" y="732497"/>
                </a:lnTo>
                <a:lnTo>
                  <a:pt x="262115" y="735380"/>
                </a:lnTo>
                <a:lnTo>
                  <a:pt x="263093" y="738377"/>
                </a:lnTo>
                <a:lnTo>
                  <a:pt x="264223" y="741260"/>
                </a:lnTo>
                <a:lnTo>
                  <a:pt x="265341" y="744270"/>
                </a:lnTo>
                <a:lnTo>
                  <a:pt x="266471" y="747267"/>
                </a:lnTo>
                <a:lnTo>
                  <a:pt x="267588" y="750150"/>
                </a:lnTo>
                <a:lnTo>
                  <a:pt x="268719" y="753148"/>
                </a:lnTo>
                <a:lnTo>
                  <a:pt x="269963" y="756030"/>
                </a:lnTo>
                <a:lnTo>
                  <a:pt x="271094" y="759040"/>
                </a:lnTo>
                <a:lnTo>
                  <a:pt x="272211" y="761923"/>
                </a:lnTo>
                <a:lnTo>
                  <a:pt x="273342" y="764920"/>
                </a:lnTo>
                <a:lnTo>
                  <a:pt x="274599" y="767918"/>
                </a:lnTo>
                <a:lnTo>
                  <a:pt x="275716" y="770801"/>
                </a:lnTo>
                <a:lnTo>
                  <a:pt x="276986" y="773810"/>
                </a:lnTo>
                <a:lnTo>
                  <a:pt x="278244" y="776693"/>
                </a:lnTo>
                <a:lnTo>
                  <a:pt x="279501" y="779691"/>
                </a:lnTo>
                <a:lnTo>
                  <a:pt x="280631" y="782688"/>
                </a:lnTo>
                <a:lnTo>
                  <a:pt x="281889" y="785571"/>
                </a:lnTo>
                <a:lnTo>
                  <a:pt x="283146" y="788581"/>
                </a:lnTo>
                <a:lnTo>
                  <a:pt x="284556" y="791463"/>
                </a:lnTo>
                <a:lnTo>
                  <a:pt x="285813" y="794461"/>
                </a:lnTo>
                <a:lnTo>
                  <a:pt x="287083" y="797471"/>
                </a:lnTo>
                <a:lnTo>
                  <a:pt x="288480" y="800353"/>
                </a:lnTo>
                <a:lnTo>
                  <a:pt x="289890" y="803351"/>
                </a:lnTo>
                <a:lnTo>
                  <a:pt x="291287" y="806234"/>
                </a:lnTo>
                <a:lnTo>
                  <a:pt x="298576" y="821004"/>
                </a:lnTo>
                <a:lnTo>
                  <a:pt x="300126" y="824014"/>
                </a:lnTo>
                <a:lnTo>
                  <a:pt x="301663" y="826884"/>
                </a:lnTo>
                <a:lnTo>
                  <a:pt x="303352" y="829894"/>
                </a:lnTo>
                <a:lnTo>
                  <a:pt x="304888" y="832904"/>
                </a:lnTo>
                <a:lnTo>
                  <a:pt x="306577" y="835786"/>
                </a:lnTo>
                <a:lnTo>
                  <a:pt x="308254" y="838784"/>
                </a:lnTo>
                <a:lnTo>
                  <a:pt x="310083" y="841667"/>
                </a:lnTo>
                <a:lnTo>
                  <a:pt x="311759" y="844664"/>
                </a:lnTo>
                <a:lnTo>
                  <a:pt x="313588" y="847674"/>
                </a:lnTo>
                <a:lnTo>
                  <a:pt x="315404" y="850557"/>
                </a:lnTo>
                <a:lnTo>
                  <a:pt x="317233" y="853554"/>
                </a:lnTo>
                <a:lnTo>
                  <a:pt x="319201" y="856437"/>
                </a:lnTo>
                <a:lnTo>
                  <a:pt x="321030" y="859434"/>
                </a:lnTo>
                <a:lnTo>
                  <a:pt x="322986" y="862444"/>
                </a:lnTo>
                <a:lnTo>
                  <a:pt x="324942" y="865327"/>
                </a:lnTo>
                <a:lnTo>
                  <a:pt x="326910" y="868324"/>
                </a:lnTo>
                <a:lnTo>
                  <a:pt x="329018" y="871207"/>
                </a:lnTo>
                <a:lnTo>
                  <a:pt x="330974" y="874204"/>
                </a:lnTo>
                <a:lnTo>
                  <a:pt x="333082" y="877214"/>
                </a:lnTo>
                <a:lnTo>
                  <a:pt x="335191" y="880097"/>
                </a:lnTo>
                <a:lnTo>
                  <a:pt x="337286" y="883094"/>
                </a:lnTo>
                <a:lnTo>
                  <a:pt x="339394" y="885977"/>
                </a:lnTo>
                <a:lnTo>
                  <a:pt x="341502" y="888987"/>
                </a:lnTo>
                <a:lnTo>
                  <a:pt x="343598" y="891870"/>
                </a:lnTo>
                <a:lnTo>
                  <a:pt x="345706" y="894867"/>
                </a:lnTo>
                <a:lnTo>
                  <a:pt x="347802" y="897877"/>
                </a:lnTo>
                <a:lnTo>
                  <a:pt x="349910" y="900747"/>
                </a:lnTo>
                <a:lnTo>
                  <a:pt x="352018" y="903757"/>
                </a:lnTo>
                <a:lnTo>
                  <a:pt x="354114" y="906640"/>
                </a:lnTo>
                <a:lnTo>
                  <a:pt x="356222" y="909637"/>
                </a:lnTo>
                <a:lnTo>
                  <a:pt x="358330" y="912647"/>
                </a:lnTo>
                <a:lnTo>
                  <a:pt x="360425" y="915530"/>
                </a:lnTo>
                <a:lnTo>
                  <a:pt x="362534" y="918527"/>
                </a:lnTo>
                <a:lnTo>
                  <a:pt x="364502" y="921410"/>
                </a:lnTo>
                <a:lnTo>
                  <a:pt x="366610" y="924420"/>
                </a:lnTo>
                <a:lnTo>
                  <a:pt x="368566" y="927417"/>
                </a:lnTo>
                <a:lnTo>
                  <a:pt x="370522" y="930300"/>
                </a:lnTo>
                <a:lnTo>
                  <a:pt x="372351" y="933297"/>
                </a:lnTo>
                <a:lnTo>
                  <a:pt x="374319" y="936180"/>
                </a:lnTo>
                <a:lnTo>
                  <a:pt x="376148" y="939190"/>
                </a:lnTo>
                <a:lnTo>
                  <a:pt x="377964" y="942187"/>
                </a:lnTo>
                <a:lnTo>
                  <a:pt x="379641" y="945070"/>
                </a:lnTo>
                <a:lnTo>
                  <a:pt x="381469" y="948067"/>
                </a:lnTo>
                <a:lnTo>
                  <a:pt x="383146" y="950950"/>
                </a:lnTo>
                <a:lnTo>
                  <a:pt x="384708" y="953960"/>
                </a:lnTo>
                <a:lnTo>
                  <a:pt x="386245" y="956843"/>
                </a:lnTo>
                <a:lnTo>
                  <a:pt x="387781" y="959840"/>
                </a:lnTo>
                <a:lnTo>
                  <a:pt x="389331" y="962837"/>
                </a:lnTo>
                <a:lnTo>
                  <a:pt x="390728" y="965720"/>
                </a:lnTo>
                <a:lnTo>
                  <a:pt x="392137" y="968730"/>
                </a:lnTo>
                <a:lnTo>
                  <a:pt x="393395" y="971613"/>
                </a:lnTo>
                <a:lnTo>
                  <a:pt x="394792" y="974610"/>
                </a:lnTo>
                <a:lnTo>
                  <a:pt x="395909" y="977620"/>
                </a:lnTo>
                <a:lnTo>
                  <a:pt x="397179" y="980503"/>
                </a:lnTo>
                <a:lnTo>
                  <a:pt x="398297" y="983500"/>
                </a:lnTo>
                <a:lnTo>
                  <a:pt x="399287" y="986383"/>
                </a:lnTo>
                <a:lnTo>
                  <a:pt x="400265" y="989380"/>
                </a:lnTo>
                <a:lnTo>
                  <a:pt x="401243" y="992390"/>
                </a:lnTo>
                <a:lnTo>
                  <a:pt x="402221" y="995273"/>
                </a:lnTo>
                <a:lnTo>
                  <a:pt x="403072" y="998270"/>
                </a:lnTo>
                <a:lnTo>
                  <a:pt x="403910" y="1001153"/>
                </a:lnTo>
                <a:lnTo>
                  <a:pt x="404761" y="1004163"/>
                </a:lnTo>
                <a:lnTo>
                  <a:pt x="405447" y="1007033"/>
                </a:lnTo>
                <a:lnTo>
                  <a:pt x="406158" y="1010043"/>
                </a:lnTo>
                <a:lnTo>
                  <a:pt x="406717" y="1013053"/>
                </a:lnTo>
                <a:lnTo>
                  <a:pt x="407276" y="1015936"/>
                </a:lnTo>
                <a:lnTo>
                  <a:pt x="407835" y="1018933"/>
                </a:lnTo>
                <a:lnTo>
                  <a:pt x="408406" y="1021816"/>
                </a:lnTo>
                <a:lnTo>
                  <a:pt x="408825" y="1024813"/>
                </a:lnTo>
                <a:lnTo>
                  <a:pt x="409232" y="1027823"/>
                </a:lnTo>
                <a:lnTo>
                  <a:pt x="409651" y="1030706"/>
                </a:lnTo>
                <a:lnTo>
                  <a:pt x="410082" y="1033703"/>
                </a:lnTo>
                <a:lnTo>
                  <a:pt x="410362" y="1036586"/>
                </a:lnTo>
                <a:lnTo>
                  <a:pt x="410654" y="1039583"/>
                </a:lnTo>
                <a:lnTo>
                  <a:pt x="410921" y="1042593"/>
                </a:lnTo>
                <a:lnTo>
                  <a:pt x="411060" y="1045476"/>
                </a:lnTo>
                <a:lnTo>
                  <a:pt x="411200" y="1048473"/>
                </a:lnTo>
                <a:lnTo>
                  <a:pt x="411340" y="1051356"/>
                </a:lnTo>
                <a:lnTo>
                  <a:pt x="411340" y="1054353"/>
                </a:lnTo>
                <a:lnTo>
                  <a:pt x="411340" y="1057363"/>
                </a:lnTo>
                <a:lnTo>
                  <a:pt x="411340" y="1060246"/>
                </a:lnTo>
                <a:lnTo>
                  <a:pt x="411340" y="1063243"/>
                </a:lnTo>
                <a:lnTo>
                  <a:pt x="411200" y="1066126"/>
                </a:lnTo>
                <a:lnTo>
                  <a:pt x="409943" y="1080896"/>
                </a:lnTo>
                <a:lnTo>
                  <a:pt x="409651" y="1083906"/>
                </a:lnTo>
                <a:lnTo>
                  <a:pt x="409092" y="1086789"/>
                </a:lnTo>
                <a:lnTo>
                  <a:pt x="408533" y="1089799"/>
                </a:lnTo>
                <a:lnTo>
                  <a:pt x="407987" y="1092796"/>
                </a:lnTo>
                <a:lnTo>
                  <a:pt x="407415" y="1095667"/>
                </a:lnTo>
                <a:lnTo>
                  <a:pt x="406717" y="1098676"/>
                </a:lnTo>
                <a:lnTo>
                  <a:pt x="405879" y="1101559"/>
                </a:lnTo>
                <a:lnTo>
                  <a:pt x="405028" y="1104569"/>
                </a:lnTo>
                <a:lnTo>
                  <a:pt x="394093" y="1131100"/>
                </a:lnTo>
                <a:lnTo>
                  <a:pt x="392556" y="1134109"/>
                </a:lnTo>
                <a:lnTo>
                  <a:pt x="390867" y="1136992"/>
                </a:lnTo>
                <a:lnTo>
                  <a:pt x="389039" y="1139990"/>
                </a:lnTo>
                <a:lnTo>
                  <a:pt x="387222" y="1142999"/>
                </a:lnTo>
                <a:lnTo>
                  <a:pt x="385254" y="1145882"/>
                </a:lnTo>
                <a:lnTo>
                  <a:pt x="383285" y="1148880"/>
                </a:lnTo>
                <a:lnTo>
                  <a:pt x="381190" y="1151762"/>
                </a:lnTo>
                <a:lnTo>
                  <a:pt x="378942" y="1154760"/>
                </a:lnTo>
                <a:lnTo>
                  <a:pt x="376707" y="1157770"/>
                </a:lnTo>
                <a:lnTo>
                  <a:pt x="374459" y="1160652"/>
                </a:lnTo>
                <a:lnTo>
                  <a:pt x="372071" y="1163650"/>
                </a:lnTo>
                <a:lnTo>
                  <a:pt x="369544" y="1166533"/>
                </a:lnTo>
                <a:lnTo>
                  <a:pt x="367029" y="1169530"/>
                </a:lnTo>
                <a:lnTo>
                  <a:pt x="364502" y="1172540"/>
                </a:lnTo>
                <a:lnTo>
                  <a:pt x="361835" y="1175423"/>
                </a:lnTo>
                <a:lnTo>
                  <a:pt x="359028" y="1178432"/>
                </a:lnTo>
                <a:lnTo>
                  <a:pt x="356361" y="1181303"/>
                </a:lnTo>
                <a:lnTo>
                  <a:pt x="353555" y="1184313"/>
                </a:lnTo>
                <a:lnTo>
                  <a:pt x="350621" y="1187310"/>
                </a:lnTo>
                <a:lnTo>
                  <a:pt x="347675" y="1190193"/>
                </a:lnTo>
                <a:lnTo>
                  <a:pt x="344728" y="1193203"/>
                </a:lnTo>
                <a:lnTo>
                  <a:pt x="341782" y="1196085"/>
                </a:lnTo>
                <a:lnTo>
                  <a:pt x="338683" y="1199083"/>
                </a:lnTo>
                <a:lnTo>
                  <a:pt x="335749" y="1201966"/>
                </a:lnTo>
                <a:lnTo>
                  <a:pt x="332663" y="1204963"/>
                </a:lnTo>
                <a:lnTo>
                  <a:pt x="329577" y="1207973"/>
                </a:lnTo>
                <a:lnTo>
                  <a:pt x="326351" y="1210856"/>
                </a:lnTo>
                <a:lnTo>
                  <a:pt x="323265" y="1213853"/>
                </a:lnTo>
                <a:lnTo>
                  <a:pt x="320179" y="1216736"/>
                </a:lnTo>
                <a:lnTo>
                  <a:pt x="317093" y="1219733"/>
                </a:lnTo>
                <a:lnTo>
                  <a:pt x="313867" y="1222743"/>
                </a:lnTo>
                <a:lnTo>
                  <a:pt x="310781" y="1225626"/>
                </a:lnTo>
                <a:lnTo>
                  <a:pt x="307695" y="1228623"/>
                </a:lnTo>
                <a:lnTo>
                  <a:pt x="304609" y="1231506"/>
                </a:lnTo>
                <a:lnTo>
                  <a:pt x="301536" y="1234516"/>
                </a:lnTo>
                <a:lnTo>
                  <a:pt x="298576" y="1237513"/>
                </a:lnTo>
                <a:lnTo>
                  <a:pt x="295490" y="1240396"/>
                </a:lnTo>
                <a:lnTo>
                  <a:pt x="292557" y="1243393"/>
                </a:lnTo>
                <a:lnTo>
                  <a:pt x="289598" y="1246276"/>
                </a:lnTo>
                <a:lnTo>
                  <a:pt x="286664" y="1249286"/>
                </a:lnTo>
                <a:lnTo>
                  <a:pt x="272770" y="1264056"/>
                </a:lnTo>
                <a:lnTo>
                  <a:pt x="270116" y="1266939"/>
                </a:lnTo>
                <a:lnTo>
                  <a:pt x="267588" y="1269936"/>
                </a:lnTo>
                <a:lnTo>
                  <a:pt x="265061" y="1272946"/>
                </a:lnTo>
                <a:lnTo>
                  <a:pt x="262534" y="1275816"/>
                </a:lnTo>
                <a:lnTo>
                  <a:pt x="260159" y="1278826"/>
                </a:lnTo>
                <a:lnTo>
                  <a:pt x="257759" y="1281709"/>
                </a:lnTo>
                <a:lnTo>
                  <a:pt x="255536" y="1284719"/>
                </a:lnTo>
                <a:lnTo>
                  <a:pt x="253288" y="1287716"/>
                </a:lnTo>
                <a:lnTo>
                  <a:pt x="251180" y="1290599"/>
                </a:lnTo>
                <a:lnTo>
                  <a:pt x="249072" y="1293596"/>
                </a:lnTo>
                <a:lnTo>
                  <a:pt x="246976" y="1296479"/>
                </a:lnTo>
                <a:lnTo>
                  <a:pt x="245008" y="1299489"/>
                </a:lnTo>
                <a:lnTo>
                  <a:pt x="243179" y="1302486"/>
                </a:lnTo>
                <a:lnTo>
                  <a:pt x="241350" y="1305369"/>
                </a:lnTo>
                <a:lnTo>
                  <a:pt x="228879" y="1329029"/>
                </a:lnTo>
                <a:lnTo>
                  <a:pt x="227482" y="1331912"/>
                </a:lnTo>
                <a:lnTo>
                  <a:pt x="226352" y="1334909"/>
                </a:lnTo>
                <a:lnTo>
                  <a:pt x="225094" y="1337919"/>
                </a:lnTo>
                <a:lnTo>
                  <a:pt x="223964" y="1340802"/>
                </a:lnTo>
                <a:lnTo>
                  <a:pt x="218224" y="1358582"/>
                </a:lnTo>
                <a:lnTo>
                  <a:pt x="217385" y="1361452"/>
                </a:lnTo>
                <a:lnTo>
                  <a:pt x="216674" y="1364462"/>
                </a:lnTo>
                <a:lnTo>
                  <a:pt x="215976" y="1367459"/>
                </a:lnTo>
                <a:lnTo>
                  <a:pt x="215277" y="1370342"/>
                </a:lnTo>
                <a:lnTo>
                  <a:pt x="214566" y="1373352"/>
                </a:lnTo>
                <a:lnTo>
                  <a:pt x="214007" y="1376235"/>
                </a:lnTo>
                <a:lnTo>
                  <a:pt x="213448" y="1379232"/>
                </a:lnTo>
                <a:lnTo>
                  <a:pt x="212890" y="1382115"/>
                </a:lnTo>
                <a:lnTo>
                  <a:pt x="212470" y="1385112"/>
                </a:lnTo>
                <a:lnTo>
                  <a:pt x="211912" y="1388122"/>
                </a:lnTo>
                <a:lnTo>
                  <a:pt x="211493" y="1391005"/>
                </a:lnTo>
                <a:lnTo>
                  <a:pt x="211073" y="1394002"/>
                </a:lnTo>
                <a:lnTo>
                  <a:pt x="210642" y="1396885"/>
                </a:lnTo>
                <a:lnTo>
                  <a:pt x="210362" y="1399895"/>
                </a:lnTo>
                <a:lnTo>
                  <a:pt x="209943" y="1402892"/>
                </a:lnTo>
                <a:lnTo>
                  <a:pt x="209664" y="1405775"/>
                </a:lnTo>
                <a:lnTo>
                  <a:pt x="209384" y="1408772"/>
                </a:lnTo>
                <a:lnTo>
                  <a:pt x="209092" y="1411655"/>
                </a:lnTo>
                <a:lnTo>
                  <a:pt x="208826" y="1414665"/>
                </a:lnTo>
                <a:lnTo>
                  <a:pt x="208533" y="1417662"/>
                </a:lnTo>
                <a:lnTo>
                  <a:pt x="208267" y="1420545"/>
                </a:lnTo>
                <a:lnTo>
                  <a:pt x="208114" y="1423542"/>
                </a:lnTo>
                <a:lnTo>
                  <a:pt x="207848" y="1426425"/>
                </a:lnTo>
                <a:lnTo>
                  <a:pt x="207695" y="1429435"/>
                </a:lnTo>
                <a:lnTo>
                  <a:pt x="207556" y="1432432"/>
                </a:lnTo>
                <a:lnTo>
                  <a:pt x="207429" y="1435315"/>
                </a:lnTo>
                <a:lnTo>
                  <a:pt x="207276" y="1438313"/>
                </a:lnTo>
                <a:lnTo>
                  <a:pt x="207136" y="1441195"/>
                </a:lnTo>
                <a:lnTo>
                  <a:pt x="206997" y="1444205"/>
                </a:lnTo>
                <a:lnTo>
                  <a:pt x="206870" y="1447088"/>
                </a:lnTo>
                <a:lnTo>
                  <a:pt x="206717" y="1450085"/>
                </a:lnTo>
                <a:lnTo>
                  <a:pt x="206717" y="1453095"/>
                </a:lnTo>
                <a:lnTo>
                  <a:pt x="206578" y="1455978"/>
                </a:lnTo>
                <a:lnTo>
                  <a:pt x="206438" y="1458975"/>
                </a:lnTo>
                <a:lnTo>
                  <a:pt x="206438" y="1461858"/>
                </a:lnTo>
                <a:lnTo>
                  <a:pt x="206298" y="1464868"/>
                </a:lnTo>
                <a:lnTo>
                  <a:pt x="206298" y="1467865"/>
                </a:lnTo>
                <a:lnTo>
                  <a:pt x="206298" y="1470748"/>
                </a:lnTo>
                <a:lnTo>
                  <a:pt x="206159" y="1473746"/>
                </a:lnTo>
                <a:lnTo>
                  <a:pt x="206159" y="1476628"/>
                </a:lnTo>
                <a:lnTo>
                  <a:pt x="206019" y="1479638"/>
                </a:lnTo>
                <a:lnTo>
                  <a:pt x="206019" y="1482636"/>
                </a:lnTo>
                <a:lnTo>
                  <a:pt x="206019" y="1485518"/>
                </a:lnTo>
                <a:lnTo>
                  <a:pt x="206019" y="1488528"/>
                </a:lnTo>
                <a:lnTo>
                  <a:pt x="206019" y="1491411"/>
                </a:lnTo>
                <a:lnTo>
                  <a:pt x="205866" y="1494408"/>
                </a:lnTo>
                <a:lnTo>
                  <a:pt x="205866" y="1509179"/>
                </a:lnTo>
                <a:lnTo>
                  <a:pt x="205600" y="150917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53033" y="2934049"/>
            <a:ext cx="411480" cy="1612900"/>
          </a:xfrm>
          <a:custGeom>
            <a:avLst/>
            <a:gdLst/>
            <a:ahLst/>
            <a:cxnLst/>
            <a:rect l="l" t="t" r="r" b="b"/>
            <a:pathLst>
              <a:path w="411479" h="1612900">
                <a:moveTo>
                  <a:pt x="206019" y="1587500"/>
                </a:moveTo>
                <a:lnTo>
                  <a:pt x="205320" y="1587500"/>
                </a:lnTo>
                <a:lnTo>
                  <a:pt x="205600" y="1612900"/>
                </a:lnTo>
                <a:lnTo>
                  <a:pt x="205739" y="1612900"/>
                </a:lnTo>
                <a:lnTo>
                  <a:pt x="206019" y="1587500"/>
                </a:lnTo>
                <a:close/>
              </a:path>
              <a:path w="411479" h="1612900">
                <a:moveTo>
                  <a:pt x="206159" y="1574800"/>
                </a:moveTo>
                <a:lnTo>
                  <a:pt x="205181" y="1574800"/>
                </a:lnTo>
                <a:lnTo>
                  <a:pt x="205181" y="1587500"/>
                </a:lnTo>
                <a:lnTo>
                  <a:pt x="206159" y="1587500"/>
                </a:lnTo>
                <a:lnTo>
                  <a:pt x="206159" y="1574800"/>
                </a:lnTo>
                <a:close/>
              </a:path>
              <a:path w="411479" h="1612900">
                <a:moveTo>
                  <a:pt x="207136" y="1549400"/>
                </a:moveTo>
                <a:lnTo>
                  <a:pt x="204203" y="1549400"/>
                </a:lnTo>
                <a:lnTo>
                  <a:pt x="204889" y="1562100"/>
                </a:lnTo>
                <a:lnTo>
                  <a:pt x="205041" y="1574800"/>
                </a:lnTo>
                <a:lnTo>
                  <a:pt x="206298" y="1574800"/>
                </a:lnTo>
                <a:lnTo>
                  <a:pt x="206438" y="1562100"/>
                </a:lnTo>
                <a:lnTo>
                  <a:pt x="206870" y="1562100"/>
                </a:lnTo>
                <a:lnTo>
                  <a:pt x="207136" y="1549400"/>
                </a:lnTo>
                <a:close/>
              </a:path>
              <a:path w="411479" h="1612900">
                <a:moveTo>
                  <a:pt x="207848" y="1536700"/>
                </a:moveTo>
                <a:lnTo>
                  <a:pt x="203492" y="1536700"/>
                </a:lnTo>
                <a:lnTo>
                  <a:pt x="203771" y="1549400"/>
                </a:lnTo>
                <a:lnTo>
                  <a:pt x="207556" y="1549400"/>
                </a:lnTo>
                <a:lnTo>
                  <a:pt x="207848" y="1536700"/>
                </a:lnTo>
                <a:close/>
              </a:path>
              <a:path w="411479" h="1612900">
                <a:moveTo>
                  <a:pt x="208826" y="1524000"/>
                </a:moveTo>
                <a:lnTo>
                  <a:pt x="202514" y="1524000"/>
                </a:lnTo>
                <a:lnTo>
                  <a:pt x="203352" y="1536700"/>
                </a:lnTo>
                <a:lnTo>
                  <a:pt x="207975" y="1536700"/>
                </a:lnTo>
                <a:lnTo>
                  <a:pt x="208826" y="1524000"/>
                </a:lnTo>
                <a:close/>
              </a:path>
              <a:path w="411479" h="1612900">
                <a:moveTo>
                  <a:pt x="210781" y="1511300"/>
                </a:moveTo>
                <a:lnTo>
                  <a:pt x="200558" y="1511300"/>
                </a:lnTo>
                <a:lnTo>
                  <a:pt x="201815" y="1524000"/>
                </a:lnTo>
                <a:lnTo>
                  <a:pt x="209524" y="1524000"/>
                </a:lnTo>
                <a:lnTo>
                  <a:pt x="210781" y="1511300"/>
                </a:lnTo>
                <a:close/>
              </a:path>
              <a:path w="411479" h="1612900">
                <a:moveTo>
                  <a:pt x="217385" y="1473200"/>
                </a:moveTo>
                <a:lnTo>
                  <a:pt x="193954" y="1473200"/>
                </a:lnTo>
                <a:lnTo>
                  <a:pt x="194665" y="1485900"/>
                </a:lnTo>
                <a:lnTo>
                  <a:pt x="197459" y="1498600"/>
                </a:lnTo>
                <a:lnTo>
                  <a:pt x="199148" y="1498600"/>
                </a:lnTo>
                <a:lnTo>
                  <a:pt x="199707" y="1511300"/>
                </a:lnTo>
                <a:lnTo>
                  <a:pt x="211632" y="1511300"/>
                </a:lnTo>
                <a:lnTo>
                  <a:pt x="213867" y="1498600"/>
                </a:lnTo>
                <a:lnTo>
                  <a:pt x="215976" y="1485900"/>
                </a:lnTo>
                <a:lnTo>
                  <a:pt x="217385" y="1473200"/>
                </a:lnTo>
                <a:close/>
              </a:path>
              <a:path w="411479" h="1612900">
                <a:moveTo>
                  <a:pt x="219900" y="1460500"/>
                </a:moveTo>
                <a:lnTo>
                  <a:pt x="191439" y="1460500"/>
                </a:lnTo>
                <a:lnTo>
                  <a:pt x="192277" y="1473200"/>
                </a:lnTo>
                <a:lnTo>
                  <a:pt x="219062" y="1473200"/>
                </a:lnTo>
                <a:lnTo>
                  <a:pt x="219900" y="1460500"/>
                </a:lnTo>
                <a:close/>
              </a:path>
              <a:path w="411479" h="1612900">
                <a:moveTo>
                  <a:pt x="224675" y="1447800"/>
                </a:moveTo>
                <a:lnTo>
                  <a:pt x="186664" y="1447800"/>
                </a:lnTo>
                <a:lnTo>
                  <a:pt x="187642" y="1460500"/>
                </a:lnTo>
                <a:lnTo>
                  <a:pt x="223697" y="1460500"/>
                </a:lnTo>
                <a:lnTo>
                  <a:pt x="224675" y="1447800"/>
                </a:lnTo>
                <a:close/>
              </a:path>
              <a:path w="411479" h="1612900">
                <a:moveTo>
                  <a:pt x="229019" y="1435100"/>
                </a:moveTo>
                <a:lnTo>
                  <a:pt x="182321" y="1435100"/>
                </a:lnTo>
                <a:lnTo>
                  <a:pt x="183438" y="1447800"/>
                </a:lnTo>
                <a:lnTo>
                  <a:pt x="227901" y="1447800"/>
                </a:lnTo>
                <a:lnTo>
                  <a:pt x="229019" y="1435100"/>
                </a:lnTo>
                <a:close/>
              </a:path>
              <a:path w="411479" h="1612900">
                <a:moveTo>
                  <a:pt x="233654" y="1422400"/>
                </a:moveTo>
                <a:lnTo>
                  <a:pt x="177685" y="1422400"/>
                </a:lnTo>
                <a:lnTo>
                  <a:pt x="178815" y="1435100"/>
                </a:lnTo>
                <a:lnTo>
                  <a:pt x="232524" y="1435100"/>
                </a:lnTo>
                <a:lnTo>
                  <a:pt x="233654" y="1422400"/>
                </a:lnTo>
                <a:close/>
              </a:path>
              <a:path w="411479" h="1612900">
                <a:moveTo>
                  <a:pt x="237439" y="1409700"/>
                </a:moveTo>
                <a:lnTo>
                  <a:pt x="173901" y="1409700"/>
                </a:lnTo>
                <a:lnTo>
                  <a:pt x="175171" y="1422400"/>
                </a:lnTo>
                <a:lnTo>
                  <a:pt x="236169" y="1422400"/>
                </a:lnTo>
                <a:lnTo>
                  <a:pt x="237439" y="1409700"/>
                </a:lnTo>
                <a:close/>
              </a:path>
              <a:path w="411479" h="1612900">
                <a:moveTo>
                  <a:pt x="242912" y="1397000"/>
                </a:moveTo>
                <a:lnTo>
                  <a:pt x="168427" y="1397000"/>
                </a:lnTo>
                <a:lnTo>
                  <a:pt x="169837" y="1409700"/>
                </a:lnTo>
                <a:lnTo>
                  <a:pt x="241503" y="1409700"/>
                </a:lnTo>
                <a:lnTo>
                  <a:pt x="242912" y="1397000"/>
                </a:lnTo>
                <a:close/>
              </a:path>
              <a:path w="411479" h="1612900">
                <a:moveTo>
                  <a:pt x="250469" y="1384300"/>
                </a:moveTo>
                <a:lnTo>
                  <a:pt x="160870" y="1384300"/>
                </a:lnTo>
                <a:lnTo>
                  <a:pt x="162534" y="1397000"/>
                </a:lnTo>
                <a:lnTo>
                  <a:pt x="248792" y="1397000"/>
                </a:lnTo>
                <a:lnTo>
                  <a:pt x="250469" y="1384300"/>
                </a:lnTo>
                <a:close/>
              </a:path>
              <a:path w="411479" h="1612900">
                <a:moveTo>
                  <a:pt x="257352" y="1371600"/>
                </a:moveTo>
                <a:lnTo>
                  <a:pt x="153987" y="1371600"/>
                </a:lnTo>
                <a:lnTo>
                  <a:pt x="157632" y="1384300"/>
                </a:lnTo>
                <a:lnTo>
                  <a:pt x="253707" y="1384300"/>
                </a:lnTo>
                <a:lnTo>
                  <a:pt x="257352" y="1371600"/>
                </a:lnTo>
                <a:close/>
              </a:path>
              <a:path w="411479" h="1612900">
                <a:moveTo>
                  <a:pt x="263093" y="1358900"/>
                </a:moveTo>
                <a:lnTo>
                  <a:pt x="148234" y="1358900"/>
                </a:lnTo>
                <a:lnTo>
                  <a:pt x="150329" y="1371600"/>
                </a:lnTo>
                <a:lnTo>
                  <a:pt x="260997" y="1371600"/>
                </a:lnTo>
                <a:lnTo>
                  <a:pt x="263093" y="1358900"/>
                </a:lnTo>
                <a:close/>
              </a:path>
              <a:path w="411479" h="1612900">
                <a:moveTo>
                  <a:pt x="271792" y="1346200"/>
                </a:moveTo>
                <a:lnTo>
                  <a:pt x="139547" y="1346200"/>
                </a:lnTo>
                <a:lnTo>
                  <a:pt x="141922" y="1358900"/>
                </a:lnTo>
                <a:lnTo>
                  <a:pt x="269405" y="1358900"/>
                </a:lnTo>
                <a:lnTo>
                  <a:pt x="271792" y="1346200"/>
                </a:lnTo>
                <a:close/>
              </a:path>
              <a:path w="411479" h="1612900">
                <a:moveTo>
                  <a:pt x="284708" y="1333500"/>
                </a:moveTo>
                <a:lnTo>
                  <a:pt x="126631" y="1333500"/>
                </a:lnTo>
                <a:lnTo>
                  <a:pt x="129438" y="1346200"/>
                </a:lnTo>
                <a:lnTo>
                  <a:pt x="281901" y="1346200"/>
                </a:lnTo>
                <a:lnTo>
                  <a:pt x="284708" y="1333500"/>
                </a:lnTo>
                <a:close/>
              </a:path>
              <a:path w="411479" h="1612900">
                <a:moveTo>
                  <a:pt x="296760" y="1320800"/>
                </a:moveTo>
                <a:lnTo>
                  <a:pt x="114579" y="1320800"/>
                </a:lnTo>
                <a:lnTo>
                  <a:pt x="117665" y="1333500"/>
                </a:lnTo>
                <a:lnTo>
                  <a:pt x="293674" y="1333500"/>
                </a:lnTo>
                <a:lnTo>
                  <a:pt x="296760" y="1320800"/>
                </a:lnTo>
                <a:close/>
              </a:path>
              <a:path w="411479" h="1612900">
                <a:moveTo>
                  <a:pt x="306857" y="1308100"/>
                </a:moveTo>
                <a:lnTo>
                  <a:pt x="104482" y="1308100"/>
                </a:lnTo>
                <a:lnTo>
                  <a:pt x="107848" y="1320800"/>
                </a:lnTo>
                <a:lnTo>
                  <a:pt x="303491" y="1320800"/>
                </a:lnTo>
                <a:lnTo>
                  <a:pt x="306857" y="1308100"/>
                </a:lnTo>
                <a:close/>
              </a:path>
              <a:path w="411479" h="1612900">
                <a:moveTo>
                  <a:pt x="366610" y="1257300"/>
                </a:moveTo>
                <a:lnTo>
                  <a:pt x="44729" y="1257300"/>
                </a:lnTo>
                <a:lnTo>
                  <a:pt x="48234" y="1270000"/>
                </a:lnTo>
                <a:lnTo>
                  <a:pt x="59308" y="1282700"/>
                </a:lnTo>
                <a:lnTo>
                  <a:pt x="90030" y="1295400"/>
                </a:lnTo>
                <a:lnTo>
                  <a:pt x="93675" y="1308100"/>
                </a:lnTo>
                <a:lnTo>
                  <a:pt x="317652" y="1308100"/>
                </a:lnTo>
                <a:lnTo>
                  <a:pt x="321297" y="1295400"/>
                </a:lnTo>
                <a:lnTo>
                  <a:pt x="336588" y="1295400"/>
                </a:lnTo>
                <a:lnTo>
                  <a:pt x="340525" y="1282700"/>
                </a:lnTo>
                <a:lnTo>
                  <a:pt x="352018" y="1282700"/>
                </a:lnTo>
                <a:lnTo>
                  <a:pt x="363092" y="1270000"/>
                </a:lnTo>
                <a:lnTo>
                  <a:pt x="366610" y="1257300"/>
                </a:lnTo>
                <a:close/>
              </a:path>
              <a:path w="411479" h="1612900">
                <a:moveTo>
                  <a:pt x="379933" y="1244600"/>
                </a:moveTo>
                <a:lnTo>
                  <a:pt x="31407" y="1244600"/>
                </a:lnTo>
                <a:lnTo>
                  <a:pt x="34632" y="1257300"/>
                </a:lnTo>
                <a:lnTo>
                  <a:pt x="376707" y="1257300"/>
                </a:lnTo>
                <a:lnTo>
                  <a:pt x="379933" y="1244600"/>
                </a:lnTo>
                <a:close/>
              </a:path>
              <a:path w="411479" h="1612900">
                <a:moveTo>
                  <a:pt x="393534" y="1231900"/>
                </a:moveTo>
                <a:lnTo>
                  <a:pt x="17805" y="1231900"/>
                </a:lnTo>
                <a:lnTo>
                  <a:pt x="20180" y="1244600"/>
                </a:lnTo>
                <a:lnTo>
                  <a:pt x="391147" y="1244600"/>
                </a:lnTo>
                <a:lnTo>
                  <a:pt x="393534" y="1231900"/>
                </a:lnTo>
                <a:close/>
              </a:path>
              <a:path w="411479" h="1612900">
                <a:moveTo>
                  <a:pt x="401662" y="1219200"/>
                </a:moveTo>
                <a:lnTo>
                  <a:pt x="9664" y="1219200"/>
                </a:lnTo>
                <a:lnTo>
                  <a:pt x="11353" y="1231900"/>
                </a:lnTo>
                <a:lnTo>
                  <a:pt x="399986" y="1231900"/>
                </a:lnTo>
                <a:lnTo>
                  <a:pt x="401662" y="1219200"/>
                </a:lnTo>
                <a:close/>
              </a:path>
              <a:path w="411479" h="1612900">
                <a:moveTo>
                  <a:pt x="406158" y="1206500"/>
                </a:moveTo>
                <a:lnTo>
                  <a:pt x="5181" y="1206500"/>
                </a:lnTo>
                <a:lnTo>
                  <a:pt x="6438" y="1219200"/>
                </a:lnTo>
                <a:lnTo>
                  <a:pt x="404888" y="1219200"/>
                </a:lnTo>
                <a:lnTo>
                  <a:pt x="406158" y="1206500"/>
                </a:lnTo>
                <a:close/>
              </a:path>
              <a:path w="411479" h="1612900">
                <a:moveTo>
                  <a:pt x="409943" y="1193800"/>
                </a:moveTo>
                <a:lnTo>
                  <a:pt x="1396" y="1193800"/>
                </a:lnTo>
                <a:lnTo>
                  <a:pt x="2095" y="1206500"/>
                </a:lnTo>
                <a:lnTo>
                  <a:pt x="409244" y="1206500"/>
                </a:lnTo>
                <a:lnTo>
                  <a:pt x="409943" y="1193800"/>
                </a:lnTo>
                <a:close/>
              </a:path>
              <a:path w="411479" h="1612900">
                <a:moveTo>
                  <a:pt x="411340" y="1181100"/>
                </a:moveTo>
                <a:lnTo>
                  <a:pt x="0" y="1181100"/>
                </a:lnTo>
                <a:lnTo>
                  <a:pt x="0" y="1193800"/>
                </a:lnTo>
                <a:lnTo>
                  <a:pt x="411340" y="1193800"/>
                </a:lnTo>
                <a:lnTo>
                  <a:pt x="411340" y="1181100"/>
                </a:lnTo>
                <a:close/>
              </a:path>
              <a:path w="411479" h="1612900">
                <a:moveTo>
                  <a:pt x="410222" y="1168400"/>
                </a:moveTo>
                <a:lnTo>
                  <a:pt x="1104" y="1168400"/>
                </a:lnTo>
                <a:lnTo>
                  <a:pt x="266" y="1181100"/>
                </a:lnTo>
                <a:lnTo>
                  <a:pt x="411073" y="1181100"/>
                </a:lnTo>
                <a:lnTo>
                  <a:pt x="410222" y="1168400"/>
                </a:lnTo>
                <a:close/>
              </a:path>
              <a:path w="411479" h="1612900">
                <a:moveTo>
                  <a:pt x="407987" y="1155700"/>
                </a:moveTo>
                <a:lnTo>
                  <a:pt x="3352" y="1155700"/>
                </a:lnTo>
                <a:lnTo>
                  <a:pt x="2514" y="1168400"/>
                </a:lnTo>
                <a:lnTo>
                  <a:pt x="408825" y="1168400"/>
                </a:lnTo>
                <a:lnTo>
                  <a:pt x="407987" y="1155700"/>
                </a:lnTo>
                <a:close/>
              </a:path>
              <a:path w="411479" h="1612900">
                <a:moveTo>
                  <a:pt x="403491" y="1143000"/>
                </a:moveTo>
                <a:lnTo>
                  <a:pt x="7848" y="1143000"/>
                </a:lnTo>
                <a:lnTo>
                  <a:pt x="6438" y="1155700"/>
                </a:lnTo>
                <a:lnTo>
                  <a:pt x="404888" y="1155700"/>
                </a:lnTo>
                <a:lnTo>
                  <a:pt x="403491" y="1143000"/>
                </a:lnTo>
                <a:close/>
              </a:path>
              <a:path w="411479" h="1612900">
                <a:moveTo>
                  <a:pt x="395350" y="1130300"/>
                </a:moveTo>
                <a:lnTo>
                  <a:pt x="15976" y="1130300"/>
                </a:lnTo>
                <a:lnTo>
                  <a:pt x="14020" y="1143000"/>
                </a:lnTo>
                <a:lnTo>
                  <a:pt x="397319" y="1143000"/>
                </a:lnTo>
                <a:lnTo>
                  <a:pt x="395350" y="1130300"/>
                </a:lnTo>
                <a:close/>
              </a:path>
              <a:path w="411479" h="1612900">
                <a:moveTo>
                  <a:pt x="389331" y="1117600"/>
                </a:moveTo>
                <a:lnTo>
                  <a:pt x="22009" y="1117600"/>
                </a:lnTo>
                <a:lnTo>
                  <a:pt x="19913" y="1130300"/>
                </a:lnTo>
                <a:lnTo>
                  <a:pt x="391426" y="1130300"/>
                </a:lnTo>
                <a:lnTo>
                  <a:pt x="389331" y="1117600"/>
                </a:lnTo>
                <a:close/>
              </a:path>
              <a:path w="411479" h="1612900">
                <a:moveTo>
                  <a:pt x="377266" y="1104900"/>
                </a:moveTo>
                <a:lnTo>
                  <a:pt x="34074" y="1104900"/>
                </a:lnTo>
                <a:lnTo>
                  <a:pt x="29032" y="1117600"/>
                </a:lnTo>
                <a:lnTo>
                  <a:pt x="382308" y="1117600"/>
                </a:lnTo>
                <a:lnTo>
                  <a:pt x="377266" y="1104900"/>
                </a:lnTo>
                <a:close/>
              </a:path>
              <a:path w="411479" h="1612900">
                <a:moveTo>
                  <a:pt x="366610" y="1092200"/>
                </a:moveTo>
                <a:lnTo>
                  <a:pt x="42062" y="1092200"/>
                </a:lnTo>
                <a:lnTo>
                  <a:pt x="39255" y="1104900"/>
                </a:lnTo>
                <a:lnTo>
                  <a:pt x="374738" y="1104900"/>
                </a:lnTo>
                <a:lnTo>
                  <a:pt x="366610" y="1092200"/>
                </a:lnTo>
                <a:close/>
              </a:path>
              <a:path w="411479" h="1612900">
                <a:moveTo>
                  <a:pt x="355384" y="1079500"/>
                </a:moveTo>
                <a:lnTo>
                  <a:pt x="55956" y="1079500"/>
                </a:lnTo>
                <a:lnTo>
                  <a:pt x="53149" y="1092200"/>
                </a:lnTo>
                <a:lnTo>
                  <a:pt x="358190" y="1092200"/>
                </a:lnTo>
                <a:lnTo>
                  <a:pt x="355384" y="1079500"/>
                </a:lnTo>
                <a:close/>
              </a:path>
              <a:path w="411479" h="1612900">
                <a:moveTo>
                  <a:pt x="347116" y="1066800"/>
                </a:moveTo>
                <a:lnTo>
                  <a:pt x="64223" y="1066800"/>
                </a:lnTo>
                <a:lnTo>
                  <a:pt x="61417" y="1079500"/>
                </a:lnTo>
                <a:lnTo>
                  <a:pt x="349910" y="1079500"/>
                </a:lnTo>
                <a:lnTo>
                  <a:pt x="347116" y="1066800"/>
                </a:lnTo>
                <a:close/>
              </a:path>
              <a:path w="411479" h="1612900">
                <a:moveTo>
                  <a:pt x="334060" y="1054100"/>
                </a:moveTo>
                <a:lnTo>
                  <a:pt x="77279" y="1054100"/>
                </a:lnTo>
                <a:lnTo>
                  <a:pt x="72224" y="1066800"/>
                </a:lnTo>
                <a:lnTo>
                  <a:pt x="339115" y="1066800"/>
                </a:lnTo>
                <a:lnTo>
                  <a:pt x="334060" y="1054100"/>
                </a:lnTo>
                <a:close/>
              </a:path>
              <a:path w="411479" h="1612900">
                <a:moveTo>
                  <a:pt x="326923" y="1041400"/>
                </a:moveTo>
                <a:lnTo>
                  <a:pt x="84416" y="1041400"/>
                </a:lnTo>
                <a:lnTo>
                  <a:pt x="82041" y="1054100"/>
                </a:lnTo>
                <a:lnTo>
                  <a:pt x="329298" y="1054100"/>
                </a:lnTo>
                <a:lnTo>
                  <a:pt x="326923" y="1041400"/>
                </a:lnTo>
                <a:close/>
              </a:path>
              <a:path w="411479" h="1612900">
                <a:moveTo>
                  <a:pt x="316534" y="1028700"/>
                </a:moveTo>
                <a:lnTo>
                  <a:pt x="94792" y="1028700"/>
                </a:lnTo>
                <a:lnTo>
                  <a:pt x="92836" y="1041400"/>
                </a:lnTo>
                <a:lnTo>
                  <a:pt x="318503" y="1041400"/>
                </a:lnTo>
                <a:lnTo>
                  <a:pt x="316534" y="1028700"/>
                </a:lnTo>
                <a:close/>
              </a:path>
              <a:path w="411479" h="1612900">
                <a:moveTo>
                  <a:pt x="311200" y="1016000"/>
                </a:moveTo>
                <a:lnTo>
                  <a:pt x="100126" y="1016000"/>
                </a:lnTo>
                <a:lnTo>
                  <a:pt x="98437" y="1028700"/>
                </a:lnTo>
                <a:lnTo>
                  <a:pt x="312889" y="1028700"/>
                </a:lnTo>
                <a:lnTo>
                  <a:pt x="311200" y="1016000"/>
                </a:lnTo>
                <a:close/>
              </a:path>
              <a:path w="411479" h="1612900">
                <a:moveTo>
                  <a:pt x="303212" y="1003300"/>
                </a:moveTo>
                <a:lnTo>
                  <a:pt x="108127" y="1003300"/>
                </a:lnTo>
                <a:lnTo>
                  <a:pt x="105041" y="1016000"/>
                </a:lnTo>
                <a:lnTo>
                  <a:pt x="306298" y="1016000"/>
                </a:lnTo>
                <a:lnTo>
                  <a:pt x="303212" y="1003300"/>
                </a:lnTo>
                <a:close/>
              </a:path>
              <a:path w="411479" h="1612900">
                <a:moveTo>
                  <a:pt x="298869" y="990600"/>
                </a:moveTo>
                <a:lnTo>
                  <a:pt x="112471" y="990600"/>
                </a:lnTo>
                <a:lnTo>
                  <a:pt x="110934" y="1003300"/>
                </a:lnTo>
                <a:lnTo>
                  <a:pt x="300405" y="1003300"/>
                </a:lnTo>
                <a:lnTo>
                  <a:pt x="298869" y="990600"/>
                </a:lnTo>
                <a:close/>
              </a:path>
              <a:path w="411479" h="1612900">
                <a:moveTo>
                  <a:pt x="293395" y="977900"/>
                </a:moveTo>
                <a:lnTo>
                  <a:pt x="117944" y="977900"/>
                </a:lnTo>
                <a:lnTo>
                  <a:pt x="116535" y="990600"/>
                </a:lnTo>
                <a:lnTo>
                  <a:pt x="294792" y="990600"/>
                </a:lnTo>
                <a:lnTo>
                  <a:pt x="293395" y="977900"/>
                </a:lnTo>
                <a:close/>
              </a:path>
              <a:path w="411479" h="1612900">
                <a:moveTo>
                  <a:pt x="288061" y="965200"/>
                </a:moveTo>
                <a:lnTo>
                  <a:pt x="123278" y="965200"/>
                </a:lnTo>
                <a:lnTo>
                  <a:pt x="121869" y="977900"/>
                </a:lnTo>
                <a:lnTo>
                  <a:pt x="289471" y="977900"/>
                </a:lnTo>
                <a:lnTo>
                  <a:pt x="288061" y="965200"/>
                </a:lnTo>
                <a:close/>
              </a:path>
              <a:path w="411479" h="1612900">
                <a:moveTo>
                  <a:pt x="282879" y="952500"/>
                </a:moveTo>
                <a:lnTo>
                  <a:pt x="128460" y="952500"/>
                </a:lnTo>
                <a:lnTo>
                  <a:pt x="127190" y="965200"/>
                </a:lnTo>
                <a:lnTo>
                  <a:pt x="284149" y="965200"/>
                </a:lnTo>
                <a:lnTo>
                  <a:pt x="282879" y="952500"/>
                </a:lnTo>
                <a:close/>
              </a:path>
              <a:path w="411479" h="1612900">
                <a:moveTo>
                  <a:pt x="277545" y="939800"/>
                </a:moveTo>
                <a:lnTo>
                  <a:pt x="133794" y="939800"/>
                </a:lnTo>
                <a:lnTo>
                  <a:pt x="132384" y="952500"/>
                </a:lnTo>
                <a:lnTo>
                  <a:pt x="278942" y="952500"/>
                </a:lnTo>
                <a:lnTo>
                  <a:pt x="277545" y="939800"/>
                </a:lnTo>
                <a:close/>
              </a:path>
              <a:path w="411479" h="1612900">
                <a:moveTo>
                  <a:pt x="272503" y="927100"/>
                </a:moveTo>
                <a:lnTo>
                  <a:pt x="138836" y="927100"/>
                </a:lnTo>
                <a:lnTo>
                  <a:pt x="137579" y="939800"/>
                </a:lnTo>
                <a:lnTo>
                  <a:pt x="273761" y="939800"/>
                </a:lnTo>
                <a:lnTo>
                  <a:pt x="272503" y="927100"/>
                </a:lnTo>
                <a:close/>
              </a:path>
              <a:path w="411479" h="1612900">
                <a:moveTo>
                  <a:pt x="267588" y="914400"/>
                </a:moveTo>
                <a:lnTo>
                  <a:pt x="143890" y="914400"/>
                </a:lnTo>
                <a:lnTo>
                  <a:pt x="142620" y="927100"/>
                </a:lnTo>
                <a:lnTo>
                  <a:pt x="268719" y="927100"/>
                </a:lnTo>
                <a:lnTo>
                  <a:pt x="267588" y="914400"/>
                </a:lnTo>
                <a:close/>
              </a:path>
              <a:path w="411479" h="1612900">
                <a:moveTo>
                  <a:pt x="262826" y="901700"/>
                </a:moveTo>
                <a:lnTo>
                  <a:pt x="148513" y="901700"/>
                </a:lnTo>
                <a:lnTo>
                  <a:pt x="147396" y="914400"/>
                </a:lnTo>
                <a:lnTo>
                  <a:pt x="263944" y="914400"/>
                </a:lnTo>
                <a:lnTo>
                  <a:pt x="262826" y="901700"/>
                </a:lnTo>
                <a:close/>
              </a:path>
              <a:path w="411479" h="1612900">
                <a:moveTo>
                  <a:pt x="258330" y="889000"/>
                </a:moveTo>
                <a:lnTo>
                  <a:pt x="152996" y="889000"/>
                </a:lnTo>
                <a:lnTo>
                  <a:pt x="151891" y="901700"/>
                </a:lnTo>
                <a:lnTo>
                  <a:pt x="259448" y="901700"/>
                </a:lnTo>
                <a:lnTo>
                  <a:pt x="258330" y="889000"/>
                </a:lnTo>
                <a:close/>
              </a:path>
              <a:path w="411479" h="1612900">
                <a:moveTo>
                  <a:pt x="254266" y="876300"/>
                </a:moveTo>
                <a:lnTo>
                  <a:pt x="157073" y="876300"/>
                </a:lnTo>
                <a:lnTo>
                  <a:pt x="156095" y="889000"/>
                </a:lnTo>
                <a:lnTo>
                  <a:pt x="255244" y="889000"/>
                </a:lnTo>
                <a:lnTo>
                  <a:pt x="254266" y="876300"/>
                </a:lnTo>
                <a:close/>
              </a:path>
              <a:path w="411479" h="1612900">
                <a:moveTo>
                  <a:pt x="250469" y="863600"/>
                </a:moveTo>
                <a:lnTo>
                  <a:pt x="160870" y="863600"/>
                </a:lnTo>
                <a:lnTo>
                  <a:pt x="160019" y="876300"/>
                </a:lnTo>
                <a:lnTo>
                  <a:pt x="251320" y="876300"/>
                </a:lnTo>
                <a:lnTo>
                  <a:pt x="250469" y="863600"/>
                </a:lnTo>
                <a:close/>
              </a:path>
              <a:path w="411479" h="1612900">
                <a:moveTo>
                  <a:pt x="241084" y="825500"/>
                </a:moveTo>
                <a:lnTo>
                  <a:pt x="170256" y="825500"/>
                </a:lnTo>
                <a:lnTo>
                  <a:pt x="169557" y="838200"/>
                </a:lnTo>
                <a:lnTo>
                  <a:pt x="167449" y="838200"/>
                </a:lnTo>
                <a:lnTo>
                  <a:pt x="166052" y="850900"/>
                </a:lnTo>
                <a:lnTo>
                  <a:pt x="164363" y="850900"/>
                </a:lnTo>
                <a:lnTo>
                  <a:pt x="163525" y="863600"/>
                </a:lnTo>
                <a:lnTo>
                  <a:pt x="247815" y="863600"/>
                </a:lnTo>
                <a:lnTo>
                  <a:pt x="245287" y="850900"/>
                </a:lnTo>
                <a:lnTo>
                  <a:pt x="241084" y="825500"/>
                </a:lnTo>
                <a:close/>
              </a:path>
              <a:path w="411479" h="1612900">
                <a:moveTo>
                  <a:pt x="236588" y="800100"/>
                </a:moveTo>
                <a:lnTo>
                  <a:pt x="174739" y="800100"/>
                </a:lnTo>
                <a:lnTo>
                  <a:pt x="174320" y="812800"/>
                </a:lnTo>
                <a:lnTo>
                  <a:pt x="173761" y="812800"/>
                </a:lnTo>
                <a:lnTo>
                  <a:pt x="171513" y="825500"/>
                </a:lnTo>
                <a:lnTo>
                  <a:pt x="239814" y="825500"/>
                </a:lnTo>
                <a:lnTo>
                  <a:pt x="237020" y="812800"/>
                </a:lnTo>
                <a:lnTo>
                  <a:pt x="236588" y="800100"/>
                </a:lnTo>
                <a:close/>
              </a:path>
              <a:path w="411479" h="1612900">
                <a:moveTo>
                  <a:pt x="230416" y="762000"/>
                </a:moveTo>
                <a:lnTo>
                  <a:pt x="180492" y="762000"/>
                </a:lnTo>
                <a:lnTo>
                  <a:pt x="178815" y="774700"/>
                </a:lnTo>
                <a:lnTo>
                  <a:pt x="178384" y="774700"/>
                </a:lnTo>
                <a:lnTo>
                  <a:pt x="176707" y="787400"/>
                </a:lnTo>
                <a:lnTo>
                  <a:pt x="176148" y="800100"/>
                </a:lnTo>
                <a:lnTo>
                  <a:pt x="235191" y="800100"/>
                </a:lnTo>
                <a:lnTo>
                  <a:pt x="234632" y="787400"/>
                </a:lnTo>
                <a:lnTo>
                  <a:pt x="230416" y="762000"/>
                </a:lnTo>
                <a:close/>
              </a:path>
              <a:path w="411479" h="1612900">
                <a:moveTo>
                  <a:pt x="228739" y="749300"/>
                </a:moveTo>
                <a:lnTo>
                  <a:pt x="182587" y="749300"/>
                </a:lnTo>
                <a:lnTo>
                  <a:pt x="181330" y="762000"/>
                </a:lnTo>
                <a:lnTo>
                  <a:pt x="230009" y="762000"/>
                </a:lnTo>
                <a:lnTo>
                  <a:pt x="228739" y="749300"/>
                </a:lnTo>
                <a:close/>
              </a:path>
              <a:path w="411479" h="1612900">
                <a:moveTo>
                  <a:pt x="226352" y="723900"/>
                </a:moveTo>
                <a:lnTo>
                  <a:pt x="185394" y="723900"/>
                </a:lnTo>
                <a:lnTo>
                  <a:pt x="182879" y="749300"/>
                </a:lnTo>
                <a:lnTo>
                  <a:pt x="228460" y="749300"/>
                </a:lnTo>
                <a:lnTo>
                  <a:pt x="228041" y="736600"/>
                </a:lnTo>
                <a:lnTo>
                  <a:pt x="227609" y="736600"/>
                </a:lnTo>
                <a:lnTo>
                  <a:pt x="226352" y="723900"/>
                </a:lnTo>
                <a:close/>
              </a:path>
              <a:path w="411479" h="1612900">
                <a:moveTo>
                  <a:pt x="224815" y="711200"/>
                </a:moveTo>
                <a:lnTo>
                  <a:pt x="186524" y="711200"/>
                </a:lnTo>
                <a:lnTo>
                  <a:pt x="185686" y="723900"/>
                </a:lnTo>
                <a:lnTo>
                  <a:pt x="226072" y="723900"/>
                </a:lnTo>
                <a:lnTo>
                  <a:pt x="224815" y="711200"/>
                </a:lnTo>
                <a:close/>
              </a:path>
              <a:path w="411479" h="1612900">
                <a:moveTo>
                  <a:pt x="223405" y="698500"/>
                </a:moveTo>
                <a:lnTo>
                  <a:pt x="187921" y="698500"/>
                </a:lnTo>
                <a:lnTo>
                  <a:pt x="187642" y="711200"/>
                </a:lnTo>
                <a:lnTo>
                  <a:pt x="223697" y="711200"/>
                </a:lnTo>
                <a:lnTo>
                  <a:pt x="223405" y="698500"/>
                </a:lnTo>
                <a:close/>
              </a:path>
              <a:path w="411479" h="1612900">
                <a:moveTo>
                  <a:pt x="220611" y="673100"/>
                </a:moveTo>
                <a:lnTo>
                  <a:pt x="190728" y="673100"/>
                </a:lnTo>
                <a:lnTo>
                  <a:pt x="189331" y="685800"/>
                </a:lnTo>
                <a:lnTo>
                  <a:pt x="188912" y="698500"/>
                </a:lnTo>
                <a:lnTo>
                  <a:pt x="222427" y="698500"/>
                </a:lnTo>
                <a:lnTo>
                  <a:pt x="222008" y="685800"/>
                </a:lnTo>
                <a:lnTo>
                  <a:pt x="220611" y="673100"/>
                </a:lnTo>
                <a:close/>
              </a:path>
              <a:path w="411479" h="1612900">
                <a:moveTo>
                  <a:pt x="219900" y="660400"/>
                </a:moveTo>
                <a:lnTo>
                  <a:pt x="191439" y="660400"/>
                </a:lnTo>
                <a:lnTo>
                  <a:pt x="190868" y="673100"/>
                </a:lnTo>
                <a:lnTo>
                  <a:pt x="220471" y="673100"/>
                </a:lnTo>
                <a:lnTo>
                  <a:pt x="219900" y="660400"/>
                </a:lnTo>
                <a:close/>
              </a:path>
              <a:path w="411479" h="1612900">
                <a:moveTo>
                  <a:pt x="218071" y="622300"/>
                </a:moveTo>
                <a:lnTo>
                  <a:pt x="193255" y="622300"/>
                </a:lnTo>
                <a:lnTo>
                  <a:pt x="192684" y="635000"/>
                </a:lnTo>
                <a:lnTo>
                  <a:pt x="191858" y="660400"/>
                </a:lnTo>
                <a:lnTo>
                  <a:pt x="219481" y="660400"/>
                </a:lnTo>
                <a:lnTo>
                  <a:pt x="218071" y="622300"/>
                </a:lnTo>
                <a:close/>
              </a:path>
              <a:path w="411479" h="1612900">
                <a:moveTo>
                  <a:pt x="217804" y="609600"/>
                </a:moveTo>
                <a:lnTo>
                  <a:pt x="193535" y="609600"/>
                </a:lnTo>
                <a:lnTo>
                  <a:pt x="193395" y="622300"/>
                </a:lnTo>
                <a:lnTo>
                  <a:pt x="217944" y="622300"/>
                </a:lnTo>
                <a:lnTo>
                  <a:pt x="217804" y="609600"/>
                </a:lnTo>
                <a:close/>
              </a:path>
              <a:path w="411479" h="1612900">
                <a:moveTo>
                  <a:pt x="217512" y="596900"/>
                </a:moveTo>
                <a:lnTo>
                  <a:pt x="193814" y="596900"/>
                </a:lnTo>
                <a:lnTo>
                  <a:pt x="193687" y="609600"/>
                </a:lnTo>
                <a:lnTo>
                  <a:pt x="217652" y="609600"/>
                </a:lnTo>
                <a:lnTo>
                  <a:pt x="217512" y="596900"/>
                </a:lnTo>
                <a:close/>
              </a:path>
              <a:path w="411479" h="1612900">
                <a:moveTo>
                  <a:pt x="217385" y="584200"/>
                </a:moveTo>
                <a:lnTo>
                  <a:pt x="193954" y="584200"/>
                </a:lnTo>
                <a:lnTo>
                  <a:pt x="193954" y="596900"/>
                </a:lnTo>
                <a:lnTo>
                  <a:pt x="217385" y="596900"/>
                </a:lnTo>
                <a:lnTo>
                  <a:pt x="217385" y="584200"/>
                </a:lnTo>
                <a:close/>
              </a:path>
              <a:path w="411479" h="1612900">
                <a:moveTo>
                  <a:pt x="217093" y="571500"/>
                </a:moveTo>
                <a:lnTo>
                  <a:pt x="194233" y="571500"/>
                </a:lnTo>
                <a:lnTo>
                  <a:pt x="194106" y="584200"/>
                </a:lnTo>
                <a:lnTo>
                  <a:pt x="217233" y="584200"/>
                </a:lnTo>
                <a:lnTo>
                  <a:pt x="217093" y="571500"/>
                </a:lnTo>
                <a:close/>
              </a:path>
              <a:path w="411479" h="1612900">
                <a:moveTo>
                  <a:pt x="215137" y="520700"/>
                </a:moveTo>
                <a:lnTo>
                  <a:pt x="196202" y="520700"/>
                </a:lnTo>
                <a:lnTo>
                  <a:pt x="195922" y="533400"/>
                </a:lnTo>
                <a:lnTo>
                  <a:pt x="195351" y="546100"/>
                </a:lnTo>
                <a:lnTo>
                  <a:pt x="194665" y="558800"/>
                </a:lnTo>
                <a:lnTo>
                  <a:pt x="194373" y="571500"/>
                </a:lnTo>
                <a:lnTo>
                  <a:pt x="216966" y="571500"/>
                </a:lnTo>
                <a:lnTo>
                  <a:pt x="216674" y="558800"/>
                </a:lnTo>
                <a:lnTo>
                  <a:pt x="215404" y="533400"/>
                </a:lnTo>
                <a:lnTo>
                  <a:pt x="215137" y="520700"/>
                </a:lnTo>
                <a:close/>
              </a:path>
              <a:path w="411479" h="1612900">
                <a:moveTo>
                  <a:pt x="214426" y="508000"/>
                </a:moveTo>
                <a:lnTo>
                  <a:pt x="197040" y="508000"/>
                </a:lnTo>
                <a:lnTo>
                  <a:pt x="196481" y="520700"/>
                </a:lnTo>
                <a:lnTo>
                  <a:pt x="214579" y="520700"/>
                </a:lnTo>
                <a:lnTo>
                  <a:pt x="214426" y="508000"/>
                </a:lnTo>
                <a:close/>
              </a:path>
              <a:path w="411479" h="1612900">
                <a:moveTo>
                  <a:pt x="212051" y="482600"/>
                </a:moveTo>
                <a:lnTo>
                  <a:pt x="199288" y="482600"/>
                </a:lnTo>
                <a:lnTo>
                  <a:pt x="197891" y="495300"/>
                </a:lnTo>
                <a:lnTo>
                  <a:pt x="197751" y="508000"/>
                </a:lnTo>
                <a:lnTo>
                  <a:pt x="213740" y="508000"/>
                </a:lnTo>
                <a:lnTo>
                  <a:pt x="213448" y="495300"/>
                </a:lnTo>
                <a:lnTo>
                  <a:pt x="212890" y="495300"/>
                </a:lnTo>
                <a:lnTo>
                  <a:pt x="212051" y="482600"/>
                </a:lnTo>
                <a:close/>
              </a:path>
              <a:path w="411479" h="1612900">
                <a:moveTo>
                  <a:pt x="209943" y="457200"/>
                </a:moveTo>
                <a:lnTo>
                  <a:pt x="201104" y="457200"/>
                </a:lnTo>
                <a:lnTo>
                  <a:pt x="199428" y="482600"/>
                </a:lnTo>
                <a:lnTo>
                  <a:pt x="211912" y="482600"/>
                </a:lnTo>
                <a:lnTo>
                  <a:pt x="209943" y="457200"/>
                </a:lnTo>
                <a:close/>
              </a:path>
              <a:path w="411479" h="1612900">
                <a:moveTo>
                  <a:pt x="209245" y="444500"/>
                </a:moveTo>
                <a:lnTo>
                  <a:pt x="202095" y="444500"/>
                </a:lnTo>
                <a:lnTo>
                  <a:pt x="201536" y="457200"/>
                </a:lnTo>
                <a:lnTo>
                  <a:pt x="209803" y="457200"/>
                </a:lnTo>
                <a:lnTo>
                  <a:pt x="209245" y="444500"/>
                </a:lnTo>
                <a:close/>
              </a:path>
              <a:path w="411479" h="1612900">
                <a:moveTo>
                  <a:pt x="208267" y="431800"/>
                </a:moveTo>
                <a:lnTo>
                  <a:pt x="203072" y="431800"/>
                </a:lnTo>
                <a:lnTo>
                  <a:pt x="202793" y="444500"/>
                </a:lnTo>
                <a:lnTo>
                  <a:pt x="208533" y="444500"/>
                </a:lnTo>
                <a:lnTo>
                  <a:pt x="208267" y="431800"/>
                </a:lnTo>
                <a:close/>
              </a:path>
              <a:path w="411479" h="1612900">
                <a:moveTo>
                  <a:pt x="207556" y="419100"/>
                </a:moveTo>
                <a:lnTo>
                  <a:pt x="203771" y="419100"/>
                </a:lnTo>
                <a:lnTo>
                  <a:pt x="203352" y="431800"/>
                </a:lnTo>
                <a:lnTo>
                  <a:pt x="207975" y="431800"/>
                </a:lnTo>
                <a:lnTo>
                  <a:pt x="207556" y="419100"/>
                </a:lnTo>
                <a:close/>
              </a:path>
              <a:path w="411479" h="1612900">
                <a:moveTo>
                  <a:pt x="206578" y="393700"/>
                </a:moveTo>
                <a:lnTo>
                  <a:pt x="204762" y="393700"/>
                </a:lnTo>
                <a:lnTo>
                  <a:pt x="204330" y="406400"/>
                </a:lnTo>
                <a:lnTo>
                  <a:pt x="204203" y="419100"/>
                </a:lnTo>
                <a:lnTo>
                  <a:pt x="207289" y="419100"/>
                </a:lnTo>
                <a:lnTo>
                  <a:pt x="206997" y="406400"/>
                </a:lnTo>
                <a:lnTo>
                  <a:pt x="206578" y="393700"/>
                </a:lnTo>
                <a:close/>
              </a:path>
              <a:path w="411479" h="1612900">
                <a:moveTo>
                  <a:pt x="206298" y="381000"/>
                </a:moveTo>
                <a:lnTo>
                  <a:pt x="205041" y="381000"/>
                </a:lnTo>
                <a:lnTo>
                  <a:pt x="205041" y="393700"/>
                </a:lnTo>
                <a:lnTo>
                  <a:pt x="206298" y="393700"/>
                </a:lnTo>
                <a:lnTo>
                  <a:pt x="206298" y="381000"/>
                </a:lnTo>
                <a:close/>
              </a:path>
              <a:path w="411479" h="1612900">
                <a:moveTo>
                  <a:pt x="205866" y="317500"/>
                </a:moveTo>
                <a:lnTo>
                  <a:pt x="205460" y="317500"/>
                </a:lnTo>
                <a:lnTo>
                  <a:pt x="205460" y="355600"/>
                </a:lnTo>
                <a:lnTo>
                  <a:pt x="205181" y="381000"/>
                </a:lnTo>
                <a:lnTo>
                  <a:pt x="206159" y="381000"/>
                </a:lnTo>
                <a:lnTo>
                  <a:pt x="205866" y="355600"/>
                </a:lnTo>
                <a:lnTo>
                  <a:pt x="205866" y="317500"/>
                </a:lnTo>
                <a:close/>
              </a:path>
              <a:path w="411479" h="1612900">
                <a:moveTo>
                  <a:pt x="206019" y="304800"/>
                </a:moveTo>
                <a:lnTo>
                  <a:pt x="205320" y="304800"/>
                </a:lnTo>
                <a:lnTo>
                  <a:pt x="205320" y="317500"/>
                </a:lnTo>
                <a:lnTo>
                  <a:pt x="206019" y="317500"/>
                </a:lnTo>
                <a:lnTo>
                  <a:pt x="206019" y="304800"/>
                </a:lnTo>
                <a:close/>
              </a:path>
              <a:path w="411479" h="1612900">
                <a:moveTo>
                  <a:pt x="206298" y="292100"/>
                </a:moveTo>
                <a:lnTo>
                  <a:pt x="205041" y="292100"/>
                </a:lnTo>
                <a:lnTo>
                  <a:pt x="205181" y="304800"/>
                </a:lnTo>
                <a:lnTo>
                  <a:pt x="206159" y="304800"/>
                </a:lnTo>
                <a:lnTo>
                  <a:pt x="206298" y="292100"/>
                </a:lnTo>
                <a:close/>
              </a:path>
              <a:path w="411479" h="1612900">
                <a:moveTo>
                  <a:pt x="208826" y="228600"/>
                </a:moveTo>
                <a:lnTo>
                  <a:pt x="202514" y="228600"/>
                </a:lnTo>
                <a:lnTo>
                  <a:pt x="203225" y="241300"/>
                </a:lnTo>
                <a:lnTo>
                  <a:pt x="203492" y="254000"/>
                </a:lnTo>
                <a:lnTo>
                  <a:pt x="203771" y="254000"/>
                </a:lnTo>
                <a:lnTo>
                  <a:pt x="204622" y="279400"/>
                </a:lnTo>
                <a:lnTo>
                  <a:pt x="204889" y="292100"/>
                </a:lnTo>
                <a:lnTo>
                  <a:pt x="206438" y="292100"/>
                </a:lnTo>
                <a:lnTo>
                  <a:pt x="206717" y="279400"/>
                </a:lnTo>
                <a:lnTo>
                  <a:pt x="207136" y="266700"/>
                </a:lnTo>
                <a:lnTo>
                  <a:pt x="207289" y="266700"/>
                </a:lnTo>
                <a:lnTo>
                  <a:pt x="207848" y="254000"/>
                </a:lnTo>
                <a:lnTo>
                  <a:pt x="208114" y="241300"/>
                </a:lnTo>
                <a:lnTo>
                  <a:pt x="208826" y="228600"/>
                </a:lnTo>
                <a:close/>
              </a:path>
              <a:path w="411479" h="1612900">
                <a:moveTo>
                  <a:pt x="210362" y="190500"/>
                </a:moveTo>
                <a:lnTo>
                  <a:pt x="200977" y="190500"/>
                </a:lnTo>
                <a:lnTo>
                  <a:pt x="200977" y="203200"/>
                </a:lnTo>
                <a:lnTo>
                  <a:pt x="202222" y="228600"/>
                </a:lnTo>
                <a:lnTo>
                  <a:pt x="209105" y="228600"/>
                </a:lnTo>
                <a:lnTo>
                  <a:pt x="210362" y="203200"/>
                </a:lnTo>
                <a:lnTo>
                  <a:pt x="210362" y="190500"/>
                </a:lnTo>
                <a:close/>
              </a:path>
              <a:path w="411479" h="1612900">
                <a:moveTo>
                  <a:pt x="210642" y="177800"/>
                </a:moveTo>
                <a:lnTo>
                  <a:pt x="200685" y="177800"/>
                </a:lnTo>
                <a:lnTo>
                  <a:pt x="200685" y="190500"/>
                </a:lnTo>
                <a:lnTo>
                  <a:pt x="210642" y="190500"/>
                </a:lnTo>
                <a:lnTo>
                  <a:pt x="210642" y="177800"/>
                </a:lnTo>
                <a:close/>
              </a:path>
              <a:path w="411479" h="1612900">
                <a:moveTo>
                  <a:pt x="210781" y="165100"/>
                </a:moveTo>
                <a:lnTo>
                  <a:pt x="200558" y="165100"/>
                </a:lnTo>
                <a:lnTo>
                  <a:pt x="200558" y="177800"/>
                </a:lnTo>
                <a:lnTo>
                  <a:pt x="210781" y="177800"/>
                </a:lnTo>
                <a:lnTo>
                  <a:pt x="210781" y="165100"/>
                </a:lnTo>
                <a:close/>
              </a:path>
              <a:path w="411479" h="1612900">
                <a:moveTo>
                  <a:pt x="210515" y="152400"/>
                </a:moveTo>
                <a:lnTo>
                  <a:pt x="200825" y="152400"/>
                </a:lnTo>
                <a:lnTo>
                  <a:pt x="200685" y="165100"/>
                </a:lnTo>
                <a:lnTo>
                  <a:pt x="210642" y="165100"/>
                </a:lnTo>
                <a:lnTo>
                  <a:pt x="210515" y="152400"/>
                </a:lnTo>
                <a:close/>
              </a:path>
              <a:path w="411479" h="1612900">
                <a:moveTo>
                  <a:pt x="208267" y="101600"/>
                </a:moveTo>
                <a:lnTo>
                  <a:pt x="203072" y="101600"/>
                </a:lnTo>
                <a:lnTo>
                  <a:pt x="202374" y="114300"/>
                </a:lnTo>
                <a:lnTo>
                  <a:pt x="202095" y="127000"/>
                </a:lnTo>
                <a:lnTo>
                  <a:pt x="200977" y="152400"/>
                </a:lnTo>
                <a:lnTo>
                  <a:pt x="210362" y="152400"/>
                </a:lnTo>
                <a:lnTo>
                  <a:pt x="209245" y="127000"/>
                </a:lnTo>
                <a:lnTo>
                  <a:pt x="208965" y="114300"/>
                </a:lnTo>
                <a:lnTo>
                  <a:pt x="208533" y="114300"/>
                </a:lnTo>
                <a:lnTo>
                  <a:pt x="208267" y="101600"/>
                </a:lnTo>
                <a:close/>
              </a:path>
              <a:path w="411479" h="1612900">
                <a:moveTo>
                  <a:pt x="206997" y="76200"/>
                </a:moveTo>
                <a:lnTo>
                  <a:pt x="204203" y="76200"/>
                </a:lnTo>
                <a:lnTo>
                  <a:pt x="203352" y="101600"/>
                </a:lnTo>
                <a:lnTo>
                  <a:pt x="207975" y="101600"/>
                </a:lnTo>
                <a:lnTo>
                  <a:pt x="206997" y="76200"/>
                </a:lnTo>
                <a:close/>
              </a:path>
              <a:path w="411479" h="1612900">
                <a:moveTo>
                  <a:pt x="206578" y="63500"/>
                </a:moveTo>
                <a:lnTo>
                  <a:pt x="204762" y="63500"/>
                </a:lnTo>
                <a:lnTo>
                  <a:pt x="204330" y="76200"/>
                </a:lnTo>
                <a:lnTo>
                  <a:pt x="206870" y="76200"/>
                </a:lnTo>
                <a:lnTo>
                  <a:pt x="206578" y="63500"/>
                </a:lnTo>
                <a:close/>
              </a:path>
              <a:path w="411479" h="1612900">
                <a:moveTo>
                  <a:pt x="206438" y="50800"/>
                </a:moveTo>
                <a:lnTo>
                  <a:pt x="204889" y="50800"/>
                </a:lnTo>
                <a:lnTo>
                  <a:pt x="204889" y="63500"/>
                </a:lnTo>
                <a:lnTo>
                  <a:pt x="206438" y="63500"/>
                </a:lnTo>
                <a:lnTo>
                  <a:pt x="206438" y="50800"/>
                </a:lnTo>
                <a:close/>
              </a:path>
              <a:path w="411479" h="1612900">
                <a:moveTo>
                  <a:pt x="206159" y="38100"/>
                </a:moveTo>
                <a:lnTo>
                  <a:pt x="205181" y="38100"/>
                </a:lnTo>
                <a:lnTo>
                  <a:pt x="205181" y="50800"/>
                </a:lnTo>
                <a:lnTo>
                  <a:pt x="206159" y="50800"/>
                </a:lnTo>
                <a:lnTo>
                  <a:pt x="206159" y="38100"/>
                </a:lnTo>
                <a:close/>
              </a:path>
              <a:path w="411479" h="1612900">
                <a:moveTo>
                  <a:pt x="205866" y="12700"/>
                </a:moveTo>
                <a:lnTo>
                  <a:pt x="205460" y="12700"/>
                </a:lnTo>
                <a:lnTo>
                  <a:pt x="205460" y="25400"/>
                </a:lnTo>
                <a:lnTo>
                  <a:pt x="205320" y="38100"/>
                </a:lnTo>
                <a:lnTo>
                  <a:pt x="206019" y="38100"/>
                </a:lnTo>
                <a:lnTo>
                  <a:pt x="206019" y="25400"/>
                </a:lnTo>
                <a:lnTo>
                  <a:pt x="205866" y="25400"/>
                </a:lnTo>
                <a:lnTo>
                  <a:pt x="205866" y="12700"/>
                </a:lnTo>
                <a:close/>
              </a:path>
              <a:path w="411479" h="1612900">
                <a:moveTo>
                  <a:pt x="205739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739" y="12700"/>
                </a:lnTo>
                <a:lnTo>
                  <a:pt x="20573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53033" y="2924397"/>
            <a:ext cx="411480" cy="1623060"/>
          </a:xfrm>
          <a:custGeom>
            <a:avLst/>
            <a:gdLst/>
            <a:ahLst/>
            <a:cxnLst/>
            <a:rect l="l" t="t" r="r" b="b"/>
            <a:pathLst>
              <a:path w="411479" h="1623060">
                <a:moveTo>
                  <a:pt x="205600" y="1622552"/>
                </a:moveTo>
                <a:lnTo>
                  <a:pt x="205600" y="1619427"/>
                </a:lnTo>
                <a:lnTo>
                  <a:pt x="205600" y="1616189"/>
                </a:lnTo>
                <a:lnTo>
                  <a:pt x="205600" y="1613065"/>
                </a:lnTo>
                <a:lnTo>
                  <a:pt x="205600" y="1609940"/>
                </a:lnTo>
                <a:lnTo>
                  <a:pt x="205460" y="1606702"/>
                </a:lnTo>
                <a:lnTo>
                  <a:pt x="205460" y="1603578"/>
                </a:lnTo>
                <a:lnTo>
                  <a:pt x="205460" y="1600327"/>
                </a:lnTo>
                <a:lnTo>
                  <a:pt x="205460" y="1597215"/>
                </a:lnTo>
                <a:lnTo>
                  <a:pt x="205320" y="1593977"/>
                </a:lnTo>
                <a:lnTo>
                  <a:pt x="205320" y="1590840"/>
                </a:lnTo>
                <a:lnTo>
                  <a:pt x="205320" y="1587728"/>
                </a:lnTo>
                <a:lnTo>
                  <a:pt x="205181" y="1584477"/>
                </a:lnTo>
                <a:lnTo>
                  <a:pt x="205181" y="1581353"/>
                </a:lnTo>
                <a:lnTo>
                  <a:pt x="205041" y="1578114"/>
                </a:lnTo>
                <a:lnTo>
                  <a:pt x="205041" y="1574990"/>
                </a:lnTo>
                <a:lnTo>
                  <a:pt x="204889" y="1571752"/>
                </a:lnTo>
                <a:lnTo>
                  <a:pt x="204889" y="1568627"/>
                </a:lnTo>
                <a:lnTo>
                  <a:pt x="204762" y="1565389"/>
                </a:lnTo>
                <a:lnTo>
                  <a:pt x="204622" y="1562265"/>
                </a:lnTo>
                <a:lnTo>
                  <a:pt x="204469" y="1559140"/>
                </a:lnTo>
                <a:lnTo>
                  <a:pt x="204330" y="1555889"/>
                </a:lnTo>
                <a:lnTo>
                  <a:pt x="204203" y="1552778"/>
                </a:lnTo>
                <a:lnTo>
                  <a:pt x="203911" y="1549527"/>
                </a:lnTo>
                <a:lnTo>
                  <a:pt x="203771" y="1546402"/>
                </a:lnTo>
                <a:lnTo>
                  <a:pt x="203492" y="1543164"/>
                </a:lnTo>
                <a:lnTo>
                  <a:pt x="203352" y="1540040"/>
                </a:lnTo>
                <a:lnTo>
                  <a:pt x="203072" y="1536801"/>
                </a:lnTo>
                <a:lnTo>
                  <a:pt x="202793" y="1533677"/>
                </a:lnTo>
                <a:lnTo>
                  <a:pt x="202514" y="1530553"/>
                </a:lnTo>
                <a:lnTo>
                  <a:pt x="202095" y="1527314"/>
                </a:lnTo>
                <a:lnTo>
                  <a:pt x="201815" y="1524190"/>
                </a:lnTo>
                <a:lnTo>
                  <a:pt x="201396" y="1520952"/>
                </a:lnTo>
                <a:lnTo>
                  <a:pt x="200977" y="1517827"/>
                </a:lnTo>
                <a:lnTo>
                  <a:pt x="200558" y="1514589"/>
                </a:lnTo>
                <a:lnTo>
                  <a:pt x="200126" y="1511452"/>
                </a:lnTo>
                <a:lnTo>
                  <a:pt x="199707" y="1508340"/>
                </a:lnTo>
                <a:lnTo>
                  <a:pt x="199148" y="1505089"/>
                </a:lnTo>
                <a:lnTo>
                  <a:pt x="198577" y="1501965"/>
                </a:lnTo>
                <a:lnTo>
                  <a:pt x="198018" y="1498727"/>
                </a:lnTo>
                <a:lnTo>
                  <a:pt x="197459" y="1495602"/>
                </a:lnTo>
                <a:lnTo>
                  <a:pt x="196761" y="1492364"/>
                </a:lnTo>
                <a:lnTo>
                  <a:pt x="196062" y="1489240"/>
                </a:lnTo>
                <a:lnTo>
                  <a:pt x="195351" y="1486001"/>
                </a:lnTo>
                <a:lnTo>
                  <a:pt x="194665" y="1482877"/>
                </a:lnTo>
                <a:lnTo>
                  <a:pt x="193954" y="1479753"/>
                </a:lnTo>
                <a:lnTo>
                  <a:pt x="193116" y="1476514"/>
                </a:lnTo>
                <a:lnTo>
                  <a:pt x="192277" y="1473390"/>
                </a:lnTo>
                <a:lnTo>
                  <a:pt x="191439" y="1470152"/>
                </a:lnTo>
                <a:lnTo>
                  <a:pt x="190461" y="1467027"/>
                </a:lnTo>
                <a:lnTo>
                  <a:pt x="189610" y="1463789"/>
                </a:lnTo>
                <a:lnTo>
                  <a:pt x="188633" y="1460652"/>
                </a:lnTo>
                <a:lnTo>
                  <a:pt x="187642" y="1457540"/>
                </a:lnTo>
                <a:lnTo>
                  <a:pt x="186664" y="1454289"/>
                </a:lnTo>
                <a:lnTo>
                  <a:pt x="185686" y="1451165"/>
                </a:lnTo>
                <a:lnTo>
                  <a:pt x="184569" y="1447927"/>
                </a:lnTo>
                <a:lnTo>
                  <a:pt x="183438" y="1444802"/>
                </a:lnTo>
                <a:lnTo>
                  <a:pt x="182321" y="1441564"/>
                </a:lnTo>
                <a:lnTo>
                  <a:pt x="181190" y="1438440"/>
                </a:lnTo>
                <a:lnTo>
                  <a:pt x="180073" y="1435201"/>
                </a:lnTo>
                <a:lnTo>
                  <a:pt x="178815" y="1432077"/>
                </a:lnTo>
                <a:lnTo>
                  <a:pt x="177685" y="1428953"/>
                </a:lnTo>
                <a:lnTo>
                  <a:pt x="176428" y="1425702"/>
                </a:lnTo>
                <a:lnTo>
                  <a:pt x="175171" y="1422590"/>
                </a:lnTo>
                <a:lnTo>
                  <a:pt x="173901" y="1419352"/>
                </a:lnTo>
                <a:lnTo>
                  <a:pt x="172504" y="1416215"/>
                </a:lnTo>
                <a:lnTo>
                  <a:pt x="171234" y="1412976"/>
                </a:lnTo>
                <a:lnTo>
                  <a:pt x="169837" y="1409852"/>
                </a:lnTo>
                <a:lnTo>
                  <a:pt x="168427" y="1406613"/>
                </a:lnTo>
                <a:lnTo>
                  <a:pt x="167030" y="1403489"/>
                </a:lnTo>
                <a:lnTo>
                  <a:pt x="165493" y="1400365"/>
                </a:lnTo>
                <a:lnTo>
                  <a:pt x="164083" y="1397127"/>
                </a:lnTo>
                <a:lnTo>
                  <a:pt x="162534" y="1394002"/>
                </a:lnTo>
                <a:lnTo>
                  <a:pt x="160870" y="1390764"/>
                </a:lnTo>
                <a:lnTo>
                  <a:pt x="159308" y="1387640"/>
                </a:lnTo>
                <a:lnTo>
                  <a:pt x="157632" y="1384401"/>
                </a:lnTo>
                <a:lnTo>
                  <a:pt x="155803" y="1381264"/>
                </a:lnTo>
                <a:lnTo>
                  <a:pt x="153987" y="1378153"/>
                </a:lnTo>
                <a:lnTo>
                  <a:pt x="152158" y="1374902"/>
                </a:lnTo>
                <a:lnTo>
                  <a:pt x="150329" y="1371777"/>
                </a:lnTo>
                <a:lnTo>
                  <a:pt x="148234" y="1368539"/>
                </a:lnTo>
                <a:lnTo>
                  <a:pt x="146265" y="1365415"/>
                </a:lnTo>
                <a:lnTo>
                  <a:pt x="144030" y="1362176"/>
                </a:lnTo>
                <a:lnTo>
                  <a:pt x="141922" y="1359052"/>
                </a:lnTo>
                <a:lnTo>
                  <a:pt x="139547" y="1355813"/>
                </a:lnTo>
                <a:lnTo>
                  <a:pt x="137147" y="1352689"/>
                </a:lnTo>
                <a:lnTo>
                  <a:pt x="134632" y="1349565"/>
                </a:lnTo>
                <a:lnTo>
                  <a:pt x="132105" y="1346327"/>
                </a:lnTo>
                <a:lnTo>
                  <a:pt x="129438" y="1343202"/>
                </a:lnTo>
                <a:lnTo>
                  <a:pt x="126631" y="1339964"/>
                </a:lnTo>
                <a:lnTo>
                  <a:pt x="123697" y="1336827"/>
                </a:lnTo>
                <a:lnTo>
                  <a:pt x="120738" y="1333588"/>
                </a:lnTo>
                <a:lnTo>
                  <a:pt x="117665" y="1330464"/>
                </a:lnTo>
                <a:lnTo>
                  <a:pt x="114579" y="1327226"/>
                </a:lnTo>
                <a:lnTo>
                  <a:pt x="111201" y="1324102"/>
                </a:lnTo>
                <a:lnTo>
                  <a:pt x="107848" y="1320977"/>
                </a:lnTo>
                <a:lnTo>
                  <a:pt x="104482" y="1317739"/>
                </a:lnTo>
                <a:lnTo>
                  <a:pt x="100977" y="1314615"/>
                </a:lnTo>
                <a:lnTo>
                  <a:pt x="97332" y="1311376"/>
                </a:lnTo>
                <a:lnTo>
                  <a:pt x="93675" y="1308252"/>
                </a:lnTo>
                <a:lnTo>
                  <a:pt x="90030" y="1305013"/>
                </a:lnTo>
                <a:lnTo>
                  <a:pt x="86245" y="1301889"/>
                </a:lnTo>
                <a:lnTo>
                  <a:pt x="82461" y="1298765"/>
                </a:lnTo>
                <a:lnTo>
                  <a:pt x="78524" y="1295527"/>
                </a:lnTo>
                <a:lnTo>
                  <a:pt x="74739" y="1292390"/>
                </a:lnTo>
                <a:lnTo>
                  <a:pt x="70827" y="1289164"/>
                </a:lnTo>
                <a:lnTo>
                  <a:pt x="67030" y="1286027"/>
                </a:lnTo>
                <a:lnTo>
                  <a:pt x="63106" y="1282788"/>
                </a:lnTo>
                <a:lnTo>
                  <a:pt x="59308" y="1279664"/>
                </a:lnTo>
                <a:lnTo>
                  <a:pt x="55537" y="1276426"/>
                </a:lnTo>
                <a:lnTo>
                  <a:pt x="51879" y="1273302"/>
                </a:lnTo>
                <a:lnTo>
                  <a:pt x="48234" y="1270177"/>
                </a:lnTo>
                <a:lnTo>
                  <a:pt x="44729" y="1266939"/>
                </a:lnTo>
                <a:lnTo>
                  <a:pt x="41224" y="1263815"/>
                </a:lnTo>
                <a:lnTo>
                  <a:pt x="37858" y="1260576"/>
                </a:lnTo>
                <a:lnTo>
                  <a:pt x="34632" y="1257452"/>
                </a:lnTo>
                <a:lnTo>
                  <a:pt x="31407" y="1254213"/>
                </a:lnTo>
                <a:lnTo>
                  <a:pt x="28460" y="1251077"/>
                </a:lnTo>
                <a:lnTo>
                  <a:pt x="25514" y="1247965"/>
                </a:lnTo>
                <a:lnTo>
                  <a:pt x="22847" y="1244727"/>
                </a:lnTo>
                <a:lnTo>
                  <a:pt x="20180" y="1241590"/>
                </a:lnTo>
                <a:lnTo>
                  <a:pt x="17805" y="1238351"/>
                </a:lnTo>
                <a:lnTo>
                  <a:pt x="15557" y="1235227"/>
                </a:lnTo>
                <a:lnTo>
                  <a:pt x="13309" y="1231988"/>
                </a:lnTo>
                <a:lnTo>
                  <a:pt x="11353" y="1228864"/>
                </a:lnTo>
                <a:lnTo>
                  <a:pt x="9664" y="1225626"/>
                </a:lnTo>
                <a:lnTo>
                  <a:pt x="7975" y="1222502"/>
                </a:lnTo>
                <a:lnTo>
                  <a:pt x="0" y="1190790"/>
                </a:lnTo>
                <a:lnTo>
                  <a:pt x="0" y="1187551"/>
                </a:lnTo>
                <a:lnTo>
                  <a:pt x="126" y="1184427"/>
                </a:lnTo>
                <a:lnTo>
                  <a:pt x="266" y="1181188"/>
                </a:lnTo>
                <a:lnTo>
                  <a:pt x="685" y="1178064"/>
                </a:lnTo>
                <a:lnTo>
                  <a:pt x="1104" y="1174826"/>
                </a:lnTo>
                <a:lnTo>
                  <a:pt x="1816" y="1171702"/>
                </a:lnTo>
                <a:lnTo>
                  <a:pt x="2514" y="1168577"/>
                </a:lnTo>
                <a:lnTo>
                  <a:pt x="3352" y="1165339"/>
                </a:lnTo>
                <a:lnTo>
                  <a:pt x="9245" y="1149477"/>
                </a:lnTo>
                <a:lnTo>
                  <a:pt x="10642" y="1146238"/>
                </a:lnTo>
                <a:lnTo>
                  <a:pt x="12331" y="1143114"/>
                </a:lnTo>
                <a:lnTo>
                  <a:pt x="14020" y="1139990"/>
                </a:lnTo>
                <a:lnTo>
                  <a:pt x="15976" y="1136751"/>
                </a:lnTo>
                <a:lnTo>
                  <a:pt x="17805" y="1133627"/>
                </a:lnTo>
                <a:lnTo>
                  <a:pt x="19913" y="1130388"/>
                </a:lnTo>
                <a:lnTo>
                  <a:pt x="22009" y="1127252"/>
                </a:lnTo>
                <a:lnTo>
                  <a:pt x="24256" y="1124026"/>
                </a:lnTo>
                <a:lnTo>
                  <a:pt x="26631" y="1120902"/>
                </a:lnTo>
                <a:lnTo>
                  <a:pt x="29032" y="1117650"/>
                </a:lnTo>
                <a:lnTo>
                  <a:pt x="31546" y="1114539"/>
                </a:lnTo>
                <a:lnTo>
                  <a:pt x="34074" y="1111402"/>
                </a:lnTo>
                <a:lnTo>
                  <a:pt x="36588" y="1108163"/>
                </a:lnTo>
                <a:lnTo>
                  <a:pt x="39255" y="1105039"/>
                </a:lnTo>
                <a:lnTo>
                  <a:pt x="42062" y="1101801"/>
                </a:lnTo>
                <a:lnTo>
                  <a:pt x="44729" y="1098677"/>
                </a:lnTo>
                <a:lnTo>
                  <a:pt x="47536" y="1095438"/>
                </a:lnTo>
                <a:lnTo>
                  <a:pt x="50342" y="1092314"/>
                </a:lnTo>
                <a:lnTo>
                  <a:pt x="53149" y="1089190"/>
                </a:lnTo>
                <a:lnTo>
                  <a:pt x="55956" y="1085951"/>
                </a:lnTo>
                <a:lnTo>
                  <a:pt x="58750" y="1082827"/>
                </a:lnTo>
                <a:lnTo>
                  <a:pt x="61417" y="1079588"/>
                </a:lnTo>
                <a:lnTo>
                  <a:pt x="64223" y="1076452"/>
                </a:lnTo>
                <a:lnTo>
                  <a:pt x="66890" y="1073213"/>
                </a:lnTo>
                <a:lnTo>
                  <a:pt x="69557" y="1070102"/>
                </a:lnTo>
                <a:lnTo>
                  <a:pt x="72224" y="1066850"/>
                </a:lnTo>
                <a:lnTo>
                  <a:pt x="74739" y="1063726"/>
                </a:lnTo>
                <a:lnTo>
                  <a:pt x="77279" y="1060602"/>
                </a:lnTo>
                <a:lnTo>
                  <a:pt x="79654" y="1057363"/>
                </a:lnTo>
                <a:lnTo>
                  <a:pt x="82041" y="1054239"/>
                </a:lnTo>
                <a:lnTo>
                  <a:pt x="84416" y="1051001"/>
                </a:lnTo>
                <a:lnTo>
                  <a:pt x="86525" y="1047876"/>
                </a:lnTo>
                <a:lnTo>
                  <a:pt x="88772" y="1044638"/>
                </a:lnTo>
                <a:lnTo>
                  <a:pt x="101815" y="1022413"/>
                </a:lnTo>
                <a:lnTo>
                  <a:pt x="103492" y="1019289"/>
                </a:lnTo>
                <a:lnTo>
                  <a:pt x="105041" y="1016050"/>
                </a:lnTo>
                <a:lnTo>
                  <a:pt x="106578" y="1012926"/>
                </a:lnTo>
                <a:lnTo>
                  <a:pt x="108127" y="1009802"/>
                </a:lnTo>
                <a:lnTo>
                  <a:pt x="109537" y="1006563"/>
                </a:lnTo>
                <a:lnTo>
                  <a:pt x="110934" y="1003439"/>
                </a:lnTo>
                <a:lnTo>
                  <a:pt x="112471" y="1000201"/>
                </a:lnTo>
                <a:lnTo>
                  <a:pt x="113741" y="997076"/>
                </a:lnTo>
                <a:lnTo>
                  <a:pt x="115138" y="993825"/>
                </a:lnTo>
                <a:lnTo>
                  <a:pt x="116535" y="990714"/>
                </a:lnTo>
                <a:lnTo>
                  <a:pt x="117944" y="987463"/>
                </a:lnTo>
                <a:lnTo>
                  <a:pt x="119202" y="984338"/>
                </a:lnTo>
                <a:lnTo>
                  <a:pt x="120611" y="981214"/>
                </a:lnTo>
                <a:lnTo>
                  <a:pt x="121869" y="977976"/>
                </a:lnTo>
                <a:lnTo>
                  <a:pt x="123278" y="974851"/>
                </a:lnTo>
                <a:lnTo>
                  <a:pt x="124536" y="971613"/>
                </a:lnTo>
                <a:lnTo>
                  <a:pt x="125945" y="968489"/>
                </a:lnTo>
                <a:lnTo>
                  <a:pt x="127190" y="965250"/>
                </a:lnTo>
                <a:lnTo>
                  <a:pt x="128460" y="962126"/>
                </a:lnTo>
                <a:lnTo>
                  <a:pt x="129857" y="959002"/>
                </a:lnTo>
                <a:lnTo>
                  <a:pt x="131127" y="955763"/>
                </a:lnTo>
                <a:lnTo>
                  <a:pt x="132384" y="952626"/>
                </a:lnTo>
                <a:lnTo>
                  <a:pt x="133794" y="949388"/>
                </a:lnTo>
                <a:lnTo>
                  <a:pt x="135051" y="946276"/>
                </a:lnTo>
                <a:lnTo>
                  <a:pt x="136321" y="943025"/>
                </a:lnTo>
                <a:lnTo>
                  <a:pt x="137579" y="939901"/>
                </a:lnTo>
                <a:lnTo>
                  <a:pt x="138836" y="936663"/>
                </a:lnTo>
                <a:lnTo>
                  <a:pt x="140106" y="933538"/>
                </a:lnTo>
                <a:lnTo>
                  <a:pt x="141363" y="930414"/>
                </a:lnTo>
                <a:lnTo>
                  <a:pt x="142620" y="927176"/>
                </a:lnTo>
                <a:lnTo>
                  <a:pt x="143890" y="924051"/>
                </a:lnTo>
                <a:lnTo>
                  <a:pt x="145008" y="920813"/>
                </a:lnTo>
                <a:lnTo>
                  <a:pt x="146126" y="917689"/>
                </a:lnTo>
                <a:lnTo>
                  <a:pt x="147396" y="914450"/>
                </a:lnTo>
                <a:lnTo>
                  <a:pt x="148513" y="911326"/>
                </a:lnTo>
                <a:lnTo>
                  <a:pt x="149644" y="908075"/>
                </a:lnTo>
                <a:lnTo>
                  <a:pt x="150761" y="904963"/>
                </a:lnTo>
                <a:lnTo>
                  <a:pt x="151891" y="901826"/>
                </a:lnTo>
                <a:lnTo>
                  <a:pt x="152996" y="898588"/>
                </a:lnTo>
                <a:lnTo>
                  <a:pt x="153987" y="895476"/>
                </a:lnTo>
                <a:lnTo>
                  <a:pt x="155105" y="892225"/>
                </a:lnTo>
                <a:lnTo>
                  <a:pt x="156095" y="889101"/>
                </a:lnTo>
                <a:lnTo>
                  <a:pt x="157073" y="885863"/>
                </a:lnTo>
                <a:lnTo>
                  <a:pt x="158051" y="882738"/>
                </a:lnTo>
                <a:lnTo>
                  <a:pt x="159042" y="879614"/>
                </a:lnTo>
                <a:lnTo>
                  <a:pt x="160019" y="876376"/>
                </a:lnTo>
                <a:lnTo>
                  <a:pt x="160870" y="873251"/>
                </a:lnTo>
                <a:lnTo>
                  <a:pt x="161848" y="870013"/>
                </a:lnTo>
                <a:lnTo>
                  <a:pt x="162674" y="866889"/>
                </a:lnTo>
                <a:lnTo>
                  <a:pt x="163525" y="863638"/>
                </a:lnTo>
                <a:lnTo>
                  <a:pt x="164363" y="860526"/>
                </a:lnTo>
                <a:lnTo>
                  <a:pt x="165201" y="857275"/>
                </a:lnTo>
                <a:lnTo>
                  <a:pt x="166052" y="854151"/>
                </a:lnTo>
                <a:lnTo>
                  <a:pt x="166738" y="851026"/>
                </a:lnTo>
                <a:lnTo>
                  <a:pt x="167449" y="847788"/>
                </a:lnTo>
                <a:lnTo>
                  <a:pt x="168160" y="844664"/>
                </a:lnTo>
                <a:lnTo>
                  <a:pt x="168846" y="841425"/>
                </a:lnTo>
                <a:lnTo>
                  <a:pt x="169557" y="838301"/>
                </a:lnTo>
                <a:lnTo>
                  <a:pt x="170256" y="835063"/>
                </a:lnTo>
                <a:lnTo>
                  <a:pt x="170814" y="831938"/>
                </a:lnTo>
                <a:lnTo>
                  <a:pt x="171513" y="828687"/>
                </a:lnTo>
                <a:lnTo>
                  <a:pt x="172072" y="825576"/>
                </a:lnTo>
                <a:lnTo>
                  <a:pt x="172631" y="822451"/>
                </a:lnTo>
                <a:lnTo>
                  <a:pt x="173202" y="819200"/>
                </a:lnTo>
                <a:lnTo>
                  <a:pt x="173761" y="816089"/>
                </a:lnTo>
                <a:lnTo>
                  <a:pt x="174320" y="812838"/>
                </a:lnTo>
                <a:lnTo>
                  <a:pt x="174739" y="809713"/>
                </a:lnTo>
                <a:lnTo>
                  <a:pt x="175298" y="806475"/>
                </a:lnTo>
                <a:lnTo>
                  <a:pt x="175717" y="803351"/>
                </a:lnTo>
                <a:lnTo>
                  <a:pt x="176148" y="800226"/>
                </a:lnTo>
                <a:lnTo>
                  <a:pt x="176707" y="796988"/>
                </a:lnTo>
                <a:lnTo>
                  <a:pt x="177126" y="793864"/>
                </a:lnTo>
                <a:lnTo>
                  <a:pt x="177545" y="790625"/>
                </a:lnTo>
                <a:lnTo>
                  <a:pt x="177965" y="787501"/>
                </a:lnTo>
                <a:lnTo>
                  <a:pt x="178384" y="784250"/>
                </a:lnTo>
                <a:lnTo>
                  <a:pt x="178815" y="781138"/>
                </a:lnTo>
                <a:lnTo>
                  <a:pt x="179235" y="777887"/>
                </a:lnTo>
                <a:lnTo>
                  <a:pt x="179654" y="774763"/>
                </a:lnTo>
                <a:lnTo>
                  <a:pt x="180073" y="771651"/>
                </a:lnTo>
                <a:lnTo>
                  <a:pt x="180492" y="768400"/>
                </a:lnTo>
                <a:lnTo>
                  <a:pt x="180924" y="765276"/>
                </a:lnTo>
                <a:lnTo>
                  <a:pt x="181330" y="762038"/>
                </a:lnTo>
                <a:lnTo>
                  <a:pt x="181749" y="758913"/>
                </a:lnTo>
                <a:lnTo>
                  <a:pt x="182168" y="755675"/>
                </a:lnTo>
                <a:lnTo>
                  <a:pt x="182587" y="752551"/>
                </a:lnTo>
                <a:lnTo>
                  <a:pt x="182879" y="749426"/>
                </a:lnTo>
                <a:lnTo>
                  <a:pt x="183299" y="746188"/>
                </a:lnTo>
                <a:lnTo>
                  <a:pt x="183718" y="743064"/>
                </a:lnTo>
                <a:lnTo>
                  <a:pt x="184149" y="739813"/>
                </a:lnTo>
                <a:lnTo>
                  <a:pt x="184569" y="736701"/>
                </a:lnTo>
                <a:lnTo>
                  <a:pt x="184988" y="733450"/>
                </a:lnTo>
                <a:lnTo>
                  <a:pt x="185394" y="730338"/>
                </a:lnTo>
                <a:lnTo>
                  <a:pt x="185686" y="727087"/>
                </a:lnTo>
                <a:lnTo>
                  <a:pt x="186105" y="723963"/>
                </a:lnTo>
                <a:lnTo>
                  <a:pt x="186524" y="720851"/>
                </a:lnTo>
                <a:lnTo>
                  <a:pt x="186816" y="717600"/>
                </a:lnTo>
                <a:lnTo>
                  <a:pt x="187223" y="714476"/>
                </a:lnTo>
                <a:lnTo>
                  <a:pt x="187642" y="711238"/>
                </a:lnTo>
                <a:lnTo>
                  <a:pt x="187921" y="708113"/>
                </a:lnTo>
                <a:lnTo>
                  <a:pt x="188353" y="704875"/>
                </a:lnTo>
                <a:lnTo>
                  <a:pt x="188633" y="701751"/>
                </a:lnTo>
                <a:lnTo>
                  <a:pt x="188912" y="698499"/>
                </a:lnTo>
                <a:lnTo>
                  <a:pt x="189331" y="695388"/>
                </a:lnTo>
                <a:lnTo>
                  <a:pt x="189610" y="692264"/>
                </a:lnTo>
                <a:lnTo>
                  <a:pt x="189890" y="689013"/>
                </a:lnTo>
                <a:lnTo>
                  <a:pt x="190169" y="685901"/>
                </a:lnTo>
                <a:lnTo>
                  <a:pt x="190461" y="682650"/>
                </a:lnTo>
                <a:lnTo>
                  <a:pt x="190728" y="679526"/>
                </a:lnTo>
                <a:lnTo>
                  <a:pt x="190868" y="676287"/>
                </a:lnTo>
                <a:lnTo>
                  <a:pt x="191147" y="673163"/>
                </a:lnTo>
                <a:lnTo>
                  <a:pt x="191439" y="670039"/>
                </a:lnTo>
                <a:lnTo>
                  <a:pt x="191579" y="666800"/>
                </a:lnTo>
                <a:lnTo>
                  <a:pt x="191858" y="663676"/>
                </a:lnTo>
                <a:lnTo>
                  <a:pt x="191998" y="660438"/>
                </a:lnTo>
                <a:lnTo>
                  <a:pt x="192125" y="657313"/>
                </a:lnTo>
                <a:lnTo>
                  <a:pt x="192277" y="654062"/>
                </a:lnTo>
                <a:lnTo>
                  <a:pt x="192417" y="650951"/>
                </a:lnTo>
                <a:lnTo>
                  <a:pt x="192557" y="647699"/>
                </a:lnTo>
                <a:lnTo>
                  <a:pt x="192684" y="644575"/>
                </a:lnTo>
                <a:lnTo>
                  <a:pt x="192836" y="641464"/>
                </a:lnTo>
                <a:lnTo>
                  <a:pt x="192976" y="638213"/>
                </a:lnTo>
                <a:lnTo>
                  <a:pt x="193116" y="635088"/>
                </a:lnTo>
                <a:lnTo>
                  <a:pt x="193255" y="631850"/>
                </a:lnTo>
                <a:lnTo>
                  <a:pt x="193255" y="628726"/>
                </a:lnTo>
                <a:lnTo>
                  <a:pt x="193395" y="625487"/>
                </a:lnTo>
                <a:lnTo>
                  <a:pt x="193395" y="622363"/>
                </a:lnTo>
                <a:lnTo>
                  <a:pt x="193535" y="619112"/>
                </a:lnTo>
                <a:lnTo>
                  <a:pt x="193535" y="616000"/>
                </a:lnTo>
                <a:lnTo>
                  <a:pt x="193687" y="612876"/>
                </a:lnTo>
                <a:lnTo>
                  <a:pt x="193687" y="609625"/>
                </a:lnTo>
                <a:lnTo>
                  <a:pt x="193814" y="606513"/>
                </a:lnTo>
                <a:lnTo>
                  <a:pt x="193814" y="603262"/>
                </a:lnTo>
                <a:lnTo>
                  <a:pt x="193814" y="600138"/>
                </a:lnTo>
                <a:lnTo>
                  <a:pt x="193954" y="596899"/>
                </a:lnTo>
                <a:lnTo>
                  <a:pt x="193954" y="593775"/>
                </a:lnTo>
                <a:lnTo>
                  <a:pt x="194106" y="590651"/>
                </a:lnTo>
                <a:lnTo>
                  <a:pt x="194106" y="587413"/>
                </a:lnTo>
                <a:lnTo>
                  <a:pt x="194106" y="584288"/>
                </a:lnTo>
                <a:lnTo>
                  <a:pt x="194233" y="581050"/>
                </a:lnTo>
                <a:lnTo>
                  <a:pt x="194233" y="577926"/>
                </a:lnTo>
                <a:lnTo>
                  <a:pt x="194373" y="574674"/>
                </a:lnTo>
                <a:lnTo>
                  <a:pt x="194373" y="571563"/>
                </a:lnTo>
                <a:lnTo>
                  <a:pt x="194513" y="568312"/>
                </a:lnTo>
                <a:lnTo>
                  <a:pt x="194665" y="565188"/>
                </a:lnTo>
                <a:lnTo>
                  <a:pt x="194665" y="562076"/>
                </a:lnTo>
                <a:lnTo>
                  <a:pt x="194792" y="558825"/>
                </a:lnTo>
                <a:lnTo>
                  <a:pt x="194932" y="555701"/>
                </a:lnTo>
                <a:lnTo>
                  <a:pt x="195084" y="552462"/>
                </a:lnTo>
                <a:lnTo>
                  <a:pt x="195224" y="549338"/>
                </a:lnTo>
                <a:lnTo>
                  <a:pt x="195351" y="546099"/>
                </a:lnTo>
                <a:lnTo>
                  <a:pt x="195503" y="542975"/>
                </a:lnTo>
                <a:lnTo>
                  <a:pt x="195643" y="539851"/>
                </a:lnTo>
                <a:lnTo>
                  <a:pt x="195783" y="536613"/>
                </a:lnTo>
                <a:lnTo>
                  <a:pt x="195922" y="533488"/>
                </a:lnTo>
                <a:lnTo>
                  <a:pt x="196202" y="530250"/>
                </a:lnTo>
                <a:lnTo>
                  <a:pt x="196341" y="527126"/>
                </a:lnTo>
                <a:lnTo>
                  <a:pt x="196481" y="523874"/>
                </a:lnTo>
                <a:lnTo>
                  <a:pt x="196761" y="520763"/>
                </a:lnTo>
                <a:lnTo>
                  <a:pt x="197040" y="517512"/>
                </a:lnTo>
                <a:lnTo>
                  <a:pt x="197180" y="514388"/>
                </a:lnTo>
                <a:lnTo>
                  <a:pt x="197459" y="511276"/>
                </a:lnTo>
                <a:lnTo>
                  <a:pt x="197751" y="508025"/>
                </a:lnTo>
                <a:lnTo>
                  <a:pt x="197891" y="504901"/>
                </a:lnTo>
                <a:lnTo>
                  <a:pt x="198170" y="501662"/>
                </a:lnTo>
                <a:lnTo>
                  <a:pt x="198450" y="498538"/>
                </a:lnTo>
                <a:lnTo>
                  <a:pt x="198729" y="495299"/>
                </a:lnTo>
                <a:lnTo>
                  <a:pt x="198996" y="492175"/>
                </a:lnTo>
                <a:lnTo>
                  <a:pt x="199288" y="488924"/>
                </a:lnTo>
                <a:lnTo>
                  <a:pt x="199428" y="485813"/>
                </a:lnTo>
                <a:lnTo>
                  <a:pt x="199707" y="482688"/>
                </a:lnTo>
                <a:lnTo>
                  <a:pt x="199999" y="479437"/>
                </a:lnTo>
                <a:lnTo>
                  <a:pt x="200266" y="476326"/>
                </a:lnTo>
                <a:lnTo>
                  <a:pt x="200558" y="473074"/>
                </a:lnTo>
                <a:lnTo>
                  <a:pt x="200825" y="469950"/>
                </a:lnTo>
                <a:lnTo>
                  <a:pt x="201104" y="466712"/>
                </a:lnTo>
                <a:lnTo>
                  <a:pt x="201396" y="463588"/>
                </a:lnTo>
                <a:lnTo>
                  <a:pt x="201536" y="460463"/>
                </a:lnTo>
                <a:lnTo>
                  <a:pt x="201815" y="457225"/>
                </a:lnTo>
                <a:lnTo>
                  <a:pt x="202095" y="454101"/>
                </a:lnTo>
                <a:lnTo>
                  <a:pt x="202222" y="450862"/>
                </a:lnTo>
                <a:lnTo>
                  <a:pt x="202514" y="447738"/>
                </a:lnTo>
                <a:lnTo>
                  <a:pt x="202793" y="444487"/>
                </a:lnTo>
                <a:lnTo>
                  <a:pt x="202933" y="441375"/>
                </a:lnTo>
                <a:lnTo>
                  <a:pt x="203072" y="438124"/>
                </a:lnTo>
                <a:lnTo>
                  <a:pt x="203352" y="435000"/>
                </a:lnTo>
                <a:lnTo>
                  <a:pt x="203492" y="431888"/>
                </a:lnTo>
                <a:lnTo>
                  <a:pt x="203644" y="428637"/>
                </a:lnTo>
                <a:lnTo>
                  <a:pt x="203771" y="425513"/>
                </a:lnTo>
                <a:lnTo>
                  <a:pt x="204050" y="422274"/>
                </a:lnTo>
                <a:lnTo>
                  <a:pt x="204203" y="419150"/>
                </a:lnTo>
                <a:lnTo>
                  <a:pt x="204330" y="415912"/>
                </a:lnTo>
                <a:lnTo>
                  <a:pt x="204330" y="412788"/>
                </a:lnTo>
                <a:lnTo>
                  <a:pt x="204469" y="409536"/>
                </a:lnTo>
                <a:lnTo>
                  <a:pt x="204622" y="406425"/>
                </a:lnTo>
                <a:lnTo>
                  <a:pt x="204762" y="403301"/>
                </a:lnTo>
                <a:lnTo>
                  <a:pt x="204762" y="400049"/>
                </a:lnTo>
                <a:lnTo>
                  <a:pt x="204889" y="396938"/>
                </a:lnTo>
                <a:lnTo>
                  <a:pt x="205041" y="393687"/>
                </a:lnTo>
                <a:lnTo>
                  <a:pt x="205041" y="390563"/>
                </a:lnTo>
                <a:lnTo>
                  <a:pt x="205181" y="387324"/>
                </a:lnTo>
                <a:lnTo>
                  <a:pt x="205181" y="384200"/>
                </a:lnTo>
                <a:lnTo>
                  <a:pt x="205181" y="381076"/>
                </a:lnTo>
                <a:lnTo>
                  <a:pt x="205320" y="377837"/>
                </a:lnTo>
                <a:lnTo>
                  <a:pt x="205320" y="374713"/>
                </a:lnTo>
                <a:lnTo>
                  <a:pt x="205320" y="371474"/>
                </a:lnTo>
                <a:lnTo>
                  <a:pt x="205320" y="368350"/>
                </a:lnTo>
                <a:lnTo>
                  <a:pt x="205460" y="365112"/>
                </a:lnTo>
                <a:lnTo>
                  <a:pt x="205460" y="323913"/>
                </a:lnTo>
                <a:lnTo>
                  <a:pt x="205320" y="320674"/>
                </a:lnTo>
                <a:lnTo>
                  <a:pt x="205320" y="317550"/>
                </a:lnTo>
                <a:lnTo>
                  <a:pt x="205320" y="314299"/>
                </a:lnTo>
                <a:lnTo>
                  <a:pt x="205181" y="311188"/>
                </a:lnTo>
                <a:lnTo>
                  <a:pt x="205181" y="307936"/>
                </a:lnTo>
                <a:lnTo>
                  <a:pt x="205181" y="304812"/>
                </a:lnTo>
                <a:lnTo>
                  <a:pt x="205041" y="301701"/>
                </a:lnTo>
                <a:lnTo>
                  <a:pt x="205041" y="298449"/>
                </a:lnTo>
                <a:lnTo>
                  <a:pt x="204889" y="295325"/>
                </a:lnTo>
                <a:lnTo>
                  <a:pt x="204889" y="292087"/>
                </a:lnTo>
                <a:lnTo>
                  <a:pt x="204762" y="288963"/>
                </a:lnTo>
                <a:lnTo>
                  <a:pt x="204622" y="285724"/>
                </a:lnTo>
                <a:lnTo>
                  <a:pt x="204622" y="282600"/>
                </a:lnTo>
                <a:lnTo>
                  <a:pt x="204469" y="279349"/>
                </a:lnTo>
                <a:lnTo>
                  <a:pt x="204330" y="276237"/>
                </a:lnTo>
                <a:lnTo>
                  <a:pt x="204203" y="273113"/>
                </a:lnTo>
                <a:lnTo>
                  <a:pt x="204203" y="269862"/>
                </a:lnTo>
                <a:lnTo>
                  <a:pt x="204050" y="266750"/>
                </a:lnTo>
                <a:lnTo>
                  <a:pt x="203911" y="263499"/>
                </a:lnTo>
                <a:lnTo>
                  <a:pt x="203771" y="260375"/>
                </a:lnTo>
                <a:lnTo>
                  <a:pt x="203644" y="257136"/>
                </a:lnTo>
                <a:lnTo>
                  <a:pt x="203492" y="254012"/>
                </a:lnTo>
                <a:lnTo>
                  <a:pt x="203225" y="250888"/>
                </a:lnTo>
                <a:lnTo>
                  <a:pt x="203072" y="247649"/>
                </a:lnTo>
                <a:lnTo>
                  <a:pt x="202933" y="244525"/>
                </a:lnTo>
                <a:lnTo>
                  <a:pt x="202793" y="241287"/>
                </a:lnTo>
                <a:lnTo>
                  <a:pt x="202653" y="238163"/>
                </a:lnTo>
                <a:lnTo>
                  <a:pt x="202514" y="234911"/>
                </a:lnTo>
                <a:lnTo>
                  <a:pt x="202222" y="231800"/>
                </a:lnTo>
                <a:lnTo>
                  <a:pt x="202095" y="228549"/>
                </a:lnTo>
                <a:lnTo>
                  <a:pt x="201955" y="225424"/>
                </a:lnTo>
                <a:lnTo>
                  <a:pt x="201815" y="222313"/>
                </a:lnTo>
                <a:lnTo>
                  <a:pt x="201663" y="219062"/>
                </a:lnTo>
                <a:lnTo>
                  <a:pt x="201536" y="215938"/>
                </a:lnTo>
                <a:lnTo>
                  <a:pt x="201396" y="212699"/>
                </a:lnTo>
                <a:lnTo>
                  <a:pt x="201244" y="209575"/>
                </a:lnTo>
                <a:lnTo>
                  <a:pt x="201104" y="206336"/>
                </a:lnTo>
                <a:lnTo>
                  <a:pt x="200977" y="203212"/>
                </a:lnTo>
                <a:lnTo>
                  <a:pt x="200977" y="199974"/>
                </a:lnTo>
                <a:lnTo>
                  <a:pt x="200825" y="196849"/>
                </a:lnTo>
                <a:lnTo>
                  <a:pt x="200825" y="193725"/>
                </a:lnTo>
                <a:lnTo>
                  <a:pt x="200685" y="190474"/>
                </a:lnTo>
                <a:lnTo>
                  <a:pt x="200685" y="187363"/>
                </a:lnTo>
                <a:lnTo>
                  <a:pt x="200558" y="184111"/>
                </a:lnTo>
                <a:lnTo>
                  <a:pt x="200558" y="180987"/>
                </a:lnTo>
                <a:lnTo>
                  <a:pt x="200558" y="177749"/>
                </a:lnTo>
                <a:lnTo>
                  <a:pt x="200558" y="174624"/>
                </a:lnTo>
                <a:lnTo>
                  <a:pt x="200685" y="171500"/>
                </a:lnTo>
                <a:lnTo>
                  <a:pt x="200685" y="168262"/>
                </a:lnTo>
                <a:lnTo>
                  <a:pt x="200685" y="165138"/>
                </a:lnTo>
                <a:lnTo>
                  <a:pt x="200825" y="161899"/>
                </a:lnTo>
                <a:lnTo>
                  <a:pt x="200825" y="158775"/>
                </a:lnTo>
                <a:lnTo>
                  <a:pt x="200977" y="155536"/>
                </a:lnTo>
                <a:lnTo>
                  <a:pt x="200977" y="152412"/>
                </a:lnTo>
                <a:lnTo>
                  <a:pt x="201104" y="149161"/>
                </a:lnTo>
                <a:lnTo>
                  <a:pt x="201244" y="146049"/>
                </a:lnTo>
                <a:lnTo>
                  <a:pt x="201396" y="142925"/>
                </a:lnTo>
                <a:lnTo>
                  <a:pt x="201536" y="139674"/>
                </a:lnTo>
                <a:lnTo>
                  <a:pt x="201663" y="136563"/>
                </a:lnTo>
                <a:lnTo>
                  <a:pt x="201815" y="133311"/>
                </a:lnTo>
                <a:lnTo>
                  <a:pt x="201955" y="130187"/>
                </a:lnTo>
                <a:lnTo>
                  <a:pt x="202095" y="126949"/>
                </a:lnTo>
                <a:lnTo>
                  <a:pt x="202374" y="123824"/>
                </a:lnTo>
                <a:lnTo>
                  <a:pt x="202514" y="120586"/>
                </a:lnTo>
                <a:lnTo>
                  <a:pt x="202653" y="117462"/>
                </a:lnTo>
                <a:lnTo>
                  <a:pt x="202793" y="114338"/>
                </a:lnTo>
                <a:lnTo>
                  <a:pt x="202933" y="111099"/>
                </a:lnTo>
                <a:lnTo>
                  <a:pt x="203072" y="107975"/>
                </a:lnTo>
                <a:lnTo>
                  <a:pt x="203352" y="104724"/>
                </a:lnTo>
                <a:lnTo>
                  <a:pt x="203492" y="101612"/>
                </a:lnTo>
                <a:lnTo>
                  <a:pt x="203644" y="98361"/>
                </a:lnTo>
                <a:lnTo>
                  <a:pt x="203771" y="95237"/>
                </a:lnTo>
                <a:lnTo>
                  <a:pt x="203911" y="92125"/>
                </a:lnTo>
                <a:lnTo>
                  <a:pt x="204050" y="88874"/>
                </a:lnTo>
                <a:lnTo>
                  <a:pt x="204203" y="85750"/>
                </a:lnTo>
                <a:lnTo>
                  <a:pt x="204330" y="82511"/>
                </a:lnTo>
                <a:lnTo>
                  <a:pt x="204330" y="79387"/>
                </a:lnTo>
                <a:lnTo>
                  <a:pt x="204469" y="76149"/>
                </a:lnTo>
                <a:lnTo>
                  <a:pt x="204622" y="73024"/>
                </a:lnTo>
                <a:lnTo>
                  <a:pt x="204762" y="69773"/>
                </a:lnTo>
                <a:lnTo>
                  <a:pt x="204762" y="66662"/>
                </a:lnTo>
                <a:lnTo>
                  <a:pt x="204889" y="63538"/>
                </a:lnTo>
                <a:lnTo>
                  <a:pt x="204889" y="60286"/>
                </a:lnTo>
                <a:lnTo>
                  <a:pt x="205041" y="57175"/>
                </a:lnTo>
                <a:lnTo>
                  <a:pt x="205041" y="53924"/>
                </a:lnTo>
                <a:lnTo>
                  <a:pt x="205181" y="50799"/>
                </a:lnTo>
                <a:lnTo>
                  <a:pt x="205181" y="47561"/>
                </a:lnTo>
                <a:lnTo>
                  <a:pt x="205320" y="44437"/>
                </a:lnTo>
                <a:lnTo>
                  <a:pt x="205320" y="41313"/>
                </a:lnTo>
                <a:lnTo>
                  <a:pt x="205320" y="38074"/>
                </a:lnTo>
                <a:lnTo>
                  <a:pt x="205460" y="34950"/>
                </a:lnTo>
                <a:lnTo>
                  <a:pt x="205460" y="18973"/>
                </a:lnTo>
                <a:lnTo>
                  <a:pt x="205600" y="15849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15849"/>
                </a:lnTo>
                <a:lnTo>
                  <a:pt x="205866" y="18973"/>
                </a:lnTo>
                <a:lnTo>
                  <a:pt x="205866" y="22224"/>
                </a:lnTo>
                <a:lnTo>
                  <a:pt x="205866" y="25336"/>
                </a:lnTo>
                <a:lnTo>
                  <a:pt x="205866" y="28587"/>
                </a:lnTo>
                <a:lnTo>
                  <a:pt x="205866" y="31711"/>
                </a:lnTo>
                <a:lnTo>
                  <a:pt x="206019" y="34950"/>
                </a:lnTo>
                <a:lnTo>
                  <a:pt x="206019" y="38074"/>
                </a:lnTo>
                <a:lnTo>
                  <a:pt x="206019" y="41313"/>
                </a:lnTo>
                <a:lnTo>
                  <a:pt x="206019" y="44437"/>
                </a:lnTo>
                <a:lnTo>
                  <a:pt x="206159" y="47561"/>
                </a:lnTo>
                <a:lnTo>
                  <a:pt x="206159" y="50799"/>
                </a:lnTo>
                <a:lnTo>
                  <a:pt x="206298" y="53924"/>
                </a:lnTo>
                <a:lnTo>
                  <a:pt x="206298" y="57175"/>
                </a:lnTo>
                <a:lnTo>
                  <a:pt x="206438" y="60286"/>
                </a:lnTo>
                <a:lnTo>
                  <a:pt x="206438" y="63538"/>
                </a:lnTo>
                <a:lnTo>
                  <a:pt x="206578" y="66662"/>
                </a:lnTo>
                <a:lnTo>
                  <a:pt x="206578" y="69773"/>
                </a:lnTo>
                <a:lnTo>
                  <a:pt x="206717" y="73024"/>
                </a:lnTo>
                <a:lnTo>
                  <a:pt x="206870" y="76149"/>
                </a:lnTo>
                <a:lnTo>
                  <a:pt x="206997" y="79387"/>
                </a:lnTo>
                <a:lnTo>
                  <a:pt x="206997" y="82511"/>
                </a:lnTo>
                <a:lnTo>
                  <a:pt x="207136" y="85750"/>
                </a:lnTo>
                <a:lnTo>
                  <a:pt x="207289" y="88874"/>
                </a:lnTo>
                <a:lnTo>
                  <a:pt x="207429" y="92125"/>
                </a:lnTo>
                <a:lnTo>
                  <a:pt x="207556" y="95237"/>
                </a:lnTo>
                <a:lnTo>
                  <a:pt x="207695" y="98361"/>
                </a:lnTo>
                <a:lnTo>
                  <a:pt x="207848" y="101612"/>
                </a:lnTo>
                <a:lnTo>
                  <a:pt x="207975" y="104724"/>
                </a:lnTo>
                <a:lnTo>
                  <a:pt x="208267" y="107975"/>
                </a:lnTo>
                <a:lnTo>
                  <a:pt x="208406" y="111099"/>
                </a:lnTo>
                <a:lnTo>
                  <a:pt x="208533" y="114338"/>
                </a:lnTo>
                <a:lnTo>
                  <a:pt x="208686" y="117462"/>
                </a:lnTo>
                <a:lnTo>
                  <a:pt x="208826" y="120586"/>
                </a:lnTo>
                <a:lnTo>
                  <a:pt x="208965" y="123824"/>
                </a:lnTo>
                <a:lnTo>
                  <a:pt x="209245" y="126949"/>
                </a:lnTo>
                <a:lnTo>
                  <a:pt x="209384" y="130187"/>
                </a:lnTo>
                <a:lnTo>
                  <a:pt x="209524" y="133311"/>
                </a:lnTo>
                <a:lnTo>
                  <a:pt x="209664" y="136563"/>
                </a:lnTo>
                <a:lnTo>
                  <a:pt x="209803" y="139674"/>
                </a:lnTo>
                <a:lnTo>
                  <a:pt x="209943" y="142925"/>
                </a:lnTo>
                <a:lnTo>
                  <a:pt x="210096" y="146049"/>
                </a:lnTo>
                <a:lnTo>
                  <a:pt x="210223" y="149161"/>
                </a:lnTo>
                <a:lnTo>
                  <a:pt x="210362" y="152412"/>
                </a:lnTo>
                <a:lnTo>
                  <a:pt x="210362" y="155536"/>
                </a:lnTo>
                <a:lnTo>
                  <a:pt x="210515" y="158775"/>
                </a:lnTo>
                <a:lnTo>
                  <a:pt x="210515" y="161899"/>
                </a:lnTo>
                <a:lnTo>
                  <a:pt x="210642" y="165138"/>
                </a:lnTo>
                <a:lnTo>
                  <a:pt x="210642" y="168262"/>
                </a:lnTo>
                <a:lnTo>
                  <a:pt x="210781" y="171500"/>
                </a:lnTo>
                <a:lnTo>
                  <a:pt x="210781" y="174624"/>
                </a:lnTo>
                <a:lnTo>
                  <a:pt x="210781" y="177749"/>
                </a:lnTo>
                <a:lnTo>
                  <a:pt x="210781" y="180987"/>
                </a:lnTo>
                <a:lnTo>
                  <a:pt x="210781" y="184111"/>
                </a:lnTo>
                <a:lnTo>
                  <a:pt x="210642" y="187363"/>
                </a:lnTo>
                <a:lnTo>
                  <a:pt x="210642" y="190474"/>
                </a:lnTo>
                <a:lnTo>
                  <a:pt x="210515" y="193725"/>
                </a:lnTo>
                <a:lnTo>
                  <a:pt x="210515" y="196849"/>
                </a:lnTo>
                <a:lnTo>
                  <a:pt x="210362" y="199974"/>
                </a:lnTo>
                <a:lnTo>
                  <a:pt x="210362" y="203212"/>
                </a:lnTo>
                <a:lnTo>
                  <a:pt x="210223" y="206336"/>
                </a:lnTo>
                <a:lnTo>
                  <a:pt x="210096" y="209575"/>
                </a:lnTo>
                <a:lnTo>
                  <a:pt x="209943" y="212699"/>
                </a:lnTo>
                <a:lnTo>
                  <a:pt x="209803" y="215938"/>
                </a:lnTo>
                <a:lnTo>
                  <a:pt x="209664" y="219062"/>
                </a:lnTo>
                <a:lnTo>
                  <a:pt x="209524" y="222313"/>
                </a:lnTo>
                <a:lnTo>
                  <a:pt x="209384" y="225424"/>
                </a:lnTo>
                <a:lnTo>
                  <a:pt x="209245" y="228549"/>
                </a:lnTo>
                <a:lnTo>
                  <a:pt x="209105" y="231800"/>
                </a:lnTo>
                <a:lnTo>
                  <a:pt x="208826" y="234911"/>
                </a:lnTo>
                <a:lnTo>
                  <a:pt x="208686" y="238163"/>
                </a:lnTo>
                <a:lnTo>
                  <a:pt x="208533" y="241287"/>
                </a:lnTo>
                <a:lnTo>
                  <a:pt x="208406" y="244525"/>
                </a:lnTo>
                <a:lnTo>
                  <a:pt x="208267" y="247649"/>
                </a:lnTo>
                <a:lnTo>
                  <a:pt x="208114" y="250888"/>
                </a:lnTo>
                <a:lnTo>
                  <a:pt x="207848" y="254012"/>
                </a:lnTo>
                <a:lnTo>
                  <a:pt x="207695" y="257136"/>
                </a:lnTo>
                <a:lnTo>
                  <a:pt x="207556" y="260375"/>
                </a:lnTo>
                <a:lnTo>
                  <a:pt x="207429" y="263499"/>
                </a:lnTo>
                <a:lnTo>
                  <a:pt x="207289" y="266750"/>
                </a:lnTo>
                <a:lnTo>
                  <a:pt x="207136" y="269862"/>
                </a:lnTo>
                <a:lnTo>
                  <a:pt x="207136" y="273113"/>
                </a:lnTo>
                <a:lnTo>
                  <a:pt x="206997" y="276237"/>
                </a:lnTo>
                <a:lnTo>
                  <a:pt x="206870" y="279349"/>
                </a:lnTo>
                <a:lnTo>
                  <a:pt x="206717" y="282600"/>
                </a:lnTo>
                <a:lnTo>
                  <a:pt x="206717" y="285724"/>
                </a:lnTo>
                <a:lnTo>
                  <a:pt x="206578" y="288963"/>
                </a:lnTo>
                <a:lnTo>
                  <a:pt x="206438" y="292087"/>
                </a:lnTo>
                <a:lnTo>
                  <a:pt x="206438" y="295325"/>
                </a:lnTo>
                <a:lnTo>
                  <a:pt x="206298" y="298449"/>
                </a:lnTo>
                <a:lnTo>
                  <a:pt x="206298" y="301701"/>
                </a:lnTo>
                <a:lnTo>
                  <a:pt x="206159" y="304812"/>
                </a:lnTo>
                <a:lnTo>
                  <a:pt x="206159" y="307936"/>
                </a:lnTo>
                <a:lnTo>
                  <a:pt x="206159" y="311188"/>
                </a:lnTo>
                <a:lnTo>
                  <a:pt x="206019" y="314299"/>
                </a:lnTo>
                <a:lnTo>
                  <a:pt x="206019" y="317550"/>
                </a:lnTo>
                <a:lnTo>
                  <a:pt x="206019" y="320674"/>
                </a:lnTo>
                <a:lnTo>
                  <a:pt x="205866" y="323913"/>
                </a:lnTo>
                <a:lnTo>
                  <a:pt x="205866" y="365112"/>
                </a:lnTo>
                <a:lnTo>
                  <a:pt x="206019" y="368350"/>
                </a:lnTo>
                <a:lnTo>
                  <a:pt x="206019" y="371474"/>
                </a:lnTo>
                <a:lnTo>
                  <a:pt x="206019" y="374713"/>
                </a:lnTo>
                <a:lnTo>
                  <a:pt x="206019" y="377837"/>
                </a:lnTo>
                <a:lnTo>
                  <a:pt x="206159" y="381076"/>
                </a:lnTo>
                <a:lnTo>
                  <a:pt x="206159" y="384200"/>
                </a:lnTo>
                <a:lnTo>
                  <a:pt x="206159" y="387324"/>
                </a:lnTo>
                <a:lnTo>
                  <a:pt x="206298" y="390563"/>
                </a:lnTo>
                <a:lnTo>
                  <a:pt x="206298" y="393687"/>
                </a:lnTo>
                <a:lnTo>
                  <a:pt x="206438" y="396938"/>
                </a:lnTo>
                <a:lnTo>
                  <a:pt x="206578" y="400049"/>
                </a:lnTo>
                <a:lnTo>
                  <a:pt x="206578" y="403301"/>
                </a:lnTo>
                <a:lnTo>
                  <a:pt x="206717" y="406425"/>
                </a:lnTo>
                <a:lnTo>
                  <a:pt x="206870" y="409536"/>
                </a:lnTo>
                <a:lnTo>
                  <a:pt x="206997" y="412788"/>
                </a:lnTo>
                <a:lnTo>
                  <a:pt x="206997" y="415912"/>
                </a:lnTo>
                <a:lnTo>
                  <a:pt x="207136" y="419150"/>
                </a:lnTo>
                <a:lnTo>
                  <a:pt x="207289" y="422274"/>
                </a:lnTo>
                <a:lnTo>
                  <a:pt x="207556" y="425513"/>
                </a:lnTo>
                <a:lnTo>
                  <a:pt x="207695" y="428637"/>
                </a:lnTo>
                <a:lnTo>
                  <a:pt x="207848" y="431888"/>
                </a:lnTo>
                <a:lnTo>
                  <a:pt x="207975" y="435000"/>
                </a:lnTo>
                <a:lnTo>
                  <a:pt x="208267" y="438124"/>
                </a:lnTo>
                <a:lnTo>
                  <a:pt x="208406" y="441375"/>
                </a:lnTo>
                <a:lnTo>
                  <a:pt x="208533" y="444487"/>
                </a:lnTo>
                <a:lnTo>
                  <a:pt x="208826" y="447738"/>
                </a:lnTo>
                <a:lnTo>
                  <a:pt x="209105" y="450862"/>
                </a:lnTo>
                <a:lnTo>
                  <a:pt x="209245" y="454101"/>
                </a:lnTo>
                <a:lnTo>
                  <a:pt x="209524" y="457225"/>
                </a:lnTo>
                <a:lnTo>
                  <a:pt x="209803" y="460463"/>
                </a:lnTo>
                <a:lnTo>
                  <a:pt x="209943" y="463588"/>
                </a:lnTo>
                <a:lnTo>
                  <a:pt x="210223" y="466712"/>
                </a:lnTo>
                <a:lnTo>
                  <a:pt x="210515" y="469950"/>
                </a:lnTo>
                <a:lnTo>
                  <a:pt x="210781" y="473074"/>
                </a:lnTo>
                <a:lnTo>
                  <a:pt x="211073" y="476326"/>
                </a:lnTo>
                <a:lnTo>
                  <a:pt x="211340" y="479437"/>
                </a:lnTo>
                <a:lnTo>
                  <a:pt x="211632" y="482688"/>
                </a:lnTo>
                <a:lnTo>
                  <a:pt x="211912" y="485813"/>
                </a:lnTo>
                <a:lnTo>
                  <a:pt x="212051" y="488924"/>
                </a:lnTo>
                <a:lnTo>
                  <a:pt x="212331" y="492175"/>
                </a:lnTo>
                <a:lnTo>
                  <a:pt x="212610" y="495299"/>
                </a:lnTo>
                <a:lnTo>
                  <a:pt x="212890" y="498538"/>
                </a:lnTo>
                <a:lnTo>
                  <a:pt x="213182" y="501662"/>
                </a:lnTo>
                <a:lnTo>
                  <a:pt x="213448" y="504901"/>
                </a:lnTo>
                <a:lnTo>
                  <a:pt x="213740" y="508025"/>
                </a:lnTo>
                <a:lnTo>
                  <a:pt x="213867" y="511276"/>
                </a:lnTo>
                <a:lnTo>
                  <a:pt x="214160" y="514388"/>
                </a:lnTo>
                <a:lnTo>
                  <a:pt x="214426" y="517512"/>
                </a:lnTo>
                <a:lnTo>
                  <a:pt x="214579" y="520763"/>
                </a:lnTo>
                <a:lnTo>
                  <a:pt x="214858" y="523874"/>
                </a:lnTo>
                <a:lnTo>
                  <a:pt x="214998" y="527126"/>
                </a:lnTo>
                <a:lnTo>
                  <a:pt x="215137" y="530250"/>
                </a:lnTo>
                <a:lnTo>
                  <a:pt x="215404" y="533488"/>
                </a:lnTo>
                <a:lnTo>
                  <a:pt x="215557" y="536613"/>
                </a:lnTo>
                <a:lnTo>
                  <a:pt x="215696" y="539851"/>
                </a:lnTo>
                <a:lnTo>
                  <a:pt x="215836" y="542975"/>
                </a:lnTo>
                <a:lnTo>
                  <a:pt x="215976" y="546099"/>
                </a:lnTo>
                <a:lnTo>
                  <a:pt x="216115" y="549338"/>
                </a:lnTo>
                <a:lnTo>
                  <a:pt x="216255" y="552462"/>
                </a:lnTo>
                <a:lnTo>
                  <a:pt x="216407" y="555701"/>
                </a:lnTo>
                <a:lnTo>
                  <a:pt x="216534" y="558825"/>
                </a:lnTo>
                <a:lnTo>
                  <a:pt x="216674" y="562076"/>
                </a:lnTo>
                <a:lnTo>
                  <a:pt x="216674" y="565188"/>
                </a:lnTo>
                <a:lnTo>
                  <a:pt x="216827" y="568312"/>
                </a:lnTo>
                <a:lnTo>
                  <a:pt x="216966" y="571563"/>
                </a:lnTo>
                <a:lnTo>
                  <a:pt x="216966" y="574674"/>
                </a:lnTo>
                <a:lnTo>
                  <a:pt x="217093" y="577926"/>
                </a:lnTo>
                <a:lnTo>
                  <a:pt x="217093" y="581050"/>
                </a:lnTo>
                <a:lnTo>
                  <a:pt x="217233" y="584288"/>
                </a:lnTo>
                <a:lnTo>
                  <a:pt x="217233" y="587413"/>
                </a:lnTo>
                <a:lnTo>
                  <a:pt x="217233" y="590651"/>
                </a:lnTo>
                <a:lnTo>
                  <a:pt x="217385" y="593775"/>
                </a:lnTo>
                <a:lnTo>
                  <a:pt x="217385" y="596899"/>
                </a:lnTo>
                <a:lnTo>
                  <a:pt x="217512" y="600138"/>
                </a:lnTo>
                <a:lnTo>
                  <a:pt x="217512" y="603262"/>
                </a:lnTo>
                <a:lnTo>
                  <a:pt x="217512" y="606513"/>
                </a:lnTo>
                <a:lnTo>
                  <a:pt x="217652" y="609625"/>
                </a:lnTo>
                <a:lnTo>
                  <a:pt x="217652" y="612876"/>
                </a:lnTo>
                <a:lnTo>
                  <a:pt x="217804" y="616000"/>
                </a:lnTo>
                <a:lnTo>
                  <a:pt x="217804" y="619112"/>
                </a:lnTo>
                <a:lnTo>
                  <a:pt x="217944" y="622363"/>
                </a:lnTo>
                <a:lnTo>
                  <a:pt x="217944" y="625487"/>
                </a:lnTo>
                <a:lnTo>
                  <a:pt x="218071" y="628726"/>
                </a:lnTo>
                <a:lnTo>
                  <a:pt x="218071" y="631850"/>
                </a:lnTo>
                <a:lnTo>
                  <a:pt x="218224" y="635088"/>
                </a:lnTo>
                <a:lnTo>
                  <a:pt x="218363" y="638213"/>
                </a:lnTo>
                <a:lnTo>
                  <a:pt x="218503" y="641464"/>
                </a:lnTo>
                <a:lnTo>
                  <a:pt x="218643" y="644575"/>
                </a:lnTo>
                <a:lnTo>
                  <a:pt x="218782" y="647699"/>
                </a:lnTo>
                <a:lnTo>
                  <a:pt x="218922" y="650951"/>
                </a:lnTo>
                <a:lnTo>
                  <a:pt x="219062" y="654062"/>
                </a:lnTo>
                <a:lnTo>
                  <a:pt x="219201" y="657313"/>
                </a:lnTo>
                <a:lnTo>
                  <a:pt x="219341" y="660438"/>
                </a:lnTo>
                <a:lnTo>
                  <a:pt x="219481" y="663676"/>
                </a:lnTo>
                <a:lnTo>
                  <a:pt x="219760" y="666800"/>
                </a:lnTo>
                <a:lnTo>
                  <a:pt x="219900" y="670039"/>
                </a:lnTo>
                <a:lnTo>
                  <a:pt x="220179" y="673163"/>
                </a:lnTo>
                <a:lnTo>
                  <a:pt x="220471" y="676287"/>
                </a:lnTo>
                <a:lnTo>
                  <a:pt x="220611" y="679526"/>
                </a:lnTo>
                <a:lnTo>
                  <a:pt x="220878" y="682650"/>
                </a:lnTo>
                <a:lnTo>
                  <a:pt x="221170" y="685901"/>
                </a:lnTo>
                <a:lnTo>
                  <a:pt x="221449" y="689013"/>
                </a:lnTo>
                <a:lnTo>
                  <a:pt x="221729" y="692264"/>
                </a:lnTo>
                <a:lnTo>
                  <a:pt x="222008" y="695388"/>
                </a:lnTo>
                <a:lnTo>
                  <a:pt x="222427" y="698499"/>
                </a:lnTo>
                <a:lnTo>
                  <a:pt x="222707" y="701751"/>
                </a:lnTo>
                <a:lnTo>
                  <a:pt x="222986" y="704875"/>
                </a:lnTo>
                <a:lnTo>
                  <a:pt x="223405" y="708113"/>
                </a:lnTo>
                <a:lnTo>
                  <a:pt x="223697" y="711238"/>
                </a:lnTo>
                <a:lnTo>
                  <a:pt x="224116" y="714476"/>
                </a:lnTo>
                <a:lnTo>
                  <a:pt x="224523" y="717600"/>
                </a:lnTo>
                <a:lnTo>
                  <a:pt x="224815" y="720851"/>
                </a:lnTo>
                <a:lnTo>
                  <a:pt x="225234" y="723963"/>
                </a:lnTo>
                <a:lnTo>
                  <a:pt x="225653" y="727087"/>
                </a:lnTo>
                <a:lnTo>
                  <a:pt x="226072" y="730338"/>
                </a:lnTo>
                <a:lnTo>
                  <a:pt x="226352" y="733450"/>
                </a:lnTo>
                <a:lnTo>
                  <a:pt x="226771" y="736701"/>
                </a:lnTo>
                <a:lnTo>
                  <a:pt x="227190" y="739813"/>
                </a:lnTo>
                <a:lnTo>
                  <a:pt x="227609" y="743064"/>
                </a:lnTo>
                <a:lnTo>
                  <a:pt x="228041" y="746188"/>
                </a:lnTo>
                <a:lnTo>
                  <a:pt x="228460" y="749426"/>
                </a:lnTo>
                <a:lnTo>
                  <a:pt x="228739" y="752551"/>
                </a:lnTo>
                <a:lnTo>
                  <a:pt x="229158" y="755675"/>
                </a:lnTo>
                <a:lnTo>
                  <a:pt x="229590" y="758913"/>
                </a:lnTo>
                <a:lnTo>
                  <a:pt x="230009" y="762038"/>
                </a:lnTo>
                <a:lnTo>
                  <a:pt x="230416" y="765276"/>
                </a:lnTo>
                <a:lnTo>
                  <a:pt x="230835" y="768400"/>
                </a:lnTo>
                <a:lnTo>
                  <a:pt x="231266" y="771651"/>
                </a:lnTo>
                <a:lnTo>
                  <a:pt x="231686" y="774763"/>
                </a:lnTo>
                <a:lnTo>
                  <a:pt x="232105" y="777887"/>
                </a:lnTo>
                <a:lnTo>
                  <a:pt x="232524" y="781138"/>
                </a:lnTo>
                <a:lnTo>
                  <a:pt x="232943" y="784250"/>
                </a:lnTo>
                <a:lnTo>
                  <a:pt x="233375" y="787501"/>
                </a:lnTo>
                <a:lnTo>
                  <a:pt x="233794" y="790625"/>
                </a:lnTo>
                <a:lnTo>
                  <a:pt x="234213" y="793864"/>
                </a:lnTo>
                <a:lnTo>
                  <a:pt x="234632" y="796988"/>
                </a:lnTo>
                <a:lnTo>
                  <a:pt x="235191" y="800226"/>
                </a:lnTo>
                <a:lnTo>
                  <a:pt x="235610" y="803351"/>
                </a:lnTo>
                <a:lnTo>
                  <a:pt x="236029" y="806475"/>
                </a:lnTo>
                <a:lnTo>
                  <a:pt x="236588" y="809713"/>
                </a:lnTo>
                <a:lnTo>
                  <a:pt x="237020" y="812838"/>
                </a:lnTo>
                <a:lnTo>
                  <a:pt x="237578" y="816089"/>
                </a:lnTo>
                <a:lnTo>
                  <a:pt x="238137" y="819200"/>
                </a:lnTo>
                <a:lnTo>
                  <a:pt x="238696" y="822451"/>
                </a:lnTo>
                <a:lnTo>
                  <a:pt x="239255" y="825576"/>
                </a:lnTo>
                <a:lnTo>
                  <a:pt x="239814" y="828687"/>
                </a:lnTo>
                <a:lnTo>
                  <a:pt x="240525" y="831938"/>
                </a:lnTo>
                <a:lnTo>
                  <a:pt x="241084" y="835063"/>
                </a:lnTo>
                <a:lnTo>
                  <a:pt x="241782" y="838301"/>
                </a:lnTo>
                <a:lnTo>
                  <a:pt x="242481" y="841425"/>
                </a:lnTo>
                <a:lnTo>
                  <a:pt x="243192" y="844664"/>
                </a:lnTo>
                <a:lnTo>
                  <a:pt x="243890" y="847788"/>
                </a:lnTo>
                <a:lnTo>
                  <a:pt x="244589" y="851026"/>
                </a:lnTo>
                <a:lnTo>
                  <a:pt x="245287" y="854151"/>
                </a:lnTo>
                <a:lnTo>
                  <a:pt x="246125" y="857275"/>
                </a:lnTo>
                <a:lnTo>
                  <a:pt x="246976" y="860526"/>
                </a:lnTo>
                <a:lnTo>
                  <a:pt x="247815" y="863638"/>
                </a:lnTo>
                <a:lnTo>
                  <a:pt x="248653" y="866889"/>
                </a:lnTo>
                <a:lnTo>
                  <a:pt x="249491" y="870013"/>
                </a:lnTo>
                <a:lnTo>
                  <a:pt x="250469" y="873251"/>
                </a:lnTo>
                <a:lnTo>
                  <a:pt x="251320" y="876376"/>
                </a:lnTo>
                <a:lnTo>
                  <a:pt x="252310" y="879614"/>
                </a:lnTo>
                <a:lnTo>
                  <a:pt x="253288" y="882738"/>
                </a:lnTo>
                <a:lnTo>
                  <a:pt x="254266" y="885863"/>
                </a:lnTo>
                <a:lnTo>
                  <a:pt x="255244" y="889101"/>
                </a:lnTo>
                <a:lnTo>
                  <a:pt x="256222" y="892225"/>
                </a:lnTo>
                <a:lnTo>
                  <a:pt x="257352" y="895476"/>
                </a:lnTo>
                <a:lnTo>
                  <a:pt x="258330" y="898588"/>
                </a:lnTo>
                <a:lnTo>
                  <a:pt x="259448" y="901826"/>
                </a:lnTo>
                <a:lnTo>
                  <a:pt x="260578" y="904963"/>
                </a:lnTo>
                <a:lnTo>
                  <a:pt x="261696" y="908075"/>
                </a:lnTo>
                <a:lnTo>
                  <a:pt x="262826" y="911326"/>
                </a:lnTo>
                <a:lnTo>
                  <a:pt x="263944" y="914450"/>
                </a:lnTo>
                <a:lnTo>
                  <a:pt x="265201" y="917689"/>
                </a:lnTo>
                <a:lnTo>
                  <a:pt x="266318" y="920813"/>
                </a:lnTo>
                <a:lnTo>
                  <a:pt x="267588" y="924051"/>
                </a:lnTo>
                <a:lnTo>
                  <a:pt x="268719" y="927176"/>
                </a:lnTo>
                <a:lnTo>
                  <a:pt x="269963" y="930414"/>
                </a:lnTo>
                <a:lnTo>
                  <a:pt x="271233" y="933538"/>
                </a:lnTo>
                <a:lnTo>
                  <a:pt x="272503" y="936663"/>
                </a:lnTo>
                <a:lnTo>
                  <a:pt x="273761" y="939901"/>
                </a:lnTo>
                <a:lnTo>
                  <a:pt x="275018" y="943025"/>
                </a:lnTo>
                <a:lnTo>
                  <a:pt x="276275" y="946276"/>
                </a:lnTo>
                <a:lnTo>
                  <a:pt x="277545" y="949388"/>
                </a:lnTo>
                <a:lnTo>
                  <a:pt x="278942" y="952626"/>
                </a:lnTo>
                <a:lnTo>
                  <a:pt x="280212" y="955763"/>
                </a:lnTo>
                <a:lnTo>
                  <a:pt x="281482" y="959002"/>
                </a:lnTo>
                <a:lnTo>
                  <a:pt x="282879" y="962126"/>
                </a:lnTo>
                <a:lnTo>
                  <a:pt x="284149" y="965250"/>
                </a:lnTo>
                <a:lnTo>
                  <a:pt x="285394" y="968489"/>
                </a:lnTo>
                <a:lnTo>
                  <a:pt x="286804" y="971613"/>
                </a:lnTo>
                <a:lnTo>
                  <a:pt x="288061" y="974851"/>
                </a:lnTo>
                <a:lnTo>
                  <a:pt x="289471" y="977976"/>
                </a:lnTo>
                <a:lnTo>
                  <a:pt x="290728" y="981214"/>
                </a:lnTo>
                <a:lnTo>
                  <a:pt x="292125" y="984338"/>
                </a:lnTo>
                <a:lnTo>
                  <a:pt x="293395" y="987463"/>
                </a:lnTo>
                <a:lnTo>
                  <a:pt x="294792" y="990714"/>
                </a:lnTo>
                <a:lnTo>
                  <a:pt x="296202" y="993825"/>
                </a:lnTo>
                <a:lnTo>
                  <a:pt x="297599" y="997076"/>
                </a:lnTo>
                <a:lnTo>
                  <a:pt x="298869" y="1000201"/>
                </a:lnTo>
                <a:lnTo>
                  <a:pt x="300405" y="1003439"/>
                </a:lnTo>
                <a:lnTo>
                  <a:pt x="301802" y="1006563"/>
                </a:lnTo>
                <a:lnTo>
                  <a:pt x="303212" y="1009802"/>
                </a:lnTo>
                <a:lnTo>
                  <a:pt x="304761" y="1012926"/>
                </a:lnTo>
                <a:lnTo>
                  <a:pt x="306298" y="1016050"/>
                </a:lnTo>
                <a:lnTo>
                  <a:pt x="307847" y="1019289"/>
                </a:lnTo>
                <a:lnTo>
                  <a:pt x="309524" y="1022413"/>
                </a:lnTo>
                <a:lnTo>
                  <a:pt x="324815" y="1047876"/>
                </a:lnTo>
                <a:lnTo>
                  <a:pt x="326923" y="1051001"/>
                </a:lnTo>
                <a:lnTo>
                  <a:pt x="329298" y="1054239"/>
                </a:lnTo>
                <a:lnTo>
                  <a:pt x="331685" y="1057363"/>
                </a:lnTo>
                <a:lnTo>
                  <a:pt x="334060" y="1060602"/>
                </a:lnTo>
                <a:lnTo>
                  <a:pt x="336588" y="1063726"/>
                </a:lnTo>
                <a:lnTo>
                  <a:pt x="339115" y="1066850"/>
                </a:lnTo>
                <a:lnTo>
                  <a:pt x="341782" y="1070102"/>
                </a:lnTo>
                <a:lnTo>
                  <a:pt x="344449" y="1073213"/>
                </a:lnTo>
                <a:lnTo>
                  <a:pt x="347116" y="1076452"/>
                </a:lnTo>
                <a:lnTo>
                  <a:pt x="349910" y="1079588"/>
                </a:lnTo>
                <a:lnTo>
                  <a:pt x="352577" y="1082827"/>
                </a:lnTo>
                <a:lnTo>
                  <a:pt x="355384" y="1085951"/>
                </a:lnTo>
                <a:lnTo>
                  <a:pt x="358190" y="1089190"/>
                </a:lnTo>
                <a:lnTo>
                  <a:pt x="360984" y="1092314"/>
                </a:lnTo>
                <a:lnTo>
                  <a:pt x="363804" y="1095438"/>
                </a:lnTo>
                <a:lnTo>
                  <a:pt x="366610" y="1098677"/>
                </a:lnTo>
                <a:lnTo>
                  <a:pt x="369277" y="1101801"/>
                </a:lnTo>
                <a:lnTo>
                  <a:pt x="372071" y="1105039"/>
                </a:lnTo>
                <a:lnTo>
                  <a:pt x="374738" y="1108163"/>
                </a:lnTo>
                <a:lnTo>
                  <a:pt x="377266" y="1111402"/>
                </a:lnTo>
                <a:lnTo>
                  <a:pt x="379793" y="1114539"/>
                </a:lnTo>
                <a:lnTo>
                  <a:pt x="382308" y="1117650"/>
                </a:lnTo>
                <a:lnTo>
                  <a:pt x="384708" y="1120902"/>
                </a:lnTo>
                <a:lnTo>
                  <a:pt x="395350" y="1136751"/>
                </a:lnTo>
                <a:lnTo>
                  <a:pt x="397319" y="1139990"/>
                </a:lnTo>
                <a:lnTo>
                  <a:pt x="399008" y="1143114"/>
                </a:lnTo>
                <a:lnTo>
                  <a:pt x="400684" y="1146238"/>
                </a:lnTo>
                <a:lnTo>
                  <a:pt x="402094" y="1149477"/>
                </a:lnTo>
                <a:lnTo>
                  <a:pt x="403491" y="1152601"/>
                </a:lnTo>
                <a:lnTo>
                  <a:pt x="410654" y="1178064"/>
                </a:lnTo>
                <a:lnTo>
                  <a:pt x="411073" y="1181188"/>
                </a:lnTo>
                <a:lnTo>
                  <a:pt x="411200" y="1184427"/>
                </a:lnTo>
                <a:lnTo>
                  <a:pt x="411340" y="1187551"/>
                </a:lnTo>
                <a:lnTo>
                  <a:pt x="411340" y="1190790"/>
                </a:lnTo>
                <a:lnTo>
                  <a:pt x="401662" y="1225626"/>
                </a:lnTo>
                <a:lnTo>
                  <a:pt x="399986" y="1228864"/>
                </a:lnTo>
                <a:lnTo>
                  <a:pt x="388480" y="1244727"/>
                </a:lnTo>
                <a:lnTo>
                  <a:pt x="385813" y="1247965"/>
                </a:lnTo>
                <a:lnTo>
                  <a:pt x="382879" y="1251077"/>
                </a:lnTo>
                <a:lnTo>
                  <a:pt x="379933" y="1254213"/>
                </a:lnTo>
                <a:lnTo>
                  <a:pt x="376707" y="1257452"/>
                </a:lnTo>
                <a:lnTo>
                  <a:pt x="373481" y="1260576"/>
                </a:lnTo>
                <a:lnTo>
                  <a:pt x="370116" y="1263815"/>
                </a:lnTo>
                <a:lnTo>
                  <a:pt x="366610" y="1266939"/>
                </a:lnTo>
                <a:lnTo>
                  <a:pt x="363092" y="1270177"/>
                </a:lnTo>
                <a:lnTo>
                  <a:pt x="359448" y="1273302"/>
                </a:lnTo>
                <a:lnTo>
                  <a:pt x="355803" y="1276426"/>
                </a:lnTo>
                <a:lnTo>
                  <a:pt x="352018" y="1279664"/>
                </a:lnTo>
                <a:lnTo>
                  <a:pt x="348221" y="1282788"/>
                </a:lnTo>
                <a:lnTo>
                  <a:pt x="344309" y="1286027"/>
                </a:lnTo>
                <a:lnTo>
                  <a:pt x="340525" y="1289164"/>
                </a:lnTo>
                <a:lnTo>
                  <a:pt x="336588" y="1292390"/>
                </a:lnTo>
                <a:lnTo>
                  <a:pt x="332803" y="1295527"/>
                </a:lnTo>
                <a:lnTo>
                  <a:pt x="328879" y="1298765"/>
                </a:lnTo>
                <a:lnTo>
                  <a:pt x="325094" y="1301889"/>
                </a:lnTo>
                <a:lnTo>
                  <a:pt x="321297" y="1305013"/>
                </a:lnTo>
                <a:lnTo>
                  <a:pt x="317652" y="1308252"/>
                </a:lnTo>
                <a:lnTo>
                  <a:pt x="314007" y="1311376"/>
                </a:lnTo>
                <a:lnTo>
                  <a:pt x="310362" y="1314615"/>
                </a:lnTo>
                <a:lnTo>
                  <a:pt x="306857" y="1317739"/>
                </a:lnTo>
                <a:lnTo>
                  <a:pt x="303491" y="1320977"/>
                </a:lnTo>
                <a:lnTo>
                  <a:pt x="300126" y="1324102"/>
                </a:lnTo>
                <a:lnTo>
                  <a:pt x="296760" y="1327226"/>
                </a:lnTo>
                <a:lnTo>
                  <a:pt x="293674" y="1330464"/>
                </a:lnTo>
                <a:lnTo>
                  <a:pt x="290588" y="1333588"/>
                </a:lnTo>
                <a:lnTo>
                  <a:pt x="287642" y="1336827"/>
                </a:lnTo>
                <a:lnTo>
                  <a:pt x="284708" y="1339964"/>
                </a:lnTo>
                <a:lnTo>
                  <a:pt x="281901" y="1343202"/>
                </a:lnTo>
                <a:lnTo>
                  <a:pt x="279234" y="1346327"/>
                </a:lnTo>
                <a:lnTo>
                  <a:pt x="276707" y="1349565"/>
                </a:lnTo>
                <a:lnTo>
                  <a:pt x="274180" y="1352689"/>
                </a:lnTo>
                <a:lnTo>
                  <a:pt x="271792" y="1355813"/>
                </a:lnTo>
                <a:lnTo>
                  <a:pt x="269405" y="1359052"/>
                </a:lnTo>
                <a:lnTo>
                  <a:pt x="267309" y="1362176"/>
                </a:lnTo>
                <a:lnTo>
                  <a:pt x="265074" y="1365415"/>
                </a:lnTo>
                <a:lnTo>
                  <a:pt x="263093" y="1368539"/>
                </a:lnTo>
                <a:lnTo>
                  <a:pt x="260997" y="1371777"/>
                </a:lnTo>
                <a:lnTo>
                  <a:pt x="259181" y="1374902"/>
                </a:lnTo>
                <a:lnTo>
                  <a:pt x="257352" y="1378153"/>
                </a:lnTo>
                <a:lnTo>
                  <a:pt x="255536" y="1381264"/>
                </a:lnTo>
                <a:lnTo>
                  <a:pt x="253707" y="1384401"/>
                </a:lnTo>
                <a:lnTo>
                  <a:pt x="252018" y="1387640"/>
                </a:lnTo>
                <a:lnTo>
                  <a:pt x="250469" y="1390764"/>
                </a:lnTo>
                <a:lnTo>
                  <a:pt x="248792" y="1394002"/>
                </a:lnTo>
                <a:lnTo>
                  <a:pt x="247243" y="1397127"/>
                </a:lnTo>
                <a:lnTo>
                  <a:pt x="245846" y="1400365"/>
                </a:lnTo>
                <a:lnTo>
                  <a:pt x="244309" y="1403489"/>
                </a:lnTo>
                <a:lnTo>
                  <a:pt x="242912" y="1406613"/>
                </a:lnTo>
                <a:lnTo>
                  <a:pt x="241503" y="1409852"/>
                </a:lnTo>
                <a:lnTo>
                  <a:pt x="240106" y="1412976"/>
                </a:lnTo>
                <a:lnTo>
                  <a:pt x="238836" y="1416215"/>
                </a:lnTo>
                <a:lnTo>
                  <a:pt x="237439" y="1419352"/>
                </a:lnTo>
                <a:lnTo>
                  <a:pt x="236169" y="1422590"/>
                </a:lnTo>
                <a:lnTo>
                  <a:pt x="234911" y="1425702"/>
                </a:lnTo>
                <a:lnTo>
                  <a:pt x="233654" y="1428953"/>
                </a:lnTo>
                <a:lnTo>
                  <a:pt x="232524" y="1432077"/>
                </a:lnTo>
                <a:lnTo>
                  <a:pt x="231266" y="1435201"/>
                </a:lnTo>
                <a:lnTo>
                  <a:pt x="230149" y="1438440"/>
                </a:lnTo>
                <a:lnTo>
                  <a:pt x="229019" y="1441564"/>
                </a:lnTo>
                <a:lnTo>
                  <a:pt x="227901" y="1444802"/>
                </a:lnTo>
                <a:lnTo>
                  <a:pt x="226771" y="1447927"/>
                </a:lnTo>
                <a:lnTo>
                  <a:pt x="225653" y="1451165"/>
                </a:lnTo>
                <a:lnTo>
                  <a:pt x="224675" y="1454289"/>
                </a:lnTo>
                <a:lnTo>
                  <a:pt x="223697" y="1457540"/>
                </a:lnTo>
                <a:lnTo>
                  <a:pt x="222707" y="1460652"/>
                </a:lnTo>
                <a:lnTo>
                  <a:pt x="221729" y="1463789"/>
                </a:lnTo>
                <a:lnTo>
                  <a:pt x="220878" y="1467027"/>
                </a:lnTo>
                <a:lnTo>
                  <a:pt x="219900" y="1470152"/>
                </a:lnTo>
                <a:lnTo>
                  <a:pt x="219062" y="1473390"/>
                </a:lnTo>
                <a:lnTo>
                  <a:pt x="218224" y="1476514"/>
                </a:lnTo>
                <a:lnTo>
                  <a:pt x="217385" y="1479753"/>
                </a:lnTo>
                <a:lnTo>
                  <a:pt x="216674" y="1482877"/>
                </a:lnTo>
                <a:lnTo>
                  <a:pt x="215976" y="1486001"/>
                </a:lnTo>
                <a:lnTo>
                  <a:pt x="215277" y="1489240"/>
                </a:lnTo>
                <a:lnTo>
                  <a:pt x="214579" y="1492364"/>
                </a:lnTo>
                <a:lnTo>
                  <a:pt x="213867" y="1495602"/>
                </a:lnTo>
                <a:lnTo>
                  <a:pt x="213309" y="1498727"/>
                </a:lnTo>
                <a:lnTo>
                  <a:pt x="212750" y="1501965"/>
                </a:lnTo>
                <a:lnTo>
                  <a:pt x="212191" y="1505089"/>
                </a:lnTo>
                <a:lnTo>
                  <a:pt x="211632" y="1508340"/>
                </a:lnTo>
                <a:lnTo>
                  <a:pt x="211200" y="1511452"/>
                </a:lnTo>
                <a:lnTo>
                  <a:pt x="210781" y="1514589"/>
                </a:lnTo>
                <a:lnTo>
                  <a:pt x="210362" y="1517827"/>
                </a:lnTo>
                <a:lnTo>
                  <a:pt x="209943" y="1520952"/>
                </a:lnTo>
                <a:lnTo>
                  <a:pt x="209524" y="1524190"/>
                </a:lnTo>
                <a:lnTo>
                  <a:pt x="209245" y="1527314"/>
                </a:lnTo>
                <a:lnTo>
                  <a:pt x="208826" y="1530553"/>
                </a:lnTo>
                <a:lnTo>
                  <a:pt x="208533" y="1533677"/>
                </a:lnTo>
                <a:lnTo>
                  <a:pt x="208267" y="1536801"/>
                </a:lnTo>
                <a:lnTo>
                  <a:pt x="207975" y="1540040"/>
                </a:lnTo>
                <a:lnTo>
                  <a:pt x="207848" y="1543164"/>
                </a:lnTo>
                <a:lnTo>
                  <a:pt x="207556" y="1546402"/>
                </a:lnTo>
                <a:lnTo>
                  <a:pt x="207429" y="1549527"/>
                </a:lnTo>
                <a:lnTo>
                  <a:pt x="207136" y="1552778"/>
                </a:lnTo>
                <a:lnTo>
                  <a:pt x="206997" y="1555889"/>
                </a:lnTo>
                <a:lnTo>
                  <a:pt x="206870" y="1559140"/>
                </a:lnTo>
                <a:lnTo>
                  <a:pt x="206717" y="1562265"/>
                </a:lnTo>
                <a:lnTo>
                  <a:pt x="206578" y="1565389"/>
                </a:lnTo>
                <a:lnTo>
                  <a:pt x="206438" y="1568627"/>
                </a:lnTo>
                <a:lnTo>
                  <a:pt x="206438" y="1571752"/>
                </a:lnTo>
                <a:lnTo>
                  <a:pt x="206298" y="1574990"/>
                </a:lnTo>
                <a:lnTo>
                  <a:pt x="206298" y="1578114"/>
                </a:lnTo>
                <a:lnTo>
                  <a:pt x="206159" y="1581353"/>
                </a:lnTo>
                <a:lnTo>
                  <a:pt x="206159" y="1584477"/>
                </a:lnTo>
                <a:lnTo>
                  <a:pt x="206019" y="1587728"/>
                </a:lnTo>
                <a:lnTo>
                  <a:pt x="206019" y="1590840"/>
                </a:lnTo>
                <a:lnTo>
                  <a:pt x="206019" y="1593977"/>
                </a:lnTo>
                <a:lnTo>
                  <a:pt x="205866" y="1597215"/>
                </a:lnTo>
                <a:lnTo>
                  <a:pt x="205866" y="1600327"/>
                </a:lnTo>
                <a:lnTo>
                  <a:pt x="205866" y="1603578"/>
                </a:lnTo>
                <a:lnTo>
                  <a:pt x="205866" y="1606702"/>
                </a:lnTo>
                <a:lnTo>
                  <a:pt x="205739" y="1609940"/>
                </a:lnTo>
                <a:lnTo>
                  <a:pt x="205739" y="1613065"/>
                </a:lnTo>
                <a:lnTo>
                  <a:pt x="205739" y="1616189"/>
                </a:lnTo>
                <a:lnTo>
                  <a:pt x="205739" y="1619427"/>
                </a:lnTo>
                <a:lnTo>
                  <a:pt x="205739" y="1622552"/>
                </a:lnTo>
                <a:lnTo>
                  <a:pt x="205600" y="1622552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7389" y="3754287"/>
            <a:ext cx="0" cy="189865"/>
          </a:xfrm>
          <a:custGeom>
            <a:avLst/>
            <a:gdLst/>
            <a:ahLst/>
            <a:cxnLst/>
            <a:rect l="l" t="t" r="r" b="b"/>
            <a:pathLst>
              <a:path w="0" h="189864">
                <a:moveTo>
                  <a:pt x="0" y="18952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47389" y="4113629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091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1674" y="3943807"/>
            <a:ext cx="91440" cy="170180"/>
          </a:xfrm>
          <a:custGeom>
            <a:avLst/>
            <a:gdLst/>
            <a:ahLst/>
            <a:cxnLst/>
            <a:rect l="l" t="t" r="r" b="b"/>
            <a:pathLst>
              <a:path w="91440" h="170179">
                <a:moveTo>
                  <a:pt x="0" y="169824"/>
                </a:moveTo>
                <a:lnTo>
                  <a:pt x="91439" y="169824"/>
                </a:lnTo>
                <a:lnTo>
                  <a:pt x="91439" y="0"/>
                </a:lnTo>
                <a:lnTo>
                  <a:pt x="0" y="0"/>
                </a:lnTo>
                <a:lnTo>
                  <a:pt x="0" y="169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1674" y="3943807"/>
            <a:ext cx="91440" cy="170180"/>
          </a:xfrm>
          <a:custGeom>
            <a:avLst/>
            <a:gdLst/>
            <a:ahLst/>
            <a:cxnLst/>
            <a:rect l="l" t="t" r="r" b="b"/>
            <a:pathLst>
              <a:path w="91440" h="170179">
                <a:moveTo>
                  <a:pt x="0" y="169824"/>
                </a:moveTo>
                <a:lnTo>
                  <a:pt x="91439" y="169824"/>
                </a:lnTo>
                <a:lnTo>
                  <a:pt x="91439" y="0"/>
                </a:lnTo>
                <a:lnTo>
                  <a:pt x="0" y="0"/>
                </a:lnTo>
                <a:lnTo>
                  <a:pt x="0" y="16982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1668" y="401939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61677" y="385325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14460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61677" y="4154824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62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15960" y="3997845"/>
            <a:ext cx="91440" cy="157480"/>
          </a:xfrm>
          <a:custGeom>
            <a:avLst/>
            <a:gdLst/>
            <a:ahLst/>
            <a:cxnLst/>
            <a:rect l="l" t="t" r="r" b="b"/>
            <a:pathLst>
              <a:path w="91439" h="157479">
                <a:moveTo>
                  <a:pt x="0" y="156972"/>
                </a:moveTo>
                <a:lnTo>
                  <a:pt x="91439" y="156972"/>
                </a:lnTo>
                <a:lnTo>
                  <a:pt x="91439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715960" y="3997845"/>
            <a:ext cx="91440" cy="157480"/>
          </a:xfrm>
          <a:custGeom>
            <a:avLst/>
            <a:gdLst/>
            <a:ahLst/>
            <a:cxnLst/>
            <a:rect l="l" t="t" r="r" b="b"/>
            <a:pathLst>
              <a:path w="91439" h="157479">
                <a:moveTo>
                  <a:pt x="0" y="156972"/>
                </a:moveTo>
                <a:lnTo>
                  <a:pt x="91439" y="156972"/>
                </a:lnTo>
                <a:lnTo>
                  <a:pt x="91439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15956" y="4081488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75972" y="3981883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478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75972" y="4139569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795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30246" y="4066667"/>
            <a:ext cx="92075" cy="73025"/>
          </a:xfrm>
          <a:custGeom>
            <a:avLst/>
            <a:gdLst/>
            <a:ahLst/>
            <a:cxnLst/>
            <a:rect l="l" t="t" r="r" b="b"/>
            <a:pathLst>
              <a:path w="92075" h="73025">
                <a:moveTo>
                  <a:pt x="0" y="72898"/>
                </a:moveTo>
                <a:lnTo>
                  <a:pt x="91452" y="72898"/>
                </a:lnTo>
                <a:lnTo>
                  <a:pt x="91452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30246" y="4066667"/>
            <a:ext cx="92075" cy="73025"/>
          </a:xfrm>
          <a:custGeom>
            <a:avLst/>
            <a:gdLst/>
            <a:ahLst/>
            <a:cxnLst/>
            <a:rect l="l" t="t" r="r" b="b"/>
            <a:pathLst>
              <a:path w="92075" h="73025">
                <a:moveTo>
                  <a:pt x="0" y="72898"/>
                </a:moveTo>
                <a:lnTo>
                  <a:pt x="91452" y="72898"/>
                </a:lnTo>
                <a:lnTo>
                  <a:pt x="91452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30246" y="4084849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0" y="27051"/>
                </a:moveTo>
                <a:lnTo>
                  <a:pt x="91452" y="27051"/>
                </a:lnTo>
                <a:lnTo>
                  <a:pt x="91452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90262" y="394272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10857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90262" y="4145453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07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44544" y="4051300"/>
            <a:ext cx="91440" cy="94615"/>
          </a:xfrm>
          <a:custGeom>
            <a:avLst/>
            <a:gdLst/>
            <a:ahLst/>
            <a:cxnLst/>
            <a:rect l="l" t="t" r="r" b="b"/>
            <a:pathLst>
              <a:path w="91439" h="94614">
                <a:moveTo>
                  <a:pt x="0" y="94157"/>
                </a:moveTo>
                <a:lnTo>
                  <a:pt x="91439" y="94157"/>
                </a:lnTo>
                <a:lnTo>
                  <a:pt x="91439" y="0"/>
                </a:lnTo>
                <a:lnTo>
                  <a:pt x="0" y="0"/>
                </a:lnTo>
                <a:lnTo>
                  <a:pt x="0" y="94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44544" y="4051300"/>
            <a:ext cx="91440" cy="94615"/>
          </a:xfrm>
          <a:custGeom>
            <a:avLst/>
            <a:gdLst/>
            <a:ahLst/>
            <a:cxnLst/>
            <a:rect l="l" t="t" r="r" b="b"/>
            <a:pathLst>
              <a:path w="91439" h="94614">
                <a:moveTo>
                  <a:pt x="0" y="94157"/>
                </a:moveTo>
                <a:lnTo>
                  <a:pt x="91439" y="94157"/>
                </a:lnTo>
                <a:lnTo>
                  <a:pt x="91439" y="0"/>
                </a:lnTo>
                <a:lnTo>
                  <a:pt x="0" y="0"/>
                </a:lnTo>
                <a:lnTo>
                  <a:pt x="0" y="9415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44540" y="4076322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04544" y="392494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31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04544" y="423325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84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58830" y="4064266"/>
            <a:ext cx="91440" cy="169545"/>
          </a:xfrm>
          <a:custGeom>
            <a:avLst/>
            <a:gdLst/>
            <a:ahLst/>
            <a:cxnLst/>
            <a:rect l="l" t="t" r="r" b="b"/>
            <a:pathLst>
              <a:path w="91439" h="169545">
                <a:moveTo>
                  <a:pt x="0" y="168986"/>
                </a:moveTo>
                <a:lnTo>
                  <a:pt x="91439" y="168986"/>
                </a:lnTo>
                <a:lnTo>
                  <a:pt x="91439" y="0"/>
                </a:lnTo>
                <a:lnTo>
                  <a:pt x="0" y="0"/>
                </a:lnTo>
                <a:lnTo>
                  <a:pt x="0" y="1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58830" y="4064266"/>
            <a:ext cx="91440" cy="169545"/>
          </a:xfrm>
          <a:custGeom>
            <a:avLst/>
            <a:gdLst/>
            <a:ahLst/>
            <a:cxnLst/>
            <a:rect l="l" t="t" r="r" b="b"/>
            <a:pathLst>
              <a:path w="91439" h="169545">
                <a:moveTo>
                  <a:pt x="0" y="168986"/>
                </a:moveTo>
                <a:lnTo>
                  <a:pt x="91439" y="168986"/>
                </a:lnTo>
                <a:lnTo>
                  <a:pt x="91439" y="0"/>
                </a:lnTo>
                <a:lnTo>
                  <a:pt x="0" y="0"/>
                </a:lnTo>
                <a:lnTo>
                  <a:pt x="0" y="16898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58829" y="4084849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18695" y="3739757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89">
                <a:moveTo>
                  <a:pt x="0" y="18639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18695" y="4098014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10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372976" y="3926154"/>
            <a:ext cx="91440" cy="172085"/>
          </a:xfrm>
          <a:custGeom>
            <a:avLst/>
            <a:gdLst/>
            <a:ahLst/>
            <a:cxnLst/>
            <a:rect l="l" t="t" r="r" b="b"/>
            <a:pathLst>
              <a:path w="91439" h="172085">
                <a:moveTo>
                  <a:pt x="0" y="171856"/>
                </a:moveTo>
                <a:lnTo>
                  <a:pt x="91439" y="171856"/>
                </a:lnTo>
                <a:lnTo>
                  <a:pt x="91439" y="0"/>
                </a:lnTo>
                <a:lnTo>
                  <a:pt x="0" y="0"/>
                </a:lnTo>
                <a:lnTo>
                  <a:pt x="0" y="171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72976" y="3926154"/>
            <a:ext cx="91440" cy="172085"/>
          </a:xfrm>
          <a:custGeom>
            <a:avLst/>
            <a:gdLst/>
            <a:ahLst/>
            <a:cxnLst/>
            <a:rect l="l" t="t" r="r" b="b"/>
            <a:pathLst>
              <a:path w="91439" h="172085">
                <a:moveTo>
                  <a:pt x="0" y="171856"/>
                </a:moveTo>
                <a:lnTo>
                  <a:pt x="91439" y="171856"/>
                </a:lnTo>
                <a:lnTo>
                  <a:pt x="91439" y="0"/>
                </a:lnTo>
                <a:lnTo>
                  <a:pt x="0" y="0"/>
                </a:lnTo>
                <a:lnTo>
                  <a:pt x="0" y="17185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72980" y="3996935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32984" y="3314002"/>
            <a:ext cx="0" cy="389255"/>
          </a:xfrm>
          <a:custGeom>
            <a:avLst/>
            <a:gdLst/>
            <a:ahLst/>
            <a:cxnLst/>
            <a:rect l="l" t="t" r="r" b="b"/>
            <a:pathLst>
              <a:path w="0" h="389254">
                <a:moveTo>
                  <a:pt x="0" y="38912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32984" y="4079280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79">
                <a:moveTo>
                  <a:pt x="0" y="0"/>
                </a:moveTo>
                <a:lnTo>
                  <a:pt x="0" y="27131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87274" y="3703129"/>
            <a:ext cx="91440" cy="376555"/>
          </a:xfrm>
          <a:custGeom>
            <a:avLst/>
            <a:gdLst/>
            <a:ahLst/>
            <a:cxnLst/>
            <a:rect l="l" t="t" r="r" b="b"/>
            <a:pathLst>
              <a:path w="91439" h="376554">
                <a:moveTo>
                  <a:pt x="0" y="376148"/>
                </a:moveTo>
                <a:lnTo>
                  <a:pt x="91439" y="376148"/>
                </a:lnTo>
                <a:lnTo>
                  <a:pt x="91439" y="0"/>
                </a:lnTo>
                <a:lnTo>
                  <a:pt x="0" y="0"/>
                </a:lnTo>
                <a:lnTo>
                  <a:pt x="0" y="376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87274" y="3703129"/>
            <a:ext cx="91440" cy="376555"/>
          </a:xfrm>
          <a:custGeom>
            <a:avLst/>
            <a:gdLst/>
            <a:ahLst/>
            <a:cxnLst/>
            <a:rect l="l" t="t" r="r" b="b"/>
            <a:pathLst>
              <a:path w="91439" h="376554">
                <a:moveTo>
                  <a:pt x="0" y="376148"/>
                </a:moveTo>
                <a:lnTo>
                  <a:pt x="91439" y="376148"/>
                </a:lnTo>
                <a:lnTo>
                  <a:pt x="91439" y="0"/>
                </a:lnTo>
                <a:lnTo>
                  <a:pt x="0" y="0"/>
                </a:lnTo>
                <a:lnTo>
                  <a:pt x="0" y="37614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87268" y="396691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247273" y="3347271"/>
            <a:ext cx="0" cy="492125"/>
          </a:xfrm>
          <a:custGeom>
            <a:avLst/>
            <a:gdLst/>
            <a:ahLst/>
            <a:cxnLst/>
            <a:rect l="l" t="t" r="r" b="b"/>
            <a:pathLst>
              <a:path w="0" h="492125">
                <a:moveTo>
                  <a:pt x="0" y="49204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247273" y="4177520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3991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201560" y="3839324"/>
            <a:ext cx="91440" cy="338455"/>
          </a:xfrm>
          <a:custGeom>
            <a:avLst/>
            <a:gdLst/>
            <a:ahLst/>
            <a:cxnLst/>
            <a:rect l="l" t="t" r="r" b="b"/>
            <a:pathLst>
              <a:path w="91440" h="338454">
                <a:moveTo>
                  <a:pt x="0" y="338200"/>
                </a:moveTo>
                <a:lnTo>
                  <a:pt x="91440" y="338200"/>
                </a:lnTo>
                <a:lnTo>
                  <a:pt x="91440" y="0"/>
                </a:lnTo>
                <a:lnTo>
                  <a:pt x="0" y="0"/>
                </a:lnTo>
                <a:lnTo>
                  <a:pt x="0" y="3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201560" y="3839324"/>
            <a:ext cx="91440" cy="338455"/>
          </a:xfrm>
          <a:custGeom>
            <a:avLst/>
            <a:gdLst/>
            <a:ahLst/>
            <a:cxnLst/>
            <a:rect l="l" t="t" r="r" b="b"/>
            <a:pathLst>
              <a:path w="91440" h="338454">
                <a:moveTo>
                  <a:pt x="0" y="338200"/>
                </a:moveTo>
                <a:lnTo>
                  <a:pt x="91440" y="338200"/>
                </a:lnTo>
                <a:lnTo>
                  <a:pt x="91440" y="0"/>
                </a:lnTo>
                <a:lnTo>
                  <a:pt x="0" y="0"/>
                </a:lnTo>
                <a:lnTo>
                  <a:pt x="0" y="33820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201558" y="4045459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58881" y="3905010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4">
                <a:moveTo>
                  <a:pt x="0" y="11349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258881" y="4130923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0"/>
                </a:moveTo>
                <a:lnTo>
                  <a:pt x="0" y="15925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213154" y="4018508"/>
            <a:ext cx="91440" cy="113030"/>
          </a:xfrm>
          <a:custGeom>
            <a:avLst/>
            <a:gdLst/>
            <a:ahLst/>
            <a:cxnLst/>
            <a:rect l="l" t="t" r="r" b="b"/>
            <a:pathLst>
              <a:path w="91440" h="113029">
                <a:moveTo>
                  <a:pt x="0" y="112420"/>
                </a:moveTo>
                <a:lnTo>
                  <a:pt x="91440" y="112420"/>
                </a:lnTo>
                <a:lnTo>
                  <a:pt x="91440" y="0"/>
                </a:lnTo>
                <a:lnTo>
                  <a:pt x="0" y="0"/>
                </a:lnTo>
                <a:lnTo>
                  <a:pt x="0" y="112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213154" y="4018508"/>
            <a:ext cx="91440" cy="113030"/>
          </a:xfrm>
          <a:custGeom>
            <a:avLst/>
            <a:gdLst/>
            <a:ahLst/>
            <a:cxnLst/>
            <a:rect l="l" t="t" r="r" b="b"/>
            <a:pathLst>
              <a:path w="91440" h="113029">
                <a:moveTo>
                  <a:pt x="0" y="112420"/>
                </a:moveTo>
                <a:lnTo>
                  <a:pt x="91440" y="112420"/>
                </a:lnTo>
                <a:lnTo>
                  <a:pt x="91440" y="0"/>
                </a:lnTo>
                <a:lnTo>
                  <a:pt x="0" y="0"/>
                </a:lnTo>
                <a:lnTo>
                  <a:pt x="0" y="11242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213159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173175" y="3838354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16189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173175" y="4127799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62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27453" y="4000258"/>
            <a:ext cx="91440" cy="127635"/>
          </a:xfrm>
          <a:custGeom>
            <a:avLst/>
            <a:gdLst/>
            <a:ahLst/>
            <a:cxnLst/>
            <a:rect l="l" t="t" r="r" b="b"/>
            <a:pathLst>
              <a:path w="91439" h="127635">
                <a:moveTo>
                  <a:pt x="0" y="127546"/>
                </a:moveTo>
                <a:lnTo>
                  <a:pt x="91439" y="127546"/>
                </a:lnTo>
                <a:lnTo>
                  <a:pt x="91439" y="0"/>
                </a:lnTo>
                <a:lnTo>
                  <a:pt x="0" y="0"/>
                </a:lnTo>
                <a:lnTo>
                  <a:pt x="0" y="127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127453" y="4000258"/>
            <a:ext cx="91440" cy="127635"/>
          </a:xfrm>
          <a:custGeom>
            <a:avLst/>
            <a:gdLst/>
            <a:ahLst/>
            <a:cxnLst/>
            <a:rect l="l" t="t" r="r" b="b"/>
            <a:pathLst>
              <a:path w="91439" h="127635">
                <a:moveTo>
                  <a:pt x="0" y="127546"/>
                </a:moveTo>
                <a:lnTo>
                  <a:pt x="91439" y="127546"/>
                </a:lnTo>
                <a:lnTo>
                  <a:pt x="91439" y="0"/>
                </a:lnTo>
                <a:lnTo>
                  <a:pt x="0" y="0"/>
                </a:lnTo>
                <a:lnTo>
                  <a:pt x="0" y="12754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127454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87321" y="3873666"/>
            <a:ext cx="0" cy="140970"/>
          </a:xfrm>
          <a:custGeom>
            <a:avLst/>
            <a:gdLst/>
            <a:ahLst/>
            <a:cxnLst/>
            <a:rect l="l" t="t" r="r" b="b"/>
            <a:pathLst>
              <a:path w="0" h="140970">
                <a:moveTo>
                  <a:pt x="0" y="14088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087321" y="4139693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96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041738" y="4014546"/>
            <a:ext cx="91440" cy="125730"/>
          </a:xfrm>
          <a:custGeom>
            <a:avLst/>
            <a:gdLst/>
            <a:ahLst/>
            <a:cxnLst/>
            <a:rect l="l" t="t" r="r" b="b"/>
            <a:pathLst>
              <a:path w="91439" h="125729">
                <a:moveTo>
                  <a:pt x="0" y="125145"/>
                </a:moveTo>
                <a:lnTo>
                  <a:pt x="91300" y="125145"/>
                </a:lnTo>
                <a:lnTo>
                  <a:pt x="91300" y="0"/>
                </a:lnTo>
                <a:lnTo>
                  <a:pt x="0" y="0"/>
                </a:lnTo>
                <a:lnTo>
                  <a:pt x="0" y="125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41738" y="4014546"/>
            <a:ext cx="91440" cy="125730"/>
          </a:xfrm>
          <a:custGeom>
            <a:avLst/>
            <a:gdLst/>
            <a:ahLst/>
            <a:cxnLst/>
            <a:rect l="l" t="t" r="r" b="b"/>
            <a:pathLst>
              <a:path w="91439" h="125729">
                <a:moveTo>
                  <a:pt x="0" y="125145"/>
                </a:moveTo>
                <a:lnTo>
                  <a:pt x="91300" y="125145"/>
                </a:lnTo>
                <a:lnTo>
                  <a:pt x="91300" y="0"/>
                </a:lnTo>
                <a:lnTo>
                  <a:pt x="0" y="0"/>
                </a:lnTo>
                <a:lnTo>
                  <a:pt x="0" y="125145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041742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300" y="27051"/>
                </a:lnTo>
                <a:lnTo>
                  <a:pt x="9130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01610" y="3943209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68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01610" y="4116754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7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55884" y="3996893"/>
            <a:ext cx="91440" cy="120014"/>
          </a:xfrm>
          <a:custGeom>
            <a:avLst/>
            <a:gdLst/>
            <a:ahLst/>
            <a:cxnLst/>
            <a:rect l="l" t="t" r="r" b="b"/>
            <a:pathLst>
              <a:path w="91439" h="120014">
                <a:moveTo>
                  <a:pt x="0" y="119862"/>
                </a:moveTo>
                <a:lnTo>
                  <a:pt x="91439" y="119862"/>
                </a:lnTo>
                <a:lnTo>
                  <a:pt x="91439" y="0"/>
                </a:lnTo>
                <a:lnTo>
                  <a:pt x="0" y="0"/>
                </a:lnTo>
                <a:lnTo>
                  <a:pt x="0" y="119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55884" y="3996893"/>
            <a:ext cx="91440" cy="120014"/>
          </a:xfrm>
          <a:custGeom>
            <a:avLst/>
            <a:gdLst/>
            <a:ahLst/>
            <a:cxnLst/>
            <a:rect l="l" t="t" r="r" b="b"/>
            <a:pathLst>
              <a:path w="91439" h="120014">
                <a:moveTo>
                  <a:pt x="0" y="119862"/>
                </a:moveTo>
                <a:lnTo>
                  <a:pt x="91439" y="119862"/>
                </a:lnTo>
                <a:lnTo>
                  <a:pt x="91439" y="0"/>
                </a:lnTo>
                <a:lnTo>
                  <a:pt x="0" y="0"/>
                </a:lnTo>
                <a:lnTo>
                  <a:pt x="0" y="11986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55888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915904" y="3851329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40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915904" y="413620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870183" y="4006748"/>
            <a:ext cx="91440" cy="129539"/>
          </a:xfrm>
          <a:custGeom>
            <a:avLst/>
            <a:gdLst/>
            <a:ahLst/>
            <a:cxnLst/>
            <a:rect l="l" t="t" r="r" b="b"/>
            <a:pathLst>
              <a:path w="91439" h="129539">
                <a:moveTo>
                  <a:pt x="0" y="129463"/>
                </a:moveTo>
                <a:lnTo>
                  <a:pt x="91439" y="129463"/>
                </a:lnTo>
                <a:lnTo>
                  <a:pt x="91439" y="0"/>
                </a:lnTo>
                <a:lnTo>
                  <a:pt x="0" y="0"/>
                </a:lnTo>
                <a:lnTo>
                  <a:pt x="0" y="129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70183" y="4006748"/>
            <a:ext cx="91440" cy="129539"/>
          </a:xfrm>
          <a:custGeom>
            <a:avLst/>
            <a:gdLst/>
            <a:ahLst/>
            <a:cxnLst/>
            <a:rect l="l" t="t" r="r" b="b"/>
            <a:pathLst>
              <a:path w="91439" h="129539">
                <a:moveTo>
                  <a:pt x="0" y="129463"/>
                </a:moveTo>
                <a:lnTo>
                  <a:pt x="91439" y="129463"/>
                </a:lnTo>
                <a:lnTo>
                  <a:pt x="91439" y="0"/>
                </a:lnTo>
                <a:lnTo>
                  <a:pt x="0" y="0"/>
                </a:lnTo>
                <a:lnTo>
                  <a:pt x="0" y="12946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870176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30192" y="37861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18039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30192" y="4152300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7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84469" y="3966514"/>
            <a:ext cx="91440" cy="186055"/>
          </a:xfrm>
          <a:custGeom>
            <a:avLst/>
            <a:gdLst/>
            <a:ahLst/>
            <a:cxnLst/>
            <a:rect l="l" t="t" r="r" b="b"/>
            <a:pathLst>
              <a:path w="91439" h="186054">
                <a:moveTo>
                  <a:pt x="0" y="185788"/>
                </a:moveTo>
                <a:lnTo>
                  <a:pt x="91439" y="185788"/>
                </a:lnTo>
                <a:lnTo>
                  <a:pt x="91439" y="0"/>
                </a:lnTo>
                <a:lnTo>
                  <a:pt x="0" y="0"/>
                </a:lnTo>
                <a:lnTo>
                  <a:pt x="0" y="185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784469" y="3966514"/>
            <a:ext cx="91440" cy="186055"/>
          </a:xfrm>
          <a:custGeom>
            <a:avLst/>
            <a:gdLst/>
            <a:ahLst/>
            <a:cxnLst/>
            <a:rect l="l" t="t" r="r" b="b"/>
            <a:pathLst>
              <a:path w="91439" h="186054">
                <a:moveTo>
                  <a:pt x="0" y="185788"/>
                </a:moveTo>
                <a:lnTo>
                  <a:pt x="91439" y="185788"/>
                </a:lnTo>
                <a:lnTo>
                  <a:pt x="91439" y="0"/>
                </a:lnTo>
                <a:lnTo>
                  <a:pt x="0" y="0"/>
                </a:lnTo>
                <a:lnTo>
                  <a:pt x="0" y="185788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784465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44481" y="3604051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5">
                <a:moveTo>
                  <a:pt x="0" y="34696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44481" y="421307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44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698767" y="3951020"/>
            <a:ext cx="91440" cy="262255"/>
          </a:xfrm>
          <a:custGeom>
            <a:avLst/>
            <a:gdLst/>
            <a:ahLst/>
            <a:cxnLst/>
            <a:rect l="l" t="t" r="r" b="b"/>
            <a:pathLst>
              <a:path w="91440" h="262254">
                <a:moveTo>
                  <a:pt x="0" y="262051"/>
                </a:moveTo>
                <a:lnTo>
                  <a:pt x="91440" y="262051"/>
                </a:lnTo>
                <a:lnTo>
                  <a:pt x="91440" y="0"/>
                </a:lnTo>
                <a:lnTo>
                  <a:pt x="0" y="0"/>
                </a:lnTo>
                <a:lnTo>
                  <a:pt x="0" y="262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698767" y="3951020"/>
            <a:ext cx="91440" cy="262255"/>
          </a:xfrm>
          <a:custGeom>
            <a:avLst/>
            <a:gdLst/>
            <a:ahLst/>
            <a:cxnLst/>
            <a:rect l="l" t="t" r="r" b="b"/>
            <a:pathLst>
              <a:path w="91440" h="262254">
                <a:moveTo>
                  <a:pt x="0" y="262051"/>
                </a:moveTo>
                <a:lnTo>
                  <a:pt x="91440" y="262051"/>
                </a:lnTo>
                <a:lnTo>
                  <a:pt x="91440" y="0"/>
                </a:lnTo>
                <a:lnTo>
                  <a:pt x="0" y="0"/>
                </a:lnTo>
                <a:lnTo>
                  <a:pt x="0" y="262051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98766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58768" y="3636350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4">
                <a:moveTo>
                  <a:pt x="0" y="29977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658768" y="4158067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08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613053" y="3936123"/>
            <a:ext cx="91440" cy="222250"/>
          </a:xfrm>
          <a:custGeom>
            <a:avLst/>
            <a:gdLst/>
            <a:ahLst/>
            <a:cxnLst/>
            <a:rect l="l" t="t" r="r" b="b"/>
            <a:pathLst>
              <a:path w="91440" h="222250">
                <a:moveTo>
                  <a:pt x="0" y="221945"/>
                </a:moveTo>
                <a:lnTo>
                  <a:pt x="91287" y="221945"/>
                </a:lnTo>
                <a:lnTo>
                  <a:pt x="91287" y="0"/>
                </a:lnTo>
                <a:lnTo>
                  <a:pt x="0" y="0"/>
                </a:lnTo>
                <a:lnTo>
                  <a:pt x="0" y="2219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613053" y="3936123"/>
            <a:ext cx="91440" cy="222250"/>
          </a:xfrm>
          <a:custGeom>
            <a:avLst/>
            <a:gdLst/>
            <a:ahLst/>
            <a:cxnLst/>
            <a:rect l="l" t="t" r="r" b="b"/>
            <a:pathLst>
              <a:path w="91440" h="222250">
                <a:moveTo>
                  <a:pt x="0" y="221945"/>
                </a:moveTo>
                <a:lnTo>
                  <a:pt x="91287" y="221945"/>
                </a:lnTo>
                <a:lnTo>
                  <a:pt x="91287" y="0"/>
                </a:lnTo>
                <a:lnTo>
                  <a:pt x="0" y="0"/>
                </a:lnTo>
                <a:lnTo>
                  <a:pt x="0" y="221945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613054" y="405951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287" y="27051"/>
                </a:lnTo>
                <a:lnTo>
                  <a:pt x="91287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673682" y="2957556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4.289e−02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223547" y="2957556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2.743e−04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4621" y="2674709"/>
            <a:ext cx="7497445" cy="2130425"/>
          </a:xfrm>
          <a:custGeom>
            <a:avLst/>
            <a:gdLst/>
            <a:ahLst/>
            <a:cxnLst/>
            <a:rect l="l" t="t" r="r" b="b"/>
            <a:pathLst>
              <a:path w="7497445" h="2130425">
                <a:moveTo>
                  <a:pt x="0" y="2129853"/>
                </a:moveTo>
                <a:lnTo>
                  <a:pt x="7496924" y="2129853"/>
                </a:lnTo>
                <a:lnTo>
                  <a:pt x="7496924" y="0"/>
                </a:lnTo>
                <a:lnTo>
                  <a:pt x="0" y="0"/>
                </a:lnTo>
                <a:lnTo>
                  <a:pt x="0" y="21298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704340" y="6730852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0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293000" y="67308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90207" y="67308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378714" y="67308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875909" y="67308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464416" y="67308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961623" y="67308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47325" y="67308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58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635984" y="673085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0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133039" y="6730852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21698" y="673085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218893" y="67308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807400" y="673085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304594" y="673085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04620" y="6730852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 h="0">
                <a:moveTo>
                  <a:pt x="0" y="0"/>
                </a:moveTo>
                <a:lnTo>
                  <a:pt x="70853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04620" y="6093235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04620" y="5455625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4620" y="7049716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4620" y="6412107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4620" y="5774371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04620" y="5136761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053138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967426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881714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796003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710162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624450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538738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453026" y="5077075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41786" y="6513620"/>
            <a:ext cx="411480" cy="591820"/>
          </a:xfrm>
          <a:custGeom>
            <a:avLst/>
            <a:gdLst/>
            <a:ahLst/>
            <a:cxnLst/>
            <a:rect l="l" t="t" r="r" b="b"/>
            <a:pathLst>
              <a:path w="411480" h="591820">
                <a:moveTo>
                  <a:pt x="212470" y="539750"/>
                </a:moveTo>
                <a:lnTo>
                  <a:pt x="198869" y="539750"/>
                </a:lnTo>
                <a:lnTo>
                  <a:pt x="199288" y="541020"/>
                </a:lnTo>
                <a:lnTo>
                  <a:pt x="199580" y="542290"/>
                </a:lnTo>
                <a:lnTo>
                  <a:pt x="199986" y="543560"/>
                </a:lnTo>
                <a:lnTo>
                  <a:pt x="200278" y="544830"/>
                </a:lnTo>
                <a:lnTo>
                  <a:pt x="200698" y="546100"/>
                </a:lnTo>
                <a:lnTo>
                  <a:pt x="201815" y="551180"/>
                </a:lnTo>
                <a:lnTo>
                  <a:pt x="202374" y="552450"/>
                </a:lnTo>
                <a:lnTo>
                  <a:pt x="202514" y="553720"/>
                </a:lnTo>
                <a:lnTo>
                  <a:pt x="202806" y="554990"/>
                </a:lnTo>
                <a:lnTo>
                  <a:pt x="202933" y="556260"/>
                </a:lnTo>
                <a:lnTo>
                  <a:pt x="203225" y="557530"/>
                </a:lnTo>
                <a:lnTo>
                  <a:pt x="203352" y="558800"/>
                </a:lnTo>
                <a:lnTo>
                  <a:pt x="204482" y="567690"/>
                </a:lnTo>
                <a:lnTo>
                  <a:pt x="204482" y="568960"/>
                </a:lnTo>
                <a:lnTo>
                  <a:pt x="204762" y="571500"/>
                </a:lnTo>
                <a:lnTo>
                  <a:pt x="204762" y="572770"/>
                </a:lnTo>
                <a:lnTo>
                  <a:pt x="204901" y="574040"/>
                </a:lnTo>
                <a:lnTo>
                  <a:pt x="204901" y="575310"/>
                </a:lnTo>
                <a:lnTo>
                  <a:pt x="205041" y="576580"/>
                </a:lnTo>
                <a:lnTo>
                  <a:pt x="205041" y="577850"/>
                </a:lnTo>
                <a:lnTo>
                  <a:pt x="205181" y="579120"/>
                </a:lnTo>
                <a:lnTo>
                  <a:pt x="205181" y="581660"/>
                </a:lnTo>
                <a:lnTo>
                  <a:pt x="205320" y="582930"/>
                </a:lnTo>
                <a:lnTo>
                  <a:pt x="205320" y="586740"/>
                </a:lnTo>
                <a:lnTo>
                  <a:pt x="205460" y="588010"/>
                </a:lnTo>
                <a:lnTo>
                  <a:pt x="205460" y="591820"/>
                </a:lnTo>
                <a:lnTo>
                  <a:pt x="205879" y="591820"/>
                </a:lnTo>
                <a:lnTo>
                  <a:pt x="205879" y="586740"/>
                </a:lnTo>
                <a:lnTo>
                  <a:pt x="206019" y="585470"/>
                </a:lnTo>
                <a:lnTo>
                  <a:pt x="206019" y="581660"/>
                </a:lnTo>
                <a:lnTo>
                  <a:pt x="206171" y="580390"/>
                </a:lnTo>
                <a:lnTo>
                  <a:pt x="206171" y="579120"/>
                </a:lnTo>
                <a:lnTo>
                  <a:pt x="206298" y="577850"/>
                </a:lnTo>
                <a:lnTo>
                  <a:pt x="206298" y="576580"/>
                </a:lnTo>
                <a:lnTo>
                  <a:pt x="206451" y="575310"/>
                </a:lnTo>
                <a:lnTo>
                  <a:pt x="206578" y="571500"/>
                </a:lnTo>
                <a:lnTo>
                  <a:pt x="206730" y="570230"/>
                </a:lnTo>
                <a:lnTo>
                  <a:pt x="206730" y="568960"/>
                </a:lnTo>
                <a:lnTo>
                  <a:pt x="207429" y="563880"/>
                </a:lnTo>
                <a:lnTo>
                  <a:pt x="207429" y="562610"/>
                </a:lnTo>
                <a:lnTo>
                  <a:pt x="207708" y="561340"/>
                </a:lnTo>
                <a:lnTo>
                  <a:pt x="208127" y="557530"/>
                </a:lnTo>
                <a:lnTo>
                  <a:pt x="208406" y="556260"/>
                </a:lnTo>
                <a:lnTo>
                  <a:pt x="208546" y="554990"/>
                </a:lnTo>
                <a:lnTo>
                  <a:pt x="208826" y="553720"/>
                </a:lnTo>
                <a:lnTo>
                  <a:pt x="208965" y="552450"/>
                </a:lnTo>
                <a:lnTo>
                  <a:pt x="209524" y="551180"/>
                </a:lnTo>
                <a:lnTo>
                  <a:pt x="210934" y="544830"/>
                </a:lnTo>
                <a:lnTo>
                  <a:pt x="211353" y="543560"/>
                </a:lnTo>
                <a:lnTo>
                  <a:pt x="211632" y="542290"/>
                </a:lnTo>
                <a:lnTo>
                  <a:pt x="212470" y="539750"/>
                </a:lnTo>
                <a:close/>
              </a:path>
              <a:path w="411480" h="591820">
                <a:moveTo>
                  <a:pt x="218503" y="525780"/>
                </a:moveTo>
                <a:lnTo>
                  <a:pt x="192697" y="525780"/>
                </a:lnTo>
                <a:lnTo>
                  <a:pt x="193395" y="527050"/>
                </a:lnTo>
                <a:lnTo>
                  <a:pt x="195643" y="532130"/>
                </a:lnTo>
                <a:lnTo>
                  <a:pt x="196062" y="533400"/>
                </a:lnTo>
                <a:lnTo>
                  <a:pt x="196634" y="534670"/>
                </a:lnTo>
                <a:lnTo>
                  <a:pt x="197040" y="535940"/>
                </a:lnTo>
                <a:lnTo>
                  <a:pt x="197611" y="537210"/>
                </a:lnTo>
                <a:lnTo>
                  <a:pt x="198450" y="539750"/>
                </a:lnTo>
                <a:lnTo>
                  <a:pt x="212890" y="539750"/>
                </a:lnTo>
                <a:lnTo>
                  <a:pt x="214160" y="535940"/>
                </a:lnTo>
                <a:lnTo>
                  <a:pt x="214718" y="534670"/>
                </a:lnTo>
                <a:lnTo>
                  <a:pt x="215137" y="533400"/>
                </a:lnTo>
                <a:lnTo>
                  <a:pt x="218503" y="525780"/>
                </a:lnTo>
                <a:close/>
              </a:path>
              <a:path w="411480" h="591820">
                <a:moveTo>
                  <a:pt x="227063" y="511810"/>
                </a:moveTo>
                <a:lnTo>
                  <a:pt x="184289" y="511810"/>
                </a:lnTo>
                <a:lnTo>
                  <a:pt x="184988" y="513080"/>
                </a:lnTo>
                <a:lnTo>
                  <a:pt x="185826" y="514350"/>
                </a:lnTo>
                <a:lnTo>
                  <a:pt x="186524" y="515620"/>
                </a:lnTo>
                <a:lnTo>
                  <a:pt x="187375" y="516890"/>
                </a:lnTo>
                <a:lnTo>
                  <a:pt x="190880" y="523240"/>
                </a:lnTo>
                <a:lnTo>
                  <a:pt x="191439" y="524510"/>
                </a:lnTo>
                <a:lnTo>
                  <a:pt x="192138" y="525780"/>
                </a:lnTo>
                <a:lnTo>
                  <a:pt x="219214" y="525780"/>
                </a:lnTo>
                <a:lnTo>
                  <a:pt x="219760" y="524510"/>
                </a:lnTo>
                <a:lnTo>
                  <a:pt x="223977" y="516890"/>
                </a:lnTo>
                <a:lnTo>
                  <a:pt x="224815" y="515620"/>
                </a:lnTo>
                <a:lnTo>
                  <a:pt x="225526" y="514350"/>
                </a:lnTo>
                <a:lnTo>
                  <a:pt x="226364" y="513080"/>
                </a:lnTo>
                <a:lnTo>
                  <a:pt x="227063" y="511810"/>
                </a:lnTo>
                <a:close/>
              </a:path>
              <a:path w="411480" h="591820">
                <a:moveTo>
                  <a:pt x="237159" y="497840"/>
                </a:moveTo>
                <a:lnTo>
                  <a:pt x="174040" y="497840"/>
                </a:lnTo>
                <a:lnTo>
                  <a:pt x="175031" y="499110"/>
                </a:lnTo>
                <a:lnTo>
                  <a:pt x="183451" y="511810"/>
                </a:lnTo>
                <a:lnTo>
                  <a:pt x="227901" y="511810"/>
                </a:lnTo>
                <a:lnTo>
                  <a:pt x="228739" y="510540"/>
                </a:lnTo>
                <a:lnTo>
                  <a:pt x="229450" y="509270"/>
                </a:lnTo>
                <a:lnTo>
                  <a:pt x="231965" y="505460"/>
                </a:lnTo>
                <a:lnTo>
                  <a:pt x="233794" y="502920"/>
                </a:lnTo>
                <a:lnTo>
                  <a:pt x="237159" y="497840"/>
                </a:lnTo>
                <a:close/>
              </a:path>
              <a:path w="411480" h="591820">
                <a:moveTo>
                  <a:pt x="246976" y="485140"/>
                </a:moveTo>
                <a:lnTo>
                  <a:pt x="164376" y="485140"/>
                </a:lnTo>
                <a:lnTo>
                  <a:pt x="165353" y="486410"/>
                </a:lnTo>
                <a:lnTo>
                  <a:pt x="167881" y="490220"/>
                </a:lnTo>
                <a:lnTo>
                  <a:pt x="168859" y="491490"/>
                </a:lnTo>
                <a:lnTo>
                  <a:pt x="170535" y="494030"/>
                </a:lnTo>
                <a:lnTo>
                  <a:pt x="171526" y="495300"/>
                </a:lnTo>
                <a:lnTo>
                  <a:pt x="173202" y="497840"/>
                </a:lnTo>
                <a:lnTo>
                  <a:pt x="238137" y="497840"/>
                </a:lnTo>
                <a:lnTo>
                  <a:pt x="239826" y="495300"/>
                </a:lnTo>
                <a:lnTo>
                  <a:pt x="240804" y="494030"/>
                </a:lnTo>
                <a:lnTo>
                  <a:pt x="243331" y="490220"/>
                </a:lnTo>
                <a:lnTo>
                  <a:pt x="244309" y="488950"/>
                </a:lnTo>
                <a:lnTo>
                  <a:pt x="245998" y="486410"/>
                </a:lnTo>
                <a:lnTo>
                  <a:pt x="246976" y="485140"/>
                </a:lnTo>
                <a:close/>
              </a:path>
              <a:path w="411480" h="591820">
                <a:moveTo>
                  <a:pt x="257073" y="471170"/>
                </a:moveTo>
                <a:lnTo>
                  <a:pt x="154127" y="471170"/>
                </a:lnTo>
                <a:lnTo>
                  <a:pt x="160019" y="480060"/>
                </a:lnTo>
                <a:lnTo>
                  <a:pt x="161010" y="481330"/>
                </a:lnTo>
                <a:lnTo>
                  <a:pt x="163525" y="485140"/>
                </a:lnTo>
                <a:lnTo>
                  <a:pt x="247815" y="485140"/>
                </a:lnTo>
                <a:lnTo>
                  <a:pt x="251180" y="480060"/>
                </a:lnTo>
                <a:lnTo>
                  <a:pt x="252171" y="478790"/>
                </a:lnTo>
                <a:lnTo>
                  <a:pt x="256374" y="472440"/>
                </a:lnTo>
                <a:lnTo>
                  <a:pt x="257073" y="471170"/>
                </a:lnTo>
                <a:close/>
              </a:path>
              <a:path w="411480" h="591820">
                <a:moveTo>
                  <a:pt x="266750" y="457200"/>
                </a:moveTo>
                <a:lnTo>
                  <a:pt x="144449" y="457200"/>
                </a:lnTo>
                <a:lnTo>
                  <a:pt x="146138" y="459740"/>
                </a:lnTo>
                <a:lnTo>
                  <a:pt x="146837" y="461010"/>
                </a:lnTo>
                <a:lnTo>
                  <a:pt x="148526" y="463550"/>
                </a:lnTo>
                <a:lnTo>
                  <a:pt x="149224" y="464820"/>
                </a:lnTo>
                <a:lnTo>
                  <a:pt x="152590" y="469900"/>
                </a:lnTo>
                <a:lnTo>
                  <a:pt x="153288" y="471170"/>
                </a:lnTo>
                <a:lnTo>
                  <a:pt x="257911" y="471170"/>
                </a:lnTo>
                <a:lnTo>
                  <a:pt x="261289" y="466090"/>
                </a:lnTo>
                <a:lnTo>
                  <a:pt x="261988" y="464820"/>
                </a:lnTo>
                <a:lnTo>
                  <a:pt x="263664" y="462280"/>
                </a:lnTo>
                <a:lnTo>
                  <a:pt x="264363" y="461010"/>
                </a:lnTo>
                <a:lnTo>
                  <a:pt x="266052" y="458470"/>
                </a:lnTo>
                <a:lnTo>
                  <a:pt x="266750" y="457200"/>
                </a:lnTo>
                <a:close/>
              </a:path>
              <a:path w="411480" h="591820">
                <a:moveTo>
                  <a:pt x="291160" y="417830"/>
                </a:moveTo>
                <a:lnTo>
                  <a:pt x="120053" y="417830"/>
                </a:lnTo>
                <a:lnTo>
                  <a:pt x="120751" y="419100"/>
                </a:lnTo>
                <a:lnTo>
                  <a:pt x="121310" y="420370"/>
                </a:lnTo>
                <a:lnTo>
                  <a:pt x="122720" y="422910"/>
                </a:lnTo>
                <a:lnTo>
                  <a:pt x="123278" y="424180"/>
                </a:lnTo>
                <a:lnTo>
                  <a:pt x="125374" y="427990"/>
                </a:lnTo>
                <a:lnTo>
                  <a:pt x="125945" y="429260"/>
                </a:lnTo>
                <a:lnTo>
                  <a:pt x="126644" y="430530"/>
                </a:lnTo>
                <a:lnTo>
                  <a:pt x="128041" y="431800"/>
                </a:lnTo>
                <a:lnTo>
                  <a:pt x="131546" y="438150"/>
                </a:lnTo>
                <a:lnTo>
                  <a:pt x="132397" y="439420"/>
                </a:lnTo>
                <a:lnTo>
                  <a:pt x="134492" y="443230"/>
                </a:lnTo>
                <a:lnTo>
                  <a:pt x="135343" y="444500"/>
                </a:lnTo>
                <a:lnTo>
                  <a:pt x="136740" y="445770"/>
                </a:lnTo>
                <a:lnTo>
                  <a:pt x="137579" y="447040"/>
                </a:lnTo>
                <a:lnTo>
                  <a:pt x="138277" y="448310"/>
                </a:lnTo>
                <a:lnTo>
                  <a:pt x="139128" y="449580"/>
                </a:lnTo>
                <a:lnTo>
                  <a:pt x="139826" y="450850"/>
                </a:lnTo>
                <a:lnTo>
                  <a:pt x="140665" y="452120"/>
                </a:lnTo>
                <a:lnTo>
                  <a:pt x="141376" y="453390"/>
                </a:lnTo>
                <a:lnTo>
                  <a:pt x="142214" y="454660"/>
                </a:lnTo>
                <a:lnTo>
                  <a:pt x="142913" y="455930"/>
                </a:lnTo>
                <a:lnTo>
                  <a:pt x="143751" y="457200"/>
                </a:lnTo>
                <a:lnTo>
                  <a:pt x="267601" y="457200"/>
                </a:lnTo>
                <a:lnTo>
                  <a:pt x="268427" y="455930"/>
                </a:lnTo>
                <a:lnTo>
                  <a:pt x="269138" y="454660"/>
                </a:lnTo>
                <a:lnTo>
                  <a:pt x="269976" y="453390"/>
                </a:lnTo>
                <a:lnTo>
                  <a:pt x="270675" y="452120"/>
                </a:lnTo>
                <a:lnTo>
                  <a:pt x="271525" y="450850"/>
                </a:lnTo>
                <a:lnTo>
                  <a:pt x="272224" y="449580"/>
                </a:lnTo>
                <a:lnTo>
                  <a:pt x="273062" y="448310"/>
                </a:lnTo>
                <a:lnTo>
                  <a:pt x="274472" y="445770"/>
                </a:lnTo>
                <a:lnTo>
                  <a:pt x="275310" y="444500"/>
                </a:lnTo>
                <a:lnTo>
                  <a:pt x="276009" y="444500"/>
                </a:lnTo>
                <a:lnTo>
                  <a:pt x="276707" y="443230"/>
                </a:lnTo>
                <a:lnTo>
                  <a:pt x="277545" y="441960"/>
                </a:lnTo>
                <a:lnTo>
                  <a:pt x="279653" y="438150"/>
                </a:lnTo>
                <a:lnTo>
                  <a:pt x="280492" y="436880"/>
                </a:lnTo>
                <a:lnTo>
                  <a:pt x="283298" y="431800"/>
                </a:lnTo>
                <a:lnTo>
                  <a:pt x="284708" y="430530"/>
                </a:lnTo>
                <a:lnTo>
                  <a:pt x="285267" y="429260"/>
                </a:lnTo>
                <a:lnTo>
                  <a:pt x="288074" y="424180"/>
                </a:lnTo>
                <a:lnTo>
                  <a:pt x="288632" y="422910"/>
                </a:lnTo>
                <a:lnTo>
                  <a:pt x="289331" y="421640"/>
                </a:lnTo>
                <a:lnTo>
                  <a:pt x="289890" y="420370"/>
                </a:lnTo>
                <a:lnTo>
                  <a:pt x="290601" y="419100"/>
                </a:lnTo>
                <a:lnTo>
                  <a:pt x="291160" y="417830"/>
                </a:lnTo>
                <a:close/>
              </a:path>
              <a:path w="411480" h="591820">
                <a:moveTo>
                  <a:pt x="298729" y="403860"/>
                </a:moveTo>
                <a:lnTo>
                  <a:pt x="112483" y="403860"/>
                </a:lnTo>
                <a:lnTo>
                  <a:pt x="113880" y="406400"/>
                </a:lnTo>
                <a:lnTo>
                  <a:pt x="114439" y="407670"/>
                </a:lnTo>
                <a:lnTo>
                  <a:pt x="115138" y="408940"/>
                </a:lnTo>
                <a:lnTo>
                  <a:pt x="115709" y="410210"/>
                </a:lnTo>
                <a:lnTo>
                  <a:pt x="116408" y="411480"/>
                </a:lnTo>
                <a:lnTo>
                  <a:pt x="116966" y="412750"/>
                </a:lnTo>
                <a:lnTo>
                  <a:pt x="117665" y="414020"/>
                </a:lnTo>
                <a:lnTo>
                  <a:pt x="118783" y="416560"/>
                </a:lnTo>
                <a:lnTo>
                  <a:pt x="119481" y="417830"/>
                </a:lnTo>
                <a:lnTo>
                  <a:pt x="291858" y="417830"/>
                </a:lnTo>
                <a:lnTo>
                  <a:pt x="292417" y="416560"/>
                </a:lnTo>
                <a:lnTo>
                  <a:pt x="293116" y="415290"/>
                </a:lnTo>
                <a:lnTo>
                  <a:pt x="293674" y="414020"/>
                </a:lnTo>
                <a:lnTo>
                  <a:pt x="294373" y="412750"/>
                </a:lnTo>
                <a:lnTo>
                  <a:pt x="294944" y="411480"/>
                </a:lnTo>
                <a:lnTo>
                  <a:pt x="295643" y="410210"/>
                </a:lnTo>
                <a:lnTo>
                  <a:pt x="296202" y="408940"/>
                </a:lnTo>
                <a:lnTo>
                  <a:pt x="296913" y="407670"/>
                </a:lnTo>
                <a:lnTo>
                  <a:pt x="297472" y="406400"/>
                </a:lnTo>
                <a:lnTo>
                  <a:pt x="298170" y="405130"/>
                </a:lnTo>
                <a:lnTo>
                  <a:pt x="298729" y="403860"/>
                </a:lnTo>
                <a:close/>
              </a:path>
              <a:path w="411480" h="591820">
                <a:moveTo>
                  <a:pt x="306857" y="391160"/>
                </a:moveTo>
                <a:lnTo>
                  <a:pt x="104482" y="391160"/>
                </a:lnTo>
                <a:lnTo>
                  <a:pt x="105181" y="392430"/>
                </a:lnTo>
                <a:lnTo>
                  <a:pt x="106870" y="394970"/>
                </a:lnTo>
                <a:lnTo>
                  <a:pt x="107568" y="396240"/>
                </a:lnTo>
                <a:lnTo>
                  <a:pt x="108407" y="397510"/>
                </a:lnTo>
                <a:lnTo>
                  <a:pt x="111912" y="403860"/>
                </a:lnTo>
                <a:lnTo>
                  <a:pt x="299427" y="403860"/>
                </a:lnTo>
                <a:lnTo>
                  <a:pt x="303631" y="396240"/>
                </a:lnTo>
                <a:lnTo>
                  <a:pt x="305320" y="393700"/>
                </a:lnTo>
                <a:lnTo>
                  <a:pt x="306019" y="392430"/>
                </a:lnTo>
                <a:lnTo>
                  <a:pt x="306857" y="391160"/>
                </a:lnTo>
                <a:close/>
              </a:path>
              <a:path w="411480" h="591820">
                <a:moveTo>
                  <a:pt x="334772" y="364490"/>
                </a:moveTo>
                <a:lnTo>
                  <a:pt x="76580" y="364490"/>
                </a:lnTo>
                <a:lnTo>
                  <a:pt x="81203" y="368300"/>
                </a:lnTo>
                <a:lnTo>
                  <a:pt x="82600" y="369570"/>
                </a:lnTo>
                <a:lnTo>
                  <a:pt x="85547" y="372110"/>
                </a:lnTo>
                <a:lnTo>
                  <a:pt x="86817" y="373380"/>
                </a:lnTo>
                <a:lnTo>
                  <a:pt x="90881" y="377190"/>
                </a:lnTo>
                <a:lnTo>
                  <a:pt x="91998" y="378460"/>
                </a:lnTo>
                <a:lnTo>
                  <a:pt x="93268" y="378460"/>
                </a:lnTo>
                <a:lnTo>
                  <a:pt x="94386" y="379730"/>
                </a:lnTo>
                <a:lnTo>
                  <a:pt x="95656" y="381000"/>
                </a:lnTo>
                <a:lnTo>
                  <a:pt x="96634" y="382270"/>
                </a:lnTo>
                <a:lnTo>
                  <a:pt x="99860" y="386080"/>
                </a:lnTo>
                <a:lnTo>
                  <a:pt x="101815" y="388620"/>
                </a:lnTo>
                <a:lnTo>
                  <a:pt x="103504" y="391160"/>
                </a:lnTo>
                <a:lnTo>
                  <a:pt x="307708" y="391160"/>
                </a:lnTo>
                <a:lnTo>
                  <a:pt x="308686" y="389890"/>
                </a:lnTo>
                <a:lnTo>
                  <a:pt x="309524" y="388620"/>
                </a:lnTo>
                <a:lnTo>
                  <a:pt x="312470" y="384810"/>
                </a:lnTo>
                <a:lnTo>
                  <a:pt x="313601" y="383540"/>
                </a:lnTo>
                <a:lnTo>
                  <a:pt x="314578" y="382270"/>
                </a:lnTo>
                <a:lnTo>
                  <a:pt x="316826" y="379730"/>
                </a:lnTo>
                <a:lnTo>
                  <a:pt x="321729" y="375920"/>
                </a:lnTo>
                <a:lnTo>
                  <a:pt x="323138" y="374650"/>
                </a:lnTo>
                <a:lnTo>
                  <a:pt x="324396" y="373380"/>
                </a:lnTo>
                <a:lnTo>
                  <a:pt x="325805" y="372110"/>
                </a:lnTo>
                <a:lnTo>
                  <a:pt x="328752" y="369570"/>
                </a:lnTo>
                <a:lnTo>
                  <a:pt x="330149" y="368300"/>
                </a:lnTo>
                <a:lnTo>
                  <a:pt x="334772" y="364490"/>
                </a:lnTo>
                <a:close/>
              </a:path>
              <a:path w="411480" h="591820">
                <a:moveTo>
                  <a:pt x="354685" y="350520"/>
                </a:moveTo>
                <a:lnTo>
                  <a:pt x="56654" y="350520"/>
                </a:lnTo>
                <a:lnTo>
                  <a:pt x="63385" y="355600"/>
                </a:lnTo>
                <a:lnTo>
                  <a:pt x="66890" y="358140"/>
                </a:lnTo>
                <a:lnTo>
                  <a:pt x="68440" y="359410"/>
                </a:lnTo>
                <a:lnTo>
                  <a:pt x="71805" y="361950"/>
                </a:lnTo>
                <a:lnTo>
                  <a:pt x="73355" y="363220"/>
                </a:lnTo>
                <a:lnTo>
                  <a:pt x="75031" y="364490"/>
                </a:lnTo>
                <a:lnTo>
                  <a:pt x="336321" y="364490"/>
                </a:lnTo>
                <a:lnTo>
                  <a:pt x="337858" y="363220"/>
                </a:lnTo>
                <a:lnTo>
                  <a:pt x="341223" y="360680"/>
                </a:lnTo>
                <a:lnTo>
                  <a:pt x="342772" y="359410"/>
                </a:lnTo>
                <a:lnTo>
                  <a:pt x="349503" y="354330"/>
                </a:lnTo>
                <a:lnTo>
                  <a:pt x="351320" y="353060"/>
                </a:lnTo>
                <a:lnTo>
                  <a:pt x="354685" y="350520"/>
                </a:lnTo>
                <a:close/>
              </a:path>
              <a:path w="411480" h="591820">
                <a:moveTo>
                  <a:pt x="397751" y="309880"/>
                </a:moveTo>
                <a:lnTo>
                  <a:pt x="13461" y="309880"/>
                </a:lnTo>
                <a:lnTo>
                  <a:pt x="14160" y="311150"/>
                </a:lnTo>
                <a:lnTo>
                  <a:pt x="14719" y="312420"/>
                </a:lnTo>
                <a:lnTo>
                  <a:pt x="16827" y="316230"/>
                </a:lnTo>
                <a:lnTo>
                  <a:pt x="17665" y="317500"/>
                </a:lnTo>
                <a:lnTo>
                  <a:pt x="18376" y="318770"/>
                </a:lnTo>
                <a:lnTo>
                  <a:pt x="19354" y="320040"/>
                </a:lnTo>
                <a:lnTo>
                  <a:pt x="20192" y="321310"/>
                </a:lnTo>
                <a:lnTo>
                  <a:pt x="22148" y="323850"/>
                </a:lnTo>
                <a:lnTo>
                  <a:pt x="25387" y="326390"/>
                </a:lnTo>
                <a:lnTo>
                  <a:pt x="29032" y="330200"/>
                </a:lnTo>
                <a:lnTo>
                  <a:pt x="31559" y="332740"/>
                </a:lnTo>
                <a:lnTo>
                  <a:pt x="37160" y="337820"/>
                </a:lnTo>
                <a:lnTo>
                  <a:pt x="38709" y="337820"/>
                </a:lnTo>
                <a:lnTo>
                  <a:pt x="43332" y="341630"/>
                </a:lnTo>
                <a:lnTo>
                  <a:pt x="49923" y="346710"/>
                </a:lnTo>
                <a:lnTo>
                  <a:pt x="54978" y="350520"/>
                </a:lnTo>
                <a:lnTo>
                  <a:pt x="356374" y="350520"/>
                </a:lnTo>
                <a:lnTo>
                  <a:pt x="363105" y="345440"/>
                </a:lnTo>
                <a:lnTo>
                  <a:pt x="364642" y="344170"/>
                </a:lnTo>
                <a:lnTo>
                  <a:pt x="366331" y="342900"/>
                </a:lnTo>
                <a:lnTo>
                  <a:pt x="367880" y="341630"/>
                </a:lnTo>
                <a:lnTo>
                  <a:pt x="371094" y="339090"/>
                </a:lnTo>
                <a:lnTo>
                  <a:pt x="375589" y="336550"/>
                </a:lnTo>
                <a:lnTo>
                  <a:pt x="379793" y="332740"/>
                </a:lnTo>
                <a:lnTo>
                  <a:pt x="382320" y="330200"/>
                </a:lnTo>
                <a:lnTo>
                  <a:pt x="385965" y="326390"/>
                </a:lnTo>
                <a:lnTo>
                  <a:pt x="388213" y="323850"/>
                </a:lnTo>
                <a:lnTo>
                  <a:pt x="389191" y="323850"/>
                </a:lnTo>
                <a:lnTo>
                  <a:pt x="391159" y="321310"/>
                </a:lnTo>
                <a:lnTo>
                  <a:pt x="394525" y="316230"/>
                </a:lnTo>
                <a:lnTo>
                  <a:pt x="396620" y="312420"/>
                </a:lnTo>
                <a:lnTo>
                  <a:pt x="397751" y="309880"/>
                </a:lnTo>
                <a:close/>
              </a:path>
              <a:path w="411480" h="591820">
                <a:moveTo>
                  <a:pt x="405041" y="283210"/>
                </a:moveTo>
                <a:lnTo>
                  <a:pt x="6172" y="283210"/>
                </a:lnTo>
                <a:lnTo>
                  <a:pt x="6730" y="285750"/>
                </a:lnTo>
                <a:lnTo>
                  <a:pt x="6870" y="287020"/>
                </a:lnTo>
                <a:lnTo>
                  <a:pt x="7150" y="288290"/>
                </a:lnTo>
                <a:lnTo>
                  <a:pt x="7289" y="289560"/>
                </a:lnTo>
                <a:lnTo>
                  <a:pt x="7569" y="290830"/>
                </a:lnTo>
                <a:lnTo>
                  <a:pt x="7708" y="292100"/>
                </a:lnTo>
                <a:lnTo>
                  <a:pt x="8559" y="295910"/>
                </a:lnTo>
                <a:lnTo>
                  <a:pt x="9258" y="298450"/>
                </a:lnTo>
                <a:lnTo>
                  <a:pt x="9677" y="299720"/>
                </a:lnTo>
                <a:lnTo>
                  <a:pt x="9956" y="300990"/>
                </a:lnTo>
                <a:lnTo>
                  <a:pt x="10375" y="302260"/>
                </a:lnTo>
                <a:lnTo>
                  <a:pt x="10655" y="303530"/>
                </a:lnTo>
                <a:lnTo>
                  <a:pt x="11912" y="307340"/>
                </a:lnTo>
                <a:lnTo>
                  <a:pt x="12484" y="308610"/>
                </a:lnTo>
                <a:lnTo>
                  <a:pt x="12903" y="309880"/>
                </a:lnTo>
                <a:lnTo>
                  <a:pt x="398310" y="309880"/>
                </a:lnTo>
                <a:lnTo>
                  <a:pt x="399427" y="307340"/>
                </a:lnTo>
                <a:lnTo>
                  <a:pt x="400697" y="303530"/>
                </a:lnTo>
                <a:lnTo>
                  <a:pt x="400977" y="302260"/>
                </a:lnTo>
                <a:lnTo>
                  <a:pt x="401396" y="300990"/>
                </a:lnTo>
                <a:lnTo>
                  <a:pt x="401955" y="298450"/>
                </a:lnTo>
                <a:lnTo>
                  <a:pt x="403364" y="293370"/>
                </a:lnTo>
                <a:lnTo>
                  <a:pt x="403491" y="292100"/>
                </a:lnTo>
                <a:lnTo>
                  <a:pt x="404063" y="289560"/>
                </a:lnTo>
                <a:lnTo>
                  <a:pt x="404190" y="288290"/>
                </a:lnTo>
                <a:lnTo>
                  <a:pt x="404482" y="287020"/>
                </a:lnTo>
                <a:lnTo>
                  <a:pt x="404622" y="285750"/>
                </a:lnTo>
                <a:lnTo>
                  <a:pt x="404901" y="284480"/>
                </a:lnTo>
                <a:lnTo>
                  <a:pt x="405041" y="283210"/>
                </a:lnTo>
                <a:close/>
              </a:path>
              <a:path w="411480" h="591820">
                <a:moveTo>
                  <a:pt x="363385" y="203200"/>
                </a:moveTo>
                <a:lnTo>
                  <a:pt x="47967" y="203200"/>
                </a:lnTo>
                <a:lnTo>
                  <a:pt x="38988" y="208280"/>
                </a:lnTo>
                <a:lnTo>
                  <a:pt x="34785" y="210820"/>
                </a:lnTo>
                <a:lnTo>
                  <a:pt x="32816" y="212090"/>
                </a:lnTo>
                <a:lnTo>
                  <a:pt x="30708" y="213360"/>
                </a:lnTo>
                <a:lnTo>
                  <a:pt x="28740" y="214630"/>
                </a:lnTo>
                <a:lnTo>
                  <a:pt x="25095" y="215900"/>
                </a:lnTo>
                <a:lnTo>
                  <a:pt x="21450" y="218440"/>
                </a:lnTo>
                <a:lnTo>
                  <a:pt x="19913" y="219710"/>
                </a:lnTo>
                <a:lnTo>
                  <a:pt x="18224" y="220980"/>
                </a:lnTo>
                <a:lnTo>
                  <a:pt x="16687" y="222250"/>
                </a:lnTo>
                <a:lnTo>
                  <a:pt x="12484" y="226060"/>
                </a:lnTo>
                <a:lnTo>
                  <a:pt x="9956" y="228600"/>
                </a:lnTo>
                <a:lnTo>
                  <a:pt x="8839" y="229870"/>
                </a:lnTo>
                <a:lnTo>
                  <a:pt x="7848" y="229870"/>
                </a:lnTo>
                <a:lnTo>
                  <a:pt x="1117" y="242570"/>
                </a:lnTo>
                <a:lnTo>
                  <a:pt x="558" y="243840"/>
                </a:lnTo>
                <a:lnTo>
                  <a:pt x="279" y="245110"/>
                </a:lnTo>
                <a:lnTo>
                  <a:pt x="0" y="247650"/>
                </a:lnTo>
                <a:lnTo>
                  <a:pt x="0" y="252730"/>
                </a:lnTo>
                <a:lnTo>
                  <a:pt x="698" y="257810"/>
                </a:lnTo>
                <a:lnTo>
                  <a:pt x="977" y="259080"/>
                </a:lnTo>
                <a:lnTo>
                  <a:pt x="1117" y="260350"/>
                </a:lnTo>
                <a:lnTo>
                  <a:pt x="1676" y="262890"/>
                </a:lnTo>
                <a:lnTo>
                  <a:pt x="1816" y="264160"/>
                </a:lnTo>
                <a:lnTo>
                  <a:pt x="2946" y="269240"/>
                </a:lnTo>
                <a:lnTo>
                  <a:pt x="3505" y="270510"/>
                </a:lnTo>
                <a:lnTo>
                  <a:pt x="4622" y="275590"/>
                </a:lnTo>
                <a:lnTo>
                  <a:pt x="4762" y="276860"/>
                </a:lnTo>
                <a:lnTo>
                  <a:pt x="5613" y="280670"/>
                </a:lnTo>
                <a:lnTo>
                  <a:pt x="5740" y="281940"/>
                </a:lnTo>
                <a:lnTo>
                  <a:pt x="6032" y="283210"/>
                </a:lnTo>
                <a:lnTo>
                  <a:pt x="405320" y="283210"/>
                </a:lnTo>
                <a:lnTo>
                  <a:pt x="405599" y="281940"/>
                </a:lnTo>
                <a:lnTo>
                  <a:pt x="405739" y="280670"/>
                </a:lnTo>
                <a:lnTo>
                  <a:pt x="406298" y="278130"/>
                </a:lnTo>
                <a:lnTo>
                  <a:pt x="406438" y="276860"/>
                </a:lnTo>
                <a:lnTo>
                  <a:pt x="407847" y="270510"/>
                </a:lnTo>
                <a:lnTo>
                  <a:pt x="408406" y="269240"/>
                </a:lnTo>
                <a:lnTo>
                  <a:pt x="408965" y="266700"/>
                </a:lnTo>
                <a:lnTo>
                  <a:pt x="409105" y="265430"/>
                </a:lnTo>
                <a:lnTo>
                  <a:pt x="410235" y="260350"/>
                </a:lnTo>
                <a:lnTo>
                  <a:pt x="410362" y="259080"/>
                </a:lnTo>
                <a:lnTo>
                  <a:pt x="410654" y="257810"/>
                </a:lnTo>
                <a:lnTo>
                  <a:pt x="410781" y="256540"/>
                </a:lnTo>
                <a:lnTo>
                  <a:pt x="411353" y="252730"/>
                </a:lnTo>
                <a:lnTo>
                  <a:pt x="411353" y="247650"/>
                </a:lnTo>
                <a:lnTo>
                  <a:pt x="411073" y="245110"/>
                </a:lnTo>
                <a:lnTo>
                  <a:pt x="410781" y="243840"/>
                </a:lnTo>
                <a:lnTo>
                  <a:pt x="410235" y="242570"/>
                </a:lnTo>
                <a:lnTo>
                  <a:pt x="409384" y="240030"/>
                </a:lnTo>
                <a:lnTo>
                  <a:pt x="407708" y="236220"/>
                </a:lnTo>
                <a:lnTo>
                  <a:pt x="407009" y="234950"/>
                </a:lnTo>
                <a:lnTo>
                  <a:pt x="404482" y="231140"/>
                </a:lnTo>
                <a:lnTo>
                  <a:pt x="401256" y="228600"/>
                </a:lnTo>
                <a:lnTo>
                  <a:pt x="398868" y="226060"/>
                </a:lnTo>
                <a:lnTo>
                  <a:pt x="394652" y="222250"/>
                </a:lnTo>
                <a:lnTo>
                  <a:pt x="393115" y="220980"/>
                </a:lnTo>
                <a:lnTo>
                  <a:pt x="388061" y="217170"/>
                </a:lnTo>
                <a:lnTo>
                  <a:pt x="386245" y="215900"/>
                </a:lnTo>
                <a:lnTo>
                  <a:pt x="384416" y="215900"/>
                </a:lnTo>
                <a:lnTo>
                  <a:pt x="376567" y="210820"/>
                </a:lnTo>
                <a:lnTo>
                  <a:pt x="374472" y="209550"/>
                </a:lnTo>
                <a:lnTo>
                  <a:pt x="372224" y="208280"/>
                </a:lnTo>
                <a:lnTo>
                  <a:pt x="370116" y="207010"/>
                </a:lnTo>
                <a:lnTo>
                  <a:pt x="363385" y="203200"/>
                </a:lnTo>
                <a:close/>
              </a:path>
              <a:path w="411480" h="591820">
                <a:moveTo>
                  <a:pt x="335622" y="189230"/>
                </a:moveTo>
                <a:lnTo>
                  <a:pt x="75730" y="189230"/>
                </a:lnTo>
                <a:lnTo>
                  <a:pt x="73482" y="190500"/>
                </a:lnTo>
                <a:lnTo>
                  <a:pt x="68859" y="193040"/>
                </a:lnTo>
                <a:lnTo>
                  <a:pt x="64096" y="195580"/>
                </a:lnTo>
                <a:lnTo>
                  <a:pt x="61848" y="196850"/>
                </a:lnTo>
                <a:lnTo>
                  <a:pt x="57073" y="199390"/>
                </a:lnTo>
                <a:lnTo>
                  <a:pt x="54838" y="200660"/>
                </a:lnTo>
                <a:lnTo>
                  <a:pt x="52450" y="201930"/>
                </a:lnTo>
                <a:lnTo>
                  <a:pt x="50203" y="203200"/>
                </a:lnTo>
                <a:lnTo>
                  <a:pt x="361137" y="203200"/>
                </a:lnTo>
                <a:lnTo>
                  <a:pt x="358902" y="201930"/>
                </a:lnTo>
                <a:lnTo>
                  <a:pt x="356514" y="200660"/>
                </a:lnTo>
                <a:lnTo>
                  <a:pt x="354266" y="199390"/>
                </a:lnTo>
                <a:lnTo>
                  <a:pt x="349503" y="196850"/>
                </a:lnTo>
                <a:lnTo>
                  <a:pt x="347256" y="195580"/>
                </a:lnTo>
                <a:lnTo>
                  <a:pt x="342493" y="193040"/>
                </a:lnTo>
                <a:lnTo>
                  <a:pt x="337858" y="190500"/>
                </a:lnTo>
                <a:lnTo>
                  <a:pt x="335622" y="189230"/>
                </a:lnTo>
                <a:close/>
              </a:path>
              <a:path w="411480" h="591820">
                <a:moveTo>
                  <a:pt x="311772" y="176530"/>
                </a:moveTo>
                <a:lnTo>
                  <a:pt x="99428" y="176530"/>
                </a:lnTo>
                <a:lnTo>
                  <a:pt x="95503" y="179070"/>
                </a:lnTo>
                <a:lnTo>
                  <a:pt x="89192" y="182880"/>
                </a:lnTo>
                <a:lnTo>
                  <a:pt x="84708" y="185420"/>
                </a:lnTo>
                <a:lnTo>
                  <a:pt x="82600" y="186690"/>
                </a:lnTo>
                <a:lnTo>
                  <a:pt x="80352" y="187960"/>
                </a:lnTo>
                <a:lnTo>
                  <a:pt x="77977" y="189230"/>
                </a:lnTo>
                <a:lnTo>
                  <a:pt x="333235" y="189230"/>
                </a:lnTo>
                <a:lnTo>
                  <a:pt x="326504" y="185420"/>
                </a:lnTo>
                <a:lnTo>
                  <a:pt x="324396" y="184150"/>
                </a:lnTo>
                <a:lnTo>
                  <a:pt x="322148" y="182880"/>
                </a:lnTo>
                <a:lnTo>
                  <a:pt x="315836" y="179070"/>
                </a:lnTo>
                <a:lnTo>
                  <a:pt x="313880" y="177800"/>
                </a:lnTo>
                <a:lnTo>
                  <a:pt x="311772" y="176530"/>
                </a:lnTo>
                <a:close/>
              </a:path>
              <a:path w="411480" h="591820">
                <a:moveTo>
                  <a:pt x="275729" y="148590"/>
                </a:moveTo>
                <a:lnTo>
                  <a:pt x="135610" y="148590"/>
                </a:lnTo>
                <a:lnTo>
                  <a:pt x="134632" y="149860"/>
                </a:lnTo>
                <a:lnTo>
                  <a:pt x="133515" y="151130"/>
                </a:lnTo>
                <a:lnTo>
                  <a:pt x="131127" y="153670"/>
                </a:lnTo>
                <a:lnTo>
                  <a:pt x="130009" y="154940"/>
                </a:lnTo>
                <a:lnTo>
                  <a:pt x="127482" y="157480"/>
                </a:lnTo>
                <a:lnTo>
                  <a:pt x="121869" y="162560"/>
                </a:lnTo>
                <a:lnTo>
                  <a:pt x="117386" y="165100"/>
                </a:lnTo>
                <a:lnTo>
                  <a:pt x="115709" y="166370"/>
                </a:lnTo>
                <a:lnTo>
                  <a:pt x="114160" y="167640"/>
                </a:lnTo>
                <a:lnTo>
                  <a:pt x="112483" y="168910"/>
                </a:lnTo>
                <a:lnTo>
                  <a:pt x="110655" y="170180"/>
                </a:lnTo>
                <a:lnTo>
                  <a:pt x="108965" y="171450"/>
                </a:lnTo>
                <a:lnTo>
                  <a:pt x="105321" y="173990"/>
                </a:lnTo>
                <a:lnTo>
                  <a:pt x="101396" y="176530"/>
                </a:lnTo>
                <a:lnTo>
                  <a:pt x="309803" y="176530"/>
                </a:lnTo>
                <a:lnTo>
                  <a:pt x="307987" y="175260"/>
                </a:lnTo>
                <a:lnTo>
                  <a:pt x="304203" y="172720"/>
                </a:lnTo>
                <a:lnTo>
                  <a:pt x="302374" y="171450"/>
                </a:lnTo>
                <a:lnTo>
                  <a:pt x="300697" y="170180"/>
                </a:lnTo>
                <a:lnTo>
                  <a:pt x="298869" y="168910"/>
                </a:lnTo>
                <a:lnTo>
                  <a:pt x="297192" y="167640"/>
                </a:lnTo>
                <a:lnTo>
                  <a:pt x="295643" y="166370"/>
                </a:lnTo>
                <a:lnTo>
                  <a:pt x="293966" y="165100"/>
                </a:lnTo>
                <a:lnTo>
                  <a:pt x="287934" y="161290"/>
                </a:lnTo>
                <a:lnTo>
                  <a:pt x="283857" y="157480"/>
                </a:lnTo>
                <a:lnTo>
                  <a:pt x="281343" y="154940"/>
                </a:lnTo>
                <a:lnTo>
                  <a:pt x="280212" y="153670"/>
                </a:lnTo>
                <a:lnTo>
                  <a:pt x="277837" y="151130"/>
                </a:lnTo>
                <a:lnTo>
                  <a:pt x="276707" y="149860"/>
                </a:lnTo>
                <a:lnTo>
                  <a:pt x="275729" y="148590"/>
                </a:lnTo>
                <a:close/>
              </a:path>
              <a:path w="411480" h="591820">
                <a:moveTo>
                  <a:pt x="264782" y="134620"/>
                </a:moveTo>
                <a:lnTo>
                  <a:pt x="146557" y="134620"/>
                </a:lnTo>
                <a:lnTo>
                  <a:pt x="145719" y="135890"/>
                </a:lnTo>
                <a:lnTo>
                  <a:pt x="145021" y="137160"/>
                </a:lnTo>
                <a:lnTo>
                  <a:pt x="143332" y="139700"/>
                </a:lnTo>
                <a:lnTo>
                  <a:pt x="141503" y="142240"/>
                </a:lnTo>
                <a:lnTo>
                  <a:pt x="140665" y="143510"/>
                </a:lnTo>
                <a:lnTo>
                  <a:pt x="136740" y="148590"/>
                </a:lnTo>
                <a:lnTo>
                  <a:pt x="274599" y="148590"/>
                </a:lnTo>
                <a:lnTo>
                  <a:pt x="270675" y="143510"/>
                </a:lnTo>
                <a:lnTo>
                  <a:pt x="269836" y="142240"/>
                </a:lnTo>
                <a:lnTo>
                  <a:pt x="268859" y="140970"/>
                </a:lnTo>
                <a:lnTo>
                  <a:pt x="265493" y="135890"/>
                </a:lnTo>
                <a:lnTo>
                  <a:pt x="264782" y="134620"/>
                </a:lnTo>
                <a:close/>
              </a:path>
              <a:path w="411480" h="591820">
                <a:moveTo>
                  <a:pt x="247815" y="107950"/>
                </a:moveTo>
                <a:lnTo>
                  <a:pt x="163525" y="107950"/>
                </a:lnTo>
                <a:lnTo>
                  <a:pt x="162686" y="109220"/>
                </a:lnTo>
                <a:lnTo>
                  <a:pt x="161277" y="111760"/>
                </a:lnTo>
                <a:lnTo>
                  <a:pt x="160439" y="113030"/>
                </a:lnTo>
                <a:lnTo>
                  <a:pt x="157632" y="118110"/>
                </a:lnTo>
                <a:lnTo>
                  <a:pt x="156794" y="119380"/>
                </a:lnTo>
                <a:lnTo>
                  <a:pt x="155397" y="121920"/>
                </a:lnTo>
                <a:lnTo>
                  <a:pt x="153987" y="123190"/>
                </a:lnTo>
                <a:lnTo>
                  <a:pt x="151891" y="127000"/>
                </a:lnTo>
                <a:lnTo>
                  <a:pt x="151041" y="128270"/>
                </a:lnTo>
                <a:lnTo>
                  <a:pt x="148945" y="132080"/>
                </a:lnTo>
                <a:lnTo>
                  <a:pt x="148094" y="133350"/>
                </a:lnTo>
                <a:lnTo>
                  <a:pt x="147396" y="134620"/>
                </a:lnTo>
                <a:lnTo>
                  <a:pt x="263944" y="134620"/>
                </a:lnTo>
                <a:lnTo>
                  <a:pt x="263245" y="133350"/>
                </a:lnTo>
                <a:lnTo>
                  <a:pt x="262407" y="132080"/>
                </a:lnTo>
                <a:lnTo>
                  <a:pt x="261010" y="129540"/>
                </a:lnTo>
                <a:lnTo>
                  <a:pt x="260159" y="128270"/>
                </a:lnTo>
                <a:lnTo>
                  <a:pt x="257352" y="123190"/>
                </a:lnTo>
                <a:lnTo>
                  <a:pt x="255955" y="121920"/>
                </a:lnTo>
                <a:lnTo>
                  <a:pt x="255244" y="120650"/>
                </a:lnTo>
                <a:lnTo>
                  <a:pt x="254406" y="119380"/>
                </a:lnTo>
                <a:lnTo>
                  <a:pt x="250901" y="113030"/>
                </a:lnTo>
                <a:lnTo>
                  <a:pt x="250062" y="111760"/>
                </a:lnTo>
                <a:lnTo>
                  <a:pt x="248653" y="109220"/>
                </a:lnTo>
                <a:lnTo>
                  <a:pt x="247815" y="107950"/>
                </a:lnTo>
                <a:close/>
              </a:path>
              <a:path w="411480" h="591820">
                <a:moveTo>
                  <a:pt x="210096" y="41910"/>
                </a:moveTo>
                <a:lnTo>
                  <a:pt x="201256" y="41910"/>
                </a:lnTo>
                <a:lnTo>
                  <a:pt x="200418" y="45720"/>
                </a:lnTo>
                <a:lnTo>
                  <a:pt x="199580" y="48260"/>
                </a:lnTo>
                <a:lnTo>
                  <a:pt x="199288" y="49530"/>
                </a:lnTo>
                <a:lnTo>
                  <a:pt x="197611" y="54610"/>
                </a:lnTo>
                <a:lnTo>
                  <a:pt x="197040" y="54610"/>
                </a:lnTo>
                <a:lnTo>
                  <a:pt x="196634" y="55880"/>
                </a:lnTo>
                <a:lnTo>
                  <a:pt x="196062" y="57150"/>
                </a:lnTo>
                <a:lnTo>
                  <a:pt x="195643" y="58420"/>
                </a:lnTo>
                <a:lnTo>
                  <a:pt x="192836" y="64770"/>
                </a:lnTo>
                <a:lnTo>
                  <a:pt x="192138" y="66040"/>
                </a:lnTo>
                <a:lnTo>
                  <a:pt x="191579" y="67310"/>
                </a:lnTo>
                <a:lnTo>
                  <a:pt x="190169" y="68580"/>
                </a:lnTo>
                <a:lnTo>
                  <a:pt x="185966" y="76200"/>
                </a:lnTo>
                <a:lnTo>
                  <a:pt x="185127" y="77470"/>
                </a:lnTo>
                <a:lnTo>
                  <a:pt x="184429" y="78740"/>
                </a:lnTo>
                <a:lnTo>
                  <a:pt x="183578" y="80010"/>
                </a:lnTo>
                <a:lnTo>
                  <a:pt x="182879" y="81280"/>
                </a:lnTo>
                <a:lnTo>
                  <a:pt x="181203" y="82550"/>
                </a:lnTo>
                <a:lnTo>
                  <a:pt x="180352" y="83820"/>
                </a:lnTo>
                <a:lnTo>
                  <a:pt x="179654" y="85090"/>
                </a:lnTo>
                <a:lnTo>
                  <a:pt x="174612" y="92710"/>
                </a:lnTo>
                <a:lnTo>
                  <a:pt x="173913" y="93980"/>
                </a:lnTo>
                <a:lnTo>
                  <a:pt x="173062" y="95250"/>
                </a:lnTo>
                <a:lnTo>
                  <a:pt x="171386" y="96520"/>
                </a:lnTo>
                <a:lnTo>
                  <a:pt x="169697" y="99060"/>
                </a:lnTo>
                <a:lnTo>
                  <a:pt x="168998" y="100330"/>
                </a:lnTo>
                <a:lnTo>
                  <a:pt x="167322" y="102870"/>
                </a:lnTo>
                <a:lnTo>
                  <a:pt x="166611" y="104140"/>
                </a:lnTo>
                <a:lnTo>
                  <a:pt x="165773" y="105410"/>
                </a:lnTo>
                <a:lnTo>
                  <a:pt x="165074" y="106680"/>
                </a:lnTo>
                <a:lnTo>
                  <a:pt x="164223" y="107950"/>
                </a:lnTo>
                <a:lnTo>
                  <a:pt x="247116" y="107950"/>
                </a:lnTo>
                <a:lnTo>
                  <a:pt x="246278" y="106680"/>
                </a:lnTo>
                <a:lnTo>
                  <a:pt x="245579" y="105410"/>
                </a:lnTo>
                <a:lnTo>
                  <a:pt x="243890" y="102870"/>
                </a:lnTo>
                <a:lnTo>
                  <a:pt x="243192" y="101600"/>
                </a:lnTo>
                <a:lnTo>
                  <a:pt x="241503" y="99060"/>
                </a:lnTo>
                <a:lnTo>
                  <a:pt x="240804" y="97790"/>
                </a:lnTo>
                <a:lnTo>
                  <a:pt x="239966" y="96520"/>
                </a:lnTo>
                <a:lnTo>
                  <a:pt x="238277" y="95250"/>
                </a:lnTo>
                <a:lnTo>
                  <a:pt x="236600" y="92710"/>
                </a:lnTo>
                <a:lnTo>
                  <a:pt x="235889" y="91440"/>
                </a:lnTo>
                <a:lnTo>
                  <a:pt x="230847" y="83820"/>
                </a:lnTo>
                <a:lnTo>
                  <a:pt x="230149" y="82550"/>
                </a:lnTo>
                <a:lnTo>
                  <a:pt x="229298" y="81280"/>
                </a:lnTo>
                <a:lnTo>
                  <a:pt x="227761" y="80010"/>
                </a:lnTo>
                <a:lnTo>
                  <a:pt x="226923" y="78740"/>
                </a:lnTo>
                <a:lnTo>
                  <a:pt x="226225" y="77470"/>
                </a:lnTo>
                <a:lnTo>
                  <a:pt x="225374" y="76200"/>
                </a:lnTo>
                <a:lnTo>
                  <a:pt x="223278" y="72390"/>
                </a:lnTo>
                <a:lnTo>
                  <a:pt x="222427" y="71120"/>
                </a:lnTo>
                <a:lnTo>
                  <a:pt x="221869" y="69850"/>
                </a:lnTo>
                <a:lnTo>
                  <a:pt x="221170" y="68580"/>
                </a:lnTo>
                <a:lnTo>
                  <a:pt x="219760" y="67310"/>
                </a:lnTo>
                <a:lnTo>
                  <a:pt x="219214" y="66040"/>
                </a:lnTo>
                <a:lnTo>
                  <a:pt x="218503" y="64770"/>
                </a:lnTo>
                <a:lnTo>
                  <a:pt x="215137" y="57150"/>
                </a:lnTo>
                <a:lnTo>
                  <a:pt x="214718" y="55880"/>
                </a:lnTo>
                <a:lnTo>
                  <a:pt x="214160" y="54610"/>
                </a:lnTo>
                <a:lnTo>
                  <a:pt x="213321" y="53340"/>
                </a:lnTo>
                <a:lnTo>
                  <a:pt x="211632" y="48260"/>
                </a:lnTo>
                <a:lnTo>
                  <a:pt x="211353" y="46990"/>
                </a:lnTo>
                <a:lnTo>
                  <a:pt x="210934" y="45720"/>
                </a:lnTo>
                <a:lnTo>
                  <a:pt x="210096" y="41910"/>
                </a:lnTo>
                <a:close/>
              </a:path>
              <a:path w="411480" h="591820">
                <a:moveTo>
                  <a:pt x="206451" y="15240"/>
                </a:moveTo>
                <a:lnTo>
                  <a:pt x="204901" y="15240"/>
                </a:lnTo>
                <a:lnTo>
                  <a:pt x="204901" y="16510"/>
                </a:lnTo>
                <a:lnTo>
                  <a:pt x="204762" y="17780"/>
                </a:lnTo>
                <a:lnTo>
                  <a:pt x="204762" y="19050"/>
                </a:lnTo>
                <a:lnTo>
                  <a:pt x="204482" y="21590"/>
                </a:lnTo>
                <a:lnTo>
                  <a:pt x="204482" y="22860"/>
                </a:lnTo>
                <a:lnTo>
                  <a:pt x="203504" y="30480"/>
                </a:lnTo>
                <a:lnTo>
                  <a:pt x="203225" y="33020"/>
                </a:lnTo>
                <a:lnTo>
                  <a:pt x="202933" y="34290"/>
                </a:lnTo>
                <a:lnTo>
                  <a:pt x="202806" y="35560"/>
                </a:lnTo>
                <a:lnTo>
                  <a:pt x="202514" y="36830"/>
                </a:lnTo>
                <a:lnTo>
                  <a:pt x="202374" y="38100"/>
                </a:lnTo>
                <a:lnTo>
                  <a:pt x="201536" y="41910"/>
                </a:lnTo>
                <a:lnTo>
                  <a:pt x="209816" y="41910"/>
                </a:lnTo>
                <a:lnTo>
                  <a:pt x="208686" y="36830"/>
                </a:lnTo>
                <a:lnTo>
                  <a:pt x="208546" y="35560"/>
                </a:lnTo>
                <a:lnTo>
                  <a:pt x="208267" y="34290"/>
                </a:lnTo>
                <a:lnTo>
                  <a:pt x="207848" y="30480"/>
                </a:lnTo>
                <a:lnTo>
                  <a:pt x="207568" y="29210"/>
                </a:lnTo>
                <a:lnTo>
                  <a:pt x="207149" y="26670"/>
                </a:lnTo>
                <a:lnTo>
                  <a:pt x="207149" y="25400"/>
                </a:lnTo>
                <a:lnTo>
                  <a:pt x="206730" y="21590"/>
                </a:lnTo>
                <a:lnTo>
                  <a:pt x="206730" y="20320"/>
                </a:lnTo>
                <a:lnTo>
                  <a:pt x="206578" y="19050"/>
                </a:lnTo>
                <a:lnTo>
                  <a:pt x="206451" y="15240"/>
                </a:lnTo>
                <a:close/>
              </a:path>
              <a:path w="411480" h="591820">
                <a:moveTo>
                  <a:pt x="205879" y="0"/>
                </a:moveTo>
                <a:lnTo>
                  <a:pt x="205460" y="0"/>
                </a:lnTo>
                <a:lnTo>
                  <a:pt x="205460" y="2540"/>
                </a:lnTo>
                <a:lnTo>
                  <a:pt x="205320" y="3810"/>
                </a:lnTo>
                <a:lnTo>
                  <a:pt x="205320" y="8890"/>
                </a:lnTo>
                <a:lnTo>
                  <a:pt x="205181" y="10160"/>
                </a:lnTo>
                <a:lnTo>
                  <a:pt x="205181" y="12700"/>
                </a:lnTo>
                <a:lnTo>
                  <a:pt x="205041" y="13970"/>
                </a:lnTo>
                <a:lnTo>
                  <a:pt x="205041" y="15240"/>
                </a:lnTo>
                <a:lnTo>
                  <a:pt x="206298" y="15240"/>
                </a:lnTo>
                <a:lnTo>
                  <a:pt x="206298" y="13970"/>
                </a:lnTo>
                <a:lnTo>
                  <a:pt x="206171" y="12700"/>
                </a:lnTo>
                <a:lnTo>
                  <a:pt x="206171" y="10160"/>
                </a:lnTo>
                <a:lnTo>
                  <a:pt x="206019" y="8890"/>
                </a:lnTo>
                <a:lnTo>
                  <a:pt x="206019" y="5080"/>
                </a:lnTo>
                <a:lnTo>
                  <a:pt x="205879" y="381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41786" y="6512503"/>
            <a:ext cx="411480" cy="593090"/>
          </a:xfrm>
          <a:custGeom>
            <a:avLst/>
            <a:gdLst/>
            <a:ahLst/>
            <a:cxnLst/>
            <a:rect l="l" t="t" r="r" b="b"/>
            <a:pathLst>
              <a:path w="411480" h="593090">
                <a:moveTo>
                  <a:pt x="205460" y="592937"/>
                </a:moveTo>
                <a:lnTo>
                  <a:pt x="205460" y="591731"/>
                </a:lnTo>
                <a:lnTo>
                  <a:pt x="205460" y="590651"/>
                </a:lnTo>
                <a:lnTo>
                  <a:pt x="205460" y="589457"/>
                </a:lnTo>
                <a:lnTo>
                  <a:pt x="205460" y="588251"/>
                </a:lnTo>
                <a:lnTo>
                  <a:pt x="205320" y="587171"/>
                </a:lnTo>
                <a:lnTo>
                  <a:pt x="205320" y="585965"/>
                </a:lnTo>
                <a:lnTo>
                  <a:pt x="205320" y="584771"/>
                </a:lnTo>
                <a:lnTo>
                  <a:pt x="205320" y="583679"/>
                </a:lnTo>
                <a:lnTo>
                  <a:pt x="205181" y="582498"/>
                </a:lnTo>
                <a:lnTo>
                  <a:pt x="205181" y="581291"/>
                </a:lnTo>
                <a:lnTo>
                  <a:pt x="205181" y="580212"/>
                </a:lnTo>
                <a:lnTo>
                  <a:pt x="205181" y="579005"/>
                </a:lnTo>
                <a:lnTo>
                  <a:pt x="205041" y="577811"/>
                </a:lnTo>
                <a:lnTo>
                  <a:pt x="205041" y="576732"/>
                </a:lnTo>
                <a:lnTo>
                  <a:pt x="204901" y="575525"/>
                </a:lnTo>
                <a:lnTo>
                  <a:pt x="204901" y="574446"/>
                </a:lnTo>
                <a:lnTo>
                  <a:pt x="204762" y="573239"/>
                </a:lnTo>
                <a:lnTo>
                  <a:pt x="204762" y="572033"/>
                </a:lnTo>
                <a:lnTo>
                  <a:pt x="204622" y="570966"/>
                </a:lnTo>
                <a:lnTo>
                  <a:pt x="204482" y="569760"/>
                </a:lnTo>
                <a:lnTo>
                  <a:pt x="204482" y="568553"/>
                </a:lnTo>
                <a:lnTo>
                  <a:pt x="204342" y="567474"/>
                </a:lnTo>
                <a:lnTo>
                  <a:pt x="204203" y="566267"/>
                </a:lnTo>
                <a:lnTo>
                  <a:pt x="204063" y="565073"/>
                </a:lnTo>
                <a:lnTo>
                  <a:pt x="203923" y="563994"/>
                </a:lnTo>
                <a:lnTo>
                  <a:pt x="203784" y="562787"/>
                </a:lnTo>
                <a:lnTo>
                  <a:pt x="203631" y="561593"/>
                </a:lnTo>
                <a:lnTo>
                  <a:pt x="203504" y="560501"/>
                </a:lnTo>
                <a:lnTo>
                  <a:pt x="203352" y="559320"/>
                </a:lnTo>
                <a:lnTo>
                  <a:pt x="203225" y="558114"/>
                </a:lnTo>
                <a:lnTo>
                  <a:pt x="202933" y="557034"/>
                </a:lnTo>
                <a:lnTo>
                  <a:pt x="202806" y="555828"/>
                </a:lnTo>
                <a:lnTo>
                  <a:pt x="202514" y="554621"/>
                </a:lnTo>
                <a:lnTo>
                  <a:pt x="202374" y="553542"/>
                </a:lnTo>
                <a:lnTo>
                  <a:pt x="202095" y="552348"/>
                </a:lnTo>
                <a:lnTo>
                  <a:pt x="201815" y="551141"/>
                </a:lnTo>
                <a:lnTo>
                  <a:pt x="201536" y="550062"/>
                </a:lnTo>
                <a:lnTo>
                  <a:pt x="201256" y="548855"/>
                </a:lnTo>
                <a:lnTo>
                  <a:pt x="200977" y="547662"/>
                </a:lnTo>
                <a:lnTo>
                  <a:pt x="200698" y="546582"/>
                </a:lnTo>
                <a:lnTo>
                  <a:pt x="200278" y="545376"/>
                </a:lnTo>
                <a:lnTo>
                  <a:pt x="199986" y="544169"/>
                </a:lnTo>
                <a:lnTo>
                  <a:pt x="199580" y="543090"/>
                </a:lnTo>
                <a:lnTo>
                  <a:pt x="199288" y="541883"/>
                </a:lnTo>
                <a:lnTo>
                  <a:pt x="198869" y="540702"/>
                </a:lnTo>
                <a:lnTo>
                  <a:pt x="198450" y="539610"/>
                </a:lnTo>
                <a:lnTo>
                  <a:pt x="198031" y="538416"/>
                </a:lnTo>
                <a:lnTo>
                  <a:pt x="197611" y="537209"/>
                </a:lnTo>
                <a:lnTo>
                  <a:pt x="197040" y="536130"/>
                </a:lnTo>
                <a:lnTo>
                  <a:pt x="196634" y="534936"/>
                </a:lnTo>
                <a:lnTo>
                  <a:pt x="196062" y="533730"/>
                </a:lnTo>
                <a:lnTo>
                  <a:pt x="195643" y="532650"/>
                </a:lnTo>
                <a:lnTo>
                  <a:pt x="195084" y="531444"/>
                </a:lnTo>
                <a:lnTo>
                  <a:pt x="194525" y="530237"/>
                </a:lnTo>
                <a:lnTo>
                  <a:pt x="193967" y="529170"/>
                </a:lnTo>
                <a:lnTo>
                  <a:pt x="193395" y="527964"/>
                </a:lnTo>
                <a:lnTo>
                  <a:pt x="192697" y="526757"/>
                </a:lnTo>
                <a:lnTo>
                  <a:pt x="192138" y="525678"/>
                </a:lnTo>
                <a:lnTo>
                  <a:pt x="191439" y="524471"/>
                </a:lnTo>
                <a:lnTo>
                  <a:pt x="190880" y="523278"/>
                </a:lnTo>
                <a:lnTo>
                  <a:pt x="190169" y="522198"/>
                </a:lnTo>
                <a:lnTo>
                  <a:pt x="189471" y="521004"/>
                </a:lnTo>
                <a:lnTo>
                  <a:pt x="188772" y="519798"/>
                </a:lnTo>
                <a:lnTo>
                  <a:pt x="188074" y="518718"/>
                </a:lnTo>
                <a:lnTo>
                  <a:pt x="187375" y="517524"/>
                </a:lnTo>
                <a:lnTo>
                  <a:pt x="186524" y="516318"/>
                </a:lnTo>
                <a:lnTo>
                  <a:pt x="185826" y="515238"/>
                </a:lnTo>
                <a:lnTo>
                  <a:pt x="184988" y="514032"/>
                </a:lnTo>
                <a:lnTo>
                  <a:pt x="184289" y="512825"/>
                </a:lnTo>
                <a:lnTo>
                  <a:pt x="183451" y="511746"/>
                </a:lnTo>
                <a:lnTo>
                  <a:pt x="182600" y="510552"/>
                </a:lnTo>
                <a:lnTo>
                  <a:pt x="181762" y="509346"/>
                </a:lnTo>
                <a:lnTo>
                  <a:pt x="180924" y="508266"/>
                </a:lnTo>
                <a:lnTo>
                  <a:pt x="180073" y="507060"/>
                </a:lnTo>
                <a:lnTo>
                  <a:pt x="179235" y="505866"/>
                </a:lnTo>
                <a:lnTo>
                  <a:pt x="178396" y="504786"/>
                </a:lnTo>
                <a:lnTo>
                  <a:pt x="177558" y="503580"/>
                </a:lnTo>
                <a:lnTo>
                  <a:pt x="176707" y="502386"/>
                </a:lnTo>
                <a:lnTo>
                  <a:pt x="175869" y="501294"/>
                </a:lnTo>
                <a:lnTo>
                  <a:pt x="175031" y="500100"/>
                </a:lnTo>
                <a:lnTo>
                  <a:pt x="174040" y="498906"/>
                </a:lnTo>
                <a:lnTo>
                  <a:pt x="173202" y="497827"/>
                </a:lnTo>
                <a:lnTo>
                  <a:pt x="172364" y="496620"/>
                </a:lnTo>
                <a:lnTo>
                  <a:pt x="171526" y="495541"/>
                </a:lnTo>
                <a:lnTo>
                  <a:pt x="170535" y="494334"/>
                </a:lnTo>
                <a:lnTo>
                  <a:pt x="169697" y="493140"/>
                </a:lnTo>
                <a:lnTo>
                  <a:pt x="168859" y="492061"/>
                </a:lnTo>
                <a:lnTo>
                  <a:pt x="167881" y="490854"/>
                </a:lnTo>
                <a:lnTo>
                  <a:pt x="167030" y="489648"/>
                </a:lnTo>
                <a:lnTo>
                  <a:pt x="166192" y="488568"/>
                </a:lnTo>
                <a:lnTo>
                  <a:pt x="165353" y="487362"/>
                </a:lnTo>
                <a:lnTo>
                  <a:pt x="164376" y="486168"/>
                </a:lnTo>
                <a:lnTo>
                  <a:pt x="163525" y="485089"/>
                </a:lnTo>
                <a:lnTo>
                  <a:pt x="162686" y="483882"/>
                </a:lnTo>
                <a:lnTo>
                  <a:pt x="161848" y="482676"/>
                </a:lnTo>
                <a:lnTo>
                  <a:pt x="161010" y="481596"/>
                </a:lnTo>
                <a:lnTo>
                  <a:pt x="160019" y="480402"/>
                </a:lnTo>
                <a:lnTo>
                  <a:pt x="159181" y="479209"/>
                </a:lnTo>
                <a:lnTo>
                  <a:pt x="158343" y="478116"/>
                </a:lnTo>
                <a:lnTo>
                  <a:pt x="157505" y="476923"/>
                </a:lnTo>
                <a:lnTo>
                  <a:pt x="156654" y="475729"/>
                </a:lnTo>
                <a:lnTo>
                  <a:pt x="155816" y="474649"/>
                </a:lnTo>
                <a:lnTo>
                  <a:pt x="154965" y="473443"/>
                </a:lnTo>
                <a:lnTo>
                  <a:pt x="154127" y="472236"/>
                </a:lnTo>
                <a:lnTo>
                  <a:pt x="153288" y="471157"/>
                </a:lnTo>
                <a:lnTo>
                  <a:pt x="152590" y="469950"/>
                </a:lnTo>
                <a:lnTo>
                  <a:pt x="151752" y="468756"/>
                </a:lnTo>
                <a:lnTo>
                  <a:pt x="150914" y="467677"/>
                </a:lnTo>
                <a:lnTo>
                  <a:pt x="150063" y="466470"/>
                </a:lnTo>
                <a:lnTo>
                  <a:pt x="149224" y="465264"/>
                </a:lnTo>
                <a:lnTo>
                  <a:pt x="148526" y="464184"/>
                </a:lnTo>
                <a:lnTo>
                  <a:pt x="147675" y="462991"/>
                </a:lnTo>
                <a:lnTo>
                  <a:pt x="146837" y="461784"/>
                </a:lnTo>
                <a:lnTo>
                  <a:pt x="146138" y="460705"/>
                </a:lnTo>
                <a:lnTo>
                  <a:pt x="145300" y="459498"/>
                </a:lnTo>
                <a:lnTo>
                  <a:pt x="144449" y="458304"/>
                </a:lnTo>
                <a:lnTo>
                  <a:pt x="143751" y="457212"/>
                </a:lnTo>
                <a:lnTo>
                  <a:pt x="142913" y="456031"/>
                </a:lnTo>
                <a:lnTo>
                  <a:pt x="142214" y="454825"/>
                </a:lnTo>
                <a:lnTo>
                  <a:pt x="141376" y="453745"/>
                </a:lnTo>
                <a:lnTo>
                  <a:pt x="140665" y="452539"/>
                </a:lnTo>
                <a:lnTo>
                  <a:pt x="139826" y="451345"/>
                </a:lnTo>
                <a:lnTo>
                  <a:pt x="139128" y="450265"/>
                </a:lnTo>
                <a:lnTo>
                  <a:pt x="138277" y="449059"/>
                </a:lnTo>
                <a:lnTo>
                  <a:pt x="137579" y="447852"/>
                </a:lnTo>
                <a:lnTo>
                  <a:pt x="136740" y="446773"/>
                </a:lnTo>
                <a:lnTo>
                  <a:pt x="136042" y="445566"/>
                </a:lnTo>
                <a:lnTo>
                  <a:pt x="135343" y="444372"/>
                </a:lnTo>
                <a:lnTo>
                  <a:pt x="134492" y="443293"/>
                </a:lnTo>
                <a:lnTo>
                  <a:pt x="133794" y="442086"/>
                </a:lnTo>
                <a:lnTo>
                  <a:pt x="133095" y="440893"/>
                </a:lnTo>
                <a:lnTo>
                  <a:pt x="132397" y="439800"/>
                </a:lnTo>
                <a:lnTo>
                  <a:pt x="131546" y="438619"/>
                </a:lnTo>
                <a:lnTo>
                  <a:pt x="130848" y="437413"/>
                </a:lnTo>
                <a:lnTo>
                  <a:pt x="130149" y="436333"/>
                </a:lnTo>
                <a:lnTo>
                  <a:pt x="129451" y="435127"/>
                </a:lnTo>
                <a:lnTo>
                  <a:pt x="128739" y="433920"/>
                </a:lnTo>
                <a:lnTo>
                  <a:pt x="128041" y="432854"/>
                </a:lnTo>
                <a:lnTo>
                  <a:pt x="127342" y="431647"/>
                </a:lnTo>
                <a:lnTo>
                  <a:pt x="126644" y="430441"/>
                </a:lnTo>
                <a:lnTo>
                  <a:pt x="125945" y="429361"/>
                </a:lnTo>
                <a:lnTo>
                  <a:pt x="125374" y="428155"/>
                </a:lnTo>
                <a:lnTo>
                  <a:pt x="124675" y="426961"/>
                </a:lnTo>
                <a:lnTo>
                  <a:pt x="123977" y="425881"/>
                </a:lnTo>
                <a:lnTo>
                  <a:pt x="123278" y="424675"/>
                </a:lnTo>
                <a:lnTo>
                  <a:pt x="122720" y="423468"/>
                </a:lnTo>
                <a:lnTo>
                  <a:pt x="122021" y="422389"/>
                </a:lnTo>
                <a:lnTo>
                  <a:pt x="121310" y="421195"/>
                </a:lnTo>
                <a:lnTo>
                  <a:pt x="120751" y="420001"/>
                </a:lnTo>
                <a:lnTo>
                  <a:pt x="120053" y="418909"/>
                </a:lnTo>
                <a:lnTo>
                  <a:pt x="119481" y="417715"/>
                </a:lnTo>
                <a:lnTo>
                  <a:pt x="118783" y="416623"/>
                </a:lnTo>
                <a:lnTo>
                  <a:pt x="118224" y="415429"/>
                </a:lnTo>
                <a:lnTo>
                  <a:pt x="117665" y="414235"/>
                </a:lnTo>
                <a:lnTo>
                  <a:pt x="116966" y="413156"/>
                </a:lnTo>
                <a:lnTo>
                  <a:pt x="116408" y="411949"/>
                </a:lnTo>
                <a:lnTo>
                  <a:pt x="115709" y="410743"/>
                </a:lnTo>
                <a:lnTo>
                  <a:pt x="115138" y="409663"/>
                </a:lnTo>
                <a:lnTo>
                  <a:pt x="114439" y="408470"/>
                </a:lnTo>
                <a:lnTo>
                  <a:pt x="113880" y="407263"/>
                </a:lnTo>
                <a:lnTo>
                  <a:pt x="113182" y="406184"/>
                </a:lnTo>
                <a:lnTo>
                  <a:pt x="112483" y="404977"/>
                </a:lnTo>
                <a:lnTo>
                  <a:pt x="111912" y="403771"/>
                </a:lnTo>
                <a:lnTo>
                  <a:pt x="111213" y="402704"/>
                </a:lnTo>
                <a:lnTo>
                  <a:pt x="110515" y="401497"/>
                </a:lnTo>
                <a:lnTo>
                  <a:pt x="109816" y="400291"/>
                </a:lnTo>
                <a:lnTo>
                  <a:pt x="109118" y="399211"/>
                </a:lnTo>
                <a:lnTo>
                  <a:pt x="108407" y="398005"/>
                </a:lnTo>
                <a:lnTo>
                  <a:pt x="107568" y="396824"/>
                </a:lnTo>
                <a:lnTo>
                  <a:pt x="106870" y="395731"/>
                </a:lnTo>
                <a:lnTo>
                  <a:pt x="106019" y="394538"/>
                </a:lnTo>
                <a:lnTo>
                  <a:pt x="105181" y="393331"/>
                </a:lnTo>
                <a:lnTo>
                  <a:pt x="104482" y="392252"/>
                </a:lnTo>
                <a:lnTo>
                  <a:pt x="103504" y="391058"/>
                </a:lnTo>
                <a:lnTo>
                  <a:pt x="102654" y="389851"/>
                </a:lnTo>
                <a:lnTo>
                  <a:pt x="101815" y="388772"/>
                </a:lnTo>
                <a:lnTo>
                  <a:pt x="100837" y="387565"/>
                </a:lnTo>
                <a:lnTo>
                  <a:pt x="99860" y="386359"/>
                </a:lnTo>
                <a:lnTo>
                  <a:pt x="98869" y="385279"/>
                </a:lnTo>
                <a:lnTo>
                  <a:pt x="97751" y="384086"/>
                </a:lnTo>
                <a:lnTo>
                  <a:pt x="96634" y="382879"/>
                </a:lnTo>
                <a:lnTo>
                  <a:pt x="95656" y="381800"/>
                </a:lnTo>
                <a:lnTo>
                  <a:pt x="94386" y="380593"/>
                </a:lnTo>
                <a:lnTo>
                  <a:pt x="93268" y="379399"/>
                </a:lnTo>
                <a:lnTo>
                  <a:pt x="91998" y="378320"/>
                </a:lnTo>
                <a:lnTo>
                  <a:pt x="90881" y="377126"/>
                </a:lnTo>
                <a:lnTo>
                  <a:pt x="89471" y="375919"/>
                </a:lnTo>
                <a:lnTo>
                  <a:pt x="88214" y="374840"/>
                </a:lnTo>
                <a:lnTo>
                  <a:pt x="86817" y="373633"/>
                </a:lnTo>
                <a:lnTo>
                  <a:pt x="85547" y="372440"/>
                </a:lnTo>
                <a:lnTo>
                  <a:pt x="84150" y="371360"/>
                </a:lnTo>
                <a:lnTo>
                  <a:pt x="82600" y="370154"/>
                </a:lnTo>
                <a:lnTo>
                  <a:pt x="81203" y="368947"/>
                </a:lnTo>
                <a:lnTo>
                  <a:pt x="79654" y="367868"/>
                </a:lnTo>
                <a:lnTo>
                  <a:pt x="78117" y="366674"/>
                </a:lnTo>
                <a:lnTo>
                  <a:pt x="76580" y="365467"/>
                </a:lnTo>
                <a:lnTo>
                  <a:pt x="75031" y="364388"/>
                </a:lnTo>
                <a:lnTo>
                  <a:pt x="73355" y="363181"/>
                </a:lnTo>
                <a:lnTo>
                  <a:pt x="71805" y="361975"/>
                </a:lnTo>
                <a:lnTo>
                  <a:pt x="70116" y="360895"/>
                </a:lnTo>
                <a:lnTo>
                  <a:pt x="68440" y="359702"/>
                </a:lnTo>
                <a:lnTo>
                  <a:pt x="66890" y="358508"/>
                </a:lnTo>
                <a:lnTo>
                  <a:pt x="65214" y="357416"/>
                </a:lnTo>
                <a:lnTo>
                  <a:pt x="63385" y="356222"/>
                </a:lnTo>
                <a:lnTo>
                  <a:pt x="61709" y="355028"/>
                </a:lnTo>
                <a:lnTo>
                  <a:pt x="60020" y="353948"/>
                </a:lnTo>
                <a:lnTo>
                  <a:pt x="58343" y="352742"/>
                </a:lnTo>
                <a:lnTo>
                  <a:pt x="56654" y="351535"/>
                </a:lnTo>
                <a:lnTo>
                  <a:pt x="54978" y="350456"/>
                </a:lnTo>
                <a:lnTo>
                  <a:pt x="53289" y="349262"/>
                </a:lnTo>
                <a:lnTo>
                  <a:pt x="51612" y="348056"/>
                </a:lnTo>
                <a:lnTo>
                  <a:pt x="49923" y="346976"/>
                </a:lnTo>
                <a:lnTo>
                  <a:pt x="48247" y="345770"/>
                </a:lnTo>
                <a:lnTo>
                  <a:pt x="46558" y="344563"/>
                </a:lnTo>
                <a:lnTo>
                  <a:pt x="45021" y="343484"/>
                </a:lnTo>
                <a:lnTo>
                  <a:pt x="43332" y="342290"/>
                </a:lnTo>
                <a:lnTo>
                  <a:pt x="41795" y="341083"/>
                </a:lnTo>
                <a:lnTo>
                  <a:pt x="40246" y="340004"/>
                </a:lnTo>
                <a:lnTo>
                  <a:pt x="38709" y="338797"/>
                </a:lnTo>
                <a:lnTo>
                  <a:pt x="37160" y="337718"/>
                </a:lnTo>
                <a:lnTo>
                  <a:pt x="35763" y="336524"/>
                </a:lnTo>
                <a:lnTo>
                  <a:pt x="34353" y="335330"/>
                </a:lnTo>
                <a:lnTo>
                  <a:pt x="32956" y="334238"/>
                </a:lnTo>
                <a:lnTo>
                  <a:pt x="31559" y="333044"/>
                </a:lnTo>
                <a:lnTo>
                  <a:pt x="30289" y="331838"/>
                </a:lnTo>
                <a:lnTo>
                  <a:pt x="29032" y="330758"/>
                </a:lnTo>
                <a:lnTo>
                  <a:pt x="19354" y="320306"/>
                </a:lnTo>
                <a:lnTo>
                  <a:pt x="18376" y="319100"/>
                </a:lnTo>
                <a:lnTo>
                  <a:pt x="17665" y="317906"/>
                </a:lnTo>
                <a:lnTo>
                  <a:pt x="16827" y="316826"/>
                </a:lnTo>
                <a:lnTo>
                  <a:pt x="16128" y="315620"/>
                </a:lnTo>
                <a:lnTo>
                  <a:pt x="15430" y="314426"/>
                </a:lnTo>
                <a:lnTo>
                  <a:pt x="14719" y="313334"/>
                </a:lnTo>
                <a:lnTo>
                  <a:pt x="14160" y="312153"/>
                </a:lnTo>
                <a:lnTo>
                  <a:pt x="13461" y="310946"/>
                </a:lnTo>
                <a:lnTo>
                  <a:pt x="12903" y="309867"/>
                </a:lnTo>
                <a:lnTo>
                  <a:pt x="12484" y="308660"/>
                </a:lnTo>
                <a:lnTo>
                  <a:pt x="11912" y="307454"/>
                </a:lnTo>
                <a:lnTo>
                  <a:pt x="11506" y="306387"/>
                </a:lnTo>
                <a:lnTo>
                  <a:pt x="11074" y="305180"/>
                </a:lnTo>
                <a:lnTo>
                  <a:pt x="10655" y="303974"/>
                </a:lnTo>
                <a:lnTo>
                  <a:pt x="10375" y="302894"/>
                </a:lnTo>
                <a:lnTo>
                  <a:pt x="9956" y="301688"/>
                </a:lnTo>
                <a:lnTo>
                  <a:pt x="9677" y="300494"/>
                </a:lnTo>
                <a:lnTo>
                  <a:pt x="9258" y="299415"/>
                </a:lnTo>
                <a:lnTo>
                  <a:pt x="8966" y="298208"/>
                </a:lnTo>
                <a:lnTo>
                  <a:pt x="8686" y="297014"/>
                </a:lnTo>
                <a:lnTo>
                  <a:pt x="8559" y="295922"/>
                </a:lnTo>
                <a:lnTo>
                  <a:pt x="8267" y="294741"/>
                </a:lnTo>
                <a:lnTo>
                  <a:pt x="7988" y="293535"/>
                </a:lnTo>
                <a:lnTo>
                  <a:pt x="7708" y="292455"/>
                </a:lnTo>
                <a:lnTo>
                  <a:pt x="7569" y="291249"/>
                </a:lnTo>
                <a:lnTo>
                  <a:pt x="7289" y="290042"/>
                </a:lnTo>
                <a:lnTo>
                  <a:pt x="7150" y="288963"/>
                </a:lnTo>
                <a:lnTo>
                  <a:pt x="6870" y="287769"/>
                </a:lnTo>
                <a:lnTo>
                  <a:pt x="6730" y="286562"/>
                </a:lnTo>
                <a:lnTo>
                  <a:pt x="6451" y="285483"/>
                </a:lnTo>
                <a:lnTo>
                  <a:pt x="6172" y="284276"/>
                </a:lnTo>
                <a:lnTo>
                  <a:pt x="6032" y="283082"/>
                </a:lnTo>
                <a:lnTo>
                  <a:pt x="5740" y="282003"/>
                </a:lnTo>
                <a:lnTo>
                  <a:pt x="5613" y="280796"/>
                </a:lnTo>
                <a:lnTo>
                  <a:pt x="5321" y="279590"/>
                </a:lnTo>
                <a:lnTo>
                  <a:pt x="5041" y="278510"/>
                </a:lnTo>
                <a:lnTo>
                  <a:pt x="4762" y="277304"/>
                </a:lnTo>
                <a:lnTo>
                  <a:pt x="4622" y="276123"/>
                </a:lnTo>
                <a:lnTo>
                  <a:pt x="4343" y="275031"/>
                </a:lnTo>
                <a:lnTo>
                  <a:pt x="4063" y="273837"/>
                </a:lnTo>
                <a:lnTo>
                  <a:pt x="3784" y="272630"/>
                </a:lnTo>
                <a:lnTo>
                  <a:pt x="3505" y="271551"/>
                </a:lnTo>
                <a:lnTo>
                  <a:pt x="3225" y="270357"/>
                </a:lnTo>
                <a:lnTo>
                  <a:pt x="2946" y="269151"/>
                </a:lnTo>
                <a:lnTo>
                  <a:pt x="2666" y="268071"/>
                </a:lnTo>
                <a:lnTo>
                  <a:pt x="2374" y="266865"/>
                </a:lnTo>
                <a:lnTo>
                  <a:pt x="2095" y="265658"/>
                </a:lnTo>
                <a:lnTo>
                  <a:pt x="1816" y="264591"/>
                </a:lnTo>
                <a:lnTo>
                  <a:pt x="1676" y="263385"/>
                </a:lnTo>
                <a:lnTo>
                  <a:pt x="1396" y="262178"/>
                </a:lnTo>
                <a:lnTo>
                  <a:pt x="1117" y="261099"/>
                </a:lnTo>
                <a:lnTo>
                  <a:pt x="977" y="259892"/>
                </a:lnTo>
                <a:lnTo>
                  <a:pt x="698" y="258813"/>
                </a:lnTo>
                <a:lnTo>
                  <a:pt x="558" y="257619"/>
                </a:lnTo>
                <a:lnTo>
                  <a:pt x="419" y="256412"/>
                </a:lnTo>
                <a:lnTo>
                  <a:pt x="279" y="255333"/>
                </a:lnTo>
                <a:lnTo>
                  <a:pt x="139" y="254126"/>
                </a:lnTo>
                <a:lnTo>
                  <a:pt x="0" y="252945"/>
                </a:lnTo>
                <a:lnTo>
                  <a:pt x="0" y="251853"/>
                </a:lnTo>
                <a:lnTo>
                  <a:pt x="0" y="250659"/>
                </a:lnTo>
                <a:lnTo>
                  <a:pt x="0" y="249453"/>
                </a:lnTo>
                <a:lnTo>
                  <a:pt x="0" y="248373"/>
                </a:lnTo>
                <a:lnTo>
                  <a:pt x="139" y="247167"/>
                </a:lnTo>
                <a:lnTo>
                  <a:pt x="279" y="245973"/>
                </a:lnTo>
                <a:lnTo>
                  <a:pt x="558" y="244894"/>
                </a:lnTo>
                <a:lnTo>
                  <a:pt x="838" y="243687"/>
                </a:lnTo>
                <a:lnTo>
                  <a:pt x="1117" y="242481"/>
                </a:lnTo>
                <a:lnTo>
                  <a:pt x="1536" y="241401"/>
                </a:lnTo>
                <a:lnTo>
                  <a:pt x="1968" y="240207"/>
                </a:lnTo>
                <a:lnTo>
                  <a:pt x="2374" y="239001"/>
                </a:lnTo>
                <a:lnTo>
                  <a:pt x="2946" y="237921"/>
                </a:lnTo>
                <a:lnTo>
                  <a:pt x="3644" y="236715"/>
                </a:lnTo>
                <a:lnTo>
                  <a:pt x="4343" y="235508"/>
                </a:lnTo>
                <a:lnTo>
                  <a:pt x="5041" y="234429"/>
                </a:lnTo>
                <a:lnTo>
                  <a:pt x="5892" y="233248"/>
                </a:lnTo>
                <a:lnTo>
                  <a:pt x="6870" y="232041"/>
                </a:lnTo>
                <a:lnTo>
                  <a:pt x="7848" y="230962"/>
                </a:lnTo>
                <a:lnTo>
                  <a:pt x="8839" y="229755"/>
                </a:lnTo>
                <a:lnTo>
                  <a:pt x="9956" y="228561"/>
                </a:lnTo>
                <a:lnTo>
                  <a:pt x="11214" y="227482"/>
                </a:lnTo>
                <a:lnTo>
                  <a:pt x="12484" y="226275"/>
                </a:lnTo>
                <a:lnTo>
                  <a:pt x="13881" y="225069"/>
                </a:lnTo>
                <a:lnTo>
                  <a:pt x="15278" y="223989"/>
                </a:lnTo>
                <a:lnTo>
                  <a:pt x="16687" y="222783"/>
                </a:lnTo>
                <a:lnTo>
                  <a:pt x="18224" y="221589"/>
                </a:lnTo>
                <a:lnTo>
                  <a:pt x="19913" y="220510"/>
                </a:lnTo>
                <a:lnTo>
                  <a:pt x="21450" y="219303"/>
                </a:lnTo>
                <a:lnTo>
                  <a:pt x="23279" y="218097"/>
                </a:lnTo>
                <a:lnTo>
                  <a:pt x="25095" y="217017"/>
                </a:lnTo>
                <a:lnTo>
                  <a:pt x="26923" y="215823"/>
                </a:lnTo>
                <a:lnTo>
                  <a:pt x="28740" y="214617"/>
                </a:lnTo>
                <a:lnTo>
                  <a:pt x="30708" y="213537"/>
                </a:lnTo>
                <a:lnTo>
                  <a:pt x="32816" y="212343"/>
                </a:lnTo>
                <a:lnTo>
                  <a:pt x="34785" y="211150"/>
                </a:lnTo>
                <a:lnTo>
                  <a:pt x="36880" y="210070"/>
                </a:lnTo>
                <a:lnTo>
                  <a:pt x="38988" y="208864"/>
                </a:lnTo>
                <a:lnTo>
                  <a:pt x="41224" y="207657"/>
                </a:lnTo>
                <a:lnTo>
                  <a:pt x="43472" y="206578"/>
                </a:lnTo>
                <a:lnTo>
                  <a:pt x="45719" y="205371"/>
                </a:lnTo>
                <a:lnTo>
                  <a:pt x="47967" y="204177"/>
                </a:lnTo>
                <a:lnTo>
                  <a:pt x="50203" y="203098"/>
                </a:lnTo>
                <a:lnTo>
                  <a:pt x="52450" y="201891"/>
                </a:lnTo>
                <a:lnTo>
                  <a:pt x="54838" y="200685"/>
                </a:lnTo>
                <a:lnTo>
                  <a:pt x="57073" y="199605"/>
                </a:lnTo>
                <a:lnTo>
                  <a:pt x="59461" y="198412"/>
                </a:lnTo>
                <a:lnTo>
                  <a:pt x="61848" y="197205"/>
                </a:lnTo>
                <a:lnTo>
                  <a:pt x="64096" y="196126"/>
                </a:lnTo>
                <a:lnTo>
                  <a:pt x="66471" y="194919"/>
                </a:lnTo>
                <a:lnTo>
                  <a:pt x="68859" y="193725"/>
                </a:lnTo>
                <a:lnTo>
                  <a:pt x="71107" y="192633"/>
                </a:lnTo>
                <a:lnTo>
                  <a:pt x="73482" y="191452"/>
                </a:lnTo>
                <a:lnTo>
                  <a:pt x="75730" y="190245"/>
                </a:lnTo>
                <a:lnTo>
                  <a:pt x="77977" y="189166"/>
                </a:lnTo>
                <a:lnTo>
                  <a:pt x="80352" y="187959"/>
                </a:lnTo>
                <a:lnTo>
                  <a:pt x="82600" y="186766"/>
                </a:lnTo>
                <a:lnTo>
                  <a:pt x="84708" y="185686"/>
                </a:lnTo>
                <a:lnTo>
                  <a:pt x="86944" y="184480"/>
                </a:lnTo>
                <a:lnTo>
                  <a:pt x="89192" y="183273"/>
                </a:lnTo>
                <a:lnTo>
                  <a:pt x="91300" y="182194"/>
                </a:lnTo>
                <a:lnTo>
                  <a:pt x="93408" y="180987"/>
                </a:lnTo>
                <a:lnTo>
                  <a:pt x="95503" y="179920"/>
                </a:lnTo>
                <a:lnTo>
                  <a:pt x="97472" y="178714"/>
                </a:lnTo>
                <a:lnTo>
                  <a:pt x="99428" y="177507"/>
                </a:lnTo>
                <a:lnTo>
                  <a:pt x="101396" y="176428"/>
                </a:lnTo>
                <a:lnTo>
                  <a:pt x="103352" y="175221"/>
                </a:lnTo>
                <a:lnTo>
                  <a:pt x="105321" y="174028"/>
                </a:lnTo>
                <a:lnTo>
                  <a:pt x="107149" y="172948"/>
                </a:lnTo>
                <a:lnTo>
                  <a:pt x="108965" y="171742"/>
                </a:lnTo>
                <a:lnTo>
                  <a:pt x="110655" y="170548"/>
                </a:lnTo>
                <a:lnTo>
                  <a:pt x="112483" y="169456"/>
                </a:lnTo>
                <a:lnTo>
                  <a:pt x="114160" y="168274"/>
                </a:lnTo>
                <a:lnTo>
                  <a:pt x="115709" y="167068"/>
                </a:lnTo>
                <a:lnTo>
                  <a:pt x="117386" y="165988"/>
                </a:lnTo>
                <a:lnTo>
                  <a:pt x="118935" y="164782"/>
                </a:lnTo>
                <a:lnTo>
                  <a:pt x="120472" y="163575"/>
                </a:lnTo>
                <a:lnTo>
                  <a:pt x="121869" y="162496"/>
                </a:lnTo>
                <a:lnTo>
                  <a:pt x="123278" y="161302"/>
                </a:lnTo>
                <a:lnTo>
                  <a:pt x="124675" y="160096"/>
                </a:lnTo>
                <a:lnTo>
                  <a:pt x="126085" y="159016"/>
                </a:lnTo>
                <a:lnTo>
                  <a:pt x="127482" y="157810"/>
                </a:lnTo>
                <a:lnTo>
                  <a:pt x="128739" y="156616"/>
                </a:lnTo>
                <a:lnTo>
                  <a:pt x="130009" y="155536"/>
                </a:lnTo>
                <a:lnTo>
                  <a:pt x="131127" y="154330"/>
                </a:lnTo>
                <a:lnTo>
                  <a:pt x="132397" y="153123"/>
                </a:lnTo>
                <a:lnTo>
                  <a:pt x="133515" y="152044"/>
                </a:lnTo>
                <a:lnTo>
                  <a:pt x="134632" y="150837"/>
                </a:lnTo>
                <a:lnTo>
                  <a:pt x="135610" y="149656"/>
                </a:lnTo>
                <a:lnTo>
                  <a:pt x="136740" y="148564"/>
                </a:lnTo>
                <a:lnTo>
                  <a:pt x="137731" y="147370"/>
                </a:lnTo>
                <a:lnTo>
                  <a:pt x="138709" y="146164"/>
                </a:lnTo>
                <a:lnTo>
                  <a:pt x="139687" y="145084"/>
                </a:lnTo>
                <a:lnTo>
                  <a:pt x="140665" y="143890"/>
                </a:lnTo>
                <a:lnTo>
                  <a:pt x="141503" y="142684"/>
                </a:lnTo>
                <a:lnTo>
                  <a:pt x="142354" y="141604"/>
                </a:lnTo>
                <a:lnTo>
                  <a:pt x="143332" y="140398"/>
                </a:lnTo>
                <a:lnTo>
                  <a:pt x="144170" y="139191"/>
                </a:lnTo>
                <a:lnTo>
                  <a:pt x="145021" y="138112"/>
                </a:lnTo>
                <a:lnTo>
                  <a:pt x="145719" y="136918"/>
                </a:lnTo>
                <a:lnTo>
                  <a:pt x="146557" y="135712"/>
                </a:lnTo>
                <a:lnTo>
                  <a:pt x="147396" y="134632"/>
                </a:lnTo>
                <a:lnTo>
                  <a:pt x="148094" y="133426"/>
                </a:lnTo>
                <a:lnTo>
                  <a:pt x="148945" y="132245"/>
                </a:lnTo>
                <a:lnTo>
                  <a:pt x="149644" y="131152"/>
                </a:lnTo>
                <a:lnTo>
                  <a:pt x="150342" y="129959"/>
                </a:lnTo>
                <a:lnTo>
                  <a:pt x="151041" y="128752"/>
                </a:lnTo>
                <a:lnTo>
                  <a:pt x="151891" y="127673"/>
                </a:lnTo>
                <a:lnTo>
                  <a:pt x="152590" y="126479"/>
                </a:lnTo>
                <a:lnTo>
                  <a:pt x="153288" y="125272"/>
                </a:lnTo>
                <a:lnTo>
                  <a:pt x="153987" y="124193"/>
                </a:lnTo>
                <a:lnTo>
                  <a:pt x="154685" y="122986"/>
                </a:lnTo>
                <a:lnTo>
                  <a:pt x="155397" y="121780"/>
                </a:lnTo>
                <a:lnTo>
                  <a:pt x="156095" y="120700"/>
                </a:lnTo>
                <a:lnTo>
                  <a:pt x="156794" y="119506"/>
                </a:lnTo>
                <a:lnTo>
                  <a:pt x="157632" y="118300"/>
                </a:lnTo>
                <a:lnTo>
                  <a:pt x="158343" y="117220"/>
                </a:lnTo>
                <a:lnTo>
                  <a:pt x="159042" y="116014"/>
                </a:lnTo>
                <a:lnTo>
                  <a:pt x="159740" y="114820"/>
                </a:lnTo>
                <a:lnTo>
                  <a:pt x="160439" y="113741"/>
                </a:lnTo>
                <a:lnTo>
                  <a:pt x="161277" y="112534"/>
                </a:lnTo>
                <a:lnTo>
                  <a:pt x="161988" y="111340"/>
                </a:lnTo>
                <a:lnTo>
                  <a:pt x="162686" y="110248"/>
                </a:lnTo>
                <a:lnTo>
                  <a:pt x="163525" y="109054"/>
                </a:lnTo>
                <a:lnTo>
                  <a:pt x="164223" y="107861"/>
                </a:lnTo>
                <a:lnTo>
                  <a:pt x="165074" y="106781"/>
                </a:lnTo>
                <a:lnTo>
                  <a:pt x="165773" y="105575"/>
                </a:lnTo>
                <a:lnTo>
                  <a:pt x="166611" y="104368"/>
                </a:lnTo>
                <a:lnTo>
                  <a:pt x="167322" y="103289"/>
                </a:lnTo>
                <a:lnTo>
                  <a:pt x="168147" y="102095"/>
                </a:lnTo>
                <a:lnTo>
                  <a:pt x="168998" y="101015"/>
                </a:lnTo>
                <a:lnTo>
                  <a:pt x="169697" y="99809"/>
                </a:lnTo>
                <a:lnTo>
                  <a:pt x="170535" y="98602"/>
                </a:lnTo>
                <a:lnTo>
                  <a:pt x="171386" y="97523"/>
                </a:lnTo>
                <a:lnTo>
                  <a:pt x="172224" y="96316"/>
                </a:lnTo>
                <a:lnTo>
                  <a:pt x="173062" y="95122"/>
                </a:lnTo>
                <a:lnTo>
                  <a:pt x="173913" y="94043"/>
                </a:lnTo>
                <a:lnTo>
                  <a:pt x="174612" y="92836"/>
                </a:lnTo>
                <a:lnTo>
                  <a:pt x="175450" y="91630"/>
                </a:lnTo>
                <a:lnTo>
                  <a:pt x="176288" y="90550"/>
                </a:lnTo>
                <a:lnTo>
                  <a:pt x="177139" y="89357"/>
                </a:lnTo>
                <a:lnTo>
                  <a:pt x="177977" y="88163"/>
                </a:lnTo>
                <a:lnTo>
                  <a:pt x="178815" y="87071"/>
                </a:lnTo>
                <a:lnTo>
                  <a:pt x="179654" y="85877"/>
                </a:lnTo>
                <a:lnTo>
                  <a:pt x="180352" y="84670"/>
                </a:lnTo>
                <a:lnTo>
                  <a:pt x="181203" y="83604"/>
                </a:lnTo>
                <a:lnTo>
                  <a:pt x="182041" y="82397"/>
                </a:lnTo>
                <a:lnTo>
                  <a:pt x="182879" y="81191"/>
                </a:lnTo>
                <a:lnTo>
                  <a:pt x="183578" y="80111"/>
                </a:lnTo>
                <a:lnTo>
                  <a:pt x="184429" y="78905"/>
                </a:lnTo>
                <a:lnTo>
                  <a:pt x="185127" y="77711"/>
                </a:lnTo>
                <a:lnTo>
                  <a:pt x="185966" y="76631"/>
                </a:lnTo>
                <a:lnTo>
                  <a:pt x="186677" y="75425"/>
                </a:lnTo>
                <a:lnTo>
                  <a:pt x="187375" y="74218"/>
                </a:lnTo>
                <a:lnTo>
                  <a:pt x="188074" y="73139"/>
                </a:lnTo>
                <a:lnTo>
                  <a:pt x="188772" y="71945"/>
                </a:lnTo>
                <a:lnTo>
                  <a:pt x="189471" y="70738"/>
                </a:lnTo>
                <a:lnTo>
                  <a:pt x="190169" y="69659"/>
                </a:lnTo>
                <a:lnTo>
                  <a:pt x="190880" y="68465"/>
                </a:lnTo>
                <a:lnTo>
                  <a:pt x="191579" y="67259"/>
                </a:lnTo>
                <a:lnTo>
                  <a:pt x="192138" y="66179"/>
                </a:lnTo>
                <a:lnTo>
                  <a:pt x="192836" y="64985"/>
                </a:lnTo>
                <a:lnTo>
                  <a:pt x="193395" y="63779"/>
                </a:lnTo>
                <a:lnTo>
                  <a:pt x="193967" y="62699"/>
                </a:lnTo>
                <a:lnTo>
                  <a:pt x="194525" y="61493"/>
                </a:lnTo>
                <a:lnTo>
                  <a:pt x="195084" y="60299"/>
                </a:lnTo>
                <a:lnTo>
                  <a:pt x="195643" y="59220"/>
                </a:lnTo>
                <a:lnTo>
                  <a:pt x="196062" y="58013"/>
                </a:lnTo>
                <a:lnTo>
                  <a:pt x="196634" y="56807"/>
                </a:lnTo>
                <a:lnTo>
                  <a:pt x="197040" y="55727"/>
                </a:lnTo>
                <a:lnTo>
                  <a:pt x="197611" y="54521"/>
                </a:lnTo>
                <a:lnTo>
                  <a:pt x="198031" y="53327"/>
                </a:lnTo>
                <a:lnTo>
                  <a:pt x="198450" y="52247"/>
                </a:lnTo>
                <a:lnTo>
                  <a:pt x="198869" y="51041"/>
                </a:lnTo>
                <a:lnTo>
                  <a:pt x="199288" y="49847"/>
                </a:lnTo>
                <a:lnTo>
                  <a:pt x="199580" y="48755"/>
                </a:lnTo>
                <a:lnTo>
                  <a:pt x="199986" y="47574"/>
                </a:lnTo>
                <a:lnTo>
                  <a:pt x="200418" y="46367"/>
                </a:lnTo>
                <a:lnTo>
                  <a:pt x="200698" y="45288"/>
                </a:lnTo>
                <a:lnTo>
                  <a:pt x="200977" y="44081"/>
                </a:lnTo>
                <a:lnTo>
                  <a:pt x="201256" y="42875"/>
                </a:lnTo>
                <a:lnTo>
                  <a:pt x="201536" y="41808"/>
                </a:lnTo>
                <a:lnTo>
                  <a:pt x="201815" y="40601"/>
                </a:lnTo>
                <a:lnTo>
                  <a:pt x="202095" y="39395"/>
                </a:lnTo>
                <a:lnTo>
                  <a:pt x="202374" y="38315"/>
                </a:lnTo>
                <a:lnTo>
                  <a:pt x="202514" y="37109"/>
                </a:lnTo>
                <a:lnTo>
                  <a:pt x="202806" y="35915"/>
                </a:lnTo>
                <a:lnTo>
                  <a:pt x="202933" y="34836"/>
                </a:lnTo>
                <a:lnTo>
                  <a:pt x="203225" y="33629"/>
                </a:lnTo>
                <a:lnTo>
                  <a:pt x="203352" y="32423"/>
                </a:lnTo>
                <a:lnTo>
                  <a:pt x="203504" y="31343"/>
                </a:lnTo>
                <a:lnTo>
                  <a:pt x="203631" y="30149"/>
                </a:lnTo>
                <a:lnTo>
                  <a:pt x="203784" y="28955"/>
                </a:lnTo>
                <a:lnTo>
                  <a:pt x="203923" y="27863"/>
                </a:lnTo>
                <a:lnTo>
                  <a:pt x="204063" y="26669"/>
                </a:lnTo>
                <a:lnTo>
                  <a:pt x="204203" y="25463"/>
                </a:lnTo>
                <a:lnTo>
                  <a:pt x="204342" y="24383"/>
                </a:lnTo>
                <a:lnTo>
                  <a:pt x="204482" y="23190"/>
                </a:lnTo>
                <a:lnTo>
                  <a:pt x="204482" y="22110"/>
                </a:lnTo>
                <a:lnTo>
                  <a:pt x="204622" y="20904"/>
                </a:lnTo>
                <a:lnTo>
                  <a:pt x="204762" y="19697"/>
                </a:lnTo>
                <a:lnTo>
                  <a:pt x="204762" y="18618"/>
                </a:lnTo>
                <a:lnTo>
                  <a:pt x="204901" y="17424"/>
                </a:lnTo>
                <a:lnTo>
                  <a:pt x="204901" y="16217"/>
                </a:lnTo>
                <a:lnTo>
                  <a:pt x="205041" y="15138"/>
                </a:lnTo>
                <a:lnTo>
                  <a:pt x="205041" y="13931"/>
                </a:lnTo>
                <a:lnTo>
                  <a:pt x="205181" y="12725"/>
                </a:lnTo>
                <a:lnTo>
                  <a:pt x="205181" y="11645"/>
                </a:lnTo>
                <a:lnTo>
                  <a:pt x="205181" y="10452"/>
                </a:lnTo>
                <a:lnTo>
                  <a:pt x="205320" y="9245"/>
                </a:lnTo>
                <a:lnTo>
                  <a:pt x="205320" y="8166"/>
                </a:lnTo>
                <a:lnTo>
                  <a:pt x="205320" y="6959"/>
                </a:lnTo>
                <a:lnTo>
                  <a:pt x="205320" y="5778"/>
                </a:lnTo>
                <a:lnTo>
                  <a:pt x="205320" y="4686"/>
                </a:lnTo>
                <a:lnTo>
                  <a:pt x="205460" y="3492"/>
                </a:lnTo>
                <a:lnTo>
                  <a:pt x="205460" y="2285"/>
                </a:lnTo>
                <a:lnTo>
                  <a:pt x="205460" y="1206"/>
                </a:lnTo>
                <a:lnTo>
                  <a:pt x="205460" y="0"/>
                </a:lnTo>
                <a:lnTo>
                  <a:pt x="205879" y="0"/>
                </a:lnTo>
                <a:lnTo>
                  <a:pt x="205879" y="1206"/>
                </a:lnTo>
                <a:lnTo>
                  <a:pt x="205879" y="2285"/>
                </a:lnTo>
                <a:lnTo>
                  <a:pt x="205879" y="3492"/>
                </a:lnTo>
                <a:lnTo>
                  <a:pt x="205879" y="4686"/>
                </a:lnTo>
                <a:lnTo>
                  <a:pt x="206019" y="5778"/>
                </a:lnTo>
                <a:lnTo>
                  <a:pt x="206019" y="6959"/>
                </a:lnTo>
                <a:lnTo>
                  <a:pt x="206019" y="8166"/>
                </a:lnTo>
                <a:lnTo>
                  <a:pt x="206019" y="9245"/>
                </a:lnTo>
                <a:lnTo>
                  <a:pt x="206171" y="10452"/>
                </a:lnTo>
                <a:lnTo>
                  <a:pt x="206171" y="11645"/>
                </a:lnTo>
                <a:lnTo>
                  <a:pt x="206171" y="12725"/>
                </a:lnTo>
                <a:lnTo>
                  <a:pt x="206298" y="13931"/>
                </a:lnTo>
                <a:lnTo>
                  <a:pt x="206298" y="15138"/>
                </a:lnTo>
                <a:lnTo>
                  <a:pt x="206451" y="16217"/>
                </a:lnTo>
                <a:lnTo>
                  <a:pt x="206451" y="17424"/>
                </a:lnTo>
                <a:lnTo>
                  <a:pt x="206578" y="18618"/>
                </a:lnTo>
                <a:lnTo>
                  <a:pt x="206578" y="19697"/>
                </a:lnTo>
                <a:lnTo>
                  <a:pt x="206730" y="20904"/>
                </a:lnTo>
                <a:lnTo>
                  <a:pt x="206730" y="22110"/>
                </a:lnTo>
                <a:lnTo>
                  <a:pt x="206870" y="23190"/>
                </a:lnTo>
                <a:lnTo>
                  <a:pt x="207009" y="24383"/>
                </a:lnTo>
                <a:lnTo>
                  <a:pt x="207149" y="25463"/>
                </a:lnTo>
                <a:lnTo>
                  <a:pt x="207149" y="26669"/>
                </a:lnTo>
                <a:lnTo>
                  <a:pt x="207289" y="27863"/>
                </a:lnTo>
                <a:lnTo>
                  <a:pt x="207429" y="28955"/>
                </a:lnTo>
                <a:lnTo>
                  <a:pt x="207568" y="30149"/>
                </a:lnTo>
                <a:lnTo>
                  <a:pt x="207848" y="31343"/>
                </a:lnTo>
                <a:lnTo>
                  <a:pt x="207987" y="32423"/>
                </a:lnTo>
                <a:lnTo>
                  <a:pt x="208127" y="33629"/>
                </a:lnTo>
                <a:lnTo>
                  <a:pt x="208267" y="34836"/>
                </a:lnTo>
                <a:lnTo>
                  <a:pt x="208546" y="35915"/>
                </a:lnTo>
                <a:lnTo>
                  <a:pt x="208686" y="37109"/>
                </a:lnTo>
                <a:lnTo>
                  <a:pt x="208965" y="38315"/>
                </a:lnTo>
                <a:lnTo>
                  <a:pt x="209245" y="39395"/>
                </a:lnTo>
                <a:lnTo>
                  <a:pt x="209524" y="40601"/>
                </a:lnTo>
                <a:lnTo>
                  <a:pt x="209816" y="41808"/>
                </a:lnTo>
                <a:lnTo>
                  <a:pt x="210096" y="42875"/>
                </a:lnTo>
                <a:lnTo>
                  <a:pt x="210375" y="44081"/>
                </a:lnTo>
                <a:lnTo>
                  <a:pt x="210654" y="45288"/>
                </a:lnTo>
                <a:lnTo>
                  <a:pt x="210934" y="46367"/>
                </a:lnTo>
                <a:lnTo>
                  <a:pt x="211353" y="47574"/>
                </a:lnTo>
                <a:lnTo>
                  <a:pt x="211632" y="48755"/>
                </a:lnTo>
                <a:lnTo>
                  <a:pt x="212051" y="49847"/>
                </a:lnTo>
                <a:lnTo>
                  <a:pt x="212470" y="51041"/>
                </a:lnTo>
                <a:lnTo>
                  <a:pt x="212890" y="52247"/>
                </a:lnTo>
                <a:lnTo>
                  <a:pt x="213321" y="53327"/>
                </a:lnTo>
                <a:lnTo>
                  <a:pt x="213740" y="54521"/>
                </a:lnTo>
                <a:lnTo>
                  <a:pt x="214160" y="55727"/>
                </a:lnTo>
                <a:lnTo>
                  <a:pt x="214718" y="56807"/>
                </a:lnTo>
                <a:lnTo>
                  <a:pt x="215137" y="58013"/>
                </a:lnTo>
                <a:lnTo>
                  <a:pt x="215696" y="59220"/>
                </a:lnTo>
                <a:lnTo>
                  <a:pt x="216268" y="60299"/>
                </a:lnTo>
                <a:lnTo>
                  <a:pt x="216827" y="61493"/>
                </a:lnTo>
                <a:lnTo>
                  <a:pt x="217385" y="62699"/>
                </a:lnTo>
                <a:lnTo>
                  <a:pt x="217944" y="63779"/>
                </a:lnTo>
                <a:lnTo>
                  <a:pt x="218503" y="64985"/>
                </a:lnTo>
                <a:lnTo>
                  <a:pt x="219214" y="66179"/>
                </a:lnTo>
                <a:lnTo>
                  <a:pt x="219760" y="67259"/>
                </a:lnTo>
                <a:lnTo>
                  <a:pt x="220471" y="68465"/>
                </a:lnTo>
                <a:lnTo>
                  <a:pt x="221170" y="69659"/>
                </a:lnTo>
                <a:lnTo>
                  <a:pt x="221869" y="70738"/>
                </a:lnTo>
                <a:lnTo>
                  <a:pt x="222427" y="71945"/>
                </a:lnTo>
                <a:lnTo>
                  <a:pt x="223278" y="73139"/>
                </a:lnTo>
                <a:lnTo>
                  <a:pt x="223977" y="74218"/>
                </a:lnTo>
                <a:lnTo>
                  <a:pt x="224675" y="75425"/>
                </a:lnTo>
                <a:lnTo>
                  <a:pt x="225374" y="76631"/>
                </a:lnTo>
                <a:lnTo>
                  <a:pt x="226225" y="77711"/>
                </a:lnTo>
                <a:lnTo>
                  <a:pt x="226923" y="78905"/>
                </a:lnTo>
                <a:lnTo>
                  <a:pt x="227761" y="80111"/>
                </a:lnTo>
                <a:lnTo>
                  <a:pt x="228472" y="81191"/>
                </a:lnTo>
                <a:lnTo>
                  <a:pt x="229298" y="82397"/>
                </a:lnTo>
                <a:lnTo>
                  <a:pt x="230149" y="83604"/>
                </a:lnTo>
                <a:lnTo>
                  <a:pt x="230847" y="84670"/>
                </a:lnTo>
                <a:lnTo>
                  <a:pt x="231686" y="85877"/>
                </a:lnTo>
                <a:lnTo>
                  <a:pt x="232524" y="87071"/>
                </a:lnTo>
                <a:lnTo>
                  <a:pt x="233375" y="88163"/>
                </a:lnTo>
                <a:lnTo>
                  <a:pt x="234213" y="89357"/>
                </a:lnTo>
                <a:lnTo>
                  <a:pt x="235064" y="90550"/>
                </a:lnTo>
                <a:lnTo>
                  <a:pt x="235889" y="91630"/>
                </a:lnTo>
                <a:lnTo>
                  <a:pt x="236600" y="92836"/>
                </a:lnTo>
                <a:lnTo>
                  <a:pt x="237439" y="94043"/>
                </a:lnTo>
                <a:lnTo>
                  <a:pt x="238277" y="95122"/>
                </a:lnTo>
                <a:lnTo>
                  <a:pt x="239115" y="96316"/>
                </a:lnTo>
                <a:lnTo>
                  <a:pt x="239966" y="97523"/>
                </a:lnTo>
                <a:lnTo>
                  <a:pt x="240804" y="98602"/>
                </a:lnTo>
                <a:lnTo>
                  <a:pt x="241503" y="99809"/>
                </a:lnTo>
                <a:lnTo>
                  <a:pt x="242354" y="101015"/>
                </a:lnTo>
                <a:lnTo>
                  <a:pt x="243192" y="102095"/>
                </a:lnTo>
                <a:lnTo>
                  <a:pt x="243890" y="103289"/>
                </a:lnTo>
                <a:lnTo>
                  <a:pt x="244728" y="104368"/>
                </a:lnTo>
                <a:lnTo>
                  <a:pt x="245579" y="105575"/>
                </a:lnTo>
                <a:lnTo>
                  <a:pt x="246278" y="106781"/>
                </a:lnTo>
                <a:lnTo>
                  <a:pt x="247116" y="107861"/>
                </a:lnTo>
                <a:lnTo>
                  <a:pt x="247815" y="109054"/>
                </a:lnTo>
                <a:lnTo>
                  <a:pt x="248653" y="110248"/>
                </a:lnTo>
                <a:lnTo>
                  <a:pt x="249364" y="111340"/>
                </a:lnTo>
                <a:lnTo>
                  <a:pt x="250062" y="112534"/>
                </a:lnTo>
                <a:lnTo>
                  <a:pt x="250901" y="113741"/>
                </a:lnTo>
                <a:lnTo>
                  <a:pt x="251599" y="114820"/>
                </a:lnTo>
                <a:lnTo>
                  <a:pt x="252298" y="116014"/>
                </a:lnTo>
                <a:lnTo>
                  <a:pt x="253009" y="117220"/>
                </a:lnTo>
                <a:lnTo>
                  <a:pt x="253707" y="118300"/>
                </a:lnTo>
                <a:lnTo>
                  <a:pt x="254406" y="119506"/>
                </a:lnTo>
                <a:lnTo>
                  <a:pt x="255244" y="120700"/>
                </a:lnTo>
                <a:lnTo>
                  <a:pt x="255955" y="121780"/>
                </a:lnTo>
                <a:lnTo>
                  <a:pt x="256654" y="122986"/>
                </a:lnTo>
                <a:lnTo>
                  <a:pt x="257352" y="124193"/>
                </a:lnTo>
                <a:lnTo>
                  <a:pt x="258063" y="125272"/>
                </a:lnTo>
                <a:lnTo>
                  <a:pt x="258762" y="126479"/>
                </a:lnTo>
                <a:lnTo>
                  <a:pt x="259460" y="127673"/>
                </a:lnTo>
                <a:lnTo>
                  <a:pt x="260159" y="128752"/>
                </a:lnTo>
                <a:lnTo>
                  <a:pt x="261010" y="129959"/>
                </a:lnTo>
                <a:lnTo>
                  <a:pt x="261708" y="131152"/>
                </a:lnTo>
                <a:lnTo>
                  <a:pt x="262407" y="132245"/>
                </a:lnTo>
                <a:lnTo>
                  <a:pt x="263245" y="133426"/>
                </a:lnTo>
                <a:lnTo>
                  <a:pt x="263944" y="134632"/>
                </a:lnTo>
                <a:lnTo>
                  <a:pt x="264782" y="135712"/>
                </a:lnTo>
                <a:lnTo>
                  <a:pt x="265493" y="136918"/>
                </a:lnTo>
                <a:lnTo>
                  <a:pt x="266331" y="138112"/>
                </a:lnTo>
                <a:lnTo>
                  <a:pt x="267169" y="139191"/>
                </a:lnTo>
                <a:lnTo>
                  <a:pt x="268008" y="140398"/>
                </a:lnTo>
                <a:lnTo>
                  <a:pt x="268859" y="141604"/>
                </a:lnTo>
                <a:lnTo>
                  <a:pt x="269836" y="142684"/>
                </a:lnTo>
                <a:lnTo>
                  <a:pt x="270675" y="143890"/>
                </a:lnTo>
                <a:lnTo>
                  <a:pt x="271665" y="145084"/>
                </a:lnTo>
                <a:lnTo>
                  <a:pt x="272643" y="146164"/>
                </a:lnTo>
                <a:lnTo>
                  <a:pt x="273621" y="147370"/>
                </a:lnTo>
                <a:lnTo>
                  <a:pt x="274599" y="148564"/>
                </a:lnTo>
                <a:lnTo>
                  <a:pt x="275729" y="149656"/>
                </a:lnTo>
                <a:lnTo>
                  <a:pt x="276707" y="150837"/>
                </a:lnTo>
                <a:lnTo>
                  <a:pt x="277837" y="152044"/>
                </a:lnTo>
                <a:lnTo>
                  <a:pt x="278955" y="153123"/>
                </a:lnTo>
                <a:lnTo>
                  <a:pt x="280212" y="154330"/>
                </a:lnTo>
                <a:lnTo>
                  <a:pt x="281343" y="155536"/>
                </a:lnTo>
                <a:lnTo>
                  <a:pt x="282600" y="156616"/>
                </a:lnTo>
                <a:lnTo>
                  <a:pt x="283857" y="157810"/>
                </a:lnTo>
                <a:lnTo>
                  <a:pt x="285267" y="159016"/>
                </a:lnTo>
                <a:lnTo>
                  <a:pt x="286524" y="160096"/>
                </a:lnTo>
                <a:lnTo>
                  <a:pt x="287934" y="161302"/>
                </a:lnTo>
                <a:lnTo>
                  <a:pt x="289471" y="162496"/>
                </a:lnTo>
                <a:lnTo>
                  <a:pt x="290880" y="163575"/>
                </a:lnTo>
                <a:lnTo>
                  <a:pt x="292417" y="164782"/>
                </a:lnTo>
                <a:lnTo>
                  <a:pt x="293966" y="165988"/>
                </a:lnTo>
                <a:lnTo>
                  <a:pt x="295643" y="167068"/>
                </a:lnTo>
                <a:lnTo>
                  <a:pt x="297192" y="168274"/>
                </a:lnTo>
                <a:lnTo>
                  <a:pt x="298869" y="169456"/>
                </a:lnTo>
                <a:lnTo>
                  <a:pt x="300697" y="170548"/>
                </a:lnTo>
                <a:lnTo>
                  <a:pt x="302374" y="171742"/>
                </a:lnTo>
                <a:lnTo>
                  <a:pt x="304203" y="172948"/>
                </a:lnTo>
                <a:lnTo>
                  <a:pt x="306019" y="174028"/>
                </a:lnTo>
                <a:lnTo>
                  <a:pt x="307987" y="175221"/>
                </a:lnTo>
                <a:lnTo>
                  <a:pt x="309803" y="176428"/>
                </a:lnTo>
                <a:lnTo>
                  <a:pt x="311772" y="177507"/>
                </a:lnTo>
                <a:lnTo>
                  <a:pt x="313880" y="178714"/>
                </a:lnTo>
                <a:lnTo>
                  <a:pt x="315836" y="179920"/>
                </a:lnTo>
                <a:lnTo>
                  <a:pt x="317944" y="180987"/>
                </a:lnTo>
                <a:lnTo>
                  <a:pt x="320039" y="182194"/>
                </a:lnTo>
                <a:lnTo>
                  <a:pt x="322148" y="183273"/>
                </a:lnTo>
                <a:lnTo>
                  <a:pt x="324396" y="184480"/>
                </a:lnTo>
                <a:lnTo>
                  <a:pt x="326504" y="185686"/>
                </a:lnTo>
                <a:lnTo>
                  <a:pt x="328752" y="186766"/>
                </a:lnTo>
                <a:lnTo>
                  <a:pt x="330987" y="187959"/>
                </a:lnTo>
                <a:lnTo>
                  <a:pt x="333235" y="189166"/>
                </a:lnTo>
                <a:lnTo>
                  <a:pt x="335622" y="190245"/>
                </a:lnTo>
                <a:lnTo>
                  <a:pt x="337858" y="191452"/>
                </a:lnTo>
                <a:lnTo>
                  <a:pt x="340245" y="192633"/>
                </a:lnTo>
                <a:lnTo>
                  <a:pt x="342493" y="193725"/>
                </a:lnTo>
                <a:lnTo>
                  <a:pt x="344868" y="194919"/>
                </a:lnTo>
                <a:lnTo>
                  <a:pt x="347256" y="196126"/>
                </a:lnTo>
                <a:lnTo>
                  <a:pt x="349503" y="197205"/>
                </a:lnTo>
                <a:lnTo>
                  <a:pt x="351878" y="198412"/>
                </a:lnTo>
                <a:lnTo>
                  <a:pt x="354266" y="199605"/>
                </a:lnTo>
                <a:lnTo>
                  <a:pt x="356514" y="200685"/>
                </a:lnTo>
                <a:lnTo>
                  <a:pt x="358902" y="201891"/>
                </a:lnTo>
                <a:lnTo>
                  <a:pt x="361137" y="203098"/>
                </a:lnTo>
                <a:lnTo>
                  <a:pt x="363385" y="204177"/>
                </a:lnTo>
                <a:lnTo>
                  <a:pt x="365633" y="205371"/>
                </a:lnTo>
                <a:lnTo>
                  <a:pt x="367880" y="206578"/>
                </a:lnTo>
                <a:lnTo>
                  <a:pt x="370116" y="207657"/>
                </a:lnTo>
                <a:lnTo>
                  <a:pt x="372224" y="208864"/>
                </a:lnTo>
                <a:lnTo>
                  <a:pt x="374472" y="210070"/>
                </a:lnTo>
                <a:lnTo>
                  <a:pt x="376567" y="211150"/>
                </a:lnTo>
                <a:lnTo>
                  <a:pt x="378523" y="212343"/>
                </a:lnTo>
                <a:lnTo>
                  <a:pt x="380491" y="213537"/>
                </a:lnTo>
                <a:lnTo>
                  <a:pt x="382460" y="214617"/>
                </a:lnTo>
                <a:lnTo>
                  <a:pt x="384416" y="215823"/>
                </a:lnTo>
                <a:lnTo>
                  <a:pt x="386245" y="217017"/>
                </a:lnTo>
                <a:lnTo>
                  <a:pt x="388061" y="218097"/>
                </a:lnTo>
                <a:lnTo>
                  <a:pt x="389750" y="219303"/>
                </a:lnTo>
                <a:lnTo>
                  <a:pt x="391439" y="220510"/>
                </a:lnTo>
                <a:lnTo>
                  <a:pt x="393115" y="221589"/>
                </a:lnTo>
                <a:lnTo>
                  <a:pt x="394652" y="222783"/>
                </a:lnTo>
                <a:lnTo>
                  <a:pt x="396062" y="223989"/>
                </a:lnTo>
                <a:lnTo>
                  <a:pt x="397471" y="225069"/>
                </a:lnTo>
                <a:lnTo>
                  <a:pt x="398868" y="226275"/>
                </a:lnTo>
                <a:lnTo>
                  <a:pt x="400126" y="227482"/>
                </a:lnTo>
                <a:lnTo>
                  <a:pt x="401256" y="228561"/>
                </a:lnTo>
                <a:lnTo>
                  <a:pt x="402374" y="229755"/>
                </a:lnTo>
                <a:lnTo>
                  <a:pt x="403491" y="230962"/>
                </a:lnTo>
                <a:lnTo>
                  <a:pt x="404482" y="232041"/>
                </a:lnTo>
                <a:lnTo>
                  <a:pt x="405320" y="233248"/>
                </a:lnTo>
                <a:lnTo>
                  <a:pt x="406158" y="234429"/>
                </a:lnTo>
                <a:lnTo>
                  <a:pt x="407009" y="235508"/>
                </a:lnTo>
                <a:lnTo>
                  <a:pt x="407708" y="236715"/>
                </a:lnTo>
                <a:lnTo>
                  <a:pt x="408266" y="237921"/>
                </a:lnTo>
                <a:lnTo>
                  <a:pt x="408825" y="239001"/>
                </a:lnTo>
                <a:lnTo>
                  <a:pt x="409384" y="240207"/>
                </a:lnTo>
                <a:lnTo>
                  <a:pt x="409803" y="241401"/>
                </a:lnTo>
                <a:lnTo>
                  <a:pt x="410235" y="242481"/>
                </a:lnTo>
                <a:lnTo>
                  <a:pt x="410514" y="243687"/>
                </a:lnTo>
                <a:lnTo>
                  <a:pt x="410781" y="244894"/>
                </a:lnTo>
                <a:lnTo>
                  <a:pt x="411073" y="245973"/>
                </a:lnTo>
                <a:lnTo>
                  <a:pt x="411213" y="247167"/>
                </a:lnTo>
                <a:lnTo>
                  <a:pt x="411353" y="248373"/>
                </a:lnTo>
                <a:lnTo>
                  <a:pt x="411353" y="249453"/>
                </a:lnTo>
                <a:lnTo>
                  <a:pt x="411353" y="250659"/>
                </a:lnTo>
                <a:lnTo>
                  <a:pt x="411353" y="251853"/>
                </a:lnTo>
                <a:lnTo>
                  <a:pt x="411353" y="252945"/>
                </a:lnTo>
                <a:lnTo>
                  <a:pt x="411213" y="254126"/>
                </a:lnTo>
                <a:lnTo>
                  <a:pt x="411073" y="255333"/>
                </a:lnTo>
                <a:lnTo>
                  <a:pt x="410933" y="256412"/>
                </a:lnTo>
                <a:lnTo>
                  <a:pt x="410781" y="257619"/>
                </a:lnTo>
                <a:lnTo>
                  <a:pt x="410654" y="258813"/>
                </a:lnTo>
                <a:lnTo>
                  <a:pt x="410362" y="259892"/>
                </a:lnTo>
                <a:lnTo>
                  <a:pt x="410235" y="261099"/>
                </a:lnTo>
                <a:lnTo>
                  <a:pt x="409956" y="262178"/>
                </a:lnTo>
                <a:lnTo>
                  <a:pt x="409663" y="263385"/>
                </a:lnTo>
                <a:lnTo>
                  <a:pt x="409384" y="264591"/>
                </a:lnTo>
                <a:lnTo>
                  <a:pt x="409105" y="265658"/>
                </a:lnTo>
                <a:lnTo>
                  <a:pt x="408965" y="266865"/>
                </a:lnTo>
                <a:lnTo>
                  <a:pt x="408685" y="268071"/>
                </a:lnTo>
                <a:lnTo>
                  <a:pt x="408406" y="269151"/>
                </a:lnTo>
                <a:lnTo>
                  <a:pt x="408127" y="270357"/>
                </a:lnTo>
                <a:lnTo>
                  <a:pt x="407847" y="271551"/>
                </a:lnTo>
                <a:lnTo>
                  <a:pt x="407568" y="272630"/>
                </a:lnTo>
                <a:lnTo>
                  <a:pt x="407288" y="273837"/>
                </a:lnTo>
                <a:lnTo>
                  <a:pt x="407009" y="275031"/>
                </a:lnTo>
                <a:lnTo>
                  <a:pt x="406717" y="276123"/>
                </a:lnTo>
                <a:lnTo>
                  <a:pt x="406438" y="277304"/>
                </a:lnTo>
                <a:lnTo>
                  <a:pt x="406298" y="278510"/>
                </a:lnTo>
                <a:lnTo>
                  <a:pt x="406019" y="279590"/>
                </a:lnTo>
                <a:lnTo>
                  <a:pt x="405739" y="280796"/>
                </a:lnTo>
                <a:lnTo>
                  <a:pt x="405599" y="282003"/>
                </a:lnTo>
                <a:lnTo>
                  <a:pt x="405320" y="283082"/>
                </a:lnTo>
                <a:lnTo>
                  <a:pt x="405041" y="284276"/>
                </a:lnTo>
                <a:lnTo>
                  <a:pt x="404901" y="285483"/>
                </a:lnTo>
                <a:lnTo>
                  <a:pt x="404622" y="286562"/>
                </a:lnTo>
                <a:lnTo>
                  <a:pt x="404482" y="287769"/>
                </a:lnTo>
                <a:lnTo>
                  <a:pt x="404190" y="288963"/>
                </a:lnTo>
                <a:lnTo>
                  <a:pt x="404063" y="290042"/>
                </a:lnTo>
                <a:lnTo>
                  <a:pt x="403771" y="291249"/>
                </a:lnTo>
                <a:lnTo>
                  <a:pt x="403491" y="292455"/>
                </a:lnTo>
                <a:lnTo>
                  <a:pt x="403364" y="293535"/>
                </a:lnTo>
                <a:lnTo>
                  <a:pt x="403072" y="294741"/>
                </a:lnTo>
                <a:lnTo>
                  <a:pt x="402793" y="295922"/>
                </a:lnTo>
                <a:lnTo>
                  <a:pt x="402513" y="297014"/>
                </a:lnTo>
                <a:lnTo>
                  <a:pt x="402234" y="298208"/>
                </a:lnTo>
                <a:lnTo>
                  <a:pt x="401955" y="299415"/>
                </a:lnTo>
                <a:lnTo>
                  <a:pt x="401675" y="300494"/>
                </a:lnTo>
                <a:lnTo>
                  <a:pt x="401396" y="301688"/>
                </a:lnTo>
                <a:lnTo>
                  <a:pt x="400977" y="302894"/>
                </a:lnTo>
                <a:lnTo>
                  <a:pt x="400697" y="303974"/>
                </a:lnTo>
                <a:lnTo>
                  <a:pt x="400265" y="305180"/>
                </a:lnTo>
                <a:lnTo>
                  <a:pt x="399846" y="306387"/>
                </a:lnTo>
                <a:lnTo>
                  <a:pt x="399427" y="307454"/>
                </a:lnTo>
                <a:lnTo>
                  <a:pt x="398868" y="308660"/>
                </a:lnTo>
                <a:lnTo>
                  <a:pt x="398310" y="309867"/>
                </a:lnTo>
                <a:lnTo>
                  <a:pt x="397751" y="310946"/>
                </a:lnTo>
                <a:lnTo>
                  <a:pt x="397179" y="312153"/>
                </a:lnTo>
                <a:lnTo>
                  <a:pt x="396620" y="313334"/>
                </a:lnTo>
                <a:lnTo>
                  <a:pt x="395922" y="314426"/>
                </a:lnTo>
                <a:lnTo>
                  <a:pt x="395223" y="315620"/>
                </a:lnTo>
                <a:lnTo>
                  <a:pt x="394525" y="316826"/>
                </a:lnTo>
                <a:lnTo>
                  <a:pt x="393674" y="317906"/>
                </a:lnTo>
                <a:lnTo>
                  <a:pt x="392836" y="319100"/>
                </a:lnTo>
                <a:lnTo>
                  <a:pt x="391998" y="320306"/>
                </a:lnTo>
                <a:lnTo>
                  <a:pt x="391159" y="321386"/>
                </a:lnTo>
                <a:lnTo>
                  <a:pt x="390169" y="322592"/>
                </a:lnTo>
                <a:lnTo>
                  <a:pt x="389191" y="323799"/>
                </a:lnTo>
                <a:lnTo>
                  <a:pt x="388213" y="324878"/>
                </a:lnTo>
                <a:lnTo>
                  <a:pt x="387083" y="326072"/>
                </a:lnTo>
                <a:lnTo>
                  <a:pt x="385965" y="327278"/>
                </a:lnTo>
                <a:lnTo>
                  <a:pt x="384848" y="328358"/>
                </a:lnTo>
                <a:lnTo>
                  <a:pt x="383578" y="329564"/>
                </a:lnTo>
                <a:lnTo>
                  <a:pt x="382320" y="330758"/>
                </a:lnTo>
                <a:lnTo>
                  <a:pt x="381063" y="331838"/>
                </a:lnTo>
                <a:lnTo>
                  <a:pt x="379793" y="333044"/>
                </a:lnTo>
                <a:lnTo>
                  <a:pt x="378396" y="334238"/>
                </a:lnTo>
                <a:lnTo>
                  <a:pt x="376986" y="335330"/>
                </a:lnTo>
                <a:lnTo>
                  <a:pt x="375589" y="336524"/>
                </a:lnTo>
                <a:lnTo>
                  <a:pt x="374040" y="337718"/>
                </a:lnTo>
                <a:lnTo>
                  <a:pt x="372643" y="338797"/>
                </a:lnTo>
                <a:lnTo>
                  <a:pt x="371094" y="340004"/>
                </a:lnTo>
                <a:lnTo>
                  <a:pt x="369557" y="341083"/>
                </a:lnTo>
                <a:lnTo>
                  <a:pt x="367880" y="342290"/>
                </a:lnTo>
                <a:lnTo>
                  <a:pt x="366331" y="343484"/>
                </a:lnTo>
                <a:lnTo>
                  <a:pt x="364642" y="344563"/>
                </a:lnTo>
                <a:lnTo>
                  <a:pt x="363105" y="345770"/>
                </a:lnTo>
                <a:lnTo>
                  <a:pt x="361416" y="346976"/>
                </a:lnTo>
                <a:lnTo>
                  <a:pt x="359740" y="348056"/>
                </a:lnTo>
                <a:lnTo>
                  <a:pt x="358051" y="349262"/>
                </a:lnTo>
                <a:lnTo>
                  <a:pt x="356374" y="350456"/>
                </a:lnTo>
                <a:lnTo>
                  <a:pt x="354685" y="351535"/>
                </a:lnTo>
                <a:lnTo>
                  <a:pt x="353009" y="352742"/>
                </a:lnTo>
                <a:lnTo>
                  <a:pt x="351320" y="353948"/>
                </a:lnTo>
                <a:lnTo>
                  <a:pt x="349503" y="355028"/>
                </a:lnTo>
                <a:lnTo>
                  <a:pt x="347814" y="356222"/>
                </a:lnTo>
                <a:lnTo>
                  <a:pt x="346138" y="357416"/>
                </a:lnTo>
                <a:lnTo>
                  <a:pt x="344449" y="358508"/>
                </a:lnTo>
                <a:lnTo>
                  <a:pt x="342772" y="359702"/>
                </a:lnTo>
                <a:lnTo>
                  <a:pt x="341223" y="360895"/>
                </a:lnTo>
                <a:lnTo>
                  <a:pt x="339547" y="361975"/>
                </a:lnTo>
                <a:lnTo>
                  <a:pt x="337858" y="363181"/>
                </a:lnTo>
                <a:lnTo>
                  <a:pt x="336321" y="364388"/>
                </a:lnTo>
                <a:lnTo>
                  <a:pt x="334772" y="365467"/>
                </a:lnTo>
                <a:lnTo>
                  <a:pt x="333235" y="366674"/>
                </a:lnTo>
                <a:lnTo>
                  <a:pt x="331685" y="367868"/>
                </a:lnTo>
                <a:lnTo>
                  <a:pt x="330149" y="368947"/>
                </a:lnTo>
                <a:lnTo>
                  <a:pt x="328752" y="370154"/>
                </a:lnTo>
                <a:lnTo>
                  <a:pt x="327202" y="371360"/>
                </a:lnTo>
                <a:lnTo>
                  <a:pt x="325805" y="372440"/>
                </a:lnTo>
                <a:lnTo>
                  <a:pt x="324396" y="373633"/>
                </a:lnTo>
                <a:lnTo>
                  <a:pt x="323138" y="374840"/>
                </a:lnTo>
                <a:lnTo>
                  <a:pt x="321729" y="375919"/>
                </a:lnTo>
                <a:lnTo>
                  <a:pt x="320471" y="377126"/>
                </a:lnTo>
                <a:lnTo>
                  <a:pt x="319214" y="378320"/>
                </a:lnTo>
                <a:lnTo>
                  <a:pt x="318084" y="379399"/>
                </a:lnTo>
                <a:lnTo>
                  <a:pt x="316826" y="380593"/>
                </a:lnTo>
                <a:lnTo>
                  <a:pt x="315696" y="381800"/>
                </a:lnTo>
                <a:lnTo>
                  <a:pt x="314578" y="382879"/>
                </a:lnTo>
                <a:lnTo>
                  <a:pt x="313601" y="384086"/>
                </a:lnTo>
                <a:lnTo>
                  <a:pt x="308686" y="389851"/>
                </a:lnTo>
                <a:lnTo>
                  <a:pt x="307708" y="391058"/>
                </a:lnTo>
                <a:lnTo>
                  <a:pt x="306857" y="392252"/>
                </a:lnTo>
                <a:lnTo>
                  <a:pt x="306019" y="393331"/>
                </a:lnTo>
                <a:lnTo>
                  <a:pt x="305320" y="394538"/>
                </a:lnTo>
                <a:lnTo>
                  <a:pt x="304482" y="395731"/>
                </a:lnTo>
                <a:lnTo>
                  <a:pt x="303631" y="396824"/>
                </a:lnTo>
                <a:lnTo>
                  <a:pt x="302933" y="398005"/>
                </a:lnTo>
                <a:lnTo>
                  <a:pt x="302234" y="399211"/>
                </a:lnTo>
                <a:lnTo>
                  <a:pt x="301536" y="400291"/>
                </a:lnTo>
                <a:lnTo>
                  <a:pt x="300837" y="401497"/>
                </a:lnTo>
                <a:lnTo>
                  <a:pt x="300139" y="402704"/>
                </a:lnTo>
                <a:lnTo>
                  <a:pt x="299427" y="403771"/>
                </a:lnTo>
                <a:lnTo>
                  <a:pt x="298729" y="404977"/>
                </a:lnTo>
                <a:lnTo>
                  <a:pt x="298170" y="406184"/>
                </a:lnTo>
                <a:lnTo>
                  <a:pt x="297472" y="407263"/>
                </a:lnTo>
                <a:lnTo>
                  <a:pt x="296913" y="408470"/>
                </a:lnTo>
                <a:lnTo>
                  <a:pt x="296202" y="409663"/>
                </a:lnTo>
                <a:lnTo>
                  <a:pt x="295643" y="410743"/>
                </a:lnTo>
                <a:lnTo>
                  <a:pt x="294944" y="411949"/>
                </a:lnTo>
                <a:lnTo>
                  <a:pt x="294373" y="413156"/>
                </a:lnTo>
                <a:lnTo>
                  <a:pt x="293674" y="414235"/>
                </a:lnTo>
                <a:lnTo>
                  <a:pt x="293116" y="415429"/>
                </a:lnTo>
                <a:lnTo>
                  <a:pt x="292417" y="416623"/>
                </a:lnTo>
                <a:lnTo>
                  <a:pt x="291858" y="417715"/>
                </a:lnTo>
                <a:lnTo>
                  <a:pt x="291160" y="418909"/>
                </a:lnTo>
                <a:lnTo>
                  <a:pt x="290601" y="420001"/>
                </a:lnTo>
                <a:lnTo>
                  <a:pt x="289890" y="421195"/>
                </a:lnTo>
                <a:lnTo>
                  <a:pt x="289331" y="422389"/>
                </a:lnTo>
                <a:lnTo>
                  <a:pt x="288632" y="423468"/>
                </a:lnTo>
                <a:lnTo>
                  <a:pt x="288074" y="424675"/>
                </a:lnTo>
                <a:lnTo>
                  <a:pt x="287375" y="425881"/>
                </a:lnTo>
                <a:lnTo>
                  <a:pt x="286677" y="426961"/>
                </a:lnTo>
                <a:lnTo>
                  <a:pt x="285965" y="428155"/>
                </a:lnTo>
                <a:lnTo>
                  <a:pt x="285267" y="429361"/>
                </a:lnTo>
                <a:lnTo>
                  <a:pt x="284708" y="430441"/>
                </a:lnTo>
                <a:lnTo>
                  <a:pt x="284010" y="431647"/>
                </a:lnTo>
                <a:lnTo>
                  <a:pt x="283298" y="432854"/>
                </a:lnTo>
                <a:lnTo>
                  <a:pt x="282600" y="433920"/>
                </a:lnTo>
                <a:lnTo>
                  <a:pt x="281901" y="435127"/>
                </a:lnTo>
                <a:lnTo>
                  <a:pt x="281190" y="436333"/>
                </a:lnTo>
                <a:lnTo>
                  <a:pt x="280492" y="437413"/>
                </a:lnTo>
                <a:lnTo>
                  <a:pt x="279653" y="438619"/>
                </a:lnTo>
                <a:lnTo>
                  <a:pt x="278955" y="439800"/>
                </a:lnTo>
                <a:lnTo>
                  <a:pt x="278256" y="440893"/>
                </a:lnTo>
                <a:lnTo>
                  <a:pt x="277545" y="442086"/>
                </a:lnTo>
                <a:lnTo>
                  <a:pt x="276707" y="443293"/>
                </a:lnTo>
                <a:lnTo>
                  <a:pt x="276009" y="444372"/>
                </a:lnTo>
                <a:lnTo>
                  <a:pt x="275310" y="445566"/>
                </a:lnTo>
                <a:lnTo>
                  <a:pt x="274472" y="446773"/>
                </a:lnTo>
                <a:lnTo>
                  <a:pt x="273761" y="447852"/>
                </a:lnTo>
                <a:lnTo>
                  <a:pt x="273062" y="449059"/>
                </a:lnTo>
                <a:lnTo>
                  <a:pt x="272224" y="450265"/>
                </a:lnTo>
                <a:lnTo>
                  <a:pt x="271525" y="451345"/>
                </a:lnTo>
                <a:lnTo>
                  <a:pt x="270675" y="452539"/>
                </a:lnTo>
                <a:lnTo>
                  <a:pt x="269976" y="453745"/>
                </a:lnTo>
                <a:lnTo>
                  <a:pt x="269138" y="454825"/>
                </a:lnTo>
                <a:lnTo>
                  <a:pt x="268427" y="456031"/>
                </a:lnTo>
                <a:lnTo>
                  <a:pt x="267601" y="457212"/>
                </a:lnTo>
                <a:lnTo>
                  <a:pt x="266750" y="458304"/>
                </a:lnTo>
                <a:lnTo>
                  <a:pt x="266052" y="459498"/>
                </a:lnTo>
                <a:lnTo>
                  <a:pt x="265214" y="460705"/>
                </a:lnTo>
                <a:lnTo>
                  <a:pt x="264363" y="461784"/>
                </a:lnTo>
                <a:lnTo>
                  <a:pt x="263664" y="462991"/>
                </a:lnTo>
                <a:lnTo>
                  <a:pt x="262826" y="464184"/>
                </a:lnTo>
                <a:lnTo>
                  <a:pt x="261988" y="465264"/>
                </a:lnTo>
                <a:lnTo>
                  <a:pt x="261289" y="466470"/>
                </a:lnTo>
                <a:lnTo>
                  <a:pt x="260438" y="467677"/>
                </a:lnTo>
                <a:lnTo>
                  <a:pt x="259600" y="468756"/>
                </a:lnTo>
                <a:lnTo>
                  <a:pt x="258762" y="469950"/>
                </a:lnTo>
                <a:lnTo>
                  <a:pt x="257911" y="471157"/>
                </a:lnTo>
                <a:lnTo>
                  <a:pt x="257073" y="472236"/>
                </a:lnTo>
                <a:lnTo>
                  <a:pt x="256374" y="473443"/>
                </a:lnTo>
                <a:lnTo>
                  <a:pt x="255536" y="474649"/>
                </a:lnTo>
                <a:lnTo>
                  <a:pt x="254685" y="475729"/>
                </a:lnTo>
                <a:lnTo>
                  <a:pt x="253847" y="476923"/>
                </a:lnTo>
                <a:lnTo>
                  <a:pt x="253009" y="478116"/>
                </a:lnTo>
                <a:lnTo>
                  <a:pt x="252171" y="479209"/>
                </a:lnTo>
                <a:lnTo>
                  <a:pt x="251180" y="480402"/>
                </a:lnTo>
                <a:lnTo>
                  <a:pt x="250342" y="481596"/>
                </a:lnTo>
                <a:lnTo>
                  <a:pt x="249504" y="482676"/>
                </a:lnTo>
                <a:lnTo>
                  <a:pt x="248653" y="483882"/>
                </a:lnTo>
                <a:lnTo>
                  <a:pt x="247815" y="485089"/>
                </a:lnTo>
                <a:lnTo>
                  <a:pt x="246976" y="486168"/>
                </a:lnTo>
                <a:lnTo>
                  <a:pt x="245998" y="487362"/>
                </a:lnTo>
                <a:lnTo>
                  <a:pt x="245148" y="488568"/>
                </a:lnTo>
                <a:lnTo>
                  <a:pt x="244309" y="489648"/>
                </a:lnTo>
                <a:lnTo>
                  <a:pt x="243331" y="490854"/>
                </a:lnTo>
                <a:lnTo>
                  <a:pt x="242493" y="492061"/>
                </a:lnTo>
                <a:lnTo>
                  <a:pt x="241655" y="493140"/>
                </a:lnTo>
                <a:lnTo>
                  <a:pt x="240804" y="494334"/>
                </a:lnTo>
                <a:lnTo>
                  <a:pt x="239826" y="495541"/>
                </a:lnTo>
                <a:lnTo>
                  <a:pt x="238988" y="496620"/>
                </a:lnTo>
                <a:lnTo>
                  <a:pt x="238137" y="497827"/>
                </a:lnTo>
                <a:lnTo>
                  <a:pt x="237159" y="498906"/>
                </a:lnTo>
                <a:lnTo>
                  <a:pt x="236321" y="500100"/>
                </a:lnTo>
                <a:lnTo>
                  <a:pt x="235470" y="501294"/>
                </a:lnTo>
                <a:lnTo>
                  <a:pt x="234632" y="502386"/>
                </a:lnTo>
                <a:lnTo>
                  <a:pt x="233794" y="503580"/>
                </a:lnTo>
                <a:lnTo>
                  <a:pt x="232816" y="504786"/>
                </a:lnTo>
                <a:lnTo>
                  <a:pt x="231965" y="505866"/>
                </a:lnTo>
                <a:lnTo>
                  <a:pt x="231127" y="507060"/>
                </a:lnTo>
                <a:lnTo>
                  <a:pt x="230289" y="508266"/>
                </a:lnTo>
                <a:lnTo>
                  <a:pt x="229450" y="509346"/>
                </a:lnTo>
                <a:lnTo>
                  <a:pt x="228739" y="510552"/>
                </a:lnTo>
                <a:lnTo>
                  <a:pt x="227901" y="511746"/>
                </a:lnTo>
                <a:lnTo>
                  <a:pt x="227063" y="512825"/>
                </a:lnTo>
                <a:lnTo>
                  <a:pt x="226364" y="514032"/>
                </a:lnTo>
                <a:lnTo>
                  <a:pt x="225526" y="515238"/>
                </a:lnTo>
                <a:lnTo>
                  <a:pt x="224815" y="516318"/>
                </a:lnTo>
                <a:lnTo>
                  <a:pt x="223977" y="517524"/>
                </a:lnTo>
                <a:lnTo>
                  <a:pt x="223278" y="518718"/>
                </a:lnTo>
                <a:lnTo>
                  <a:pt x="222580" y="519798"/>
                </a:lnTo>
                <a:lnTo>
                  <a:pt x="221869" y="521004"/>
                </a:lnTo>
                <a:lnTo>
                  <a:pt x="221170" y="522198"/>
                </a:lnTo>
                <a:lnTo>
                  <a:pt x="220471" y="523278"/>
                </a:lnTo>
                <a:lnTo>
                  <a:pt x="219760" y="524471"/>
                </a:lnTo>
                <a:lnTo>
                  <a:pt x="219214" y="525678"/>
                </a:lnTo>
                <a:lnTo>
                  <a:pt x="218503" y="526757"/>
                </a:lnTo>
                <a:lnTo>
                  <a:pt x="217944" y="527964"/>
                </a:lnTo>
                <a:lnTo>
                  <a:pt x="217385" y="529170"/>
                </a:lnTo>
                <a:lnTo>
                  <a:pt x="216827" y="530237"/>
                </a:lnTo>
                <a:lnTo>
                  <a:pt x="216268" y="531444"/>
                </a:lnTo>
                <a:lnTo>
                  <a:pt x="215696" y="532650"/>
                </a:lnTo>
                <a:lnTo>
                  <a:pt x="215137" y="533730"/>
                </a:lnTo>
                <a:lnTo>
                  <a:pt x="214718" y="534936"/>
                </a:lnTo>
                <a:lnTo>
                  <a:pt x="214160" y="536130"/>
                </a:lnTo>
                <a:lnTo>
                  <a:pt x="213740" y="537209"/>
                </a:lnTo>
                <a:lnTo>
                  <a:pt x="213321" y="538416"/>
                </a:lnTo>
                <a:lnTo>
                  <a:pt x="212890" y="539610"/>
                </a:lnTo>
                <a:lnTo>
                  <a:pt x="212470" y="540702"/>
                </a:lnTo>
                <a:lnTo>
                  <a:pt x="212051" y="541883"/>
                </a:lnTo>
                <a:lnTo>
                  <a:pt x="211632" y="543090"/>
                </a:lnTo>
                <a:lnTo>
                  <a:pt x="211353" y="544169"/>
                </a:lnTo>
                <a:lnTo>
                  <a:pt x="210934" y="545376"/>
                </a:lnTo>
                <a:lnTo>
                  <a:pt x="210654" y="546582"/>
                </a:lnTo>
                <a:lnTo>
                  <a:pt x="210375" y="547662"/>
                </a:lnTo>
                <a:lnTo>
                  <a:pt x="210096" y="548855"/>
                </a:lnTo>
                <a:lnTo>
                  <a:pt x="209816" y="550062"/>
                </a:lnTo>
                <a:lnTo>
                  <a:pt x="209524" y="551141"/>
                </a:lnTo>
                <a:lnTo>
                  <a:pt x="209245" y="552348"/>
                </a:lnTo>
                <a:lnTo>
                  <a:pt x="208965" y="553542"/>
                </a:lnTo>
                <a:lnTo>
                  <a:pt x="208826" y="554621"/>
                </a:lnTo>
                <a:lnTo>
                  <a:pt x="208546" y="555828"/>
                </a:lnTo>
                <a:lnTo>
                  <a:pt x="208406" y="557034"/>
                </a:lnTo>
                <a:lnTo>
                  <a:pt x="208127" y="558114"/>
                </a:lnTo>
                <a:lnTo>
                  <a:pt x="207987" y="559320"/>
                </a:lnTo>
                <a:lnTo>
                  <a:pt x="207848" y="560501"/>
                </a:lnTo>
                <a:lnTo>
                  <a:pt x="207708" y="561593"/>
                </a:lnTo>
                <a:lnTo>
                  <a:pt x="207429" y="562787"/>
                </a:lnTo>
                <a:lnTo>
                  <a:pt x="207429" y="563994"/>
                </a:lnTo>
                <a:lnTo>
                  <a:pt x="207289" y="565073"/>
                </a:lnTo>
                <a:lnTo>
                  <a:pt x="207149" y="566267"/>
                </a:lnTo>
                <a:lnTo>
                  <a:pt x="207009" y="567474"/>
                </a:lnTo>
                <a:lnTo>
                  <a:pt x="206870" y="568553"/>
                </a:lnTo>
                <a:lnTo>
                  <a:pt x="206730" y="569760"/>
                </a:lnTo>
                <a:lnTo>
                  <a:pt x="206730" y="570966"/>
                </a:lnTo>
                <a:lnTo>
                  <a:pt x="206578" y="572033"/>
                </a:lnTo>
                <a:lnTo>
                  <a:pt x="206578" y="573239"/>
                </a:lnTo>
                <a:lnTo>
                  <a:pt x="206451" y="574446"/>
                </a:lnTo>
                <a:lnTo>
                  <a:pt x="206451" y="575525"/>
                </a:lnTo>
                <a:lnTo>
                  <a:pt x="206298" y="576732"/>
                </a:lnTo>
                <a:lnTo>
                  <a:pt x="206298" y="577811"/>
                </a:lnTo>
                <a:lnTo>
                  <a:pt x="206171" y="579005"/>
                </a:lnTo>
                <a:lnTo>
                  <a:pt x="206171" y="580212"/>
                </a:lnTo>
                <a:lnTo>
                  <a:pt x="206171" y="581291"/>
                </a:lnTo>
                <a:lnTo>
                  <a:pt x="206019" y="582498"/>
                </a:lnTo>
                <a:lnTo>
                  <a:pt x="206019" y="583679"/>
                </a:lnTo>
                <a:lnTo>
                  <a:pt x="206019" y="584771"/>
                </a:lnTo>
                <a:lnTo>
                  <a:pt x="206019" y="585965"/>
                </a:lnTo>
                <a:lnTo>
                  <a:pt x="205879" y="587171"/>
                </a:lnTo>
                <a:lnTo>
                  <a:pt x="205879" y="592937"/>
                </a:lnTo>
                <a:lnTo>
                  <a:pt x="205460" y="59293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555939" y="5180646"/>
            <a:ext cx="412115" cy="1866900"/>
          </a:xfrm>
          <a:custGeom>
            <a:avLst/>
            <a:gdLst/>
            <a:ahLst/>
            <a:cxnLst/>
            <a:rect l="l" t="t" r="r" b="b"/>
            <a:pathLst>
              <a:path w="412114" h="1866900">
                <a:moveTo>
                  <a:pt x="209676" y="1816099"/>
                </a:moveTo>
                <a:lnTo>
                  <a:pt x="201256" y="1816099"/>
                </a:lnTo>
                <a:lnTo>
                  <a:pt x="202933" y="1828799"/>
                </a:lnTo>
                <a:lnTo>
                  <a:pt x="203212" y="1828799"/>
                </a:lnTo>
                <a:lnTo>
                  <a:pt x="203631" y="1841499"/>
                </a:lnTo>
                <a:lnTo>
                  <a:pt x="204762" y="1854199"/>
                </a:lnTo>
                <a:lnTo>
                  <a:pt x="205320" y="1866899"/>
                </a:lnTo>
                <a:lnTo>
                  <a:pt x="206159" y="1866899"/>
                </a:lnTo>
                <a:lnTo>
                  <a:pt x="206730" y="1854199"/>
                </a:lnTo>
                <a:lnTo>
                  <a:pt x="207009" y="1841499"/>
                </a:lnTo>
                <a:lnTo>
                  <a:pt x="207848" y="1841499"/>
                </a:lnTo>
                <a:lnTo>
                  <a:pt x="209105" y="1828799"/>
                </a:lnTo>
                <a:lnTo>
                  <a:pt x="209676" y="1816099"/>
                </a:lnTo>
                <a:close/>
              </a:path>
              <a:path w="412114" h="1866900">
                <a:moveTo>
                  <a:pt x="212750" y="1803399"/>
                </a:moveTo>
                <a:lnTo>
                  <a:pt x="198869" y="1803399"/>
                </a:lnTo>
                <a:lnTo>
                  <a:pt x="199707" y="1816099"/>
                </a:lnTo>
                <a:lnTo>
                  <a:pt x="211772" y="1816099"/>
                </a:lnTo>
                <a:lnTo>
                  <a:pt x="212750" y="1803399"/>
                </a:lnTo>
                <a:close/>
              </a:path>
              <a:path w="412114" h="1866900">
                <a:moveTo>
                  <a:pt x="215976" y="1790699"/>
                </a:moveTo>
                <a:lnTo>
                  <a:pt x="195503" y="1790699"/>
                </a:lnTo>
                <a:lnTo>
                  <a:pt x="196761" y="1803399"/>
                </a:lnTo>
                <a:lnTo>
                  <a:pt x="214858" y="1803399"/>
                </a:lnTo>
                <a:lnTo>
                  <a:pt x="215976" y="1790699"/>
                </a:lnTo>
                <a:close/>
              </a:path>
              <a:path w="412114" h="1866900">
                <a:moveTo>
                  <a:pt x="222148" y="1777999"/>
                </a:moveTo>
                <a:lnTo>
                  <a:pt x="189331" y="1777999"/>
                </a:lnTo>
                <a:lnTo>
                  <a:pt x="191160" y="1790699"/>
                </a:lnTo>
                <a:lnTo>
                  <a:pt x="220471" y="1790699"/>
                </a:lnTo>
                <a:lnTo>
                  <a:pt x="222148" y="1777999"/>
                </a:lnTo>
                <a:close/>
              </a:path>
              <a:path w="412114" h="1866900">
                <a:moveTo>
                  <a:pt x="228320" y="1765299"/>
                </a:moveTo>
                <a:lnTo>
                  <a:pt x="183159" y="1765299"/>
                </a:lnTo>
                <a:lnTo>
                  <a:pt x="185407" y="1777999"/>
                </a:lnTo>
                <a:lnTo>
                  <a:pt x="226085" y="1777999"/>
                </a:lnTo>
                <a:lnTo>
                  <a:pt x="228320" y="1765299"/>
                </a:lnTo>
                <a:close/>
              </a:path>
              <a:path w="412114" h="1866900">
                <a:moveTo>
                  <a:pt x="238975" y="1752599"/>
                </a:moveTo>
                <a:lnTo>
                  <a:pt x="172504" y="1752599"/>
                </a:lnTo>
                <a:lnTo>
                  <a:pt x="175450" y="1765299"/>
                </a:lnTo>
                <a:lnTo>
                  <a:pt x="236029" y="1765299"/>
                </a:lnTo>
                <a:lnTo>
                  <a:pt x="238975" y="1752599"/>
                </a:lnTo>
                <a:close/>
              </a:path>
              <a:path w="412114" h="1866900">
                <a:moveTo>
                  <a:pt x="248805" y="1739899"/>
                </a:moveTo>
                <a:lnTo>
                  <a:pt x="162686" y="1739899"/>
                </a:lnTo>
                <a:lnTo>
                  <a:pt x="166192" y="1752599"/>
                </a:lnTo>
                <a:lnTo>
                  <a:pt x="245427" y="1752599"/>
                </a:lnTo>
                <a:lnTo>
                  <a:pt x="248805" y="1739899"/>
                </a:lnTo>
                <a:close/>
              </a:path>
              <a:path w="412114" h="1866900">
                <a:moveTo>
                  <a:pt x="264363" y="1727199"/>
                </a:moveTo>
                <a:lnTo>
                  <a:pt x="147256" y="1727199"/>
                </a:lnTo>
                <a:lnTo>
                  <a:pt x="151320" y="1739899"/>
                </a:lnTo>
                <a:lnTo>
                  <a:pt x="260159" y="1739899"/>
                </a:lnTo>
                <a:lnTo>
                  <a:pt x="264363" y="1727199"/>
                </a:lnTo>
                <a:close/>
              </a:path>
              <a:path w="412114" h="1866900">
                <a:moveTo>
                  <a:pt x="282181" y="1714499"/>
                </a:moveTo>
                <a:lnTo>
                  <a:pt x="134073" y="1714499"/>
                </a:lnTo>
                <a:lnTo>
                  <a:pt x="142913" y="1727199"/>
                </a:lnTo>
                <a:lnTo>
                  <a:pt x="272923" y="1727199"/>
                </a:lnTo>
                <a:lnTo>
                  <a:pt x="282181" y="1714499"/>
                </a:lnTo>
                <a:close/>
              </a:path>
              <a:path w="412114" h="1866900">
                <a:moveTo>
                  <a:pt x="327342" y="1676399"/>
                </a:moveTo>
                <a:lnTo>
                  <a:pt x="84150" y="1676399"/>
                </a:lnTo>
                <a:lnTo>
                  <a:pt x="89331" y="1689099"/>
                </a:lnTo>
                <a:lnTo>
                  <a:pt x="109804" y="1701799"/>
                </a:lnTo>
                <a:lnTo>
                  <a:pt x="119760" y="1714499"/>
                </a:lnTo>
                <a:lnTo>
                  <a:pt x="291858" y="1714499"/>
                </a:lnTo>
                <a:lnTo>
                  <a:pt x="301815" y="1701799"/>
                </a:lnTo>
                <a:lnTo>
                  <a:pt x="306857" y="1701799"/>
                </a:lnTo>
                <a:lnTo>
                  <a:pt x="311911" y="1689099"/>
                </a:lnTo>
                <a:lnTo>
                  <a:pt x="322148" y="1689099"/>
                </a:lnTo>
                <a:lnTo>
                  <a:pt x="327342" y="1676399"/>
                </a:lnTo>
                <a:close/>
              </a:path>
              <a:path w="412114" h="1866900">
                <a:moveTo>
                  <a:pt x="347395" y="1663699"/>
                </a:moveTo>
                <a:lnTo>
                  <a:pt x="64084" y="1663699"/>
                </a:lnTo>
                <a:lnTo>
                  <a:pt x="74040" y="1676399"/>
                </a:lnTo>
                <a:lnTo>
                  <a:pt x="337438" y="1676399"/>
                </a:lnTo>
                <a:lnTo>
                  <a:pt x="347395" y="1663699"/>
                </a:lnTo>
                <a:close/>
              </a:path>
              <a:path w="412114" h="1866900">
                <a:moveTo>
                  <a:pt x="361556" y="1650999"/>
                </a:moveTo>
                <a:lnTo>
                  <a:pt x="41224" y="1650999"/>
                </a:lnTo>
                <a:lnTo>
                  <a:pt x="54546" y="1663699"/>
                </a:lnTo>
                <a:lnTo>
                  <a:pt x="356933" y="1663699"/>
                </a:lnTo>
                <a:lnTo>
                  <a:pt x="361556" y="1650999"/>
                </a:lnTo>
                <a:close/>
              </a:path>
              <a:path w="412114" h="1866900">
                <a:moveTo>
                  <a:pt x="378383" y="1638299"/>
                </a:moveTo>
                <a:lnTo>
                  <a:pt x="33096" y="1638299"/>
                </a:lnTo>
                <a:lnTo>
                  <a:pt x="37160" y="1650999"/>
                </a:lnTo>
                <a:lnTo>
                  <a:pt x="374459" y="1650999"/>
                </a:lnTo>
                <a:lnTo>
                  <a:pt x="378383" y="1638299"/>
                </a:lnTo>
                <a:close/>
              </a:path>
              <a:path w="412114" h="1866900">
                <a:moveTo>
                  <a:pt x="389051" y="1625599"/>
                </a:moveTo>
                <a:lnTo>
                  <a:pt x="22428" y="1625599"/>
                </a:lnTo>
                <a:lnTo>
                  <a:pt x="25806" y="1638299"/>
                </a:lnTo>
                <a:lnTo>
                  <a:pt x="385673" y="1638299"/>
                </a:lnTo>
                <a:lnTo>
                  <a:pt x="389051" y="1625599"/>
                </a:lnTo>
                <a:close/>
              </a:path>
              <a:path w="412114" h="1866900">
                <a:moveTo>
                  <a:pt x="400265" y="1612899"/>
                </a:moveTo>
                <a:lnTo>
                  <a:pt x="11353" y="1612899"/>
                </a:lnTo>
                <a:lnTo>
                  <a:pt x="13741" y="1625599"/>
                </a:lnTo>
                <a:lnTo>
                  <a:pt x="397751" y="1625599"/>
                </a:lnTo>
                <a:lnTo>
                  <a:pt x="400265" y="1612899"/>
                </a:lnTo>
                <a:close/>
              </a:path>
              <a:path w="412114" h="1866900">
                <a:moveTo>
                  <a:pt x="406158" y="1600199"/>
                </a:moveTo>
                <a:lnTo>
                  <a:pt x="5321" y="1600199"/>
                </a:lnTo>
                <a:lnTo>
                  <a:pt x="7150" y="1612899"/>
                </a:lnTo>
                <a:lnTo>
                  <a:pt x="404469" y="1612899"/>
                </a:lnTo>
                <a:lnTo>
                  <a:pt x="406158" y="1600199"/>
                </a:lnTo>
                <a:close/>
              </a:path>
              <a:path w="412114" h="1866900">
                <a:moveTo>
                  <a:pt x="410641" y="1587499"/>
                </a:moveTo>
                <a:lnTo>
                  <a:pt x="977" y="1587499"/>
                </a:lnTo>
                <a:lnTo>
                  <a:pt x="1676" y="1600199"/>
                </a:lnTo>
                <a:lnTo>
                  <a:pt x="409803" y="1600199"/>
                </a:lnTo>
                <a:lnTo>
                  <a:pt x="410641" y="1587499"/>
                </a:lnTo>
                <a:close/>
              </a:path>
              <a:path w="412114" h="1866900">
                <a:moveTo>
                  <a:pt x="411492" y="1574799"/>
                </a:moveTo>
                <a:lnTo>
                  <a:pt x="0" y="1574799"/>
                </a:lnTo>
                <a:lnTo>
                  <a:pt x="139" y="1587499"/>
                </a:lnTo>
                <a:lnTo>
                  <a:pt x="411492" y="1587499"/>
                </a:lnTo>
                <a:lnTo>
                  <a:pt x="411492" y="1574799"/>
                </a:lnTo>
                <a:close/>
              </a:path>
              <a:path w="412114" h="1866900">
                <a:moveTo>
                  <a:pt x="409663" y="1562099"/>
                </a:moveTo>
                <a:lnTo>
                  <a:pt x="1816" y="1562099"/>
                </a:lnTo>
                <a:lnTo>
                  <a:pt x="1117" y="1574799"/>
                </a:lnTo>
                <a:lnTo>
                  <a:pt x="410514" y="1574799"/>
                </a:lnTo>
                <a:lnTo>
                  <a:pt x="409663" y="1562099"/>
                </a:lnTo>
                <a:close/>
              </a:path>
              <a:path w="412114" h="1866900">
                <a:moveTo>
                  <a:pt x="406438" y="1549399"/>
                </a:moveTo>
                <a:lnTo>
                  <a:pt x="5181" y="1549399"/>
                </a:lnTo>
                <a:lnTo>
                  <a:pt x="3924" y="1562099"/>
                </a:lnTo>
                <a:lnTo>
                  <a:pt x="407695" y="1562099"/>
                </a:lnTo>
                <a:lnTo>
                  <a:pt x="406438" y="1549399"/>
                </a:lnTo>
                <a:close/>
              </a:path>
              <a:path w="412114" h="1866900">
                <a:moveTo>
                  <a:pt x="398157" y="1536699"/>
                </a:moveTo>
                <a:lnTo>
                  <a:pt x="13322" y="1536699"/>
                </a:lnTo>
                <a:lnTo>
                  <a:pt x="9664" y="1549399"/>
                </a:lnTo>
                <a:lnTo>
                  <a:pt x="401802" y="1549399"/>
                </a:lnTo>
                <a:lnTo>
                  <a:pt x="398157" y="1536699"/>
                </a:lnTo>
                <a:close/>
              </a:path>
              <a:path w="412114" h="1866900">
                <a:moveTo>
                  <a:pt x="394233" y="1523999"/>
                </a:moveTo>
                <a:lnTo>
                  <a:pt x="17386" y="1523999"/>
                </a:lnTo>
                <a:lnTo>
                  <a:pt x="15278" y="1536699"/>
                </a:lnTo>
                <a:lnTo>
                  <a:pt x="396201" y="1536699"/>
                </a:lnTo>
                <a:lnTo>
                  <a:pt x="394233" y="1523999"/>
                </a:lnTo>
                <a:close/>
              </a:path>
              <a:path w="412114" h="1866900">
                <a:moveTo>
                  <a:pt x="387781" y="1511299"/>
                </a:moveTo>
                <a:lnTo>
                  <a:pt x="23698" y="1511299"/>
                </a:lnTo>
                <a:lnTo>
                  <a:pt x="21589" y="1523999"/>
                </a:lnTo>
                <a:lnTo>
                  <a:pt x="390029" y="1523999"/>
                </a:lnTo>
                <a:lnTo>
                  <a:pt x="387781" y="1511299"/>
                </a:lnTo>
                <a:close/>
              </a:path>
              <a:path w="412114" h="1866900">
                <a:moveTo>
                  <a:pt x="378675" y="1498599"/>
                </a:moveTo>
                <a:lnTo>
                  <a:pt x="32816" y="1498599"/>
                </a:lnTo>
                <a:lnTo>
                  <a:pt x="30568" y="1511299"/>
                </a:lnTo>
                <a:lnTo>
                  <a:pt x="381050" y="1511299"/>
                </a:lnTo>
                <a:lnTo>
                  <a:pt x="378675" y="1498599"/>
                </a:lnTo>
                <a:close/>
              </a:path>
              <a:path w="412114" h="1866900">
                <a:moveTo>
                  <a:pt x="371513" y="1485899"/>
                </a:moveTo>
                <a:lnTo>
                  <a:pt x="39966" y="1485899"/>
                </a:lnTo>
                <a:lnTo>
                  <a:pt x="37579" y="1498599"/>
                </a:lnTo>
                <a:lnTo>
                  <a:pt x="373900" y="1498599"/>
                </a:lnTo>
                <a:lnTo>
                  <a:pt x="371513" y="1485899"/>
                </a:lnTo>
                <a:close/>
              </a:path>
              <a:path w="412114" h="1866900">
                <a:moveTo>
                  <a:pt x="361835" y="1473199"/>
                </a:moveTo>
                <a:lnTo>
                  <a:pt x="52311" y="1473199"/>
                </a:lnTo>
                <a:lnTo>
                  <a:pt x="47256" y="1485899"/>
                </a:lnTo>
                <a:lnTo>
                  <a:pt x="364223" y="1485899"/>
                </a:lnTo>
                <a:lnTo>
                  <a:pt x="361835" y="1473199"/>
                </a:lnTo>
                <a:close/>
              </a:path>
              <a:path w="412114" h="1866900">
                <a:moveTo>
                  <a:pt x="354126" y="1460499"/>
                </a:moveTo>
                <a:lnTo>
                  <a:pt x="57353" y="1460499"/>
                </a:lnTo>
                <a:lnTo>
                  <a:pt x="54838" y="1473199"/>
                </a:lnTo>
                <a:lnTo>
                  <a:pt x="356793" y="1473199"/>
                </a:lnTo>
                <a:lnTo>
                  <a:pt x="354126" y="1460499"/>
                </a:lnTo>
                <a:close/>
              </a:path>
              <a:path w="412114" h="1866900">
                <a:moveTo>
                  <a:pt x="343471" y="1447799"/>
                </a:moveTo>
                <a:lnTo>
                  <a:pt x="68021" y="1447799"/>
                </a:lnTo>
                <a:lnTo>
                  <a:pt x="65354" y="1460499"/>
                </a:lnTo>
                <a:lnTo>
                  <a:pt x="346265" y="1460499"/>
                </a:lnTo>
                <a:lnTo>
                  <a:pt x="343471" y="1447799"/>
                </a:lnTo>
                <a:close/>
              </a:path>
              <a:path w="412114" h="1866900">
                <a:moveTo>
                  <a:pt x="335051" y="1435099"/>
                </a:moveTo>
                <a:lnTo>
                  <a:pt x="76428" y="1435099"/>
                </a:lnTo>
                <a:lnTo>
                  <a:pt x="73621" y="1447799"/>
                </a:lnTo>
                <a:lnTo>
                  <a:pt x="337858" y="1447799"/>
                </a:lnTo>
                <a:lnTo>
                  <a:pt x="335051" y="1435099"/>
                </a:lnTo>
                <a:close/>
              </a:path>
              <a:path w="412114" h="1866900">
                <a:moveTo>
                  <a:pt x="314578" y="1409699"/>
                </a:moveTo>
                <a:lnTo>
                  <a:pt x="99860" y="1409699"/>
                </a:lnTo>
                <a:lnTo>
                  <a:pt x="88214" y="1422399"/>
                </a:lnTo>
                <a:lnTo>
                  <a:pt x="85267" y="1435099"/>
                </a:lnTo>
                <a:lnTo>
                  <a:pt x="326364" y="1435099"/>
                </a:lnTo>
                <a:lnTo>
                  <a:pt x="323418" y="1422399"/>
                </a:lnTo>
                <a:lnTo>
                  <a:pt x="317525" y="1422399"/>
                </a:lnTo>
                <a:lnTo>
                  <a:pt x="314578" y="1409699"/>
                </a:lnTo>
                <a:close/>
              </a:path>
              <a:path w="412114" h="1866900">
                <a:moveTo>
                  <a:pt x="303072" y="1396999"/>
                </a:moveTo>
                <a:lnTo>
                  <a:pt x="108407" y="1396999"/>
                </a:lnTo>
                <a:lnTo>
                  <a:pt x="105600" y="1409699"/>
                </a:lnTo>
                <a:lnTo>
                  <a:pt x="305879" y="1409699"/>
                </a:lnTo>
                <a:lnTo>
                  <a:pt x="303072" y="1396999"/>
                </a:lnTo>
                <a:close/>
              </a:path>
              <a:path w="412114" h="1866900">
                <a:moveTo>
                  <a:pt x="295084" y="1384299"/>
                </a:moveTo>
                <a:lnTo>
                  <a:pt x="116395" y="1384299"/>
                </a:lnTo>
                <a:lnTo>
                  <a:pt x="113880" y="1396999"/>
                </a:lnTo>
                <a:lnTo>
                  <a:pt x="297751" y="1396999"/>
                </a:lnTo>
                <a:lnTo>
                  <a:pt x="295084" y="1384299"/>
                </a:lnTo>
                <a:close/>
              </a:path>
              <a:path w="412114" h="1866900">
                <a:moveTo>
                  <a:pt x="285407" y="1371599"/>
                </a:moveTo>
                <a:lnTo>
                  <a:pt x="126085" y="1371599"/>
                </a:lnTo>
                <a:lnTo>
                  <a:pt x="123837" y="1384299"/>
                </a:lnTo>
                <a:lnTo>
                  <a:pt x="287781" y="1384299"/>
                </a:lnTo>
                <a:lnTo>
                  <a:pt x="285407" y="1371599"/>
                </a:lnTo>
                <a:close/>
              </a:path>
              <a:path w="412114" h="1866900">
                <a:moveTo>
                  <a:pt x="279095" y="1358899"/>
                </a:moveTo>
                <a:lnTo>
                  <a:pt x="132524" y="1358899"/>
                </a:lnTo>
                <a:lnTo>
                  <a:pt x="130428" y="1371599"/>
                </a:lnTo>
                <a:lnTo>
                  <a:pt x="281050" y="1371599"/>
                </a:lnTo>
                <a:lnTo>
                  <a:pt x="279095" y="1358899"/>
                </a:lnTo>
                <a:close/>
              </a:path>
              <a:path w="412114" h="1866900">
                <a:moveTo>
                  <a:pt x="271652" y="1346199"/>
                </a:moveTo>
                <a:lnTo>
                  <a:pt x="139826" y="1346199"/>
                </a:lnTo>
                <a:lnTo>
                  <a:pt x="138137" y="1358899"/>
                </a:lnTo>
                <a:lnTo>
                  <a:pt x="273481" y="1358899"/>
                </a:lnTo>
                <a:lnTo>
                  <a:pt x="271652" y="1346199"/>
                </a:lnTo>
                <a:close/>
              </a:path>
              <a:path w="412114" h="1866900">
                <a:moveTo>
                  <a:pt x="266750" y="1333499"/>
                </a:moveTo>
                <a:lnTo>
                  <a:pt x="144868" y="1333499"/>
                </a:lnTo>
                <a:lnTo>
                  <a:pt x="143192" y="1346199"/>
                </a:lnTo>
                <a:lnTo>
                  <a:pt x="268287" y="1346199"/>
                </a:lnTo>
                <a:lnTo>
                  <a:pt x="266750" y="1333499"/>
                </a:lnTo>
                <a:close/>
              </a:path>
              <a:path w="412114" h="1866900">
                <a:moveTo>
                  <a:pt x="262115" y="1320799"/>
                </a:moveTo>
                <a:lnTo>
                  <a:pt x="149364" y="1320799"/>
                </a:lnTo>
                <a:lnTo>
                  <a:pt x="147815" y="1333499"/>
                </a:lnTo>
                <a:lnTo>
                  <a:pt x="263664" y="1333499"/>
                </a:lnTo>
                <a:lnTo>
                  <a:pt x="262115" y="1320799"/>
                </a:lnTo>
                <a:close/>
              </a:path>
              <a:path w="412114" h="1866900">
                <a:moveTo>
                  <a:pt x="256514" y="1308099"/>
                </a:moveTo>
                <a:lnTo>
                  <a:pt x="155117" y="1308099"/>
                </a:lnTo>
                <a:lnTo>
                  <a:pt x="153708" y="1320799"/>
                </a:lnTo>
                <a:lnTo>
                  <a:pt x="257911" y="1320799"/>
                </a:lnTo>
                <a:lnTo>
                  <a:pt x="256514" y="1308099"/>
                </a:lnTo>
                <a:close/>
              </a:path>
              <a:path w="412114" h="1866900">
                <a:moveTo>
                  <a:pt x="252298" y="1295399"/>
                </a:moveTo>
                <a:lnTo>
                  <a:pt x="159181" y="1295399"/>
                </a:lnTo>
                <a:lnTo>
                  <a:pt x="157772" y="1308099"/>
                </a:lnTo>
                <a:lnTo>
                  <a:pt x="255104" y="1308099"/>
                </a:lnTo>
                <a:lnTo>
                  <a:pt x="252298" y="1295399"/>
                </a:lnTo>
                <a:close/>
              </a:path>
              <a:path w="412114" h="1866900">
                <a:moveTo>
                  <a:pt x="246976" y="1282699"/>
                </a:moveTo>
                <a:lnTo>
                  <a:pt x="164655" y="1282699"/>
                </a:lnTo>
                <a:lnTo>
                  <a:pt x="163245" y="1295399"/>
                </a:lnTo>
                <a:lnTo>
                  <a:pt x="248234" y="1295399"/>
                </a:lnTo>
                <a:lnTo>
                  <a:pt x="246976" y="1282699"/>
                </a:lnTo>
                <a:close/>
              </a:path>
              <a:path w="412114" h="1866900">
                <a:moveTo>
                  <a:pt x="243039" y="1269999"/>
                </a:moveTo>
                <a:lnTo>
                  <a:pt x="168579" y="1269999"/>
                </a:lnTo>
                <a:lnTo>
                  <a:pt x="167309" y="1282699"/>
                </a:lnTo>
                <a:lnTo>
                  <a:pt x="244309" y="1282699"/>
                </a:lnTo>
                <a:lnTo>
                  <a:pt x="243039" y="1269999"/>
                </a:lnTo>
                <a:close/>
              </a:path>
              <a:path w="412114" h="1866900">
                <a:moveTo>
                  <a:pt x="237997" y="1257299"/>
                </a:moveTo>
                <a:lnTo>
                  <a:pt x="174891" y="1257299"/>
                </a:lnTo>
                <a:lnTo>
                  <a:pt x="169837" y="1269999"/>
                </a:lnTo>
                <a:lnTo>
                  <a:pt x="239115" y="1269999"/>
                </a:lnTo>
                <a:lnTo>
                  <a:pt x="237997" y="1257299"/>
                </a:lnTo>
                <a:close/>
              </a:path>
              <a:path w="412114" h="1866900">
                <a:moveTo>
                  <a:pt x="234353" y="1244599"/>
                </a:moveTo>
                <a:lnTo>
                  <a:pt x="177126" y="1244599"/>
                </a:lnTo>
                <a:lnTo>
                  <a:pt x="176009" y="1257299"/>
                </a:lnTo>
                <a:lnTo>
                  <a:pt x="235470" y="1257299"/>
                </a:lnTo>
                <a:lnTo>
                  <a:pt x="234353" y="1244599"/>
                </a:lnTo>
                <a:close/>
              </a:path>
              <a:path w="412114" h="1866900">
                <a:moveTo>
                  <a:pt x="229857" y="1231899"/>
                </a:moveTo>
                <a:lnTo>
                  <a:pt x="181762" y="1231899"/>
                </a:lnTo>
                <a:lnTo>
                  <a:pt x="180632" y="1244599"/>
                </a:lnTo>
                <a:lnTo>
                  <a:pt x="230987" y="1244599"/>
                </a:lnTo>
                <a:lnTo>
                  <a:pt x="229857" y="1231899"/>
                </a:lnTo>
                <a:close/>
              </a:path>
              <a:path w="412114" h="1866900">
                <a:moveTo>
                  <a:pt x="226631" y="1219199"/>
                </a:moveTo>
                <a:lnTo>
                  <a:pt x="184835" y="1219199"/>
                </a:lnTo>
                <a:lnTo>
                  <a:pt x="183857" y="1231899"/>
                </a:lnTo>
                <a:lnTo>
                  <a:pt x="227761" y="1231899"/>
                </a:lnTo>
                <a:lnTo>
                  <a:pt x="226631" y="1219199"/>
                </a:lnTo>
                <a:close/>
              </a:path>
              <a:path w="412114" h="1866900">
                <a:moveTo>
                  <a:pt x="221729" y="1206499"/>
                </a:moveTo>
                <a:lnTo>
                  <a:pt x="188772" y="1206499"/>
                </a:lnTo>
                <a:lnTo>
                  <a:pt x="187934" y="1219199"/>
                </a:lnTo>
                <a:lnTo>
                  <a:pt x="224675" y="1219199"/>
                </a:lnTo>
                <a:lnTo>
                  <a:pt x="221729" y="1206499"/>
                </a:lnTo>
                <a:close/>
              </a:path>
              <a:path w="412114" h="1866900">
                <a:moveTo>
                  <a:pt x="219913" y="1193799"/>
                </a:moveTo>
                <a:lnTo>
                  <a:pt x="191579" y="1193799"/>
                </a:lnTo>
                <a:lnTo>
                  <a:pt x="190728" y="1206499"/>
                </a:lnTo>
                <a:lnTo>
                  <a:pt x="220891" y="1206499"/>
                </a:lnTo>
                <a:lnTo>
                  <a:pt x="219913" y="1193799"/>
                </a:lnTo>
                <a:close/>
              </a:path>
              <a:path w="412114" h="1866900">
                <a:moveTo>
                  <a:pt x="216674" y="1181099"/>
                </a:moveTo>
                <a:lnTo>
                  <a:pt x="194944" y="1181099"/>
                </a:lnTo>
                <a:lnTo>
                  <a:pt x="194094" y="1193799"/>
                </a:lnTo>
                <a:lnTo>
                  <a:pt x="217373" y="1193799"/>
                </a:lnTo>
                <a:lnTo>
                  <a:pt x="216674" y="1181099"/>
                </a:lnTo>
                <a:close/>
              </a:path>
              <a:path w="412114" h="1866900">
                <a:moveTo>
                  <a:pt x="211353" y="1155699"/>
                </a:moveTo>
                <a:lnTo>
                  <a:pt x="199148" y="1155699"/>
                </a:lnTo>
                <a:lnTo>
                  <a:pt x="198450" y="1168399"/>
                </a:lnTo>
                <a:lnTo>
                  <a:pt x="197192" y="1168399"/>
                </a:lnTo>
                <a:lnTo>
                  <a:pt x="196481" y="1181099"/>
                </a:lnTo>
                <a:lnTo>
                  <a:pt x="215137" y="1181099"/>
                </a:lnTo>
                <a:lnTo>
                  <a:pt x="213029" y="1168399"/>
                </a:lnTo>
                <a:lnTo>
                  <a:pt x="211353" y="1155699"/>
                </a:lnTo>
                <a:close/>
              </a:path>
              <a:path w="412114" h="1866900">
                <a:moveTo>
                  <a:pt x="209105" y="1130299"/>
                </a:moveTo>
                <a:lnTo>
                  <a:pt x="202514" y="1130299"/>
                </a:lnTo>
                <a:lnTo>
                  <a:pt x="201256" y="1142999"/>
                </a:lnTo>
                <a:lnTo>
                  <a:pt x="200698" y="1155699"/>
                </a:lnTo>
                <a:lnTo>
                  <a:pt x="210781" y="1155699"/>
                </a:lnTo>
                <a:lnTo>
                  <a:pt x="210375" y="1142999"/>
                </a:lnTo>
                <a:lnTo>
                  <a:pt x="209384" y="1142999"/>
                </a:lnTo>
                <a:lnTo>
                  <a:pt x="209105" y="1130299"/>
                </a:lnTo>
                <a:close/>
              </a:path>
              <a:path w="412114" h="1866900">
                <a:moveTo>
                  <a:pt x="206298" y="1079499"/>
                </a:moveTo>
                <a:lnTo>
                  <a:pt x="205320" y="1079499"/>
                </a:lnTo>
                <a:lnTo>
                  <a:pt x="205181" y="1092199"/>
                </a:lnTo>
                <a:lnTo>
                  <a:pt x="204482" y="1104899"/>
                </a:lnTo>
                <a:lnTo>
                  <a:pt x="204190" y="1117599"/>
                </a:lnTo>
                <a:lnTo>
                  <a:pt x="203212" y="1130299"/>
                </a:lnTo>
                <a:lnTo>
                  <a:pt x="208686" y="1130299"/>
                </a:lnTo>
                <a:lnTo>
                  <a:pt x="207289" y="1117599"/>
                </a:lnTo>
                <a:lnTo>
                  <a:pt x="207136" y="1104899"/>
                </a:lnTo>
                <a:lnTo>
                  <a:pt x="206578" y="1104899"/>
                </a:lnTo>
                <a:lnTo>
                  <a:pt x="206578" y="1092199"/>
                </a:lnTo>
                <a:lnTo>
                  <a:pt x="206298" y="1092199"/>
                </a:lnTo>
                <a:lnTo>
                  <a:pt x="206298" y="1079499"/>
                </a:lnTo>
                <a:close/>
              </a:path>
              <a:path w="412114" h="1866900">
                <a:moveTo>
                  <a:pt x="205879" y="1041399"/>
                </a:moveTo>
                <a:lnTo>
                  <a:pt x="205739" y="1041399"/>
                </a:lnTo>
                <a:lnTo>
                  <a:pt x="205739" y="1054099"/>
                </a:lnTo>
                <a:lnTo>
                  <a:pt x="205600" y="1054099"/>
                </a:lnTo>
                <a:lnTo>
                  <a:pt x="205600" y="1066799"/>
                </a:lnTo>
                <a:lnTo>
                  <a:pt x="205460" y="1079499"/>
                </a:lnTo>
                <a:lnTo>
                  <a:pt x="206019" y="1079499"/>
                </a:lnTo>
                <a:lnTo>
                  <a:pt x="206019" y="1066799"/>
                </a:lnTo>
                <a:lnTo>
                  <a:pt x="205879" y="1066799"/>
                </a:lnTo>
                <a:lnTo>
                  <a:pt x="205879" y="1041399"/>
                </a:lnTo>
                <a:close/>
              </a:path>
              <a:path w="412114" h="1866900">
                <a:moveTo>
                  <a:pt x="206019" y="330199"/>
                </a:moveTo>
                <a:lnTo>
                  <a:pt x="205460" y="330199"/>
                </a:lnTo>
                <a:lnTo>
                  <a:pt x="205600" y="342899"/>
                </a:lnTo>
                <a:lnTo>
                  <a:pt x="205600" y="355599"/>
                </a:lnTo>
                <a:lnTo>
                  <a:pt x="205739" y="355599"/>
                </a:lnTo>
                <a:lnTo>
                  <a:pt x="205739" y="368299"/>
                </a:lnTo>
                <a:lnTo>
                  <a:pt x="205879" y="368299"/>
                </a:lnTo>
                <a:lnTo>
                  <a:pt x="205879" y="342899"/>
                </a:lnTo>
                <a:lnTo>
                  <a:pt x="206019" y="342899"/>
                </a:lnTo>
                <a:lnTo>
                  <a:pt x="206019" y="330199"/>
                </a:lnTo>
                <a:close/>
              </a:path>
              <a:path w="412114" h="1866900">
                <a:moveTo>
                  <a:pt x="206159" y="317499"/>
                </a:moveTo>
                <a:lnTo>
                  <a:pt x="205320" y="317499"/>
                </a:lnTo>
                <a:lnTo>
                  <a:pt x="205320" y="330199"/>
                </a:lnTo>
                <a:lnTo>
                  <a:pt x="206159" y="330199"/>
                </a:lnTo>
                <a:lnTo>
                  <a:pt x="206159" y="317499"/>
                </a:lnTo>
                <a:close/>
              </a:path>
              <a:path w="412114" h="1866900">
                <a:moveTo>
                  <a:pt x="213321" y="228599"/>
                </a:moveTo>
                <a:lnTo>
                  <a:pt x="198310" y="228599"/>
                </a:lnTo>
                <a:lnTo>
                  <a:pt x="198729" y="241299"/>
                </a:lnTo>
                <a:lnTo>
                  <a:pt x="199707" y="241299"/>
                </a:lnTo>
                <a:lnTo>
                  <a:pt x="200266" y="253999"/>
                </a:lnTo>
                <a:lnTo>
                  <a:pt x="202374" y="266699"/>
                </a:lnTo>
                <a:lnTo>
                  <a:pt x="202933" y="279399"/>
                </a:lnTo>
                <a:lnTo>
                  <a:pt x="203784" y="279399"/>
                </a:lnTo>
                <a:lnTo>
                  <a:pt x="204342" y="292099"/>
                </a:lnTo>
                <a:lnTo>
                  <a:pt x="205181" y="317499"/>
                </a:lnTo>
                <a:lnTo>
                  <a:pt x="206438" y="317499"/>
                </a:lnTo>
                <a:lnTo>
                  <a:pt x="206857" y="304799"/>
                </a:lnTo>
                <a:lnTo>
                  <a:pt x="207136" y="292099"/>
                </a:lnTo>
                <a:lnTo>
                  <a:pt x="207429" y="292099"/>
                </a:lnTo>
                <a:lnTo>
                  <a:pt x="208826" y="266699"/>
                </a:lnTo>
                <a:lnTo>
                  <a:pt x="209524" y="266699"/>
                </a:lnTo>
                <a:lnTo>
                  <a:pt x="209956" y="253999"/>
                </a:lnTo>
                <a:lnTo>
                  <a:pt x="211353" y="253999"/>
                </a:lnTo>
                <a:lnTo>
                  <a:pt x="212191" y="241299"/>
                </a:lnTo>
                <a:lnTo>
                  <a:pt x="213321" y="228599"/>
                </a:lnTo>
                <a:close/>
              </a:path>
              <a:path w="412114" h="1866900">
                <a:moveTo>
                  <a:pt x="215277" y="215899"/>
                </a:moveTo>
                <a:lnTo>
                  <a:pt x="196202" y="215899"/>
                </a:lnTo>
                <a:lnTo>
                  <a:pt x="196761" y="228599"/>
                </a:lnTo>
                <a:lnTo>
                  <a:pt x="214858" y="228599"/>
                </a:lnTo>
                <a:lnTo>
                  <a:pt x="215277" y="215899"/>
                </a:lnTo>
                <a:close/>
              </a:path>
              <a:path w="412114" h="1866900">
                <a:moveTo>
                  <a:pt x="216674" y="203199"/>
                </a:moveTo>
                <a:lnTo>
                  <a:pt x="194805" y="203199"/>
                </a:lnTo>
                <a:lnTo>
                  <a:pt x="195224" y="215899"/>
                </a:lnTo>
                <a:lnTo>
                  <a:pt x="216268" y="215899"/>
                </a:lnTo>
                <a:lnTo>
                  <a:pt x="216674" y="203199"/>
                </a:lnTo>
                <a:close/>
              </a:path>
              <a:path w="412114" h="1866900">
                <a:moveTo>
                  <a:pt x="218782" y="152399"/>
                </a:moveTo>
                <a:lnTo>
                  <a:pt x="192836" y="152399"/>
                </a:lnTo>
                <a:lnTo>
                  <a:pt x="192417" y="165099"/>
                </a:lnTo>
                <a:lnTo>
                  <a:pt x="192417" y="177799"/>
                </a:lnTo>
                <a:lnTo>
                  <a:pt x="192557" y="177799"/>
                </a:lnTo>
                <a:lnTo>
                  <a:pt x="192836" y="190499"/>
                </a:lnTo>
                <a:lnTo>
                  <a:pt x="193255" y="190499"/>
                </a:lnTo>
                <a:lnTo>
                  <a:pt x="193674" y="203199"/>
                </a:lnTo>
                <a:lnTo>
                  <a:pt x="217944" y="203199"/>
                </a:lnTo>
                <a:lnTo>
                  <a:pt x="218782" y="190499"/>
                </a:lnTo>
                <a:lnTo>
                  <a:pt x="219201" y="177799"/>
                </a:lnTo>
                <a:lnTo>
                  <a:pt x="219201" y="165099"/>
                </a:lnTo>
                <a:lnTo>
                  <a:pt x="218782" y="152399"/>
                </a:lnTo>
                <a:close/>
              </a:path>
              <a:path w="412114" h="1866900">
                <a:moveTo>
                  <a:pt x="216268" y="126999"/>
                </a:moveTo>
                <a:lnTo>
                  <a:pt x="195364" y="126999"/>
                </a:lnTo>
                <a:lnTo>
                  <a:pt x="194805" y="139699"/>
                </a:lnTo>
                <a:lnTo>
                  <a:pt x="194094" y="139699"/>
                </a:lnTo>
                <a:lnTo>
                  <a:pt x="193674" y="152399"/>
                </a:lnTo>
                <a:lnTo>
                  <a:pt x="217944" y="152399"/>
                </a:lnTo>
                <a:lnTo>
                  <a:pt x="216674" y="139699"/>
                </a:lnTo>
                <a:lnTo>
                  <a:pt x="216268" y="126999"/>
                </a:lnTo>
                <a:close/>
              </a:path>
              <a:path w="412114" h="1866900">
                <a:moveTo>
                  <a:pt x="214718" y="114299"/>
                </a:moveTo>
                <a:lnTo>
                  <a:pt x="196761" y="114299"/>
                </a:lnTo>
                <a:lnTo>
                  <a:pt x="196341" y="126999"/>
                </a:lnTo>
                <a:lnTo>
                  <a:pt x="215277" y="126999"/>
                </a:lnTo>
                <a:lnTo>
                  <a:pt x="214718" y="114299"/>
                </a:lnTo>
                <a:close/>
              </a:path>
              <a:path w="412114" h="1866900">
                <a:moveTo>
                  <a:pt x="212750" y="101599"/>
                </a:moveTo>
                <a:lnTo>
                  <a:pt x="198869" y="101599"/>
                </a:lnTo>
                <a:lnTo>
                  <a:pt x="198310" y="114299"/>
                </a:lnTo>
                <a:lnTo>
                  <a:pt x="213169" y="114299"/>
                </a:lnTo>
                <a:lnTo>
                  <a:pt x="212750" y="101599"/>
                </a:lnTo>
                <a:close/>
              </a:path>
              <a:path w="412114" h="1866900">
                <a:moveTo>
                  <a:pt x="209524" y="76199"/>
                </a:moveTo>
                <a:lnTo>
                  <a:pt x="201955" y="76199"/>
                </a:lnTo>
                <a:lnTo>
                  <a:pt x="201675" y="88899"/>
                </a:lnTo>
                <a:lnTo>
                  <a:pt x="200266" y="88899"/>
                </a:lnTo>
                <a:lnTo>
                  <a:pt x="199847" y="101599"/>
                </a:lnTo>
                <a:lnTo>
                  <a:pt x="211632" y="101599"/>
                </a:lnTo>
                <a:lnTo>
                  <a:pt x="209956" y="88899"/>
                </a:lnTo>
                <a:lnTo>
                  <a:pt x="209524" y="76199"/>
                </a:lnTo>
                <a:close/>
              </a:path>
              <a:path w="412114" h="1866900">
                <a:moveTo>
                  <a:pt x="207429" y="50799"/>
                </a:moveTo>
                <a:lnTo>
                  <a:pt x="204063" y="50799"/>
                </a:lnTo>
                <a:lnTo>
                  <a:pt x="203911" y="63499"/>
                </a:lnTo>
                <a:lnTo>
                  <a:pt x="202793" y="76199"/>
                </a:lnTo>
                <a:lnTo>
                  <a:pt x="209105" y="76199"/>
                </a:lnTo>
                <a:lnTo>
                  <a:pt x="208546" y="63499"/>
                </a:lnTo>
                <a:lnTo>
                  <a:pt x="207987" y="63499"/>
                </a:lnTo>
                <a:lnTo>
                  <a:pt x="207429" y="50799"/>
                </a:lnTo>
                <a:close/>
              </a:path>
              <a:path w="412114" h="1866900">
                <a:moveTo>
                  <a:pt x="206159" y="12699"/>
                </a:moveTo>
                <a:lnTo>
                  <a:pt x="205460" y="12699"/>
                </a:lnTo>
                <a:lnTo>
                  <a:pt x="205320" y="25399"/>
                </a:lnTo>
                <a:lnTo>
                  <a:pt x="204342" y="50799"/>
                </a:lnTo>
                <a:lnTo>
                  <a:pt x="207009" y="50799"/>
                </a:lnTo>
                <a:lnTo>
                  <a:pt x="206438" y="38099"/>
                </a:lnTo>
                <a:lnTo>
                  <a:pt x="206438" y="25399"/>
                </a:lnTo>
                <a:lnTo>
                  <a:pt x="206159" y="25399"/>
                </a:lnTo>
                <a:lnTo>
                  <a:pt x="206159" y="12699"/>
                </a:lnTo>
                <a:close/>
              </a:path>
              <a:path w="412114" h="1866900">
                <a:moveTo>
                  <a:pt x="206019" y="0"/>
                </a:moveTo>
                <a:lnTo>
                  <a:pt x="205600" y="0"/>
                </a:lnTo>
                <a:lnTo>
                  <a:pt x="205600" y="12699"/>
                </a:lnTo>
                <a:lnTo>
                  <a:pt x="206019" y="12699"/>
                </a:lnTo>
                <a:lnTo>
                  <a:pt x="20601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555939" y="5173877"/>
            <a:ext cx="412115" cy="1873885"/>
          </a:xfrm>
          <a:custGeom>
            <a:avLst/>
            <a:gdLst/>
            <a:ahLst/>
            <a:cxnLst/>
            <a:rect l="l" t="t" r="r" b="b"/>
            <a:pathLst>
              <a:path w="412114" h="1873884">
                <a:moveTo>
                  <a:pt x="205460" y="1873669"/>
                </a:moveTo>
                <a:lnTo>
                  <a:pt x="205320" y="1870074"/>
                </a:lnTo>
                <a:lnTo>
                  <a:pt x="205320" y="1866353"/>
                </a:lnTo>
                <a:lnTo>
                  <a:pt x="205181" y="1862747"/>
                </a:lnTo>
                <a:lnTo>
                  <a:pt x="205041" y="1859025"/>
                </a:lnTo>
                <a:lnTo>
                  <a:pt x="204901" y="1855419"/>
                </a:lnTo>
                <a:lnTo>
                  <a:pt x="204762" y="1851698"/>
                </a:lnTo>
                <a:lnTo>
                  <a:pt x="204482" y="1848091"/>
                </a:lnTo>
                <a:lnTo>
                  <a:pt x="204190" y="1844370"/>
                </a:lnTo>
                <a:lnTo>
                  <a:pt x="203911" y="1840763"/>
                </a:lnTo>
                <a:lnTo>
                  <a:pt x="203631" y="1837042"/>
                </a:lnTo>
                <a:lnTo>
                  <a:pt x="203212" y="1833321"/>
                </a:lnTo>
                <a:lnTo>
                  <a:pt x="202933" y="1829714"/>
                </a:lnTo>
                <a:lnTo>
                  <a:pt x="202374" y="1825993"/>
                </a:lnTo>
                <a:lnTo>
                  <a:pt x="201815" y="1822399"/>
                </a:lnTo>
                <a:lnTo>
                  <a:pt x="201256" y="1818665"/>
                </a:lnTo>
                <a:lnTo>
                  <a:pt x="189331" y="1782038"/>
                </a:lnTo>
                <a:lnTo>
                  <a:pt x="166192" y="1749018"/>
                </a:lnTo>
                <a:lnTo>
                  <a:pt x="138556" y="1723428"/>
                </a:lnTo>
                <a:lnTo>
                  <a:pt x="134073" y="1719706"/>
                </a:lnTo>
                <a:lnTo>
                  <a:pt x="129451" y="1715985"/>
                </a:lnTo>
                <a:lnTo>
                  <a:pt x="124675" y="1712379"/>
                </a:lnTo>
                <a:lnTo>
                  <a:pt x="119760" y="1708657"/>
                </a:lnTo>
                <a:lnTo>
                  <a:pt x="114858" y="1705063"/>
                </a:lnTo>
                <a:lnTo>
                  <a:pt x="109804" y="1701330"/>
                </a:lnTo>
                <a:lnTo>
                  <a:pt x="104762" y="1697723"/>
                </a:lnTo>
                <a:lnTo>
                  <a:pt x="99567" y="1694014"/>
                </a:lnTo>
                <a:lnTo>
                  <a:pt x="94526" y="1690395"/>
                </a:lnTo>
                <a:lnTo>
                  <a:pt x="89331" y="1686674"/>
                </a:lnTo>
                <a:lnTo>
                  <a:pt x="84150" y="1683080"/>
                </a:lnTo>
                <a:lnTo>
                  <a:pt x="79095" y="1679346"/>
                </a:lnTo>
                <a:lnTo>
                  <a:pt x="74040" y="1675752"/>
                </a:lnTo>
                <a:lnTo>
                  <a:pt x="68999" y="1672031"/>
                </a:lnTo>
                <a:lnTo>
                  <a:pt x="64084" y="1668424"/>
                </a:lnTo>
                <a:lnTo>
                  <a:pt x="59321" y="1664703"/>
                </a:lnTo>
                <a:lnTo>
                  <a:pt x="54546" y="1661096"/>
                </a:lnTo>
                <a:lnTo>
                  <a:pt x="50063" y="1657375"/>
                </a:lnTo>
                <a:lnTo>
                  <a:pt x="45580" y="1653654"/>
                </a:lnTo>
                <a:lnTo>
                  <a:pt x="41224" y="1650060"/>
                </a:lnTo>
                <a:lnTo>
                  <a:pt x="37160" y="1646326"/>
                </a:lnTo>
                <a:lnTo>
                  <a:pt x="33096" y="1642719"/>
                </a:lnTo>
                <a:lnTo>
                  <a:pt x="29451" y="1638998"/>
                </a:lnTo>
                <a:lnTo>
                  <a:pt x="5321" y="1606092"/>
                </a:lnTo>
                <a:lnTo>
                  <a:pt x="0" y="1580387"/>
                </a:lnTo>
                <a:lnTo>
                  <a:pt x="279" y="1576666"/>
                </a:lnTo>
                <a:lnTo>
                  <a:pt x="11493" y="1540027"/>
                </a:lnTo>
                <a:lnTo>
                  <a:pt x="17386" y="1528978"/>
                </a:lnTo>
                <a:lnTo>
                  <a:pt x="19354" y="1525384"/>
                </a:lnTo>
                <a:lnTo>
                  <a:pt x="21589" y="1521663"/>
                </a:lnTo>
                <a:lnTo>
                  <a:pt x="23698" y="1518056"/>
                </a:lnTo>
                <a:lnTo>
                  <a:pt x="25946" y="1514335"/>
                </a:lnTo>
                <a:lnTo>
                  <a:pt x="28193" y="1510728"/>
                </a:lnTo>
                <a:lnTo>
                  <a:pt x="30568" y="1507007"/>
                </a:lnTo>
                <a:lnTo>
                  <a:pt x="32816" y="1503413"/>
                </a:lnTo>
                <a:lnTo>
                  <a:pt x="35191" y="1499692"/>
                </a:lnTo>
                <a:lnTo>
                  <a:pt x="37579" y="1496085"/>
                </a:lnTo>
                <a:lnTo>
                  <a:pt x="39966" y="1492364"/>
                </a:lnTo>
                <a:lnTo>
                  <a:pt x="42354" y="1488744"/>
                </a:lnTo>
                <a:lnTo>
                  <a:pt x="44729" y="1485023"/>
                </a:lnTo>
                <a:lnTo>
                  <a:pt x="47256" y="1481429"/>
                </a:lnTo>
                <a:lnTo>
                  <a:pt x="49783" y="1477695"/>
                </a:lnTo>
                <a:lnTo>
                  <a:pt x="52311" y="1473974"/>
                </a:lnTo>
                <a:lnTo>
                  <a:pt x="54838" y="1470380"/>
                </a:lnTo>
                <a:lnTo>
                  <a:pt x="57353" y="1466659"/>
                </a:lnTo>
                <a:lnTo>
                  <a:pt x="60020" y="1463052"/>
                </a:lnTo>
                <a:lnTo>
                  <a:pt x="62687" y="1459331"/>
                </a:lnTo>
                <a:lnTo>
                  <a:pt x="65354" y="1455724"/>
                </a:lnTo>
                <a:lnTo>
                  <a:pt x="68021" y="1452003"/>
                </a:lnTo>
                <a:lnTo>
                  <a:pt x="70815" y="1448409"/>
                </a:lnTo>
                <a:lnTo>
                  <a:pt x="73621" y="1444675"/>
                </a:lnTo>
                <a:lnTo>
                  <a:pt x="76428" y="1441068"/>
                </a:lnTo>
                <a:lnTo>
                  <a:pt x="79374" y="1437360"/>
                </a:lnTo>
                <a:lnTo>
                  <a:pt x="82321" y="1433741"/>
                </a:lnTo>
                <a:lnTo>
                  <a:pt x="85267" y="1430019"/>
                </a:lnTo>
                <a:lnTo>
                  <a:pt x="88214" y="1426425"/>
                </a:lnTo>
                <a:lnTo>
                  <a:pt x="91160" y="1422692"/>
                </a:lnTo>
                <a:lnTo>
                  <a:pt x="94094" y="1418970"/>
                </a:lnTo>
                <a:lnTo>
                  <a:pt x="96913" y="1415376"/>
                </a:lnTo>
                <a:lnTo>
                  <a:pt x="99860" y="1411643"/>
                </a:lnTo>
                <a:lnTo>
                  <a:pt x="102806" y="1408048"/>
                </a:lnTo>
                <a:lnTo>
                  <a:pt x="105600" y="1404327"/>
                </a:lnTo>
                <a:lnTo>
                  <a:pt x="108407" y="1400721"/>
                </a:lnTo>
                <a:lnTo>
                  <a:pt x="111213" y="1396999"/>
                </a:lnTo>
                <a:lnTo>
                  <a:pt x="113880" y="1393405"/>
                </a:lnTo>
                <a:lnTo>
                  <a:pt x="116395" y="1389672"/>
                </a:lnTo>
                <a:lnTo>
                  <a:pt x="118935" y="1386065"/>
                </a:lnTo>
                <a:lnTo>
                  <a:pt x="121450" y="1382344"/>
                </a:lnTo>
                <a:lnTo>
                  <a:pt x="123837" y="1378737"/>
                </a:lnTo>
                <a:lnTo>
                  <a:pt x="126085" y="1375016"/>
                </a:lnTo>
                <a:lnTo>
                  <a:pt x="128320" y="1371409"/>
                </a:lnTo>
                <a:lnTo>
                  <a:pt x="130428" y="1367688"/>
                </a:lnTo>
                <a:lnTo>
                  <a:pt x="132524" y="1364094"/>
                </a:lnTo>
                <a:lnTo>
                  <a:pt x="134492" y="1360373"/>
                </a:lnTo>
                <a:lnTo>
                  <a:pt x="136321" y="1356639"/>
                </a:lnTo>
                <a:lnTo>
                  <a:pt x="138137" y="1353045"/>
                </a:lnTo>
                <a:lnTo>
                  <a:pt x="139826" y="1349324"/>
                </a:lnTo>
                <a:lnTo>
                  <a:pt x="141643" y="1345717"/>
                </a:lnTo>
                <a:lnTo>
                  <a:pt x="143192" y="1341996"/>
                </a:lnTo>
                <a:lnTo>
                  <a:pt x="144868" y="1338389"/>
                </a:lnTo>
                <a:lnTo>
                  <a:pt x="146418" y="1334668"/>
                </a:lnTo>
                <a:lnTo>
                  <a:pt x="147815" y="1331061"/>
                </a:lnTo>
                <a:lnTo>
                  <a:pt x="149364" y="1327340"/>
                </a:lnTo>
                <a:lnTo>
                  <a:pt x="150761" y="1323733"/>
                </a:lnTo>
                <a:lnTo>
                  <a:pt x="152298" y="1320012"/>
                </a:lnTo>
                <a:lnTo>
                  <a:pt x="153708" y="1316418"/>
                </a:lnTo>
                <a:lnTo>
                  <a:pt x="155117" y="1312684"/>
                </a:lnTo>
                <a:lnTo>
                  <a:pt x="156514" y="1309077"/>
                </a:lnTo>
                <a:lnTo>
                  <a:pt x="157772" y="1305356"/>
                </a:lnTo>
                <a:lnTo>
                  <a:pt x="159181" y="1301635"/>
                </a:lnTo>
                <a:lnTo>
                  <a:pt x="160578" y="1298028"/>
                </a:lnTo>
                <a:lnTo>
                  <a:pt x="161988" y="1294307"/>
                </a:lnTo>
                <a:lnTo>
                  <a:pt x="163245" y="1290713"/>
                </a:lnTo>
                <a:lnTo>
                  <a:pt x="164655" y="1286992"/>
                </a:lnTo>
                <a:lnTo>
                  <a:pt x="165912" y="1283385"/>
                </a:lnTo>
                <a:lnTo>
                  <a:pt x="167309" y="1279664"/>
                </a:lnTo>
                <a:lnTo>
                  <a:pt x="168579" y="1276057"/>
                </a:lnTo>
                <a:lnTo>
                  <a:pt x="169837" y="1272336"/>
                </a:lnTo>
                <a:lnTo>
                  <a:pt x="171094" y="1268729"/>
                </a:lnTo>
                <a:lnTo>
                  <a:pt x="172364" y="1265008"/>
                </a:lnTo>
                <a:lnTo>
                  <a:pt x="173621" y="1261402"/>
                </a:lnTo>
                <a:lnTo>
                  <a:pt x="174891" y="1257680"/>
                </a:lnTo>
                <a:lnTo>
                  <a:pt x="176009" y="1254074"/>
                </a:lnTo>
                <a:lnTo>
                  <a:pt x="177126" y="1250353"/>
                </a:lnTo>
                <a:lnTo>
                  <a:pt x="178396" y="1246758"/>
                </a:lnTo>
                <a:lnTo>
                  <a:pt x="179514" y="1243025"/>
                </a:lnTo>
                <a:lnTo>
                  <a:pt x="180632" y="1239304"/>
                </a:lnTo>
                <a:lnTo>
                  <a:pt x="181762" y="1235709"/>
                </a:lnTo>
                <a:lnTo>
                  <a:pt x="182740" y="1231976"/>
                </a:lnTo>
                <a:lnTo>
                  <a:pt x="183857" y="1228369"/>
                </a:lnTo>
                <a:lnTo>
                  <a:pt x="184835" y="1224660"/>
                </a:lnTo>
                <a:lnTo>
                  <a:pt x="185826" y="1221054"/>
                </a:lnTo>
                <a:lnTo>
                  <a:pt x="186943" y="1217333"/>
                </a:lnTo>
                <a:lnTo>
                  <a:pt x="187934" y="1213726"/>
                </a:lnTo>
                <a:lnTo>
                  <a:pt x="188772" y="1210005"/>
                </a:lnTo>
                <a:lnTo>
                  <a:pt x="189750" y="1206398"/>
                </a:lnTo>
                <a:lnTo>
                  <a:pt x="190728" y="1202677"/>
                </a:lnTo>
                <a:lnTo>
                  <a:pt x="191579" y="1199070"/>
                </a:lnTo>
                <a:lnTo>
                  <a:pt x="192417" y="1195349"/>
                </a:lnTo>
                <a:lnTo>
                  <a:pt x="193255" y="1191742"/>
                </a:lnTo>
                <a:lnTo>
                  <a:pt x="194094" y="1188021"/>
                </a:lnTo>
                <a:lnTo>
                  <a:pt x="194944" y="1184427"/>
                </a:lnTo>
                <a:lnTo>
                  <a:pt x="195643" y="1180706"/>
                </a:lnTo>
                <a:lnTo>
                  <a:pt x="196481" y="1176972"/>
                </a:lnTo>
                <a:lnTo>
                  <a:pt x="197192" y="1173365"/>
                </a:lnTo>
                <a:lnTo>
                  <a:pt x="197891" y="1169644"/>
                </a:lnTo>
                <a:lnTo>
                  <a:pt x="198450" y="1166050"/>
                </a:lnTo>
                <a:lnTo>
                  <a:pt x="199148" y="1162316"/>
                </a:lnTo>
                <a:lnTo>
                  <a:pt x="199707" y="1158722"/>
                </a:lnTo>
                <a:lnTo>
                  <a:pt x="200266" y="1155001"/>
                </a:lnTo>
                <a:lnTo>
                  <a:pt x="200698" y="1151394"/>
                </a:lnTo>
                <a:lnTo>
                  <a:pt x="201256" y="1147673"/>
                </a:lnTo>
                <a:lnTo>
                  <a:pt x="201675" y="1144066"/>
                </a:lnTo>
                <a:lnTo>
                  <a:pt x="202095" y="1140345"/>
                </a:lnTo>
                <a:lnTo>
                  <a:pt x="202514" y="1136738"/>
                </a:lnTo>
                <a:lnTo>
                  <a:pt x="202793" y="1133017"/>
                </a:lnTo>
                <a:lnTo>
                  <a:pt x="203212" y="1129410"/>
                </a:lnTo>
                <a:lnTo>
                  <a:pt x="203492" y="1125689"/>
                </a:lnTo>
                <a:lnTo>
                  <a:pt x="203784" y="1121968"/>
                </a:lnTo>
                <a:lnTo>
                  <a:pt x="204063" y="1118361"/>
                </a:lnTo>
                <a:lnTo>
                  <a:pt x="204190" y="1114640"/>
                </a:lnTo>
                <a:lnTo>
                  <a:pt x="204482" y="1111046"/>
                </a:lnTo>
                <a:lnTo>
                  <a:pt x="204622" y="1107312"/>
                </a:lnTo>
                <a:lnTo>
                  <a:pt x="204762" y="1103718"/>
                </a:lnTo>
                <a:lnTo>
                  <a:pt x="204901" y="1099997"/>
                </a:lnTo>
                <a:lnTo>
                  <a:pt x="205041" y="1096390"/>
                </a:lnTo>
                <a:lnTo>
                  <a:pt x="205181" y="1092657"/>
                </a:lnTo>
                <a:lnTo>
                  <a:pt x="205181" y="1089063"/>
                </a:lnTo>
                <a:lnTo>
                  <a:pt x="205320" y="1085341"/>
                </a:lnTo>
                <a:lnTo>
                  <a:pt x="205320" y="1081735"/>
                </a:lnTo>
                <a:lnTo>
                  <a:pt x="205460" y="1078014"/>
                </a:lnTo>
                <a:lnTo>
                  <a:pt x="205460" y="1074407"/>
                </a:lnTo>
                <a:lnTo>
                  <a:pt x="205600" y="1070686"/>
                </a:lnTo>
                <a:lnTo>
                  <a:pt x="205600" y="1067079"/>
                </a:lnTo>
                <a:lnTo>
                  <a:pt x="205600" y="1063358"/>
                </a:lnTo>
                <a:lnTo>
                  <a:pt x="205600" y="1059637"/>
                </a:lnTo>
                <a:lnTo>
                  <a:pt x="205600" y="1056030"/>
                </a:lnTo>
                <a:lnTo>
                  <a:pt x="205739" y="1052309"/>
                </a:lnTo>
                <a:lnTo>
                  <a:pt x="205739" y="355739"/>
                </a:lnTo>
                <a:lnTo>
                  <a:pt x="205600" y="352005"/>
                </a:lnTo>
                <a:lnTo>
                  <a:pt x="205600" y="348284"/>
                </a:lnTo>
                <a:lnTo>
                  <a:pt x="205600" y="344677"/>
                </a:lnTo>
                <a:lnTo>
                  <a:pt x="205600" y="340956"/>
                </a:lnTo>
                <a:lnTo>
                  <a:pt x="205600" y="337350"/>
                </a:lnTo>
                <a:lnTo>
                  <a:pt x="205460" y="333628"/>
                </a:lnTo>
                <a:lnTo>
                  <a:pt x="205460" y="330034"/>
                </a:lnTo>
                <a:lnTo>
                  <a:pt x="205320" y="326313"/>
                </a:lnTo>
                <a:lnTo>
                  <a:pt x="205320" y="322706"/>
                </a:lnTo>
                <a:lnTo>
                  <a:pt x="205181" y="318985"/>
                </a:lnTo>
                <a:lnTo>
                  <a:pt x="205181" y="315379"/>
                </a:lnTo>
                <a:lnTo>
                  <a:pt x="205041" y="311657"/>
                </a:lnTo>
                <a:lnTo>
                  <a:pt x="204901" y="308051"/>
                </a:lnTo>
                <a:lnTo>
                  <a:pt x="204762" y="304330"/>
                </a:lnTo>
                <a:lnTo>
                  <a:pt x="204622" y="300723"/>
                </a:lnTo>
                <a:lnTo>
                  <a:pt x="204482" y="297002"/>
                </a:lnTo>
                <a:lnTo>
                  <a:pt x="204342" y="293395"/>
                </a:lnTo>
                <a:lnTo>
                  <a:pt x="204063" y="289674"/>
                </a:lnTo>
                <a:lnTo>
                  <a:pt x="203784" y="285953"/>
                </a:lnTo>
                <a:lnTo>
                  <a:pt x="203631" y="282346"/>
                </a:lnTo>
                <a:lnTo>
                  <a:pt x="203352" y="278625"/>
                </a:lnTo>
                <a:lnTo>
                  <a:pt x="202933" y="275031"/>
                </a:lnTo>
                <a:lnTo>
                  <a:pt x="202653" y="271297"/>
                </a:lnTo>
                <a:lnTo>
                  <a:pt x="202374" y="267690"/>
                </a:lnTo>
                <a:lnTo>
                  <a:pt x="201955" y="263969"/>
                </a:lnTo>
                <a:lnTo>
                  <a:pt x="201536" y="260375"/>
                </a:lnTo>
                <a:lnTo>
                  <a:pt x="201117" y="256654"/>
                </a:lnTo>
                <a:lnTo>
                  <a:pt x="200698" y="253047"/>
                </a:lnTo>
                <a:lnTo>
                  <a:pt x="200266" y="249326"/>
                </a:lnTo>
                <a:lnTo>
                  <a:pt x="199707" y="245719"/>
                </a:lnTo>
                <a:lnTo>
                  <a:pt x="199288" y="241998"/>
                </a:lnTo>
                <a:lnTo>
                  <a:pt x="198729" y="238391"/>
                </a:lnTo>
                <a:lnTo>
                  <a:pt x="198310" y="234670"/>
                </a:lnTo>
                <a:lnTo>
                  <a:pt x="197751" y="230949"/>
                </a:lnTo>
                <a:lnTo>
                  <a:pt x="197192" y="227342"/>
                </a:lnTo>
                <a:lnTo>
                  <a:pt x="196761" y="223621"/>
                </a:lnTo>
                <a:lnTo>
                  <a:pt x="196202" y="220014"/>
                </a:lnTo>
                <a:lnTo>
                  <a:pt x="195783" y="216293"/>
                </a:lnTo>
                <a:lnTo>
                  <a:pt x="195224" y="212686"/>
                </a:lnTo>
                <a:lnTo>
                  <a:pt x="194805" y="208965"/>
                </a:lnTo>
                <a:lnTo>
                  <a:pt x="194373" y="205371"/>
                </a:lnTo>
                <a:lnTo>
                  <a:pt x="193954" y="201637"/>
                </a:lnTo>
                <a:lnTo>
                  <a:pt x="193674" y="198043"/>
                </a:lnTo>
                <a:lnTo>
                  <a:pt x="193255" y="194322"/>
                </a:lnTo>
                <a:lnTo>
                  <a:pt x="192976" y="190715"/>
                </a:lnTo>
                <a:lnTo>
                  <a:pt x="192836" y="186982"/>
                </a:lnTo>
                <a:lnTo>
                  <a:pt x="192557" y="183387"/>
                </a:lnTo>
                <a:lnTo>
                  <a:pt x="192417" y="179666"/>
                </a:lnTo>
                <a:lnTo>
                  <a:pt x="192417" y="176060"/>
                </a:lnTo>
                <a:lnTo>
                  <a:pt x="192417" y="172338"/>
                </a:lnTo>
                <a:lnTo>
                  <a:pt x="192417" y="168617"/>
                </a:lnTo>
                <a:lnTo>
                  <a:pt x="192557" y="165011"/>
                </a:lnTo>
                <a:lnTo>
                  <a:pt x="192697" y="161289"/>
                </a:lnTo>
                <a:lnTo>
                  <a:pt x="192836" y="157683"/>
                </a:lnTo>
                <a:lnTo>
                  <a:pt x="193116" y="153962"/>
                </a:lnTo>
                <a:lnTo>
                  <a:pt x="193395" y="150355"/>
                </a:lnTo>
                <a:lnTo>
                  <a:pt x="193674" y="146634"/>
                </a:lnTo>
                <a:lnTo>
                  <a:pt x="194094" y="143040"/>
                </a:lnTo>
                <a:lnTo>
                  <a:pt x="194373" y="139318"/>
                </a:lnTo>
                <a:lnTo>
                  <a:pt x="194805" y="135712"/>
                </a:lnTo>
                <a:lnTo>
                  <a:pt x="195364" y="131978"/>
                </a:lnTo>
                <a:lnTo>
                  <a:pt x="195783" y="128384"/>
                </a:lnTo>
                <a:lnTo>
                  <a:pt x="196341" y="124663"/>
                </a:lnTo>
                <a:lnTo>
                  <a:pt x="196761" y="121056"/>
                </a:lnTo>
                <a:lnTo>
                  <a:pt x="197319" y="117335"/>
                </a:lnTo>
                <a:lnTo>
                  <a:pt x="197891" y="113614"/>
                </a:lnTo>
                <a:lnTo>
                  <a:pt x="198310" y="110007"/>
                </a:lnTo>
                <a:lnTo>
                  <a:pt x="198869" y="106286"/>
                </a:lnTo>
                <a:lnTo>
                  <a:pt x="199288" y="102679"/>
                </a:lnTo>
                <a:lnTo>
                  <a:pt x="199847" y="98958"/>
                </a:lnTo>
                <a:lnTo>
                  <a:pt x="200266" y="95351"/>
                </a:lnTo>
                <a:lnTo>
                  <a:pt x="200837" y="91630"/>
                </a:lnTo>
                <a:lnTo>
                  <a:pt x="201256" y="88023"/>
                </a:lnTo>
                <a:lnTo>
                  <a:pt x="201675" y="84302"/>
                </a:lnTo>
                <a:lnTo>
                  <a:pt x="201955" y="80695"/>
                </a:lnTo>
                <a:lnTo>
                  <a:pt x="202374" y="76974"/>
                </a:lnTo>
                <a:lnTo>
                  <a:pt x="202793" y="73380"/>
                </a:lnTo>
                <a:lnTo>
                  <a:pt x="203085" y="69659"/>
                </a:lnTo>
                <a:lnTo>
                  <a:pt x="203352" y="66052"/>
                </a:lnTo>
                <a:lnTo>
                  <a:pt x="203631" y="62331"/>
                </a:lnTo>
                <a:lnTo>
                  <a:pt x="203911" y="58724"/>
                </a:lnTo>
                <a:lnTo>
                  <a:pt x="204063" y="55003"/>
                </a:lnTo>
                <a:lnTo>
                  <a:pt x="204342" y="51269"/>
                </a:lnTo>
                <a:lnTo>
                  <a:pt x="204482" y="47675"/>
                </a:lnTo>
                <a:lnTo>
                  <a:pt x="204622" y="43954"/>
                </a:lnTo>
                <a:lnTo>
                  <a:pt x="204762" y="40347"/>
                </a:lnTo>
                <a:lnTo>
                  <a:pt x="204901" y="36626"/>
                </a:lnTo>
                <a:lnTo>
                  <a:pt x="205041" y="33019"/>
                </a:lnTo>
                <a:lnTo>
                  <a:pt x="205181" y="29298"/>
                </a:lnTo>
                <a:lnTo>
                  <a:pt x="205320" y="25692"/>
                </a:lnTo>
                <a:lnTo>
                  <a:pt x="205320" y="21970"/>
                </a:lnTo>
                <a:lnTo>
                  <a:pt x="205460" y="18376"/>
                </a:lnTo>
                <a:lnTo>
                  <a:pt x="205460" y="14643"/>
                </a:lnTo>
                <a:lnTo>
                  <a:pt x="205460" y="11036"/>
                </a:lnTo>
                <a:lnTo>
                  <a:pt x="205600" y="7315"/>
                </a:lnTo>
                <a:lnTo>
                  <a:pt x="205600" y="3721"/>
                </a:lnTo>
                <a:lnTo>
                  <a:pt x="205600" y="0"/>
                </a:lnTo>
                <a:lnTo>
                  <a:pt x="205879" y="0"/>
                </a:lnTo>
                <a:lnTo>
                  <a:pt x="206019" y="3721"/>
                </a:lnTo>
                <a:lnTo>
                  <a:pt x="206019" y="7315"/>
                </a:lnTo>
                <a:lnTo>
                  <a:pt x="206019" y="11036"/>
                </a:lnTo>
                <a:lnTo>
                  <a:pt x="206019" y="14643"/>
                </a:lnTo>
                <a:lnTo>
                  <a:pt x="206159" y="18376"/>
                </a:lnTo>
                <a:lnTo>
                  <a:pt x="206159" y="21970"/>
                </a:lnTo>
                <a:lnTo>
                  <a:pt x="206298" y="25692"/>
                </a:lnTo>
                <a:lnTo>
                  <a:pt x="206438" y="29298"/>
                </a:lnTo>
                <a:lnTo>
                  <a:pt x="206438" y="33019"/>
                </a:lnTo>
                <a:lnTo>
                  <a:pt x="206578" y="36626"/>
                </a:lnTo>
                <a:lnTo>
                  <a:pt x="206730" y="40347"/>
                </a:lnTo>
                <a:lnTo>
                  <a:pt x="206857" y="43954"/>
                </a:lnTo>
                <a:lnTo>
                  <a:pt x="207009" y="47675"/>
                </a:lnTo>
                <a:lnTo>
                  <a:pt x="207289" y="51269"/>
                </a:lnTo>
                <a:lnTo>
                  <a:pt x="207429" y="55003"/>
                </a:lnTo>
                <a:lnTo>
                  <a:pt x="207708" y="58724"/>
                </a:lnTo>
                <a:lnTo>
                  <a:pt x="207987" y="62331"/>
                </a:lnTo>
                <a:lnTo>
                  <a:pt x="208127" y="66052"/>
                </a:lnTo>
                <a:lnTo>
                  <a:pt x="208546" y="69659"/>
                </a:lnTo>
                <a:lnTo>
                  <a:pt x="208826" y="73380"/>
                </a:lnTo>
                <a:lnTo>
                  <a:pt x="209105" y="76974"/>
                </a:lnTo>
                <a:lnTo>
                  <a:pt x="209524" y="80695"/>
                </a:lnTo>
                <a:lnTo>
                  <a:pt x="209956" y="84302"/>
                </a:lnTo>
                <a:lnTo>
                  <a:pt x="210375" y="88023"/>
                </a:lnTo>
                <a:lnTo>
                  <a:pt x="212750" y="106286"/>
                </a:lnTo>
                <a:lnTo>
                  <a:pt x="213169" y="110007"/>
                </a:lnTo>
                <a:lnTo>
                  <a:pt x="213728" y="113614"/>
                </a:lnTo>
                <a:lnTo>
                  <a:pt x="214299" y="117335"/>
                </a:lnTo>
                <a:lnTo>
                  <a:pt x="214718" y="121056"/>
                </a:lnTo>
                <a:lnTo>
                  <a:pt x="215277" y="124663"/>
                </a:lnTo>
                <a:lnTo>
                  <a:pt x="215696" y="128384"/>
                </a:lnTo>
                <a:lnTo>
                  <a:pt x="216268" y="131978"/>
                </a:lnTo>
                <a:lnTo>
                  <a:pt x="216674" y="135712"/>
                </a:lnTo>
                <a:lnTo>
                  <a:pt x="217106" y="139318"/>
                </a:lnTo>
                <a:lnTo>
                  <a:pt x="217525" y="143040"/>
                </a:lnTo>
                <a:lnTo>
                  <a:pt x="217944" y="146634"/>
                </a:lnTo>
                <a:lnTo>
                  <a:pt x="218224" y="150355"/>
                </a:lnTo>
                <a:lnTo>
                  <a:pt x="218503" y="153962"/>
                </a:lnTo>
                <a:lnTo>
                  <a:pt x="218782" y="157683"/>
                </a:lnTo>
                <a:lnTo>
                  <a:pt x="218922" y="161289"/>
                </a:lnTo>
                <a:lnTo>
                  <a:pt x="219062" y="165011"/>
                </a:lnTo>
                <a:lnTo>
                  <a:pt x="219201" y="168617"/>
                </a:lnTo>
                <a:lnTo>
                  <a:pt x="219201" y="172338"/>
                </a:lnTo>
                <a:lnTo>
                  <a:pt x="219201" y="176060"/>
                </a:lnTo>
                <a:lnTo>
                  <a:pt x="219062" y="179666"/>
                </a:lnTo>
                <a:lnTo>
                  <a:pt x="218922" y="183387"/>
                </a:lnTo>
                <a:lnTo>
                  <a:pt x="218782" y="186982"/>
                </a:lnTo>
                <a:lnTo>
                  <a:pt x="218503" y="190715"/>
                </a:lnTo>
                <a:lnTo>
                  <a:pt x="218224" y="194322"/>
                </a:lnTo>
                <a:lnTo>
                  <a:pt x="217944" y="198043"/>
                </a:lnTo>
                <a:lnTo>
                  <a:pt x="217525" y="201637"/>
                </a:lnTo>
                <a:lnTo>
                  <a:pt x="217246" y="205371"/>
                </a:lnTo>
                <a:lnTo>
                  <a:pt x="216674" y="208965"/>
                </a:lnTo>
                <a:lnTo>
                  <a:pt x="216268" y="212686"/>
                </a:lnTo>
                <a:lnTo>
                  <a:pt x="215836" y="216293"/>
                </a:lnTo>
                <a:lnTo>
                  <a:pt x="215277" y="220014"/>
                </a:lnTo>
                <a:lnTo>
                  <a:pt x="214858" y="223621"/>
                </a:lnTo>
                <a:lnTo>
                  <a:pt x="214299" y="227342"/>
                </a:lnTo>
                <a:lnTo>
                  <a:pt x="213728" y="230949"/>
                </a:lnTo>
                <a:lnTo>
                  <a:pt x="213321" y="234670"/>
                </a:lnTo>
                <a:lnTo>
                  <a:pt x="212750" y="238391"/>
                </a:lnTo>
                <a:lnTo>
                  <a:pt x="212191" y="241998"/>
                </a:lnTo>
                <a:lnTo>
                  <a:pt x="211772" y="245719"/>
                </a:lnTo>
                <a:lnTo>
                  <a:pt x="211353" y="249326"/>
                </a:lnTo>
                <a:lnTo>
                  <a:pt x="210781" y="253047"/>
                </a:lnTo>
                <a:lnTo>
                  <a:pt x="210375" y="256654"/>
                </a:lnTo>
                <a:lnTo>
                  <a:pt x="209956" y="260375"/>
                </a:lnTo>
                <a:lnTo>
                  <a:pt x="209524" y="263969"/>
                </a:lnTo>
                <a:lnTo>
                  <a:pt x="209245" y="267690"/>
                </a:lnTo>
                <a:lnTo>
                  <a:pt x="208826" y="271297"/>
                </a:lnTo>
                <a:lnTo>
                  <a:pt x="208546" y="275031"/>
                </a:lnTo>
                <a:lnTo>
                  <a:pt x="208267" y="278625"/>
                </a:lnTo>
                <a:lnTo>
                  <a:pt x="207987" y="282346"/>
                </a:lnTo>
                <a:lnTo>
                  <a:pt x="207708" y="285953"/>
                </a:lnTo>
                <a:lnTo>
                  <a:pt x="207429" y="289674"/>
                </a:lnTo>
                <a:lnTo>
                  <a:pt x="207289" y="293395"/>
                </a:lnTo>
                <a:lnTo>
                  <a:pt x="207136" y="297002"/>
                </a:lnTo>
                <a:lnTo>
                  <a:pt x="206857" y="300723"/>
                </a:lnTo>
                <a:lnTo>
                  <a:pt x="206730" y="304330"/>
                </a:lnTo>
                <a:lnTo>
                  <a:pt x="206578" y="308051"/>
                </a:lnTo>
                <a:lnTo>
                  <a:pt x="206438" y="311657"/>
                </a:lnTo>
                <a:lnTo>
                  <a:pt x="206438" y="315379"/>
                </a:lnTo>
                <a:lnTo>
                  <a:pt x="206298" y="318985"/>
                </a:lnTo>
                <a:lnTo>
                  <a:pt x="206159" y="322706"/>
                </a:lnTo>
                <a:lnTo>
                  <a:pt x="206159" y="326313"/>
                </a:lnTo>
                <a:lnTo>
                  <a:pt x="206159" y="330034"/>
                </a:lnTo>
                <a:lnTo>
                  <a:pt x="206019" y="333628"/>
                </a:lnTo>
                <a:lnTo>
                  <a:pt x="206019" y="337350"/>
                </a:lnTo>
                <a:lnTo>
                  <a:pt x="206019" y="340956"/>
                </a:lnTo>
                <a:lnTo>
                  <a:pt x="205879" y="344677"/>
                </a:lnTo>
                <a:lnTo>
                  <a:pt x="205879" y="348284"/>
                </a:lnTo>
                <a:lnTo>
                  <a:pt x="205879" y="352005"/>
                </a:lnTo>
                <a:lnTo>
                  <a:pt x="205879" y="355739"/>
                </a:lnTo>
                <a:lnTo>
                  <a:pt x="205879" y="359333"/>
                </a:lnTo>
                <a:lnTo>
                  <a:pt x="205879" y="363054"/>
                </a:lnTo>
                <a:lnTo>
                  <a:pt x="205879" y="366661"/>
                </a:lnTo>
                <a:lnTo>
                  <a:pt x="205739" y="370382"/>
                </a:lnTo>
                <a:lnTo>
                  <a:pt x="205739" y="1037653"/>
                </a:lnTo>
                <a:lnTo>
                  <a:pt x="205879" y="1041387"/>
                </a:lnTo>
                <a:lnTo>
                  <a:pt x="205879" y="1063358"/>
                </a:lnTo>
                <a:lnTo>
                  <a:pt x="206019" y="1067079"/>
                </a:lnTo>
                <a:lnTo>
                  <a:pt x="206019" y="1070686"/>
                </a:lnTo>
                <a:lnTo>
                  <a:pt x="206019" y="1074407"/>
                </a:lnTo>
                <a:lnTo>
                  <a:pt x="206159" y="1078014"/>
                </a:lnTo>
                <a:lnTo>
                  <a:pt x="206159" y="1081735"/>
                </a:lnTo>
                <a:lnTo>
                  <a:pt x="206298" y="1085341"/>
                </a:lnTo>
                <a:lnTo>
                  <a:pt x="206298" y="1089063"/>
                </a:lnTo>
                <a:lnTo>
                  <a:pt x="206438" y="1092657"/>
                </a:lnTo>
                <a:lnTo>
                  <a:pt x="206578" y="1096390"/>
                </a:lnTo>
                <a:lnTo>
                  <a:pt x="206578" y="1099997"/>
                </a:lnTo>
                <a:lnTo>
                  <a:pt x="206730" y="1103718"/>
                </a:lnTo>
                <a:lnTo>
                  <a:pt x="207009" y="1107312"/>
                </a:lnTo>
                <a:lnTo>
                  <a:pt x="207136" y="1111046"/>
                </a:lnTo>
                <a:lnTo>
                  <a:pt x="207289" y="1114640"/>
                </a:lnTo>
                <a:lnTo>
                  <a:pt x="207568" y="1118361"/>
                </a:lnTo>
                <a:lnTo>
                  <a:pt x="207848" y="1121968"/>
                </a:lnTo>
                <a:lnTo>
                  <a:pt x="208127" y="1125689"/>
                </a:lnTo>
                <a:lnTo>
                  <a:pt x="208406" y="1129410"/>
                </a:lnTo>
                <a:lnTo>
                  <a:pt x="208686" y="1133017"/>
                </a:lnTo>
                <a:lnTo>
                  <a:pt x="209105" y="1136738"/>
                </a:lnTo>
                <a:lnTo>
                  <a:pt x="209384" y="1140345"/>
                </a:lnTo>
                <a:lnTo>
                  <a:pt x="209803" y="1144066"/>
                </a:lnTo>
                <a:lnTo>
                  <a:pt x="210375" y="1147673"/>
                </a:lnTo>
                <a:lnTo>
                  <a:pt x="210781" y="1151394"/>
                </a:lnTo>
                <a:lnTo>
                  <a:pt x="211353" y="1155001"/>
                </a:lnTo>
                <a:lnTo>
                  <a:pt x="211912" y="1158722"/>
                </a:lnTo>
                <a:lnTo>
                  <a:pt x="212470" y="1162316"/>
                </a:lnTo>
                <a:lnTo>
                  <a:pt x="213029" y="1166050"/>
                </a:lnTo>
                <a:lnTo>
                  <a:pt x="213728" y="1169644"/>
                </a:lnTo>
                <a:lnTo>
                  <a:pt x="214439" y="1173365"/>
                </a:lnTo>
                <a:lnTo>
                  <a:pt x="215137" y="1176972"/>
                </a:lnTo>
                <a:lnTo>
                  <a:pt x="215836" y="1180706"/>
                </a:lnTo>
                <a:lnTo>
                  <a:pt x="216674" y="1184427"/>
                </a:lnTo>
                <a:lnTo>
                  <a:pt x="217373" y="1188021"/>
                </a:lnTo>
                <a:lnTo>
                  <a:pt x="218224" y="1191742"/>
                </a:lnTo>
                <a:lnTo>
                  <a:pt x="219062" y="1195349"/>
                </a:lnTo>
                <a:lnTo>
                  <a:pt x="219913" y="1199070"/>
                </a:lnTo>
                <a:lnTo>
                  <a:pt x="220891" y="1202677"/>
                </a:lnTo>
                <a:lnTo>
                  <a:pt x="221729" y="1206398"/>
                </a:lnTo>
                <a:lnTo>
                  <a:pt x="222707" y="1210005"/>
                </a:lnTo>
                <a:lnTo>
                  <a:pt x="223697" y="1213726"/>
                </a:lnTo>
                <a:lnTo>
                  <a:pt x="224675" y="1217333"/>
                </a:lnTo>
                <a:lnTo>
                  <a:pt x="225653" y="1221054"/>
                </a:lnTo>
                <a:lnTo>
                  <a:pt x="226631" y="1224660"/>
                </a:lnTo>
                <a:lnTo>
                  <a:pt x="227761" y="1228369"/>
                </a:lnTo>
                <a:lnTo>
                  <a:pt x="228739" y="1231976"/>
                </a:lnTo>
                <a:lnTo>
                  <a:pt x="229857" y="1235709"/>
                </a:lnTo>
                <a:lnTo>
                  <a:pt x="230987" y="1239304"/>
                </a:lnTo>
                <a:lnTo>
                  <a:pt x="232105" y="1243025"/>
                </a:lnTo>
                <a:lnTo>
                  <a:pt x="233235" y="1246758"/>
                </a:lnTo>
                <a:lnTo>
                  <a:pt x="234353" y="1250353"/>
                </a:lnTo>
                <a:lnTo>
                  <a:pt x="235470" y="1254074"/>
                </a:lnTo>
                <a:lnTo>
                  <a:pt x="236740" y="1257680"/>
                </a:lnTo>
                <a:lnTo>
                  <a:pt x="237997" y="1261402"/>
                </a:lnTo>
                <a:lnTo>
                  <a:pt x="239115" y="1265008"/>
                </a:lnTo>
                <a:lnTo>
                  <a:pt x="240385" y="1268729"/>
                </a:lnTo>
                <a:lnTo>
                  <a:pt x="241642" y="1272336"/>
                </a:lnTo>
                <a:lnTo>
                  <a:pt x="243039" y="1276057"/>
                </a:lnTo>
                <a:lnTo>
                  <a:pt x="244309" y="1279664"/>
                </a:lnTo>
                <a:lnTo>
                  <a:pt x="245567" y="1283385"/>
                </a:lnTo>
                <a:lnTo>
                  <a:pt x="246976" y="1286992"/>
                </a:lnTo>
                <a:lnTo>
                  <a:pt x="248234" y="1290713"/>
                </a:lnTo>
                <a:lnTo>
                  <a:pt x="249643" y="1294307"/>
                </a:lnTo>
                <a:lnTo>
                  <a:pt x="250901" y="1298028"/>
                </a:lnTo>
                <a:lnTo>
                  <a:pt x="252298" y="1301635"/>
                </a:lnTo>
                <a:lnTo>
                  <a:pt x="253707" y="1305356"/>
                </a:lnTo>
                <a:lnTo>
                  <a:pt x="255104" y="1309077"/>
                </a:lnTo>
                <a:lnTo>
                  <a:pt x="256514" y="1312684"/>
                </a:lnTo>
                <a:lnTo>
                  <a:pt x="257911" y="1316418"/>
                </a:lnTo>
                <a:lnTo>
                  <a:pt x="259321" y="1320012"/>
                </a:lnTo>
                <a:lnTo>
                  <a:pt x="260718" y="1323733"/>
                </a:lnTo>
                <a:lnTo>
                  <a:pt x="262115" y="1327340"/>
                </a:lnTo>
                <a:lnTo>
                  <a:pt x="263664" y="1331061"/>
                </a:lnTo>
                <a:lnTo>
                  <a:pt x="265214" y="1334668"/>
                </a:lnTo>
                <a:lnTo>
                  <a:pt x="266750" y="1338389"/>
                </a:lnTo>
                <a:lnTo>
                  <a:pt x="268287" y="1341996"/>
                </a:lnTo>
                <a:lnTo>
                  <a:pt x="269976" y="1345717"/>
                </a:lnTo>
                <a:lnTo>
                  <a:pt x="271652" y="1349324"/>
                </a:lnTo>
                <a:lnTo>
                  <a:pt x="273481" y="1353045"/>
                </a:lnTo>
                <a:lnTo>
                  <a:pt x="275170" y="1356639"/>
                </a:lnTo>
                <a:lnTo>
                  <a:pt x="277126" y="1360373"/>
                </a:lnTo>
                <a:lnTo>
                  <a:pt x="279095" y="1364094"/>
                </a:lnTo>
                <a:lnTo>
                  <a:pt x="281050" y="1367688"/>
                </a:lnTo>
                <a:lnTo>
                  <a:pt x="283298" y="1371409"/>
                </a:lnTo>
                <a:lnTo>
                  <a:pt x="285407" y="1375016"/>
                </a:lnTo>
                <a:lnTo>
                  <a:pt x="287781" y="1378737"/>
                </a:lnTo>
                <a:lnTo>
                  <a:pt x="290029" y="1382344"/>
                </a:lnTo>
                <a:lnTo>
                  <a:pt x="292557" y="1386065"/>
                </a:lnTo>
                <a:lnTo>
                  <a:pt x="295084" y="1389672"/>
                </a:lnTo>
                <a:lnTo>
                  <a:pt x="297751" y="1393405"/>
                </a:lnTo>
                <a:lnTo>
                  <a:pt x="300418" y="1396999"/>
                </a:lnTo>
                <a:lnTo>
                  <a:pt x="303072" y="1400721"/>
                </a:lnTo>
                <a:lnTo>
                  <a:pt x="305879" y="1404327"/>
                </a:lnTo>
                <a:lnTo>
                  <a:pt x="308825" y="1408048"/>
                </a:lnTo>
                <a:lnTo>
                  <a:pt x="311632" y="1411643"/>
                </a:lnTo>
                <a:lnTo>
                  <a:pt x="314578" y="1415376"/>
                </a:lnTo>
                <a:lnTo>
                  <a:pt x="317525" y="1418970"/>
                </a:lnTo>
                <a:lnTo>
                  <a:pt x="320471" y="1422692"/>
                </a:lnTo>
                <a:lnTo>
                  <a:pt x="323418" y="1426425"/>
                </a:lnTo>
                <a:lnTo>
                  <a:pt x="326364" y="1430019"/>
                </a:lnTo>
                <a:lnTo>
                  <a:pt x="329298" y="1433741"/>
                </a:lnTo>
                <a:lnTo>
                  <a:pt x="332244" y="1437360"/>
                </a:lnTo>
                <a:lnTo>
                  <a:pt x="335051" y="1441068"/>
                </a:lnTo>
                <a:lnTo>
                  <a:pt x="337858" y="1444675"/>
                </a:lnTo>
                <a:lnTo>
                  <a:pt x="340664" y="1448409"/>
                </a:lnTo>
                <a:lnTo>
                  <a:pt x="343471" y="1452003"/>
                </a:lnTo>
                <a:lnTo>
                  <a:pt x="346265" y="1455724"/>
                </a:lnTo>
                <a:lnTo>
                  <a:pt x="348932" y="1459331"/>
                </a:lnTo>
                <a:lnTo>
                  <a:pt x="351599" y="1463052"/>
                </a:lnTo>
                <a:lnTo>
                  <a:pt x="354126" y="1466659"/>
                </a:lnTo>
                <a:lnTo>
                  <a:pt x="356793" y="1470380"/>
                </a:lnTo>
                <a:lnTo>
                  <a:pt x="359321" y="1473974"/>
                </a:lnTo>
                <a:lnTo>
                  <a:pt x="361835" y="1477695"/>
                </a:lnTo>
                <a:lnTo>
                  <a:pt x="364223" y="1481429"/>
                </a:lnTo>
                <a:lnTo>
                  <a:pt x="366750" y="1485023"/>
                </a:lnTo>
                <a:lnTo>
                  <a:pt x="369138" y="1488744"/>
                </a:lnTo>
                <a:lnTo>
                  <a:pt x="371513" y="1492364"/>
                </a:lnTo>
                <a:lnTo>
                  <a:pt x="373900" y="1496085"/>
                </a:lnTo>
                <a:lnTo>
                  <a:pt x="376288" y="1499692"/>
                </a:lnTo>
                <a:lnTo>
                  <a:pt x="378675" y="1503413"/>
                </a:lnTo>
                <a:lnTo>
                  <a:pt x="381050" y="1507007"/>
                </a:lnTo>
                <a:lnTo>
                  <a:pt x="383298" y="1510728"/>
                </a:lnTo>
                <a:lnTo>
                  <a:pt x="385546" y="1514335"/>
                </a:lnTo>
                <a:lnTo>
                  <a:pt x="387781" y="1518056"/>
                </a:lnTo>
                <a:lnTo>
                  <a:pt x="390029" y="1521663"/>
                </a:lnTo>
                <a:lnTo>
                  <a:pt x="392137" y="1525384"/>
                </a:lnTo>
                <a:lnTo>
                  <a:pt x="394233" y="1528978"/>
                </a:lnTo>
                <a:lnTo>
                  <a:pt x="396201" y="1532712"/>
                </a:lnTo>
                <a:lnTo>
                  <a:pt x="398157" y="1536318"/>
                </a:lnTo>
                <a:lnTo>
                  <a:pt x="399986" y="1540027"/>
                </a:lnTo>
                <a:lnTo>
                  <a:pt x="410921" y="1573060"/>
                </a:lnTo>
                <a:lnTo>
                  <a:pt x="411340" y="1576666"/>
                </a:lnTo>
                <a:lnTo>
                  <a:pt x="411492" y="1580387"/>
                </a:lnTo>
                <a:lnTo>
                  <a:pt x="411492" y="1583994"/>
                </a:lnTo>
                <a:lnTo>
                  <a:pt x="397751" y="1620748"/>
                </a:lnTo>
                <a:lnTo>
                  <a:pt x="370255" y="1650060"/>
                </a:lnTo>
                <a:lnTo>
                  <a:pt x="342493" y="1672031"/>
                </a:lnTo>
                <a:lnTo>
                  <a:pt x="337438" y="1675752"/>
                </a:lnTo>
                <a:lnTo>
                  <a:pt x="332384" y="1679346"/>
                </a:lnTo>
                <a:lnTo>
                  <a:pt x="327342" y="1683080"/>
                </a:lnTo>
                <a:lnTo>
                  <a:pt x="322148" y="1686674"/>
                </a:lnTo>
                <a:lnTo>
                  <a:pt x="317106" y="1690395"/>
                </a:lnTo>
                <a:lnTo>
                  <a:pt x="311911" y="1694014"/>
                </a:lnTo>
                <a:lnTo>
                  <a:pt x="306857" y="1697723"/>
                </a:lnTo>
                <a:lnTo>
                  <a:pt x="301815" y="1701330"/>
                </a:lnTo>
                <a:lnTo>
                  <a:pt x="296760" y="1705063"/>
                </a:lnTo>
                <a:lnTo>
                  <a:pt x="291858" y="1708657"/>
                </a:lnTo>
                <a:lnTo>
                  <a:pt x="264363" y="1730755"/>
                </a:lnTo>
                <a:lnTo>
                  <a:pt x="260159" y="1734350"/>
                </a:lnTo>
                <a:lnTo>
                  <a:pt x="256235" y="1738083"/>
                </a:lnTo>
                <a:lnTo>
                  <a:pt x="252450" y="1741677"/>
                </a:lnTo>
                <a:lnTo>
                  <a:pt x="248805" y="1745399"/>
                </a:lnTo>
                <a:lnTo>
                  <a:pt x="224116" y="1778431"/>
                </a:lnTo>
                <a:lnTo>
                  <a:pt x="222148" y="1782038"/>
                </a:lnTo>
                <a:lnTo>
                  <a:pt x="220471" y="1785759"/>
                </a:lnTo>
                <a:lnTo>
                  <a:pt x="218782" y="1789366"/>
                </a:lnTo>
                <a:lnTo>
                  <a:pt x="217373" y="1793087"/>
                </a:lnTo>
                <a:lnTo>
                  <a:pt x="215976" y="1796681"/>
                </a:lnTo>
                <a:lnTo>
                  <a:pt x="214858" y="1800402"/>
                </a:lnTo>
                <a:lnTo>
                  <a:pt x="213728" y="1804022"/>
                </a:lnTo>
                <a:lnTo>
                  <a:pt x="212750" y="1807743"/>
                </a:lnTo>
                <a:lnTo>
                  <a:pt x="211772" y="1811350"/>
                </a:lnTo>
                <a:lnTo>
                  <a:pt x="211073" y="1815071"/>
                </a:lnTo>
                <a:lnTo>
                  <a:pt x="210375" y="1818665"/>
                </a:lnTo>
                <a:lnTo>
                  <a:pt x="209676" y="1822399"/>
                </a:lnTo>
                <a:lnTo>
                  <a:pt x="209105" y="1825993"/>
                </a:lnTo>
                <a:lnTo>
                  <a:pt x="208686" y="1829714"/>
                </a:lnTo>
                <a:lnTo>
                  <a:pt x="208267" y="1833321"/>
                </a:lnTo>
                <a:lnTo>
                  <a:pt x="207848" y="1837042"/>
                </a:lnTo>
                <a:lnTo>
                  <a:pt x="207568" y="1840763"/>
                </a:lnTo>
                <a:lnTo>
                  <a:pt x="207289" y="1844370"/>
                </a:lnTo>
                <a:lnTo>
                  <a:pt x="207009" y="1848091"/>
                </a:lnTo>
                <a:lnTo>
                  <a:pt x="206857" y="1851698"/>
                </a:lnTo>
                <a:lnTo>
                  <a:pt x="206730" y="1855419"/>
                </a:lnTo>
                <a:lnTo>
                  <a:pt x="206578" y="1859025"/>
                </a:lnTo>
                <a:lnTo>
                  <a:pt x="206438" y="1862747"/>
                </a:lnTo>
                <a:lnTo>
                  <a:pt x="206298" y="1866353"/>
                </a:lnTo>
                <a:lnTo>
                  <a:pt x="206159" y="1870074"/>
                </a:lnTo>
                <a:lnTo>
                  <a:pt x="206159" y="1873669"/>
                </a:lnTo>
                <a:lnTo>
                  <a:pt x="205460" y="187366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470230" y="6351055"/>
            <a:ext cx="411480" cy="635000"/>
          </a:xfrm>
          <a:custGeom>
            <a:avLst/>
            <a:gdLst/>
            <a:ahLst/>
            <a:cxnLst/>
            <a:rect l="l" t="t" r="r" b="b"/>
            <a:pathLst>
              <a:path w="411480" h="635000">
                <a:moveTo>
                  <a:pt x="215696" y="577850"/>
                </a:moveTo>
                <a:lnTo>
                  <a:pt x="195783" y="577850"/>
                </a:lnTo>
                <a:lnTo>
                  <a:pt x="196481" y="579120"/>
                </a:lnTo>
                <a:lnTo>
                  <a:pt x="197611" y="581660"/>
                </a:lnTo>
                <a:lnTo>
                  <a:pt x="198031" y="582930"/>
                </a:lnTo>
                <a:lnTo>
                  <a:pt x="198589" y="584200"/>
                </a:lnTo>
                <a:lnTo>
                  <a:pt x="200685" y="590550"/>
                </a:lnTo>
                <a:lnTo>
                  <a:pt x="200977" y="591820"/>
                </a:lnTo>
                <a:lnTo>
                  <a:pt x="201383" y="593090"/>
                </a:lnTo>
                <a:lnTo>
                  <a:pt x="202793" y="599440"/>
                </a:lnTo>
                <a:lnTo>
                  <a:pt x="202933" y="600710"/>
                </a:lnTo>
                <a:lnTo>
                  <a:pt x="203212" y="601980"/>
                </a:lnTo>
                <a:lnTo>
                  <a:pt x="203352" y="603250"/>
                </a:lnTo>
                <a:lnTo>
                  <a:pt x="203631" y="604520"/>
                </a:lnTo>
                <a:lnTo>
                  <a:pt x="204622" y="613410"/>
                </a:lnTo>
                <a:lnTo>
                  <a:pt x="204622" y="614680"/>
                </a:lnTo>
                <a:lnTo>
                  <a:pt x="204901" y="617220"/>
                </a:lnTo>
                <a:lnTo>
                  <a:pt x="204901" y="618490"/>
                </a:lnTo>
                <a:lnTo>
                  <a:pt x="205041" y="619760"/>
                </a:lnTo>
                <a:lnTo>
                  <a:pt x="205041" y="621030"/>
                </a:lnTo>
                <a:lnTo>
                  <a:pt x="205181" y="622300"/>
                </a:lnTo>
                <a:lnTo>
                  <a:pt x="205181" y="624840"/>
                </a:lnTo>
                <a:lnTo>
                  <a:pt x="205320" y="626110"/>
                </a:lnTo>
                <a:lnTo>
                  <a:pt x="205320" y="628650"/>
                </a:lnTo>
                <a:lnTo>
                  <a:pt x="205460" y="629920"/>
                </a:lnTo>
                <a:lnTo>
                  <a:pt x="205460" y="635000"/>
                </a:lnTo>
                <a:lnTo>
                  <a:pt x="206019" y="635000"/>
                </a:lnTo>
                <a:lnTo>
                  <a:pt x="206019" y="629920"/>
                </a:lnTo>
                <a:lnTo>
                  <a:pt x="206159" y="628650"/>
                </a:lnTo>
                <a:lnTo>
                  <a:pt x="206159" y="626110"/>
                </a:lnTo>
                <a:lnTo>
                  <a:pt x="206298" y="624840"/>
                </a:lnTo>
                <a:lnTo>
                  <a:pt x="206298" y="622300"/>
                </a:lnTo>
                <a:lnTo>
                  <a:pt x="206438" y="621030"/>
                </a:lnTo>
                <a:lnTo>
                  <a:pt x="206438" y="619760"/>
                </a:lnTo>
                <a:lnTo>
                  <a:pt x="206578" y="618490"/>
                </a:lnTo>
                <a:lnTo>
                  <a:pt x="206578" y="617220"/>
                </a:lnTo>
                <a:lnTo>
                  <a:pt x="206857" y="614680"/>
                </a:lnTo>
                <a:lnTo>
                  <a:pt x="206857" y="613410"/>
                </a:lnTo>
                <a:lnTo>
                  <a:pt x="207848" y="604520"/>
                </a:lnTo>
                <a:lnTo>
                  <a:pt x="208127" y="603250"/>
                </a:lnTo>
                <a:lnTo>
                  <a:pt x="208267" y="601980"/>
                </a:lnTo>
                <a:lnTo>
                  <a:pt x="208546" y="600710"/>
                </a:lnTo>
                <a:lnTo>
                  <a:pt x="208686" y="599440"/>
                </a:lnTo>
                <a:lnTo>
                  <a:pt x="210096" y="593090"/>
                </a:lnTo>
                <a:lnTo>
                  <a:pt x="210502" y="591820"/>
                </a:lnTo>
                <a:lnTo>
                  <a:pt x="210794" y="590550"/>
                </a:lnTo>
                <a:lnTo>
                  <a:pt x="212890" y="584200"/>
                </a:lnTo>
                <a:lnTo>
                  <a:pt x="213448" y="582930"/>
                </a:lnTo>
                <a:lnTo>
                  <a:pt x="213867" y="581660"/>
                </a:lnTo>
                <a:lnTo>
                  <a:pt x="214998" y="579120"/>
                </a:lnTo>
                <a:lnTo>
                  <a:pt x="215696" y="577850"/>
                </a:lnTo>
                <a:close/>
              </a:path>
              <a:path w="411480" h="635000">
                <a:moveTo>
                  <a:pt x="280212" y="518159"/>
                </a:moveTo>
                <a:lnTo>
                  <a:pt x="131267" y="518159"/>
                </a:lnTo>
                <a:lnTo>
                  <a:pt x="134772" y="520700"/>
                </a:lnTo>
                <a:lnTo>
                  <a:pt x="136588" y="521970"/>
                </a:lnTo>
                <a:lnTo>
                  <a:pt x="140106" y="524510"/>
                </a:lnTo>
                <a:lnTo>
                  <a:pt x="141922" y="525780"/>
                </a:lnTo>
                <a:lnTo>
                  <a:pt x="143611" y="527050"/>
                </a:lnTo>
                <a:lnTo>
                  <a:pt x="145427" y="528320"/>
                </a:lnTo>
                <a:lnTo>
                  <a:pt x="150621" y="532130"/>
                </a:lnTo>
                <a:lnTo>
                  <a:pt x="152438" y="533400"/>
                </a:lnTo>
                <a:lnTo>
                  <a:pt x="157492" y="537210"/>
                </a:lnTo>
                <a:lnTo>
                  <a:pt x="160718" y="539750"/>
                </a:lnTo>
                <a:lnTo>
                  <a:pt x="162407" y="541020"/>
                </a:lnTo>
                <a:lnTo>
                  <a:pt x="167030" y="544830"/>
                </a:lnTo>
                <a:lnTo>
                  <a:pt x="195224" y="577850"/>
                </a:lnTo>
                <a:lnTo>
                  <a:pt x="216255" y="577850"/>
                </a:lnTo>
                <a:lnTo>
                  <a:pt x="218363" y="574040"/>
                </a:lnTo>
                <a:lnTo>
                  <a:pt x="219201" y="572770"/>
                </a:lnTo>
                <a:lnTo>
                  <a:pt x="219900" y="571500"/>
                </a:lnTo>
                <a:lnTo>
                  <a:pt x="249072" y="541020"/>
                </a:lnTo>
                <a:lnTo>
                  <a:pt x="250761" y="539750"/>
                </a:lnTo>
                <a:lnTo>
                  <a:pt x="253987" y="537210"/>
                </a:lnTo>
                <a:lnTo>
                  <a:pt x="259041" y="533400"/>
                </a:lnTo>
                <a:lnTo>
                  <a:pt x="260857" y="532130"/>
                </a:lnTo>
                <a:lnTo>
                  <a:pt x="266052" y="528320"/>
                </a:lnTo>
                <a:lnTo>
                  <a:pt x="267868" y="527050"/>
                </a:lnTo>
                <a:lnTo>
                  <a:pt x="269557" y="525780"/>
                </a:lnTo>
                <a:lnTo>
                  <a:pt x="271373" y="524510"/>
                </a:lnTo>
                <a:lnTo>
                  <a:pt x="274878" y="521970"/>
                </a:lnTo>
                <a:lnTo>
                  <a:pt x="276707" y="520700"/>
                </a:lnTo>
                <a:lnTo>
                  <a:pt x="280212" y="518159"/>
                </a:lnTo>
                <a:close/>
              </a:path>
              <a:path w="411480" h="635000">
                <a:moveTo>
                  <a:pt x="346684" y="458470"/>
                </a:moveTo>
                <a:lnTo>
                  <a:pt x="64795" y="458470"/>
                </a:lnTo>
                <a:lnTo>
                  <a:pt x="66192" y="459740"/>
                </a:lnTo>
                <a:lnTo>
                  <a:pt x="67449" y="461009"/>
                </a:lnTo>
                <a:lnTo>
                  <a:pt x="68859" y="462280"/>
                </a:lnTo>
                <a:lnTo>
                  <a:pt x="74040" y="467359"/>
                </a:lnTo>
                <a:lnTo>
                  <a:pt x="75158" y="468630"/>
                </a:lnTo>
                <a:lnTo>
                  <a:pt x="77685" y="471170"/>
                </a:lnTo>
                <a:lnTo>
                  <a:pt x="78816" y="472440"/>
                </a:lnTo>
                <a:lnTo>
                  <a:pt x="89331" y="483870"/>
                </a:lnTo>
                <a:lnTo>
                  <a:pt x="91859" y="486409"/>
                </a:lnTo>
                <a:lnTo>
                  <a:pt x="92976" y="487680"/>
                </a:lnTo>
                <a:lnTo>
                  <a:pt x="95503" y="490220"/>
                </a:lnTo>
                <a:lnTo>
                  <a:pt x="96900" y="491490"/>
                </a:lnTo>
                <a:lnTo>
                  <a:pt x="100825" y="495300"/>
                </a:lnTo>
                <a:lnTo>
                  <a:pt x="103644" y="497840"/>
                </a:lnTo>
                <a:lnTo>
                  <a:pt x="105181" y="499109"/>
                </a:lnTo>
                <a:lnTo>
                  <a:pt x="106578" y="500380"/>
                </a:lnTo>
                <a:lnTo>
                  <a:pt x="108127" y="501650"/>
                </a:lnTo>
                <a:lnTo>
                  <a:pt x="111074" y="504190"/>
                </a:lnTo>
                <a:lnTo>
                  <a:pt x="112750" y="505459"/>
                </a:lnTo>
                <a:lnTo>
                  <a:pt x="115836" y="508000"/>
                </a:lnTo>
                <a:lnTo>
                  <a:pt x="125945" y="515620"/>
                </a:lnTo>
                <a:lnTo>
                  <a:pt x="127761" y="516890"/>
                </a:lnTo>
                <a:lnTo>
                  <a:pt x="129438" y="518159"/>
                </a:lnTo>
                <a:lnTo>
                  <a:pt x="282041" y="518159"/>
                </a:lnTo>
                <a:lnTo>
                  <a:pt x="283717" y="516890"/>
                </a:lnTo>
                <a:lnTo>
                  <a:pt x="285534" y="515620"/>
                </a:lnTo>
                <a:lnTo>
                  <a:pt x="295643" y="508000"/>
                </a:lnTo>
                <a:lnTo>
                  <a:pt x="298729" y="505459"/>
                </a:lnTo>
                <a:lnTo>
                  <a:pt x="300405" y="504190"/>
                </a:lnTo>
                <a:lnTo>
                  <a:pt x="303352" y="501650"/>
                </a:lnTo>
                <a:lnTo>
                  <a:pt x="304888" y="500380"/>
                </a:lnTo>
                <a:lnTo>
                  <a:pt x="306298" y="499109"/>
                </a:lnTo>
                <a:lnTo>
                  <a:pt x="307835" y="497840"/>
                </a:lnTo>
                <a:lnTo>
                  <a:pt x="309244" y="496570"/>
                </a:lnTo>
                <a:lnTo>
                  <a:pt x="314578" y="491490"/>
                </a:lnTo>
                <a:lnTo>
                  <a:pt x="315975" y="490220"/>
                </a:lnTo>
                <a:lnTo>
                  <a:pt x="318503" y="487680"/>
                </a:lnTo>
                <a:lnTo>
                  <a:pt x="319620" y="486409"/>
                </a:lnTo>
                <a:lnTo>
                  <a:pt x="322148" y="483870"/>
                </a:lnTo>
                <a:lnTo>
                  <a:pt x="323265" y="482600"/>
                </a:lnTo>
                <a:lnTo>
                  <a:pt x="324535" y="481330"/>
                </a:lnTo>
                <a:lnTo>
                  <a:pt x="332663" y="472440"/>
                </a:lnTo>
                <a:lnTo>
                  <a:pt x="333794" y="471170"/>
                </a:lnTo>
                <a:lnTo>
                  <a:pt x="336308" y="468630"/>
                </a:lnTo>
                <a:lnTo>
                  <a:pt x="337438" y="467359"/>
                </a:lnTo>
                <a:lnTo>
                  <a:pt x="342620" y="462280"/>
                </a:lnTo>
                <a:lnTo>
                  <a:pt x="344030" y="461009"/>
                </a:lnTo>
                <a:lnTo>
                  <a:pt x="345287" y="459740"/>
                </a:lnTo>
                <a:lnTo>
                  <a:pt x="346684" y="458470"/>
                </a:lnTo>
                <a:close/>
              </a:path>
              <a:path w="411480" h="635000">
                <a:moveTo>
                  <a:pt x="349630" y="455930"/>
                </a:moveTo>
                <a:lnTo>
                  <a:pt x="61848" y="455930"/>
                </a:lnTo>
                <a:lnTo>
                  <a:pt x="63245" y="458470"/>
                </a:lnTo>
                <a:lnTo>
                  <a:pt x="348233" y="458470"/>
                </a:lnTo>
                <a:lnTo>
                  <a:pt x="349630" y="455930"/>
                </a:lnTo>
                <a:close/>
              </a:path>
              <a:path w="411480" h="635000">
                <a:moveTo>
                  <a:pt x="410502" y="396240"/>
                </a:moveTo>
                <a:lnTo>
                  <a:pt x="977" y="396240"/>
                </a:lnTo>
                <a:lnTo>
                  <a:pt x="546" y="397510"/>
                </a:lnTo>
                <a:lnTo>
                  <a:pt x="279" y="398780"/>
                </a:lnTo>
                <a:lnTo>
                  <a:pt x="0" y="401320"/>
                </a:lnTo>
                <a:lnTo>
                  <a:pt x="279" y="403860"/>
                </a:lnTo>
                <a:lnTo>
                  <a:pt x="16408" y="424180"/>
                </a:lnTo>
                <a:lnTo>
                  <a:pt x="19621" y="426720"/>
                </a:lnTo>
                <a:lnTo>
                  <a:pt x="21450" y="427990"/>
                </a:lnTo>
                <a:lnTo>
                  <a:pt x="23139" y="429259"/>
                </a:lnTo>
                <a:lnTo>
                  <a:pt x="28600" y="433070"/>
                </a:lnTo>
                <a:lnTo>
                  <a:pt x="55537" y="452120"/>
                </a:lnTo>
                <a:lnTo>
                  <a:pt x="57213" y="453390"/>
                </a:lnTo>
                <a:lnTo>
                  <a:pt x="60299" y="455930"/>
                </a:lnTo>
                <a:lnTo>
                  <a:pt x="351180" y="455930"/>
                </a:lnTo>
                <a:lnTo>
                  <a:pt x="354266" y="453390"/>
                </a:lnTo>
                <a:lnTo>
                  <a:pt x="355942" y="452120"/>
                </a:lnTo>
                <a:lnTo>
                  <a:pt x="382866" y="433070"/>
                </a:lnTo>
                <a:lnTo>
                  <a:pt x="388340" y="429259"/>
                </a:lnTo>
                <a:lnTo>
                  <a:pt x="390029" y="427990"/>
                </a:lnTo>
                <a:lnTo>
                  <a:pt x="391858" y="426720"/>
                </a:lnTo>
                <a:lnTo>
                  <a:pt x="395071" y="424180"/>
                </a:lnTo>
                <a:lnTo>
                  <a:pt x="411479" y="401320"/>
                </a:lnTo>
                <a:lnTo>
                  <a:pt x="411200" y="398780"/>
                </a:lnTo>
                <a:lnTo>
                  <a:pt x="410921" y="397510"/>
                </a:lnTo>
                <a:lnTo>
                  <a:pt x="410502" y="396240"/>
                </a:lnTo>
                <a:close/>
              </a:path>
              <a:path w="411480" h="635000">
                <a:moveTo>
                  <a:pt x="275589" y="278130"/>
                </a:moveTo>
                <a:lnTo>
                  <a:pt x="135889" y="278130"/>
                </a:lnTo>
                <a:lnTo>
                  <a:pt x="134772" y="279400"/>
                </a:lnTo>
                <a:lnTo>
                  <a:pt x="133794" y="280670"/>
                </a:lnTo>
                <a:lnTo>
                  <a:pt x="131546" y="283210"/>
                </a:lnTo>
                <a:lnTo>
                  <a:pt x="130568" y="284480"/>
                </a:lnTo>
                <a:lnTo>
                  <a:pt x="129438" y="285750"/>
                </a:lnTo>
                <a:lnTo>
                  <a:pt x="128460" y="287020"/>
                </a:lnTo>
                <a:lnTo>
                  <a:pt x="127342" y="288290"/>
                </a:lnTo>
                <a:lnTo>
                  <a:pt x="125234" y="290830"/>
                </a:lnTo>
                <a:lnTo>
                  <a:pt x="124117" y="292100"/>
                </a:lnTo>
                <a:lnTo>
                  <a:pt x="123126" y="293370"/>
                </a:lnTo>
                <a:lnTo>
                  <a:pt x="122008" y="294640"/>
                </a:lnTo>
                <a:lnTo>
                  <a:pt x="121030" y="295910"/>
                </a:lnTo>
                <a:lnTo>
                  <a:pt x="119900" y="297180"/>
                </a:lnTo>
                <a:lnTo>
                  <a:pt x="118922" y="298450"/>
                </a:lnTo>
                <a:lnTo>
                  <a:pt x="117805" y="299720"/>
                </a:lnTo>
                <a:lnTo>
                  <a:pt x="116814" y="300990"/>
                </a:lnTo>
                <a:lnTo>
                  <a:pt x="115696" y="302260"/>
                </a:lnTo>
                <a:lnTo>
                  <a:pt x="113741" y="304800"/>
                </a:lnTo>
                <a:lnTo>
                  <a:pt x="112610" y="306070"/>
                </a:lnTo>
                <a:lnTo>
                  <a:pt x="109524" y="309880"/>
                </a:lnTo>
                <a:lnTo>
                  <a:pt x="108407" y="311150"/>
                </a:lnTo>
                <a:lnTo>
                  <a:pt x="106298" y="313690"/>
                </a:lnTo>
                <a:lnTo>
                  <a:pt x="102933" y="317500"/>
                </a:lnTo>
                <a:lnTo>
                  <a:pt x="101955" y="318770"/>
                </a:lnTo>
                <a:lnTo>
                  <a:pt x="100698" y="320040"/>
                </a:lnTo>
                <a:lnTo>
                  <a:pt x="98450" y="322580"/>
                </a:lnTo>
                <a:lnTo>
                  <a:pt x="97180" y="323850"/>
                </a:lnTo>
                <a:lnTo>
                  <a:pt x="96062" y="325120"/>
                </a:lnTo>
                <a:lnTo>
                  <a:pt x="91020" y="330200"/>
                </a:lnTo>
                <a:lnTo>
                  <a:pt x="89611" y="331470"/>
                </a:lnTo>
                <a:lnTo>
                  <a:pt x="88353" y="332740"/>
                </a:lnTo>
                <a:lnTo>
                  <a:pt x="86944" y="334010"/>
                </a:lnTo>
                <a:lnTo>
                  <a:pt x="85407" y="335280"/>
                </a:lnTo>
                <a:lnTo>
                  <a:pt x="83997" y="336550"/>
                </a:lnTo>
                <a:lnTo>
                  <a:pt x="80924" y="337820"/>
                </a:lnTo>
                <a:lnTo>
                  <a:pt x="77825" y="340360"/>
                </a:lnTo>
                <a:lnTo>
                  <a:pt x="72783" y="344170"/>
                </a:lnTo>
                <a:lnTo>
                  <a:pt x="65493" y="349250"/>
                </a:lnTo>
                <a:lnTo>
                  <a:pt x="63525" y="350520"/>
                </a:lnTo>
                <a:lnTo>
                  <a:pt x="61696" y="351790"/>
                </a:lnTo>
                <a:lnTo>
                  <a:pt x="59740" y="353060"/>
                </a:lnTo>
                <a:lnTo>
                  <a:pt x="57632" y="354330"/>
                </a:lnTo>
                <a:lnTo>
                  <a:pt x="53708" y="356870"/>
                </a:lnTo>
                <a:lnTo>
                  <a:pt x="32664" y="369570"/>
                </a:lnTo>
                <a:lnTo>
                  <a:pt x="30708" y="370840"/>
                </a:lnTo>
                <a:lnTo>
                  <a:pt x="28600" y="372110"/>
                </a:lnTo>
                <a:lnTo>
                  <a:pt x="1536" y="396240"/>
                </a:lnTo>
                <a:lnTo>
                  <a:pt x="409943" y="396240"/>
                </a:lnTo>
                <a:lnTo>
                  <a:pt x="380771" y="370840"/>
                </a:lnTo>
                <a:lnTo>
                  <a:pt x="378802" y="369570"/>
                </a:lnTo>
                <a:lnTo>
                  <a:pt x="357771" y="356870"/>
                </a:lnTo>
                <a:lnTo>
                  <a:pt x="353847" y="354330"/>
                </a:lnTo>
                <a:lnTo>
                  <a:pt x="351739" y="353060"/>
                </a:lnTo>
                <a:lnTo>
                  <a:pt x="349783" y="351790"/>
                </a:lnTo>
                <a:lnTo>
                  <a:pt x="347954" y="350520"/>
                </a:lnTo>
                <a:lnTo>
                  <a:pt x="345986" y="349250"/>
                </a:lnTo>
                <a:lnTo>
                  <a:pt x="338696" y="344170"/>
                </a:lnTo>
                <a:lnTo>
                  <a:pt x="333654" y="340360"/>
                </a:lnTo>
                <a:lnTo>
                  <a:pt x="330555" y="337820"/>
                </a:lnTo>
                <a:lnTo>
                  <a:pt x="327482" y="336550"/>
                </a:lnTo>
                <a:lnTo>
                  <a:pt x="326072" y="335280"/>
                </a:lnTo>
                <a:lnTo>
                  <a:pt x="324535" y="334010"/>
                </a:lnTo>
                <a:lnTo>
                  <a:pt x="321868" y="331470"/>
                </a:lnTo>
                <a:lnTo>
                  <a:pt x="320459" y="330200"/>
                </a:lnTo>
                <a:lnTo>
                  <a:pt x="315417" y="325120"/>
                </a:lnTo>
                <a:lnTo>
                  <a:pt x="314299" y="323850"/>
                </a:lnTo>
                <a:lnTo>
                  <a:pt x="313029" y="322580"/>
                </a:lnTo>
                <a:lnTo>
                  <a:pt x="305180" y="313690"/>
                </a:lnTo>
                <a:lnTo>
                  <a:pt x="303072" y="311150"/>
                </a:lnTo>
                <a:lnTo>
                  <a:pt x="301955" y="309880"/>
                </a:lnTo>
                <a:lnTo>
                  <a:pt x="298869" y="306070"/>
                </a:lnTo>
                <a:lnTo>
                  <a:pt x="297738" y="304800"/>
                </a:lnTo>
                <a:lnTo>
                  <a:pt x="295782" y="302260"/>
                </a:lnTo>
                <a:lnTo>
                  <a:pt x="294652" y="300990"/>
                </a:lnTo>
                <a:lnTo>
                  <a:pt x="293674" y="299720"/>
                </a:lnTo>
                <a:lnTo>
                  <a:pt x="292557" y="298450"/>
                </a:lnTo>
                <a:lnTo>
                  <a:pt x="291579" y="297180"/>
                </a:lnTo>
                <a:lnTo>
                  <a:pt x="290448" y="295910"/>
                </a:lnTo>
                <a:lnTo>
                  <a:pt x="289471" y="294640"/>
                </a:lnTo>
                <a:lnTo>
                  <a:pt x="288353" y="293370"/>
                </a:lnTo>
                <a:lnTo>
                  <a:pt x="287362" y="292100"/>
                </a:lnTo>
                <a:lnTo>
                  <a:pt x="286245" y="290830"/>
                </a:lnTo>
                <a:lnTo>
                  <a:pt x="285254" y="289560"/>
                </a:lnTo>
                <a:lnTo>
                  <a:pt x="283019" y="287020"/>
                </a:lnTo>
                <a:lnTo>
                  <a:pt x="282041" y="285750"/>
                </a:lnTo>
                <a:lnTo>
                  <a:pt x="280911" y="284480"/>
                </a:lnTo>
                <a:lnTo>
                  <a:pt x="279933" y="283210"/>
                </a:lnTo>
                <a:lnTo>
                  <a:pt x="277685" y="280670"/>
                </a:lnTo>
                <a:lnTo>
                  <a:pt x="276707" y="279400"/>
                </a:lnTo>
                <a:lnTo>
                  <a:pt x="275589" y="278130"/>
                </a:lnTo>
                <a:close/>
              </a:path>
              <a:path w="411480" h="635000">
                <a:moveTo>
                  <a:pt x="241642" y="215900"/>
                </a:moveTo>
                <a:lnTo>
                  <a:pt x="169837" y="215900"/>
                </a:lnTo>
                <a:lnTo>
                  <a:pt x="169557" y="218440"/>
                </a:lnTo>
                <a:lnTo>
                  <a:pt x="169278" y="219709"/>
                </a:lnTo>
                <a:lnTo>
                  <a:pt x="169138" y="220979"/>
                </a:lnTo>
                <a:lnTo>
                  <a:pt x="168020" y="226059"/>
                </a:lnTo>
                <a:lnTo>
                  <a:pt x="167589" y="227329"/>
                </a:lnTo>
                <a:lnTo>
                  <a:pt x="167309" y="228600"/>
                </a:lnTo>
                <a:lnTo>
                  <a:pt x="165201" y="234950"/>
                </a:lnTo>
                <a:lnTo>
                  <a:pt x="164642" y="236220"/>
                </a:lnTo>
                <a:lnTo>
                  <a:pt x="164223" y="237490"/>
                </a:lnTo>
                <a:lnTo>
                  <a:pt x="162547" y="241300"/>
                </a:lnTo>
                <a:lnTo>
                  <a:pt x="161836" y="242570"/>
                </a:lnTo>
                <a:lnTo>
                  <a:pt x="161277" y="243840"/>
                </a:lnTo>
                <a:lnTo>
                  <a:pt x="158483" y="248920"/>
                </a:lnTo>
                <a:lnTo>
                  <a:pt x="157632" y="250190"/>
                </a:lnTo>
                <a:lnTo>
                  <a:pt x="156933" y="251460"/>
                </a:lnTo>
                <a:lnTo>
                  <a:pt x="151891" y="259079"/>
                </a:lnTo>
                <a:lnTo>
                  <a:pt x="149923" y="261620"/>
                </a:lnTo>
                <a:lnTo>
                  <a:pt x="149072" y="262890"/>
                </a:lnTo>
                <a:lnTo>
                  <a:pt x="143179" y="270510"/>
                </a:lnTo>
                <a:lnTo>
                  <a:pt x="142062" y="271780"/>
                </a:lnTo>
                <a:lnTo>
                  <a:pt x="140106" y="274320"/>
                </a:lnTo>
                <a:lnTo>
                  <a:pt x="138976" y="275590"/>
                </a:lnTo>
                <a:lnTo>
                  <a:pt x="137998" y="276860"/>
                </a:lnTo>
                <a:lnTo>
                  <a:pt x="136880" y="278130"/>
                </a:lnTo>
                <a:lnTo>
                  <a:pt x="274599" y="278130"/>
                </a:lnTo>
                <a:lnTo>
                  <a:pt x="273481" y="276860"/>
                </a:lnTo>
                <a:lnTo>
                  <a:pt x="272503" y="275590"/>
                </a:lnTo>
                <a:lnTo>
                  <a:pt x="271373" y="274320"/>
                </a:lnTo>
                <a:lnTo>
                  <a:pt x="269405" y="271780"/>
                </a:lnTo>
                <a:lnTo>
                  <a:pt x="268287" y="270510"/>
                </a:lnTo>
                <a:lnTo>
                  <a:pt x="262407" y="262890"/>
                </a:lnTo>
                <a:lnTo>
                  <a:pt x="261556" y="261620"/>
                </a:lnTo>
                <a:lnTo>
                  <a:pt x="260578" y="260350"/>
                </a:lnTo>
                <a:lnTo>
                  <a:pt x="259740" y="259079"/>
                </a:lnTo>
                <a:lnTo>
                  <a:pt x="257911" y="256540"/>
                </a:lnTo>
                <a:lnTo>
                  <a:pt x="254546" y="251460"/>
                </a:lnTo>
                <a:lnTo>
                  <a:pt x="253847" y="250190"/>
                </a:lnTo>
                <a:lnTo>
                  <a:pt x="252996" y="248920"/>
                </a:lnTo>
                <a:lnTo>
                  <a:pt x="250202" y="243840"/>
                </a:lnTo>
                <a:lnTo>
                  <a:pt x="249072" y="241300"/>
                </a:lnTo>
                <a:lnTo>
                  <a:pt x="248373" y="240029"/>
                </a:lnTo>
                <a:lnTo>
                  <a:pt x="247256" y="237490"/>
                </a:lnTo>
                <a:lnTo>
                  <a:pt x="246837" y="236220"/>
                </a:lnTo>
                <a:lnTo>
                  <a:pt x="246278" y="234950"/>
                </a:lnTo>
                <a:lnTo>
                  <a:pt x="244170" y="228600"/>
                </a:lnTo>
                <a:lnTo>
                  <a:pt x="243890" y="227329"/>
                </a:lnTo>
                <a:lnTo>
                  <a:pt x="243458" y="226059"/>
                </a:lnTo>
                <a:lnTo>
                  <a:pt x="242341" y="220979"/>
                </a:lnTo>
                <a:lnTo>
                  <a:pt x="242201" y="219709"/>
                </a:lnTo>
                <a:lnTo>
                  <a:pt x="241922" y="218440"/>
                </a:lnTo>
                <a:lnTo>
                  <a:pt x="241642" y="215900"/>
                </a:lnTo>
                <a:close/>
              </a:path>
              <a:path w="411480" h="635000">
                <a:moveTo>
                  <a:pt x="230847" y="156209"/>
                </a:moveTo>
                <a:lnTo>
                  <a:pt x="180632" y="156209"/>
                </a:lnTo>
                <a:lnTo>
                  <a:pt x="180212" y="157479"/>
                </a:lnTo>
                <a:lnTo>
                  <a:pt x="179933" y="158750"/>
                </a:lnTo>
                <a:lnTo>
                  <a:pt x="179514" y="160020"/>
                </a:lnTo>
                <a:lnTo>
                  <a:pt x="179235" y="161290"/>
                </a:lnTo>
                <a:lnTo>
                  <a:pt x="178815" y="162559"/>
                </a:lnTo>
                <a:lnTo>
                  <a:pt x="178536" y="163829"/>
                </a:lnTo>
                <a:lnTo>
                  <a:pt x="177685" y="166370"/>
                </a:lnTo>
                <a:lnTo>
                  <a:pt x="177406" y="167640"/>
                </a:lnTo>
                <a:lnTo>
                  <a:pt x="176987" y="168909"/>
                </a:lnTo>
                <a:lnTo>
                  <a:pt x="176428" y="171450"/>
                </a:lnTo>
                <a:lnTo>
                  <a:pt x="176009" y="172720"/>
                </a:lnTo>
                <a:lnTo>
                  <a:pt x="173761" y="182879"/>
                </a:lnTo>
                <a:lnTo>
                  <a:pt x="173621" y="184150"/>
                </a:lnTo>
                <a:lnTo>
                  <a:pt x="173342" y="185420"/>
                </a:lnTo>
                <a:lnTo>
                  <a:pt x="173202" y="186690"/>
                </a:lnTo>
                <a:lnTo>
                  <a:pt x="172923" y="187959"/>
                </a:lnTo>
                <a:lnTo>
                  <a:pt x="172643" y="190500"/>
                </a:lnTo>
                <a:lnTo>
                  <a:pt x="172364" y="191770"/>
                </a:lnTo>
                <a:lnTo>
                  <a:pt x="171792" y="196850"/>
                </a:lnTo>
                <a:lnTo>
                  <a:pt x="171792" y="198120"/>
                </a:lnTo>
                <a:lnTo>
                  <a:pt x="171234" y="203200"/>
                </a:lnTo>
                <a:lnTo>
                  <a:pt x="171234" y="204470"/>
                </a:lnTo>
                <a:lnTo>
                  <a:pt x="170675" y="209550"/>
                </a:lnTo>
                <a:lnTo>
                  <a:pt x="170675" y="210820"/>
                </a:lnTo>
                <a:lnTo>
                  <a:pt x="170116" y="215900"/>
                </a:lnTo>
                <a:lnTo>
                  <a:pt x="241363" y="215900"/>
                </a:lnTo>
                <a:lnTo>
                  <a:pt x="240804" y="210820"/>
                </a:lnTo>
                <a:lnTo>
                  <a:pt x="240804" y="209550"/>
                </a:lnTo>
                <a:lnTo>
                  <a:pt x="240245" y="204470"/>
                </a:lnTo>
                <a:lnTo>
                  <a:pt x="240245" y="203200"/>
                </a:lnTo>
                <a:lnTo>
                  <a:pt x="239814" y="199390"/>
                </a:lnTo>
                <a:lnTo>
                  <a:pt x="239814" y="198120"/>
                </a:lnTo>
                <a:lnTo>
                  <a:pt x="239115" y="191770"/>
                </a:lnTo>
                <a:lnTo>
                  <a:pt x="238836" y="190500"/>
                </a:lnTo>
                <a:lnTo>
                  <a:pt x="238556" y="187959"/>
                </a:lnTo>
                <a:lnTo>
                  <a:pt x="238277" y="186690"/>
                </a:lnTo>
                <a:lnTo>
                  <a:pt x="238137" y="185420"/>
                </a:lnTo>
                <a:lnTo>
                  <a:pt x="237858" y="184150"/>
                </a:lnTo>
                <a:lnTo>
                  <a:pt x="237718" y="182879"/>
                </a:lnTo>
                <a:lnTo>
                  <a:pt x="235470" y="172720"/>
                </a:lnTo>
                <a:lnTo>
                  <a:pt x="235051" y="171450"/>
                </a:lnTo>
                <a:lnTo>
                  <a:pt x="234492" y="168909"/>
                </a:lnTo>
                <a:lnTo>
                  <a:pt x="234073" y="167640"/>
                </a:lnTo>
                <a:lnTo>
                  <a:pt x="233794" y="166370"/>
                </a:lnTo>
                <a:lnTo>
                  <a:pt x="233375" y="165100"/>
                </a:lnTo>
                <a:lnTo>
                  <a:pt x="233095" y="163829"/>
                </a:lnTo>
                <a:lnTo>
                  <a:pt x="232244" y="161290"/>
                </a:lnTo>
                <a:lnTo>
                  <a:pt x="231965" y="160020"/>
                </a:lnTo>
                <a:lnTo>
                  <a:pt x="231546" y="158750"/>
                </a:lnTo>
                <a:lnTo>
                  <a:pt x="231266" y="157479"/>
                </a:lnTo>
                <a:lnTo>
                  <a:pt x="230847" y="156209"/>
                </a:lnTo>
                <a:close/>
              </a:path>
              <a:path w="411480" h="635000">
                <a:moveTo>
                  <a:pt x="205879" y="0"/>
                </a:moveTo>
                <a:lnTo>
                  <a:pt x="205600" y="0"/>
                </a:lnTo>
                <a:lnTo>
                  <a:pt x="205600" y="3809"/>
                </a:lnTo>
                <a:lnTo>
                  <a:pt x="205460" y="5079"/>
                </a:lnTo>
                <a:lnTo>
                  <a:pt x="205460" y="10159"/>
                </a:lnTo>
                <a:lnTo>
                  <a:pt x="205320" y="11429"/>
                </a:lnTo>
                <a:lnTo>
                  <a:pt x="205320" y="13970"/>
                </a:lnTo>
                <a:lnTo>
                  <a:pt x="205181" y="15240"/>
                </a:lnTo>
                <a:lnTo>
                  <a:pt x="205181" y="17779"/>
                </a:lnTo>
                <a:lnTo>
                  <a:pt x="205041" y="19050"/>
                </a:lnTo>
                <a:lnTo>
                  <a:pt x="205041" y="21590"/>
                </a:lnTo>
                <a:lnTo>
                  <a:pt x="204901" y="22859"/>
                </a:lnTo>
                <a:lnTo>
                  <a:pt x="204901" y="24129"/>
                </a:lnTo>
                <a:lnTo>
                  <a:pt x="204622" y="26670"/>
                </a:lnTo>
                <a:lnTo>
                  <a:pt x="204622" y="27940"/>
                </a:lnTo>
                <a:lnTo>
                  <a:pt x="204330" y="30479"/>
                </a:lnTo>
                <a:lnTo>
                  <a:pt x="204203" y="33020"/>
                </a:lnTo>
                <a:lnTo>
                  <a:pt x="202933" y="43179"/>
                </a:lnTo>
                <a:lnTo>
                  <a:pt x="202653" y="44450"/>
                </a:lnTo>
                <a:lnTo>
                  <a:pt x="202374" y="46990"/>
                </a:lnTo>
                <a:lnTo>
                  <a:pt x="202095" y="48259"/>
                </a:lnTo>
                <a:lnTo>
                  <a:pt x="201955" y="49529"/>
                </a:lnTo>
                <a:lnTo>
                  <a:pt x="201383" y="52070"/>
                </a:lnTo>
                <a:lnTo>
                  <a:pt x="201256" y="53340"/>
                </a:lnTo>
                <a:lnTo>
                  <a:pt x="200126" y="58420"/>
                </a:lnTo>
                <a:lnTo>
                  <a:pt x="199986" y="59690"/>
                </a:lnTo>
                <a:lnTo>
                  <a:pt x="199148" y="63500"/>
                </a:lnTo>
                <a:lnTo>
                  <a:pt x="198729" y="64770"/>
                </a:lnTo>
                <a:lnTo>
                  <a:pt x="197319" y="71120"/>
                </a:lnTo>
                <a:lnTo>
                  <a:pt x="196900" y="72390"/>
                </a:lnTo>
                <a:lnTo>
                  <a:pt x="195783" y="77470"/>
                </a:lnTo>
                <a:lnTo>
                  <a:pt x="195364" y="78740"/>
                </a:lnTo>
                <a:lnTo>
                  <a:pt x="194233" y="83820"/>
                </a:lnTo>
                <a:lnTo>
                  <a:pt x="193814" y="85090"/>
                </a:lnTo>
                <a:lnTo>
                  <a:pt x="191846" y="93979"/>
                </a:lnTo>
                <a:lnTo>
                  <a:pt x="191719" y="95250"/>
                </a:lnTo>
                <a:lnTo>
                  <a:pt x="191147" y="96520"/>
                </a:lnTo>
                <a:lnTo>
                  <a:pt x="191020" y="99059"/>
                </a:lnTo>
                <a:lnTo>
                  <a:pt x="190449" y="100329"/>
                </a:lnTo>
                <a:lnTo>
                  <a:pt x="190309" y="101600"/>
                </a:lnTo>
                <a:lnTo>
                  <a:pt x="190030" y="102870"/>
                </a:lnTo>
                <a:lnTo>
                  <a:pt x="189750" y="105409"/>
                </a:lnTo>
                <a:lnTo>
                  <a:pt x="189471" y="106679"/>
                </a:lnTo>
                <a:lnTo>
                  <a:pt x="189052" y="110490"/>
                </a:lnTo>
                <a:lnTo>
                  <a:pt x="188772" y="111759"/>
                </a:lnTo>
                <a:lnTo>
                  <a:pt x="187642" y="121920"/>
                </a:lnTo>
                <a:lnTo>
                  <a:pt x="187363" y="123190"/>
                </a:lnTo>
                <a:lnTo>
                  <a:pt x="186804" y="128270"/>
                </a:lnTo>
                <a:lnTo>
                  <a:pt x="186524" y="129540"/>
                </a:lnTo>
                <a:lnTo>
                  <a:pt x="186245" y="132079"/>
                </a:lnTo>
                <a:lnTo>
                  <a:pt x="185966" y="133350"/>
                </a:lnTo>
                <a:lnTo>
                  <a:pt x="185826" y="134620"/>
                </a:lnTo>
                <a:lnTo>
                  <a:pt x="185546" y="135890"/>
                </a:lnTo>
                <a:lnTo>
                  <a:pt x="185407" y="137159"/>
                </a:lnTo>
                <a:lnTo>
                  <a:pt x="184848" y="139700"/>
                </a:lnTo>
                <a:lnTo>
                  <a:pt x="184696" y="140970"/>
                </a:lnTo>
                <a:lnTo>
                  <a:pt x="183019" y="148590"/>
                </a:lnTo>
                <a:lnTo>
                  <a:pt x="182600" y="149859"/>
                </a:lnTo>
                <a:lnTo>
                  <a:pt x="182041" y="152400"/>
                </a:lnTo>
                <a:lnTo>
                  <a:pt x="181609" y="153670"/>
                </a:lnTo>
                <a:lnTo>
                  <a:pt x="181330" y="154940"/>
                </a:lnTo>
                <a:lnTo>
                  <a:pt x="180911" y="156209"/>
                </a:lnTo>
                <a:lnTo>
                  <a:pt x="230568" y="156209"/>
                </a:lnTo>
                <a:lnTo>
                  <a:pt x="230149" y="154940"/>
                </a:lnTo>
                <a:lnTo>
                  <a:pt x="229869" y="153670"/>
                </a:lnTo>
                <a:lnTo>
                  <a:pt x="229438" y="152400"/>
                </a:lnTo>
                <a:lnTo>
                  <a:pt x="228879" y="149859"/>
                </a:lnTo>
                <a:lnTo>
                  <a:pt x="228460" y="148590"/>
                </a:lnTo>
                <a:lnTo>
                  <a:pt x="226771" y="140970"/>
                </a:lnTo>
                <a:lnTo>
                  <a:pt x="226631" y="139700"/>
                </a:lnTo>
                <a:lnTo>
                  <a:pt x="226072" y="137159"/>
                </a:lnTo>
                <a:lnTo>
                  <a:pt x="225932" y="135890"/>
                </a:lnTo>
                <a:lnTo>
                  <a:pt x="225653" y="134620"/>
                </a:lnTo>
                <a:lnTo>
                  <a:pt x="225513" y="133350"/>
                </a:lnTo>
                <a:lnTo>
                  <a:pt x="225234" y="132079"/>
                </a:lnTo>
                <a:lnTo>
                  <a:pt x="224955" y="129540"/>
                </a:lnTo>
                <a:lnTo>
                  <a:pt x="224675" y="128270"/>
                </a:lnTo>
                <a:lnTo>
                  <a:pt x="223977" y="121920"/>
                </a:lnTo>
                <a:lnTo>
                  <a:pt x="223685" y="120650"/>
                </a:lnTo>
                <a:lnTo>
                  <a:pt x="222707" y="111759"/>
                </a:lnTo>
                <a:lnTo>
                  <a:pt x="222427" y="110490"/>
                </a:lnTo>
                <a:lnTo>
                  <a:pt x="222008" y="106679"/>
                </a:lnTo>
                <a:lnTo>
                  <a:pt x="221729" y="105409"/>
                </a:lnTo>
                <a:lnTo>
                  <a:pt x="221449" y="102870"/>
                </a:lnTo>
                <a:lnTo>
                  <a:pt x="221170" y="101600"/>
                </a:lnTo>
                <a:lnTo>
                  <a:pt x="221030" y="100329"/>
                </a:lnTo>
                <a:lnTo>
                  <a:pt x="220738" y="99059"/>
                </a:lnTo>
                <a:lnTo>
                  <a:pt x="220611" y="99059"/>
                </a:lnTo>
                <a:lnTo>
                  <a:pt x="220332" y="96520"/>
                </a:lnTo>
                <a:lnTo>
                  <a:pt x="219760" y="95250"/>
                </a:lnTo>
                <a:lnTo>
                  <a:pt x="219621" y="93979"/>
                </a:lnTo>
                <a:lnTo>
                  <a:pt x="217665" y="85090"/>
                </a:lnTo>
                <a:lnTo>
                  <a:pt x="217246" y="83820"/>
                </a:lnTo>
                <a:lnTo>
                  <a:pt x="215836" y="77470"/>
                </a:lnTo>
                <a:lnTo>
                  <a:pt x="215417" y="76200"/>
                </a:lnTo>
                <a:lnTo>
                  <a:pt x="214579" y="72390"/>
                </a:lnTo>
                <a:lnTo>
                  <a:pt x="214147" y="71120"/>
                </a:lnTo>
                <a:lnTo>
                  <a:pt x="212750" y="64770"/>
                </a:lnTo>
                <a:lnTo>
                  <a:pt x="212331" y="63500"/>
                </a:lnTo>
                <a:lnTo>
                  <a:pt x="211493" y="59690"/>
                </a:lnTo>
                <a:lnTo>
                  <a:pt x="211353" y="58420"/>
                </a:lnTo>
                <a:lnTo>
                  <a:pt x="210223" y="53340"/>
                </a:lnTo>
                <a:lnTo>
                  <a:pt x="210096" y="52070"/>
                </a:lnTo>
                <a:lnTo>
                  <a:pt x="209524" y="49529"/>
                </a:lnTo>
                <a:lnTo>
                  <a:pt x="209245" y="46990"/>
                </a:lnTo>
                <a:lnTo>
                  <a:pt x="208965" y="45720"/>
                </a:lnTo>
                <a:lnTo>
                  <a:pt x="208826" y="44450"/>
                </a:lnTo>
                <a:lnTo>
                  <a:pt x="208546" y="43179"/>
                </a:lnTo>
                <a:lnTo>
                  <a:pt x="207568" y="34290"/>
                </a:lnTo>
                <a:lnTo>
                  <a:pt x="207276" y="33020"/>
                </a:lnTo>
                <a:lnTo>
                  <a:pt x="207149" y="31750"/>
                </a:lnTo>
                <a:lnTo>
                  <a:pt x="207149" y="30479"/>
                </a:lnTo>
                <a:lnTo>
                  <a:pt x="206857" y="27940"/>
                </a:lnTo>
                <a:lnTo>
                  <a:pt x="206857" y="26670"/>
                </a:lnTo>
                <a:lnTo>
                  <a:pt x="206717" y="25400"/>
                </a:lnTo>
                <a:lnTo>
                  <a:pt x="206717" y="24129"/>
                </a:lnTo>
                <a:lnTo>
                  <a:pt x="206578" y="22859"/>
                </a:lnTo>
                <a:lnTo>
                  <a:pt x="206578" y="21590"/>
                </a:lnTo>
                <a:lnTo>
                  <a:pt x="206438" y="20320"/>
                </a:lnTo>
                <a:lnTo>
                  <a:pt x="206438" y="19050"/>
                </a:lnTo>
                <a:lnTo>
                  <a:pt x="206298" y="17779"/>
                </a:lnTo>
                <a:lnTo>
                  <a:pt x="206298" y="15240"/>
                </a:lnTo>
                <a:lnTo>
                  <a:pt x="206159" y="13970"/>
                </a:lnTo>
                <a:lnTo>
                  <a:pt x="206159" y="11429"/>
                </a:lnTo>
                <a:lnTo>
                  <a:pt x="206019" y="10159"/>
                </a:lnTo>
                <a:lnTo>
                  <a:pt x="206019" y="3809"/>
                </a:lnTo>
                <a:lnTo>
                  <a:pt x="205879" y="254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470230" y="6350496"/>
            <a:ext cx="411480" cy="635635"/>
          </a:xfrm>
          <a:custGeom>
            <a:avLst/>
            <a:gdLst/>
            <a:ahLst/>
            <a:cxnLst/>
            <a:rect l="l" t="t" r="r" b="b"/>
            <a:pathLst>
              <a:path w="411480" h="635634">
                <a:moveTo>
                  <a:pt x="205600" y="635558"/>
                </a:moveTo>
                <a:lnTo>
                  <a:pt x="205460" y="634364"/>
                </a:lnTo>
                <a:lnTo>
                  <a:pt x="205460" y="633171"/>
                </a:lnTo>
                <a:lnTo>
                  <a:pt x="205460" y="631837"/>
                </a:lnTo>
                <a:lnTo>
                  <a:pt x="205460" y="630631"/>
                </a:lnTo>
                <a:lnTo>
                  <a:pt x="205460" y="629450"/>
                </a:lnTo>
                <a:lnTo>
                  <a:pt x="205320" y="628116"/>
                </a:lnTo>
                <a:lnTo>
                  <a:pt x="205320" y="626910"/>
                </a:lnTo>
                <a:lnTo>
                  <a:pt x="205320" y="625716"/>
                </a:lnTo>
                <a:lnTo>
                  <a:pt x="205181" y="624395"/>
                </a:lnTo>
                <a:lnTo>
                  <a:pt x="205181" y="623188"/>
                </a:lnTo>
                <a:lnTo>
                  <a:pt x="205181" y="621995"/>
                </a:lnTo>
                <a:lnTo>
                  <a:pt x="205041" y="620674"/>
                </a:lnTo>
                <a:lnTo>
                  <a:pt x="205041" y="619467"/>
                </a:lnTo>
                <a:lnTo>
                  <a:pt x="204901" y="618147"/>
                </a:lnTo>
                <a:lnTo>
                  <a:pt x="204901" y="616940"/>
                </a:lnTo>
                <a:lnTo>
                  <a:pt x="204762" y="615746"/>
                </a:lnTo>
                <a:lnTo>
                  <a:pt x="204622" y="614425"/>
                </a:lnTo>
                <a:lnTo>
                  <a:pt x="204622" y="613219"/>
                </a:lnTo>
                <a:lnTo>
                  <a:pt x="204482" y="612012"/>
                </a:lnTo>
                <a:lnTo>
                  <a:pt x="204330" y="610704"/>
                </a:lnTo>
                <a:lnTo>
                  <a:pt x="204203" y="609498"/>
                </a:lnTo>
                <a:lnTo>
                  <a:pt x="204050" y="608304"/>
                </a:lnTo>
                <a:lnTo>
                  <a:pt x="203911" y="606983"/>
                </a:lnTo>
                <a:lnTo>
                  <a:pt x="203771" y="605777"/>
                </a:lnTo>
                <a:lnTo>
                  <a:pt x="203631" y="604583"/>
                </a:lnTo>
                <a:lnTo>
                  <a:pt x="203352" y="603262"/>
                </a:lnTo>
                <a:lnTo>
                  <a:pt x="203212" y="602056"/>
                </a:lnTo>
                <a:lnTo>
                  <a:pt x="202933" y="600735"/>
                </a:lnTo>
                <a:lnTo>
                  <a:pt x="202793" y="599528"/>
                </a:lnTo>
                <a:lnTo>
                  <a:pt x="202514" y="598335"/>
                </a:lnTo>
                <a:lnTo>
                  <a:pt x="202234" y="597014"/>
                </a:lnTo>
                <a:lnTo>
                  <a:pt x="201955" y="595807"/>
                </a:lnTo>
                <a:lnTo>
                  <a:pt x="201675" y="594601"/>
                </a:lnTo>
                <a:lnTo>
                  <a:pt x="201383" y="593293"/>
                </a:lnTo>
                <a:lnTo>
                  <a:pt x="200977" y="592086"/>
                </a:lnTo>
                <a:lnTo>
                  <a:pt x="200685" y="590880"/>
                </a:lnTo>
                <a:lnTo>
                  <a:pt x="200266" y="589572"/>
                </a:lnTo>
                <a:lnTo>
                  <a:pt x="199847" y="588365"/>
                </a:lnTo>
                <a:lnTo>
                  <a:pt x="199428" y="587159"/>
                </a:lnTo>
                <a:lnTo>
                  <a:pt x="199008" y="585838"/>
                </a:lnTo>
                <a:lnTo>
                  <a:pt x="198589" y="584644"/>
                </a:lnTo>
                <a:lnTo>
                  <a:pt x="198031" y="583323"/>
                </a:lnTo>
                <a:lnTo>
                  <a:pt x="197611" y="582117"/>
                </a:lnTo>
                <a:lnTo>
                  <a:pt x="197040" y="580910"/>
                </a:lnTo>
                <a:lnTo>
                  <a:pt x="196481" y="579602"/>
                </a:lnTo>
                <a:lnTo>
                  <a:pt x="195783" y="578396"/>
                </a:lnTo>
                <a:lnTo>
                  <a:pt x="195224" y="577189"/>
                </a:lnTo>
                <a:lnTo>
                  <a:pt x="194513" y="575881"/>
                </a:lnTo>
                <a:lnTo>
                  <a:pt x="193814" y="574674"/>
                </a:lnTo>
                <a:lnTo>
                  <a:pt x="193116" y="573468"/>
                </a:lnTo>
                <a:lnTo>
                  <a:pt x="192417" y="572147"/>
                </a:lnTo>
                <a:lnTo>
                  <a:pt x="191579" y="570953"/>
                </a:lnTo>
                <a:lnTo>
                  <a:pt x="190728" y="569747"/>
                </a:lnTo>
                <a:lnTo>
                  <a:pt x="189890" y="568426"/>
                </a:lnTo>
                <a:lnTo>
                  <a:pt x="189052" y="567220"/>
                </a:lnTo>
                <a:lnTo>
                  <a:pt x="188074" y="566026"/>
                </a:lnTo>
                <a:lnTo>
                  <a:pt x="187083" y="564705"/>
                </a:lnTo>
                <a:lnTo>
                  <a:pt x="186105" y="563498"/>
                </a:lnTo>
                <a:lnTo>
                  <a:pt x="185127" y="562190"/>
                </a:lnTo>
                <a:lnTo>
                  <a:pt x="183997" y="560984"/>
                </a:lnTo>
                <a:lnTo>
                  <a:pt x="182879" y="559777"/>
                </a:lnTo>
                <a:lnTo>
                  <a:pt x="181762" y="558469"/>
                </a:lnTo>
                <a:lnTo>
                  <a:pt x="180632" y="557263"/>
                </a:lnTo>
                <a:lnTo>
                  <a:pt x="179374" y="556056"/>
                </a:lnTo>
                <a:lnTo>
                  <a:pt x="178104" y="554735"/>
                </a:lnTo>
                <a:lnTo>
                  <a:pt x="176847" y="553542"/>
                </a:lnTo>
                <a:lnTo>
                  <a:pt x="175590" y="552335"/>
                </a:lnTo>
                <a:lnTo>
                  <a:pt x="174180" y="551014"/>
                </a:lnTo>
                <a:lnTo>
                  <a:pt x="172783" y="549808"/>
                </a:lnTo>
                <a:lnTo>
                  <a:pt x="171373" y="548601"/>
                </a:lnTo>
                <a:lnTo>
                  <a:pt x="169976" y="547293"/>
                </a:lnTo>
                <a:lnTo>
                  <a:pt x="168567" y="546087"/>
                </a:lnTo>
                <a:lnTo>
                  <a:pt x="167030" y="544779"/>
                </a:lnTo>
                <a:lnTo>
                  <a:pt x="165480" y="543572"/>
                </a:lnTo>
                <a:lnTo>
                  <a:pt x="163944" y="542366"/>
                </a:lnTo>
                <a:lnTo>
                  <a:pt x="162407" y="541045"/>
                </a:lnTo>
                <a:lnTo>
                  <a:pt x="160718" y="539851"/>
                </a:lnTo>
                <a:lnTo>
                  <a:pt x="159181" y="538645"/>
                </a:lnTo>
                <a:lnTo>
                  <a:pt x="157492" y="537324"/>
                </a:lnTo>
                <a:lnTo>
                  <a:pt x="155816" y="536117"/>
                </a:lnTo>
                <a:lnTo>
                  <a:pt x="154127" y="534923"/>
                </a:lnTo>
                <a:lnTo>
                  <a:pt x="152438" y="533603"/>
                </a:lnTo>
                <a:lnTo>
                  <a:pt x="150621" y="532396"/>
                </a:lnTo>
                <a:lnTo>
                  <a:pt x="148945" y="531190"/>
                </a:lnTo>
                <a:lnTo>
                  <a:pt x="147116" y="529882"/>
                </a:lnTo>
                <a:lnTo>
                  <a:pt x="145427" y="528675"/>
                </a:lnTo>
                <a:lnTo>
                  <a:pt x="143611" y="527342"/>
                </a:lnTo>
                <a:lnTo>
                  <a:pt x="141922" y="526160"/>
                </a:lnTo>
                <a:lnTo>
                  <a:pt x="140106" y="524954"/>
                </a:lnTo>
                <a:lnTo>
                  <a:pt x="138277" y="523633"/>
                </a:lnTo>
                <a:lnTo>
                  <a:pt x="136588" y="522427"/>
                </a:lnTo>
                <a:lnTo>
                  <a:pt x="134772" y="521233"/>
                </a:lnTo>
                <a:lnTo>
                  <a:pt x="132943" y="519912"/>
                </a:lnTo>
                <a:lnTo>
                  <a:pt x="131267" y="518706"/>
                </a:lnTo>
                <a:lnTo>
                  <a:pt x="129438" y="517499"/>
                </a:lnTo>
                <a:lnTo>
                  <a:pt x="127761" y="516191"/>
                </a:lnTo>
                <a:lnTo>
                  <a:pt x="125945" y="514984"/>
                </a:lnTo>
                <a:lnTo>
                  <a:pt x="124256" y="513778"/>
                </a:lnTo>
                <a:lnTo>
                  <a:pt x="122567" y="512470"/>
                </a:lnTo>
                <a:lnTo>
                  <a:pt x="120891" y="511263"/>
                </a:lnTo>
                <a:lnTo>
                  <a:pt x="119202" y="509930"/>
                </a:lnTo>
                <a:lnTo>
                  <a:pt x="117525" y="508749"/>
                </a:lnTo>
                <a:lnTo>
                  <a:pt x="115836" y="507542"/>
                </a:lnTo>
                <a:lnTo>
                  <a:pt x="114299" y="506209"/>
                </a:lnTo>
                <a:lnTo>
                  <a:pt x="112750" y="505015"/>
                </a:lnTo>
                <a:lnTo>
                  <a:pt x="111074" y="503821"/>
                </a:lnTo>
                <a:lnTo>
                  <a:pt x="109524" y="502488"/>
                </a:lnTo>
                <a:lnTo>
                  <a:pt x="108127" y="501294"/>
                </a:lnTo>
                <a:lnTo>
                  <a:pt x="106578" y="500087"/>
                </a:lnTo>
                <a:lnTo>
                  <a:pt x="105181" y="498767"/>
                </a:lnTo>
                <a:lnTo>
                  <a:pt x="103644" y="497573"/>
                </a:lnTo>
                <a:lnTo>
                  <a:pt x="102234" y="496366"/>
                </a:lnTo>
                <a:lnTo>
                  <a:pt x="100825" y="495058"/>
                </a:lnTo>
                <a:lnTo>
                  <a:pt x="99567" y="493852"/>
                </a:lnTo>
                <a:lnTo>
                  <a:pt x="98170" y="492518"/>
                </a:lnTo>
                <a:lnTo>
                  <a:pt x="96900" y="491324"/>
                </a:lnTo>
                <a:lnTo>
                  <a:pt x="95503" y="490131"/>
                </a:lnTo>
                <a:lnTo>
                  <a:pt x="94233" y="488797"/>
                </a:lnTo>
                <a:lnTo>
                  <a:pt x="92976" y="487603"/>
                </a:lnTo>
                <a:lnTo>
                  <a:pt x="91859" y="486397"/>
                </a:lnTo>
                <a:lnTo>
                  <a:pt x="90589" y="485076"/>
                </a:lnTo>
                <a:lnTo>
                  <a:pt x="89331" y="483882"/>
                </a:lnTo>
                <a:lnTo>
                  <a:pt x="88214" y="482676"/>
                </a:lnTo>
                <a:lnTo>
                  <a:pt x="86944" y="481355"/>
                </a:lnTo>
                <a:lnTo>
                  <a:pt x="85826" y="480161"/>
                </a:lnTo>
                <a:lnTo>
                  <a:pt x="84696" y="478955"/>
                </a:lnTo>
                <a:lnTo>
                  <a:pt x="83438" y="477621"/>
                </a:lnTo>
                <a:lnTo>
                  <a:pt x="82321" y="476440"/>
                </a:lnTo>
                <a:lnTo>
                  <a:pt x="81203" y="475233"/>
                </a:lnTo>
                <a:lnTo>
                  <a:pt x="79933" y="473900"/>
                </a:lnTo>
                <a:lnTo>
                  <a:pt x="78816" y="472706"/>
                </a:lnTo>
                <a:lnTo>
                  <a:pt x="77685" y="471385"/>
                </a:lnTo>
                <a:lnTo>
                  <a:pt x="76428" y="470192"/>
                </a:lnTo>
                <a:lnTo>
                  <a:pt x="75158" y="468985"/>
                </a:lnTo>
                <a:lnTo>
                  <a:pt x="74040" y="467664"/>
                </a:lnTo>
                <a:lnTo>
                  <a:pt x="72783" y="466470"/>
                </a:lnTo>
                <a:lnTo>
                  <a:pt x="71513" y="465264"/>
                </a:lnTo>
                <a:lnTo>
                  <a:pt x="70116" y="463943"/>
                </a:lnTo>
                <a:lnTo>
                  <a:pt x="68859" y="462749"/>
                </a:lnTo>
                <a:lnTo>
                  <a:pt x="67449" y="461543"/>
                </a:lnTo>
                <a:lnTo>
                  <a:pt x="66192" y="460209"/>
                </a:lnTo>
                <a:lnTo>
                  <a:pt x="64795" y="459028"/>
                </a:lnTo>
                <a:lnTo>
                  <a:pt x="63245" y="457822"/>
                </a:lnTo>
                <a:lnTo>
                  <a:pt x="61848" y="456488"/>
                </a:lnTo>
                <a:lnTo>
                  <a:pt x="60299" y="455294"/>
                </a:lnTo>
                <a:lnTo>
                  <a:pt x="58750" y="453974"/>
                </a:lnTo>
                <a:lnTo>
                  <a:pt x="57213" y="452767"/>
                </a:lnTo>
                <a:lnTo>
                  <a:pt x="55537" y="451573"/>
                </a:lnTo>
                <a:lnTo>
                  <a:pt x="53987" y="450253"/>
                </a:lnTo>
                <a:lnTo>
                  <a:pt x="52311" y="449046"/>
                </a:lnTo>
                <a:lnTo>
                  <a:pt x="50622" y="447852"/>
                </a:lnTo>
                <a:lnTo>
                  <a:pt x="48793" y="446519"/>
                </a:lnTo>
                <a:lnTo>
                  <a:pt x="47116" y="445325"/>
                </a:lnTo>
                <a:lnTo>
                  <a:pt x="45288" y="444131"/>
                </a:lnTo>
                <a:lnTo>
                  <a:pt x="43472" y="442798"/>
                </a:lnTo>
                <a:lnTo>
                  <a:pt x="41643" y="441604"/>
                </a:lnTo>
                <a:lnTo>
                  <a:pt x="39827" y="440410"/>
                </a:lnTo>
                <a:lnTo>
                  <a:pt x="37998" y="439077"/>
                </a:lnTo>
                <a:lnTo>
                  <a:pt x="36182" y="437883"/>
                </a:lnTo>
                <a:lnTo>
                  <a:pt x="34213" y="436562"/>
                </a:lnTo>
                <a:lnTo>
                  <a:pt x="32384" y="435355"/>
                </a:lnTo>
                <a:lnTo>
                  <a:pt x="30568" y="434162"/>
                </a:lnTo>
                <a:lnTo>
                  <a:pt x="28600" y="432828"/>
                </a:lnTo>
                <a:lnTo>
                  <a:pt x="26784" y="431634"/>
                </a:lnTo>
                <a:lnTo>
                  <a:pt x="24955" y="430441"/>
                </a:lnTo>
                <a:lnTo>
                  <a:pt x="23139" y="429107"/>
                </a:lnTo>
                <a:lnTo>
                  <a:pt x="21450" y="427901"/>
                </a:lnTo>
                <a:lnTo>
                  <a:pt x="19621" y="426719"/>
                </a:lnTo>
                <a:lnTo>
                  <a:pt x="17945" y="425386"/>
                </a:lnTo>
                <a:lnTo>
                  <a:pt x="16408" y="424179"/>
                </a:lnTo>
                <a:lnTo>
                  <a:pt x="14719" y="422986"/>
                </a:lnTo>
                <a:lnTo>
                  <a:pt x="13182" y="421665"/>
                </a:lnTo>
                <a:lnTo>
                  <a:pt x="11772" y="420458"/>
                </a:lnTo>
                <a:lnTo>
                  <a:pt x="10363" y="419150"/>
                </a:lnTo>
                <a:lnTo>
                  <a:pt x="8966" y="417944"/>
                </a:lnTo>
                <a:lnTo>
                  <a:pt x="7708" y="416750"/>
                </a:lnTo>
                <a:lnTo>
                  <a:pt x="6591" y="415416"/>
                </a:lnTo>
                <a:lnTo>
                  <a:pt x="5460" y="414210"/>
                </a:lnTo>
                <a:lnTo>
                  <a:pt x="977" y="406768"/>
                </a:lnTo>
                <a:lnTo>
                  <a:pt x="546" y="405574"/>
                </a:lnTo>
                <a:lnTo>
                  <a:pt x="279" y="404253"/>
                </a:lnTo>
                <a:lnTo>
                  <a:pt x="126" y="403047"/>
                </a:lnTo>
                <a:lnTo>
                  <a:pt x="0" y="401726"/>
                </a:lnTo>
                <a:lnTo>
                  <a:pt x="126" y="400532"/>
                </a:lnTo>
                <a:lnTo>
                  <a:pt x="279" y="399326"/>
                </a:lnTo>
                <a:lnTo>
                  <a:pt x="546" y="398005"/>
                </a:lnTo>
                <a:lnTo>
                  <a:pt x="977" y="396798"/>
                </a:lnTo>
                <a:lnTo>
                  <a:pt x="1536" y="395604"/>
                </a:lnTo>
                <a:lnTo>
                  <a:pt x="2095" y="394284"/>
                </a:lnTo>
                <a:lnTo>
                  <a:pt x="2933" y="393077"/>
                </a:lnTo>
                <a:lnTo>
                  <a:pt x="3771" y="391883"/>
                </a:lnTo>
                <a:lnTo>
                  <a:pt x="4622" y="390563"/>
                </a:lnTo>
                <a:lnTo>
                  <a:pt x="10794" y="384441"/>
                </a:lnTo>
                <a:lnTo>
                  <a:pt x="12331" y="383108"/>
                </a:lnTo>
                <a:lnTo>
                  <a:pt x="13881" y="381914"/>
                </a:lnTo>
                <a:lnTo>
                  <a:pt x="15557" y="380593"/>
                </a:lnTo>
                <a:lnTo>
                  <a:pt x="17246" y="379387"/>
                </a:lnTo>
                <a:lnTo>
                  <a:pt x="19062" y="378180"/>
                </a:lnTo>
                <a:lnTo>
                  <a:pt x="20891" y="376872"/>
                </a:lnTo>
                <a:lnTo>
                  <a:pt x="22720" y="375665"/>
                </a:lnTo>
                <a:lnTo>
                  <a:pt x="24676" y="374459"/>
                </a:lnTo>
                <a:lnTo>
                  <a:pt x="26644" y="373151"/>
                </a:lnTo>
                <a:lnTo>
                  <a:pt x="28600" y="371944"/>
                </a:lnTo>
                <a:lnTo>
                  <a:pt x="30708" y="370738"/>
                </a:lnTo>
                <a:lnTo>
                  <a:pt x="32664" y="369417"/>
                </a:lnTo>
                <a:lnTo>
                  <a:pt x="34772" y="368223"/>
                </a:lnTo>
                <a:lnTo>
                  <a:pt x="36880" y="367017"/>
                </a:lnTo>
                <a:lnTo>
                  <a:pt x="38976" y="365696"/>
                </a:lnTo>
                <a:lnTo>
                  <a:pt x="41084" y="364489"/>
                </a:lnTo>
                <a:lnTo>
                  <a:pt x="43192" y="363181"/>
                </a:lnTo>
                <a:lnTo>
                  <a:pt x="45288" y="361975"/>
                </a:lnTo>
                <a:lnTo>
                  <a:pt x="47396" y="360768"/>
                </a:lnTo>
                <a:lnTo>
                  <a:pt x="49491" y="359460"/>
                </a:lnTo>
                <a:lnTo>
                  <a:pt x="51612" y="358254"/>
                </a:lnTo>
                <a:lnTo>
                  <a:pt x="53708" y="357047"/>
                </a:lnTo>
                <a:lnTo>
                  <a:pt x="55676" y="355739"/>
                </a:lnTo>
                <a:lnTo>
                  <a:pt x="57632" y="354533"/>
                </a:lnTo>
                <a:lnTo>
                  <a:pt x="59740" y="353326"/>
                </a:lnTo>
                <a:lnTo>
                  <a:pt x="61696" y="352005"/>
                </a:lnTo>
                <a:lnTo>
                  <a:pt x="63525" y="350812"/>
                </a:lnTo>
                <a:lnTo>
                  <a:pt x="65493" y="349605"/>
                </a:lnTo>
                <a:lnTo>
                  <a:pt x="67309" y="348284"/>
                </a:lnTo>
                <a:lnTo>
                  <a:pt x="69138" y="347078"/>
                </a:lnTo>
                <a:lnTo>
                  <a:pt x="70954" y="345770"/>
                </a:lnTo>
                <a:lnTo>
                  <a:pt x="72783" y="344563"/>
                </a:lnTo>
                <a:lnTo>
                  <a:pt x="74460" y="343357"/>
                </a:lnTo>
                <a:lnTo>
                  <a:pt x="76149" y="342049"/>
                </a:lnTo>
                <a:lnTo>
                  <a:pt x="77825" y="340842"/>
                </a:lnTo>
                <a:lnTo>
                  <a:pt x="79374" y="339636"/>
                </a:lnTo>
                <a:lnTo>
                  <a:pt x="80924" y="338315"/>
                </a:lnTo>
                <a:lnTo>
                  <a:pt x="82461" y="337121"/>
                </a:lnTo>
                <a:lnTo>
                  <a:pt x="83997" y="335914"/>
                </a:lnTo>
                <a:lnTo>
                  <a:pt x="85407" y="334594"/>
                </a:lnTo>
                <a:lnTo>
                  <a:pt x="86944" y="333387"/>
                </a:lnTo>
                <a:lnTo>
                  <a:pt x="88353" y="332193"/>
                </a:lnTo>
                <a:lnTo>
                  <a:pt x="89611" y="330873"/>
                </a:lnTo>
                <a:lnTo>
                  <a:pt x="91020" y="329666"/>
                </a:lnTo>
                <a:lnTo>
                  <a:pt x="92278" y="328358"/>
                </a:lnTo>
                <a:lnTo>
                  <a:pt x="93535" y="327151"/>
                </a:lnTo>
                <a:lnTo>
                  <a:pt x="94805" y="325945"/>
                </a:lnTo>
                <a:lnTo>
                  <a:pt x="96062" y="324637"/>
                </a:lnTo>
                <a:lnTo>
                  <a:pt x="97180" y="323430"/>
                </a:lnTo>
                <a:lnTo>
                  <a:pt x="98450" y="322224"/>
                </a:lnTo>
                <a:lnTo>
                  <a:pt x="99567" y="320903"/>
                </a:lnTo>
                <a:lnTo>
                  <a:pt x="100698" y="319697"/>
                </a:lnTo>
                <a:lnTo>
                  <a:pt x="101955" y="318503"/>
                </a:lnTo>
                <a:lnTo>
                  <a:pt x="102933" y="317182"/>
                </a:lnTo>
                <a:lnTo>
                  <a:pt x="104051" y="315975"/>
                </a:lnTo>
                <a:lnTo>
                  <a:pt x="105181" y="314769"/>
                </a:lnTo>
                <a:lnTo>
                  <a:pt x="106298" y="313461"/>
                </a:lnTo>
                <a:lnTo>
                  <a:pt x="107289" y="312254"/>
                </a:lnTo>
                <a:lnTo>
                  <a:pt x="108407" y="310934"/>
                </a:lnTo>
                <a:lnTo>
                  <a:pt x="109524" y="309740"/>
                </a:lnTo>
                <a:lnTo>
                  <a:pt x="110515" y="308533"/>
                </a:lnTo>
                <a:lnTo>
                  <a:pt x="111632" y="307212"/>
                </a:lnTo>
                <a:lnTo>
                  <a:pt x="112610" y="306019"/>
                </a:lnTo>
                <a:lnTo>
                  <a:pt x="113741" y="304812"/>
                </a:lnTo>
                <a:lnTo>
                  <a:pt x="114719" y="303491"/>
                </a:lnTo>
                <a:lnTo>
                  <a:pt x="115696" y="302285"/>
                </a:lnTo>
                <a:lnTo>
                  <a:pt x="116814" y="301078"/>
                </a:lnTo>
                <a:lnTo>
                  <a:pt x="117805" y="299770"/>
                </a:lnTo>
                <a:lnTo>
                  <a:pt x="118922" y="298564"/>
                </a:lnTo>
                <a:lnTo>
                  <a:pt x="119900" y="297357"/>
                </a:lnTo>
                <a:lnTo>
                  <a:pt x="121030" y="296049"/>
                </a:lnTo>
                <a:lnTo>
                  <a:pt x="122008" y="294843"/>
                </a:lnTo>
                <a:lnTo>
                  <a:pt x="123126" y="293636"/>
                </a:lnTo>
                <a:lnTo>
                  <a:pt x="124117" y="292328"/>
                </a:lnTo>
                <a:lnTo>
                  <a:pt x="125234" y="291122"/>
                </a:lnTo>
                <a:lnTo>
                  <a:pt x="126352" y="289788"/>
                </a:lnTo>
                <a:lnTo>
                  <a:pt x="127342" y="288594"/>
                </a:lnTo>
                <a:lnTo>
                  <a:pt x="128460" y="287400"/>
                </a:lnTo>
                <a:lnTo>
                  <a:pt x="129438" y="286067"/>
                </a:lnTo>
                <a:lnTo>
                  <a:pt x="130568" y="284873"/>
                </a:lnTo>
                <a:lnTo>
                  <a:pt x="131546" y="283667"/>
                </a:lnTo>
                <a:lnTo>
                  <a:pt x="132664" y="282346"/>
                </a:lnTo>
                <a:lnTo>
                  <a:pt x="133794" y="281152"/>
                </a:lnTo>
                <a:lnTo>
                  <a:pt x="134772" y="279946"/>
                </a:lnTo>
                <a:lnTo>
                  <a:pt x="135889" y="278637"/>
                </a:lnTo>
                <a:lnTo>
                  <a:pt x="136880" y="277431"/>
                </a:lnTo>
                <a:lnTo>
                  <a:pt x="137998" y="276224"/>
                </a:lnTo>
                <a:lnTo>
                  <a:pt x="138976" y="274904"/>
                </a:lnTo>
                <a:lnTo>
                  <a:pt x="140106" y="273710"/>
                </a:lnTo>
                <a:lnTo>
                  <a:pt x="141084" y="272376"/>
                </a:lnTo>
                <a:lnTo>
                  <a:pt x="142062" y="271183"/>
                </a:lnTo>
                <a:lnTo>
                  <a:pt x="143179" y="269976"/>
                </a:lnTo>
                <a:lnTo>
                  <a:pt x="144170" y="268655"/>
                </a:lnTo>
                <a:lnTo>
                  <a:pt x="145148" y="267461"/>
                </a:lnTo>
                <a:lnTo>
                  <a:pt x="146126" y="266255"/>
                </a:lnTo>
                <a:lnTo>
                  <a:pt x="147116" y="264934"/>
                </a:lnTo>
                <a:lnTo>
                  <a:pt x="148094" y="263740"/>
                </a:lnTo>
                <a:lnTo>
                  <a:pt x="149072" y="262534"/>
                </a:lnTo>
                <a:lnTo>
                  <a:pt x="149923" y="261213"/>
                </a:lnTo>
                <a:lnTo>
                  <a:pt x="150901" y="260019"/>
                </a:lnTo>
                <a:lnTo>
                  <a:pt x="151891" y="258813"/>
                </a:lnTo>
                <a:lnTo>
                  <a:pt x="152717" y="257479"/>
                </a:lnTo>
                <a:lnTo>
                  <a:pt x="153568" y="256298"/>
                </a:lnTo>
                <a:lnTo>
                  <a:pt x="154406" y="254965"/>
                </a:lnTo>
                <a:lnTo>
                  <a:pt x="155244" y="253771"/>
                </a:lnTo>
                <a:lnTo>
                  <a:pt x="156095" y="252564"/>
                </a:lnTo>
                <a:lnTo>
                  <a:pt x="156933" y="251244"/>
                </a:lnTo>
                <a:lnTo>
                  <a:pt x="157632" y="250050"/>
                </a:lnTo>
                <a:lnTo>
                  <a:pt x="158483" y="248843"/>
                </a:lnTo>
                <a:lnTo>
                  <a:pt x="159181" y="247522"/>
                </a:lnTo>
                <a:lnTo>
                  <a:pt x="159880" y="246329"/>
                </a:lnTo>
                <a:lnTo>
                  <a:pt x="160578" y="245122"/>
                </a:lnTo>
                <a:lnTo>
                  <a:pt x="161277" y="243789"/>
                </a:lnTo>
                <a:lnTo>
                  <a:pt x="161836" y="242608"/>
                </a:lnTo>
                <a:lnTo>
                  <a:pt x="162547" y="241401"/>
                </a:lnTo>
                <a:lnTo>
                  <a:pt x="163106" y="240068"/>
                </a:lnTo>
                <a:lnTo>
                  <a:pt x="163664" y="238874"/>
                </a:lnTo>
                <a:lnTo>
                  <a:pt x="164223" y="237553"/>
                </a:lnTo>
                <a:lnTo>
                  <a:pt x="164642" y="236346"/>
                </a:lnTo>
                <a:lnTo>
                  <a:pt x="165201" y="235153"/>
                </a:lnTo>
                <a:lnTo>
                  <a:pt x="165633" y="233832"/>
                </a:lnTo>
                <a:lnTo>
                  <a:pt x="166052" y="232625"/>
                </a:lnTo>
                <a:lnTo>
                  <a:pt x="166471" y="231432"/>
                </a:lnTo>
                <a:lnTo>
                  <a:pt x="166890" y="230098"/>
                </a:lnTo>
                <a:lnTo>
                  <a:pt x="167309" y="228904"/>
                </a:lnTo>
                <a:lnTo>
                  <a:pt x="167589" y="227710"/>
                </a:lnTo>
                <a:lnTo>
                  <a:pt x="168020" y="226377"/>
                </a:lnTo>
                <a:lnTo>
                  <a:pt x="168287" y="225183"/>
                </a:lnTo>
                <a:lnTo>
                  <a:pt x="168567" y="223989"/>
                </a:lnTo>
                <a:lnTo>
                  <a:pt x="168846" y="222656"/>
                </a:lnTo>
                <a:lnTo>
                  <a:pt x="169138" y="221462"/>
                </a:lnTo>
                <a:lnTo>
                  <a:pt x="169278" y="220141"/>
                </a:lnTo>
                <a:lnTo>
                  <a:pt x="169557" y="218935"/>
                </a:lnTo>
                <a:lnTo>
                  <a:pt x="169697" y="217741"/>
                </a:lnTo>
                <a:lnTo>
                  <a:pt x="169837" y="216420"/>
                </a:lnTo>
                <a:lnTo>
                  <a:pt x="170116" y="215214"/>
                </a:lnTo>
                <a:lnTo>
                  <a:pt x="170256" y="214020"/>
                </a:lnTo>
                <a:lnTo>
                  <a:pt x="170395" y="212686"/>
                </a:lnTo>
                <a:lnTo>
                  <a:pt x="170535" y="211480"/>
                </a:lnTo>
                <a:lnTo>
                  <a:pt x="170675" y="210299"/>
                </a:lnTo>
                <a:lnTo>
                  <a:pt x="170675" y="208965"/>
                </a:lnTo>
                <a:lnTo>
                  <a:pt x="170814" y="207759"/>
                </a:lnTo>
                <a:lnTo>
                  <a:pt x="170954" y="206565"/>
                </a:lnTo>
                <a:lnTo>
                  <a:pt x="171094" y="205244"/>
                </a:lnTo>
                <a:lnTo>
                  <a:pt x="171234" y="204038"/>
                </a:lnTo>
                <a:lnTo>
                  <a:pt x="171234" y="202844"/>
                </a:lnTo>
                <a:lnTo>
                  <a:pt x="171373" y="201523"/>
                </a:lnTo>
                <a:lnTo>
                  <a:pt x="171513" y="200317"/>
                </a:lnTo>
                <a:lnTo>
                  <a:pt x="171665" y="198996"/>
                </a:lnTo>
                <a:lnTo>
                  <a:pt x="171792" y="197802"/>
                </a:lnTo>
                <a:lnTo>
                  <a:pt x="171792" y="196608"/>
                </a:lnTo>
                <a:lnTo>
                  <a:pt x="171945" y="195275"/>
                </a:lnTo>
                <a:lnTo>
                  <a:pt x="172072" y="194068"/>
                </a:lnTo>
                <a:lnTo>
                  <a:pt x="172224" y="192887"/>
                </a:lnTo>
                <a:lnTo>
                  <a:pt x="172364" y="191554"/>
                </a:lnTo>
                <a:lnTo>
                  <a:pt x="172643" y="190347"/>
                </a:lnTo>
                <a:lnTo>
                  <a:pt x="172783" y="189153"/>
                </a:lnTo>
                <a:lnTo>
                  <a:pt x="172923" y="187832"/>
                </a:lnTo>
                <a:lnTo>
                  <a:pt x="173202" y="186626"/>
                </a:lnTo>
                <a:lnTo>
                  <a:pt x="173342" y="185432"/>
                </a:lnTo>
                <a:lnTo>
                  <a:pt x="173621" y="184111"/>
                </a:lnTo>
                <a:lnTo>
                  <a:pt x="173761" y="182905"/>
                </a:lnTo>
                <a:lnTo>
                  <a:pt x="174040" y="181584"/>
                </a:lnTo>
                <a:lnTo>
                  <a:pt x="174320" y="180378"/>
                </a:lnTo>
                <a:lnTo>
                  <a:pt x="174612" y="179184"/>
                </a:lnTo>
                <a:lnTo>
                  <a:pt x="174891" y="177863"/>
                </a:lnTo>
                <a:lnTo>
                  <a:pt x="175171" y="176656"/>
                </a:lnTo>
                <a:lnTo>
                  <a:pt x="175437" y="175450"/>
                </a:lnTo>
                <a:lnTo>
                  <a:pt x="175729" y="174142"/>
                </a:lnTo>
                <a:lnTo>
                  <a:pt x="176009" y="172935"/>
                </a:lnTo>
                <a:lnTo>
                  <a:pt x="176428" y="171742"/>
                </a:lnTo>
                <a:lnTo>
                  <a:pt x="176707" y="170421"/>
                </a:lnTo>
                <a:lnTo>
                  <a:pt x="176987" y="169214"/>
                </a:lnTo>
                <a:lnTo>
                  <a:pt x="177406" y="168020"/>
                </a:lnTo>
                <a:lnTo>
                  <a:pt x="177685" y="166687"/>
                </a:lnTo>
                <a:lnTo>
                  <a:pt x="178104" y="165493"/>
                </a:lnTo>
                <a:lnTo>
                  <a:pt x="178536" y="164172"/>
                </a:lnTo>
                <a:lnTo>
                  <a:pt x="178815" y="162966"/>
                </a:lnTo>
                <a:lnTo>
                  <a:pt x="179235" y="161759"/>
                </a:lnTo>
                <a:lnTo>
                  <a:pt x="179514" y="160451"/>
                </a:lnTo>
                <a:lnTo>
                  <a:pt x="179933" y="159245"/>
                </a:lnTo>
                <a:lnTo>
                  <a:pt x="180212" y="158038"/>
                </a:lnTo>
                <a:lnTo>
                  <a:pt x="180632" y="156730"/>
                </a:lnTo>
                <a:lnTo>
                  <a:pt x="180911" y="155524"/>
                </a:lnTo>
                <a:lnTo>
                  <a:pt x="181330" y="154317"/>
                </a:lnTo>
                <a:lnTo>
                  <a:pt x="181609" y="153009"/>
                </a:lnTo>
                <a:lnTo>
                  <a:pt x="182041" y="151803"/>
                </a:lnTo>
                <a:lnTo>
                  <a:pt x="182321" y="150596"/>
                </a:lnTo>
                <a:lnTo>
                  <a:pt x="182600" y="149275"/>
                </a:lnTo>
                <a:lnTo>
                  <a:pt x="183019" y="148081"/>
                </a:lnTo>
                <a:lnTo>
                  <a:pt x="183299" y="146761"/>
                </a:lnTo>
                <a:lnTo>
                  <a:pt x="183578" y="145554"/>
                </a:lnTo>
                <a:lnTo>
                  <a:pt x="183857" y="144360"/>
                </a:lnTo>
                <a:lnTo>
                  <a:pt x="184137" y="143040"/>
                </a:lnTo>
                <a:lnTo>
                  <a:pt x="184429" y="141833"/>
                </a:lnTo>
                <a:lnTo>
                  <a:pt x="184696" y="140627"/>
                </a:lnTo>
                <a:lnTo>
                  <a:pt x="184848" y="139306"/>
                </a:lnTo>
                <a:lnTo>
                  <a:pt x="185127" y="138112"/>
                </a:lnTo>
                <a:lnTo>
                  <a:pt x="185407" y="136905"/>
                </a:lnTo>
                <a:lnTo>
                  <a:pt x="185546" y="135585"/>
                </a:lnTo>
                <a:lnTo>
                  <a:pt x="185826" y="134391"/>
                </a:lnTo>
                <a:lnTo>
                  <a:pt x="185966" y="133184"/>
                </a:lnTo>
                <a:lnTo>
                  <a:pt x="186245" y="131864"/>
                </a:lnTo>
                <a:lnTo>
                  <a:pt x="186385" y="130670"/>
                </a:lnTo>
                <a:lnTo>
                  <a:pt x="186524" y="129349"/>
                </a:lnTo>
                <a:lnTo>
                  <a:pt x="186804" y="128142"/>
                </a:lnTo>
                <a:lnTo>
                  <a:pt x="186943" y="126936"/>
                </a:lnTo>
                <a:lnTo>
                  <a:pt x="187083" y="125615"/>
                </a:lnTo>
                <a:lnTo>
                  <a:pt x="187223" y="124421"/>
                </a:lnTo>
                <a:lnTo>
                  <a:pt x="187363" y="123215"/>
                </a:lnTo>
                <a:lnTo>
                  <a:pt x="187642" y="121894"/>
                </a:lnTo>
                <a:lnTo>
                  <a:pt x="187794" y="120688"/>
                </a:lnTo>
                <a:lnTo>
                  <a:pt x="187921" y="119494"/>
                </a:lnTo>
                <a:lnTo>
                  <a:pt x="188074" y="118173"/>
                </a:lnTo>
                <a:lnTo>
                  <a:pt x="188201" y="116979"/>
                </a:lnTo>
                <a:lnTo>
                  <a:pt x="188353" y="115773"/>
                </a:lnTo>
                <a:lnTo>
                  <a:pt x="188493" y="114452"/>
                </a:lnTo>
                <a:lnTo>
                  <a:pt x="188633" y="113245"/>
                </a:lnTo>
                <a:lnTo>
                  <a:pt x="188772" y="112052"/>
                </a:lnTo>
                <a:lnTo>
                  <a:pt x="189052" y="110731"/>
                </a:lnTo>
                <a:lnTo>
                  <a:pt x="189191" y="109524"/>
                </a:lnTo>
                <a:lnTo>
                  <a:pt x="189331" y="108203"/>
                </a:lnTo>
                <a:lnTo>
                  <a:pt x="189471" y="106997"/>
                </a:lnTo>
                <a:lnTo>
                  <a:pt x="189750" y="105803"/>
                </a:lnTo>
                <a:lnTo>
                  <a:pt x="189890" y="104482"/>
                </a:lnTo>
                <a:lnTo>
                  <a:pt x="190030" y="103276"/>
                </a:lnTo>
                <a:lnTo>
                  <a:pt x="190309" y="102082"/>
                </a:lnTo>
                <a:lnTo>
                  <a:pt x="190449" y="100761"/>
                </a:lnTo>
                <a:lnTo>
                  <a:pt x="190728" y="99555"/>
                </a:lnTo>
                <a:lnTo>
                  <a:pt x="191020" y="98361"/>
                </a:lnTo>
                <a:lnTo>
                  <a:pt x="191147" y="97040"/>
                </a:lnTo>
                <a:lnTo>
                  <a:pt x="191439" y="95834"/>
                </a:lnTo>
                <a:lnTo>
                  <a:pt x="191719" y="94640"/>
                </a:lnTo>
                <a:lnTo>
                  <a:pt x="191846" y="93319"/>
                </a:lnTo>
                <a:lnTo>
                  <a:pt x="192138" y="92113"/>
                </a:lnTo>
                <a:lnTo>
                  <a:pt x="192417" y="90792"/>
                </a:lnTo>
                <a:lnTo>
                  <a:pt x="192697" y="89585"/>
                </a:lnTo>
                <a:lnTo>
                  <a:pt x="192976" y="88391"/>
                </a:lnTo>
                <a:lnTo>
                  <a:pt x="193255" y="87071"/>
                </a:lnTo>
                <a:lnTo>
                  <a:pt x="193535" y="85864"/>
                </a:lnTo>
                <a:lnTo>
                  <a:pt x="193814" y="84670"/>
                </a:lnTo>
                <a:lnTo>
                  <a:pt x="194233" y="83350"/>
                </a:lnTo>
                <a:lnTo>
                  <a:pt x="194513" y="82143"/>
                </a:lnTo>
                <a:lnTo>
                  <a:pt x="194792" y="80949"/>
                </a:lnTo>
                <a:lnTo>
                  <a:pt x="195084" y="79628"/>
                </a:lnTo>
                <a:lnTo>
                  <a:pt x="195364" y="78422"/>
                </a:lnTo>
                <a:lnTo>
                  <a:pt x="195783" y="77215"/>
                </a:lnTo>
                <a:lnTo>
                  <a:pt x="196062" y="75895"/>
                </a:lnTo>
                <a:lnTo>
                  <a:pt x="196341" y="74701"/>
                </a:lnTo>
                <a:lnTo>
                  <a:pt x="196621" y="73380"/>
                </a:lnTo>
                <a:lnTo>
                  <a:pt x="196900" y="72174"/>
                </a:lnTo>
                <a:lnTo>
                  <a:pt x="197319" y="70967"/>
                </a:lnTo>
                <a:lnTo>
                  <a:pt x="197611" y="69646"/>
                </a:lnTo>
                <a:lnTo>
                  <a:pt x="197891" y="68452"/>
                </a:lnTo>
                <a:lnTo>
                  <a:pt x="198170" y="67246"/>
                </a:lnTo>
                <a:lnTo>
                  <a:pt x="198450" y="65925"/>
                </a:lnTo>
                <a:lnTo>
                  <a:pt x="198729" y="64731"/>
                </a:lnTo>
                <a:lnTo>
                  <a:pt x="199148" y="63538"/>
                </a:lnTo>
                <a:lnTo>
                  <a:pt x="199428" y="62204"/>
                </a:lnTo>
                <a:lnTo>
                  <a:pt x="199707" y="61010"/>
                </a:lnTo>
                <a:lnTo>
                  <a:pt x="199986" y="59804"/>
                </a:lnTo>
                <a:lnTo>
                  <a:pt x="200126" y="58483"/>
                </a:lnTo>
                <a:lnTo>
                  <a:pt x="200405" y="57276"/>
                </a:lnTo>
                <a:lnTo>
                  <a:pt x="200685" y="55956"/>
                </a:lnTo>
                <a:lnTo>
                  <a:pt x="200977" y="54762"/>
                </a:lnTo>
                <a:lnTo>
                  <a:pt x="201256" y="53555"/>
                </a:lnTo>
                <a:lnTo>
                  <a:pt x="201383" y="52235"/>
                </a:lnTo>
                <a:lnTo>
                  <a:pt x="201675" y="51041"/>
                </a:lnTo>
                <a:lnTo>
                  <a:pt x="201955" y="49834"/>
                </a:lnTo>
                <a:lnTo>
                  <a:pt x="202095" y="48513"/>
                </a:lnTo>
                <a:lnTo>
                  <a:pt x="202374" y="47320"/>
                </a:lnTo>
                <a:lnTo>
                  <a:pt x="202514" y="46113"/>
                </a:lnTo>
                <a:lnTo>
                  <a:pt x="202653" y="44792"/>
                </a:lnTo>
                <a:lnTo>
                  <a:pt x="202933" y="43586"/>
                </a:lnTo>
                <a:lnTo>
                  <a:pt x="203072" y="42392"/>
                </a:lnTo>
                <a:lnTo>
                  <a:pt x="203212" y="41071"/>
                </a:lnTo>
                <a:lnTo>
                  <a:pt x="203352" y="39865"/>
                </a:lnTo>
                <a:lnTo>
                  <a:pt x="203492" y="38544"/>
                </a:lnTo>
                <a:lnTo>
                  <a:pt x="203631" y="37350"/>
                </a:lnTo>
                <a:lnTo>
                  <a:pt x="203771" y="36144"/>
                </a:lnTo>
                <a:lnTo>
                  <a:pt x="203911" y="34823"/>
                </a:lnTo>
                <a:lnTo>
                  <a:pt x="204050" y="33629"/>
                </a:lnTo>
                <a:lnTo>
                  <a:pt x="204203" y="32423"/>
                </a:lnTo>
                <a:lnTo>
                  <a:pt x="204330" y="31102"/>
                </a:lnTo>
                <a:lnTo>
                  <a:pt x="204330" y="29908"/>
                </a:lnTo>
                <a:lnTo>
                  <a:pt x="204482" y="28701"/>
                </a:lnTo>
                <a:lnTo>
                  <a:pt x="204622" y="27381"/>
                </a:lnTo>
                <a:lnTo>
                  <a:pt x="204622" y="26174"/>
                </a:lnTo>
                <a:lnTo>
                  <a:pt x="204762" y="24980"/>
                </a:lnTo>
                <a:lnTo>
                  <a:pt x="204901" y="23660"/>
                </a:lnTo>
                <a:lnTo>
                  <a:pt x="204901" y="22453"/>
                </a:lnTo>
                <a:lnTo>
                  <a:pt x="205041" y="21247"/>
                </a:lnTo>
                <a:lnTo>
                  <a:pt x="205041" y="19926"/>
                </a:lnTo>
                <a:lnTo>
                  <a:pt x="205041" y="18732"/>
                </a:lnTo>
                <a:lnTo>
                  <a:pt x="205181" y="17411"/>
                </a:lnTo>
                <a:lnTo>
                  <a:pt x="205181" y="16205"/>
                </a:lnTo>
                <a:lnTo>
                  <a:pt x="205181" y="15011"/>
                </a:lnTo>
                <a:lnTo>
                  <a:pt x="205320" y="13690"/>
                </a:lnTo>
                <a:lnTo>
                  <a:pt x="205320" y="12484"/>
                </a:lnTo>
                <a:lnTo>
                  <a:pt x="205320" y="11290"/>
                </a:lnTo>
                <a:lnTo>
                  <a:pt x="205460" y="9969"/>
                </a:lnTo>
                <a:lnTo>
                  <a:pt x="205460" y="8762"/>
                </a:lnTo>
                <a:lnTo>
                  <a:pt x="205460" y="7556"/>
                </a:lnTo>
                <a:lnTo>
                  <a:pt x="205460" y="6235"/>
                </a:lnTo>
                <a:lnTo>
                  <a:pt x="205460" y="5041"/>
                </a:lnTo>
                <a:lnTo>
                  <a:pt x="205600" y="3835"/>
                </a:lnTo>
                <a:lnTo>
                  <a:pt x="205600" y="2514"/>
                </a:lnTo>
                <a:lnTo>
                  <a:pt x="205600" y="1320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320"/>
                </a:lnTo>
                <a:lnTo>
                  <a:pt x="205879" y="2514"/>
                </a:lnTo>
                <a:lnTo>
                  <a:pt x="206019" y="3835"/>
                </a:lnTo>
                <a:lnTo>
                  <a:pt x="206019" y="9969"/>
                </a:lnTo>
                <a:lnTo>
                  <a:pt x="206159" y="11290"/>
                </a:lnTo>
                <a:lnTo>
                  <a:pt x="206159" y="12484"/>
                </a:lnTo>
                <a:lnTo>
                  <a:pt x="206159" y="13690"/>
                </a:lnTo>
                <a:lnTo>
                  <a:pt x="206298" y="15011"/>
                </a:lnTo>
                <a:lnTo>
                  <a:pt x="206298" y="16205"/>
                </a:lnTo>
                <a:lnTo>
                  <a:pt x="206298" y="17411"/>
                </a:lnTo>
                <a:lnTo>
                  <a:pt x="206438" y="18732"/>
                </a:lnTo>
                <a:lnTo>
                  <a:pt x="206438" y="19926"/>
                </a:lnTo>
                <a:lnTo>
                  <a:pt x="206578" y="21247"/>
                </a:lnTo>
                <a:lnTo>
                  <a:pt x="206578" y="22453"/>
                </a:lnTo>
                <a:lnTo>
                  <a:pt x="206717" y="23660"/>
                </a:lnTo>
                <a:lnTo>
                  <a:pt x="206717" y="24980"/>
                </a:lnTo>
                <a:lnTo>
                  <a:pt x="206857" y="26174"/>
                </a:lnTo>
                <a:lnTo>
                  <a:pt x="206857" y="27381"/>
                </a:lnTo>
                <a:lnTo>
                  <a:pt x="206997" y="28701"/>
                </a:lnTo>
                <a:lnTo>
                  <a:pt x="207149" y="29908"/>
                </a:lnTo>
                <a:lnTo>
                  <a:pt x="207149" y="31102"/>
                </a:lnTo>
                <a:lnTo>
                  <a:pt x="207276" y="32423"/>
                </a:lnTo>
                <a:lnTo>
                  <a:pt x="207429" y="33629"/>
                </a:lnTo>
                <a:lnTo>
                  <a:pt x="207568" y="34823"/>
                </a:lnTo>
                <a:lnTo>
                  <a:pt x="207708" y="36144"/>
                </a:lnTo>
                <a:lnTo>
                  <a:pt x="207848" y="37350"/>
                </a:lnTo>
                <a:lnTo>
                  <a:pt x="207975" y="38544"/>
                </a:lnTo>
                <a:lnTo>
                  <a:pt x="208127" y="39865"/>
                </a:lnTo>
                <a:lnTo>
                  <a:pt x="208267" y="41071"/>
                </a:lnTo>
                <a:lnTo>
                  <a:pt x="208406" y="42392"/>
                </a:lnTo>
                <a:lnTo>
                  <a:pt x="208546" y="43586"/>
                </a:lnTo>
                <a:lnTo>
                  <a:pt x="208826" y="44792"/>
                </a:lnTo>
                <a:lnTo>
                  <a:pt x="208965" y="46113"/>
                </a:lnTo>
                <a:lnTo>
                  <a:pt x="209245" y="47320"/>
                </a:lnTo>
                <a:lnTo>
                  <a:pt x="209384" y="48513"/>
                </a:lnTo>
                <a:lnTo>
                  <a:pt x="209524" y="49834"/>
                </a:lnTo>
                <a:lnTo>
                  <a:pt x="209803" y="51041"/>
                </a:lnTo>
                <a:lnTo>
                  <a:pt x="210096" y="52235"/>
                </a:lnTo>
                <a:lnTo>
                  <a:pt x="210223" y="53555"/>
                </a:lnTo>
                <a:lnTo>
                  <a:pt x="210502" y="54762"/>
                </a:lnTo>
                <a:lnTo>
                  <a:pt x="210794" y="55956"/>
                </a:lnTo>
                <a:lnTo>
                  <a:pt x="211073" y="57276"/>
                </a:lnTo>
                <a:lnTo>
                  <a:pt x="211353" y="58483"/>
                </a:lnTo>
                <a:lnTo>
                  <a:pt x="211493" y="59804"/>
                </a:lnTo>
                <a:lnTo>
                  <a:pt x="211772" y="61010"/>
                </a:lnTo>
                <a:lnTo>
                  <a:pt x="212051" y="62204"/>
                </a:lnTo>
                <a:lnTo>
                  <a:pt x="212331" y="63538"/>
                </a:lnTo>
                <a:lnTo>
                  <a:pt x="212750" y="64731"/>
                </a:lnTo>
                <a:lnTo>
                  <a:pt x="213029" y="65925"/>
                </a:lnTo>
                <a:lnTo>
                  <a:pt x="213309" y="67246"/>
                </a:lnTo>
                <a:lnTo>
                  <a:pt x="213588" y="68452"/>
                </a:lnTo>
                <a:lnTo>
                  <a:pt x="213867" y="69646"/>
                </a:lnTo>
                <a:lnTo>
                  <a:pt x="214147" y="70967"/>
                </a:lnTo>
                <a:lnTo>
                  <a:pt x="214579" y="72174"/>
                </a:lnTo>
                <a:lnTo>
                  <a:pt x="214858" y="73380"/>
                </a:lnTo>
                <a:lnTo>
                  <a:pt x="215137" y="74701"/>
                </a:lnTo>
                <a:lnTo>
                  <a:pt x="215417" y="75895"/>
                </a:lnTo>
                <a:lnTo>
                  <a:pt x="215836" y="77215"/>
                </a:lnTo>
                <a:lnTo>
                  <a:pt x="216115" y="78422"/>
                </a:lnTo>
                <a:lnTo>
                  <a:pt x="216395" y="79628"/>
                </a:lnTo>
                <a:lnTo>
                  <a:pt x="216687" y="80949"/>
                </a:lnTo>
                <a:lnTo>
                  <a:pt x="216966" y="82143"/>
                </a:lnTo>
                <a:lnTo>
                  <a:pt x="217246" y="83350"/>
                </a:lnTo>
                <a:lnTo>
                  <a:pt x="217665" y="84670"/>
                </a:lnTo>
                <a:lnTo>
                  <a:pt x="217944" y="85864"/>
                </a:lnTo>
                <a:lnTo>
                  <a:pt x="218224" y="87071"/>
                </a:lnTo>
                <a:lnTo>
                  <a:pt x="218503" y="88391"/>
                </a:lnTo>
                <a:lnTo>
                  <a:pt x="218782" y="89585"/>
                </a:lnTo>
                <a:lnTo>
                  <a:pt x="219062" y="90792"/>
                </a:lnTo>
                <a:lnTo>
                  <a:pt x="219341" y="92113"/>
                </a:lnTo>
                <a:lnTo>
                  <a:pt x="219621" y="93319"/>
                </a:lnTo>
                <a:lnTo>
                  <a:pt x="219760" y="94640"/>
                </a:lnTo>
                <a:lnTo>
                  <a:pt x="220040" y="95834"/>
                </a:lnTo>
                <a:lnTo>
                  <a:pt x="220332" y="97040"/>
                </a:lnTo>
                <a:lnTo>
                  <a:pt x="220611" y="98361"/>
                </a:lnTo>
                <a:lnTo>
                  <a:pt x="220738" y="99555"/>
                </a:lnTo>
                <a:lnTo>
                  <a:pt x="221030" y="100761"/>
                </a:lnTo>
                <a:lnTo>
                  <a:pt x="221170" y="102082"/>
                </a:lnTo>
                <a:lnTo>
                  <a:pt x="221449" y="103276"/>
                </a:lnTo>
                <a:lnTo>
                  <a:pt x="221589" y="104482"/>
                </a:lnTo>
                <a:lnTo>
                  <a:pt x="221729" y="105803"/>
                </a:lnTo>
                <a:lnTo>
                  <a:pt x="222008" y="106997"/>
                </a:lnTo>
                <a:lnTo>
                  <a:pt x="222148" y="108203"/>
                </a:lnTo>
                <a:lnTo>
                  <a:pt x="222288" y="109524"/>
                </a:lnTo>
                <a:lnTo>
                  <a:pt x="222427" y="110731"/>
                </a:lnTo>
                <a:lnTo>
                  <a:pt x="222707" y="112052"/>
                </a:lnTo>
                <a:lnTo>
                  <a:pt x="222846" y="113245"/>
                </a:lnTo>
                <a:lnTo>
                  <a:pt x="222986" y="114452"/>
                </a:lnTo>
                <a:lnTo>
                  <a:pt x="223126" y="115773"/>
                </a:lnTo>
                <a:lnTo>
                  <a:pt x="223278" y="116979"/>
                </a:lnTo>
                <a:lnTo>
                  <a:pt x="223405" y="118173"/>
                </a:lnTo>
                <a:lnTo>
                  <a:pt x="223558" y="119494"/>
                </a:lnTo>
                <a:lnTo>
                  <a:pt x="223685" y="120688"/>
                </a:lnTo>
                <a:lnTo>
                  <a:pt x="223977" y="121894"/>
                </a:lnTo>
                <a:lnTo>
                  <a:pt x="224116" y="123215"/>
                </a:lnTo>
                <a:lnTo>
                  <a:pt x="224256" y="124421"/>
                </a:lnTo>
                <a:lnTo>
                  <a:pt x="224383" y="125615"/>
                </a:lnTo>
                <a:lnTo>
                  <a:pt x="224535" y="126936"/>
                </a:lnTo>
                <a:lnTo>
                  <a:pt x="224675" y="128142"/>
                </a:lnTo>
                <a:lnTo>
                  <a:pt x="224955" y="129349"/>
                </a:lnTo>
                <a:lnTo>
                  <a:pt x="225094" y="130670"/>
                </a:lnTo>
                <a:lnTo>
                  <a:pt x="225234" y="131864"/>
                </a:lnTo>
                <a:lnTo>
                  <a:pt x="225513" y="133184"/>
                </a:lnTo>
                <a:lnTo>
                  <a:pt x="225653" y="134391"/>
                </a:lnTo>
                <a:lnTo>
                  <a:pt x="225932" y="135585"/>
                </a:lnTo>
                <a:lnTo>
                  <a:pt x="226072" y="136905"/>
                </a:lnTo>
                <a:lnTo>
                  <a:pt x="226352" y="138112"/>
                </a:lnTo>
                <a:lnTo>
                  <a:pt x="226631" y="139306"/>
                </a:lnTo>
                <a:lnTo>
                  <a:pt x="226771" y="140627"/>
                </a:lnTo>
                <a:lnTo>
                  <a:pt x="227050" y="141833"/>
                </a:lnTo>
                <a:lnTo>
                  <a:pt x="227329" y="143040"/>
                </a:lnTo>
                <a:lnTo>
                  <a:pt x="227622" y="144360"/>
                </a:lnTo>
                <a:lnTo>
                  <a:pt x="227901" y="145554"/>
                </a:lnTo>
                <a:lnTo>
                  <a:pt x="228180" y="146761"/>
                </a:lnTo>
                <a:lnTo>
                  <a:pt x="228460" y="148081"/>
                </a:lnTo>
                <a:lnTo>
                  <a:pt x="228879" y="149275"/>
                </a:lnTo>
                <a:lnTo>
                  <a:pt x="229158" y="150596"/>
                </a:lnTo>
                <a:lnTo>
                  <a:pt x="229438" y="151803"/>
                </a:lnTo>
                <a:lnTo>
                  <a:pt x="229869" y="153009"/>
                </a:lnTo>
                <a:lnTo>
                  <a:pt x="230149" y="154317"/>
                </a:lnTo>
                <a:lnTo>
                  <a:pt x="230568" y="155524"/>
                </a:lnTo>
                <a:lnTo>
                  <a:pt x="230847" y="156730"/>
                </a:lnTo>
                <a:lnTo>
                  <a:pt x="231266" y="158038"/>
                </a:lnTo>
                <a:lnTo>
                  <a:pt x="231546" y="159245"/>
                </a:lnTo>
                <a:lnTo>
                  <a:pt x="231965" y="160451"/>
                </a:lnTo>
                <a:lnTo>
                  <a:pt x="232244" y="161759"/>
                </a:lnTo>
                <a:lnTo>
                  <a:pt x="232663" y="162966"/>
                </a:lnTo>
                <a:lnTo>
                  <a:pt x="233095" y="164172"/>
                </a:lnTo>
                <a:lnTo>
                  <a:pt x="233375" y="165493"/>
                </a:lnTo>
                <a:lnTo>
                  <a:pt x="233794" y="166687"/>
                </a:lnTo>
                <a:lnTo>
                  <a:pt x="234073" y="168020"/>
                </a:lnTo>
                <a:lnTo>
                  <a:pt x="234492" y="169214"/>
                </a:lnTo>
                <a:lnTo>
                  <a:pt x="234772" y="170421"/>
                </a:lnTo>
                <a:lnTo>
                  <a:pt x="235051" y="171742"/>
                </a:lnTo>
                <a:lnTo>
                  <a:pt x="235470" y="172935"/>
                </a:lnTo>
                <a:lnTo>
                  <a:pt x="235750" y="174142"/>
                </a:lnTo>
                <a:lnTo>
                  <a:pt x="236029" y="175450"/>
                </a:lnTo>
                <a:lnTo>
                  <a:pt x="236308" y="176656"/>
                </a:lnTo>
                <a:lnTo>
                  <a:pt x="236588" y="177863"/>
                </a:lnTo>
                <a:lnTo>
                  <a:pt x="236867" y="179184"/>
                </a:lnTo>
                <a:lnTo>
                  <a:pt x="237159" y="180378"/>
                </a:lnTo>
                <a:lnTo>
                  <a:pt x="237439" y="181584"/>
                </a:lnTo>
                <a:lnTo>
                  <a:pt x="237718" y="182905"/>
                </a:lnTo>
                <a:lnTo>
                  <a:pt x="237858" y="184111"/>
                </a:lnTo>
                <a:lnTo>
                  <a:pt x="238137" y="185432"/>
                </a:lnTo>
                <a:lnTo>
                  <a:pt x="238277" y="186626"/>
                </a:lnTo>
                <a:lnTo>
                  <a:pt x="238556" y="187832"/>
                </a:lnTo>
                <a:lnTo>
                  <a:pt x="238696" y="189153"/>
                </a:lnTo>
                <a:lnTo>
                  <a:pt x="238836" y="190347"/>
                </a:lnTo>
                <a:lnTo>
                  <a:pt x="239115" y="191554"/>
                </a:lnTo>
                <a:lnTo>
                  <a:pt x="239255" y="192887"/>
                </a:lnTo>
                <a:lnTo>
                  <a:pt x="239394" y="194068"/>
                </a:lnTo>
                <a:lnTo>
                  <a:pt x="239534" y="195275"/>
                </a:lnTo>
                <a:lnTo>
                  <a:pt x="239687" y="196608"/>
                </a:lnTo>
                <a:lnTo>
                  <a:pt x="239814" y="197802"/>
                </a:lnTo>
                <a:lnTo>
                  <a:pt x="239814" y="198996"/>
                </a:lnTo>
                <a:lnTo>
                  <a:pt x="239966" y="200317"/>
                </a:lnTo>
                <a:lnTo>
                  <a:pt x="240106" y="201523"/>
                </a:lnTo>
                <a:lnTo>
                  <a:pt x="240245" y="202844"/>
                </a:lnTo>
                <a:lnTo>
                  <a:pt x="240245" y="204038"/>
                </a:lnTo>
                <a:lnTo>
                  <a:pt x="240385" y="205244"/>
                </a:lnTo>
                <a:lnTo>
                  <a:pt x="240525" y="206565"/>
                </a:lnTo>
                <a:lnTo>
                  <a:pt x="240664" y="207759"/>
                </a:lnTo>
                <a:lnTo>
                  <a:pt x="240804" y="208965"/>
                </a:lnTo>
                <a:lnTo>
                  <a:pt x="240804" y="210299"/>
                </a:lnTo>
                <a:lnTo>
                  <a:pt x="240944" y="211480"/>
                </a:lnTo>
                <a:lnTo>
                  <a:pt x="241084" y="212686"/>
                </a:lnTo>
                <a:lnTo>
                  <a:pt x="241223" y="214020"/>
                </a:lnTo>
                <a:lnTo>
                  <a:pt x="241363" y="215214"/>
                </a:lnTo>
                <a:lnTo>
                  <a:pt x="241642" y="216420"/>
                </a:lnTo>
                <a:lnTo>
                  <a:pt x="241782" y="217741"/>
                </a:lnTo>
                <a:lnTo>
                  <a:pt x="241922" y="218935"/>
                </a:lnTo>
                <a:lnTo>
                  <a:pt x="242201" y="220141"/>
                </a:lnTo>
                <a:lnTo>
                  <a:pt x="242341" y="221462"/>
                </a:lnTo>
                <a:lnTo>
                  <a:pt x="242633" y="222656"/>
                </a:lnTo>
                <a:lnTo>
                  <a:pt x="242912" y="223989"/>
                </a:lnTo>
                <a:lnTo>
                  <a:pt x="243179" y="225183"/>
                </a:lnTo>
                <a:lnTo>
                  <a:pt x="243458" y="226377"/>
                </a:lnTo>
                <a:lnTo>
                  <a:pt x="243890" y="227710"/>
                </a:lnTo>
                <a:lnTo>
                  <a:pt x="244170" y="228904"/>
                </a:lnTo>
                <a:lnTo>
                  <a:pt x="244589" y="230098"/>
                </a:lnTo>
                <a:lnTo>
                  <a:pt x="245008" y="231432"/>
                </a:lnTo>
                <a:lnTo>
                  <a:pt x="245427" y="232625"/>
                </a:lnTo>
                <a:lnTo>
                  <a:pt x="245846" y="233832"/>
                </a:lnTo>
                <a:lnTo>
                  <a:pt x="246278" y="235153"/>
                </a:lnTo>
                <a:lnTo>
                  <a:pt x="246837" y="236346"/>
                </a:lnTo>
                <a:lnTo>
                  <a:pt x="247256" y="237553"/>
                </a:lnTo>
                <a:lnTo>
                  <a:pt x="247815" y="238874"/>
                </a:lnTo>
                <a:lnTo>
                  <a:pt x="248373" y="240068"/>
                </a:lnTo>
                <a:lnTo>
                  <a:pt x="249072" y="241401"/>
                </a:lnTo>
                <a:lnTo>
                  <a:pt x="249643" y="242608"/>
                </a:lnTo>
                <a:lnTo>
                  <a:pt x="250202" y="243789"/>
                </a:lnTo>
                <a:lnTo>
                  <a:pt x="250901" y="245122"/>
                </a:lnTo>
                <a:lnTo>
                  <a:pt x="251599" y="246329"/>
                </a:lnTo>
                <a:lnTo>
                  <a:pt x="252298" y="247522"/>
                </a:lnTo>
                <a:lnTo>
                  <a:pt x="252996" y="248843"/>
                </a:lnTo>
                <a:lnTo>
                  <a:pt x="253847" y="250050"/>
                </a:lnTo>
                <a:lnTo>
                  <a:pt x="254546" y="251244"/>
                </a:lnTo>
                <a:lnTo>
                  <a:pt x="255384" y="252564"/>
                </a:lnTo>
                <a:lnTo>
                  <a:pt x="256222" y="253771"/>
                </a:lnTo>
                <a:lnTo>
                  <a:pt x="257073" y="254965"/>
                </a:lnTo>
                <a:lnTo>
                  <a:pt x="257911" y="256298"/>
                </a:lnTo>
                <a:lnTo>
                  <a:pt x="258762" y="257479"/>
                </a:lnTo>
                <a:lnTo>
                  <a:pt x="259740" y="258813"/>
                </a:lnTo>
                <a:lnTo>
                  <a:pt x="260578" y="260019"/>
                </a:lnTo>
                <a:lnTo>
                  <a:pt x="261556" y="261213"/>
                </a:lnTo>
                <a:lnTo>
                  <a:pt x="262407" y="262534"/>
                </a:lnTo>
                <a:lnTo>
                  <a:pt x="263385" y="263740"/>
                </a:lnTo>
                <a:lnTo>
                  <a:pt x="264363" y="264934"/>
                </a:lnTo>
                <a:lnTo>
                  <a:pt x="265353" y="266255"/>
                </a:lnTo>
                <a:lnTo>
                  <a:pt x="266331" y="267461"/>
                </a:lnTo>
                <a:lnTo>
                  <a:pt x="267309" y="268655"/>
                </a:lnTo>
                <a:lnTo>
                  <a:pt x="268287" y="269976"/>
                </a:lnTo>
                <a:lnTo>
                  <a:pt x="269405" y="271183"/>
                </a:lnTo>
                <a:lnTo>
                  <a:pt x="270395" y="272376"/>
                </a:lnTo>
                <a:lnTo>
                  <a:pt x="271373" y="273710"/>
                </a:lnTo>
                <a:lnTo>
                  <a:pt x="272503" y="274904"/>
                </a:lnTo>
                <a:lnTo>
                  <a:pt x="273481" y="276224"/>
                </a:lnTo>
                <a:lnTo>
                  <a:pt x="274599" y="277431"/>
                </a:lnTo>
                <a:lnTo>
                  <a:pt x="275589" y="278637"/>
                </a:lnTo>
                <a:lnTo>
                  <a:pt x="276707" y="279946"/>
                </a:lnTo>
                <a:lnTo>
                  <a:pt x="277685" y="281152"/>
                </a:lnTo>
                <a:lnTo>
                  <a:pt x="278815" y="282346"/>
                </a:lnTo>
                <a:lnTo>
                  <a:pt x="279933" y="283667"/>
                </a:lnTo>
                <a:lnTo>
                  <a:pt x="280911" y="284873"/>
                </a:lnTo>
                <a:lnTo>
                  <a:pt x="282041" y="286067"/>
                </a:lnTo>
                <a:lnTo>
                  <a:pt x="283019" y="287400"/>
                </a:lnTo>
                <a:lnTo>
                  <a:pt x="284137" y="288594"/>
                </a:lnTo>
                <a:lnTo>
                  <a:pt x="285254" y="289788"/>
                </a:lnTo>
                <a:lnTo>
                  <a:pt x="286245" y="291122"/>
                </a:lnTo>
                <a:lnTo>
                  <a:pt x="287362" y="292328"/>
                </a:lnTo>
                <a:lnTo>
                  <a:pt x="288353" y="293636"/>
                </a:lnTo>
                <a:lnTo>
                  <a:pt x="289471" y="294843"/>
                </a:lnTo>
                <a:lnTo>
                  <a:pt x="290448" y="296049"/>
                </a:lnTo>
                <a:lnTo>
                  <a:pt x="291579" y="297357"/>
                </a:lnTo>
                <a:lnTo>
                  <a:pt x="292557" y="298564"/>
                </a:lnTo>
                <a:lnTo>
                  <a:pt x="293674" y="299770"/>
                </a:lnTo>
                <a:lnTo>
                  <a:pt x="294652" y="301078"/>
                </a:lnTo>
                <a:lnTo>
                  <a:pt x="295782" y="302285"/>
                </a:lnTo>
                <a:lnTo>
                  <a:pt x="296760" y="303491"/>
                </a:lnTo>
                <a:lnTo>
                  <a:pt x="297738" y="304812"/>
                </a:lnTo>
                <a:lnTo>
                  <a:pt x="298869" y="306019"/>
                </a:lnTo>
                <a:lnTo>
                  <a:pt x="299846" y="307212"/>
                </a:lnTo>
                <a:lnTo>
                  <a:pt x="300964" y="308533"/>
                </a:lnTo>
                <a:lnTo>
                  <a:pt x="301955" y="309740"/>
                </a:lnTo>
                <a:lnTo>
                  <a:pt x="303072" y="310934"/>
                </a:lnTo>
                <a:lnTo>
                  <a:pt x="304190" y="312254"/>
                </a:lnTo>
                <a:lnTo>
                  <a:pt x="305180" y="313461"/>
                </a:lnTo>
                <a:lnTo>
                  <a:pt x="306298" y="314769"/>
                </a:lnTo>
                <a:lnTo>
                  <a:pt x="307428" y="315975"/>
                </a:lnTo>
                <a:lnTo>
                  <a:pt x="308546" y="317182"/>
                </a:lnTo>
                <a:lnTo>
                  <a:pt x="309664" y="318503"/>
                </a:lnTo>
                <a:lnTo>
                  <a:pt x="310781" y="319697"/>
                </a:lnTo>
                <a:lnTo>
                  <a:pt x="311911" y="320903"/>
                </a:lnTo>
                <a:lnTo>
                  <a:pt x="313029" y="322224"/>
                </a:lnTo>
                <a:lnTo>
                  <a:pt x="314299" y="323430"/>
                </a:lnTo>
                <a:lnTo>
                  <a:pt x="315417" y="324637"/>
                </a:lnTo>
                <a:lnTo>
                  <a:pt x="316674" y="325945"/>
                </a:lnTo>
                <a:lnTo>
                  <a:pt x="317944" y="327151"/>
                </a:lnTo>
                <a:lnTo>
                  <a:pt x="319201" y="328358"/>
                </a:lnTo>
                <a:lnTo>
                  <a:pt x="320459" y="329666"/>
                </a:lnTo>
                <a:lnTo>
                  <a:pt x="321868" y="330873"/>
                </a:lnTo>
                <a:lnTo>
                  <a:pt x="323265" y="332193"/>
                </a:lnTo>
                <a:lnTo>
                  <a:pt x="324535" y="333387"/>
                </a:lnTo>
                <a:lnTo>
                  <a:pt x="326072" y="334594"/>
                </a:lnTo>
                <a:lnTo>
                  <a:pt x="327482" y="335914"/>
                </a:lnTo>
                <a:lnTo>
                  <a:pt x="329018" y="337121"/>
                </a:lnTo>
                <a:lnTo>
                  <a:pt x="330555" y="338315"/>
                </a:lnTo>
                <a:lnTo>
                  <a:pt x="332104" y="339636"/>
                </a:lnTo>
                <a:lnTo>
                  <a:pt x="333654" y="340842"/>
                </a:lnTo>
                <a:lnTo>
                  <a:pt x="335330" y="342049"/>
                </a:lnTo>
                <a:lnTo>
                  <a:pt x="337019" y="343357"/>
                </a:lnTo>
                <a:lnTo>
                  <a:pt x="338696" y="344563"/>
                </a:lnTo>
                <a:lnTo>
                  <a:pt x="340525" y="345770"/>
                </a:lnTo>
                <a:lnTo>
                  <a:pt x="342341" y="347078"/>
                </a:lnTo>
                <a:lnTo>
                  <a:pt x="344169" y="348284"/>
                </a:lnTo>
                <a:lnTo>
                  <a:pt x="345986" y="349605"/>
                </a:lnTo>
                <a:lnTo>
                  <a:pt x="347954" y="350812"/>
                </a:lnTo>
                <a:lnTo>
                  <a:pt x="349783" y="352005"/>
                </a:lnTo>
                <a:lnTo>
                  <a:pt x="351739" y="353326"/>
                </a:lnTo>
                <a:lnTo>
                  <a:pt x="353847" y="354533"/>
                </a:lnTo>
                <a:lnTo>
                  <a:pt x="355803" y="355739"/>
                </a:lnTo>
                <a:lnTo>
                  <a:pt x="357771" y="357047"/>
                </a:lnTo>
                <a:lnTo>
                  <a:pt x="359867" y="358254"/>
                </a:lnTo>
                <a:lnTo>
                  <a:pt x="361975" y="359460"/>
                </a:lnTo>
                <a:lnTo>
                  <a:pt x="364083" y="360768"/>
                </a:lnTo>
                <a:lnTo>
                  <a:pt x="366191" y="361975"/>
                </a:lnTo>
                <a:lnTo>
                  <a:pt x="368287" y="363181"/>
                </a:lnTo>
                <a:lnTo>
                  <a:pt x="370395" y="364489"/>
                </a:lnTo>
                <a:lnTo>
                  <a:pt x="372503" y="365696"/>
                </a:lnTo>
                <a:lnTo>
                  <a:pt x="374599" y="367017"/>
                </a:lnTo>
                <a:lnTo>
                  <a:pt x="376707" y="368223"/>
                </a:lnTo>
                <a:lnTo>
                  <a:pt x="378802" y="369417"/>
                </a:lnTo>
                <a:lnTo>
                  <a:pt x="380771" y="370738"/>
                </a:lnTo>
                <a:lnTo>
                  <a:pt x="382866" y="371944"/>
                </a:lnTo>
                <a:lnTo>
                  <a:pt x="384835" y="373151"/>
                </a:lnTo>
                <a:lnTo>
                  <a:pt x="386803" y="374459"/>
                </a:lnTo>
                <a:lnTo>
                  <a:pt x="388759" y="375665"/>
                </a:lnTo>
                <a:lnTo>
                  <a:pt x="390588" y="376872"/>
                </a:lnTo>
                <a:lnTo>
                  <a:pt x="392404" y="378180"/>
                </a:lnTo>
                <a:lnTo>
                  <a:pt x="394233" y="379387"/>
                </a:lnTo>
                <a:lnTo>
                  <a:pt x="395922" y="380593"/>
                </a:lnTo>
                <a:lnTo>
                  <a:pt x="397598" y="381914"/>
                </a:lnTo>
                <a:lnTo>
                  <a:pt x="399148" y="383108"/>
                </a:lnTo>
                <a:lnTo>
                  <a:pt x="400684" y="384441"/>
                </a:lnTo>
                <a:lnTo>
                  <a:pt x="402094" y="385635"/>
                </a:lnTo>
                <a:lnTo>
                  <a:pt x="403351" y="386841"/>
                </a:lnTo>
                <a:lnTo>
                  <a:pt x="404609" y="388162"/>
                </a:lnTo>
                <a:lnTo>
                  <a:pt x="405739" y="389356"/>
                </a:lnTo>
                <a:lnTo>
                  <a:pt x="406857" y="390563"/>
                </a:lnTo>
                <a:lnTo>
                  <a:pt x="407695" y="391883"/>
                </a:lnTo>
                <a:lnTo>
                  <a:pt x="408533" y="393077"/>
                </a:lnTo>
                <a:lnTo>
                  <a:pt x="409384" y="394284"/>
                </a:lnTo>
                <a:lnTo>
                  <a:pt x="409943" y="395604"/>
                </a:lnTo>
                <a:lnTo>
                  <a:pt x="410502" y="396798"/>
                </a:lnTo>
                <a:lnTo>
                  <a:pt x="410921" y="398005"/>
                </a:lnTo>
                <a:lnTo>
                  <a:pt x="411200" y="399326"/>
                </a:lnTo>
                <a:lnTo>
                  <a:pt x="411352" y="400532"/>
                </a:lnTo>
                <a:lnTo>
                  <a:pt x="411479" y="401726"/>
                </a:lnTo>
                <a:lnTo>
                  <a:pt x="411352" y="403047"/>
                </a:lnTo>
                <a:lnTo>
                  <a:pt x="411200" y="404253"/>
                </a:lnTo>
                <a:lnTo>
                  <a:pt x="410921" y="405574"/>
                </a:lnTo>
                <a:lnTo>
                  <a:pt x="410502" y="406768"/>
                </a:lnTo>
                <a:lnTo>
                  <a:pt x="410082" y="407974"/>
                </a:lnTo>
                <a:lnTo>
                  <a:pt x="404888" y="415416"/>
                </a:lnTo>
                <a:lnTo>
                  <a:pt x="403771" y="416750"/>
                </a:lnTo>
                <a:lnTo>
                  <a:pt x="402513" y="417944"/>
                </a:lnTo>
                <a:lnTo>
                  <a:pt x="401116" y="419150"/>
                </a:lnTo>
                <a:lnTo>
                  <a:pt x="399707" y="420458"/>
                </a:lnTo>
                <a:lnTo>
                  <a:pt x="398297" y="421665"/>
                </a:lnTo>
                <a:lnTo>
                  <a:pt x="396760" y="422986"/>
                </a:lnTo>
                <a:lnTo>
                  <a:pt x="395071" y="424179"/>
                </a:lnTo>
                <a:lnTo>
                  <a:pt x="393534" y="425386"/>
                </a:lnTo>
                <a:lnTo>
                  <a:pt x="391858" y="426719"/>
                </a:lnTo>
                <a:lnTo>
                  <a:pt x="390029" y="427901"/>
                </a:lnTo>
                <a:lnTo>
                  <a:pt x="388340" y="429107"/>
                </a:lnTo>
                <a:lnTo>
                  <a:pt x="386524" y="430441"/>
                </a:lnTo>
                <a:lnTo>
                  <a:pt x="384695" y="431634"/>
                </a:lnTo>
                <a:lnTo>
                  <a:pt x="382866" y="432828"/>
                </a:lnTo>
                <a:lnTo>
                  <a:pt x="380911" y="434162"/>
                </a:lnTo>
                <a:lnTo>
                  <a:pt x="379094" y="435355"/>
                </a:lnTo>
                <a:lnTo>
                  <a:pt x="377266" y="436562"/>
                </a:lnTo>
                <a:lnTo>
                  <a:pt x="375297" y="437883"/>
                </a:lnTo>
                <a:lnTo>
                  <a:pt x="373481" y="439077"/>
                </a:lnTo>
                <a:lnTo>
                  <a:pt x="371652" y="440410"/>
                </a:lnTo>
                <a:lnTo>
                  <a:pt x="369836" y="441604"/>
                </a:lnTo>
                <a:lnTo>
                  <a:pt x="368007" y="442798"/>
                </a:lnTo>
                <a:lnTo>
                  <a:pt x="366191" y="444131"/>
                </a:lnTo>
                <a:lnTo>
                  <a:pt x="364362" y="445325"/>
                </a:lnTo>
                <a:lnTo>
                  <a:pt x="362686" y="446519"/>
                </a:lnTo>
                <a:lnTo>
                  <a:pt x="360857" y="447852"/>
                </a:lnTo>
                <a:lnTo>
                  <a:pt x="359168" y="449046"/>
                </a:lnTo>
                <a:lnTo>
                  <a:pt x="357492" y="450253"/>
                </a:lnTo>
                <a:lnTo>
                  <a:pt x="355942" y="451573"/>
                </a:lnTo>
                <a:lnTo>
                  <a:pt x="354266" y="452767"/>
                </a:lnTo>
                <a:lnTo>
                  <a:pt x="352717" y="453974"/>
                </a:lnTo>
                <a:lnTo>
                  <a:pt x="351180" y="455294"/>
                </a:lnTo>
                <a:lnTo>
                  <a:pt x="349630" y="456488"/>
                </a:lnTo>
                <a:lnTo>
                  <a:pt x="348233" y="457822"/>
                </a:lnTo>
                <a:lnTo>
                  <a:pt x="346684" y="459028"/>
                </a:lnTo>
                <a:lnTo>
                  <a:pt x="345287" y="460209"/>
                </a:lnTo>
                <a:lnTo>
                  <a:pt x="344030" y="461543"/>
                </a:lnTo>
                <a:lnTo>
                  <a:pt x="342620" y="462749"/>
                </a:lnTo>
                <a:lnTo>
                  <a:pt x="341363" y="463943"/>
                </a:lnTo>
                <a:lnTo>
                  <a:pt x="339966" y="465264"/>
                </a:lnTo>
                <a:lnTo>
                  <a:pt x="338696" y="466470"/>
                </a:lnTo>
                <a:lnTo>
                  <a:pt x="337438" y="467664"/>
                </a:lnTo>
                <a:lnTo>
                  <a:pt x="336308" y="468985"/>
                </a:lnTo>
                <a:lnTo>
                  <a:pt x="335051" y="470192"/>
                </a:lnTo>
                <a:lnTo>
                  <a:pt x="333794" y="471385"/>
                </a:lnTo>
                <a:lnTo>
                  <a:pt x="332663" y="472706"/>
                </a:lnTo>
                <a:lnTo>
                  <a:pt x="331546" y="473900"/>
                </a:lnTo>
                <a:lnTo>
                  <a:pt x="330276" y="475233"/>
                </a:lnTo>
                <a:lnTo>
                  <a:pt x="329158" y="476440"/>
                </a:lnTo>
                <a:lnTo>
                  <a:pt x="328040" y="477621"/>
                </a:lnTo>
                <a:lnTo>
                  <a:pt x="326783" y="478955"/>
                </a:lnTo>
                <a:lnTo>
                  <a:pt x="325653" y="480161"/>
                </a:lnTo>
                <a:lnTo>
                  <a:pt x="324535" y="481355"/>
                </a:lnTo>
                <a:lnTo>
                  <a:pt x="323265" y="482676"/>
                </a:lnTo>
                <a:lnTo>
                  <a:pt x="322148" y="483882"/>
                </a:lnTo>
                <a:lnTo>
                  <a:pt x="320890" y="485076"/>
                </a:lnTo>
                <a:lnTo>
                  <a:pt x="319620" y="486397"/>
                </a:lnTo>
                <a:lnTo>
                  <a:pt x="318503" y="487603"/>
                </a:lnTo>
                <a:lnTo>
                  <a:pt x="317245" y="488797"/>
                </a:lnTo>
                <a:lnTo>
                  <a:pt x="315975" y="490131"/>
                </a:lnTo>
                <a:lnTo>
                  <a:pt x="314578" y="491324"/>
                </a:lnTo>
                <a:lnTo>
                  <a:pt x="313308" y="492518"/>
                </a:lnTo>
                <a:lnTo>
                  <a:pt x="311911" y="493852"/>
                </a:lnTo>
                <a:lnTo>
                  <a:pt x="310641" y="495058"/>
                </a:lnTo>
                <a:lnTo>
                  <a:pt x="309244" y="496366"/>
                </a:lnTo>
                <a:lnTo>
                  <a:pt x="307835" y="497573"/>
                </a:lnTo>
                <a:lnTo>
                  <a:pt x="306298" y="498767"/>
                </a:lnTo>
                <a:lnTo>
                  <a:pt x="304888" y="500087"/>
                </a:lnTo>
                <a:lnTo>
                  <a:pt x="303352" y="501294"/>
                </a:lnTo>
                <a:lnTo>
                  <a:pt x="301955" y="502488"/>
                </a:lnTo>
                <a:lnTo>
                  <a:pt x="300405" y="503821"/>
                </a:lnTo>
                <a:lnTo>
                  <a:pt x="298729" y="505015"/>
                </a:lnTo>
                <a:lnTo>
                  <a:pt x="297179" y="506209"/>
                </a:lnTo>
                <a:lnTo>
                  <a:pt x="295643" y="507542"/>
                </a:lnTo>
                <a:lnTo>
                  <a:pt x="293954" y="508749"/>
                </a:lnTo>
                <a:lnTo>
                  <a:pt x="292277" y="509930"/>
                </a:lnTo>
                <a:lnTo>
                  <a:pt x="290588" y="511263"/>
                </a:lnTo>
                <a:lnTo>
                  <a:pt x="288912" y="512470"/>
                </a:lnTo>
                <a:lnTo>
                  <a:pt x="287223" y="513778"/>
                </a:lnTo>
                <a:lnTo>
                  <a:pt x="285534" y="514984"/>
                </a:lnTo>
                <a:lnTo>
                  <a:pt x="283717" y="516191"/>
                </a:lnTo>
                <a:lnTo>
                  <a:pt x="282041" y="517499"/>
                </a:lnTo>
                <a:lnTo>
                  <a:pt x="280212" y="518706"/>
                </a:lnTo>
                <a:lnTo>
                  <a:pt x="278536" y="519912"/>
                </a:lnTo>
                <a:lnTo>
                  <a:pt x="276707" y="521233"/>
                </a:lnTo>
                <a:lnTo>
                  <a:pt x="274878" y="522427"/>
                </a:lnTo>
                <a:lnTo>
                  <a:pt x="273202" y="523633"/>
                </a:lnTo>
                <a:lnTo>
                  <a:pt x="271373" y="524954"/>
                </a:lnTo>
                <a:lnTo>
                  <a:pt x="269557" y="526160"/>
                </a:lnTo>
                <a:lnTo>
                  <a:pt x="267868" y="527342"/>
                </a:lnTo>
                <a:lnTo>
                  <a:pt x="266052" y="528675"/>
                </a:lnTo>
                <a:lnTo>
                  <a:pt x="264363" y="529882"/>
                </a:lnTo>
                <a:lnTo>
                  <a:pt x="262534" y="531190"/>
                </a:lnTo>
                <a:lnTo>
                  <a:pt x="260857" y="532396"/>
                </a:lnTo>
                <a:lnTo>
                  <a:pt x="259041" y="533603"/>
                </a:lnTo>
                <a:lnTo>
                  <a:pt x="257352" y="534923"/>
                </a:lnTo>
                <a:lnTo>
                  <a:pt x="255663" y="536117"/>
                </a:lnTo>
                <a:lnTo>
                  <a:pt x="253987" y="537324"/>
                </a:lnTo>
                <a:lnTo>
                  <a:pt x="252298" y="538645"/>
                </a:lnTo>
                <a:lnTo>
                  <a:pt x="250761" y="539851"/>
                </a:lnTo>
                <a:lnTo>
                  <a:pt x="249072" y="541045"/>
                </a:lnTo>
                <a:lnTo>
                  <a:pt x="247535" y="542366"/>
                </a:lnTo>
                <a:lnTo>
                  <a:pt x="245986" y="543572"/>
                </a:lnTo>
                <a:lnTo>
                  <a:pt x="244449" y="544779"/>
                </a:lnTo>
                <a:lnTo>
                  <a:pt x="242912" y="546087"/>
                </a:lnTo>
                <a:lnTo>
                  <a:pt x="241503" y="547293"/>
                </a:lnTo>
                <a:lnTo>
                  <a:pt x="240106" y="548601"/>
                </a:lnTo>
                <a:lnTo>
                  <a:pt x="238696" y="549808"/>
                </a:lnTo>
                <a:lnTo>
                  <a:pt x="237299" y="551014"/>
                </a:lnTo>
                <a:lnTo>
                  <a:pt x="235889" y="552335"/>
                </a:lnTo>
                <a:lnTo>
                  <a:pt x="234632" y="553542"/>
                </a:lnTo>
                <a:lnTo>
                  <a:pt x="233375" y="554735"/>
                </a:lnTo>
                <a:lnTo>
                  <a:pt x="232105" y="556056"/>
                </a:lnTo>
                <a:lnTo>
                  <a:pt x="230847" y="557263"/>
                </a:lnTo>
                <a:lnTo>
                  <a:pt x="229717" y="558469"/>
                </a:lnTo>
                <a:lnTo>
                  <a:pt x="228599" y="559777"/>
                </a:lnTo>
                <a:lnTo>
                  <a:pt x="227482" y="560984"/>
                </a:lnTo>
                <a:lnTo>
                  <a:pt x="226352" y="562190"/>
                </a:lnTo>
                <a:lnTo>
                  <a:pt x="225374" y="563498"/>
                </a:lnTo>
                <a:lnTo>
                  <a:pt x="224383" y="564705"/>
                </a:lnTo>
                <a:lnTo>
                  <a:pt x="223405" y="566026"/>
                </a:lnTo>
                <a:lnTo>
                  <a:pt x="222427" y="567220"/>
                </a:lnTo>
                <a:lnTo>
                  <a:pt x="221589" y="568426"/>
                </a:lnTo>
                <a:lnTo>
                  <a:pt x="220738" y="569747"/>
                </a:lnTo>
                <a:lnTo>
                  <a:pt x="219900" y="570953"/>
                </a:lnTo>
                <a:lnTo>
                  <a:pt x="219201" y="572147"/>
                </a:lnTo>
                <a:lnTo>
                  <a:pt x="218363" y="573468"/>
                </a:lnTo>
                <a:lnTo>
                  <a:pt x="217665" y="574674"/>
                </a:lnTo>
                <a:lnTo>
                  <a:pt x="216966" y="575881"/>
                </a:lnTo>
                <a:lnTo>
                  <a:pt x="216255" y="577189"/>
                </a:lnTo>
                <a:lnTo>
                  <a:pt x="215696" y="578396"/>
                </a:lnTo>
                <a:lnTo>
                  <a:pt x="214998" y="579602"/>
                </a:lnTo>
                <a:lnTo>
                  <a:pt x="214439" y="580910"/>
                </a:lnTo>
                <a:lnTo>
                  <a:pt x="213867" y="582117"/>
                </a:lnTo>
                <a:lnTo>
                  <a:pt x="213448" y="583323"/>
                </a:lnTo>
                <a:lnTo>
                  <a:pt x="212890" y="584644"/>
                </a:lnTo>
                <a:lnTo>
                  <a:pt x="212470" y="585838"/>
                </a:lnTo>
                <a:lnTo>
                  <a:pt x="212051" y="587159"/>
                </a:lnTo>
                <a:lnTo>
                  <a:pt x="211632" y="588365"/>
                </a:lnTo>
                <a:lnTo>
                  <a:pt x="211213" y="589572"/>
                </a:lnTo>
                <a:lnTo>
                  <a:pt x="210794" y="590880"/>
                </a:lnTo>
                <a:lnTo>
                  <a:pt x="210502" y="592086"/>
                </a:lnTo>
                <a:lnTo>
                  <a:pt x="210096" y="593293"/>
                </a:lnTo>
                <a:lnTo>
                  <a:pt x="209803" y="594601"/>
                </a:lnTo>
                <a:lnTo>
                  <a:pt x="209524" y="595807"/>
                </a:lnTo>
                <a:lnTo>
                  <a:pt x="209245" y="597014"/>
                </a:lnTo>
                <a:lnTo>
                  <a:pt x="208965" y="598335"/>
                </a:lnTo>
                <a:lnTo>
                  <a:pt x="208686" y="599528"/>
                </a:lnTo>
                <a:lnTo>
                  <a:pt x="208546" y="600735"/>
                </a:lnTo>
                <a:lnTo>
                  <a:pt x="208267" y="602056"/>
                </a:lnTo>
                <a:lnTo>
                  <a:pt x="208127" y="603262"/>
                </a:lnTo>
                <a:lnTo>
                  <a:pt x="207848" y="604583"/>
                </a:lnTo>
                <a:lnTo>
                  <a:pt x="207708" y="605777"/>
                </a:lnTo>
                <a:lnTo>
                  <a:pt x="207568" y="606983"/>
                </a:lnTo>
                <a:lnTo>
                  <a:pt x="207429" y="608304"/>
                </a:lnTo>
                <a:lnTo>
                  <a:pt x="207276" y="609498"/>
                </a:lnTo>
                <a:lnTo>
                  <a:pt x="207149" y="610704"/>
                </a:lnTo>
                <a:lnTo>
                  <a:pt x="206997" y="612012"/>
                </a:lnTo>
                <a:lnTo>
                  <a:pt x="206857" y="613219"/>
                </a:lnTo>
                <a:lnTo>
                  <a:pt x="206857" y="614425"/>
                </a:lnTo>
                <a:lnTo>
                  <a:pt x="206717" y="615746"/>
                </a:lnTo>
                <a:lnTo>
                  <a:pt x="206578" y="616940"/>
                </a:lnTo>
                <a:lnTo>
                  <a:pt x="206578" y="618147"/>
                </a:lnTo>
                <a:lnTo>
                  <a:pt x="206438" y="619467"/>
                </a:lnTo>
                <a:lnTo>
                  <a:pt x="206438" y="620674"/>
                </a:lnTo>
                <a:lnTo>
                  <a:pt x="206298" y="621995"/>
                </a:lnTo>
                <a:lnTo>
                  <a:pt x="206298" y="623188"/>
                </a:lnTo>
                <a:lnTo>
                  <a:pt x="206298" y="624395"/>
                </a:lnTo>
                <a:lnTo>
                  <a:pt x="206159" y="625716"/>
                </a:lnTo>
                <a:lnTo>
                  <a:pt x="206159" y="626910"/>
                </a:lnTo>
                <a:lnTo>
                  <a:pt x="206159" y="628116"/>
                </a:lnTo>
                <a:lnTo>
                  <a:pt x="206019" y="629450"/>
                </a:lnTo>
                <a:lnTo>
                  <a:pt x="206019" y="630631"/>
                </a:lnTo>
                <a:lnTo>
                  <a:pt x="206019" y="631837"/>
                </a:lnTo>
                <a:lnTo>
                  <a:pt x="206019" y="633171"/>
                </a:lnTo>
                <a:lnTo>
                  <a:pt x="206019" y="634364"/>
                </a:lnTo>
                <a:lnTo>
                  <a:pt x="205879" y="635558"/>
                </a:lnTo>
                <a:lnTo>
                  <a:pt x="205600" y="63555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384515" y="6461514"/>
            <a:ext cx="412115" cy="487680"/>
          </a:xfrm>
          <a:custGeom>
            <a:avLst/>
            <a:gdLst/>
            <a:ahLst/>
            <a:cxnLst/>
            <a:rect l="l" t="t" r="r" b="b"/>
            <a:pathLst>
              <a:path w="412114" h="487679">
                <a:moveTo>
                  <a:pt x="238417" y="426720"/>
                </a:moveTo>
                <a:lnTo>
                  <a:pt x="173062" y="426720"/>
                </a:lnTo>
                <a:lnTo>
                  <a:pt x="179374" y="431800"/>
                </a:lnTo>
                <a:lnTo>
                  <a:pt x="185966" y="438150"/>
                </a:lnTo>
                <a:lnTo>
                  <a:pt x="201536" y="461010"/>
                </a:lnTo>
                <a:lnTo>
                  <a:pt x="203225" y="466090"/>
                </a:lnTo>
                <a:lnTo>
                  <a:pt x="203504" y="468630"/>
                </a:lnTo>
                <a:lnTo>
                  <a:pt x="203784" y="468630"/>
                </a:lnTo>
                <a:lnTo>
                  <a:pt x="204622" y="474980"/>
                </a:lnTo>
                <a:lnTo>
                  <a:pt x="204622" y="476250"/>
                </a:lnTo>
                <a:lnTo>
                  <a:pt x="204901" y="477520"/>
                </a:lnTo>
                <a:lnTo>
                  <a:pt x="204901" y="478790"/>
                </a:lnTo>
                <a:lnTo>
                  <a:pt x="205041" y="480060"/>
                </a:lnTo>
                <a:lnTo>
                  <a:pt x="205041" y="481330"/>
                </a:lnTo>
                <a:lnTo>
                  <a:pt x="205181" y="481330"/>
                </a:lnTo>
                <a:lnTo>
                  <a:pt x="205181" y="482600"/>
                </a:lnTo>
                <a:lnTo>
                  <a:pt x="205320" y="483870"/>
                </a:lnTo>
                <a:lnTo>
                  <a:pt x="205320" y="486410"/>
                </a:lnTo>
                <a:lnTo>
                  <a:pt x="205460" y="487680"/>
                </a:lnTo>
                <a:lnTo>
                  <a:pt x="206019" y="487680"/>
                </a:lnTo>
                <a:lnTo>
                  <a:pt x="206019" y="485140"/>
                </a:lnTo>
                <a:lnTo>
                  <a:pt x="206171" y="483870"/>
                </a:lnTo>
                <a:lnTo>
                  <a:pt x="206171" y="482600"/>
                </a:lnTo>
                <a:lnTo>
                  <a:pt x="206451" y="480060"/>
                </a:lnTo>
                <a:lnTo>
                  <a:pt x="206578" y="477520"/>
                </a:lnTo>
                <a:lnTo>
                  <a:pt x="207848" y="468630"/>
                </a:lnTo>
                <a:lnTo>
                  <a:pt x="208127" y="467360"/>
                </a:lnTo>
                <a:lnTo>
                  <a:pt x="208267" y="466090"/>
                </a:lnTo>
                <a:lnTo>
                  <a:pt x="208546" y="464820"/>
                </a:lnTo>
                <a:lnTo>
                  <a:pt x="208686" y="464820"/>
                </a:lnTo>
                <a:lnTo>
                  <a:pt x="209524" y="461010"/>
                </a:lnTo>
                <a:lnTo>
                  <a:pt x="209956" y="461010"/>
                </a:lnTo>
                <a:lnTo>
                  <a:pt x="210223" y="459740"/>
                </a:lnTo>
                <a:lnTo>
                  <a:pt x="210654" y="458470"/>
                </a:lnTo>
                <a:lnTo>
                  <a:pt x="210934" y="457200"/>
                </a:lnTo>
                <a:lnTo>
                  <a:pt x="211772" y="455930"/>
                </a:lnTo>
                <a:lnTo>
                  <a:pt x="212344" y="454660"/>
                </a:lnTo>
                <a:lnTo>
                  <a:pt x="212763" y="453390"/>
                </a:lnTo>
                <a:lnTo>
                  <a:pt x="213321" y="453390"/>
                </a:lnTo>
                <a:lnTo>
                  <a:pt x="213740" y="452120"/>
                </a:lnTo>
                <a:lnTo>
                  <a:pt x="214299" y="450850"/>
                </a:lnTo>
                <a:lnTo>
                  <a:pt x="214998" y="449580"/>
                </a:lnTo>
                <a:lnTo>
                  <a:pt x="215557" y="449580"/>
                </a:lnTo>
                <a:lnTo>
                  <a:pt x="216268" y="448310"/>
                </a:lnTo>
                <a:lnTo>
                  <a:pt x="216827" y="447040"/>
                </a:lnTo>
                <a:lnTo>
                  <a:pt x="217665" y="445770"/>
                </a:lnTo>
                <a:lnTo>
                  <a:pt x="219062" y="444500"/>
                </a:lnTo>
                <a:lnTo>
                  <a:pt x="221589" y="441960"/>
                </a:lnTo>
                <a:lnTo>
                  <a:pt x="223558" y="439420"/>
                </a:lnTo>
                <a:lnTo>
                  <a:pt x="224396" y="438150"/>
                </a:lnTo>
                <a:lnTo>
                  <a:pt x="227622" y="435610"/>
                </a:lnTo>
                <a:lnTo>
                  <a:pt x="228599" y="434340"/>
                </a:lnTo>
                <a:lnTo>
                  <a:pt x="229730" y="434340"/>
                </a:lnTo>
                <a:lnTo>
                  <a:pt x="230987" y="433070"/>
                </a:lnTo>
                <a:lnTo>
                  <a:pt x="232117" y="431800"/>
                </a:lnTo>
                <a:lnTo>
                  <a:pt x="233375" y="430530"/>
                </a:lnTo>
                <a:lnTo>
                  <a:pt x="234492" y="430530"/>
                </a:lnTo>
                <a:lnTo>
                  <a:pt x="237020" y="427990"/>
                </a:lnTo>
                <a:lnTo>
                  <a:pt x="238417" y="426720"/>
                </a:lnTo>
                <a:close/>
              </a:path>
              <a:path w="412114" h="487679">
                <a:moveTo>
                  <a:pt x="280073" y="392430"/>
                </a:moveTo>
                <a:lnTo>
                  <a:pt x="131406" y="392430"/>
                </a:lnTo>
                <a:lnTo>
                  <a:pt x="133095" y="394970"/>
                </a:lnTo>
                <a:lnTo>
                  <a:pt x="134492" y="397510"/>
                </a:lnTo>
                <a:lnTo>
                  <a:pt x="136182" y="400050"/>
                </a:lnTo>
                <a:lnTo>
                  <a:pt x="137159" y="400050"/>
                </a:lnTo>
                <a:lnTo>
                  <a:pt x="137998" y="401320"/>
                </a:lnTo>
                <a:lnTo>
                  <a:pt x="138988" y="402590"/>
                </a:lnTo>
                <a:lnTo>
                  <a:pt x="144602" y="407670"/>
                </a:lnTo>
                <a:lnTo>
                  <a:pt x="148374" y="410210"/>
                </a:lnTo>
                <a:lnTo>
                  <a:pt x="149783" y="411480"/>
                </a:lnTo>
                <a:lnTo>
                  <a:pt x="151041" y="411480"/>
                </a:lnTo>
                <a:lnTo>
                  <a:pt x="152450" y="412750"/>
                </a:lnTo>
                <a:lnTo>
                  <a:pt x="153708" y="414020"/>
                </a:lnTo>
                <a:lnTo>
                  <a:pt x="155117" y="415290"/>
                </a:lnTo>
                <a:lnTo>
                  <a:pt x="167741" y="422910"/>
                </a:lnTo>
                <a:lnTo>
                  <a:pt x="168998" y="424180"/>
                </a:lnTo>
                <a:lnTo>
                  <a:pt x="171805" y="426720"/>
                </a:lnTo>
                <a:lnTo>
                  <a:pt x="239687" y="426720"/>
                </a:lnTo>
                <a:lnTo>
                  <a:pt x="241084" y="425450"/>
                </a:lnTo>
                <a:lnTo>
                  <a:pt x="242354" y="424180"/>
                </a:lnTo>
                <a:lnTo>
                  <a:pt x="254965" y="415290"/>
                </a:lnTo>
                <a:lnTo>
                  <a:pt x="257632" y="414020"/>
                </a:lnTo>
                <a:lnTo>
                  <a:pt x="260438" y="411480"/>
                </a:lnTo>
                <a:lnTo>
                  <a:pt x="262966" y="410210"/>
                </a:lnTo>
                <a:lnTo>
                  <a:pt x="264363" y="408940"/>
                </a:lnTo>
                <a:lnTo>
                  <a:pt x="265633" y="407670"/>
                </a:lnTo>
                <a:lnTo>
                  <a:pt x="266750" y="407670"/>
                </a:lnTo>
                <a:lnTo>
                  <a:pt x="268020" y="406400"/>
                </a:lnTo>
                <a:lnTo>
                  <a:pt x="271373" y="403860"/>
                </a:lnTo>
                <a:lnTo>
                  <a:pt x="275310" y="400050"/>
                </a:lnTo>
                <a:lnTo>
                  <a:pt x="276148" y="398780"/>
                </a:lnTo>
                <a:lnTo>
                  <a:pt x="276847" y="397510"/>
                </a:lnTo>
                <a:lnTo>
                  <a:pt x="277685" y="396240"/>
                </a:lnTo>
                <a:lnTo>
                  <a:pt x="278244" y="394970"/>
                </a:lnTo>
                <a:lnTo>
                  <a:pt x="278955" y="394970"/>
                </a:lnTo>
                <a:lnTo>
                  <a:pt x="280073" y="392430"/>
                </a:lnTo>
                <a:close/>
              </a:path>
              <a:path w="412114" h="487679">
                <a:moveTo>
                  <a:pt x="273621" y="368300"/>
                </a:moveTo>
                <a:lnTo>
                  <a:pt x="137858" y="368300"/>
                </a:lnTo>
                <a:lnTo>
                  <a:pt x="136182" y="370840"/>
                </a:lnTo>
                <a:lnTo>
                  <a:pt x="135483" y="372110"/>
                </a:lnTo>
                <a:lnTo>
                  <a:pt x="134632" y="372110"/>
                </a:lnTo>
                <a:lnTo>
                  <a:pt x="133934" y="373380"/>
                </a:lnTo>
                <a:lnTo>
                  <a:pt x="133375" y="374650"/>
                </a:lnTo>
                <a:lnTo>
                  <a:pt x="132676" y="375920"/>
                </a:lnTo>
                <a:lnTo>
                  <a:pt x="131546" y="377190"/>
                </a:lnTo>
                <a:lnTo>
                  <a:pt x="129870" y="382270"/>
                </a:lnTo>
                <a:lnTo>
                  <a:pt x="129590" y="384810"/>
                </a:lnTo>
                <a:lnTo>
                  <a:pt x="129590" y="387350"/>
                </a:lnTo>
                <a:lnTo>
                  <a:pt x="129730" y="388620"/>
                </a:lnTo>
                <a:lnTo>
                  <a:pt x="130987" y="392430"/>
                </a:lnTo>
                <a:lnTo>
                  <a:pt x="280492" y="392430"/>
                </a:lnTo>
                <a:lnTo>
                  <a:pt x="280911" y="391160"/>
                </a:lnTo>
                <a:lnTo>
                  <a:pt x="281482" y="388620"/>
                </a:lnTo>
                <a:lnTo>
                  <a:pt x="281901" y="386080"/>
                </a:lnTo>
                <a:lnTo>
                  <a:pt x="281901" y="384810"/>
                </a:lnTo>
                <a:lnTo>
                  <a:pt x="275310" y="370840"/>
                </a:lnTo>
                <a:lnTo>
                  <a:pt x="273621" y="368300"/>
                </a:lnTo>
                <a:close/>
              </a:path>
              <a:path w="412114" h="487679">
                <a:moveTo>
                  <a:pt x="252729" y="337820"/>
                </a:moveTo>
                <a:lnTo>
                  <a:pt x="158762" y="337820"/>
                </a:lnTo>
                <a:lnTo>
                  <a:pt x="159042" y="340360"/>
                </a:lnTo>
                <a:lnTo>
                  <a:pt x="159042" y="341630"/>
                </a:lnTo>
                <a:lnTo>
                  <a:pt x="158762" y="342900"/>
                </a:lnTo>
                <a:lnTo>
                  <a:pt x="157911" y="345440"/>
                </a:lnTo>
                <a:lnTo>
                  <a:pt x="157352" y="346710"/>
                </a:lnTo>
                <a:lnTo>
                  <a:pt x="156933" y="347980"/>
                </a:lnTo>
                <a:lnTo>
                  <a:pt x="156375" y="349250"/>
                </a:lnTo>
                <a:lnTo>
                  <a:pt x="153568" y="353060"/>
                </a:lnTo>
                <a:lnTo>
                  <a:pt x="152730" y="353060"/>
                </a:lnTo>
                <a:lnTo>
                  <a:pt x="151041" y="355600"/>
                </a:lnTo>
                <a:lnTo>
                  <a:pt x="150063" y="356870"/>
                </a:lnTo>
                <a:lnTo>
                  <a:pt x="149224" y="356870"/>
                </a:lnTo>
                <a:lnTo>
                  <a:pt x="144322" y="361950"/>
                </a:lnTo>
                <a:lnTo>
                  <a:pt x="143471" y="363220"/>
                </a:lnTo>
                <a:lnTo>
                  <a:pt x="140525" y="365760"/>
                </a:lnTo>
                <a:lnTo>
                  <a:pt x="139687" y="367030"/>
                </a:lnTo>
                <a:lnTo>
                  <a:pt x="138709" y="368300"/>
                </a:lnTo>
                <a:lnTo>
                  <a:pt x="272783" y="368300"/>
                </a:lnTo>
                <a:lnTo>
                  <a:pt x="271805" y="367030"/>
                </a:lnTo>
                <a:lnTo>
                  <a:pt x="270954" y="365760"/>
                </a:lnTo>
                <a:lnTo>
                  <a:pt x="264083" y="359410"/>
                </a:lnTo>
                <a:lnTo>
                  <a:pt x="263245" y="358140"/>
                </a:lnTo>
                <a:lnTo>
                  <a:pt x="261289" y="356870"/>
                </a:lnTo>
                <a:lnTo>
                  <a:pt x="257073" y="351790"/>
                </a:lnTo>
                <a:lnTo>
                  <a:pt x="255676" y="349250"/>
                </a:lnTo>
                <a:lnTo>
                  <a:pt x="253987" y="346710"/>
                </a:lnTo>
                <a:lnTo>
                  <a:pt x="253568" y="345440"/>
                </a:lnTo>
                <a:lnTo>
                  <a:pt x="253149" y="345440"/>
                </a:lnTo>
                <a:lnTo>
                  <a:pt x="252590" y="342900"/>
                </a:lnTo>
                <a:lnTo>
                  <a:pt x="252450" y="341630"/>
                </a:lnTo>
                <a:lnTo>
                  <a:pt x="252450" y="340360"/>
                </a:lnTo>
                <a:lnTo>
                  <a:pt x="252729" y="337820"/>
                </a:lnTo>
                <a:close/>
              </a:path>
              <a:path w="412114" h="487679">
                <a:moveTo>
                  <a:pt x="325513" y="302260"/>
                </a:moveTo>
                <a:lnTo>
                  <a:pt x="85826" y="302260"/>
                </a:lnTo>
                <a:lnTo>
                  <a:pt x="89052" y="303530"/>
                </a:lnTo>
                <a:lnTo>
                  <a:pt x="104482" y="308610"/>
                </a:lnTo>
                <a:lnTo>
                  <a:pt x="110375" y="311150"/>
                </a:lnTo>
                <a:lnTo>
                  <a:pt x="118783" y="313690"/>
                </a:lnTo>
                <a:lnTo>
                  <a:pt x="124117" y="314960"/>
                </a:lnTo>
                <a:lnTo>
                  <a:pt x="129171" y="317500"/>
                </a:lnTo>
                <a:lnTo>
                  <a:pt x="131546" y="318770"/>
                </a:lnTo>
                <a:lnTo>
                  <a:pt x="136042" y="320040"/>
                </a:lnTo>
                <a:lnTo>
                  <a:pt x="138137" y="321310"/>
                </a:lnTo>
                <a:lnTo>
                  <a:pt x="142074" y="322580"/>
                </a:lnTo>
                <a:lnTo>
                  <a:pt x="143890" y="323850"/>
                </a:lnTo>
                <a:lnTo>
                  <a:pt x="145580" y="325120"/>
                </a:lnTo>
                <a:lnTo>
                  <a:pt x="148666" y="326390"/>
                </a:lnTo>
                <a:lnTo>
                  <a:pt x="150063" y="327660"/>
                </a:lnTo>
                <a:lnTo>
                  <a:pt x="152590" y="330200"/>
                </a:lnTo>
                <a:lnTo>
                  <a:pt x="153708" y="330200"/>
                </a:lnTo>
                <a:lnTo>
                  <a:pt x="154685" y="331470"/>
                </a:lnTo>
                <a:lnTo>
                  <a:pt x="156375" y="334010"/>
                </a:lnTo>
                <a:lnTo>
                  <a:pt x="156933" y="334010"/>
                </a:lnTo>
                <a:lnTo>
                  <a:pt x="157632" y="335280"/>
                </a:lnTo>
                <a:lnTo>
                  <a:pt x="158483" y="337820"/>
                </a:lnTo>
                <a:lnTo>
                  <a:pt x="253009" y="337820"/>
                </a:lnTo>
                <a:lnTo>
                  <a:pt x="253847" y="335280"/>
                </a:lnTo>
                <a:lnTo>
                  <a:pt x="254406" y="334010"/>
                </a:lnTo>
                <a:lnTo>
                  <a:pt x="255816" y="332740"/>
                </a:lnTo>
                <a:lnTo>
                  <a:pt x="258762" y="330200"/>
                </a:lnTo>
                <a:lnTo>
                  <a:pt x="261289" y="327660"/>
                </a:lnTo>
                <a:lnTo>
                  <a:pt x="262686" y="326390"/>
                </a:lnTo>
                <a:lnTo>
                  <a:pt x="264223" y="326390"/>
                </a:lnTo>
                <a:lnTo>
                  <a:pt x="267601" y="323850"/>
                </a:lnTo>
                <a:lnTo>
                  <a:pt x="269417" y="322580"/>
                </a:lnTo>
                <a:lnTo>
                  <a:pt x="273342" y="321310"/>
                </a:lnTo>
                <a:lnTo>
                  <a:pt x="275450" y="320040"/>
                </a:lnTo>
                <a:lnTo>
                  <a:pt x="279933" y="318770"/>
                </a:lnTo>
                <a:lnTo>
                  <a:pt x="282320" y="317500"/>
                </a:lnTo>
                <a:lnTo>
                  <a:pt x="289890" y="314960"/>
                </a:lnTo>
                <a:lnTo>
                  <a:pt x="295363" y="312420"/>
                </a:lnTo>
                <a:lnTo>
                  <a:pt x="298170" y="311150"/>
                </a:lnTo>
                <a:lnTo>
                  <a:pt x="304063" y="309880"/>
                </a:lnTo>
                <a:lnTo>
                  <a:pt x="313029" y="307340"/>
                </a:lnTo>
                <a:lnTo>
                  <a:pt x="316115" y="306070"/>
                </a:lnTo>
                <a:lnTo>
                  <a:pt x="319341" y="304800"/>
                </a:lnTo>
                <a:lnTo>
                  <a:pt x="325513" y="302260"/>
                </a:lnTo>
                <a:close/>
              </a:path>
              <a:path w="412114" h="487679">
                <a:moveTo>
                  <a:pt x="400977" y="233680"/>
                </a:moveTo>
                <a:lnTo>
                  <a:pt x="10515" y="233680"/>
                </a:lnTo>
                <a:lnTo>
                  <a:pt x="7010" y="238760"/>
                </a:lnTo>
                <a:lnTo>
                  <a:pt x="3644" y="245110"/>
                </a:lnTo>
                <a:lnTo>
                  <a:pt x="1536" y="248920"/>
                </a:lnTo>
                <a:lnTo>
                  <a:pt x="419" y="252730"/>
                </a:lnTo>
                <a:lnTo>
                  <a:pt x="0" y="256540"/>
                </a:lnTo>
                <a:lnTo>
                  <a:pt x="0" y="257810"/>
                </a:lnTo>
                <a:lnTo>
                  <a:pt x="139" y="259080"/>
                </a:lnTo>
                <a:lnTo>
                  <a:pt x="139" y="260350"/>
                </a:lnTo>
                <a:lnTo>
                  <a:pt x="1257" y="264160"/>
                </a:lnTo>
                <a:lnTo>
                  <a:pt x="1816" y="264160"/>
                </a:lnTo>
                <a:lnTo>
                  <a:pt x="2247" y="265430"/>
                </a:lnTo>
                <a:lnTo>
                  <a:pt x="4343" y="267970"/>
                </a:lnTo>
                <a:lnTo>
                  <a:pt x="5181" y="269240"/>
                </a:lnTo>
                <a:lnTo>
                  <a:pt x="7150" y="271780"/>
                </a:lnTo>
                <a:lnTo>
                  <a:pt x="9397" y="273050"/>
                </a:lnTo>
                <a:lnTo>
                  <a:pt x="10794" y="274320"/>
                </a:lnTo>
                <a:lnTo>
                  <a:pt x="12052" y="275590"/>
                </a:lnTo>
                <a:lnTo>
                  <a:pt x="15151" y="276860"/>
                </a:lnTo>
                <a:lnTo>
                  <a:pt x="18503" y="279400"/>
                </a:lnTo>
                <a:lnTo>
                  <a:pt x="24396" y="281940"/>
                </a:lnTo>
                <a:lnTo>
                  <a:pt x="26504" y="283210"/>
                </a:lnTo>
                <a:lnTo>
                  <a:pt x="30987" y="284480"/>
                </a:lnTo>
                <a:lnTo>
                  <a:pt x="33375" y="285750"/>
                </a:lnTo>
                <a:lnTo>
                  <a:pt x="40944" y="288290"/>
                </a:lnTo>
                <a:lnTo>
                  <a:pt x="43611" y="289560"/>
                </a:lnTo>
                <a:lnTo>
                  <a:pt x="52031" y="292100"/>
                </a:lnTo>
                <a:lnTo>
                  <a:pt x="57924" y="294640"/>
                </a:lnTo>
                <a:lnTo>
                  <a:pt x="60998" y="295910"/>
                </a:lnTo>
                <a:lnTo>
                  <a:pt x="63944" y="295910"/>
                </a:lnTo>
                <a:lnTo>
                  <a:pt x="70116" y="298450"/>
                </a:lnTo>
                <a:lnTo>
                  <a:pt x="73355" y="299720"/>
                </a:lnTo>
                <a:lnTo>
                  <a:pt x="79514" y="300990"/>
                </a:lnTo>
                <a:lnTo>
                  <a:pt x="82740" y="302260"/>
                </a:lnTo>
                <a:lnTo>
                  <a:pt x="328752" y="302260"/>
                </a:lnTo>
                <a:lnTo>
                  <a:pt x="331825" y="300990"/>
                </a:lnTo>
                <a:lnTo>
                  <a:pt x="335051" y="299720"/>
                </a:lnTo>
                <a:lnTo>
                  <a:pt x="341223" y="298450"/>
                </a:lnTo>
                <a:lnTo>
                  <a:pt x="344449" y="297180"/>
                </a:lnTo>
                <a:lnTo>
                  <a:pt x="347395" y="295910"/>
                </a:lnTo>
                <a:lnTo>
                  <a:pt x="353567" y="294640"/>
                </a:lnTo>
                <a:lnTo>
                  <a:pt x="356514" y="293370"/>
                </a:lnTo>
                <a:lnTo>
                  <a:pt x="359321" y="292100"/>
                </a:lnTo>
                <a:lnTo>
                  <a:pt x="362267" y="290830"/>
                </a:lnTo>
                <a:lnTo>
                  <a:pt x="365061" y="290830"/>
                </a:lnTo>
                <a:lnTo>
                  <a:pt x="373062" y="287020"/>
                </a:lnTo>
                <a:lnTo>
                  <a:pt x="378117" y="285750"/>
                </a:lnTo>
                <a:lnTo>
                  <a:pt x="380352" y="284480"/>
                </a:lnTo>
                <a:lnTo>
                  <a:pt x="382739" y="283210"/>
                </a:lnTo>
                <a:lnTo>
                  <a:pt x="384987" y="283210"/>
                </a:lnTo>
                <a:lnTo>
                  <a:pt x="387083" y="281940"/>
                </a:lnTo>
                <a:lnTo>
                  <a:pt x="391007" y="279400"/>
                </a:lnTo>
                <a:lnTo>
                  <a:pt x="392836" y="279400"/>
                </a:lnTo>
                <a:lnTo>
                  <a:pt x="394652" y="278130"/>
                </a:lnTo>
                <a:lnTo>
                  <a:pt x="396201" y="276860"/>
                </a:lnTo>
                <a:lnTo>
                  <a:pt x="397891" y="275590"/>
                </a:lnTo>
                <a:lnTo>
                  <a:pt x="400697" y="274320"/>
                </a:lnTo>
                <a:lnTo>
                  <a:pt x="403212" y="271780"/>
                </a:lnTo>
                <a:lnTo>
                  <a:pt x="404342" y="271780"/>
                </a:lnTo>
                <a:lnTo>
                  <a:pt x="406298" y="269240"/>
                </a:lnTo>
                <a:lnTo>
                  <a:pt x="407136" y="267970"/>
                </a:lnTo>
                <a:lnTo>
                  <a:pt x="408546" y="266700"/>
                </a:lnTo>
                <a:lnTo>
                  <a:pt x="409663" y="264160"/>
                </a:lnTo>
                <a:lnTo>
                  <a:pt x="410514" y="262890"/>
                </a:lnTo>
                <a:lnTo>
                  <a:pt x="411353" y="259080"/>
                </a:lnTo>
                <a:lnTo>
                  <a:pt x="411353" y="257810"/>
                </a:lnTo>
                <a:lnTo>
                  <a:pt x="411492" y="256540"/>
                </a:lnTo>
                <a:lnTo>
                  <a:pt x="411353" y="256540"/>
                </a:lnTo>
                <a:lnTo>
                  <a:pt x="411353" y="255270"/>
                </a:lnTo>
                <a:lnTo>
                  <a:pt x="411213" y="254000"/>
                </a:lnTo>
                <a:lnTo>
                  <a:pt x="410933" y="252730"/>
                </a:lnTo>
                <a:lnTo>
                  <a:pt x="410781" y="252730"/>
                </a:lnTo>
                <a:lnTo>
                  <a:pt x="410235" y="250190"/>
                </a:lnTo>
                <a:lnTo>
                  <a:pt x="409803" y="248920"/>
                </a:lnTo>
                <a:lnTo>
                  <a:pt x="409524" y="248920"/>
                </a:lnTo>
                <a:lnTo>
                  <a:pt x="408266" y="245110"/>
                </a:lnTo>
                <a:lnTo>
                  <a:pt x="407708" y="245110"/>
                </a:lnTo>
                <a:lnTo>
                  <a:pt x="407288" y="243840"/>
                </a:lnTo>
                <a:lnTo>
                  <a:pt x="405041" y="240030"/>
                </a:lnTo>
                <a:lnTo>
                  <a:pt x="404342" y="238760"/>
                </a:lnTo>
                <a:lnTo>
                  <a:pt x="403771" y="237490"/>
                </a:lnTo>
                <a:lnTo>
                  <a:pt x="400977" y="233680"/>
                </a:lnTo>
                <a:close/>
              </a:path>
              <a:path w="412114" h="487679">
                <a:moveTo>
                  <a:pt x="305600" y="182880"/>
                </a:moveTo>
                <a:lnTo>
                  <a:pt x="105740" y="182880"/>
                </a:lnTo>
                <a:lnTo>
                  <a:pt x="103225" y="184150"/>
                </a:lnTo>
                <a:lnTo>
                  <a:pt x="100558" y="185420"/>
                </a:lnTo>
                <a:lnTo>
                  <a:pt x="95364" y="187960"/>
                </a:lnTo>
                <a:lnTo>
                  <a:pt x="92709" y="187960"/>
                </a:lnTo>
                <a:lnTo>
                  <a:pt x="90042" y="189230"/>
                </a:lnTo>
                <a:lnTo>
                  <a:pt x="84988" y="190500"/>
                </a:lnTo>
                <a:lnTo>
                  <a:pt x="82321" y="191770"/>
                </a:lnTo>
                <a:lnTo>
                  <a:pt x="77279" y="194310"/>
                </a:lnTo>
                <a:lnTo>
                  <a:pt x="74891" y="194310"/>
                </a:lnTo>
                <a:lnTo>
                  <a:pt x="72364" y="195580"/>
                </a:lnTo>
                <a:lnTo>
                  <a:pt x="62826" y="199390"/>
                </a:lnTo>
                <a:lnTo>
                  <a:pt x="58343" y="201930"/>
                </a:lnTo>
                <a:lnTo>
                  <a:pt x="56235" y="203200"/>
                </a:lnTo>
                <a:lnTo>
                  <a:pt x="53987" y="203200"/>
                </a:lnTo>
                <a:lnTo>
                  <a:pt x="51892" y="204470"/>
                </a:lnTo>
                <a:lnTo>
                  <a:pt x="49923" y="205740"/>
                </a:lnTo>
                <a:lnTo>
                  <a:pt x="47815" y="207010"/>
                </a:lnTo>
                <a:lnTo>
                  <a:pt x="45999" y="207010"/>
                </a:lnTo>
                <a:lnTo>
                  <a:pt x="44043" y="208280"/>
                </a:lnTo>
                <a:lnTo>
                  <a:pt x="40385" y="210820"/>
                </a:lnTo>
                <a:lnTo>
                  <a:pt x="36880" y="212090"/>
                </a:lnTo>
                <a:lnTo>
                  <a:pt x="35331" y="213360"/>
                </a:lnTo>
                <a:lnTo>
                  <a:pt x="33654" y="213360"/>
                </a:lnTo>
                <a:lnTo>
                  <a:pt x="32118" y="214630"/>
                </a:lnTo>
                <a:lnTo>
                  <a:pt x="26504" y="218440"/>
                </a:lnTo>
                <a:lnTo>
                  <a:pt x="22720" y="222250"/>
                </a:lnTo>
                <a:lnTo>
                  <a:pt x="19354" y="224790"/>
                </a:lnTo>
                <a:lnTo>
                  <a:pt x="18376" y="226060"/>
                </a:lnTo>
                <a:lnTo>
                  <a:pt x="15430" y="228600"/>
                </a:lnTo>
                <a:lnTo>
                  <a:pt x="11214" y="233680"/>
                </a:lnTo>
                <a:lnTo>
                  <a:pt x="400126" y="233680"/>
                </a:lnTo>
                <a:lnTo>
                  <a:pt x="399427" y="232410"/>
                </a:lnTo>
                <a:lnTo>
                  <a:pt x="396900" y="229870"/>
                </a:lnTo>
                <a:lnTo>
                  <a:pt x="395922" y="228600"/>
                </a:lnTo>
                <a:lnTo>
                  <a:pt x="395084" y="227330"/>
                </a:lnTo>
                <a:lnTo>
                  <a:pt x="393115" y="226060"/>
                </a:lnTo>
                <a:lnTo>
                  <a:pt x="391998" y="224790"/>
                </a:lnTo>
                <a:lnTo>
                  <a:pt x="391007" y="223520"/>
                </a:lnTo>
                <a:lnTo>
                  <a:pt x="389889" y="222250"/>
                </a:lnTo>
                <a:lnTo>
                  <a:pt x="388632" y="222250"/>
                </a:lnTo>
                <a:lnTo>
                  <a:pt x="387502" y="220980"/>
                </a:lnTo>
                <a:lnTo>
                  <a:pt x="384987" y="218440"/>
                </a:lnTo>
                <a:lnTo>
                  <a:pt x="380771" y="215900"/>
                </a:lnTo>
                <a:lnTo>
                  <a:pt x="376148" y="213360"/>
                </a:lnTo>
                <a:lnTo>
                  <a:pt x="372783" y="210820"/>
                </a:lnTo>
                <a:lnTo>
                  <a:pt x="371094" y="210820"/>
                </a:lnTo>
                <a:lnTo>
                  <a:pt x="367449" y="208280"/>
                </a:lnTo>
                <a:lnTo>
                  <a:pt x="361569" y="205740"/>
                </a:lnTo>
                <a:lnTo>
                  <a:pt x="355244" y="203200"/>
                </a:lnTo>
                <a:lnTo>
                  <a:pt x="346278" y="198120"/>
                </a:lnTo>
                <a:lnTo>
                  <a:pt x="341502" y="196850"/>
                </a:lnTo>
                <a:lnTo>
                  <a:pt x="338988" y="195580"/>
                </a:lnTo>
                <a:lnTo>
                  <a:pt x="336600" y="194310"/>
                </a:lnTo>
                <a:lnTo>
                  <a:pt x="323977" y="190500"/>
                </a:lnTo>
                <a:lnTo>
                  <a:pt x="321309" y="189230"/>
                </a:lnTo>
                <a:lnTo>
                  <a:pt x="318782" y="187960"/>
                </a:lnTo>
                <a:lnTo>
                  <a:pt x="313448" y="186690"/>
                </a:lnTo>
                <a:lnTo>
                  <a:pt x="310934" y="185420"/>
                </a:lnTo>
                <a:lnTo>
                  <a:pt x="305600" y="182880"/>
                </a:lnTo>
                <a:close/>
              </a:path>
              <a:path w="412114" h="487679">
                <a:moveTo>
                  <a:pt x="220192" y="97790"/>
                </a:moveTo>
                <a:lnTo>
                  <a:pt x="191300" y="97790"/>
                </a:lnTo>
                <a:lnTo>
                  <a:pt x="191579" y="99060"/>
                </a:lnTo>
                <a:lnTo>
                  <a:pt x="191998" y="100330"/>
                </a:lnTo>
                <a:lnTo>
                  <a:pt x="192557" y="101600"/>
                </a:lnTo>
                <a:lnTo>
                  <a:pt x="192989" y="102870"/>
                </a:lnTo>
                <a:lnTo>
                  <a:pt x="193268" y="104140"/>
                </a:lnTo>
                <a:lnTo>
                  <a:pt x="193687" y="105410"/>
                </a:lnTo>
                <a:lnTo>
                  <a:pt x="195643" y="111760"/>
                </a:lnTo>
                <a:lnTo>
                  <a:pt x="195783" y="113030"/>
                </a:lnTo>
                <a:lnTo>
                  <a:pt x="196634" y="116840"/>
                </a:lnTo>
                <a:lnTo>
                  <a:pt x="196634" y="118110"/>
                </a:lnTo>
                <a:lnTo>
                  <a:pt x="196913" y="119380"/>
                </a:lnTo>
                <a:lnTo>
                  <a:pt x="196913" y="121920"/>
                </a:lnTo>
                <a:lnTo>
                  <a:pt x="196761" y="123190"/>
                </a:lnTo>
                <a:lnTo>
                  <a:pt x="196761" y="124460"/>
                </a:lnTo>
                <a:lnTo>
                  <a:pt x="196341" y="127000"/>
                </a:lnTo>
                <a:lnTo>
                  <a:pt x="195224" y="130810"/>
                </a:lnTo>
                <a:lnTo>
                  <a:pt x="193967" y="133350"/>
                </a:lnTo>
                <a:lnTo>
                  <a:pt x="192277" y="137160"/>
                </a:lnTo>
                <a:lnTo>
                  <a:pt x="189471" y="140970"/>
                </a:lnTo>
                <a:lnTo>
                  <a:pt x="187794" y="142240"/>
                </a:lnTo>
                <a:lnTo>
                  <a:pt x="186804" y="143510"/>
                </a:lnTo>
                <a:lnTo>
                  <a:pt x="184848" y="144780"/>
                </a:lnTo>
                <a:lnTo>
                  <a:pt x="181482" y="148590"/>
                </a:lnTo>
                <a:lnTo>
                  <a:pt x="177685" y="151130"/>
                </a:lnTo>
                <a:lnTo>
                  <a:pt x="174891" y="152400"/>
                </a:lnTo>
                <a:lnTo>
                  <a:pt x="170268" y="156210"/>
                </a:lnTo>
                <a:lnTo>
                  <a:pt x="165214" y="158750"/>
                </a:lnTo>
                <a:lnTo>
                  <a:pt x="159740" y="161290"/>
                </a:lnTo>
                <a:lnTo>
                  <a:pt x="155816" y="163830"/>
                </a:lnTo>
                <a:lnTo>
                  <a:pt x="153708" y="163830"/>
                </a:lnTo>
                <a:lnTo>
                  <a:pt x="151752" y="165100"/>
                </a:lnTo>
                <a:lnTo>
                  <a:pt x="149644" y="166370"/>
                </a:lnTo>
                <a:lnTo>
                  <a:pt x="147396" y="167640"/>
                </a:lnTo>
                <a:lnTo>
                  <a:pt x="145300" y="167640"/>
                </a:lnTo>
                <a:lnTo>
                  <a:pt x="142913" y="168910"/>
                </a:lnTo>
                <a:lnTo>
                  <a:pt x="138429" y="171450"/>
                </a:lnTo>
                <a:lnTo>
                  <a:pt x="131267" y="173990"/>
                </a:lnTo>
                <a:lnTo>
                  <a:pt x="128739" y="175260"/>
                </a:lnTo>
                <a:lnTo>
                  <a:pt x="126364" y="175260"/>
                </a:lnTo>
                <a:lnTo>
                  <a:pt x="118783" y="179070"/>
                </a:lnTo>
                <a:lnTo>
                  <a:pt x="116128" y="179070"/>
                </a:lnTo>
                <a:lnTo>
                  <a:pt x="108407" y="182880"/>
                </a:lnTo>
                <a:lnTo>
                  <a:pt x="303085" y="182880"/>
                </a:lnTo>
                <a:lnTo>
                  <a:pt x="300418" y="181610"/>
                </a:lnTo>
                <a:lnTo>
                  <a:pt x="297891" y="180340"/>
                </a:lnTo>
                <a:lnTo>
                  <a:pt x="295224" y="179070"/>
                </a:lnTo>
                <a:lnTo>
                  <a:pt x="282600" y="175260"/>
                </a:lnTo>
                <a:lnTo>
                  <a:pt x="270675" y="170180"/>
                </a:lnTo>
                <a:lnTo>
                  <a:pt x="263944" y="167640"/>
                </a:lnTo>
                <a:lnTo>
                  <a:pt x="257632" y="163830"/>
                </a:lnTo>
                <a:lnTo>
                  <a:pt x="251752" y="161290"/>
                </a:lnTo>
                <a:lnTo>
                  <a:pt x="249923" y="160020"/>
                </a:lnTo>
                <a:lnTo>
                  <a:pt x="247954" y="160020"/>
                </a:lnTo>
                <a:lnTo>
                  <a:pt x="246278" y="158750"/>
                </a:lnTo>
                <a:lnTo>
                  <a:pt x="244449" y="157480"/>
                </a:lnTo>
                <a:lnTo>
                  <a:pt x="242773" y="156210"/>
                </a:lnTo>
                <a:lnTo>
                  <a:pt x="241223" y="156210"/>
                </a:lnTo>
                <a:lnTo>
                  <a:pt x="239547" y="154940"/>
                </a:lnTo>
                <a:lnTo>
                  <a:pt x="238137" y="153670"/>
                </a:lnTo>
                <a:lnTo>
                  <a:pt x="236600" y="152400"/>
                </a:lnTo>
                <a:lnTo>
                  <a:pt x="233794" y="151130"/>
                </a:lnTo>
                <a:lnTo>
                  <a:pt x="232524" y="149860"/>
                </a:lnTo>
                <a:lnTo>
                  <a:pt x="231127" y="148590"/>
                </a:lnTo>
                <a:lnTo>
                  <a:pt x="230009" y="148590"/>
                </a:lnTo>
                <a:lnTo>
                  <a:pt x="228739" y="147320"/>
                </a:lnTo>
                <a:lnTo>
                  <a:pt x="227622" y="146050"/>
                </a:lnTo>
                <a:lnTo>
                  <a:pt x="224675" y="143510"/>
                </a:lnTo>
                <a:lnTo>
                  <a:pt x="223697" y="142240"/>
                </a:lnTo>
                <a:lnTo>
                  <a:pt x="221170" y="139700"/>
                </a:lnTo>
                <a:lnTo>
                  <a:pt x="219760" y="137160"/>
                </a:lnTo>
                <a:lnTo>
                  <a:pt x="217525" y="133350"/>
                </a:lnTo>
                <a:lnTo>
                  <a:pt x="216268" y="130810"/>
                </a:lnTo>
                <a:lnTo>
                  <a:pt x="215137" y="127000"/>
                </a:lnTo>
                <a:lnTo>
                  <a:pt x="214579" y="123190"/>
                </a:lnTo>
                <a:lnTo>
                  <a:pt x="214579" y="119380"/>
                </a:lnTo>
                <a:lnTo>
                  <a:pt x="215137" y="114300"/>
                </a:lnTo>
                <a:lnTo>
                  <a:pt x="215417" y="114300"/>
                </a:lnTo>
                <a:lnTo>
                  <a:pt x="215557" y="113030"/>
                </a:lnTo>
                <a:lnTo>
                  <a:pt x="216115" y="110490"/>
                </a:lnTo>
                <a:lnTo>
                  <a:pt x="216268" y="110490"/>
                </a:lnTo>
                <a:lnTo>
                  <a:pt x="216827" y="107950"/>
                </a:lnTo>
                <a:lnTo>
                  <a:pt x="218503" y="102870"/>
                </a:lnTo>
                <a:lnTo>
                  <a:pt x="218782" y="101600"/>
                </a:lnTo>
                <a:lnTo>
                  <a:pt x="219214" y="101600"/>
                </a:lnTo>
                <a:lnTo>
                  <a:pt x="219760" y="99060"/>
                </a:lnTo>
                <a:lnTo>
                  <a:pt x="220192" y="97790"/>
                </a:lnTo>
                <a:close/>
              </a:path>
              <a:path w="412114" h="487679">
                <a:moveTo>
                  <a:pt x="216827" y="52070"/>
                </a:moveTo>
                <a:lnTo>
                  <a:pt x="194525" y="52070"/>
                </a:lnTo>
                <a:lnTo>
                  <a:pt x="194246" y="53340"/>
                </a:lnTo>
                <a:lnTo>
                  <a:pt x="192138" y="58420"/>
                </a:lnTo>
                <a:lnTo>
                  <a:pt x="191858" y="59690"/>
                </a:lnTo>
                <a:lnTo>
                  <a:pt x="191020" y="60960"/>
                </a:lnTo>
                <a:lnTo>
                  <a:pt x="190741" y="62230"/>
                </a:lnTo>
                <a:lnTo>
                  <a:pt x="190322" y="63500"/>
                </a:lnTo>
                <a:lnTo>
                  <a:pt x="188353" y="69850"/>
                </a:lnTo>
                <a:lnTo>
                  <a:pt x="187794" y="72390"/>
                </a:lnTo>
                <a:lnTo>
                  <a:pt x="187375" y="76200"/>
                </a:lnTo>
                <a:lnTo>
                  <a:pt x="187375" y="77470"/>
                </a:lnTo>
                <a:lnTo>
                  <a:pt x="187223" y="78740"/>
                </a:lnTo>
                <a:lnTo>
                  <a:pt x="187223" y="80010"/>
                </a:lnTo>
                <a:lnTo>
                  <a:pt x="187375" y="81280"/>
                </a:lnTo>
                <a:lnTo>
                  <a:pt x="187375" y="82550"/>
                </a:lnTo>
                <a:lnTo>
                  <a:pt x="187655" y="83820"/>
                </a:lnTo>
                <a:lnTo>
                  <a:pt x="187655" y="85090"/>
                </a:lnTo>
                <a:lnTo>
                  <a:pt x="188493" y="88900"/>
                </a:lnTo>
                <a:lnTo>
                  <a:pt x="188633" y="90170"/>
                </a:lnTo>
                <a:lnTo>
                  <a:pt x="190601" y="96520"/>
                </a:lnTo>
                <a:lnTo>
                  <a:pt x="191020" y="97790"/>
                </a:lnTo>
                <a:lnTo>
                  <a:pt x="220471" y="97790"/>
                </a:lnTo>
                <a:lnTo>
                  <a:pt x="220751" y="96520"/>
                </a:lnTo>
                <a:lnTo>
                  <a:pt x="221170" y="95250"/>
                </a:lnTo>
                <a:lnTo>
                  <a:pt x="222580" y="90170"/>
                </a:lnTo>
                <a:lnTo>
                  <a:pt x="222707" y="90170"/>
                </a:lnTo>
                <a:lnTo>
                  <a:pt x="223278" y="87630"/>
                </a:lnTo>
                <a:lnTo>
                  <a:pt x="223977" y="82550"/>
                </a:lnTo>
                <a:lnTo>
                  <a:pt x="224116" y="81280"/>
                </a:lnTo>
                <a:lnTo>
                  <a:pt x="224116" y="76200"/>
                </a:lnTo>
                <a:lnTo>
                  <a:pt x="223278" y="71120"/>
                </a:lnTo>
                <a:lnTo>
                  <a:pt x="222999" y="69850"/>
                </a:lnTo>
                <a:lnTo>
                  <a:pt x="222859" y="68580"/>
                </a:lnTo>
                <a:lnTo>
                  <a:pt x="221449" y="63500"/>
                </a:lnTo>
                <a:lnTo>
                  <a:pt x="221030" y="63500"/>
                </a:lnTo>
                <a:lnTo>
                  <a:pt x="220751" y="62230"/>
                </a:lnTo>
                <a:lnTo>
                  <a:pt x="220332" y="60960"/>
                </a:lnTo>
                <a:lnTo>
                  <a:pt x="220052" y="59690"/>
                </a:lnTo>
                <a:lnTo>
                  <a:pt x="218782" y="57150"/>
                </a:lnTo>
                <a:lnTo>
                  <a:pt x="218503" y="55880"/>
                </a:lnTo>
                <a:lnTo>
                  <a:pt x="216827" y="52070"/>
                </a:lnTo>
                <a:close/>
              </a:path>
              <a:path w="412114" h="487679">
                <a:moveTo>
                  <a:pt x="212344" y="40640"/>
                </a:moveTo>
                <a:lnTo>
                  <a:pt x="199148" y="40640"/>
                </a:lnTo>
                <a:lnTo>
                  <a:pt x="198869" y="41910"/>
                </a:lnTo>
                <a:lnTo>
                  <a:pt x="198450" y="43180"/>
                </a:lnTo>
                <a:lnTo>
                  <a:pt x="198170" y="44450"/>
                </a:lnTo>
                <a:lnTo>
                  <a:pt x="196913" y="46990"/>
                </a:lnTo>
                <a:lnTo>
                  <a:pt x="196634" y="48260"/>
                </a:lnTo>
                <a:lnTo>
                  <a:pt x="194944" y="52070"/>
                </a:lnTo>
                <a:lnTo>
                  <a:pt x="216407" y="52070"/>
                </a:lnTo>
                <a:lnTo>
                  <a:pt x="215988" y="50800"/>
                </a:lnTo>
                <a:lnTo>
                  <a:pt x="215696" y="49530"/>
                </a:lnTo>
                <a:lnTo>
                  <a:pt x="214020" y="45720"/>
                </a:lnTo>
                <a:lnTo>
                  <a:pt x="213740" y="44450"/>
                </a:lnTo>
                <a:lnTo>
                  <a:pt x="213321" y="44450"/>
                </a:lnTo>
                <a:lnTo>
                  <a:pt x="213042" y="43180"/>
                </a:lnTo>
                <a:lnTo>
                  <a:pt x="212610" y="41910"/>
                </a:lnTo>
                <a:lnTo>
                  <a:pt x="212344" y="40640"/>
                </a:lnTo>
                <a:close/>
              </a:path>
              <a:path w="412114" h="487679">
                <a:moveTo>
                  <a:pt x="208965" y="29210"/>
                </a:moveTo>
                <a:lnTo>
                  <a:pt x="202526" y="29210"/>
                </a:lnTo>
                <a:lnTo>
                  <a:pt x="202374" y="30480"/>
                </a:lnTo>
                <a:lnTo>
                  <a:pt x="199580" y="40640"/>
                </a:lnTo>
                <a:lnTo>
                  <a:pt x="211912" y="40640"/>
                </a:lnTo>
                <a:lnTo>
                  <a:pt x="211353" y="38100"/>
                </a:lnTo>
                <a:lnTo>
                  <a:pt x="210934" y="36830"/>
                </a:lnTo>
                <a:lnTo>
                  <a:pt x="209816" y="33020"/>
                </a:lnTo>
                <a:lnTo>
                  <a:pt x="209676" y="33020"/>
                </a:lnTo>
                <a:lnTo>
                  <a:pt x="209105" y="30480"/>
                </a:lnTo>
                <a:lnTo>
                  <a:pt x="208965" y="29210"/>
                </a:lnTo>
                <a:close/>
              </a:path>
              <a:path w="412114" h="487679">
                <a:moveTo>
                  <a:pt x="205879" y="0"/>
                </a:moveTo>
                <a:lnTo>
                  <a:pt x="205460" y="0"/>
                </a:lnTo>
                <a:lnTo>
                  <a:pt x="205460" y="3810"/>
                </a:lnTo>
                <a:lnTo>
                  <a:pt x="205320" y="5080"/>
                </a:lnTo>
                <a:lnTo>
                  <a:pt x="205320" y="6350"/>
                </a:lnTo>
                <a:lnTo>
                  <a:pt x="205181" y="7620"/>
                </a:lnTo>
                <a:lnTo>
                  <a:pt x="205181" y="8890"/>
                </a:lnTo>
                <a:lnTo>
                  <a:pt x="205041" y="10160"/>
                </a:lnTo>
                <a:lnTo>
                  <a:pt x="205041" y="11430"/>
                </a:lnTo>
                <a:lnTo>
                  <a:pt x="204762" y="13970"/>
                </a:lnTo>
                <a:lnTo>
                  <a:pt x="204762" y="15240"/>
                </a:lnTo>
                <a:lnTo>
                  <a:pt x="204482" y="17780"/>
                </a:lnTo>
                <a:lnTo>
                  <a:pt x="203352" y="25400"/>
                </a:lnTo>
                <a:lnTo>
                  <a:pt x="203085" y="26670"/>
                </a:lnTo>
                <a:lnTo>
                  <a:pt x="202806" y="29210"/>
                </a:lnTo>
                <a:lnTo>
                  <a:pt x="208686" y="29210"/>
                </a:lnTo>
                <a:lnTo>
                  <a:pt x="208546" y="27940"/>
                </a:lnTo>
                <a:lnTo>
                  <a:pt x="208267" y="26670"/>
                </a:lnTo>
                <a:lnTo>
                  <a:pt x="207708" y="22860"/>
                </a:lnTo>
                <a:lnTo>
                  <a:pt x="207429" y="21590"/>
                </a:lnTo>
                <a:lnTo>
                  <a:pt x="206870" y="17780"/>
                </a:lnTo>
                <a:lnTo>
                  <a:pt x="206870" y="16510"/>
                </a:lnTo>
                <a:lnTo>
                  <a:pt x="206451" y="12700"/>
                </a:lnTo>
                <a:lnTo>
                  <a:pt x="206451" y="11430"/>
                </a:lnTo>
                <a:lnTo>
                  <a:pt x="206298" y="10160"/>
                </a:lnTo>
                <a:lnTo>
                  <a:pt x="206298" y="8890"/>
                </a:lnTo>
                <a:lnTo>
                  <a:pt x="206171" y="7620"/>
                </a:lnTo>
                <a:lnTo>
                  <a:pt x="206171" y="6350"/>
                </a:lnTo>
                <a:lnTo>
                  <a:pt x="206019" y="5080"/>
                </a:lnTo>
                <a:lnTo>
                  <a:pt x="206019" y="1270"/>
                </a:lnTo>
                <a:lnTo>
                  <a:pt x="205879" y="127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84515" y="6460867"/>
            <a:ext cx="412115" cy="488950"/>
          </a:xfrm>
          <a:custGeom>
            <a:avLst/>
            <a:gdLst/>
            <a:ahLst/>
            <a:cxnLst/>
            <a:rect l="l" t="t" r="r" b="b"/>
            <a:pathLst>
              <a:path w="412114" h="488950">
                <a:moveTo>
                  <a:pt x="205460" y="488327"/>
                </a:moveTo>
                <a:lnTo>
                  <a:pt x="205460" y="487362"/>
                </a:lnTo>
                <a:lnTo>
                  <a:pt x="205320" y="486409"/>
                </a:lnTo>
                <a:lnTo>
                  <a:pt x="205320" y="485432"/>
                </a:lnTo>
                <a:lnTo>
                  <a:pt x="205320" y="484479"/>
                </a:lnTo>
                <a:lnTo>
                  <a:pt x="205320" y="483514"/>
                </a:lnTo>
                <a:lnTo>
                  <a:pt x="205181" y="482561"/>
                </a:lnTo>
                <a:lnTo>
                  <a:pt x="205181" y="481710"/>
                </a:lnTo>
                <a:lnTo>
                  <a:pt x="205041" y="480758"/>
                </a:lnTo>
                <a:lnTo>
                  <a:pt x="205041" y="479793"/>
                </a:lnTo>
                <a:lnTo>
                  <a:pt x="204901" y="478840"/>
                </a:lnTo>
                <a:lnTo>
                  <a:pt x="204901" y="477875"/>
                </a:lnTo>
                <a:lnTo>
                  <a:pt x="204762" y="476923"/>
                </a:lnTo>
                <a:lnTo>
                  <a:pt x="204622" y="475945"/>
                </a:lnTo>
                <a:lnTo>
                  <a:pt x="204622" y="474992"/>
                </a:lnTo>
                <a:lnTo>
                  <a:pt x="204482" y="474027"/>
                </a:lnTo>
                <a:lnTo>
                  <a:pt x="204342" y="473074"/>
                </a:lnTo>
                <a:lnTo>
                  <a:pt x="204203" y="472109"/>
                </a:lnTo>
                <a:lnTo>
                  <a:pt x="204063" y="471144"/>
                </a:lnTo>
                <a:lnTo>
                  <a:pt x="203923" y="470179"/>
                </a:lnTo>
                <a:lnTo>
                  <a:pt x="203784" y="469226"/>
                </a:lnTo>
                <a:lnTo>
                  <a:pt x="203504" y="468261"/>
                </a:lnTo>
                <a:lnTo>
                  <a:pt x="203352" y="467309"/>
                </a:lnTo>
                <a:lnTo>
                  <a:pt x="203225" y="466343"/>
                </a:lnTo>
                <a:lnTo>
                  <a:pt x="202933" y="465378"/>
                </a:lnTo>
                <a:lnTo>
                  <a:pt x="202653" y="464426"/>
                </a:lnTo>
                <a:lnTo>
                  <a:pt x="202374" y="463461"/>
                </a:lnTo>
                <a:lnTo>
                  <a:pt x="202095" y="462508"/>
                </a:lnTo>
                <a:lnTo>
                  <a:pt x="201815" y="461543"/>
                </a:lnTo>
                <a:lnTo>
                  <a:pt x="199986" y="456844"/>
                </a:lnTo>
                <a:lnTo>
                  <a:pt x="199580" y="455891"/>
                </a:lnTo>
                <a:lnTo>
                  <a:pt x="199148" y="454939"/>
                </a:lnTo>
                <a:lnTo>
                  <a:pt x="198729" y="453974"/>
                </a:lnTo>
                <a:lnTo>
                  <a:pt x="198170" y="453021"/>
                </a:lnTo>
                <a:lnTo>
                  <a:pt x="197611" y="452056"/>
                </a:lnTo>
                <a:lnTo>
                  <a:pt x="197040" y="451091"/>
                </a:lnTo>
                <a:lnTo>
                  <a:pt x="196481" y="450126"/>
                </a:lnTo>
                <a:lnTo>
                  <a:pt x="195935" y="449173"/>
                </a:lnTo>
                <a:lnTo>
                  <a:pt x="195224" y="448208"/>
                </a:lnTo>
                <a:lnTo>
                  <a:pt x="194525" y="447255"/>
                </a:lnTo>
                <a:lnTo>
                  <a:pt x="193814" y="446277"/>
                </a:lnTo>
                <a:lnTo>
                  <a:pt x="193116" y="445325"/>
                </a:lnTo>
                <a:lnTo>
                  <a:pt x="192277" y="444360"/>
                </a:lnTo>
                <a:lnTo>
                  <a:pt x="191439" y="443407"/>
                </a:lnTo>
                <a:lnTo>
                  <a:pt x="190601" y="442442"/>
                </a:lnTo>
                <a:lnTo>
                  <a:pt x="189750" y="441490"/>
                </a:lnTo>
                <a:lnTo>
                  <a:pt x="188912" y="440512"/>
                </a:lnTo>
                <a:lnTo>
                  <a:pt x="187934" y="439559"/>
                </a:lnTo>
                <a:lnTo>
                  <a:pt x="186943" y="438607"/>
                </a:lnTo>
                <a:lnTo>
                  <a:pt x="185966" y="437641"/>
                </a:lnTo>
                <a:lnTo>
                  <a:pt x="184988" y="436791"/>
                </a:lnTo>
                <a:lnTo>
                  <a:pt x="183870" y="435838"/>
                </a:lnTo>
                <a:lnTo>
                  <a:pt x="182740" y="434873"/>
                </a:lnTo>
                <a:lnTo>
                  <a:pt x="181622" y="433920"/>
                </a:lnTo>
                <a:lnTo>
                  <a:pt x="175590" y="429120"/>
                </a:lnTo>
                <a:lnTo>
                  <a:pt x="174332" y="428155"/>
                </a:lnTo>
                <a:lnTo>
                  <a:pt x="173062" y="427202"/>
                </a:lnTo>
                <a:lnTo>
                  <a:pt x="171805" y="426224"/>
                </a:lnTo>
                <a:lnTo>
                  <a:pt x="170395" y="425272"/>
                </a:lnTo>
                <a:lnTo>
                  <a:pt x="168998" y="424306"/>
                </a:lnTo>
                <a:lnTo>
                  <a:pt x="167741" y="423354"/>
                </a:lnTo>
                <a:lnTo>
                  <a:pt x="166331" y="422389"/>
                </a:lnTo>
                <a:lnTo>
                  <a:pt x="164934" y="421424"/>
                </a:lnTo>
                <a:lnTo>
                  <a:pt x="163525" y="420458"/>
                </a:lnTo>
                <a:lnTo>
                  <a:pt x="162128" y="419506"/>
                </a:lnTo>
                <a:lnTo>
                  <a:pt x="160731" y="418541"/>
                </a:lnTo>
                <a:lnTo>
                  <a:pt x="159321" y="417588"/>
                </a:lnTo>
                <a:lnTo>
                  <a:pt x="157911" y="416623"/>
                </a:lnTo>
                <a:lnTo>
                  <a:pt x="156514" y="415658"/>
                </a:lnTo>
                <a:lnTo>
                  <a:pt x="155117" y="414705"/>
                </a:lnTo>
                <a:lnTo>
                  <a:pt x="153708" y="413867"/>
                </a:lnTo>
                <a:lnTo>
                  <a:pt x="152450" y="412902"/>
                </a:lnTo>
                <a:lnTo>
                  <a:pt x="151041" y="411937"/>
                </a:lnTo>
                <a:lnTo>
                  <a:pt x="149783" y="410971"/>
                </a:lnTo>
                <a:lnTo>
                  <a:pt x="148374" y="410019"/>
                </a:lnTo>
                <a:lnTo>
                  <a:pt x="147116" y="409054"/>
                </a:lnTo>
                <a:lnTo>
                  <a:pt x="145859" y="408101"/>
                </a:lnTo>
                <a:lnTo>
                  <a:pt x="144602" y="407123"/>
                </a:lnTo>
                <a:lnTo>
                  <a:pt x="143471" y="406171"/>
                </a:lnTo>
                <a:lnTo>
                  <a:pt x="142354" y="405206"/>
                </a:lnTo>
                <a:lnTo>
                  <a:pt x="141223" y="404253"/>
                </a:lnTo>
                <a:lnTo>
                  <a:pt x="140106" y="403301"/>
                </a:lnTo>
                <a:lnTo>
                  <a:pt x="138988" y="402335"/>
                </a:lnTo>
                <a:lnTo>
                  <a:pt x="137998" y="401370"/>
                </a:lnTo>
                <a:lnTo>
                  <a:pt x="137159" y="400405"/>
                </a:lnTo>
                <a:lnTo>
                  <a:pt x="136182" y="399453"/>
                </a:lnTo>
                <a:lnTo>
                  <a:pt x="135343" y="398487"/>
                </a:lnTo>
                <a:lnTo>
                  <a:pt x="134492" y="397535"/>
                </a:lnTo>
                <a:lnTo>
                  <a:pt x="133794" y="396557"/>
                </a:lnTo>
                <a:lnTo>
                  <a:pt x="133095" y="395604"/>
                </a:lnTo>
                <a:lnTo>
                  <a:pt x="132537" y="394639"/>
                </a:lnTo>
                <a:lnTo>
                  <a:pt x="131965" y="393687"/>
                </a:lnTo>
                <a:lnTo>
                  <a:pt x="130009" y="389000"/>
                </a:lnTo>
                <a:lnTo>
                  <a:pt x="129730" y="388048"/>
                </a:lnTo>
                <a:lnTo>
                  <a:pt x="129590" y="387070"/>
                </a:lnTo>
                <a:lnTo>
                  <a:pt x="129590" y="386118"/>
                </a:lnTo>
                <a:lnTo>
                  <a:pt x="129590" y="385152"/>
                </a:lnTo>
                <a:lnTo>
                  <a:pt x="129590" y="384200"/>
                </a:lnTo>
                <a:lnTo>
                  <a:pt x="129730" y="383235"/>
                </a:lnTo>
                <a:lnTo>
                  <a:pt x="131127" y="378434"/>
                </a:lnTo>
                <a:lnTo>
                  <a:pt x="131546" y="377469"/>
                </a:lnTo>
                <a:lnTo>
                  <a:pt x="132118" y="376504"/>
                </a:lnTo>
                <a:lnTo>
                  <a:pt x="132676" y="375551"/>
                </a:lnTo>
                <a:lnTo>
                  <a:pt x="133375" y="374586"/>
                </a:lnTo>
                <a:lnTo>
                  <a:pt x="133934" y="373633"/>
                </a:lnTo>
                <a:lnTo>
                  <a:pt x="134632" y="372668"/>
                </a:lnTo>
                <a:lnTo>
                  <a:pt x="135483" y="371703"/>
                </a:lnTo>
                <a:lnTo>
                  <a:pt x="136182" y="370738"/>
                </a:lnTo>
                <a:lnTo>
                  <a:pt x="137020" y="369785"/>
                </a:lnTo>
                <a:lnTo>
                  <a:pt x="137858" y="368947"/>
                </a:lnTo>
                <a:lnTo>
                  <a:pt x="138709" y="367982"/>
                </a:lnTo>
                <a:lnTo>
                  <a:pt x="139687" y="367017"/>
                </a:lnTo>
                <a:lnTo>
                  <a:pt x="140525" y="366064"/>
                </a:lnTo>
                <a:lnTo>
                  <a:pt x="141503" y="365099"/>
                </a:lnTo>
                <a:lnTo>
                  <a:pt x="142493" y="364147"/>
                </a:lnTo>
                <a:lnTo>
                  <a:pt x="143471" y="363181"/>
                </a:lnTo>
                <a:lnTo>
                  <a:pt x="144322" y="362216"/>
                </a:lnTo>
                <a:lnTo>
                  <a:pt x="145300" y="361251"/>
                </a:lnTo>
                <a:lnTo>
                  <a:pt x="146278" y="360298"/>
                </a:lnTo>
                <a:lnTo>
                  <a:pt x="147256" y="359333"/>
                </a:lnTo>
                <a:lnTo>
                  <a:pt x="148247" y="358381"/>
                </a:lnTo>
                <a:lnTo>
                  <a:pt x="149224" y="357403"/>
                </a:lnTo>
                <a:lnTo>
                  <a:pt x="150063" y="356450"/>
                </a:lnTo>
                <a:lnTo>
                  <a:pt x="151041" y="355485"/>
                </a:lnTo>
                <a:lnTo>
                  <a:pt x="154965" y="350685"/>
                </a:lnTo>
                <a:lnTo>
                  <a:pt x="155676" y="349732"/>
                </a:lnTo>
                <a:lnTo>
                  <a:pt x="156375" y="348767"/>
                </a:lnTo>
                <a:lnTo>
                  <a:pt x="156933" y="347814"/>
                </a:lnTo>
                <a:lnTo>
                  <a:pt x="157352" y="346836"/>
                </a:lnTo>
                <a:lnTo>
                  <a:pt x="157911" y="345998"/>
                </a:lnTo>
                <a:lnTo>
                  <a:pt x="159042" y="341198"/>
                </a:lnTo>
                <a:lnTo>
                  <a:pt x="159042" y="340245"/>
                </a:lnTo>
                <a:lnTo>
                  <a:pt x="156933" y="334479"/>
                </a:lnTo>
                <a:lnTo>
                  <a:pt x="156375" y="333514"/>
                </a:lnTo>
                <a:lnTo>
                  <a:pt x="151320" y="328714"/>
                </a:lnTo>
                <a:lnTo>
                  <a:pt x="150063" y="327748"/>
                </a:lnTo>
                <a:lnTo>
                  <a:pt x="148666" y="326783"/>
                </a:lnTo>
                <a:lnTo>
                  <a:pt x="147116" y="325831"/>
                </a:lnTo>
                <a:lnTo>
                  <a:pt x="145580" y="324865"/>
                </a:lnTo>
                <a:lnTo>
                  <a:pt x="143890" y="324015"/>
                </a:lnTo>
                <a:lnTo>
                  <a:pt x="142074" y="323062"/>
                </a:lnTo>
                <a:lnTo>
                  <a:pt x="140106" y="322097"/>
                </a:lnTo>
                <a:lnTo>
                  <a:pt x="138137" y="321144"/>
                </a:lnTo>
                <a:lnTo>
                  <a:pt x="136042" y="320179"/>
                </a:lnTo>
                <a:lnTo>
                  <a:pt x="133794" y="319227"/>
                </a:lnTo>
                <a:lnTo>
                  <a:pt x="131546" y="318261"/>
                </a:lnTo>
                <a:lnTo>
                  <a:pt x="129171" y="317296"/>
                </a:lnTo>
                <a:lnTo>
                  <a:pt x="126644" y="316344"/>
                </a:lnTo>
                <a:lnTo>
                  <a:pt x="124117" y="315379"/>
                </a:lnTo>
                <a:lnTo>
                  <a:pt x="121450" y="314426"/>
                </a:lnTo>
                <a:lnTo>
                  <a:pt x="118783" y="313448"/>
                </a:lnTo>
                <a:lnTo>
                  <a:pt x="115989" y="312496"/>
                </a:lnTo>
                <a:lnTo>
                  <a:pt x="98310" y="306730"/>
                </a:lnTo>
                <a:lnTo>
                  <a:pt x="95224" y="305765"/>
                </a:lnTo>
                <a:lnTo>
                  <a:pt x="92138" y="304812"/>
                </a:lnTo>
                <a:lnTo>
                  <a:pt x="89052" y="303847"/>
                </a:lnTo>
                <a:lnTo>
                  <a:pt x="85826" y="302882"/>
                </a:lnTo>
                <a:lnTo>
                  <a:pt x="82740" y="301929"/>
                </a:lnTo>
                <a:lnTo>
                  <a:pt x="79514" y="301091"/>
                </a:lnTo>
                <a:lnTo>
                  <a:pt x="76428" y="300126"/>
                </a:lnTo>
                <a:lnTo>
                  <a:pt x="73355" y="299161"/>
                </a:lnTo>
                <a:lnTo>
                  <a:pt x="70116" y="298195"/>
                </a:lnTo>
                <a:lnTo>
                  <a:pt x="67043" y="297243"/>
                </a:lnTo>
                <a:lnTo>
                  <a:pt x="63944" y="296278"/>
                </a:lnTo>
                <a:lnTo>
                  <a:pt x="60998" y="295325"/>
                </a:lnTo>
                <a:lnTo>
                  <a:pt x="57924" y="294360"/>
                </a:lnTo>
                <a:lnTo>
                  <a:pt x="54978" y="293395"/>
                </a:lnTo>
                <a:lnTo>
                  <a:pt x="52031" y="292442"/>
                </a:lnTo>
                <a:lnTo>
                  <a:pt x="49225" y="291477"/>
                </a:lnTo>
                <a:lnTo>
                  <a:pt x="46418" y="290525"/>
                </a:lnTo>
                <a:lnTo>
                  <a:pt x="43611" y="289559"/>
                </a:lnTo>
                <a:lnTo>
                  <a:pt x="40944" y="288594"/>
                </a:lnTo>
                <a:lnTo>
                  <a:pt x="38430" y="287629"/>
                </a:lnTo>
                <a:lnTo>
                  <a:pt x="35902" y="286677"/>
                </a:lnTo>
                <a:lnTo>
                  <a:pt x="20472" y="279946"/>
                </a:lnTo>
                <a:lnTo>
                  <a:pt x="18503" y="278993"/>
                </a:lnTo>
                <a:lnTo>
                  <a:pt x="16827" y="278142"/>
                </a:lnTo>
                <a:lnTo>
                  <a:pt x="15151" y="277190"/>
                </a:lnTo>
                <a:lnTo>
                  <a:pt x="13601" y="276224"/>
                </a:lnTo>
                <a:lnTo>
                  <a:pt x="12052" y="275272"/>
                </a:lnTo>
                <a:lnTo>
                  <a:pt x="10794" y="274294"/>
                </a:lnTo>
                <a:lnTo>
                  <a:pt x="9397" y="273342"/>
                </a:lnTo>
                <a:lnTo>
                  <a:pt x="8267" y="272376"/>
                </a:lnTo>
                <a:lnTo>
                  <a:pt x="7150" y="271424"/>
                </a:lnTo>
                <a:lnTo>
                  <a:pt x="6172" y="270459"/>
                </a:lnTo>
                <a:lnTo>
                  <a:pt x="5181" y="269506"/>
                </a:lnTo>
                <a:lnTo>
                  <a:pt x="4343" y="268528"/>
                </a:lnTo>
                <a:lnTo>
                  <a:pt x="3644" y="267576"/>
                </a:lnTo>
                <a:lnTo>
                  <a:pt x="2946" y="266623"/>
                </a:lnTo>
                <a:lnTo>
                  <a:pt x="2247" y="265658"/>
                </a:lnTo>
                <a:lnTo>
                  <a:pt x="1816" y="264706"/>
                </a:lnTo>
                <a:lnTo>
                  <a:pt x="1257" y="263728"/>
                </a:lnTo>
                <a:lnTo>
                  <a:pt x="977" y="262775"/>
                </a:lnTo>
                <a:lnTo>
                  <a:pt x="698" y="261810"/>
                </a:lnTo>
                <a:lnTo>
                  <a:pt x="419" y="260857"/>
                </a:lnTo>
                <a:lnTo>
                  <a:pt x="139" y="259892"/>
                </a:lnTo>
                <a:lnTo>
                  <a:pt x="139" y="258940"/>
                </a:lnTo>
                <a:lnTo>
                  <a:pt x="0" y="257962"/>
                </a:lnTo>
                <a:lnTo>
                  <a:pt x="0" y="257009"/>
                </a:lnTo>
                <a:lnTo>
                  <a:pt x="0" y="256171"/>
                </a:lnTo>
                <a:lnTo>
                  <a:pt x="139" y="255219"/>
                </a:lnTo>
                <a:lnTo>
                  <a:pt x="279" y="254241"/>
                </a:lnTo>
                <a:lnTo>
                  <a:pt x="419" y="253288"/>
                </a:lnTo>
                <a:lnTo>
                  <a:pt x="698" y="252323"/>
                </a:lnTo>
                <a:lnTo>
                  <a:pt x="977" y="251371"/>
                </a:lnTo>
                <a:lnTo>
                  <a:pt x="1257" y="250405"/>
                </a:lnTo>
                <a:lnTo>
                  <a:pt x="1536" y="249440"/>
                </a:lnTo>
                <a:lnTo>
                  <a:pt x="1968" y="248475"/>
                </a:lnTo>
                <a:lnTo>
                  <a:pt x="2374" y="247522"/>
                </a:lnTo>
                <a:lnTo>
                  <a:pt x="2793" y="246557"/>
                </a:lnTo>
                <a:lnTo>
                  <a:pt x="3225" y="245605"/>
                </a:lnTo>
                <a:lnTo>
                  <a:pt x="3644" y="244640"/>
                </a:lnTo>
                <a:lnTo>
                  <a:pt x="4203" y="243674"/>
                </a:lnTo>
                <a:lnTo>
                  <a:pt x="4762" y="242722"/>
                </a:lnTo>
                <a:lnTo>
                  <a:pt x="5321" y="241757"/>
                </a:lnTo>
                <a:lnTo>
                  <a:pt x="5892" y="240804"/>
                </a:lnTo>
                <a:lnTo>
                  <a:pt x="6451" y="239839"/>
                </a:lnTo>
                <a:lnTo>
                  <a:pt x="7010" y="238874"/>
                </a:lnTo>
                <a:lnTo>
                  <a:pt x="7708" y="237909"/>
                </a:lnTo>
                <a:lnTo>
                  <a:pt x="8407" y="236956"/>
                </a:lnTo>
                <a:lnTo>
                  <a:pt x="9118" y="235991"/>
                </a:lnTo>
                <a:lnTo>
                  <a:pt x="9817" y="235038"/>
                </a:lnTo>
                <a:lnTo>
                  <a:pt x="10515" y="234060"/>
                </a:lnTo>
                <a:lnTo>
                  <a:pt x="11214" y="233222"/>
                </a:lnTo>
                <a:lnTo>
                  <a:pt x="12052" y="232270"/>
                </a:lnTo>
                <a:lnTo>
                  <a:pt x="12903" y="231317"/>
                </a:lnTo>
                <a:lnTo>
                  <a:pt x="13741" y="230352"/>
                </a:lnTo>
                <a:lnTo>
                  <a:pt x="14579" y="229387"/>
                </a:lnTo>
                <a:lnTo>
                  <a:pt x="15430" y="228422"/>
                </a:lnTo>
                <a:lnTo>
                  <a:pt x="16408" y="227469"/>
                </a:lnTo>
                <a:lnTo>
                  <a:pt x="17386" y="226504"/>
                </a:lnTo>
                <a:lnTo>
                  <a:pt x="18376" y="225551"/>
                </a:lnTo>
                <a:lnTo>
                  <a:pt x="19354" y="224574"/>
                </a:lnTo>
                <a:lnTo>
                  <a:pt x="20472" y="223621"/>
                </a:lnTo>
                <a:lnTo>
                  <a:pt x="21589" y="222656"/>
                </a:lnTo>
                <a:lnTo>
                  <a:pt x="22720" y="221703"/>
                </a:lnTo>
                <a:lnTo>
                  <a:pt x="23977" y="220738"/>
                </a:lnTo>
                <a:lnTo>
                  <a:pt x="25247" y="219773"/>
                </a:lnTo>
                <a:lnTo>
                  <a:pt x="26504" y="218808"/>
                </a:lnTo>
                <a:lnTo>
                  <a:pt x="27914" y="217855"/>
                </a:lnTo>
                <a:lnTo>
                  <a:pt x="29311" y="216903"/>
                </a:lnTo>
                <a:lnTo>
                  <a:pt x="30708" y="215938"/>
                </a:lnTo>
                <a:lnTo>
                  <a:pt x="32118" y="214985"/>
                </a:lnTo>
                <a:lnTo>
                  <a:pt x="33654" y="214007"/>
                </a:lnTo>
                <a:lnTo>
                  <a:pt x="35331" y="213055"/>
                </a:lnTo>
                <a:lnTo>
                  <a:pt x="36880" y="212089"/>
                </a:lnTo>
                <a:lnTo>
                  <a:pt x="38709" y="211137"/>
                </a:lnTo>
                <a:lnTo>
                  <a:pt x="40385" y="210286"/>
                </a:lnTo>
                <a:lnTo>
                  <a:pt x="42214" y="209321"/>
                </a:lnTo>
                <a:lnTo>
                  <a:pt x="44043" y="208368"/>
                </a:lnTo>
                <a:lnTo>
                  <a:pt x="45999" y="207416"/>
                </a:lnTo>
                <a:lnTo>
                  <a:pt x="47815" y="206451"/>
                </a:lnTo>
                <a:lnTo>
                  <a:pt x="49923" y="205485"/>
                </a:lnTo>
                <a:lnTo>
                  <a:pt x="51892" y="204520"/>
                </a:lnTo>
                <a:lnTo>
                  <a:pt x="53987" y="203568"/>
                </a:lnTo>
                <a:lnTo>
                  <a:pt x="56235" y="202603"/>
                </a:lnTo>
                <a:lnTo>
                  <a:pt x="58343" y="201650"/>
                </a:lnTo>
                <a:lnTo>
                  <a:pt x="60578" y="200685"/>
                </a:lnTo>
                <a:lnTo>
                  <a:pt x="62826" y="199720"/>
                </a:lnTo>
                <a:lnTo>
                  <a:pt x="65214" y="198754"/>
                </a:lnTo>
                <a:lnTo>
                  <a:pt x="67602" y="197802"/>
                </a:lnTo>
                <a:lnTo>
                  <a:pt x="69989" y="196837"/>
                </a:lnTo>
                <a:lnTo>
                  <a:pt x="72364" y="195884"/>
                </a:lnTo>
                <a:lnTo>
                  <a:pt x="74891" y="194906"/>
                </a:lnTo>
                <a:lnTo>
                  <a:pt x="77279" y="193954"/>
                </a:lnTo>
                <a:lnTo>
                  <a:pt x="79794" y="192989"/>
                </a:lnTo>
                <a:lnTo>
                  <a:pt x="82321" y="192036"/>
                </a:lnTo>
                <a:lnTo>
                  <a:pt x="84988" y="191084"/>
                </a:lnTo>
                <a:lnTo>
                  <a:pt x="87515" y="190118"/>
                </a:lnTo>
                <a:lnTo>
                  <a:pt x="90042" y="189153"/>
                </a:lnTo>
                <a:lnTo>
                  <a:pt x="92709" y="188315"/>
                </a:lnTo>
                <a:lnTo>
                  <a:pt x="95364" y="187350"/>
                </a:lnTo>
                <a:lnTo>
                  <a:pt x="97891" y="186397"/>
                </a:lnTo>
                <a:lnTo>
                  <a:pt x="100558" y="185419"/>
                </a:lnTo>
                <a:lnTo>
                  <a:pt x="103225" y="184467"/>
                </a:lnTo>
                <a:lnTo>
                  <a:pt x="105740" y="183502"/>
                </a:lnTo>
                <a:lnTo>
                  <a:pt x="108407" y="182549"/>
                </a:lnTo>
                <a:lnTo>
                  <a:pt x="110934" y="181597"/>
                </a:lnTo>
                <a:lnTo>
                  <a:pt x="113601" y="180619"/>
                </a:lnTo>
                <a:lnTo>
                  <a:pt x="116128" y="179666"/>
                </a:lnTo>
                <a:lnTo>
                  <a:pt x="118783" y="178701"/>
                </a:lnTo>
                <a:lnTo>
                  <a:pt x="121310" y="177749"/>
                </a:lnTo>
                <a:lnTo>
                  <a:pt x="123837" y="176783"/>
                </a:lnTo>
                <a:lnTo>
                  <a:pt x="126364" y="175831"/>
                </a:lnTo>
                <a:lnTo>
                  <a:pt x="128739" y="174853"/>
                </a:lnTo>
                <a:lnTo>
                  <a:pt x="131267" y="173901"/>
                </a:lnTo>
                <a:lnTo>
                  <a:pt x="133654" y="172935"/>
                </a:lnTo>
                <a:lnTo>
                  <a:pt x="136042" y="171983"/>
                </a:lnTo>
                <a:lnTo>
                  <a:pt x="138429" y="171018"/>
                </a:lnTo>
                <a:lnTo>
                  <a:pt x="140665" y="170052"/>
                </a:lnTo>
                <a:lnTo>
                  <a:pt x="142913" y="169087"/>
                </a:lnTo>
                <a:lnTo>
                  <a:pt x="145300" y="168135"/>
                </a:lnTo>
                <a:lnTo>
                  <a:pt x="147396" y="167170"/>
                </a:lnTo>
                <a:lnTo>
                  <a:pt x="149644" y="166217"/>
                </a:lnTo>
                <a:lnTo>
                  <a:pt x="151752" y="165366"/>
                </a:lnTo>
                <a:lnTo>
                  <a:pt x="153708" y="164414"/>
                </a:lnTo>
                <a:lnTo>
                  <a:pt x="155816" y="163448"/>
                </a:lnTo>
                <a:lnTo>
                  <a:pt x="157784" y="162496"/>
                </a:lnTo>
                <a:lnTo>
                  <a:pt x="159740" y="161531"/>
                </a:lnTo>
                <a:lnTo>
                  <a:pt x="161556" y="160566"/>
                </a:lnTo>
                <a:lnTo>
                  <a:pt x="163385" y="159600"/>
                </a:lnTo>
                <a:lnTo>
                  <a:pt x="165214" y="158648"/>
                </a:lnTo>
                <a:lnTo>
                  <a:pt x="166890" y="157683"/>
                </a:lnTo>
                <a:lnTo>
                  <a:pt x="168579" y="156730"/>
                </a:lnTo>
                <a:lnTo>
                  <a:pt x="170268" y="155765"/>
                </a:lnTo>
                <a:lnTo>
                  <a:pt x="171805" y="154800"/>
                </a:lnTo>
                <a:lnTo>
                  <a:pt x="173342" y="153847"/>
                </a:lnTo>
                <a:lnTo>
                  <a:pt x="180212" y="149034"/>
                </a:lnTo>
                <a:lnTo>
                  <a:pt x="181482" y="148081"/>
                </a:lnTo>
                <a:lnTo>
                  <a:pt x="182600" y="147116"/>
                </a:lnTo>
                <a:lnTo>
                  <a:pt x="183730" y="146164"/>
                </a:lnTo>
                <a:lnTo>
                  <a:pt x="184848" y="145186"/>
                </a:lnTo>
                <a:lnTo>
                  <a:pt x="185826" y="144233"/>
                </a:lnTo>
                <a:lnTo>
                  <a:pt x="186804" y="143268"/>
                </a:lnTo>
                <a:lnTo>
                  <a:pt x="187794" y="142443"/>
                </a:lnTo>
                <a:lnTo>
                  <a:pt x="188633" y="141465"/>
                </a:lnTo>
                <a:lnTo>
                  <a:pt x="189471" y="140512"/>
                </a:lnTo>
                <a:lnTo>
                  <a:pt x="190169" y="139547"/>
                </a:lnTo>
                <a:lnTo>
                  <a:pt x="190880" y="138595"/>
                </a:lnTo>
                <a:lnTo>
                  <a:pt x="191579" y="137629"/>
                </a:lnTo>
                <a:lnTo>
                  <a:pt x="192277" y="136677"/>
                </a:lnTo>
                <a:lnTo>
                  <a:pt x="192836" y="135699"/>
                </a:lnTo>
                <a:lnTo>
                  <a:pt x="193395" y="134746"/>
                </a:lnTo>
                <a:lnTo>
                  <a:pt x="193967" y="133781"/>
                </a:lnTo>
                <a:lnTo>
                  <a:pt x="194386" y="132829"/>
                </a:lnTo>
                <a:lnTo>
                  <a:pt x="194805" y="131864"/>
                </a:lnTo>
                <a:lnTo>
                  <a:pt x="195224" y="130898"/>
                </a:lnTo>
                <a:lnTo>
                  <a:pt x="195503" y="129946"/>
                </a:lnTo>
                <a:lnTo>
                  <a:pt x="195783" y="128981"/>
                </a:lnTo>
                <a:lnTo>
                  <a:pt x="196062" y="128028"/>
                </a:lnTo>
                <a:lnTo>
                  <a:pt x="196341" y="127063"/>
                </a:lnTo>
                <a:lnTo>
                  <a:pt x="196481" y="126110"/>
                </a:lnTo>
                <a:lnTo>
                  <a:pt x="196634" y="125133"/>
                </a:lnTo>
                <a:lnTo>
                  <a:pt x="196761" y="124180"/>
                </a:lnTo>
                <a:lnTo>
                  <a:pt x="196761" y="123215"/>
                </a:lnTo>
                <a:lnTo>
                  <a:pt x="196913" y="122262"/>
                </a:lnTo>
                <a:lnTo>
                  <a:pt x="196913" y="121297"/>
                </a:lnTo>
                <a:lnTo>
                  <a:pt x="196913" y="120332"/>
                </a:lnTo>
                <a:lnTo>
                  <a:pt x="196913" y="119494"/>
                </a:lnTo>
                <a:lnTo>
                  <a:pt x="196761" y="118541"/>
                </a:lnTo>
                <a:lnTo>
                  <a:pt x="196634" y="117576"/>
                </a:lnTo>
                <a:lnTo>
                  <a:pt x="196634" y="116611"/>
                </a:lnTo>
                <a:lnTo>
                  <a:pt x="196341" y="115646"/>
                </a:lnTo>
                <a:lnTo>
                  <a:pt x="196202" y="114693"/>
                </a:lnTo>
                <a:lnTo>
                  <a:pt x="196062" y="113728"/>
                </a:lnTo>
                <a:lnTo>
                  <a:pt x="195783" y="112775"/>
                </a:lnTo>
                <a:lnTo>
                  <a:pt x="195643" y="111810"/>
                </a:lnTo>
                <a:lnTo>
                  <a:pt x="195364" y="110845"/>
                </a:lnTo>
                <a:lnTo>
                  <a:pt x="195084" y="109880"/>
                </a:lnTo>
                <a:lnTo>
                  <a:pt x="194805" y="108927"/>
                </a:lnTo>
                <a:lnTo>
                  <a:pt x="194525" y="107962"/>
                </a:lnTo>
                <a:lnTo>
                  <a:pt x="194246" y="107010"/>
                </a:lnTo>
                <a:lnTo>
                  <a:pt x="193967" y="106044"/>
                </a:lnTo>
                <a:lnTo>
                  <a:pt x="193687" y="105079"/>
                </a:lnTo>
                <a:lnTo>
                  <a:pt x="193268" y="104127"/>
                </a:lnTo>
                <a:lnTo>
                  <a:pt x="192989" y="103162"/>
                </a:lnTo>
                <a:lnTo>
                  <a:pt x="192557" y="102209"/>
                </a:lnTo>
                <a:lnTo>
                  <a:pt x="192277" y="101244"/>
                </a:lnTo>
                <a:lnTo>
                  <a:pt x="191998" y="100279"/>
                </a:lnTo>
                <a:lnTo>
                  <a:pt x="191579" y="99313"/>
                </a:lnTo>
                <a:lnTo>
                  <a:pt x="191300" y="98361"/>
                </a:lnTo>
                <a:lnTo>
                  <a:pt x="191020" y="97523"/>
                </a:lnTo>
                <a:lnTo>
                  <a:pt x="190601" y="96545"/>
                </a:lnTo>
                <a:lnTo>
                  <a:pt x="190322" y="95592"/>
                </a:lnTo>
                <a:lnTo>
                  <a:pt x="190042" y="94640"/>
                </a:lnTo>
                <a:lnTo>
                  <a:pt x="189750" y="93675"/>
                </a:lnTo>
                <a:lnTo>
                  <a:pt x="189471" y="92722"/>
                </a:lnTo>
                <a:lnTo>
                  <a:pt x="189191" y="91744"/>
                </a:lnTo>
                <a:lnTo>
                  <a:pt x="188912" y="90792"/>
                </a:lnTo>
                <a:lnTo>
                  <a:pt x="188633" y="89827"/>
                </a:lnTo>
                <a:lnTo>
                  <a:pt x="188493" y="88874"/>
                </a:lnTo>
                <a:lnTo>
                  <a:pt x="188213" y="87909"/>
                </a:lnTo>
                <a:lnTo>
                  <a:pt x="188074" y="86956"/>
                </a:lnTo>
                <a:lnTo>
                  <a:pt x="187934" y="85978"/>
                </a:lnTo>
                <a:lnTo>
                  <a:pt x="187655" y="85026"/>
                </a:lnTo>
                <a:lnTo>
                  <a:pt x="187655" y="84061"/>
                </a:lnTo>
                <a:lnTo>
                  <a:pt x="187515" y="83108"/>
                </a:lnTo>
                <a:lnTo>
                  <a:pt x="187375" y="82143"/>
                </a:lnTo>
                <a:lnTo>
                  <a:pt x="187375" y="81178"/>
                </a:lnTo>
                <a:lnTo>
                  <a:pt x="187223" y="80225"/>
                </a:lnTo>
                <a:lnTo>
                  <a:pt x="187223" y="79260"/>
                </a:lnTo>
                <a:lnTo>
                  <a:pt x="187223" y="78308"/>
                </a:lnTo>
                <a:lnTo>
                  <a:pt x="187375" y="77342"/>
                </a:lnTo>
                <a:lnTo>
                  <a:pt x="187375" y="76377"/>
                </a:lnTo>
                <a:lnTo>
                  <a:pt x="187515" y="75412"/>
                </a:lnTo>
                <a:lnTo>
                  <a:pt x="187515" y="74574"/>
                </a:lnTo>
                <a:lnTo>
                  <a:pt x="187655" y="73621"/>
                </a:lnTo>
                <a:lnTo>
                  <a:pt x="187794" y="72656"/>
                </a:lnTo>
                <a:lnTo>
                  <a:pt x="188074" y="71691"/>
                </a:lnTo>
                <a:lnTo>
                  <a:pt x="188213" y="70738"/>
                </a:lnTo>
                <a:lnTo>
                  <a:pt x="188353" y="69773"/>
                </a:lnTo>
                <a:lnTo>
                  <a:pt x="188633" y="68821"/>
                </a:lnTo>
                <a:lnTo>
                  <a:pt x="188912" y="67856"/>
                </a:lnTo>
                <a:lnTo>
                  <a:pt x="189191" y="66890"/>
                </a:lnTo>
                <a:lnTo>
                  <a:pt x="189471" y="65925"/>
                </a:lnTo>
                <a:lnTo>
                  <a:pt x="189750" y="64973"/>
                </a:lnTo>
                <a:lnTo>
                  <a:pt x="190042" y="64007"/>
                </a:lnTo>
                <a:lnTo>
                  <a:pt x="190322" y="63055"/>
                </a:lnTo>
                <a:lnTo>
                  <a:pt x="190741" y="62077"/>
                </a:lnTo>
                <a:lnTo>
                  <a:pt x="191020" y="61125"/>
                </a:lnTo>
                <a:lnTo>
                  <a:pt x="191439" y="60159"/>
                </a:lnTo>
                <a:lnTo>
                  <a:pt x="191858" y="59207"/>
                </a:lnTo>
                <a:lnTo>
                  <a:pt x="192138" y="58242"/>
                </a:lnTo>
                <a:lnTo>
                  <a:pt x="192557" y="57289"/>
                </a:lnTo>
                <a:lnTo>
                  <a:pt x="192989" y="56311"/>
                </a:lnTo>
                <a:lnTo>
                  <a:pt x="193395" y="55359"/>
                </a:lnTo>
                <a:lnTo>
                  <a:pt x="193814" y="54406"/>
                </a:lnTo>
                <a:lnTo>
                  <a:pt x="194246" y="53441"/>
                </a:lnTo>
                <a:lnTo>
                  <a:pt x="194525" y="52489"/>
                </a:lnTo>
                <a:lnTo>
                  <a:pt x="194944" y="51638"/>
                </a:lnTo>
                <a:lnTo>
                  <a:pt x="195364" y="50672"/>
                </a:lnTo>
                <a:lnTo>
                  <a:pt x="195783" y="49720"/>
                </a:lnTo>
                <a:lnTo>
                  <a:pt x="196202" y="48755"/>
                </a:lnTo>
                <a:lnTo>
                  <a:pt x="196634" y="47790"/>
                </a:lnTo>
                <a:lnTo>
                  <a:pt x="196913" y="46824"/>
                </a:lnTo>
                <a:lnTo>
                  <a:pt x="197332" y="45872"/>
                </a:lnTo>
                <a:lnTo>
                  <a:pt x="197751" y="44919"/>
                </a:lnTo>
                <a:lnTo>
                  <a:pt x="198170" y="43954"/>
                </a:lnTo>
                <a:lnTo>
                  <a:pt x="198450" y="43002"/>
                </a:lnTo>
                <a:lnTo>
                  <a:pt x="198869" y="42024"/>
                </a:lnTo>
                <a:lnTo>
                  <a:pt x="199148" y="41071"/>
                </a:lnTo>
                <a:lnTo>
                  <a:pt x="199580" y="40106"/>
                </a:lnTo>
                <a:lnTo>
                  <a:pt x="199859" y="39141"/>
                </a:lnTo>
                <a:lnTo>
                  <a:pt x="200139" y="38188"/>
                </a:lnTo>
                <a:lnTo>
                  <a:pt x="200418" y="37223"/>
                </a:lnTo>
                <a:lnTo>
                  <a:pt x="200698" y="36271"/>
                </a:lnTo>
                <a:lnTo>
                  <a:pt x="200977" y="35305"/>
                </a:lnTo>
                <a:lnTo>
                  <a:pt x="201256" y="34340"/>
                </a:lnTo>
                <a:lnTo>
                  <a:pt x="201536" y="33388"/>
                </a:lnTo>
                <a:lnTo>
                  <a:pt x="201815" y="32423"/>
                </a:lnTo>
                <a:lnTo>
                  <a:pt x="202095" y="31457"/>
                </a:lnTo>
                <a:lnTo>
                  <a:pt x="202374" y="30505"/>
                </a:lnTo>
                <a:lnTo>
                  <a:pt x="202526" y="29654"/>
                </a:lnTo>
                <a:lnTo>
                  <a:pt x="202806" y="28701"/>
                </a:lnTo>
                <a:lnTo>
                  <a:pt x="202933" y="27736"/>
                </a:lnTo>
                <a:lnTo>
                  <a:pt x="203085" y="26784"/>
                </a:lnTo>
                <a:lnTo>
                  <a:pt x="203352" y="25819"/>
                </a:lnTo>
                <a:lnTo>
                  <a:pt x="203504" y="24853"/>
                </a:lnTo>
                <a:lnTo>
                  <a:pt x="203631" y="23901"/>
                </a:lnTo>
                <a:lnTo>
                  <a:pt x="203784" y="22936"/>
                </a:lnTo>
                <a:lnTo>
                  <a:pt x="203923" y="21970"/>
                </a:lnTo>
                <a:lnTo>
                  <a:pt x="204063" y="21018"/>
                </a:lnTo>
                <a:lnTo>
                  <a:pt x="204203" y="20053"/>
                </a:lnTo>
                <a:lnTo>
                  <a:pt x="204342" y="19088"/>
                </a:lnTo>
                <a:lnTo>
                  <a:pt x="204482" y="18135"/>
                </a:lnTo>
                <a:lnTo>
                  <a:pt x="204482" y="17170"/>
                </a:lnTo>
                <a:lnTo>
                  <a:pt x="204622" y="16205"/>
                </a:lnTo>
                <a:lnTo>
                  <a:pt x="204762" y="15252"/>
                </a:lnTo>
                <a:lnTo>
                  <a:pt x="204762" y="14287"/>
                </a:lnTo>
                <a:lnTo>
                  <a:pt x="204901" y="13322"/>
                </a:lnTo>
                <a:lnTo>
                  <a:pt x="204901" y="12369"/>
                </a:lnTo>
                <a:lnTo>
                  <a:pt x="205041" y="11404"/>
                </a:lnTo>
                <a:lnTo>
                  <a:pt x="205041" y="10452"/>
                </a:lnTo>
                <a:lnTo>
                  <a:pt x="205181" y="9486"/>
                </a:lnTo>
                <a:lnTo>
                  <a:pt x="205181" y="8521"/>
                </a:lnTo>
                <a:lnTo>
                  <a:pt x="205181" y="7569"/>
                </a:lnTo>
                <a:lnTo>
                  <a:pt x="205320" y="6718"/>
                </a:lnTo>
                <a:lnTo>
                  <a:pt x="205320" y="5753"/>
                </a:lnTo>
                <a:lnTo>
                  <a:pt x="205320" y="4800"/>
                </a:lnTo>
                <a:lnTo>
                  <a:pt x="205460" y="3835"/>
                </a:lnTo>
                <a:lnTo>
                  <a:pt x="205460" y="2870"/>
                </a:lnTo>
                <a:lnTo>
                  <a:pt x="205460" y="1917"/>
                </a:lnTo>
                <a:lnTo>
                  <a:pt x="205460" y="965"/>
                </a:lnTo>
                <a:lnTo>
                  <a:pt x="205460" y="0"/>
                </a:lnTo>
                <a:lnTo>
                  <a:pt x="205879" y="0"/>
                </a:lnTo>
                <a:lnTo>
                  <a:pt x="205879" y="965"/>
                </a:lnTo>
                <a:lnTo>
                  <a:pt x="206019" y="1917"/>
                </a:lnTo>
                <a:lnTo>
                  <a:pt x="206019" y="2870"/>
                </a:lnTo>
                <a:lnTo>
                  <a:pt x="206019" y="3835"/>
                </a:lnTo>
                <a:lnTo>
                  <a:pt x="206019" y="4800"/>
                </a:lnTo>
                <a:lnTo>
                  <a:pt x="206171" y="5753"/>
                </a:lnTo>
                <a:lnTo>
                  <a:pt x="206171" y="6718"/>
                </a:lnTo>
                <a:lnTo>
                  <a:pt x="206171" y="7569"/>
                </a:lnTo>
                <a:lnTo>
                  <a:pt x="206298" y="8521"/>
                </a:lnTo>
                <a:lnTo>
                  <a:pt x="206298" y="9486"/>
                </a:lnTo>
                <a:lnTo>
                  <a:pt x="206298" y="10452"/>
                </a:lnTo>
                <a:lnTo>
                  <a:pt x="206451" y="11404"/>
                </a:lnTo>
                <a:lnTo>
                  <a:pt x="206451" y="12369"/>
                </a:lnTo>
                <a:lnTo>
                  <a:pt x="206578" y="13322"/>
                </a:lnTo>
                <a:lnTo>
                  <a:pt x="206578" y="14287"/>
                </a:lnTo>
                <a:lnTo>
                  <a:pt x="206730" y="15252"/>
                </a:lnTo>
                <a:lnTo>
                  <a:pt x="206870" y="16205"/>
                </a:lnTo>
                <a:lnTo>
                  <a:pt x="206870" y="17170"/>
                </a:lnTo>
                <a:lnTo>
                  <a:pt x="207009" y="18135"/>
                </a:lnTo>
                <a:lnTo>
                  <a:pt x="207149" y="19088"/>
                </a:lnTo>
                <a:lnTo>
                  <a:pt x="207289" y="20053"/>
                </a:lnTo>
                <a:lnTo>
                  <a:pt x="207429" y="21018"/>
                </a:lnTo>
                <a:lnTo>
                  <a:pt x="207429" y="21970"/>
                </a:lnTo>
                <a:lnTo>
                  <a:pt x="207708" y="22936"/>
                </a:lnTo>
                <a:lnTo>
                  <a:pt x="207848" y="23901"/>
                </a:lnTo>
                <a:lnTo>
                  <a:pt x="207987" y="24853"/>
                </a:lnTo>
                <a:lnTo>
                  <a:pt x="208127" y="25819"/>
                </a:lnTo>
                <a:lnTo>
                  <a:pt x="208267" y="26784"/>
                </a:lnTo>
                <a:lnTo>
                  <a:pt x="208546" y="27736"/>
                </a:lnTo>
                <a:lnTo>
                  <a:pt x="208686" y="28701"/>
                </a:lnTo>
                <a:lnTo>
                  <a:pt x="208965" y="29654"/>
                </a:lnTo>
                <a:lnTo>
                  <a:pt x="209105" y="30505"/>
                </a:lnTo>
                <a:lnTo>
                  <a:pt x="209397" y="31457"/>
                </a:lnTo>
                <a:lnTo>
                  <a:pt x="209676" y="32423"/>
                </a:lnTo>
                <a:lnTo>
                  <a:pt x="209816" y="33388"/>
                </a:lnTo>
                <a:lnTo>
                  <a:pt x="210096" y="34340"/>
                </a:lnTo>
                <a:lnTo>
                  <a:pt x="210375" y="35305"/>
                </a:lnTo>
                <a:lnTo>
                  <a:pt x="210654" y="36271"/>
                </a:lnTo>
                <a:lnTo>
                  <a:pt x="210934" y="37223"/>
                </a:lnTo>
                <a:lnTo>
                  <a:pt x="211353" y="38188"/>
                </a:lnTo>
                <a:lnTo>
                  <a:pt x="211632" y="39141"/>
                </a:lnTo>
                <a:lnTo>
                  <a:pt x="211912" y="40106"/>
                </a:lnTo>
                <a:lnTo>
                  <a:pt x="212344" y="41071"/>
                </a:lnTo>
                <a:lnTo>
                  <a:pt x="212610" y="42024"/>
                </a:lnTo>
                <a:lnTo>
                  <a:pt x="213042" y="43002"/>
                </a:lnTo>
                <a:lnTo>
                  <a:pt x="213321" y="43954"/>
                </a:lnTo>
                <a:lnTo>
                  <a:pt x="213740" y="44919"/>
                </a:lnTo>
                <a:lnTo>
                  <a:pt x="214020" y="45872"/>
                </a:lnTo>
                <a:lnTo>
                  <a:pt x="214439" y="46824"/>
                </a:lnTo>
                <a:lnTo>
                  <a:pt x="214858" y="47790"/>
                </a:lnTo>
                <a:lnTo>
                  <a:pt x="215277" y="48755"/>
                </a:lnTo>
                <a:lnTo>
                  <a:pt x="215696" y="49720"/>
                </a:lnTo>
                <a:lnTo>
                  <a:pt x="215988" y="50672"/>
                </a:lnTo>
                <a:lnTo>
                  <a:pt x="216407" y="51638"/>
                </a:lnTo>
                <a:lnTo>
                  <a:pt x="216827" y="52489"/>
                </a:lnTo>
                <a:lnTo>
                  <a:pt x="217246" y="53441"/>
                </a:lnTo>
                <a:lnTo>
                  <a:pt x="217665" y="54406"/>
                </a:lnTo>
                <a:lnTo>
                  <a:pt x="218084" y="55359"/>
                </a:lnTo>
                <a:lnTo>
                  <a:pt x="218503" y="56311"/>
                </a:lnTo>
                <a:lnTo>
                  <a:pt x="218782" y="57289"/>
                </a:lnTo>
                <a:lnTo>
                  <a:pt x="219214" y="58242"/>
                </a:lnTo>
                <a:lnTo>
                  <a:pt x="219633" y="59207"/>
                </a:lnTo>
                <a:lnTo>
                  <a:pt x="220052" y="60159"/>
                </a:lnTo>
                <a:lnTo>
                  <a:pt x="220332" y="61125"/>
                </a:lnTo>
                <a:lnTo>
                  <a:pt x="220751" y="62077"/>
                </a:lnTo>
                <a:lnTo>
                  <a:pt x="221030" y="63055"/>
                </a:lnTo>
                <a:lnTo>
                  <a:pt x="221449" y="64007"/>
                </a:lnTo>
                <a:lnTo>
                  <a:pt x="221729" y="64973"/>
                </a:lnTo>
                <a:lnTo>
                  <a:pt x="222008" y="65925"/>
                </a:lnTo>
                <a:lnTo>
                  <a:pt x="222288" y="66890"/>
                </a:lnTo>
                <a:lnTo>
                  <a:pt x="222580" y="67856"/>
                </a:lnTo>
                <a:lnTo>
                  <a:pt x="222859" y="68821"/>
                </a:lnTo>
                <a:lnTo>
                  <a:pt x="222999" y="69773"/>
                </a:lnTo>
                <a:lnTo>
                  <a:pt x="223278" y="70738"/>
                </a:lnTo>
                <a:lnTo>
                  <a:pt x="223418" y="71691"/>
                </a:lnTo>
                <a:lnTo>
                  <a:pt x="223558" y="72656"/>
                </a:lnTo>
                <a:lnTo>
                  <a:pt x="223697" y="73621"/>
                </a:lnTo>
                <a:lnTo>
                  <a:pt x="223837" y="74574"/>
                </a:lnTo>
                <a:lnTo>
                  <a:pt x="223977" y="75412"/>
                </a:lnTo>
                <a:lnTo>
                  <a:pt x="224116" y="76377"/>
                </a:lnTo>
                <a:lnTo>
                  <a:pt x="224116" y="81178"/>
                </a:lnTo>
                <a:lnTo>
                  <a:pt x="223977" y="82143"/>
                </a:lnTo>
                <a:lnTo>
                  <a:pt x="223977" y="83108"/>
                </a:lnTo>
                <a:lnTo>
                  <a:pt x="223837" y="84061"/>
                </a:lnTo>
                <a:lnTo>
                  <a:pt x="223697" y="85026"/>
                </a:lnTo>
                <a:lnTo>
                  <a:pt x="223558" y="85978"/>
                </a:lnTo>
                <a:lnTo>
                  <a:pt x="223418" y="86956"/>
                </a:lnTo>
                <a:lnTo>
                  <a:pt x="223278" y="87909"/>
                </a:lnTo>
                <a:lnTo>
                  <a:pt x="222999" y="88874"/>
                </a:lnTo>
                <a:lnTo>
                  <a:pt x="222707" y="89827"/>
                </a:lnTo>
                <a:lnTo>
                  <a:pt x="222580" y="90792"/>
                </a:lnTo>
                <a:lnTo>
                  <a:pt x="222288" y="91744"/>
                </a:lnTo>
                <a:lnTo>
                  <a:pt x="222008" y="92722"/>
                </a:lnTo>
                <a:lnTo>
                  <a:pt x="221729" y="93675"/>
                </a:lnTo>
                <a:lnTo>
                  <a:pt x="221449" y="94640"/>
                </a:lnTo>
                <a:lnTo>
                  <a:pt x="221170" y="95592"/>
                </a:lnTo>
                <a:lnTo>
                  <a:pt x="220751" y="96545"/>
                </a:lnTo>
                <a:lnTo>
                  <a:pt x="220471" y="97523"/>
                </a:lnTo>
                <a:lnTo>
                  <a:pt x="220192" y="98361"/>
                </a:lnTo>
                <a:lnTo>
                  <a:pt x="219760" y="99313"/>
                </a:lnTo>
                <a:lnTo>
                  <a:pt x="219481" y="100279"/>
                </a:lnTo>
                <a:lnTo>
                  <a:pt x="219214" y="101244"/>
                </a:lnTo>
                <a:lnTo>
                  <a:pt x="218782" y="102209"/>
                </a:lnTo>
                <a:lnTo>
                  <a:pt x="218503" y="103162"/>
                </a:lnTo>
                <a:lnTo>
                  <a:pt x="218084" y="104127"/>
                </a:lnTo>
                <a:lnTo>
                  <a:pt x="217804" y="105079"/>
                </a:lnTo>
                <a:lnTo>
                  <a:pt x="217525" y="106044"/>
                </a:lnTo>
                <a:lnTo>
                  <a:pt x="217246" y="107010"/>
                </a:lnTo>
                <a:lnTo>
                  <a:pt x="216827" y="107962"/>
                </a:lnTo>
                <a:lnTo>
                  <a:pt x="216547" y="108927"/>
                </a:lnTo>
                <a:lnTo>
                  <a:pt x="216268" y="109880"/>
                </a:lnTo>
                <a:lnTo>
                  <a:pt x="216115" y="110845"/>
                </a:lnTo>
                <a:lnTo>
                  <a:pt x="215836" y="111810"/>
                </a:lnTo>
                <a:lnTo>
                  <a:pt x="215557" y="112775"/>
                </a:lnTo>
                <a:lnTo>
                  <a:pt x="215417" y="113728"/>
                </a:lnTo>
                <a:lnTo>
                  <a:pt x="215137" y="114693"/>
                </a:lnTo>
                <a:lnTo>
                  <a:pt x="214998" y="115646"/>
                </a:lnTo>
                <a:lnTo>
                  <a:pt x="214858" y="116611"/>
                </a:lnTo>
                <a:lnTo>
                  <a:pt x="214718" y="117576"/>
                </a:lnTo>
                <a:lnTo>
                  <a:pt x="214718" y="118541"/>
                </a:lnTo>
                <a:lnTo>
                  <a:pt x="214579" y="119494"/>
                </a:lnTo>
                <a:lnTo>
                  <a:pt x="214579" y="120332"/>
                </a:lnTo>
                <a:lnTo>
                  <a:pt x="214579" y="121297"/>
                </a:lnTo>
                <a:lnTo>
                  <a:pt x="214579" y="122262"/>
                </a:lnTo>
                <a:lnTo>
                  <a:pt x="214579" y="123215"/>
                </a:lnTo>
                <a:lnTo>
                  <a:pt x="214718" y="124180"/>
                </a:lnTo>
                <a:lnTo>
                  <a:pt x="214858" y="125133"/>
                </a:lnTo>
                <a:lnTo>
                  <a:pt x="214998" y="126110"/>
                </a:lnTo>
                <a:lnTo>
                  <a:pt x="215137" y="127063"/>
                </a:lnTo>
                <a:lnTo>
                  <a:pt x="215417" y="128028"/>
                </a:lnTo>
                <a:lnTo>
                  <a:pt x="215696" y="128981"/>
                </a:lnTo>
                <a:lnTo>
                  <a:pt x="215988" y="129946"/>
                </a:lnTo>
                <a:lnTo>
                  <a:pt x="216268" y="130898"/>
                </a:lnTo>
                <a:lnTo>
                  <a:pt x="216687" y="131864"/>
                </a:lnTo>
                <a:lnTo>
                  <a:pt x="217106" y="132829"/>
                </a:lnTo>
                <a:lnTo>
                  <a:pt x="217525" y="133781"/>
                </a:lnTo>
                <a:lnTo>
                  <a:pt x="218084" y="134746"/>
                </a:lnTo>
                <a:lnTo>
                  <a:pt x="218643" y="135699"/>
                </a:lnTo>
                <a:lnTo>
                  <a:pt x="219214" y="136677"/>
                </a:lnTo>
                <a:lnTo>
                  <a:pt x="219760" y="137629"/>
                </a:lnTo>
                <a:lnTo>
                  <a:pt x="220471" y="138595"/>
                </a:lnTo>
                <a:lnTo>
                  <a:pt x="221170" y="139547"/>
                </a:lnTo>
                <a:lnTo>
                  <a:pt x="222008" y="140512"/>
                </a:lnTo>
                <a:lnTo>
                  <a:pt x="222859" y="141465"/>
                </a:lnTo>
                <a:lnTo>
                  <a:pt x="223697" y="142443"/>
                </a:lnTo>
                <a:lnTo>
                  <a:pt x="224675" y="143268"/>
                </a:lnTo>
                <a:lnTo>
                  <a:pt x="225653" y="144233"/>
                </a:lnTo>
                <a:lnTo>
                  <a:pt x="226644" y="145186"/>
                </a:lnTo>
                <a:lnTo>
                  <a:pt x="227622" y="146164"/>
                </a:lnTo>
                <a:lnTo>
                  <a:pt x="228739" y="147116"/>
                </a:lnTo>
                <a:lnTo>
                  <a:pt x="230009" y="148081"/>
                </a:lnTo>
                <a:lnTo>
                  <a:pt x="231127" y="149034"/>
                </a:lnTo>
                <a:lnTo>
                  <a:pt x="232524" y="149999"/>
                </a:lnTo>
                <a:lnTo>
                  <a:pt x="233794" y="150964"/>
                </a:lnTo>
                <a:lnTo>
                  <a:pt x="235191" y="151930"/>
                </a:lnTo>
                <a:lnTo>
                  <a:pt x="236600" y="152882"/>
                </a:lnTo>
                <a:lnTo>
                  <a:pt x="238137" y="153847"/>
                </a:lnTo>
                <a:lnTo>
                  <a:pt x="239547" y="154800"/>
                </a:lnTo>
                <a:lnTo>
                  <a:pt x="241223" y="155765"/>
                </a:lnTo>
                <a:lnTo>
                  <a:pt x="242773" y="156730"/>
                </a:lnTo>
                <a:lnTo>
                  <a:pt x="244449" y="157683"/>
                </a:lnTo>
                <a:lnTo>
                  <a:pt x="246278" y="158648"/>
                </a:lnTo>
                <a:lnTo>
                  <a:pt x="247954" y="159600"/>
                </a:lnTo>
                <a:lnTo>
                  <a:pt x="249923" y="160566"/>
                </a:lnTo>
                <a:lnTo>
                  <a:pt x="251752" y="161531"/>
                </a:lnTo>
                <a:lnTo>
                  <a:pt x="253707" y="162496"/>
                </a:lnTo>
                <a:lnTo>
                  <a:pt x="255676" y="163448"/>
                </a:lnTo>
                <a:lnTo>
                  <a:pt x="257632" y="164414"/>
                </a:lnTo>
                <a:lnTo>
                  <a:pt x="259740" y="165366"/>
                </a:lnTo>
                <a:lnTo>
                  <a:pt x="261835" y="166217"/>
                </a:lnTo>
                <a:lnTo>
                  <a:pt x="263944" y="167170"/>
                </a:lnTo>
                <a:lnTo>
                  <a:pt x="266191" y="168135"/>
                </a:lnTo>
                <a:lnTo>
                  <a:pt x="268427" y="169087"/>
                </a:lnTo>
                <a:lnTo>
                  <a:pt x="270675" y="170052"/>
                </a:lnTo>
                <a:lnTo>
                  <a:pt x="273062" y="171018"/>
                </a:lnTo>
                <a:lnTo>
                  <a:pt x="275450" y="171983"/>
                </a:lnTo>
                <a:lnTo>
                  <a:pt x="277837" y="172935"/>
                </a:lnTo>
                <a:lnTo>
                  <a:pt x="280212" y="173901"/>
                </a:lnTo>
                <a:lnTo>
                  <a:pt x="282600" y="174853"/>
                </a:lnTo>
                <a:lnTo>
                  <a:pt x="285127" y="175831"/>
                </a:lnTo>
                <a:lnTo>
                  <a:pt x="287655" y="176783"/>
                </a:lnTo>
                <a:lnTo>
                  <a:pt x="290169" y="177749"/>
                </a:lnTo>
                <a:lnTo>
                  <a:pt x="292696" y="178701"/>
                </a:lnTo>
                <a:lnTo>
                  <a:pt x="295224" y="179666"/>
                </a:lnTo>
                <a:lnTo>
                  <a:pt x="297891" y="180619"/>
                </a:lnTo>
                <a:lnTo>
                  <a:pt x="300418" y="181597"/>
                </a:lnTo>
                <a:lnTo>
                  <a:pt x="303085" y="182549"/>
                </a:lnTo>
                <a:lnTo>
                  <a:pt x="305600" y="183502"/>
                </a:lnTo>
                <a:lnTo>
                  <a:pt x="308267" y="184467"/>
                </a:lnTo>
                <a:lnTo>
                  <a:pt x="310934" y="185419"/>
                </a:lnTo>
                <a:lnTo>
                  <a:pt x="313448" y="186397"/>
                </a:lnTo>
                <a:lnTo>
                  <a:pt x="316115" y="187350"/>
                </a:lnTo>
                <a:lnTo>
                  <a:pt x="318782" y="188315"/>
                </a:lnTo>
                <a:lnTo>
                  <a:pt x="321309" y="189153"/>
                </a:lnTo>
                <a:lnTo>
                  <a:pt x="323977" y="190118"/>
                </a:lnTo>
                <a:lnTo>
                  <a:pt x="326504" y="191084"/>
                </a:lnTo>
                <a:lnTo>
                  <a:pt x="329018" y="192036"/>
                </a:lnTo>
                <a:lnTo>
                  <a:pt x="331546" y="192989"/>
                </a:lnTo>
                <a:lnTo>
                  <a:pt x="334073" y="193954"/>
                </a:lnTo>
                <a:lnTo>
                  <a:pt x="336600" y="194906"/>
                </a:lnTo>
                <a:lnTo>
                  <a:pt x="338988" y="195884"/>
                </a:lnTo>
                <a:lnTo>
                  <a:pt x="341502" y="196837"/>
                </a:lnTo>
                <a:lnTo>
                  <a:pt x="343890" y="197802"/>
                </a:lnTo>
                <a:lnTo>
                  <a:pt x="346278" y="198754"/>
                </a:lnTo>
                <a:lnTo>
                  <a:pt x="348513" y="199720"/>
                </a:lnTo>
                <a:lnTo>
                  <a:pt x="350761" y="200685"/>
                </a:lnTo>
                <a:lnTo>
                  <a:pt x="353009" y="201650"/>
                </a:lnTo>
                <a:lnTo>
                  <a:pt x="355244" y="202603"/>
                </a:lnTo>
                <a:lnTo>
                  <a:pt x="357352" y="203568"/>
                </a:lnTo>
                <a:lnTo>
                  <a:pt x="359460" y="204520"/>
                </a:lnTo>
                <a:lnTo>
                  <a:pt x="361569" y="205485"/>
                </a:lnTo>
                <a:lnTo>
                  <a:pt x="363524" y="206451"/>
                </a:lnTo>
                <a:lnTo>
                  <a:pt x="365493" y="207416"/>
                </a:lnTo>
                <a:lnTo>
                  <a:pt x="367449" y="208368"/>
                </a:lnTo>
                <a:lnTo>
                  <a:pt x="369277" y="209321"/>
                </a:lnTo>
                <a:lnTo>
                  <a:pt x="371094" y="210286"/>
                </a:lnTo>
                <a:lnTo>
                  <a:pt x="372783" y="211137"/>
                </a:lnTo>
                <a:lnTo>
                  <a:pt x="374472" y="212089"/>
                </a:lnTo>
                <a:lnTo>
                  <a:pt x="376148" y="213055"/>
                </a:lnTo>
                <a:lnTo>
                  <a:pt x="377697" y="214007"/>
                </a:lnTo>
                <a:lnTo>
                  <a:pt x="379234" y="214985"/>
                </a:lnTo>
                <a:lnTo>
                  <a:pt x="380771" y="215938"/>
                </a:lnTo>
                <a:lnTo>
                  <a:pt x="382181" y="216903"/>
                </a:lnTo>
                <a:lnTo>
                  <a:pt x="383578" y="217855"/>
                </a:lnTo>
                <a:lnTo>
                  <a:pt x="384987" y="218808"/>
                </a:lnTo>
                <a:lnTo>
                  <a:pt x="386245" y="219773"/>
                </a:lnTo>
                <a:lnTo>
                  <a:pt x="387502" y="220738"/>
                </a:lnTo>
                <a:lnTo>
                  <a:pt x="388632" y="221703"/>
                </a:lnTo>
                <a:lnTo>
                  <a:pt x="389889" y="222656"/>
                </a:lnTo>
                <a:lnTo>
                  <a:pt x="391007" y="223621"/>
                </a:lnTo>
                <a:lnTo>
                  <a:pt x="391998" y="224574"/>
                </a:lnTo>
                <a:lnTo>
                  <a:pt x="393115" y="225551"/>
                </a:lnTo>
                <a:lnTo>
                  <a:pt x="394106" y="226504"/>
                </a:lnTo>
                <a:lnTo>
                  <a:pt x="395084" y="227469"/>
                </a:lnTo>
                <a:lnTo>
                  <a:pt x="395922" y="228422"/>
                </a:lnTo>
                <a:lnTo>
                  <a:pt x="396900" y="229387"/>
                </a:lnTo>
                <a:lnTo>
                  <a:pt x="397751" y="230352"/>
                </a:lnTo>
                <a:lnTo>
                  <a:pt x="398589" y="231317"/>
                </a:lnTo>
                <a:lnTo>
                  <a:pt x="399427" y="232270"/>
                </a:lnTo>
                <a:lnTo>
                  <a:pt x="400126" y="233222"/>
                </a:lnTo>
                <a:lnTo>
                  <a:pt x="400977" y="234060"/>
                </a:lnTo>
                <a:lnTo>
                  <a:pt x="401675" y="235038"/>
                </a:lnTo>
                <a:lnTo>
                  <a:pt x="402374" y="235991"/>
                </a:lnTo>
                <a:lnTo>
                  <a:pt x="403072" y="236956"/>
                </a:lnTo>
                <a:lnTo>
                  <a:pt x="403771" y="237909"/>
                </a:lnTo>
                <a:lnTo>
                  <a:pt x="404342" y="238874"/>
                </a:lnTo>
                <a:lnTo>
                  <a:pt x="405041" y="239839"/>
                </a:lnTo>
                <a:lnTo>
                  <a:pt x="405599" y="240804"/>
                </a:lnTo>
                <a:lnTo>
                  <a:pt x="406158" y="241757"/>
                </a:lnTo>
                <a:lnTo>
                  <a:pt x="406717" y="242722"/>
                </a:lnTo>
                <a:lnTo>
                  <a:pt x="407288" y="243674"/>
                </a:lnTo>
                <a:lnTo>
                  <a:pt x="407708" y="244640"/>
                </a:lnTo>
                <a:lnTo>
                  <a:pt x="408266" y="245605"/>
                </a:lnTo>
                <a:lnTo>
                  <a:pt x="408685" y="246557"/>
                </a:lnTo>
                <a:lnTo>
                  <a:pt x="409105" y="247522"/>
                </a:lnTo>
                <a:lnTo>
                  <a:pt x="409524" y="248475"/>
                </a:lnTo>
                <a:lnTo>
                  <a:pt x="409803" y="249440"/>
                </a:lnTo>
                <a:lnTo>
                  <a:pt x="410235" y="250405"/>
                </a:lnTo>
                <a:lnTo>
                  <a:pt x="410514" y="251371"/>
                </a:lnTo>
                <a:lnTo>
                  <a:pt x="410781" y="252323"/>
                </a:lnTo>
                <a:lnTo>
                  <a:pt x="410933" y="253288"/>
                </a:lnTo>
                <a:lnTo>
                  <a:pt x="411213" y="254241"/>
                </a:lnTo>
                <a:lnTo>
                  <a:pt x="411353" y="255219"/>
                </a:lnTo>
                <a:lnTo>
                  <a:pt x="411353" y="256171"/>
                </a:lnTo>
                <a:lnTo>
                  <a:pt x="411492" y="257009"/>
                </a:lnTo>
                <a:lnTo>
                  <a:pt x="411353" y="257962"/>
                </a:lnTo>
                <a:lnTo>
                  <a:pt x="411353" y="258940"/>
                </a:lnTo>
                <a:lnTo>
                  <a:pt x="411213" y="259892"/>
                </a:lnTo>
                <a:lnTo>
                  <a:pt x="411073" y="260857"/>
                </a:lnTo>
                <a:lnTo>
                  <a:pt x="410781" y="261810"/>
                </a:lnTo>
                <a:lnTo>
                  <a:pt x="410514" y="262775"/>
                </a:lnTo>
                <a:lnTo>
                  <a:pt x="410082" y="263728"/>
                </a:lnTo>
                <a:lnTo>
                  <a:pt x="409663" y="264706"/>
                </a:lnTo>
                <a:lnTo>
                  <a:pt x="409105" y="265658"/>
                </a:lnTo>
                <a:lnTo>
                  <a:pt x="405320" y="270459"/>
                </a:lnTo>
                <a:lnTo>
                  <a:pt x="404342" y="271424"/>
                </a:lnTo>
                <a:lnTo>
                  <a:pt x="396201" y="277190"/>
                </a:lnTo>
                <a:lnTo>
                  <a:pt x="394652" y="278142"/>
                </a:lnTo>
                <a:lnTo>
                  <a:pt x="392836" y="278993"/>
                </a:lnTo>
                <a:lnTo>
                  <a:pt x="391007" y="279946"/>
                </a:lnTo>
                <a:lnTo>
                  <a:pt x="389051" y="280911"/>
                </a:lnTo>
                <a:lnTo>
                  <a:pt x="387083" y="281863"/>
                </a:lnTo>
                <a:lnTo>
                  <a:pt x="384987" y="282828"/>
                </a:lnTo>
                <a:lnTo>
                  <a:pt x="382739" y="283794"/>
                </a:lnTo>
                <a:lnTo>
                  <a:pt x="380352" y="284759"/>
                </a:lnTo>
                <a:lnTo>
                  <a:pt x="378117" y="285711"/>
                </a:lnTo>
                <a:lnTo>
                  <a:pt x="375589" y="286677"/>
                </a:lnTo>
                <a:lnTo>
                  <a:pt x="373062" y="287629"/>
                </a:lnTo>
                <a:lnTo>
                  <a:pt x="370395" y="288594"/>
                </a:lnTo>
                <a:lnTo>
                  <a:pt x="367728" y="289559"/>
                </a:lnTo>
                <a:lnTo>
                  <a:pt x="365061" y="290525"/>
                </a:lnTo>
                <a:lnTo>
                  <a:pt x="362267" y="291477"/>
                </a:lnTo>
                <a:lnTo>
                  <a:pt x="359321" y="292442"/>
                </a:lnTo>
                <a:lnTo>
                  <a:pt x="356514" y="293395"/>
                </a:lnTo>
                <a:lnTo>
                  <a:pt x="353567" y="294360"/>
                </a:lnTo>
                <a:lnTo>
                  <a:pt x="350481" y="295325"/>
                </a:lnTo>
                <a:lnTo>
                  <a:pt x="347395" y="296278"/>
                </a:lnTo>
                <a:lnTo>
                  <a:pt x="344449" y="297243"/>
                </a:lnTo>
                <a:lnTo>
                  <a:pt x="341223" y="298195"/>
                </a:lnTo>
                <a:lnTo>
                  <a:pt x="338137" y="299161"/>
                </a:lnTo>
                <a:lnTo>
                  <a:pt x="335051" y="300126"/>
                </a:lnTo>
                <a:lnTo>
                  <a:pt x="331825" y="301091"/>
                </a:lnTo>
                <a:lnTo>
                  <a:pt x="328752" y="301929"/>
                </a:lnTo>
                <a:lnTo>
                  <a:pt x="325513" y="302882"/>
                </a:lnTo>
                <a:lnTo>
                  <a:pt x="322427" y="303847"/>
                </a:lnTo>
                <a:lnTo>
                  <a:pt x="319341" y="304812"/>
                </a:lnTo>
                <a:lnTo>
                  <a:pt x="316115" y="305765"/>
                </a:lnTo>
                <a:lnTo>
                  <a:pt x="313029" y="306730"/>
                </a:lnTo>
                <a:lnTo>
                  <a:pt x="310095" y="307682"/>
                </a:lnTo>
                <a:lnTo>
                  <a:pt x="307009" y="308660"/>
                </a:lnTo>
                <a:lnTo>
                  <a:pt x="304063" y="309613"/>
                </a:lnTo>
                <a:lnTo>
                  <a:pt x="301116" y="310578"/>
                </a:lnTo>
                <a:lnTo>
                  <a:pt x="298170" y="311530"/>
                </a:lnTo>
                <a:lnTo>
                  <a:pt x="295363" y="312496"/>
                </a:lnTo>
                <a:lnTo>
                  <a:pt x="292696" y="313448"/>
                </a:lnTo>
                <a:lnTo>
                  <a:pt x="289890" y="314426"/>
                </a:lnTo>
                <a:lnTo>
                  <a:pt x="287375" y="315379"/>
                </a:lnTo>
                <a:lnTo>
                  <a:pt x="284835" y="316344"/>
                </a:lnTo>
                <a:lnTo>
                  <a:pt x="282320" y="317296"/>
                </a:lnTo>
                <a:lnTo>
                  <a:pt x="279933" y="318261"/>
                </a:lnTo>
                <a:lnTo>
                  <a:pt x="277685" y="319227"/>
                </a:lnTo>
                <a:lnTo>
                  <a:pt x="275450" y="320179"/>
                </a:lnTo>
                <a:lnTo>
                  <a:pt x="273342" y="321144"/>
                </a:lnTo>
                <a:lnTo>
                  <a:pt x="271373" y="322097"/>
                </a:lnTo>
                <a:lnTo>
                  <a:pt x="269417" y="323062"/>
                </a:lnTo>
                <a:lnTo>
                  <a:pt x="267601" y="324015"/>
                </a:lnTo>
                <a:lnTo>
                  <a:pt x="265912" y="324865"/>
                </a:lnTo>
                <a:lnTo>
                  <a:pt x="264223" y="325831"/>
                </a:lnTo>
                <a:lnTo>
                  <a:pt x="262686" y="326783"/>
                </a:lnTo>
                <a:lnTo>
                  <a:pt x="261289" y="327748"/>
                </a:lnTo>
                <a:lnTo>
                  <a:pt x="260019" y="328714"/>
                </a:lnTo>
                <a:lnTo>
                  <a:pt x="258762" y="329666"/>
                </a:lnTo>
                <a:lnTo>
                  <a:pt x="257771" y="330631"/>
                </a:lnTo>
                <a:lnTo>
                  <a:pt x="256794" y="331584"/>
                </a:lnTo>
                <a:lnTo>
                  <a:pt x="255816" y="332549"/>
                </a:lnTo>
                <a:lnTo>
                  <a:pt x="255117" y="333514"/>
                </a:lnTo>
                <a:lnTo>
                  <a:pt x="254406" y="334479"/>
                </a:lnTo>
                <a:lnTo>
                  <a:pt x="253847" y="335432"/>
                </a:lnTo>
                <a:lnTo>
                  <a:pt x="253428" y="336397"/>
                </a:lnTo>
                <a:lnTo>
                  <a:pt x="253009" y="337350"/>
                </a:lnTo>
                <a:lnTo>
                  <a:pt x="252729" y="338315"/>
                </a:lnTo>
                <a:lnTo>
                  <a:pt x="252590" y="339280"/>
                </a:lnTo>
                <a:lnTo>
                  <a:pt x="252450" y="340245"/>
                </a:lnTo>
                <a:lnTo>
                  <a:pt x="252450" y="341198"/>
                </a:lnTo>
                <a:lnTo>
                  <a:pt x="252450" y="342163"/>
                </a:lnTo>
                <a:lnTo>
                  <a:pt x="255117" y="348767"/>
                </a:lnTo>
                <a:lnTo>
                  <a:pt x="255676" y="349732"/>
                </a:lnTo>
                <a:lnTo>
                  <a:pt x="256374" y="350685"/>
                </a:lnTo>
                <a:lnTo>
                  <a:pt x="257073" y="351650"/>
                </a:lnTo>
                <a:lnTo>
                  <a:pt x="257911" y="352602"/>
                </a:lnTo>
                <a:lnTo>
                  <a:pt x="262267" y="357403"/>
                </a:lnTo>
                <a:lnTo>
                  <a:pt x="263245" y="358381"/>
                </a:lnTo>
                <a:lnTo>
                  <a:pt x="264083" y="359333"/>
                </a:lnTo>
                <a:lnTo>
                  <a:pt x="265074" y="360298"/>
                </a:lnTo>
                <a:lnTo>
                  <a:pt x="266052" y="361251"/>
                </a:lnTo>
                <a:lnTo>
                  <a:pt x="267030" y="362216"/>
                </a:lnTo>
                <a:lnTo>
                  <a:pt x="268020" y="363181"/>
                </a:lnTo>
                <a:lnTo>
                  <a:pt x="268998" y="364147"/>
                </a:lnTo>
                <a:lnTo>
                  <a:pt x="269976" y="365099"/>
                </a:lnTo>
                <a:lnTo>
                  <a:pt x="270954" y="366064"/>
                </a:lnTo>
                <a:lnTo>
                  <a:pt x="271805" y="367017"/>
                </a:lnTo>
                <a:lnTo>
                  <a:pt x="272783" y="367982"/>
                </a:lnTo>
                <a:lnTo>
                  <a:pt x="273621" y="368947"/>
                </a:lnTo>
                <a:lnTo>
                  <a:pt x="274472" y="369785"/>
                </a:lnTo>
                <a:lnTo>
                  <a:pt x="275310" y="370738"/>
                </a:lnTo>
                <a:lnTo>
                  <a:pt x="276009" y="371703"/>
                </a:lnTo>
                <a:lnTo>
                  <a:pt x="276707" y="372668"/>
                </a:lnTo>
                <a:lnTo>
                  <a:pt x="277418" y="373633"/>
                </a:lnTo>
                <a:lnTo>
                  <a:pt x="278117" y="374586"/>
                </a:lnTo>
                <a:lnTo>
                  <a:pt x="278676" y="375551"/>
                </a:lnTo>
                <a:lnTo>
                  <a:pt x="279234" y="376504"/>
                </a:lnTo>
                <a:lnTo>
                  <a:pt x="279793" y="377469"/>
                </a:lnTo>
                <a:lnTo>
                  <a:pt x="280212" y="378434"/>
                </a:lnTo>
                <a:lnTo>
                  <a:pt x="280631" y="379399"/>
                </a:lnTo>
                <a:lnTo>
                  <a:pt x="281063" y="380352"/>
                </a:lnTo>
                <a:lnTo>
                  <a:pt x="281343" y="381304"/>
                </a:lnTo>
                <a:lnTo>
                  <a:pt x="281622" y="382269"/>
                </a:lnTo>
                <a:lnTo>
                  <a:pt x="281762" y="383235"/>
                </a:lnTo>
                <a:lnTo>
                  <a:pt x="281901" y="384200"/>
                </a:lnTo>
                <a:lnTo>
                  <a:pt x="281901" y="385152"/>
                </a:lnTo>
                <a:lnTo>
                  <a:pt x="281901" y="386118"/>
                </a:lnTo>
                <a:lnTo>
                  <a:pt x="281762" y="387070"/>
                </a:lnTo>
                <a:lnTo>
                  <a:pt x="281622" y="388048"/>
                </a:lnTo>
                <a:lnTo>
                  <a:pt x="281482" y="389000"/>
                </a:lnTo>
                <a:lnTo>
                  <a:pt x="281190" y="389966"/>
                </a:lnTo>
                <a:lnTo>
                  <a:pt x="280911" y="390918"/>
                </a:lnTo>
                <a:lnTo>
                  <a:pt x="278244" y="395604"/>
                </a:lnTo>
                <a:lnTo>
                  <a:pt x="277685" y="396557"/>
                </a:lnTo>
                <a:lnTo>
                  <a:pt x="276847" y="397535"/>
                </a:lnTo>
                <a:lnTo>
                  <a:pt x="276148" y="398487"/>
                </a:lnTo>
                <a:lnTo>
                  <a:pt x="275310" y="399453"/>
                </a:lnTo>
                <a:lnTo>
                  <a:pt x="274320" y="400405"/>
                </a:lnTo>
                <a:lnTo>
                  <a:pt x="273342" y="401370"/>
                </a:lnTo>
                <a:lnTo>
                  <a:pt x="272364" y="402335"/>
                </a:lnTo>
                <a:lnTo>
                  <a:pt x="271373" y="403301"/>
                </a:lnTo>
                <a:lnTo>
                  <a:pt x="270255" y="404253"/>
                </a:lnTo>
                <a:lnTo>
                  <a:pt x="269138" y="405206"/>
                </a:lnTo>
                <a:lnTo>
                  <a:pt x="268020" y="406171"/>
                </a:lnTo>
                <a:lnTo>
                  <a:pt x="266750" y="407123"/>
                </a:lnTo>
                <a:lnTo>
                  <a:pt x="265633" y="408101"/>
                </a:lnTo>
                <a:lnTo>
                  <a:pt x="264363" y="409054"/>
                </a:lnTo>
                <a:lnTo>
                  <a:pt x="262966" y="410019"/>
                </a:lnTo>
                <a:lnTo>
                  <a:pt x="261708" y="410971"/>
                </a:lnTo>
                <a:lnTo>
                  <a:pt x="260438" y="411937"/>
                </a:lnTo>
                <a:lnTo>
                  <a:pt x="259041" y="412902"/>
                </a:lnTo>
                <a:lnTo>
                  <a:pt x="257632" y="413867"/>
                </a:lnTo>
                <a:lnTo>
                  <a:pt x="256374" y="414705"/>
                </a:lnTo>
                <a:lnTo>
                  <a:pt x="254965" y="415658"/>
                </a:lnTo>
                <a:lnTo>
                  <a:pt x="253568" y="416623"/>
                </a:lnTo>
                <a:lnTo>
                  <a:pt x="252171" y="417588"/>
                </a:lnTo>
                <a:lnTo>
                  <a:pt x="250761" y="418541"/>
                </a:lnTo>
                <a:lnTo>
                  <a:pt x="249364" y="419506"/>
                </a:lnTo>
                <a:lnTo>
                  <a:pt x="247954" y="420458"/>
                </a:lnTo>
                <a:lnTo>
                  <a:pt x="246557" y="421424"/>
                </a:lnTo>
                <a:lnTo>
                  <a:pt x="245148" y="422389"/>
                </a:lnTo>
                <a:lnTo>
                  <a:pt x="243751" y="423354"/>
                </a:lnTo>
                <a:lnTo>
                  <a:pt x="242354" y="424306"/>
                </a:lnTo>
                <a:lnTo>
                  <a:pt x="241084" y="425272"/>
                </a:lnTo>
                <a:lnTo>
                  <a:pt x="239687" y="426224"/>
                </a:lnTo>
                <a:lnTo>
                  <a:pt x="238417" y="427202"/>
                </a:lnTo>
                <a:lnTo>
                  <a:pt x="237020" y="428155"/>
                </a:lnTo>
                <a:lnTo>
                  <a:pt x="235762" y="429120"/>
                </a:lnTo>
                <a:lnTo>
                  <a:pt x="234492" y="430072"/>
                </a:lnTo>
                <a:lnTo>
                  <a:pt x="233375" y="431025"/>
                </a:lnTo>
                <a:lnTo>
                  <a:pt x="232117" y="431990"/>
                </a:lnTo>
                <a:lnTo>
                  <a:pt x="230987" y="432955"/>
                </a:lnTo>
                <a:lnTo>
                  <a:pt x="229730" y="433920"/>
                </a:lnTo>
                <a:lnTo>
                  <a:pt x="228599" y="434873"/>
                </a:lnTo>
                <a:lnTo>
                  <a:pt x="227622" y="435838"/>
                </a:lnTo>
                <a:lnTo>
                  <a:pt x="226504" y="436791"/>
                </a:lnTo>
                <a:lnTo>
                  <a:pt x="225526" y="437641"/>
                </a:lnTo>
                <a:lnTo>
                  <a:pt x="224396" y="438607"/>
                </a:lnTo>
                <a:lnTo>
                  <a:pt x="223558" y="439559"/>
                </a:lnTo>
                <a:lnTo>
                  <a:pt x="222580" y="440512"/>
                </a:lnTo>
                <a:lnTo>
                  <a:pt x="221589" y="441490"/>
                </a:lnTo>
                <a:lnTo>
                  <a:pt x="220751" y="442442"/>
                </a:lnTo>
                <a:lnTo>
                  <a:pt x="219913" y="443407"/>
                </a:lnTo>
                <a:lnTo>
                  <a:pt x="219062" y="444360"/>
                </a:lnTo>
                <a:lnTo>
                  <a:pt x="218363" y="445325"/>
                </a:lnTo>
                <a:lnTo>
                  <a:pt x="217665" y="446277"/>
                </a:lnTo>
                <a:lnTo>
                  <a:pt x="216827" y="447255"/>
                </a:lnTo>
                <a:lnTo>
                  <a:pt x="216268" y="448208"/>
                </a:lnTo>
                <a:lnTo>
                  <a:pt x="215557" y="449173"/>
                </a:lnTo>
                <a:lnTo>
                  <a:pt x="214998" y="450126"/>
                </a:lnTo>
                <a:lnTo>
                  <a:pt x="214299" y="451091"/>
                </a:lnTo>
                <a:lnTo>
                  <a:pt x="213740" y="452056"/>
                </a:lnTo>
                <a:lnTo>
                  <a:pt x="213321" y="453021"/>
                </a:lnTo>
                <a:lnTo>
                  <a:pt x="212763" y="453974"/>
                </a:lnTo>
                <a:lnTo>
                  <a:pt x="212344" y="454939"/>
                </a:lnTo>
                <a:lnTo>
                  <a:pt x="211772" y="455891"/>
                </a:lnTo>
                <a:lnTo>
                  <a:pt x="211353" y="456844"/>
                </a:lnTo>
                <a:lnTo>
                  <a:pt x="210934" y="457822"/>
                </a:lnTo>
                <a:lnTo>
                  <a:pt x="210654" y="458774"/>
                </a:lnTo>
                <a:lnTo>
                  <a:pt x="210223" y="459739"/>
                </a:lnTo>
                <a:lnTo>
                  <a:pt x="209956" y="460578"/>
                </a:lnTo>
                <a:lnTo>
                  <a:pt x="209524" y="461543"/>
                </a:lnTo>
                <a:lnTo>
                  <a:pt x="209245" y="462508"/>
                </a:lnTo>
                <a:lnTo>
                  <a:pt x="208965" y="463461"/>
                </a:lnTo>
                <a:lnTo>
                  <a:pt x="208686" y="464426"/>
                </a:lnTo>
                <a:lnTo>
                  <a:pt x="208546" y="465378"/>
                </a:lnTo>
                <a:lnTo>
                  <a:pt x="208267" y="466343"/>
                </a:lnTo>
                <a:lnTo>
                  <a:pt x="208127" y="467309"/>
                </a:lnTo>
                <a:lnTo>
                  <a:pt x="207848" y="468261"/>
                </a:lnTo>
                <a:lnTo>
                  <a:pt x="207708" y="469226"/>
                </a:lnTo>
                <a:lnTo>
                  <a:pt x="207568" y="470179"/>
                </a:lnTo>
                <a:lnTo>
                  <a:pt x="207429" y="471144"/>
                </a:lnTo>
                <a:lnTo>
                  <a:pt x="207289" y="472109"/>
                </a:lnTo>
                <a:lnTo>
                  <a:pt x="207149" y="473074"/>
                </a:lnTo>
                <a:lnTo>
                  <a:pt x="207009" y="474027"/>
                </a:lnTo>
                <a:lnTo>
                  <a:pt x="206870" y="474992"/>
                </a:lnTo>
                <a:lnTo>
                  <a:pt x="206730" y="475945"/>
                </a:lnTo>
                <a:lnTo>
                  <a:pt x="206578" y="476923"/>
                </a:lnTo>
                <a:lnTo>
                  <a:pt x="206578" y="477875"/>
                </a:lnTo>
                <a:lnTo>
                  <a:pt x="206451" y="478840"/>
                </a:lnTo>
                <a:lnTo>
                  <a:pt x="206451" y="479793"/>
                </a:lnTo>
                <a:lnTo>
                  <a:pt x="206298" y="480758"/>
                </a:lnTo>
                <a:lnTo>
                  <a:pt x="206298" y="481710"/>
                </a:lnTo>
                <a:lnTo>
                  <a:pt x="206171" y="482561"/>
                </a:lnTo>
                <a:lnTo>
                  <a:pt x="206171" y="483514"/>
                </a:lnTo>
                <a:lnTo>
                  <a:pt x="206171" y="484479"/>
                </a:lnTo>
                <a:lnTo>
                  <a:pt x="206019" y="485432"/>
                </a:lnTo>
                <a:lnTo>
                  <a:pt x="206019" y="486409"/>
                </a:lnTo>
                <a:lnTo>
                  <a:pt x="206019" y="487362"/>
                </a:lnTo>
                <a:lnTo>
                  <a:pt x="206019" y="488327"/>
                </a:lnTo>
                <a:lnTo>
                  <a:pt x="205460" y="4883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298803" y="6508148"/>
            <a:ext cx="411480" cy="601980"/>
          </a:xfrm>
          <a:custGeom>
            <a:avLst/>
            <a:gdLst/>
            <a:ahLst/>
            <a:cxnLst/>
            <a:rect l="l" t="t" r="r" b="b"/>
            <a:pathLst>
              <a:path w="411479" h="601979">
                <a:moveTo>
                  <a:pt x="211912" y="552449"/>
                </a:moveTo>
                <a:lnTo>
                  <a:pt x="199580" y="552449"/>
                </a:lnTo>
                <a:lnTo>
                  <a:pt x="200685" y="557529"/>
                </a:lnTo>
                <a:lnTo>
                  <a:pt x="200837" y="558799"/>
                </a:lnTo>
                <a:lnTo>
                  <a:pt x="201688" y="562609"/>
                </a:lnTo>
                <a:lnTo>
                  <a:pt x="201815" y="563879"/>
                </a:lnTo>
                <a:lnTo>
                  <a:pt x="202095" y="565149"/>
                </a:lnTo>
                <a:lnTo>
                  <a:pt x="202514" y="568959"/>
                </a:lnTo>
                <a:lnTo>
                  <a:pt x="202806" y="568959"/>
                </a:lnTo>
                <a:lnTo>
                  <a:pt x="203911" y="579119"/>
                </a:lnTo>
                <a:lnTo>
                  <a:pt x="203911" y="580389"/>
                </a:lnTo>
                <a:lnTo>
                  <a:pt x="204203" y="582929"/>
                </a:lnTo>
                <a:lnTo>
                  <a:pt x="204203" y="584199"/>
                </a:lnTo>
                <a:lnTo>
                  <a:pt x="204482" y="585469"/>
                </a:lnTo>
                <a:lnTo>
                  <a:pt x="204482" y="586739"/>
                </a:lnTo>
                <a:lnTo>
                  <a:pt x="204622" y="588009"/>
                </a:lnTo>
                <a:lnTo>
                  <a:pt x="204622" y="589279"/>
                </a:lnTo>
                <a:lnTo>
                  <a:pt x="204762" y="590549"/>
                </a:lnTo>
                <a:lnTo>
                  <a:pt x="204762" y="593089"/>
                </a:lnTo>
                <a:lnTo>
                  <a:pt x="204914" y="594359"/>
                </a:lnTo>
                <a:lnTo>
                  <a:pt x="204914" y="595629"/>
                </a:lnTo>
                <a:lnTo>
                  <a:pt x="205041" y="596899"/>
                </a:lnTo>
                <a:lnTo>
                  <a:pt x="205041" y="599439"/>
                </a:lnTo>
                <a:lnTo>
                  <a:pt x="205181" y="600709"/>
                </a:lnTo>
                <a:lnTo>
                  <a:pt x="205181" y="601979"/>
                </a:lnTo>
                <a:lnTo>
                  <a:pt x="206159" y="601979"/>
                </a:lnTo>
                <a:lnTo>
                  <a:pt x="206311" y="600709"/>
                </a:lnTo>
                <a:lnTo>
                  <a:pt x="206311" y="598169"/>
                </a:lnTo>
                <a:lnTo>
                  <a:pt x="206451" y="596899"/>
                </a:lnTo>
                <a:lnTo>
                  <a:pt x="206578" y="591819"/>
                </a:lnTo>
                <a:lnTo>
                  <a:pt x="206730" y="590549"/>
                </a:lnTo>
                <a:lnTo>
                  <a:pt x="206730" y="589279"/>
                </a:lnTo>
                <a:lnTo>
                  <a:pt x="206870" y="588009"/>
                </a:lnTo>
                <a:lnTo>
                  <a:pt x="206870" y="586739"/>
                </a:lnTo>
                <a:lnTo>
                  <a:pt x="207010" y="585469"/>
                </a:lnTo>
                <a:lnTo>
                  <a:pt x="207010" y="584199"/>
                </a:lnTo>
                <a:lnTo>
                  <a:pt x="207289" y="582929"/>
                </a:lnTo>
                <a:lnTo>
                  <a:pt x="207289" y="581659"/>
                </a:lnTo>
                <a:lnTo>
                  <a:pt x="207708" y="577849"/>
                </a:lnTo>
                <a:lnTo>
                  <a:pt x="207708" y="576579"/>
                </a:lnTo>
                <a:lnTo>
                  <a:pt x="208407" y="570229"/>
                </a:lnTo>
                <a:lnTo>
                  <a:pt x="208686" y="568959"/>
                </a:lnTo>
                <a:lnTo>
                  <a:pt x="209118" y="566419"/>
                </a:lnTo>
                <a:lnTo>
                  <a:pt x="209384" y="565149"/>
                </a:lnTo>
                <a:lnTo>
                  <a:pt x="209537" y="563879"/>
                </a:lnTo>
                <a:lnTo>
                  <a:pt x="209804" y="562609"/>
                </a:lnTo>
                <a:lnTo>
                  <a:pt x="209956" y="561339"/>
                </a:lnTo>
                <a:lnTo>
                  <a:pt x="211912" y="552449"/>
                </a:lnTo>
                <a:close/>
              </a:path>
              <a:path w="411479" h="601979">
                <a:moveTo>
                  <a:pt x="240106" y="502919"/>
                </a:moveTo>
                <a:lnTo>
                  <a:pt x="171246" y="502919"/>
                </a:lnTo>
                <a:lnTo>
                  <a:pt x="173494" y="505459"/>
                </a:lnTo>
                <a:lnTo>
                  <a:pt x="175450" y="507999"/>
                </a:lnTo>
                <a:lnTo>
                  <a:pt x="176568" y="509269"/>
                </a:lnTo>
                <a:lnTo>
                  <a:pt x="177558" y="510539"/>
                </a:lnTo>
                <a:lnTo>
                  <a:pt x="178396" y="511809"/>
                </a:lnTo>
                <a:lnTo>
                  <a:pt x="180365" y="514349"/>
                </a:lnTo>
                <a:lnTo>
                  <a:pt x="181203" y="515619"/>
                </a:lnTo>
                <a:lnTo>
                  <a:pt x="185407" y="520699"/>
                </a:lnTo>
                <a:lnTo>
                  <a:pt x="186817" y="523239"/>
                </a:lnTo>
                <a:lnTo>
                  <a:pt x="187655" y="524509"/>
                </a:lnTo>
                <a:lnTo>
                  <a:pt x="189052" y="527049"/>
                </a:lnTo>
                <a:lnTo>
                  <a:pt x="189611" y="528319"/>
                </a:lnTo>
                <a:lnTo>
                  <a:pt x="190322" y="529589"/>
                </a:lnTo>
                <a:lnTo>
                  <a:pt x="190881" y="530859"/>
                </a:lnTo>
                <a:lnTo>
                  <a:pt x="191579" y="532129"/>
                </a:lnTo>
                <a:lnTo>
                  <a:pt x="192709" y="534669"/>
                </a:lnTo>
                <a:lnTo>
                  <a:pt x="193814" y="535939"/>
                </a:lnTo>
                <a:lnTo>
                  <a:pt x="194246" y="537209"/>
                </a:lnTo>
                <a:lnTo>
                  <a:pt x="194805" y="538479"/>
                </a:lnTo>
                <a:lnTo>
                  <a:pt x="195643" y="541019"/>
                </a:lnTo>
                <a:lnTo>
                  <a:pt x="196215" y="542289"/>
                </a:lnTo>
                <a:lnTo>
                  <a:pt x="197472" y="546099"/>
                </a:lnTo>
                <a:lnTo>
                  <a:pt x="197751" y="547369"/>
                </a:lnTo>
                <a:lnTo>
                  <a:pt x="198170" y="548639"/>
                </a:lnTo>
                <a:lnTo>
                  <a:pt x="198450" y="549909"/>
                </a:lnTo>
                <a:lnTo>
                  <a:pt x="198869" y="551179"/>
                </a:lnTo>
                <a:lnTo>
                  <a:pt x="199148" y="552449"/>
                </a:lnTo>
                <a:lnTo>
                  <a:pt x="212204" y="552449"/>
                </a:lnTo>
                <a:lnTo>
                  <a:pt x="212471" y="551179"/>
                </a:lnTo>
                <a:lnTo>
                  <a:pt x="212890" y="549909"/>
                </a:lnTo>
                <a:lnTo>
                  <a:pt x="213182" y="548639"/>
                </a:lnTo>
                <a:lnTo>
                  <a:pt x="216115" y="539749"/>
                </a:lnTo>
                <a:lnTo>
                  <a:pt x="216687" y="538479"/>
                </a:lnTo>
                <a:lnTo>
                  <a:pt x="217093" y="537209"/>
                </a:lnTo>
                <a:lnTo>
                  <a:pt x="218224" y="535939"/>
                </a:lnTo>
                <a:lnTo>
                  <a:pt x="218655" y="534669"/>
                </a:lnTo>
                <a:lnTo>
                  <a:pt x="219202" y="533399"/>
                </a:lnTo>
                <a:lnTo>
                  <a:pt x="219913" y="532129"/>
                </a:lnTo>
                <a:lnTo>
                  <a:pt x="221030" y="529589"/>
                </a:lnTo>
                <a:lnTo>
                  <a:pt x="225234" y="521969"/>
                </a:lnTo>
                <a:lnTo>
                  <a:pt x="226085" y="520699"/>
                </a:lnTo>
                <a:lnTo>
                  <a:pt x="226783" y="520699"/>
                </a:lnTo>
                <a:lnTo>
                  <a:pt x="230149" y="515619"/>
                </a:lnTo>
                <a:lnTo>
                  <a:pt x="231127" y="514349"/>
                </a:lnTo>
                <a:lnTo>
                  <a:pt x="231965" y="513079"/>
                </a:lnTo>
                <a:lnTo>
                  <a:pt x="236880" y="506729"/>
                </a:lnTo>
                <a:lnTo>
                  <a:pt x="237998" y="505459"/>
                </a:lnTo>
                <a:lnTo>
                  <a:pt x="238988" y="504189"/>
                </a:lnTo>
                <a:lnTo>
                  <a:pt x="240106" y="502919"/>
                </a:lnTo>
                <a:close/>
              </a:path>
              <a:path w="411479" h="601979">
                <a:moveTo>
                  <a:pt x="322427" y="439419"/>
                </a:moveTo>
                <a:lnTo>
                  <a:pt x="88925" y="439419"/>
                </a:lnTo>
                <a:lnTo>
                  <a:pt x="93967" y="443229"/>
                </a:lnTo>
                <a:lnTo>
                  <a:pt x="95796" y="444499"/>
                </a:lnTo>
                <a:lnTo>
                  <a:pt x="104203" y="450849"/>
                </a:lnTo>
                <a:lnTo>
                  <a:pt x="106019" y="452119"/>
                </a:lnTo>
                <a:lnTo>
                  <a:pt x="107708" y="453389"/>
                </a:lnTo>
                <a:lnTo>
                  <a:pt x="114439" y="457199"/>
                </a:lnTo>
                <a:lnTo>
                  <a:pt x="126225" y="466089"/>
                </a:lnTo>
                <a:lnTo>
                  <a:pt x="127762" y="467359"/>
                </a:lnTo>
                <a:lnTo>
                  <a:pt x="131127" y="469899"/>
                </a:lnTo>
                <a:lnTo>
                  <a:pt x="132676" y="471169"/>
                </a:lnTo>
                <a:lnTo>
                  <a:pt x="135902" y="472439"/>
                </a:lnTo>
                <a:lnTo>
                  <a:pt x="143611" y="478789"/>
                </a:lnTo>
                <a:lnTo>
                  <a:pt x="145021" y="480059"/>
                </a:lnTo>
                <a:lnTo>
                  <a:pt x="148107" y="482599"/>
                </a:lnTo>
                <a:lnTo>
                  <a:pt x="150914" y="485139"/>
                </a:lnTo>
                <a:lnTo>
                  <a:pt x="159181" y="491489"/>
                </a:lnTo>
                <a:lnTo>
                  <a:pt x="165493" y="497839"/>
                </a:lnTo>
                <a:lnTo>
                  <a:pt x="166611" y="499109"/>
                </a:lnTo>
                <a:lnTo>
                  <a:pt x="167868" y="500379"/>
                </a:lnTo>
                <a:lnTo>
                  <a:pt x="170116" y="502919"/>
                </a:lnTo>
                <a:lnTo>
                  <a:pt x="241223" y="502919"/>
                </a:lnTo>
                <a:lnTo>
                  <a:pt x="243471" y="500379"/>
                </a:lnTo>
                <a:lnTo>
                  <a:pt x="244729" y="499109"/>
                </a:lnTo>
                <a:lnTo>
                  <a:pt x="245859" y="497839"/>
                </a:lnTo>
                <a:lnTo>
                  <a:pt x="252171" y="491489"/>
                </a:lnTo>
                <a:lnTo>
                  <a:pt x="260451" y="485139"/>
                </a:lnTo>
                <a:lnTo>
                  <a:pt x="263385" y="482599"/>
                </a:lnTo>
                <a:lnTo>
                  <a:pt x="264782" y="481329"/>
                </a:lnTo>
                <a:lnTo>
                  <a:pt x="266331" y="480059"/>
                </a:lnTo>
                <a:lnTo>
                  <a:pt x="267741" y="478789"/>
                </a:lnTo>
                <a:lnTo>
                  <a:pt x="273900" y="473709"/>
                </a:lnTo>
                <a:lnTo>
                  <a:pt x="275590" y="472439"/>
                </a:lnTo>
                <a:lnTo>
                  <a:pt x="277126" y="471169"/>
                </a:lnTo>
                <a:lnTo>
                  <a:pt x="280365" y="469899"/>
                </a:lnTo>
                <a:lnTo>
                  <a:pt x="281901" y="468629"/>
                </a:lnTo>
                <a:lnTo>
                  <a:pt x="286816" y="464819"/>
                </a:lnTo>
                <a:lnTo>
                  <a:pt x="296913" y="457199"/>
                </a:lnTo>
                <a:lnTo>
                  <a:pt x="301955" y="454659"/>
                </a:lnTo>
                <a:lnTo>
                  <a:pt x="305460" y="452119"/>
                </a:lnTo>
                <a:lnTo>
                  <a:pt x="312191" y="447039"/>
                </a:lnTo>
                <a:lnTo>
                  <a:pt x="314020" y="445769"/>
                </a:lnTo>
                <a:lnTo>
                  <a:pt x="322427" y="439419"/>
                </a:lnTo>
                <a:close/>
              </a:path>
              <a:path w="411479" h="601979">
                <a:moveTo>
                  <a:pt x="384149" y="389889"/>
                </a:moveTo>
                <a:lnTo>
                  <a:pt x="27203" y="389889"/>
                </a:lnTo>
                <a:lnTo>
                  <a:pt x="28321" y="391159"/>
                </a:lnTo>
                <a:lnTo>
                  <a:pt x="29591" y="392429"/>
                </a:lnTo>
                <a:lnTo>
                  <a:pt x="30721" y="393699"/>
                </a:lnTo>
                <a:lnTo>
                  <a:pt x="33235" y="396239"/>
                </a:lnTo>
                <a:lnTo>
                  <a:pt x="34366" y="397509"/>
                </a:lnTo>
                <a:lnTo>
                  <a:pt x="35763" y="398779"/>
                </a:lnTo>
                <a:lnTo>
                  <a:pt x="38277" y="401319"/>
                </a:lnTo>
                <a:lnTo>
                  <a:pt x="42354" y="405129"/>
                </a:lnTo>
                <a:lnTo>
                  <a:pt x="43611" y="405129"/>
                </a:lnTo>
                <a:lnTo>
                  <a:pt x="46418" y="407669"/>
                </a:lnTo>
                <a:lnTo>
                  <a:pt x="49364" y="410209"/>
                </a:lnTo>
                <a:lnTo>
                  <a:pt x="52171" y="412749"/>
                </a:lnTo>
                <a:lnTo>
                  <a:pt x="55118" y="415289"/>
                </a:lnTo>
                <a:lnTo>
                  <a:pt x="62826" y="421639"/>
                </a:lnTo>
                <a:lnTo>
                  <a:pt x="67449" y="424179"/>
                </a:lnTo>
                <a:lnTo>
                  <a:pt x="69138" y="425449"/>
                </a:lnTo>
                <a:lnTo>
                  <a:pt x="70688" y="426719"/>
                </a:lnTo>
                <a:lnTo>
                  <a:pt x="72364" y="427989"/>
                </a:lnTo>
                <a:lnTo>
                  <a:pt x="73914" y="429259"/>
                </a:lnTo>
                <a:lnTo>
                  <a:pt x="87236" y="439419"/>
                </a:lnTo>
                <a:lnTo>
                  <a:pt x="324116" y="439419"/>
                </a:lnTo>
                <a:lnTo>
                  <a:pt x="334213" y="431799"/>
                </a:lnTo>
                <a:lnTo>
                  <a:pt x="335749" y="430529"/>
                </a:lnTo>
                <a:lnTo>
                  <a:pt x="337439" y="429259"/>
                </a:lnTo>
                <a:lnTo>
                  <a:pt x="338975" y="427989"/>
                </a:lnTo>
                <a:lnTo>
                  <a:pt x="340664" y="426719"/>
                </a:lnTo>
                <a:lnTo>
                  <a:pt x="342201" y="425449"/>
                </a:lnTo>
                <a:lnTo>
                  <a:pt x="343890" y="424179"/>
                </a:lnTo>
                <a:lnTo>
                  <a:pt x="346976" y="421639"/>
                </a:lnTo>
                <a:lnTo>
                  <a:pt x="350202" y="420369"/>
                </a:lnTo>
                <a:lnTo>
                  <a:pt x="351739" y="419099"/>
                </a:lnTo>
                <a:lnTo>
                  <a:pt x="353148" y="417829"/>
                </a:lnTo>
                <a:lnTo>
                  <a:pt x="357784" y="414019"/>
                </a:lnTo>
                <a:lnTo>
                  <a:pt x="360578" y="411479"/>
                </a:lnTo>
                <a:lnTo>
                  <a:pt x="362115" y="410209"/>
                </a:lnTo>
                <a:lnTo>
                  <a:pt x="364921" y="407669"/>
                </a:lnTo>
                <a:lnTo>
                  <a:pt x="369138" y="405129"/>
                </a:lnTo>
                <a:lnTo>
                  <a:pt x="370395" y="403859"/>
                </a:lnTo>
                <a:lnTo>
                  <a:pt x="374459" y="400049"/>
                </a:lnTo>
                <a:lnTo>
                  <a:pt x="381901" y="392429"/>
                </a:lnTo>
                <a:lnTo>
                  <a:pt x="384149" y="389889"/>
                </a:lnTo>
                <a:close/>
              </a:path>
              <a:path w="411479" h="601979">
                <a:moveTo>
                  <a:pt x="409244" y="323849"/>
                </a:moveTo>
                <a:lnTo>
                  <a:pt x="2108" y="323849"/>
                </a:lnTo>
                <a:lnTo>
                  <a:pt x="1816" y="325119"/>
                </a:lnTo>
                <a:lnTo>
                  <a:pt x="1397" y="326389"/>
                </a:lnTo>
                <a:lnTo>
                  <a:pt x="1130" y="327659"/>
                </a:lnTo>
                <a:lnTo>
                  <a:pt x="977" y="328929"/>
                </a:lnTo>
                <a:lnTo>
                  <a:pt x="698" y="330199"/>
                </a:lnTo>
                <a:lnTo>
                  <a:pt x="0" y="336549"/>
                </a:lnTo>
                <a:lnTo>
                  <a:pt x="0" y="340359"/>
                </a:lnTo>
                <a:lnTo>
                  <a:pt x="10795" y="370839"/>
                </a:lnTo>
                <a:lnTo>
                  <a:pt x="11493" y="372109"/>
                </a:lnTo>
                <a:lnTo>
                  <a:pt x="14871" y="375919"/>
                </a:lnTo>
                <a:lnTo>
                  <a:pt x="15849" y="377189"/>
                </a:lnTo>
                <a:lnTo>
                  <a:pt x="16687" y="378459"/>
                </a:lnTo>
                <a:lnTo>
                  <a:pt x="20612" y="383539"/>
                </a:lnTo>
                <a:lnTo>
                  <a:pt x="21742" y="384809"/>
                </a:lnTo>
                <a:lnTo>
                  <a:pt x="22720" y="386079"/>
                </a:lnTo>
                <a:lnTo>
                  <a:pt x="26073" y="389889"/>
                </a:lnTo>
                <a:lnTo>
                  <a:pt x="385267" y="389889"/>
                </a:lnTo>
                <a:lnTo>
                  <a:pt x="388632" y="386079"/>
                </a:lnTo>
                <a:lnTo>
                  <a:pt x="389610" y="384809"/>
                </a:lnTo>
                <a:lnTo>
                  <a:pt x="391718" y="382269"/>
                </a:lnTo>
                <a:lnTo>
                  <a:pt x="394665" y="378459"/>
                </a:lnTo>
                <a:lnTo>
                  <a:pt x="395503" y="377189"/>
                </a:lnTo>
                <a:lnTo>
                  <a:pt x="396481" y="375919"/>
                </a:lnTo>
                <a:lnTo>
                  <a:pt x="399846" y="372109"/>
                </a:lnTo>
                <a:lnTo>
                  <a:pt x="400697" y="370839"/>
                </a:lnTo>
                <a:lnTo>
                  <a:pt x="404202" y="364489"/>
                </a:lnTo>
                <a:lnTo>
                  <a:pt x="404761" y="363219"/>
                </a:lnTo>
                <a:lnTo>
                  <a:pt x="405472" y="361949"/>
                </a:lnTo>
                <a:lnTo>
                  <a:pt x="406577" y="359409"/>
                </a:lnTo>
                <a:lnTo>
                  <a:pt x="407009" y="358139"/>
                </a:lnTo>
                <a:lnTo>
                  <a:pt x="409244" y="353059"/>
                </a:lnTo>
                <a:lnTo>
                  <a:pt x="409524" y="351789"/>
                </a:lnTo>
                <a:lnTo>
                  <a:pt x="409943" y="350519"/>
                </a:lnTo>
                <a:lnTo>
                  <a:pt x="410235" y="349249"/>
                </a:lnTo>
                <a:lnTo>
                  <a:pt x="410362" y="347979"/>
                </a:lnTo>
                <a:lnTo>
                  <a:pt x="410654" y="346709"/>
                </a:lnTo>
                <a:lnTo>
                  <a:pt x="410781" y="345439"/>
                </a:lnTo>
                <a:lnTo>
                  <a:pt x="411073" y="344169"/>
                </a:lnTo>
                <a:lnTo>
                  <a:pt x="411213" y="342899"/>
                </a:lnTo>
                <a:lnTo>
                  <a:pt x="411213" y="341629"/>
                </a:lnTo>
                <a:lnTo>
                  <a:pt x="411353" y="340359"/>
                </a:lnTo>
                <a:lnTo>
                  <a:pt x="411353" y="336549"/>
                </a:lnTo>
                <a:lnTo>
                  <a:pt x="411213" y="335279"/>
                </a:lnTo>
                <a:lnTo>
                  <a:pt x="411213" y="334009"/>
                </a:lnTo>
                <a:lnTo>
                  <a:pt x="410933" y="331469"/>
                </a:lnTo>
                <a:lnTo>
                  <a:pt x="410654" y="330199"/>
                </a:lnTo>
                <a:lnTo>
                  <a:pt x="410514" y="328929"/>
                </a:lnTo>
                <a:lnTo>
                  <a:pt x="409676" y="325119"/>
                </a:lnTo>
                <a:lnTo>
                  <a:pt x="409244" y="323849"/>
                </a:lnTo>
                <a:close/>
              </a:path>
              <a:path w="411479" h="601979">
                <a:moveTo>
                  <a:pt x="402234" y="307339"/>
                </a:moveTo>
                <a:lnTo>
                  <a:pt x="9118" y="307339"/>
                </a:lnTo>
                <a:lnTo>
                  <a:pt x="8559" y="308609"/>
                </a:lnTo>
                <a:lnTo>
                  <a:pt x="7848" y="309879"/>
                </a:lnTo>
                <a:lnTo>
                  <a:pt x="5041" y="316229"/>
                </a:lnTo>
                <a:lnTo>
                  <a:pt x="4622" y="317499"/>
                </a:lnTo>
                <a:lnTo>
                  <a:pt x="4064" y="318769"/>
                </a:lnTo>
                <a:lnTo>
                  <a:pt x="2374" y="323849"/>
                </a:lnTo>
                <a:lnTo>
                  <a:pt x="408965" y="323849"/>
                </a:lnTo>
                <a:lnTo>
                  <a:pt x="406869" y="317499"/>
                </a:lnTo>
                <a:lnTo>
                  <a:pt x="403491" y="309879"/>
                </a:lnTo>
                <a:lnTo>
                  <a:pt x="402805" y="308609"/>
                </a:lnTo>
                <a:lnTo>
                  <a:pt x="402234" y="307339"/>
                </a:lnTo>
                <a:close/>
              </a:path>
              <a:path w="411479" h="601979">
                <a:moveTo>
                  <a:pt x="391998" y="290829"/>
                </a:moveTo>
                <a:lnTo>
                  <a:pt x="19354" y="290829"/>
                </a:lnTo>
                <a:lnTo>
                  <a:pt x="18516" y="292099"/>
                </a:lnTo>
                <a:lnTo>
                  <a:pt x="17805" y="293369"/>
                </a:lnTo>
                <a:lnTo>
                  <a:pt x="16967" y="294639"/>
                </a:lnTo>
                <a:lnTo>
                  <a:pt x="15557" y="297179"/>
                </a:lnTo>
                <a:lnTo>
                  <a:pt x="14732" y="298449"/>
                </a:lnTo>
                <a:lnTo>
                  <a:pt x="9817" y="307339"/>
                </a:lnTo>
                <a:lnTo>
                  <a:pt x="401535" y="307339"/>
                </a:lnTo>
                <a:lnTo>
                  <a:pt x="400824" y="306069"/>
                </a:lnTo>
                <a:lnTo>
                  <a:pt x="400265" y="304799"/>
                </a:lnTo>
                <a:lnTo>
                  <a:pt x="398868" y="302259"/>
                </a:lnTo>
                <a:lnTo>
                  <a:pt x="398030" y="300989"/>
                </a:lnTo>
                <a:lnTo>
                  <a:pt x="395935" y="297179"/>
                </a:lnTo>
                <a:lnTo>
                  <a:pt x="395084" y="295909"/>
                </a:lnTo>
                <a:lnTo>
                  <a:pt x="394373" y="294639"/>
                </a:lnTo>
                <a:lnTo>
                  <a:pt x="393534" y="293369"/>
                </a:lnTo>
                <a:lnTo>
                  <a:pt x="392836" y="292099"/>
                </a:lnTo>
                <a:lnTo>
                  <a:pt x="391998" y="290829"/>
                </a:lnTo>
                <a:close/>
              </a:path>
              <a:path w="411479" h="601979">
                <a:moveTo>
                  <a:pt x="372084" y="257809"/>
                </a:moveTo>
                <a:lnTo>
                  <a:pt x="39268" y="257809"/>
                </a:lnTo>
                <a:lnTo>
                  <a:pt x="38150" y="260349"/>
                </a:lnTo>
                <a:lnTo>
                  <a:pt x="37439" y="261619"/>
                </a:lnTo>
                <a:lnTo>
                  <a:pt x="36880" y="262889"/>
                </a:lnTo>
                <a:lnTo>
                  <a:pt x="36182" y="264159"/>
                </a:lnTo>
                <a:lnTo>
                  <a:pt x="35610" y="265429"/>
                </a:lnTo>
                <a:lnTo>
                  <a:pt x="32816" y="270509"/>
                </a:lnTo>
                <a:lnTo>
                  <a:pt x="29311" y="275589"/>
                </a:lnTo>
                <a:lnTo>
                  <a:pt x="28613" y="276859"/>
                </a:lnTo>
                <a:lnTo>
                  <a:pt x="27762" y="278129"/>
                </a:lnTo>
                <a:lnTo>
                  <a:pt x="26365" y="280669"/>
                </a:lnTo>
                <a:lnTo>
                  <a:pt x="25527" y="281939"/>
                </a:lnTo>
                <a:lnTo>
                  <a:pt x="24828" y="283209"/>
                </a:lnTo>
                <a:lnTo>
                  <a:pt x="23977" y="284479"/>
                </a:lnTo>
                <a:lnTo>
                  <a:pt x="23279" y="285749"/>
                </a:lnTo>
                <a:lnTo>
                  <a:pt x="21602" y="288289"/>
                </a:lnTo>
                <a:lnTo>
                  <a:pt x="20891" y="289559"/>
                </a:lnTo>
                <a:lnTo>
                  <a:pt x="20053" y="290829"/>
                </a:lnTo>
                <a:lnTo>
                  <a:pt x="391287" y="290829"/>
                </a:lnTo>
                <a:lnTo>
                  <a:pt x="390461" y="289559"/>
                </a:lnTo>
                <a:lnTo>
                  <a:pt x="389750" y="288289"/>
                </a:lnTo>
                <a:lnTo>
                  <a:pt x="388912" y="287019"/>
                </a:lnTo>
                <a:lnTo>
                  <a:pt x="388213" y="285749"/>
                </a:lnTo>
                <a:lnTo>
                  <a:pt x="387375" y="284479"/>
                </a:lnTo>
                <a:lnTo>
                  <a:pt x="386664" y="283209"/>
                </a:lnTo>
                <a:lnTo>
                  <a:pt x="385826" y="281939"/>
                </a:lnTo>
                <a:lnTo>
                  <a:pt x="385127" y="280669"/>
                </a:lnTo>
                <a:lnTo>
                  <a:pt x="384289" y="279399"/>
                </a:lnTo>
                <a:lnTo>
                  <a:pt x="382879" y="276859"/>
                </a:lnTo>
                <a:lnTo>
                  <a:pt x="382041" y="275589"/>
                </a:lnTo>
                <a:lnTo>
                  <a:pt x="378523" y="270509"/>
                </a:lnTo>
                <a:lnTo>
                  <a:pt x="376428" y="266699"/>
                </a:lnTo>
                <a:lnTo>
                  <a:pt x="375856" y="265429"/>
                </a:lnTo>
                <a:lnTo>
                  <a:pt x="375170" y="264159"/>
                </a:lnTo>
                <a:lnTo>
                  <a:pt x="374611" y="262889"/>
                </a:lnTo>
                <a:lnTo>
                  <a:pt x="373900" y="261619"/>
                </a:lnTo>
                <a:lnTo>
                  <a:pt x="373341" y="260349"/>
                </a:lnTo>
                <a:lnTo>
                  <a:pt x="372643" y="259079"/>
                </a:lnTo>
                <a:lnTo>
                  <a:pt x="372084" y="257809"/>
                </a:lnTo>
                <a:close/>
              </a:path>
              <a:path w="411479" h="601979">
                <a:moveTo>
                  <a:pt x="358902" y="226059"/>
                </a:moveTo>
                <a:lnTo>
                  <a:pt x="52451" y="226059"/>
                </a:lnTo>
                <a:lnTo>
                  <a:pt x="51612" y="228599"/>
                </a:lnTo>
                <a:lnTo>
                  <a:pt x="51041" y="229869"/>
                </a:lnTo>
                <a:lnTo>
                  <a:pt x="49796" y="233679"/>
                </a:lnTo>
                <a:lnTo>
                  <a:pt x="49225" y="234949"/>
                </a:lnTo>
                <a:lnTo>
                  <a:pt x="47548" y="240029"/>
                </a:lnTo>
                <a:lnTo>
                  <a:pt x="46977" y="241299"/>
                </a:lnTo>
                <a:lnTo>
                  <a:pt x="46151" y="242569"/>
                </a:lnTo>
                <a:lnTo>
                  <a:pt x="45580" y="243839"/>
                </a:lnTo>
                <a:lnTo>
                  <a:pt x="45148" y="245109"/>
                </a:lnTo>
                <a:lnTo>
                  <a:pt x="44589" y="246379"/>
                </a:lnTo>
                <a:lnTo>
                  <a:pt x="44170" y="247649"/>
                </a:lnTo>
                <a:lnTo>
                  <a:pt x="43611" y="248919"/>
                </a:lnTo>
                <a:lnTo>
                  <a:pt x="43192" y="250189"/>
                </a:lnTo>
                <a:lnTo>
                  <a:pt x="39827" y="257809"/>
                </a:lnTo>
                <a:lnTo>
                  <a:pt x="371525" y="257809"/>
                </a:lnTo>
                <a:lnTo>
                  <a:pt x="368719" y="251459"/>
                </a:lnTo>
                <a:lnTo>
                  <a:pt x="368300" y="250189"/>
                </a:lnTo>
                <a:lnTo>
                  <a:pt x="367741" y="248919"/>
                </a:lnTo>
                <a:lnTo>
                  <a:pt x="367322" y="247649"/>
                </a:lnTo>
                <a:lnTo>
                  <a:pt x="366191" y="245109"/>
                </a:lnTo>
                <a:lnTo>
                  <a:pt x="365340" y="242569"/>
                </a:lnTo>
                <a:lnTo>
                  <a:pt x="364782" y="242569"/>
                </a:lnTo>
                <a:lnTo>
                  <a:pt x="363943" y="240029"/>
                </a:lnTo>
                <a:lnTo>
                  <a:pt x="363385" y="238759"/>
                </a:lnTo>
                <a:lnTo>
                  <a:pt x="361696" y="233679"/>
                </a:lnTo>
                <a:lnTo>
                  <a:pt x="361137" y="232409"/>
                </a:lnTo>
                <a:lnTo>
                  <a:pt x="359879" y="228599"/>
                </a:lnTo>
                <a:lnTo>
                  <a:pt x="359321" y="227329"/>
                </a:lnTo>
                <a:lnTo>
                  <a:pt x="358902" y="226059"/>
                </a:lnTo>
                <a:close/>
              </a:path>
              <a:path w="411479" h="601979">
                <a:moveTo>
                  <a:pt x="341083" y="193039"/>
                </a:moveTo>
                <a:lnTo>
                  <a:pt x="70269" y="193039"/>
                </a:lnTo>
                <a:lnTo>
                  <a:pt x="66890" y="198119"/>
                </a:lnTo>
                <a:lnTo>
                  <a:pt x="66205" y="199389"/>
                </a:lnTo>
                <a:lnTo>
                  <a:pt x="65354" y="200659"/>
                </a:lnTo>
                <a:lnTo>
                  <a:pt x="64655" y="201929"/>
                </a:lnTo>
                <a:lnTo>
                  <a:pt x="63804" y="203199"/>
                </a:lnTo>
                <a:lnTo>
                  <a:pt x="62407" y="205739"/>
                </a:lnTo>
                <a:lnTo>
                  <a:pt x="61849" y="207009"/>
                </a:lnTo>
                <a:lnTo>
                  <a:pt x="60452" y="209549"/>
                </a:lnTo>
                <a:lnTo>
                  <a:pt x="59334" y="210819"/>
                </a:lnTo>
                <a:lnTo>
                  <a:pt x="58623" y="212089"/>
                </a:lnTo>
                <a:lnTo>
                  <a:pt x="56375" y="217169"/>
                </a:lnTo>
                <a:lnTo>
                  <a:pt x="55956" y="218439"/>
                </a:lnTo>
                <a:lnTo>
                  <a:pt x="54838" y="220979"/>
                </a:lnTo>
                <a:lnTo>
                  <a:pt x="54419" y="222249"/>
                </a:lnTo>
                <a:lnTo>
                  <a:pt x="53860" y="223519"/>
                </a:lnTo>
                <a:lnTo>
                  <a:pt x="53022" y="226059"/>
                </a:lnTo>
                <a:lnTo>
                  <a:pt x="358470" y="226059"/>
                </a:lnTo>
                <a:lnTo>
                  <a:pt x="357911" y="224789"/>
                </a:lnTo>
                <a:lnTo>
                  <a:pt x="357492" y="223519"/>
                </a:lnTo>
                <a:lnTo>
                  <a:pt x="356933" y="222249"/>
                </a:lnTo>
                <a:lnTo>
                  <a:pt x="356514" y="220979"/>
                </a:lnTo>
                <a:lnTo>
                  <a:pt x="355955" y="219709"/>
                </a:lnTo>
                <a:lnTo>
                  <a:pt x="355536" y="218439"/>
                </a:lnTo>
                <a:lnTo>
                  <a:pt x="352158" y="210819"/>
                </a:lnTo>
                <a:lnTo>
                  <a:pt x="351472" y="209549"/>
                </a:lnTo>
                <a:lnTo>
                  <a:pt x="350913" y="209549"/>
                </a:lnTo>
                <a:lnTo>
                  <a:pt x="350202" y="208279"/>
                </a:lnTo>
                <a:lnTo>
                  <a:pt x="349643" y="207009"/>
                </a:lnTo>
                <a:lnTo>
                  <a:pt x="346837" y="201929"/>
                </a:lnTo>
                <a:lnTo>
                  <a:pt x="345998" y="200659"/>
                </a:lnTo>
                <a:lnTo>
                  <a:pt x="345287" y="199389"/>
                </a:lnTo>
                <a:lnTo>
                  <a:pt x="341083" y="193039"/>
                </a:lnTo>
                <a:close/>
              </a:path>
              <a:path w="411479" h="601979">
                <a:moveTo>
                  <a:pt x="289890" y="144779"/>
                </a:moveTo>
                <a:lnTo>
                  <a:pt x="121450" y="144779"/>
                </a:lnTo>
                <a:lnTo>
                  <a:pt x="120053" y="146049"/>
                </a:lnTo>
                <a:lnTo>
                  <a:pt x="118516" y="147319"/>
                </a:lnTo>
                <a:lnTo>
                  <a:pt x="117106" y="148589"/>
                </a:lnTo>
                <a:lnTo>
                  <a:pt x="114160" y="151129"/>
                </a:lnTo>
                <a:lnTo>
                  <a:pt x="112763" y="152399"/>
                </a:lnTo>
                <a:lnTo>
                  <a:pt x="111226" y="153669"/>
                </a:lnTo>
                <a:lnTo>
                  <a:pt x="108407" y="156209"/>
                </a:lnTo>
                <a:lnTo>
                  <a:pt x="105460" y="158749"/>
                </a:lnTo>
                <a:lnTo>
                  <a:pt x="102666" y="160019"/>
                </a:lnTo>
                <a:lnTo>
                  <a:pt x="101396" y="161289"/>
                </a:lnTo>
                <a:lnTo>
                  <a:pt x="97193" y="165099"/>
                </a:lnTo>
                <a:lnTo>
                  <a:pt x="94665" y="167639"/>
                </a:lnTo>
                <a:lnTo>
                  <a:pt x="91998" y="170179"/>
                </a:lnTo>
                <a:lnTo>
                  <a:pt x="88214" y="173989"/>
                </a:lnTo>
                <a:lnTo>
                  <a:pt x="87096" y="175259"/>
                </a:lnTo>
                <a:lnTo>
                  <a:pt x="85839" y="175259"/>
                </a:lnTo>
                <a:lnTo>
                  <a:pt x="84709" y="176529"/>
                </a:lnTo>
                <a:lnTo>
                  <a:pt x="83451" y="177799"/>
                </a:lnTo>
                <a:lnTo>
                  <a:pt x="77978" y="184149"/>
                </a:lnTo>
                <a:lnTo>
                  <a:pt x="76987" y="185419"/>
                </a:lnTo>
                <a:lnTo>
                  <a:pt x="75869" y="186689"/>
                </a:lnTo>
                <a:lnTo>
                  <a:pt x="73914" y="189229"/>
                </a:lnTo>
                <a:lnTo>
                  <a:pt x="73075" y="190499"/>
                </a:lnTo>
                <a:lnTo>
                  <a:pt x="71094" y="193039"/>
                </a:lnTo>
                <a:lnTo>
                  <a:pt x="340245" y="193039"/>
                </a:lnTo>
                <a:lnTo>
                  <a:pt x="339267" y="191769"/>
                </a:lnTo>
                <a:lnTo>
                  <a:pt x="338416" y="190499"/>
                </a:lnTo>
                <a:lnTo>
                  <a:pt x="334505" y="185419"/>
                </a:lnTo>
                <a:lnTo>
                  <a:pt x="333375" y="184149"/>
                </a:lnTo>
                <a:lnTo>
                  <a:pt x="332397" y="182879"/>
                </a:lnTo>
                <a:lnTo>
                  <a:pt x="326783" y="176529"/>
                </a:lnTo>
                <a:lnTo>
                  <a:pt x="319341" y="170179"/>
                </a:lnTo>
                <a:lnTo>
                  <a:pt x="316826" y="167639"/>
                </a:lnTo>
                <a:lnTo>
                  <a:pt x="315429" y="166369"/>
                </a:lnTo>
                <a:lnTo>
                  <a:pt x="314159" y="165099"/>
                </a:lnTo>
                <a:lnTo>
                  <a:pt x="311353" y="162559"/>
                </a:lnTo>
                <a:lnTo>
                  <a:pt x="310095" y="161289"/>
                </a:lnTo>
                <a:lnTo>
                  <a:pt x="304482" y="157479"/>
                </a:lnTo>
                <a:lnTo>
                  <a:pt x="301536" y="154939"/>
                </a:lnTo>
                <a:lnTo>
                  <a:pt x="298729" y="152399"/>
                </a:lnTo>
                <a:lnTo>
                  <a:pt x="294246" y="148589"/>
                </a:lnTo>
                <a:lnTo>
                  <a:pt x="292836" y="147319"/>
                </a:lnTo>
                <a:lnTo>
                  <a:pt x="291299" y="146049"/>
                </a:lnTo>
                <a:lnTo>
                  <a:pt x="289890" y="144779"/>
                </a:lnTo>
                <a:close/>
              </a:path>
              <a:path w="411479" h="601979">
                <a:moveTo>
                  <a:pt x="234213" y="93979"/>
                </a:moveTo>
                <a:lnTo>
                  <a:pt x="177139" y="93979"/>
                </a:lnTo>
                <a:lnTo>
                  <a:pt x="173202" y="99059"/>
                </a:lnTo>
                <a:lnTo>
                  <a:pt x="172085" y="100329"/>
                </a:lnTo>
                <a:lnTo>
                  <a:pt x="171094" y="101599"/>
                </a:lnTo>
                <a:lnTo>
                  <a:pt x="165493" y="107949"/>
                </a:lnTo>
                <a:lnTo>
                  <a:pt x="164223" y="109219"/>
                </a:lnTo>
                <a:lnTo>
                  <a:pt x="163106" y="110489"/>
                </a:lnTo>
                <a:lnTo>
                  <a:pt x="161848" y="111759"/>
                </a:lnTo>
                <a:lnTo>
                  <a:pt x="160718" y="111759"/>
                </a:lnTo>
                <a:lnTo>
                  <a:pt x="156933" y="115569"/>
                </a:lnTo>
                <a:lnTo>
                  <a:pt x="155536" y="116839"/>
                </a:lnTo>
                <a:lnTo>
                  <a:pt x="153022" y="119379"/>
                </a:lnTo>
                <a:lnTo>
                  <a:pt x="151599" y="120649"/>
                </a:lnTo>
                <a:lnTo>
                  <a:pt x="150355" y="121919"/>
                </a:lnTo>
                <a:lnTo>
                  <a:pt x="144729" y="126999"/>
                </a:lnTo>
                <a:lnTo>
                  <a:pt x="139128" y="130809"/>
                </a:lnTo>
                <a:lnTo>
                  <a:pt x="137591" y="132079"/>
                </a:lnTo>
                <a:lnTo>
                  <a:pt x="134772" y="134619"/>
                </a:lnTo>
                <a:lnTo>
                  <a:pt x="133235" y="135889"/>
                </a:lnTo>
                <a:lnTo>
                  <a:pt x="131838" y="137159"/>
                </a:lnTo>
                <a:lnTo>
                  <a:pt x="130302" y="138429"/>
                </a:lnTo>
                <a:lnTo>
                  <a:pt x="128892" y="139699"/>
                </a:lnTo>
                <a:lnTo>
                  <a:pt x="127342" y="140969"/>
                </a:lnTo>
                <a:lnTo>
                  <a:pt x="125945" y="142239"/>
                </a:lnTo>
                <a:lnTo>
                  <a:pt x="124409" y="143509"/>
                </a:lnTo>
                <a:lnTo>
                  <a:pt x="122999" y="144779"/>
                </a:lnTo>
                <a:lnTo>
                  <a:pt x="288353" y="144779"/>
                </a:lnTo>
                <a:lnTo>
                  <a:pt x="286943" y="143509"/>
                </a:lnTo>
                <a:lnTo>
                  <a:pt x="285407" y="142239"/>
                </a:lnTo>
                <a:lnTo>
                  <a:pt x="284010" y="140969"/>
                </a:lnTo>
                <a:lnTo>
                  <a:pt x="282460" y="139699"/>
                </a:lnTo>
                <a:lnTo>
                  <a:pt x="281063" y="138429"/>
                </a:lnTo>
                <a:lnTo>
                  <a:pt x="279527" y="137159"/>
                </a:lnTo>
                <a:lnTo>
                  <a:pt x="278117" y="135889"/>
                </a:lnTo>
                <a:lnTo>
                  <a:pt x="276567" y="134619"/>
                </a:lnTo>
                <a:lnTo>
                  <a:pt x="273761" y="132079"/>
                </a:lnTo>
                <a:lnTo>
                  <a:pt x="270827" y="129539"/>
                </a:lnTo>
                <a:lnTo>
                  <a:pt x="266611" y="126999"/>
                </a:lnTo>
                <a:lnTo>
                  <a:pt x="262407" y="123189"/>
                </a:lnTo>
                <a:lnTo>
                  <a:pt x="261137" y="121919"/>
                </a:lnTo>
                <a:lnTo>
                  <a:pt x="259740" y="120649"/>
                </a:lnTo>
                <a:lnTo>
                  <a:pt x="258470" y="119379"/>
                </a:lnTo>
                <a:lnTo>
                  <a:pt x="257073" y="118109"/>
                </a:lnTo>
                <a:lnTo>
                  <a:pt x="250761" y="111759"/>
                </a:lnTo>
                <a:lnTo>
                  <a:pt x="248246" y="110489"/>
                </a:lnTo>
                <a:lnTo>
                  <a:pt x="247116" y="109219"/>
                </a:lnTo>
                <a:lnTo>
                  <a:pt x="244729" y="106679"/>
                </a:lnTo>
                <a:lnTo>
                  <a:pt x="241376" y="102869"/>
                </a:lnTo>
                <a:lnTo>
                  <a:pt x="240385" y="101599"/>
                </a:lnTo>
                <a:lnTo>
                  <a:pt x="237172" y="97789"/>
                </a:lnTo>
                <a:lnTo>
                  <a:pt x="236169" y="96519"/>
                </a:lnTo>
                <a:lnTo>
                  <a:pt x="234213" y="93979"/>
                </a:lnTo>
                <a:close/>
              </a:path>
              <a:path w="411479" h="601979">
                <a:moveTo>
                  <a:pt x="215696" y="62229"/>
                </a:moveTo>
                <a:lnTo>
                  <a:pt x="195643" y="62229"/>
                </a:lnTo>
                <a:lnTo>
                  <a:pt x="194805" y="64769"/>
                </a:lnTo>
                <a:lnTo>
                  <a:pt x="194246" y="66039"/>
                </a:lnTo>
                <a:lnTo>
                  <a:pt x="193814" y="67309"/>
                </a:lnTo>
                <a:lnTo>
                  <a:pt x="190461" y="74929"/>
                </a:lnTo>
                <a:lnTo>
                  <a:pt x="189750" y="76199"/>
                </a:lnTo>
                <a:lnTo>
                  <a:pt x="189191" y="77469"/>
                </a:lnTo>
                <a:lnTo>
                  <a:pt x="188506" y="78739"/>
                </a:lnTo>
                <a:lnTo>
                  <a:pt x="187083" y="80009"/>
                </a:lnTo>
                <a:lnTo>
                  <a:pt x="185686" y="82549"/>
                </a:lnTo>
                <a:lnTo>
                  <a:pt x="184848" y="83819"/>
                </a:lnTo>
                <a:lnTo>
                  <a:pt x="184150" y="85089"/>
                </a:lnTo>
                <a:lnTo>
                  <a:pt x="179946" y="91439"/>
                </a:lnTo>
                <a:lnTo>
                  <a:pt x="178968" y="92709"/>
                </a:lnTo>
                <a:lnTo>
                  <a:pt x="178117" y="93979"/>
                </a:lnTo>
                <a:lnTo>
                  <a:pt x="233375" y="93979"/>
                </a:lnTo>
                <a:lnTo>
                  <a:pt x="232397" y="92709"/>
                </a:lnTo>
                <a:lnTo>
                  <a:pt x="231546" y="91439"/>
                </a:lnTo>
                <a:lnTo>
                  <a:pt x="230568" y="90169"/>
                </a:lnTo>
                <a:lnTo>
                  <a:pt x="228041" y="86359"/>
                </a:lnTo>
                <a:lnTo>
                  <a:pt x="227342" y="85089"/>
                </a:lnTo>
                <a:lnTo>
                  <a:pt x="226504" y="83819"/>
                </a:lnTo>
                <a:lnTo>
                  <a:pt x="225806" y="82549"/>
                </a:lnTo>
                <a:lnTo>
                  <a:pt x="224967" y="81279"/>
                </a:lnTo>
                <a:lnTo>
                  <a:pt x="224256" y="80009"/>
                </a:lnTo>
                <a:lnTo>
                  <a:pt x="222859" y="78739"/>
                </a:lnTo>
                <a:lnTo>
                  <a:pt x="222300" y="77469"/>
                </a:lnTo>
                <a:lnTo>
                  <a:pt x="221589" y="76199"/>
                </a:lnTo>
                <a:lnTo>
                  <a:pt x="221030" y="74929"/>
                </a:lnTo>
                <a:lnTo>
                  <a:pt x="220332" y="73659"/>
                </a:lnTo>
                <a:lnTo>
                  <a:pt x="217525" y="67309"/>
                </a:lnTo>
                <a:lnTo>
                  <a:pt x="217093" y="66039"/>
                </a:lnTo>
                <a:lnTo>
                  <a:pt x="216547" y="64769"/>
                </a:lnTo>
                <a:lnTo>
                  <a:pt x="215696" y="62229"/>
                </a:lnTo>
                <a:close/>
              </a:path>
              <a:path w="411479" h="601979">
                <a:moveTo>
                  <a:pt x="206730" y="12699"/>
                </a:moveTo>
                <a:lnTo>
                  <a:pt x="204622" y="12699"/>
                </a:lnTo>
                <a:lnTo>
                  <a:pt x="204622" y="13969"/>
                </a:lnTo>
                <a:lnTo>
                  <a:pt x="204482" y="15239"/>
                </a:lnTo>
                <a:lnTo>
                  <a:pt x="204482" y="16509"/>
                </a:lnTo>
                <a:lnTo>
                  <a:pt x="204343" y="17779"/>
                </a:lnTo>
                <a:lnTo>
                  <a:pt x="204343" y="19049"/>
                </a:lnTo>
                <a:lnTo>
                  <a:pt x="204063" y="21589"/>
                </a:lnTo>
                <a:lnTo>
                  <a:pt x="204063" y="22859"/>
                </a:lnTo>
                <a:lnTo>
                  <a:pt x="203644" y="26669"/>
                </a:lnTo>
                <a:lnTo>
                  <a:pt x="203644" y="27939"/>
                </a:lnTo>
                <a:lnTo>
                  <a:pt x="203352" y="29209"/>
                </a:lnTo>
                <a:lnTo>
                  <a:pt x="203085" y="31749"/>
                </a:lnTo>
                <a:lnTo>
                  <a:pt x="202806" y="33019"/>
                </a:lnTo>
                <a:lnTo>
                  <a:pt x="202374" y="36829"/>
                </a:lnTo>
                <a:lnTo>
                  <a:pt x="202095" y="38099"/>
                </a:lnTo>
                <a:lnTo>
                  <a:pt x="201815" y="40639"/>
                </a:lnTo>
                <a:lnTo>
                  <a:pt x="201256" y="43179"/>
                </a:lnTo>
                <a:lnTo>
                  <a:pt x="201117" y="44449"/>
                </a:lnTo>
                <a:lnTo>
                  <a:pt x="199999" y="48259"/>
                </a:lnTo>
                <a:lnTo>
                  <a:pt x="198869" y="53339"/>
                </a:lnTo>
                <a:lnTo>
                  <a:pt x="198450" y="54609"/>
                </a:lnTo>
                <a:lnTo>
                  <a:pt x="198170" y="55879"/>
                </a:lnTo>
                <a:lnTo>
                  <a:pt x="197332" y="58419"/>
                </a:lnTo>
                <a:lnTo>
                  <a:pt x="197040" y="59689"/>
                </a:lnTo>
                <a:lnTo>
                  <a:pt x="196215" y="62229"/>
                </a:lnTo>
                <a:lnTo>
                  <a:pt x="215277" y="62229"/>
                </a:lnTo>
                <a:lnTo>
                  <a:pt x="213601" y="57149"/>
                </a:lnTo>
                <a:lnTo>
                  <a:pt x="213321" y="55879"/>
                </a:lnTo>
                <a:lnTo>
                  <a:pt x="212890" y="54609"/>
                </a:lnTo>
                <a:lnTo>
                  <a:pt x="212623" y="53339"/>
                </a:lnTo>
                <a:lnTo>
                  <a:pt x="212204" y="52069"/>
                </a:lnTo>
                <a:lnTo>
                  <a:pt x="211632" y="49529"/>
                </a:lnTo>
                <a:lnTo>
                  <a:pt x="210223" y="44449"/>
                </a:lnTo>
                <a:lnTo>
                  <a:pt x="210096" y="43179"/>
                </a:lnTo>
                <a:lnTo>
                  <a:pt x="209804" y="41909"/>
                </a:lnTo>
                <a:lnTo>
                  <a:pt x="209677" y="40639"/>
                </a:lnTo>
                <a:lnTo>
                  <a:pt x="209384" y="39369"/>
                </a:lnTo>
                <a:lnTo>
                  <a:pt x="209245" y="38099"/>
                </a:lnTo>
                <a:lnTo>
                  <a:pt x="208978" y="36829"/>
                </a:lnTo>
                <a:lnTo>
                  <a:pt x="207429" y="24129"/>
                </a:lnTo>
                <a:lnTo>
                  <a:pt x="207429" y="22859"/>
                </a:lnTo>
                <a:lnTo>
                  <a:pt x="207149" y="20319"/>
                </a:lnTo>
                <a:lnTo>
                  <a:pt x="207149" y="19049"/>
                </a:lnTo>
                <a:lnTo>
                  <a:pt x="206870" y="16509"/>
                </a:lnTo>
                <a:lnTo>
                  <a:pt x="206870" y="15239"/>
                </a:lnTo>
                <a:lnTo>
                  <a:pt x="206730" y="13969"/>
                </a:lnTo>
                <a:lnTo>
                  <a:pt x="206730" y="12699"/>
                </a:lnTo>
                <a:close/>
              </a:path>
              <a:path w="411479" h="601979">
                <a:moveTo>
                  <a:pt x="206159" y="0"/>
                </a:moveTo>
                <a:lnTo>
                  <a:pt x="205181" y="0"/>
                </a:lnTo>
                <a:lnTo>
                  <a:pt x="205181" y="2539"/>
                </a:lnTo>
                <a:lnTo>
                  <a:pt x="205041" y="3809"/>
                </a:lnTo>
                <a:lnTo>
                  <a:pt x="205041" y="6349"/>
                </a:lnTo>
                <a:lnTo>
                  <a:pt x="204914" y="7619"/>
                </a:lnTo>
                <a:lnTo>
                  <a:pt x="204914" y="10159"/>
                </a:lnTo>
                <a:lnTo>
                  <a:pt x="204762" y="11429"/>
                </a:lnTo>
                <a:lnTo>
                  <a:pt x="204762" y="12699"/>
                </a:lnTo>
                <a:lnTo>
                  <a:pt x="206578" y="12699"/>
                </a:lnTo>
                <a:lnTo>
                  <a:pt x="206451" y="6349"/>
                </a:lnTo>
                <a:lnTo>
                  <a:pt x="206311" y="5079"/>
                </a:lnTo>
                <a:lnTo>
                  <a:pt x="206311" y="2539"/>
                </a:lnTo>
                <a:lnTo>
                  <a:pt x="206159" y="1269"/>
                </a:lnTo>
                <a:lnTo>
                  <a:pt x="20615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298803" y="6507818"/>
            <a:ext cx="411480" cy="602615"/>
          </a:xfrm>
          <a:custGeom>
            <a:avLst/>
            <a:gdLst/>
            <a:ahLst/>
            <a:cxnLst/>
            <a:rect l="l" t="t" r="r" b="b"/>
            <a:pathLst>
              <a:path w="411479" h="602615">
                <a:moveTo>
                  <a:pt x="205181" y="602310"/>
                </a:moveTo>
                <a:lnTo>
                  <a:pt x="205181" y="601103"/>
                </a:lnTo>
                <a:lnTo>
                  <a:pt x="205181" y="599909"/>
                </a:lnTo>
                <a:lnTo>
                  <a:pt x="205041" y="598703"/>
                </a:lnTo>
                <a:lnTo>
                  <a:pt x="205041" y="597496"/>
                </a:lnTo>
                <a:lnTo>
                  <a:pt x="205041" y="596417"/>
                </a:lnTo>
                <a:lnTo>
                  <a:pt x="204914" y="595210"/>
                </a:lnTo>
                <a:lnTo>
                  <a:pt x="204914" y="594029"/>
                </a:lnTo>
                <a:lnTo>
                  <a:pt x="204762" y="592823"/>
                </a:lnTo>
                <a:lnTo>
                  <a:pt x="204762" y="591616"/>
                </a:lnTo>
                <a:lnTo>
                  <a:pt x="204762" y="590410"/>
                </a:lnTo>
                <a:lnTo>
                  <a:pt x="204622" y="589343"/>
                </a:lnTo>
                <a:lnTo>
                  <a:pt x="204622" y="588136"/>
                </a:lnTo>
                <a:lnTo>
                  <a:pt x="204482" y="586930"/>
                </a:lnTo>
                <a:lnTo>
                  <a:pt x="204482" y="585723"/>
                </a:lnTo>
                <a:lnTo>
                  <a:pt x="204343" y="584530"/>
                </a:lnTo>
                <a:lnTo>
                  <a:pt x="204203" y="583450"/>
                </a:lnTo>
                <a:lnTo>
                  <a:pt x="204203" y="582244"/>
                </a:lnTo>
                <a:lnTo>
                  <a:pt x="204063" y="581050"/>
                </a:lnTo>
                <a:lnTo>
                  <a:pt x="203911" y="579843"/>
                </a:lnTo>
                <a:lnTo>
                  <a:pt x="203911" y="578650"/>
                </a:lnTo>
                <a:lnTo>
                  <a:pt x="203784" y="577570"/>
                </a:lnTo>
                <a:lnTo>
                  <a:pt x="203644" y="576364"/>
                </a:lnTo>
                <a:lnTo>
                  <a:pt x="203504" y="575157"/>
                </a:lnTo>
                <a:lnTo>
                  <a:pt x="203352" y="573963"/>
                </a:lnTo>
                <a:lnTo>
                  <a:pt x="203225" y="572757"/>
                </a:lnTo>
                <a:lnTo>
                  <a:pt x="203085" y="571563"/>
                </a:lnTo>
                <a:lnTo>
                  <a:pt x="202933" y="570471"/>
                </a:lnTo>
                <a:lnTo>
                  <a:pt x="202806" y="569277"/>
                </a:lnTo>
                <a:lnTo>
                  <a:pt x="202514" y="568083"/>
                </a:lnTo>
                <a:lnTo>
                  <a:pt x="202374" y="566877"/>
                </a:lnTo>
                <a:lnTo>
                  <a:pt x="202247" y="565670"/>
                </a:lnTo>
                <a:lnTo>
                  <a:pt x="202095" y="564591"/>
                </a:lnTo>
                <a:lnTo>
                  <a:pt x="201815" y="563397"/>
                </a:lnTo>
                <a:lnTo>
                  <a:pt x="201688" y="562190"/>
                </a:lnTo>
                <a:lnTo>
                  <a:pt x="201396" y="560984"/>
                </a:lnTo>
                <a:lnTo>
                  <a:pt x="201117" y="559790"/>
                </a:lnTo>
                <a:lnTo>
                  <a:pt x="200837" y="558711"/>
                </a:lnTo>
                <a:lnTo>
                  <a:pt x="200685" y="557517"/>
                </a:lnTo>
                <a:lnTo>
                  <a:pt x="200418" y="556310"/>
                </a:lnTo>
                <a:lnTo>
                  <a:pt x="200139" y="555104"/>
                </a:lnTo>
                <a:lnTo>
                  <a:pt x="199859" y="553897"/>
                </a:lnTo>
                <a:lnTo>
                  <a:pt x="199580" y="552703"/>
                </a:lnTo>
                <a:lnTo>
                  <a:pt x="199148" y="551624"/>
                </a:lnTo>
                <a:lnTo>
                  <a:pt x="198869" y="550417"/>
                </a:lnTo>
                <a:lnTo>
                  <a:pt x="198450" y="549211"/>
                </a:lnTo>
                <a:lnTo>
                  <a:pt x="198170" y="548030"/>
                </a:lnTo>
                <a:lnTo>
                  <a:pt x="197751" y="546823"/>
                </a:lnTo>
                <a:lnTo>
                  <a:pt x="197472" y="545744"/>
                </a:lnTo>
                <a:lnTo>
                  <a:pt x="197040" y="544537"/>
                </a:lnTo>
                <a:lnTo>
                  <a:pt x="196621" y="543331"/>
                </a:lnTo>
                <a:lnTo>
                  <a:pt x="196215" y="542137"/>
                </a:lnTo>
                <a:lnTo>
                  <a:pt x="195643" y="540931"/>
                </a:lnTo>
                <a:lnTo>
                  <a:pt x="195224" y="539851"/>
                </a:lnTo>
                <a:lnTo>
                  <a:pt x="194805" y="538645"/>
                </a:lnTo>
                <a:lnTo>
                  <a:pt x="194246" y="537451"/>
                </a:lnTo>
                <a:lnTo>
                  <a:pt x="193814" y="536257"/>
                </a:lnTo>
                <a:lnTo>
                  <a:pt x="193268" y="535050"/>
                </a:lnTo>
                <a:lnTo>
                  <a:pt x="192709" y="533844"/>
                </a:lnTo>
                <a:lnTo>
                  <a:pt x="192151" y="532764"/>
                </a:lnTo>
                <a:lnTo>
                  <a:pt x="191579" y="531571"/>
                </a:lnTo>
                <a:lnTo>
                  <a:pt x="190881" y="530364"/>
                </a:lnTo>
                <a:lnTo>
                  <a:pt x="190322" y="529158"/>
                </a:lnTo>
                <a:lnTo>
                  <a:pt x="189611" y="527964"/>
                </a:lnTo>
                <a:lnTo>
                  <a:pt x="189052" y="526884"/>
                </a:lnTo>
                <a:lnTo>
                  <a:pt x="188353" y="525691"/>
                </a:lnTo>
                <a:lnTo>
                  <a:pt x="187655" y="524484"/>
                </a:lnTo>
                <a:lnTo>
                  <a:pt x="186817" y="523278"/>
                </a:lnTo>
                <a:lnTo>
                  <a:pt x="186105" y="522084"/>
                </a:lnTo>
                <a:lnTo>
                  <a:pt x="185407" y="521004"/>
                </a:lnTo>
                <a:lnTo>
                  <a:pt x="184569" y="519798"/>
                </a:lnTo>
                <a:lnTo>
                  <a:pt x="183730" y="518591"/>
                </a:lnTo>
                <a:lnTo>
                  <a:pt x="182880" y="517385"/>
                </a:lnTo>
                <a:lnTo>
                  <a:pt x="182041" y="516191"/>
                </a:lnTo>
                <a:lnTo>
                  <a:pt x="181203" y="514997"/>
                </a:lnTo>
                <a:lnTo>
                  <a:pt x="180365" y="513905"/>
                </a:lnTo>
                <a:lnTo>
                  <a:pt x="179374" y="512711"/>
                </a:lnTo>
                <a:lnTo>
                  <a:pt x="178396" y="511517"/>
                </a:lnTo>
                <a:lnTo>
                  <a:pt x="177558" y="510311"/>
                </a:lnTo>
                <a:lnTo>
                  <a:pt x="176568" y="509104"/>
                </a:lnTo>
                <a:lnTo>
                  <a:pt x="175450" y="508025"/>
                </a:lnTo>
                <a:lnTo>
                  <a:pt x="174472" y="506818"/>
                </a:lnTo>
                <a:lnTo>
                  <a:pt x="173494" y="505625"/>
                </a:lnTo>
                <a:lnTo>
                  <a:pt x="172364" y="504418"/>
                </a:lnTo>
                <a:lnTo>
                  <a:pt x="171246" y="503224"/>
                </a:lnTo>
                <a:lnTo>
                  <a:pt x="170116" y="502132"/>
                </a:lnTo>
                <a:lnTo>
                  <a:pt x="168998" y="500951"/>
                </a:lnTo>
                <a:lnTo>
                  <a:pt x="167868" y="499744"/>
                </a:lnTo>
                <a:lnTo>
                  <a:pt x="166611" y="498538"/>
                </a:lnTo>
                <a:lnTo>
                  <a:pt x="165493" y="497331"/>
                </a:lnTo>
                <a:lnTo>
                  <a:pt x="164223" y="496138"/>
                </a:lnTo>
                <a:lnTo>
                  <a:pt x="162966" y="495058"/>
                </a:lnTo>
                <a:lnTo>
                  <a:pt x="161709" y="493852"/>
                </a:lnTo>
                <a:lnTo>
                  <a:pt x="160451" y="492645"/>
                </a:lnTo>
                <a:lnTo>
                  <a:pt x="159181" y="491451"/>
                </a:lnTo>
                <a:lnTo>
                  <a:pt x="157784" y="490258"/>
                </a:lnTo>
                <a:lnTo>
                  <a:pt x="156514" y="489178"/>
                </a:lnTo>
                <a:lnTo>
                  <a:pt x="155117" y="487972"/>
                </a:lnTo>
                <a:lnTo>
                  <a:pt x="153708" y="486765"/>
                </a:lnTo>
                <a:lnTo>
                  <a:pt x="152311" y="485571"/>
                </a:lnTo>
                <a:lnTo>
                  <a:pt x="150914" y="484365"/>
                </a:lnTo>
                <a:lnTo>
                  <a:pt x="149504" y="483285"/>
                </a:lnTo>
                <a:lnTo>
                  <a:pt x="148107" y="482079"/>
                </a:lnTo>
                <a:lnTo>
                  <a:pt x="146558" y="480872"/>
                </a:lnTo>
                <a:lnTo>
                  <a:pt x="145021" y="479691"/>
                </a:lnTo>
                <a:lnTo>
                  <a:pt x="143611" y="478485"/>
                </a:lnTo>
                <a:lnTo>
                  <a:pt x="142062" y="477278"/>
                </a:lnTo>
                <a:lnTo>
                  <a:pt x="140525" y="476199"/>
                </a:lnTo>
                <a:lnTo>
                  <a:pt x="138988" y="475005"/>
                </a:lnTo>
                <a:lnTo>
                  <a:pt x="137439" y="473798"/>
                </a:lnTo>
                <a:lnTo>
                  <a:pt x="135902" y="472592"/>
                </a:lnTo>
                <a:lnTo>
                  <a:pt x="134213" y="471385"/>
                </a:lnTo>
                <a:lnTo>
                  <a:pt x="132676" y="470306"/>
                </a:lnTo>
                <a:lnTo>
                  <a:pt x="131127" y="469112"/>
                </a:lnTo>
                <a:lnTo>
                  <a:pt x="129451" y="467918"/>
                </a:lnTo>
                <a:lnTo>
                  <a:pt x="127762" y="466712"/>
                </a:lnTo>
                <a:lnTo>
                  <a:pt x="126225" y="465518"/>
                </a:lnTo>
                <a:lnTo>
                  <a:pt x="124536" y="464438"/>
                </a:lnTo>
                <a:lnTo>
                  <a:pt x="114439" y="457339"/>
                </a:lnTo>
                <a:lnTo>
                  <a:pt x="112763" y="456145"/>
                </a:lnTo>
                <a:lnTo>
                  <a:pt x="111074" y="454939"/>
                </a:lnTo>
                <a:lnTo>
                  <a:pt x="109397" y="453745"/>
                </a:lnTo>
                <a:lnTo>
                  <a:pt x="107708" y="452539"/>
                </a:lnTo>
                <a:lnTo>
                  <a:pt x="106019" y="451459"/>
                </a:lnTo>
                <a:lnTo>
                  <a:pt x="104203" y="450253"/>
                </a:lnTo>
                <a:lnTo>
                  <a:pt x="102527" y="449059"/>
                </a:lnTo>
                <a:lnTo>
                  <a:pt x="100838" y="447852"/>
                </a:lnTo>
                <a:lnTo>
                  <a:pt x="99148" y="446658"/>
                </a:lnTo>
                <a:lnTo>
                  <a:pt x="97472" y="445566"/>
                </a:lnTo>
                <a:lnTo>
                  <a:pt x="95796" y="444372"/>
                </a:lnTo>
                <a:lnTo>
                  <a:pt x="93967" y="443179"/>
                </a:lnTo>
                <a:lnTo>
                  <a:pt x="92278" y="441972"/>
                </a:lnTo>
                <a:lnTo>
                  <a:pt x="90601" y="440766"/>
                </a:lnTo>
                <a:lnTo>
                  <a:pt x="88925" y="439572"/>
                </a:lnTo>
                <a:lnTo>
                  <a:pt x="87236" y="438492"/>
                </a:lnTo>
                <a:lnTo>
                  <a:pt x="85547" y="437286"/>
                </a:lnTo>
                <a:lnTo>
                  <a:pt x="83870" y="436079"/>
                </a:lnTo>
                <a:lnTo>
                  <a:pt x="82181" y="434886"/>
                </a:lnTo>
                <a:lnTo>
                  <a:pt x="80505" y="433692"/>
                </a:lnTo>
                <a:lnTo>
                  <a:pt x="78968" y="432612"/>
                </a:lnTo>
                <a:lnTo>
                  <a:pt x="77279" y="431406"/>
                </a:lnTo>
                <a:lnTo>
                  <a:pt x="75590" y="430199"/>
                </a:lnTo>
                <a:lnTo>
                  <a:pt x="73914" y="429005"/>
                </a:lnTo>
                <a:lnTo>
                  <a:pt x="72364" y="427799"/>
                </a:lnTo>
                <a:lnTo>
                  <a:pt x="70688" y="426719"/>
                </a:lnTo>
                <a:lnTo>
                  <a:pt x="69138" y="425513"/>
                </a:lnTo>
                <a:lnTo>
                  <a:pt x="67449" y="424306"/>
                </a:lnTo>
                <a:lnTo>
                  <a:pt x="65913" y="423125"/>
                </a:lnTo>
                <a:lnTo>
                  <a:pt x="64376" y="421919"/>
                </a:lnTo>
                <a:lnTo>
                  <a:pt x="62826" y="420712"/>
                </a:lnTo>
                <a:lnTo>
                  <a:pt x="61290" y="419633"/>
                </a:lnTo>
                <a:lnTo>
                  <a:pt x="59740" y="418426"/>
                </a:lnTo>
                <a:lnTo>
                  <a:pt x="58204" y="417233"/>
                </a:lnTo>
                <a:lnTo>
                  <a:pt x="56667" y="416026"/>
                </a:lnTo>
                <a:lnTo>
                  <a:pt x="55118" y="414820"/>
                </a:lnTo>
                <a:lnTo>
                  <a:pt x="53708" y="413740"/>
                </a:lnTo>
                <a:lnTo>
                  <a:pt x="52171" y="412546"/>
                </a:lnTo>
                <a:lnTo>
                  <a:pt x="50774" y="411352"/>
                </a:lnTo>
                <a:lnTo>
                  <a:pt x="49364" y="410146"/>
                </a:lnTo>
                <a:lnTo>
                  <a:pt x="47815" y="408939"/>
                </a:lnTo>
                <a:lnTo>
                  <a:pt x="46418" y="407860"/>
                </a:lnTo>
                <a:lnTo>
                  <a:pt x="45021" y="406666"/>
                </a:lnTo>
                <a:lnTo>
                  <a:pt x="43611" y="405460"/>
                </a:lnTo>
                <a:lnTo>
                  <a:pt x="42354" y="404253"/>
                </a:lnTo>
                <a:lnTo>
                  <a:pt x="40944" y="403059"/>
                </a:lnTo>
                <a:lnTo>
                  <a:pt x="39547" y="401866"/>
                </a:lnTo>
                <a:lnTo>
                  <a:pt x="38277" y="400773"/>
                </a:lnTo>
                <a:lnTo>
                  <a:pt x="37033" y="399580"/>
                </a:lnTo>
                <a:lnTo>
                  <a:pt x="35763" y="398373"/>
                </a:lnTo>
                <a:lnTo>
                  <a:pt x="34366" y="397179"/>
                </a:lnTo>
                <a:lnTo>
                  <a:pt x="33235" y="395973"/>
                </a:lnTo>
                <a:lnTo>
                  <a:pt x="31965" y="394893"/>
                </a:lnTo>
                <a:lnTo>
                  <a:pt x="30721" y="393687"/>
                </a:lnTo>
                <a:lnTo>
                  <a:pt x="29591" y="392493"/>
                </a:lnTo>
                <a:lnTo>
                  <a:pt x="28321" y="391286"/>
                </a:lnTo>
                <a:lnTo>
                  <a:pt x="27203" y="390093"/>
                </a:lnTo>
                <a:lnTo>
                  <a:pt x="26073" y="389000"/>
                </a:lnTo>
                <a:lnTo>
                  <a:pt x="24968" y="387807"/>
                </a:lnTo>
                <a:lnTo>
                  <a:pt x="23850" y="386613"/>
                </a:lnTo>
                <a:lnTo>
                  <a:pt x="22720" y="385406"/>
                </a:lnTo>
                <a:lnTo>
                  <a:pt x="21742" y="384200"/>
                </a:lnTo>
                <a:lnTo>
                  <a:pt x="20612" y="382993"/>
                </a:lnTo>
                <a:lnTo>
                  <a:pt x="19634" y="381914"/>
                </a:lnTo>
                <a:lnTo>
                  <a:pt x="18643" y="380720"/>
                </a:lnTo>
                <a:lnTo>
                  <a:pt x="17665" y="379514"/>
                </a:lnTo>
                <a:lnTo>
                  <a:pt x="16687" y="378320"/>
                </a:lnTo>
                <a:lnTo>
                  <a:pt x="15849" y="377126"/>
                </a:lnTo>
                <a:lnTo>
                  <a:pt x="14871" y="376046"/>
                </a:lnTo>
                <a:lnTo>
                  <a:pt x="14020" y="374840"/>
                </a:lnTo>
                <a:lnTo>
                  <a:pt x="13182" y="373633"/>
                </a:lnTo>
                <a:lnTo>
                  <a:pt x="12331" y="372427"/>
                </a:lnTo>
                <a:lnTo>
                  <a:pt x="11493" y="371233"/>
                </a:lnTo>
                <a:lnTo>
                  <a:pt x="10795" y="370154"/>
                </a:lnTo>
                <a:lnTo>
                  <a:pt x="9956" y="368947"/>
                </a:lnTo>
                <a:lnTo>
                  <a:pt x="9245" y="367741"/>
                </a:lnTo>
                <a:lnTo>
                  <a:pt x="8559" y="366560"/>
                </a:lnTo>
                <a:lnTo>
                  <a:pt x="7848" y="365353"/>
                </a:lnTo>
                <a:lnTo>
                  <a:pt x="7150" y="364147"/>
                </a:lnTo>
                <a:lnTo>
                  <a:pt x="4356" y="358254"/>
                </a:lnTo>
                <a:lnTo>
                  <a:pt x="3784" y="357174"/>
                </a:lnTo>
                <a:lnTo>
                  <a:pt x="3365" y="355980"/>
                </a:lnTo>
                <a:lnTo>
                  <a:pt x="2946" y="354787"/>
                </a:lnTo>
                <a:lnTo>
                  <a:pt x="2527" y="353580"/>
                </a:lnTo>
                <a:lnTo>
                  <a:pt x="2108" y="352374"/>
                </a:lnTo>
                <a:lnTo>
                  <a:pt x="1816" y="351294"/>
                </a:lnTo>
                <a:lnTo>
                  <a:pt x="1549" y="350100"/>
                </a:lnTo>
                <a:lnTo>
                  <a:pt x="1257" y="348894"/>
                </a:lnTo>
                <a:lnTo>
                  <a:pt x="977" y="347687"/>
                </a:lnTo>
                <a:lnTo>
                  <a:pt x="698" y="346481"/>
                </a:lnTo>
                <a:lnTo>
                  <a:pt x="558" y="345300"/>
                </a:lnTo>
                <a:lnTo>
                  <a:pt x="419" y="344208"/>
                </a:lnTo>
                <a:lnTo>
                  <a:pt x="279" y="343014"/>
                </a:lnTo>
                <a:lnTo>
                  <a:pt x="127" y="341807"/>
                </a:lnTo>
                <a:lnTo>
                  <a:pt x="0" y="340613"/>
                </a:lnTo>
                <a:lnTo>
                  <a:pt x="0" y="339407"/>
                </a:lnTo>
                <a:lnTo>
                  <a:pt x="0" y="338327"/>
                </a:lnTo>
                <a:lnTo>
                  <a:pt x="0" y="337121"/>
                </a:lnTo>
                <a:lnTo>
                  <a:pt x="0" y="335914"/>
                </a:lnTo>
                <a:lnTo>
                  <a:pt x="127" y="334721"/>
                </a:lnTo>
                <a:lnTo>
                  <a:pt x="279" y="333527"/>
                </a:lnTo>
                <a:lnTo>
                  <a:pt x="419" y="332447"/>
                </a:lnTo>
                <a:lnTo>
                  <a:pt x="558" y="331241"/>
                </a:lnTo>
                <a:lnTo>
                  <a:pt x="698" y="330047"/>
                </a:lnTo>
                <a:lnTo>
                  <a:pt x="977" y="328841"/>
                </a:lnTo>
                <a:lnTo>
                  <a:pt x="1130" y="327634"/>
                </a:lnTo>
                <a:lnTo>
                  <a:pt x="1397" y="326428"/>
                </a:lnTo>
                <a:lnTo>
                  <a:pt x="1816" y="325348"/>
                </a:lnTo>
                <a:lnTo>
                  <a:pt x="2108" y="324154"/>
                </a:lnTo>
                <a:lnTo>
                  <a:pt x="2374" y="322948"/>
                </a:lnTo>
                <a:lnTo>
                  <a:pt x="2794" y="321754"/>
                </a:lnTo>
                <a:lnTo>
                  <a:pt x="3225" y="320547"/>
                </a:lnTo>
                <a:lnTo>
                  <a:pt x="3644" y="319468"/>
                </a:lnTo>
                <a:lnTo>
                  <a:pt x="4064" y="318274"/>
                </a:lnTo>
                <a:lnTo>
                  <a:pt x="4622" y="317068"/>
                </a:lnTo>
                <a:lnTo>
                  <a:pt x="5041" y="315861"/>
                </a:lnTo>
                <a:lnTo>
                  <a:pt x="5600" y="314667"/>
                </a:lnTo>
                <a:lnTo>
                  <a:pt x="6172" y="313588"/>
                </a:lnTo>
                <a:lnTo>
                  <a:pt x="6731" y="312381"/>
                </a:lnTo>
                <a:lnTo>
                  <a:pt x="7289" y="311188"/>
                </a:lnTo>
                <a:lnTo>
                  <a:pt x="7848" y="309981"/>
                </a:lnTo>
                <a:lnTo>
                  <a:pt x="8559" y="308787"/>
                </a:lnTo>
                <a:lnTo>
                  <a:pt x="9118" y="307581"/>
                </a:lnTo>
                <a:lnTo>
                  <a:pt x="9817" y="306501"/>
                </a:lnTo>
                <a:lnTo>
                  <a:pt x="10515" y="305295"/>
                </a:lnTo>
                <a:lnTo>
                  <a:pt x="11226" y="304101"/>
                </a:lnTo>
                <a:lnTo>
                  <a:pt x="11912" y="302894"/>
                </a:lnTo>
                <a:lnTo>
                  <a:pt x="12623" y="301688"/>
                </a:lnTo>
                <a:lnTo>
                  <a:pt x="13322" y="300608"/>
                </a:lnTo>
                <a:lnTo>
                  <a:pt x="14020" y="299415"/>
                </a:lnTo>
                <a:lnTo>
                  <a:pt x="14732" y="298221"/>
                </a:lnTo>
                <a:lnTo>
                  <a:pt x="15557" y="297014"/>
                </a:lnTo>
                <a:lnTo>
                  <a:pt x="16268" y="295808"/>
                </a:lnTo>
                <a:lnTo>
                  <a:pt x="16967" y="294728"/>
                </a:lnTo>
                <a:lnTo>
                  <a:pt x="17805" y="293535"/>
                </a:lnTo>
                <a:lnTo>
                  <a:pt x="18516" y="292328"/>
                </a:lnTo>
                <a:lnTo>
                  <a:pt x="19354" y="291122"/>
                </a:lnTo>
                <a:lnTo>
                  <a:pt x="20053" y="289915"/>
                </a:lnTo>
                <a:lnTo>
                  <a:pt x="20891" y="288734"/>
                </a:lnTo>
                <a:lnTo>
                  <a:pt x="21602" y="287642"/>
                </a:lnTo>
                <a:lnTo>
                  <a:pt x="22428" y="286448"/>
                </a:lnTo>
                <a:lnTo>
                  <a:pt x="23279" y="285241"/>
                </a:lnTo>
                <a:lnTo>
                  <a:pt x="23977" y="284035"/>
                </a:lnTo>
                <a:lnTo>
                  <a:pt x="24828" y="282841"/>
                </a:lnTo>
                <a:lnTo>
                  <a:pt x="25527" y="281762"/>
                </a:lnTo>
                <a:lnTo>
                  <a:pt x="26365" y="280555"/>
                </a:lnTo>
                <a:lnTo>
                  <a:pt x="27076" y="279349"/>
                </a:lnTo>
                <a:lnTo>
                  <a:pt x="27762" y="278168"/>
                </a:lnTo>
                <a:lnTo>
                  <a:pt x="28613" y="276961"/>
                </a:lnTo>
                <a:lnTo>
                  <a:pt x="29311" y="275882"/>
                </a:lnTo>
                <a:lnTo>
                  <a:pt x="30010" y="274675"/>
                </a:lnTo>
                <a:lnTo>
                  <a:pt x="30721" y="273469"/>
                </a:lnTo>
                <a:lnTo>
                  <a:pt x="31407" y="272275"/>
                </a:lnTo>
                <a:lnTo>
                  <a:pt x="32118" y="271068"/>
                </a:lnTo>
                <a:lnTo>
                  <a:pt x="32816" y="269862"/>
                </a:lnTo>
                <a:lnTo>
                  <a:pt x="33515" y="268782"/>
                </a:lnTo>
                <a:lnTo>
                  <a:pt x="34213" y="267588"/>
                </a:lnTo>
                <a:lnTo>
                  <a:pt x="34925" y="266395"/>
                </a:lnTo>
                <a:lnTo>
                  <a:pt x="35610" y="265188"/>
                </a:lnTo>
                <a:lnTo>
                  <a:pt x="36182" y="263982"/>
                </a:lnTo>
                <a:lnTo>
                  <a:pt x="36880" y="262902"/>
                </a:lnTo>
                <a:lnTo>
                  <a:pt x="37439" y="261708"/>
                </a:lnTo>
                <a:lnTo>
                  <a:pt x="38150" y="260502"/>
                </a:lnTo>
                <a:lnTo>
                  <a:pt x="38709" y="259295"/>
                </a:lnTo>
                <a:lnTo>
                  <a:pt x="39268" y="258089"/>
                </a:lnTo>
                <a:lnTo>
                  <a:pt x="39827" y="257022"/>
                </a:lnTo>
                <a:lnTo>
                  <a:pt x="40386" y="255816"/>
                </a:lnTo>
                <a:lnTo>
                  <a:pt x="40944" y="254609"/>
                </a:lnTo>
                <a:lnTo>
                  <a:pt x="41503" y="253415"/>
                </a:lnTo>
                <a:lnTo>
                  <a:pt x="42075" y="252221"/>
                </a:lnTo>
                <a:lnTo>
                  <a:pt x="42633" y="251015"/>
                </a:lnTo>
                <a:lnTo>
                  <a:pt x="43192" y="249935"/>
                </a:lnTo>
                <a:lnTo>
                  <a:pt x="43611" y="248729"/>
                </a:lnTo>
                <a:lnTo>
                  <a:pt x="44170" y="247522"/>
                </a:lnTo>
                <a:lnTo>
                  <a:pt x="44589" y="246329"/>
                </a:lnTo>
                <a:lnTo>
                  <a:pt x="45148" y="245122"/>
                </a:lnTo>
                <a:lnTo>
                  <a:pt x="45580" y="244043"/>
                </a:lnTo>
                <a:lnTo>
                  <a:pt x="46151" y="242849"/>
                </a:lnTo>
                <a:lnTo>
                  <a:pt x="46558" y="241655"/>
                </a:lnTo>
                <a:lnTo>
                  <a:pt x="46977" y="240449"/>
                </a:lnTo>
                <a:lnTo>
                  <a:pt x="47548" y="239242"/>
                </a:lnTo>
                <a:lnTo>
                  <a:pt x="47967" y="238163"/>
                </a:lnTo>
                <a:lnTo>
                  <a:pt x="48374" y="236956"/>
                </a:lnTo>
                <a:lnTo>
                  <a:pt x="48806" y="235762"/>
                </a:lnTo>
                <a:lnTo>
                  <a:pt x="49225" y="234556"/>
                </a:lnTo>
                <a:lnTo>
                  <a:pt x="49796" y="233362"/>
                </a:lnTo>
                <a:lnTo>
                  <a:pt x="50215" y="232155"/>
                </a:lnTo>
                <a:lnTo>
                  <a:pt x="50622" y="231089"/>
                </a:lnTo>
                <a:lnTo>
                  <a:pt x="51041" y="229882"/>
                </a:lnTo>
                <a:lnTo>
                  <a:pt x="51612" y="228676"/>
                </a:lnTo>
                <a:lnTo>
                  <a:pt x="52031" y="227469"/>
                </a:lnTo>
                <a:lnTo>
                  <a:pt x="52451" y="226275"/>
                </a:lnTo>
                <a:lnTo>
                  <a:pt x="53022" y="225196"/>
                </a:lnTo>
                <a:lnTo>
                  <a:pt x="53441" y="223989"/>
                </a:lnTo>
                <a:lnTo>
                  <a:pt x="53860" y="222783"/>
                </a:lnTo>
                <a:lnTo>
                  <a:pt x="54419" y="221576"/>
                </a:lnTo>
                <a:lnTo>
                  <a:pt x="54838" y="220395"/>
                </a:lnTo>
                <a:lnTo>
                  <a:pt x="55397" y="219303"/>
                </a:lnTo>
                <a:lnTo>
                  <a:pt x="55956" y="218109"/>
                </a:lnTo>
                <a:lnTo>
                  <a:pt x="56375" y="216903"/>
                </a:lnTo>
                <a:lnTo>
                  <a:pt x="56934" y="215709"/>
                </a:lnTo>
                <a:lnTo>
                  <a:pt x="57505" y="214502"/>
                </a:lnTo>
                <a:lnTo>
                  <a:pt x="58064" y="213296"/>
                </a:lnTo>
                <a:lnTo>
                  <a:pt x="58623" y="212216"/>
                </a:lnTo>
                <a:lnTo>
                  <a:pt x="59334" y="211010"/>
                </a:lnTo>
                <a:lnTo>
                  <a:pt x="59893" y="209829"/>
                </a:lnTo>
                <a:lnTo>
                  <a:pt x="60452" y="208622"/>
                </a:lnTo>
                <a:lnTo>
                  <a:pt x="61150" y="207416"/>
                </a:lnTo>
                <a:lnTo>
                  <a:pt x="61849" y="206336"/>
                </a:lnTo>
                <a:lnTo>
                  <a:pt x="62407" y="205143"/>
                </a:lnTo>
                <a:lnTo>
                  <a:pt x="63106" y="203936"/>
                </a:lnTo>
                <a:lnTo>
                  <a:pt x="63804" y="202730"/>
                </a:lnTo>
                <a:lnTo>
                  <a:pt x="64655" y="201523"/>
                </a:lnTo>
                <a:lnTo>
                  <a:pt x="65354" y="200444"/>
                </a:lnTo>
                <a:lnTo>
                  <a:pt x="66205" y="199250"/>
                </a:lnTo>
                <a:lnTo>
                  <a:pt x="66890" y="198056"/>
                </a:lnTo>
                <a:lnTo>
                  <a:pt x="67741" y="196849"/>
                </a:lnTo>
                <a:lnTo>
                  <a:pt x="68580" y="195643"/>
                </a:lnTo>
                <a:lnTo>
                  <a:pt x="69430" y="194449"/>
                </a:lnTo>
                <a:lnTo>
                  <a:pt x="70269" y="193370"/>
                </a:lnTo>
                <a:lnTo>
                  <a:pt x="71094" y="192163"/>
                </a:lnTo>
                <a:lnTo>
                  <a:pt x="72097" y="190957"/>
                </a:lnTo>
                <a:lnTo>
                  <a:pt x="73075" y="189763"/>
                </a:lnTo>
                <a:lnTo>
                  <a:pt x="73914" y="188556"/>
                </a:lnTo>
                <a:lnTo>
                  <a:pt x="74891" y="187477"/>
                </a:lnTo>
                <a:lnTo>
                  <a:pt x="75869" y="186270"/>
                </a:lnTo>
                <a:lnTo>
                  <a:pt x="76987" y="185077"/>
                </a:lnTo>
                <a:lnTo>
                  <a:pt x="77978" y="183883"/>
                </a:lnTo>
                <a:lnTo>
                  <a:pt x="79095" y="182676"/>
                </a:lnTo>
                <a:lnTo>
                  <a:pt x="80073" y="181597"/>
                </a:lnTo>
                <a:lnTo>
                  <a:pt x="81203" y="180390"/>
                </a:lnTo>
                <a:lnTo>
                  <a:pt x="82321" y="179196"/>
                </a:lnTo>
                <a:lnTo>
                  <a:pt x="83451" y="177990"/>
                </a:lnTo>
                <a:lnTo>
                  <a:pt x="84709" y="176783"/>
                </a:lnTo>
                <a:lnTo>
                  <a:pt x="85839" y="175590"/>
                </a:lnTo>
                <a:lnTo>
                  <a:pt x="87096" y="174510"/>
                </a:lnTo>
                <a:lnTo>
                  <a:pt x="88214" y="173316"/>
                </a:lnTo>
                <a:lnTo>
                  <a:pt x="89484" y="172110"/>
                </a:lnTo>
                <a:lnTo>
                  <a:pt x="90741" y="170903"/>
                </a:lnTo>
                <a:lnTo>
                  <a:pt x="91998" y="169710"/>
                </a:lnTo>
                <a:lnTo>
                  <a:pt x="93256" y="168630"/>
                </a:lnTo>
                <a:lnTo>
                  <a:pt x="94665" y="167424"/>
                </a:lnTo>
                <a:lnTo>
                  <a:pt x="95923" y="166217"/>
                </a:lnTo>
                <a:lnTo>
                  <a:pt x="97193" y="165023"/>
                </a:lnTo>
                <a:lnTo>
                  <a:pt x="98590" y="163829"/>
                </a:lnTo>
                <a:lnTo>
                  <a:pt x="99999" y="162750"/>
                </a:lnTo>
                <a:lnTo>
                  <a:pt x="101396" y="161543"/>
                </a:lnTo>
                <a:lnTo>
                  <a:pt x="108407" y="155651"/>
                </a:lnTo>
                <a:lnTo>
                  <a:pt x="109816" y="154444"/>
                </a:lnTo>
                <a:lnTo>
                  <a:pt x="111226" y="153250"/>
                </a:lnTo>
                <a:lnTo>
                  <a:pt x="112763" y="152057"/>
                </a:lnTo>
                <a:lnTo>
                  <a:pt x="114160" y="150850"/>
                </a:lnTo>
                <a:lnTo>
                  <a:pt x="115557" y="149771"/>
                </a:lnTo>
                <a:lnTo>
                  <a:pt x="117106" y="148564"/>
                </a:lnTo>
                <a:lnTo>
                  <a:pt x="118516" y="147370"/>
                </a:lnTo>
                <a:lnTo>
                  <a:pt x="120053" y="146164"/>
                </a:lnTo>
                <a:lnTo>
                  <a:pt x="121450" y="144957"/>
                </a:lnTo>
                <a:lnTo>
                  <a:pt x="122999" y="143878"/>
                </a:lnTo>
                <a:lnTo>
                  <a:pt x="124409" y="142684"/>
                </a:lnTo>
                <a:lnTo>
                  <a:pt x="125945" y="141490"/>
                </a:lnTo>
                <a:lnTo>
                  <a:pt x="127342" y="140284"/>
                </a:lnTo>
                <a:lnTo>
                  <a:pt x="128892" y="139077"/>
                </a:lnTo>
                <a:lnTo>
                  <a:pt x="130302" y="137883"/>
                </a:lnTo>
                <a:lnTo>
                  <a:pt x="131838" y="136804"/>
                </a:lnTo>
                <a:lnTo>
                  <a:pt x="133235" y="135597"/>
                </a:lnTo>
                <a:lnTo>
                  <a:pt x="134772" y="134391"/>
                </a:lnTo>
                <a:lnTo>
                  <a:pt x="136182" y="133197"/>
                </a:lnTo>
                <a:lnTo>
                  <a:pt x="137591" y="132003"/>
                </a:lnTo>
                <a:lnTo>
                  <a:pt x="139128" y="130911"/>
                </a:lnTo>
                <a:lnTo>
                  <a:pt x="140525" y="129717"/>
                </a:lnTo>
                <a:lnTo>
                  <a:pt x="141935" y="128511"/>
                </a:lnTo>
                <a:lnTo>
                  <a:pt x="143332" y="127317"/>
                </a:lnTo>
                <a:lnTo>
                  <a:pt x="144729" y="126110"/>
                </a:lnTo>
                <a:lnTo>
                  <a:pt x="146138" y="125031"/>
                </a:lnTo>
                <a:lnTo>
                  <a:pt x="147548" y="123824"/>
                </a:lnTo>
                <a:lnTo>
                  <a:pt x="148945" y="122618"/>
                </a:lnTo>
                <a:lnTo>
                  <a:pt x="150355" y="121424"/>
                </a:lnTo>
                <a:lnTo>
                  <a:pt x="151599" y="120218"/>
                </a:lnTo>
                <a:lnTo>
                  <a:pt x="153022" y="119024"/>
                </a:lnTo>
                <a:lnTo>
                  <a:pt x="154266" y="117932"/>
                </a:lnTo>
                <a:lnTo>
                  <a:pt x="155536" y="116751"/>
                </a:lnTo>
                <a:lnTo>
                  <a:pt x="156933" y="115544"/>
                </a:lnTo>
                <a:lnTo>
                  <a:pt x="158203" y="114338"/>
                </a:lnTo>
                <a:lnTo>
                  <a:pt x="159461" y="113131"/>
                </a:lnTo>
                <a:lnTo>
                  <a:pt x="160718" y="112052"/>
                </a:lnTo>
                <a:lnTo>
                  <a:pt x="161848" y="110858"/>
                </a:lnTo>
                <a:lnTo>
                  <a:pt x="163106" y="109651"/>
                </a:lnTo>
                <a:lnTo>
                  <a:pt x="164223" y="108445"/>
                </a:lnTo>
                <a:lnTo>
                  <a:pt x="165493" y="107264"/>
                </a:lnTo>
                <a:lnTo>
                  <a:pt x="166611" y="106184"/>
                </a:lnTo>
                <a:lnTo>
                  <a:pt x="167741" y="104978"/>
                </a:lnTo>
                <a:lnTo>
                  <a:pt x="168859" y="103771"/>
                </a:lnTo>
                <a:lnTo>
                  <a:pt x="169989" y="102565"/>
                </a:lnTo>
                <a:lnTo>
                  <a:pt x="171094" y="101371"/>
                </a:lnTo>
                <a:lnTo>
                  <a:pt x="172085" y="100164"/>
                </a:lnTo>
                <a:lnTo>
                  <a:pt x="173202" y="99085"/>
                </a:lnTo>
                <a:lnTo>
                  <a:pt x="174193" y="97878"/>
                </a:lnTo>
                <a:lnTo>
                  <a:pt x="175171" y="96685"/>
                </a:lnTo>
                <a:lnTo>
                  <a:pt x="176149" y="95491"/>
                </a:lnTo>
                <a:lnTo>
                  <a:pt x="177139" y="94284"/>
                </a:lnTo>
                <a:lnTo>
                  <a:pt x="178117" y="93205"/>
                </a:lnTo>
                <a:lnTo>
                  <a:pt x="178968" y="91998"/>
                </a:lnTo>
                <a:lnTo>
                  <a:pt x="179946" y="90804"/>
                </a:lnTo>
                <a:lnTo>
                  <a:pt x="180784" y="89598"/>
                </a:lnTo>
                <a:lnTo>
                  <a:pt x="181622" y="88391"/>
                </a:lnTo>
                <a:lnTo>
                  <a:pt x="182460" y="87312"/>
                </a:lnTo>
                <a:lnTo>
                  <a:pt x="183299" y="86105"/>
                </a:lnTo>
                <a:lnTo>
                  <a:pt x="184150" y="84912"/>
                </a:lnTo>
                <a:lnTo>
                  <a:pt x="184848" y="83718"/>
                </a:lnTo>
                <a:lnTo>
                  <a:pt x="185686" y="82511"/>
                </a:lnTo>
                <a:lnTo>
                  <a:pt x="186397" y="81318"/>
                </a:lnTo>
                <a:lnTo>
                  <a:pt x="187083" y="80238"/>
                </a:lnTo>
                <a:lnTo>
                  <a:pt x="187794" y="79032"/>
                </a:lnTo>
                <a:lnTo>
                  <a:pt x="188506" y="77825"/>
                </a:lnTo>
                <a:lnTo>
                  <a:pt x="189191" y="76619"/>
                </a:lnTo>
                <a:lnTo>
                  <a:pt x="189750" y="75425"/>
                </a:lnTo>
                <a:lnTo>
                  <a:pt x="190461" y="74345"/>
                </a:lnTo>
                <a:lnTo>
                  <a:pt x="191020" y="73151"/>
                </a:lnTo>
                <a:lnTo>
                  <a:pt x="191579" y="71945"/>
                </a:lnTo>
                <a:lnTo>
                  <a:pt x="192151" y="70751"/>
                </a:lnTo>
                <a:lnTo>
                  <a:pt x="192709" y="69545"/>
                </a:lnTo>
                <a:lnTo>
                  <a:pt x="193268" y="68465"/>
                </a:lnTo>
                <a:lnTo>
                  <a:pt x="193814" y="67259"/>
                </a:lnTo>
                <a:lnTo>
                  <a:pt x="194246" y="66052"/>
                </a:lnTo>
                <a:lnTo>
                  <a:pt x="194805" y="64858"/>
                </a:lnTo>
                <a:lnTo>
                  <a:pt x="195224" y="63665"/>
                </a:lnTo>
                <a:lnTo>
                  <a:pt x="195643" y="62458"/>
                </a:lnTo>
                <a:lnTo>
                  <a:pt x="196215" y="61379"/>
                </a:lnTo>
                <a:lnTo>
                  <a:pt x="196621" y="60172"/>
                </a:lnTo>
                <a:lnTo>
                  <a:pt x="197040" y="58978"/>
                </a:lnTo>
                <a:lnTo>
                  <a:pt x="197332" y="57772"/>
                </a:lnTo>
                <a:lnTo>
                  <a:pt x="197751" y="56565"/>
                </a:lnTo>
                <a:lnTo>
                  <a:pt x="198170" y="55486"/>
                </a:lnTo>
                <a:lnTo>
                  <a:pt x="198450" y="54292"/>
                </a:lnTo>
                <a:lnTo>
                  <a:pt x="198869" y="53085"/>
                </a:lnTo>
                <a:lnTo>
                  <a:pt x="199148" y="51879"/>
                </a:lnTo>
                <a:lnTo>
                  <a:pt x="199440" y="50685"/>
                </a:lnTo>
                <a:lnTo>
                  <a:pt x="199707" y="49593"/>
                </a:lnTo>
                <a:lnTo>
                  <a:pt x="199999" y="48412"/>
                </a:lnTo>
                <a:lnTo>
                  <a:pt x="200266" y="47205"/>
                </a:lnTo>
                <a:lnTo>
                  <a:pt x="200558" y="45999"/>
                </a:lnTo>
                <a:lnTo>
                  <a:pt x="200837" y="44805"/>
                </a:lnTo>
                <a:lnTo>
                  <a:pt x="201117" y="43599"/>
                </a:lnTo>
                <a:lnTo>
                  <a:pt x="201256" y="42519"/>
                </a:lnTo>
                <a:lnTo>
                  <a:pt x="201536" y="41313"/>
                </a:lnTo>
                <a:lnTo>
                  <a:pt x="201815" y="40106"/>
                </a:lnTo>
                <a:lnTo>
                  <a:pt x="201955" y="38925"/>
                </a:lnTo>
                <a:lnTo>
                  <a:pt x="202095" y="37718"/>
                </a:lnTo>
                <a:lnTo>
                  <a:pt x="202374" y="36639"/>
                </a:lnTo>
                <a:lnTo>
                  <a:pt x="202514" y="35432"/>
                </a:lnTo>
                <a:lnTo>
                  <a:pt x="202666" y="34239"/>
                </a:lnTo>
                <a:lnTo>
                  <a:pt x="202806" y="33032"/>
                </a:lnTo>
                <a:lnTo>
                  <a:pt x="203085" y="31826"/>
                </a:lnTo>
                <a:lnTo>
                  <a:pt x="203225" y="30746"/>
                </a:lnTo>
                <a:lnTo>
                  <a:pt x="203352" y="29540"/>
                </a:lnTo>
                <a:lnTo>
                  <a:pt x="203504" y="28359"/>
                </a:lnTo>
                <a:lnTo>
                  <a:pt x="203644" y="27152"/>
                </a:lnTo>
                <a:lnTo>
                  <a:pt x="203644" y="25946"/>
                </a:lnTo>
                <a:lnTo>
                  <a:pt x="203784" y="24739"/>
                </a:lnTo>
                <a:lnTo>
                  <a:pt x="203911" y="23660"/>
                </a:lnTo>
                <a:lnTo>
                  <a:pt x="204063" y="22466"/>
                </a:lnTo>
                <a:lnTo>
                  <a:pt x="204063" y="21259"/>
                </a:lnTo>
                <a:lnTo>
                  <a:pt x="204203" y="20053"/>
                </a:lnTo>
                <a:lnTo>
                  <a:pt x="204343" y="18859"/>
                </a:lnTo>
                <a:lnTo>
                  <a:pt x="204343" y="17779"/>
                </a:lnTo>
                <a:lnTo>
                  <a:pt x="204482" y="16573"/>
                </a:lnTo>
                <a:lnTo>
                  <a:pt x="204482" y="15379"/>
                </a:lnTo>
                <a:lnTo>
                  <a:pt x="204622" y="14173"/>
                </a:lnTo>
                <a:lnTo>
                  <a:pt x="204622" y="12979"/>
                </a:lnTo>
                <a:lnTo>
                  <a:pt x="204762" y="11899"/>
                </a:lnTo>
                <a:lnTo>
                  <a:pt x="204762" y="10693"/>
                </a:lnTo>
                <a:lnTo>
                  <a:pt x="204914" y="9486"/>
                </a:lnTo>
                <a:lnTo>
                  <a:pt x="204914" y="8293"/>
                </a:lnTo>
                <a:lnTo>
                  <a:pt x="204914" y="7086"/>
                </a:lnTo>
                <a:lnTo>
                  <a:pt x="205041" y="5892"/>
                </a:lnTo>
                <a:lnTo>
                  <a:pt x="205041" y="4800"/>
                </a:lnTo>
                <a:lnTo>
                  <a:pt x="205041" y="3606"/>
                </a:lnTo>
                <a:lnTo>
                  <a:pt x="205181" y="2412"/>
                </a:lnTo>
                <a:lnTo>
                  <a:pt x="205181" y="1206"/>
                </a:lnTo>
                <a:lnTo>
                  <a:pt x="205181" y="0"/>
                </a:lnTo>
                <a:lnTo>
                  <a:pt x="206159" y="0"/>
                </a:lnTo>
                <a:lnTo>
                  <a:pt x="206159" y="1206"/>
                </a:lnTo>
                <a:lnTo>
                  <a:pt x="206311" y="2412"/>
                </a:lnTo>
                <a:lnTo>
                  <a:pt x="206311" y="3606"/>
                </a:lnTo>
                <a:lnTo>
                  <a:pt x="206311" y="4800"/>
                </a:lnTo>
                <a:lnTo>
                  <a:pt x="206451" y="5892"/>
                </a:lnTo>
                <a:lnTo>
                  <a:pt x="206451" y="7086"/>
                </a:lnTo>
                <a:lnTo>
                  <a:pt x="206451" y="8293"/>
                </a:lnTo>
                <a:lnTo>
                  <a:pt x="206578" y="9486"/>
                </a:lnTo>
                <a:lnTo>
                  <a:pt x="206578" y="10693"/>
                </a:lnTo>
                <a:lnTo>
                  <a:pt x="206578" y="11899"/>
                </a:lnTo>
                <a:lnTo>
                  <a:pt x="206730" y="12979"/>
                </a:lnTo>
                <a:lnTo>
                  <a:pt x="206730" y="14173"/>
                </a:lnTo>
                <a:lnTo>
                  <a:pt x="206870" y="15379"/>
                </a:lnTo>
                <a:lnTo>
                  <a:pt x="206870" y="16573"/>
                </a:lnTo>
                <a:lnTo>
                  <a:pt x="207010" y="17779"/>
                </a:lnTo>
                <a:lnTo>
                  <a:pt x="207149" y="18859"/>
                </a:lnTo>
                <a:lnTo>
                  <a:pt x="207149" y="20053"/>
                </a:lnTo>
                <a:lnTo>
                  <a:pt x="207289" y="21259"/>
                </a:lnTo>
                <a:lnTo>
                  <a:pt x="207429" y="22466"/>
                </a:lnTo>
                <a:lnTo>
                  <a:pt x="207429" y="23660"/>
                </a:lnTo>
                <a:lnTo>
                  <a:pt x="207556" y="24739"/>
                </a:lnTo>
                <a:lnTo>
                  <a:pt x="207708" y="25946"/>
                </a:lnTo>
                <a:lnTo>
                  <a:pt x="207848" y="27152"/>
                </a:lnTo>
                <a:lnTo>
                  <a:pt x="207987" y="28359"/>
                </a:lnTo>
                <a:lnTo>
                  <a:pt x="208127" y="29540"/>
                </a:lnTo>
                <a:lnTo>
                  <a:pt x="208267" y="30746"/>
                </a:lnTo>
                <a:lnTo>
                  <a:pt x="208407" y="31826"/>
                </a:lnTo>
                <a:lnTo>
                  <a:pt x="208559" y="33032"/>
                </a:lnTo>
                <a:lnTo>
                  <a:pt x="208686" y="34239"/>
                </a:lnTo>
                <a:lnTo>
                  <a:pt x="208826" y="35432"/>
                </a:lnTo>
                <a:lnTo>
                  <a:pt x="208978" y="36639"/>
                </a:lnTo>
                <a:lnTo>
                  <a:pt x="209245" y="37718"/>
                </a:lnTo>
                <a:lnTo>
                  <a:pt x="209384" y="38925"/>
                </a:lnTo>
                <a:lnTo>
                  <a:pt x="209677" y="40106"/>
                </a:lnTo>
                <a:lnTo>
                  <a:pt x="209804" y="41313"/>
                </a:lnTo>
                <a:lnTo>
                  <a:pt x="210096" y="42519"/>
                </a:lnTo>
                <a:lnTo>
                  <a:pt x="210223" y="43599"/>
                </a:lnTo>
                <a:lnTo>
                  <a:pt x="210515" y="44805"/>
                </a:lnTo>
                <a:lnTo>
                  <a:pt x="210794" y="45999"/>
                </a:lnTo>
                <a:lnTo>
                  <a:pt x="211074" y="47205"/>
                </a:lnTo>
                <a:lnTo>
                  <a:pt x="211353" y="48412"/>
                </a:lnTo>
                <a:lnTo>
                  <a:pt x="211632" y="49593"/>
                </a:lnTo>
                <a:lnTo>
                  <a:pt x="211912" y="50685"/>
                </a:lnTo>
                <a:lnTo>
                  <a:pt x="212204" y="51879"/>
                </a:lnTo>
                <a:lnTo>
                  <a:pt x="212623" y="53085"/>
                </a:lnTo>
                <a:lnTo>
                  <a:pt x="212890" y="54292"/>
                </a:lnTo>
                <a:lnTo>
                  <a:pt x="213321" y="55486"/>
                </a:lnTo>
                <a:lnTo>
                  <a:pt x="213601" y="56565"/>
                </a:lnTo>
                <a:lnTo>
                  <a:pt x="214020" y="57772"/>
                </a:lnTo>
                <a:lnTo>
                  <a:pt x="214439" y="58978"/>
                </a:lnTo>
                <a:lnTo>
                  <a:pt x="214858" y="60172"/>
                </a:lnTo>
                <a:lnTo>
                  <a:pt x="215277" y="61379"/>
                </a:lnTo>
                <a:lnTo>
                  <a:pt x="215696" y="62458"/>
                </a:lnTo>
                <a:lnTo>
                  <a:pt x="216115" y="63665"/>
                </a:lnTo>
                <a:lnTo>
                  <a:pt x="216547" y="64858"/>
                </a:lnTo>
                <a:lnTo>
                  <a:pt x="217093" y="66052"/>
                </a:lnTo>
                <a:lnTo>
                  <a:pt x="217525" y="67259"/>
                </a:lnTo>
                <a:lnTo>
                  <a:pt x="218097" y="68465"/>
                </a:lnTo>
                <a:lnTo>
                  <a:pt x="218655" y="69545"/>
                </a:lnTo>
                <a:lnTo>
                  <a:pt x="219202" y="70751"/>
                </a:lnTo>
                <a:lnTo>
                  <a:pt x="219760" y="71945"/>
                </a:lnTo>
                <a:lnTo>
                  <a:pt x="220332" y="73151"/>
                </a:lnTo>
                <a:lnTo>
                  <a:pt x="221030" y="74345"/>
                </a:lnTo>
                <a:lnTo>
                  <a:pt x="221589" y="75425"/>
                </a:lnTo>
                <a:lnTo>
                  <a:pt x="222300" y="76619"/>
                </a:lnTo>
                <a:lnTo>
                  <a:pt x="222859" y="77825"/>
                </a:lnTo>
                <a:lnTo>
                  <a:pt x="223558" y="79032"/>
                </a:lnTo>
                <a:lnTo>
                  <a:pt x="224256" y="80238"/>
                </a:lnTo>
                <a:lnTo>
                  <a:pt x="224967" y="81318"/>
                </a:lnTo>
                <a:lnTo>
                  <a:pt x="225806" y="82511"/>
                </a:lnTo>
                <a:lnTo>
                  <a:pt x="226504" y="83718"/>
                </a:lnTo>
                <a:lnTo>
                  <a:pt x="227342" y="84912"/>
                </a:lnTo>
                <a:lnTo>
                  <a:pt x="228041" y="86105"/>
                </a:lnTo>
                <a:lnTo>
                  <a:pt x="228879" y="87312"/>
                </a:lnTo>
                <a:lnTo>
                  <a:pt x="229730" y="88391"/>
                </a:lnTo>
                <a:lnTo>
                  <a:pt x="230568" y="89598"/>
                </a:lnTo>
                <a:lnTo>
                  <a:pt x="231546" y="90804"/>
                </a:lnTo>
                <a:lnTo>
                  <a:pt x="232397" y="91998"/>
                </a:lnTo>
                <a:lnTo>
                  <a:pt x="233375" y="93205"/>
                </a:lnTo>
                <a:lnTo>
                  <a:pt x="234213" y="94284"/>
                </a:lnTo>
                <a:lnTo>
                  <a:pt x="240385" y="101371"/>
                </a:lnTo>
                <a:lnTo>
                  <a:pt x="241376" y="102565"/>
                </a:lnTo>
                <a:lnTo>
                  <a:pt x="242493" y="103771"/>
                </a:lnTo>
                <a:lnTo>
                  <a:pt x="243611" y="104978"/>
                </a:lnTo>
                <a:lnTo>
                  <a:pt x="244729" y="106184"/>
                </a:lnTo>
                <a:lnTo>
                  <a:pt x="245859" y="107264"/>
                </a:lnTo>
                <a:lnTo>
                  <a:pt x="247116" y="108445"/>
                </a:lnTo>
                <a:lnTo>
                  <a:pt x="248246" y="109651"/>
                </a:lnTo>
                <a:lnTo>
                  <a:pt x="249504" y="110858"/>
                </a:lnTo>
                <a:lnTo>
                  <a:pt x="250761" y="112052"/>
                </a:lnTo>
                <a:lnTo>
                  <a:pt x="252018" y="113131"/>
                </a:lnTo>
                <a:lnTo>
                  <a:pt x="253288" y="114338"/>
                </a:lnTo>
                <a:lnTo>
                  <a:pt x="254558" y="115544"/>
                </a:lnTo>
                <a:lnTo>
                  <a:pt x="255816" y="116751"/>
                </a:lnTo>
                <a:lnTo>
                  <a:pt x="257073" y="117932"/>
                </a:lnTo>
                <a:lnTo>
                  <a:pt x="258470" y="119024"/>
                </a:lnTo>
                <a:lnTo>
                  <a:pt x="259740" y="120218"/>
                </a:lnTo>
                <a:lnTo>
                  <a:pt x="261137" y="121424"/>
                </a:lnTo>
                <a:lnTo>
                  <a:pt x="262407" y="122618"/>
                </a:lnTo>
                <a:lnTo>
                  <a:pt x="263804" y="123824"/>
                </a:lnTo>
                <a:lnTo>
                  <a:pt x="265214" y="125031"/>
                </a:lnTo>
                <a:lnTo>
                  <a:pt x="266611" y="126110"/>
                </a:lnTo>
                <a:lnTo>
                  <a:pt x="268008" y="127317"/>
                </a:lnTo>
                <a:lnTo>
                  <a:pt x="269417" y="128511"/>
                </a:lnTo>
                <a:lnTo>
                  <a:pt x="270827" y="129717"/>
                </a:lnTo>
                <a:lnTo>
                  <a:pt x="272364" y="130911"/>
                </a:lnTo>
                <a:lnTo>
                  <a:pt x="273761" y="132003"/>
                </a:lnTo>
                <a:lnTo>
                  <a:pt x="275170" y="133197"/>
                </a:lnTo>
                <a:lnTo>
                  <a:pt x="276567" y="134391"/>
                </a:lnTo>
                <a:lnTo>
                  <a:pt x="278117" y="135597"/>
                </a:lnTo>
                <a:lnTo>
                  <a:pt x="279527" y="136804"/>
                </a:lnTo>
                <a:lnTo>
                  <a:pt x="281063" y="137883"/>
                </a:lnTo>
                <a:lnTo>
                  <a:pt x="282460" y="139077"/>
                </a:lnTo>
                <a:lnTo>
                  <a:pt x="284010" y="140284"/>
                </a:lnTo>
                <a:lnTo>
                  <a:pt x="285407" y="141490"/>
                </a:lnTo>
                <a:lnTo>
                  <a:pt x="286943" y="142684"/>
                </a:lnTo>
                <a:lnTo>
                  <a:pt x="288353" y="143878"/>
                </a:lnTo>
                <a:lnTo>
                  <a:pt x="289890" y="144957"/>
                </a:lnTo>
                <a:lnTo>
                  <a:pt x="291299" y="146164"/>
                </a:lnTo>
                <a:lnTo>
                  <a:pt x="292836" y="147370"/>
                </a:lnTo>
                <a:lnTo>
                  <a:pt x="294246" y="148564"/>
                </a:lnTo>
                <a:lnTo>
                  <a:pt x="295783" y="149771"/>
                </a:lnTo>
                <a:lnTo>
                  <a:pt x="297192" y="150850"/>
                </a:lnTo>
                <a:lnTo>
                  <a:pt x="298729" y="152057"/>
                </a:lnTo>
                <a:lnTo>
                  <a:pt x="300139" y="153250"/>
                </a:lnTo>
                <a:lnTo>
                  <a:pt x="301536" y="154444"/>
                </a:lnTo>
                <a:lnTo>
                  <a:pt x="303072" y="155651"/>
                </a:lnTo>
                <a:lnTo>
                  <a:pt x="304482" y="156730"/>
                </a:lnTo>
                <a:lnTo>
                  <a:pt x="305892" y="157937"/>
                </a:lnTo>
                <a:lnTo>
                  <a:pt x="307289" y="159130"/>
                </a:lnTo>
                <a:lnTo>
                  <a:pt x="308686" y="160337"/>
                </a:lnTo>
                <a:lnTo>
                  <a:pt x="310095" y="161543"/>
                </a:lnTo>
                <a:lnTo>
                  <a:pt x="311353" y="162750"/>
                </a:lnTo>
                <a:lnTo>
                  <a:pt x="312762" y="163829"/>
                </a:lnTo>
                <a:lnTo>
                  <a:pt x="314159" y="165023"/>
                </a:lnTo>
                <a:lnTo>
                  <a:pt x="315429" y="166217"/>
                </a:lnTo>
                <a:lnTo>
                  <a:pt x="316826" y="167424"/>
                </a:lnTo>
                <a:lnTo>
                  <a:pt x="318084" y="168630"/>
                </a:lnTo>
                <a:lnTo>
                  <a:pt x="319341" y="169710"/>
                </a:lnTo>
                <a:lnTo>
                  <a:pt x="320611" y="170903"/>
                </a:lnTo>
                <a:lnTo>
                  <a:pt x="321868" y="172110"/>
                </a:lnTo>
                <a:lnTo>
                  <a:pt x="323138" y="173316"/>
                </a:lnTo>
                <a:lnTo>
                  <a:pt x="324396" y="174510"/>
                </a:lnTo>
                <a:lnTo>
                  <a:pt x="325526" y="175590"/>
                </a:lnTo>
                <a:lnTo>
                  <a:pt x="326783" y="176783"/>
                </a:lnTo>
                <a:lnTo>
                  <a:pt x="327901" y="177990"/>
                </a:lnTo>
                <a:lnTo>
                  <a:pt x="329031" y="179196"/>
                </a:lnTo>
                <a:lnTo>
                  <a:pt x="330149" y="180390"/>
                </a:lnTo>
                <a:lnTo>
                  <a:pt x="331266" y="181597"/>
                </a:lnTo>
                <a:lnTo>
                  <a:pt x="332397" y="182676"/>
                </a:lnTo>
                <a:lnTo>
                  <a:pt x="333375" y="183883"/>
                </a:lnTo>
                <a:lnTo>
                  <a:pt x="334505" y="185077"/>
                </a:lnTo>
                <a:lnTo>
                  <a:pt x="335483" y="186270"/>
                </a:lnTo>
                <a:lnTo>
                  <a:pt x="336461" y="187477"/>
                </a:lnTo>
                <a:lnTo>
                  <a:pt x="337439" y="188556"/>
                </a:lnTo>
                <a:lnTo>
                  <a:pt x="338416" y="189763"/>
                </a:lnTo>
                <a:lnTo>
                  <a:pt x="339267" y="190957"/>
                </a:lnTo>
                <a:lnTo>
                  <a:pt x="340245" y="192163"/>
                </a:lnTo>
                <a:lnTo>
                  <a:pt x="341083" y="193370"/>
                </a:lnTo>
                <a:lnTo>
                  <a:pt x="341934" y="194449"/>
                </a:lnTo>
                <a:lnTo>
                  <a:pt x="342773" y="195643"/>
                </a:lnTo>
                <a:lnTo>
                  <a:pt x="343611" y="196849"/>
                </a:lnTo>
                <a:lnTo>
                  <a:pt x="344449" y="198056"/>
                </a:lnTo>
                <a:lnTo>
                  <a:pt x="345287" y="199250"/>
                </a:lnTo>
                <a:lnTo>
                  <a:pt x="345998" y="200444"/>
                </a:lnTo>
                <a:lnTo>
                  <a:pt x="346837" y="201523"/>
                </a:lnTo>
                <a:lnTo>
                  <a:pt x="347535" y="202730"/>
                </a:lnTo>
                <a:lnTo>
                  <a:pt x="348246" y="203936"/>
                </a:lnTo>
                <a:lnTo>
                  <a:pt x="348932" y="205143"/>
                </a:lnTo>
                <a:lnTo>
                  <a:pt x="349643" y="206336"/>
                </a:lnTo>
                <a:lnTo>
                  <a:pt x="350202" y="207416"/>
                </a:lnTo>
                <a:lnTo>
                  <a:pt x="350913" y="208622"/>
                </a:lnTo>
                <a:lnTo>
                  <a:pt x="351472" y="209829"/>
                </a:lnTo>
                <a:lnTo>
                  <a:pt x="352158" y="211010"/>
                </a:lnTo>
                <a:lnTo>
                  <a:pt x="352729" y="212216"/>
                </a:lnTo>
                <a:lnTo>
                  <a:pt x="353288" y="213296"/>
                </a:lnTo>
                <a:lnTo>
                  <a:pt x="353847" y="214502"/>
                </a:lnTo>
                <a:lnTo>
                  <a:pt x="354406" y="215709"/>
                </a:lnTo>
                <a:lnTo>
                  <a:pt x="354977" y="216903"/>
                </a:lnTo>
                <a:lnTo>
                  <a:pt x="355536" y="218109"/>
                </a:lnTo>
                <a:lnTo>
                  <a:pt x="355955" y="219303"/>
                </a:lnTo>
                <a:lnTo>
                  <a:pt x="356514" y="220395"/>
                </a:lnTo>
                <a:lnTo>
                  <a:pt x="356933" y="221576"/>
                </a:lnTo>
                <a:lnTo>
                  <a:pt x="357492" y="222783"/>
                </a:lnTo>
                <a:lnTo>
                  <a:pt x="357911" y="223989"/>
                </a:lnTo>
                <a:lnTo>
                  <a:pt x="358470" y="225196"/>
                </a:lnTo>
                <a:lnTo>
                  <a:pt x="358902" y="226275"/>
                </a:lnTo>
                <a:lnTo>
                  <a:pt x="359321" y="227469"/>
                </a:lnTo>
                <a:lnTo>
                  <a:pt x="359879" y="228676"/>
                </a:lnTo>
                <a:lnTo>
                  <a:pt x="360299" y="229882"/>
                </a:lnTo>
                <a:lnTo>
                  <a:pt x="360718" y="231089"/>
                </a:lnTo>
                <a:lnTo>
                  <a:pt x="361137" y="232155"/>
                </a:lnTo>
                <a:lnTo>
                  <a:pt x="361696" y="233362"/>
                </a:lnTo>
                <a:lnTo>
                  <a:pt x="362115" y="234556"/>
                </a:lnTo>
                <a:lnTo>
                  <a:pt x="362546" y="235762"/>
                </a:lnTo>
                <a:lnTo>
                  <a:pt x="362966" y="236956"/>
                </a:lnTo>
                <a:lnTo>
                  <a:pt x="363385" y="238163"/>
                </a:lnTo>
                <a:lnTo>
                  <a:pt x="363943" y="239242"/>
                </a:lnTo>
                <a:lnTo>
                  <a:pt x="364363" y="240449"/>
                </a:lnTo>
                <a:lnTo>
                  <a:pt x="364782" y="241655"/>
                </a:lnTo>
                <a:lnTo>
                  <a:pt x="365340" y="242849"/>
                </a:lnTo>
                <a:lnTo>
                  <a:pt x="365772" y="244043"/>
                </a:lnTo>
                <a:lnTo>
                  <a:pt x="366191" y="245122"/>
                </a:lnTo>
                <a:lnTo>
                  <a:pt x="366750" y="246329"/>
                </a:lnTo>
                <a:lnTo>
                  <a:pt x="367322" y="247522"/>
                </a:lnTo>
                <a:lnTo>
                  <a:pt x="367741" y="248729"/>
                </a:lnTo>
                <a:lnTo>
                  <a:pt x="368300" y="249935"/>
                </a:lnTo>
                <a:lnTo>
                  <a:pt x="368719" y="251015"/>
                </a:lnTo>
                <a:lnTo>
                  <a:pt x="369277" y="252221"/>
                </a:lnTo>
                <a:lnTo>
                  <a:pt x="369836" y="253415"/>
                </a:lnTo>
                <a:lnTo>
                  <a:pt x="370395" y="254609"/>
                </a:lnTo>
                <a:lnTo>
                  <a:pt x="370967" y="255816"/>
                </a:lnTo>
                <a:lnTo>
                  <a:pt x="371525" y="257022"/>
                </a:lnTo>
                <a:lnTo>
                  <a:pt x="372084" y="258089"/>
                </a:lnTo>
                <a:lnTo>
                  <a:pt x="372643" y="259295"/>
                </a:lnTo>
                <a:lnTo>
                  <a:pt x="373341" y="260502"/>
                </a:lnTo>
                <a:lnTo>
                  <a:pt x="373900" y="261708"/>
                </a:lnTo>
                <a:lnTo>
                  <a:pt x="374611" y="262902"/>
                </a:lnTo>
                <a:lnTo>
                  <a:pt x="375170" y="263982"/>
                </a:lnTo>
                <a:lnTo>
                  <a:pt x="375856" y="265188"/>
                </a:lnTo>
                <a:lnTo>
                  <a:pt x="376428" y="266395"/>
                </a:lnTo>
                <a:lnTo>
                  <a:pt x="377126" y="267588"/>
                </a:lnTo>
                <a:lnTo>
                  <a:pt x="377837" y="268782"/>
                </a:lnTo>
                <a:lnTo>
                  <a:pt x="378523" y="269862"/>
                </a:lnTo>
                <a:lnTo>
                  <a:pt x="379234" y="271068"/>
                </a:lnTo>
                <a:lnTo>
                  <a:pt x="379933" y="272275"/>
                </a:lnTo>
                <a:lnTo>
                  <a:pt x="380631" y="273469"/>
                </a:lnTo>
                <a:lnTo>
                  <a:pt x="381342" y="274675"/>
                </a:lnTo>
                <a:lnTo>
                  <a:pt x="382041" y="275882"/>
                </a:lnTo>
                <a:lnTo>
                  <a:pt x="382879" y="276961"/>
                </a:lnTo>
                <a:lnTo>
                  <a:pt x="383578" y="278168"/>
                </a:lnTo>
                <a:lnTo>
                  <a:pt x="384289" y="279349"/>
                </a:lnTo>
                <a:lnTo>
                  <a:pt x="385127" y="280555"/>
                </a:lnTo>
                <a:lnTo>
                  <a:pt x="385826" y="281762"/>
                </a:lnTo>
                <a:lnTo>
                  <a:pt x="386664" y="282841"/>
                </a:lnTo>
                <a:lnTo>
                  <a:pt x="387375" y="284035"/>
                </a:lnTo>
                <a:lnTo>
                  <a:pt x="388213" y="285241"/>
                </a:lnTo>
                <a:lnTo>
                  <a:pt x="388912" y="286448"/>
                </a:lnTo>
                <a:lnTo>
                  <a:pt x="389750" y="287642"/>
                </a:lnTo>
                <a:lnTo>
                  <a:pt x="390461" y="288734"/>
                </a:lnTo>
                <a:lnTo>
                  <a:pt x="391287" y="289915"/>
                </a:lnTo>
                <a:lnTo>
                  <a:pt x="391998" y="291122"/>
                </a:lnTo>
                <a:lnTo>
                  <a:pt x="392836" y="292328"/>
                </a:lnTo>
                <a:lnTo>
                  <a:pt x="393534" y="293535"/>
                </a:lnTo>
                <a:lnTo>
                  <a:pt x="394373" y="294728"/>
                </a:lnTo>
                <a:lnTo>
                  <a:pt x="395084" y="295808"/>
                </a:lnTo>
                <a:lnTo>
                  <a:pt x="395935" y="297014"/>
                </a:lnTo>
                <a:lnTo>
                  <a:pt x="396621" y="298221"/>
                </a:lnTo>
                <a:lnTo>
                  <a:pt x="397332" y="299415"/>
                </a:lnTo>
                <a:lnTo>
                  <a:pt x="398030" y="300608"/>
                </a:lnTo>
                <a:lnTo>
                  <a:pt x="398868" y="301688"/>
                </a:lnTo>
                <a:lnTo>
                  <a:pt x="399580" y="302894"/>
                </a:lnTo>
                <a:lnTo>
                  <a:pt x="400265" y="304101"/>
                </a:lnTo>
                <a:lnTo>
                  <a:pt x="400824" y="305295"/>
                </a:lnTo>
                <a:lnTo>
                  <a:pt x="401535" y="306501"/>
                </a:lnTo>
                <a:lnTo>
                  <a:pt x="402234" y="307581"/>
                </a:lnTo>
                <a:lnTo>
                  <a:pt x="402805" y="308787"/>
                </a:lnTo>
                <a:lnTo>
                  <a:pt x="403491" y="309981"/>
                </a:lnTo>
                <a:lnTo>
                  <a:pt x="404050" y="311188"/>
                </a:lnTo>
                <a:lnTo>
                  <a:pt x="404622" y="312381"/>
                </a:lnTo>
                <a:lnTo>
                  <a:pt x="405180" y="313588"/>
                </a:lnTo>
                <a:lnTo>
                  <a:pt x="405739" y="314667"/>
                </a:lnTo>
                <a:lnTo>
                  <a:pt x="406298" y="315861"/>
                </a:lnTo>
                <a:lnTo>
                  <a:pt x="406869" y="317068"/>
                </a:lnTo>
                <a:lnTo>
                  <a:pt x="407289" y="318274"/>
                </a:lnTo>
                <a:lnTo>
                  <a:pt x="407695" y="319468"/>
                </a:lnTo>
                <a:lnTo>
                  <a:pt x="408114" y="320547"/>
                </a:lnTo>
                <a:lnTo>
                  <a:pt x="408546" y="321754"/>
                </a:lnTo>
                <a:lnTo>
                  <a:pt x="408965" y="322948"/>
                </a:lnTo>
                <a:lnTo>
                  <a:pt x="409244" y="324154"/>
                </a:lnTo>
                <a:lnTo>
                  <a:pt x="409676" y="325348"/>
                </a:lnTo>
                <a:lnTo>
                  <a:pt x="409943" y="326428"/>
                </a:lnTo>
                <a:lnTo>
                  <a:pt x="410235" y="327634"/>
                </a:lnTo>
                <a:lnTo>
                  <a:pt x="410514" y="328841"/>
                </a:lnTo>
                <a:lnTo>
                  <a:pt x="410654" y="330047"/>
                </a:lnTo>
                <a:lnTo>
                  <a:pt x="410933" y="331241"/>
                </a:lnTo>
                <a:lnTo>
                  <a:pt x="411073" y="332447"/>
                </a:lnTo>
                <a:lnTo>
                  <a:pt x="411213" y="333527"/>
                </a:lnTo>
                <a:lnTo>
                  <a:pt x="411213" y="334721"/>
                </a:lnTo>
                <a:lnTo>
                  <a:pt x="411353" y="335914"/>
                </a:lnTo>
                <a:lnTo>
                  <a:pt x="411353" y="337121"/>
                </a:lnTo>
                <a:lnTo>
                  <a:pt x="411353" y="338327"/>
                </a:lnTo>
                <a:lnTo>
                  <a:pt x="411353" y="339407"/>
                </a:lnTo>
                <a:lnTo>
                  <a:pt x="411353" y="340613"/>
                </a:lnTo>
                <a:lnTo>
                  <a:pt x="411213" y="341807"/>
                </a:lnTo>
                <a:lnTo>
                  <a:pt x="411213" y="343014"/>
                </a:lnTo>
                <a:lnTo>
                  <a:pt x="411073" y="344208"/>
                </a:lnTo>
                <a:lnTo>
                  <a:pt x="410781" y="345300"/>
                </a:lnTo>
                <a:lnTo>
                  <a:pt x="410654" y="346481"/>
                </a:lnTo>
                <a:lnTo>
                  <a:pt x="410362" y="347687"/>
                </a:lnTo>
                <a:lnTo>
                  <a:pt x="410235" y="348894"/>
                </a:lnTo>
                <a:lnTo>
                  <a:pt x="409943" y="350100"/>
                </a:lnTo>
                <a:lnTo>
                  <a:pt x="409524" y="351294"/>
                </a:lnTo>
                <a:lnTo>
                  <a:pt x="409244" y="352374"/>
                </a:lnTo>
                <a:lnTo>
                  <a:pt x="408825" y="353580"/>
                </a:lnTo>
                <a:lnTo>
                  <a:pt x="408406" y="354787"/>
                </a:lnTo>
                <a:lnTo>
                  <a:pt x="407987" y="355980"/>
                </a:lnTo>
                <a:lnTo>
                  <a:pt x="407568" y="357174"/>
                </a:lnTo>
                <a:lnTo>
                  <a:pt x="407009" y="358254"/>
                </a:lnTo>
                <a:lnTo>
                  <a:pt x="406577" y="359460"/>
                </a:lnTo>
                <a:lnTo>
                  <a:pt x="406019" y="360667"/>
                </a:lnTo>
                <a:lnTo>
                  <a:pt x="405472" y="361861"/>
                </a:lnTo>
                <a:lnTo>
                  <a:pt x="404761" y="363067"/>
                </a:lnTo>
                <a:lnTo>
                  <a:pt x="404202" y="364147"/>
                </a:lnTo>
                <a:lnTo>
                  <a:pt x="403491" y="365353"/>
                </a:lnTo>
                <a:lnTo>
                  <a:pt x="402805" y="366560"/>
                </a:lnTo>
                <a:lnTo>
                  <a:pt x="402094" y="367741"/>
                </a:lnTo>
                <a:lnTo>
                  <a:pt x="401396" y="368947"/>
                </a:lnTo>
                <a:lnTo>
                  <a:pt x="400697" y="370154"/>
                </a:lnTo>
                <a:lnTo>
                  <a:pt x="399846" y="371233"/>
                </a:lnTo>
                <a:lnTo>
                  <a:pt x="399008" y="372427"/>
                </a:lnTo>
                <a:lnTo>
                  <a:pt x="398170" y="373633"/>
                </a:lnTo>
                <a:lnTo>
                  <a:pt x="397332" y="374840"/>
                </a:lnTo>
                <a:lnTo>
                  <a:pt x="396481" y="376046"/>
                </a:lnTo>
                <a:lnTo>
                  <a:pt x="395503" y="377126"/>
                </a:lnTo>
                <a:lnTo>
                  <a:pt x="394665" y="378320"/>
                </a:lnTo>
                <a:lnTo>
                  <a:pt x="393687" y="379514"/>
                </a:lnTo>
                <a:lnTo>
                  <a:pt x="392709" y="380720"/>
                </a:lnTo>
                <a:lnTo>
                  <a:pt x="391718" y="381914"/>
                </a:lnTo>
                <a:lnTo>
                  <a:pt x="390728" y="382993"/>
                </a:lnTo>
                <a:lnTo>
                  <a:pt x="389610" y="384200"/>
                </a:lnTo>
                <a:lnTo>
                  <a:pt x="388632" y="385406"/>
                </a:lnTo>
                <a:lnTo>
                  <a:pt x="387502" y="386613"/>
                </a:lnTo>
                <a:lnTo>
                  <a:pt x="386397" y="387807"/>
                </a:lnTo>
                <a:lnTo>
                  <a:pt x="385267" y="389000"/>
                </a:lnTo>
                <a:lnTo>
                  <a:pt x="384149" y="390093"/>
                </a:lnTo>
                <a:lnTo>
                  <a:pt x="383019" y="391286"/>
                </a:lnTo>
                <a:lnTo>
                  <a:pt x="381901" y="392493"/>
                </a:lnTo>
                <a:lnTo>
                  <a:pt x="380631" y="393687"/>
                </a:lnTo>
                <a:lnTo>
                  <a:pt x="379374" y="394893"/>
                </a:lnTo>
                <a:lnTo>
                  <a:pt x="378256" y="395973"/>
                </a:lnTo>
                <a:lnTo>
                  <a:pt x="376986" y="397179"/>
                </a:lnTo>
                <a:lnTo>
                  <a:pt x="375729" y="398373"/>
                </a:lnTo>
                <a:lnTo>
                  <a:pt x="374459" y="399580"/>
                </a:lnTo>
                <a:lnTo>
                  <a:pt x="373062" y="400773"/>
                </a:lnTo>
                <a:lnTo>
                  <a:pt x="371805" y="401866"/>
                </a:lnTo>
                <a:lnTo>
                  <a:pt x="370395" y="403059"/>
                </a:lnTo>
                <a:lnTo>
                  <a:pt x="369138" y="404253"/>
                </a:lnTo>
                <a:lnTo>
                  <a:pt x="367741" y="405460"/>
                </a:lnTo>
                <a:lnTo>
                  <a:pt x="366331" y="406666"/>
                </a:lnTo>
                <a:lnTo>
                  <a:pt x="364921" y="407860"/>
                </a:lnTo>
                <a:lnTo>
                  <a:pt x="363524" y="408939"/>
                </a:lnTo>
                <a:lnTo>
                  <a:pt x="362115" y="410146"/>
                </a:lnTo>
                <a:lnTo>
                  <a:pt x="360578" y="411352"/>
                </a:lnTo>
                <a:lnTo>
                  <a:pt x="359181" y="412546"/>
                </a:lnTo>
                <a:lnTo>
                  <a:pt x="357784" y="413740"/>
                </a:lnTo>
                <a:lnTo>
                  <a:pt x="356235" y="414820"/>
                </a:lnTo>
                <a:lnTo>
                  <a:pt x="354685" y="416026"/>
                </a:lnTo>
                <a:lnTo>
                  <a:pt x="353148" y="417233"/>
                </a:lnTo>
                <a:lnTo>
                  <a:pt x="351739" y="418426"/>
                </a:lnTo>
                <a:lnTo>
                  <a:pt x="350202" y="419633"/>
                </a:lnTo>
                <a:lnTo>
                  <a:pt x="348665" y="420712"/>
                </a:lnTo>
                <a:lnTo>
                  <a:pt x="346976" y="421919"/>
                </a:lnTo>
                <a:lnTo>
                  <a:pt x="345440" y="423125"/>
                </a:lnTo>
                <a:lnTo>
                  <a:pt x="343890" y="424306"/>
                </a:lnTo>
                <a:lnTo>
                  <a:pt x="342201" y="425513"/>
                </a:lnTo>
                <a:lnTo>
                  <a:pt x="340664" y="426719"/>
                </a:lnTo>
                <a:lnTo>
                  <a:pt x="338975" y="427799"/>
                </a:lnTo>
                <a:lnTo>
                  <a:pt x="337439" y="429005"/>
                </a:lnTo>
                <a:lnTo>
                  <a:pt x="335749" y="430199"/>
                </a:lnTo>
                <a:lnTo>
                  <a:pt x="334213" y="431406"/>
                </a:lnTo>
                <a:lnTo>
                  <a:pt x="332524" y="432612"/>
                </a:lnTo>
                <a:lnTo>
                  <a:pt x="330860" y="433692"/>
                </a:lnTo>
                <a:lnTo>
                  <a:pt x="329171" y="434886"/>
                </a:lnTo>
                <a:lnTo>
                  <a:pt x="327482" y="436079"/>
                </a:lnTo>
                <a:lnTo>
                  <a:pt x="325793" y="437286"/>
                </a:lnTo>
                <a:lnTo>
                  <a:pt x="324116" y="438492"/>
                </a:lnTo>
                <a:lnTo>
                  <a:pt x="322427" y="439572"/>
                </a:lnTo>
                <a:lnTo>
                  <a:pt x="320751" y="440766"/>
                </a:lnTo>
                <a:lnTo>
                  <a:pt x="319074" y="441972"/>
                </a:lnTo>
                <a:lnTo>
                  <a:pt x="317385" y="443179"/>
                </a:lnTo>
                <a:lnTo>
                  <a:pt x="315696" y="444372"/>
                </a:lnTo>
                <a:lnTo>
                  <a:pt x="314020" y="445566"/>
                </a:lnTo>
                <a:lnTo>
                  <a:pt x="312191" y="446658"/>
                </a:lnTo>
                <a:lnTo>
                  <a:pt x="310515" y="447852"/>
                </a:lnTo>
                <a:lnTo>
                  <a:pt x="308825" y="449059"/>
                </a:lnTo>
                <a:lnTo>
                  <a:pt x="307136" y="450253"/>
                </a:lnTo>
                <a:lnTo>
                  <a:pt x="305460" y="451459"/>
                </a:lnTo>
                <a:lnTo>
                  <a:pt x="303784" y="452539"/>
                </a:lnTo>
                <a:lnTo>
                  <a:pt x="301955" y="453745"/>
                </a:lnTo>
                <a:lnTo>
                  <a:pt x="300266" y="454939"/>
                </a:lnTo>
                <a:lnTo>
                  <a:pt x="298589" y="456145"/>
                </a:lnTo>
                <a:lnTo>
                  <a:pt x="296913" y="457339"/>
                </a:lnTo>
                <a:lnTo>
                  <a:pt x="288493" y="463232"/>
                </a:lnTo>
                <a:lnTo>
                  <a:pt x="286816" y="464438"/>
                </a:lnTo>
                <a:lnTo>
                  <a:pt x="285267" y="465518"/>
                </a:lnTo>
                <a:lnTo>
                  <a:pt x="283591" y="466712"/>
                </a:lnTo>
                <a:lnTo>
                  <a:pt x="281901" y="467918"/>
                </a:lnTo>
                <a:lnTo>
                  <a:pt x="280365" y="469112"/>
                </a:lnTo>
                <a:lnTo>
                  <a:pt x="278676" y="470306"/>
                </a:lnTo>
                <a:lnTo>
                  <a:pt x="277126" y="471385"/>
                </a:lnTo>
                <a:lnTo>
                  <a:pt x="275590" y="472592"/>
                </a:lnTo>
                <a:lnTo>
                  <a:pt x="273900" y="473798"/>
                </a:lnTo>
                <a:lnTo>
                  <a:pt x="272364" y="475005"/>
                </a:lnTo>
                <a:lnTo>
                  <a:pt x="270827" y="476199"/>
                </a:lnTo>
                <a:lnTo>
                  <a:pt x="269278" y="477278"/>
                </a:lnTo>
                <a:lnTo>
                  <a:pt x="267741" y="478485"/>
                </a:lnTo>
                <a:lnTo>
                  <a:pt x="266331" y="479691"/>
                </a:lnTo>
                <a:lnTo>
                  <a:pt x="264782" y="480872"/>
                </a:lnTo>
                <a:lnTo>
                  <a:pt x="263385" y="482079"/>
                </a:lnTo>
                <a:lnTo>
                  <a:pt x="261848" y="483285"/>
                </a:lnTo>
                <a:lnTo>
                  <a:pt x="260451" y="484365"/>
                </a:lnTo>
                <a:lnTo>
                  <a:pt x="259041" y="485571"/>
                </a:lnTo>
                <a:lnTo>
                  <a:pt x="257644" y="486765"/>
                </a:lnTo>
                <a:lnTo>
                  <a:pt x="256235" y="487972"/>
                </a:lnTo>
                <a:lnTo>
                  <a:pt x="254825" y="489178"/>
                </a:lnTo>
                <a:lnTo>
                  <a:pt x="253580" y="490258"/>
                </a:lnTo>
                <a:lnTo>
                  <a:pt x="252171" y="491451"/>
                </a:lnTo>
                <a:lnTo>
                  <a:pt x="250913" y="492645"/>
                </a:lnTo>
                <a:lnTo>
                  <a:pt x="249643" y="493852"/>
                </a:lnTo>
                <a:lnTo>
                  <a:pt x="248373" y="495058"/>
                </a:lnTo>
                <a:lnTo>
                  <a:pt x="247116" y="496138"/>
                </a:lnTo>
                <a:lnTo>
                  <a:pt x="245859" y="497331"/>
                </a:lnTo>
                <a:lnTo>
                  <a:pt x="244729" y="498538"/>
                </a:lnTo>
                <a:lnTo>
                  <a:pt x="243471" y="499744"/>
                </a:lnTo>
                <a:lnTo>
                  <a:pt x="242354" y="500951"/>
                </a:lnTo>
                <a:lnTo>
                  <a:pt x="241223" y="502132"/>
                </a:lnTo>
                <a:lnTo>
                  <a:pt x="240106" y="503224"/>
                </a:lnTo>
                <a:lnTo>
                  <a:pt x="238988" y="504418"/>
                </a:lnTo>
                <a:lnTo>
                  <a:pt x="237998" y="505625"/>
                </a:lnTo>
                <a:lnTo>
                  <a:pt x="236880" y="506818"/>
                </a:lnTo>
                <a:lnTo>
                  <a:pt x="235902" y="508025"/>
                </a:lnTo>
                <a:lnTo>
                  <a:pt x="234924" y="509104"/>
                </a:lnTo>
                <a:lnTo>
                  <a:pt x="233934" y="510311"/>
                </a:lnTo>
                <a:lnTo>
                  <a:pt x="232956" y="511517"/>
                </a:lnTo>
                <a:lnTo>
                  <a:pt x="231965" y="512711"/>
                </a:lnTo>
                <a:lnTo>
                  <a:pt x="231127" y="513905"/>
                </a:lnTo>
                <a:lnTo>
                  <a:pt x="230149" y="514997"/>
                </a:lnTo>
                <a:lnTo>
                  <a:pt x="229298" y="516191"/>
                </a:lnTo>
                <a:lnTo>
                  <a:pt x="228460" y="517385"/>
                </a:lnTo>
                <a:lnTo>
                  <a:pt x="227634" y="518591"/>
                </a:lnTo>
                <a:lnTo>
                  <a:pt x="226783" y="519798"/>
                </a:lnTo>
                <a:lnTo>
                  <a:pt x="226085" y="521004"/>
                </a:lnTo>
                <a:lnTo>
                  <a:pt x="225234" y="522084"/>
                </a:lnTo>
                <a:lnTo>
                  <a:pt x="224536" y="523278"/>
                </a:lnTo>
                <a:lnTo>
                  <a:pt x="223837" y="524484"/>
                </a:lnTo>
                <a:lnTo>
                  <a:pt x="223139" y="525691"/>
                </a:lnTo>
                <a:lnTo>
                  <a:pt x="222427" y="526884"/>
                </a:lnTo>
                <a:lnTo>
                  <a:pt x="221742" y="527964"/>
                </a:lnTo>
                <a:lnTo>
                  <a:pt x="221030" y="529158"/>
                </a:lnTo>
                <a:lnTo>
                  <a:pt x="220472" y="530364"/>
                </a:lnTo>
                <a:lnTo>
                  <a:pt x="219913" y="531571"/>
                </a:lnTo>
                <a:lnTo>
                  <a:pt x="219202" y="532764"/>
                </a:lnTo>
                <a:lnTo>
                  <a:pt x="218655" y="533844"/>
                </a:lnTo>
                <a:lnTo>
                  <a:pt x="218224" y="535050"/>
                </a:lnTo>
                <a:lnTo>
                  <a:pt x="217665" y="536257"/>
                </a:lnTo>
                <a:lnTo>
                  <a:pt x="217093" y="537451"/>
                </a:lnTo>
                <a:lnTo>
                  <a:pt x="216687" y="538645"/>
                </a:lnTo>
                <a:lnTo>
                  <a:pt x="216115" y="539851"/>
                </a:lnTo>
                <a:lnTo>
                  <a:pt x="215696" y="540931"/>
                </a:lnTo>
                <a:lnTo>
                  <a:pt x="215277" y="542137"/>
                </a:lnTo>
                <a:lnTo>
                  <a:pt x="214858" y="543331"/>
                </a:lnTo>
                <a:lnTo>
                  <a:pt x="214439" y="544537"/>
                </a:lnTo>
                <a:lnTo>
                  <a:pt x="214020" y="545744"/>
                </a:lnTo>
                <a:lnTo>
                  <a:pt x="213601" y="546823"/>
                </a:lnTo>
                <a:lnTo>
                  <a:pt x="213182" y="548030"/>
                </a:lnTo>
                <a:lnTo>
                  <a:pt x="212890" y="549211"/>
                </a:lnTo>
                <a:lnTo>
                  <a:pt x="212471" y="550417"/>
                </a:lnTo>
                <a:lnTo>
                  <a:pt x="212204" y="551624"/>
                </a:lnTo>
                <a:lnTo>
                  <a:pt x="211912" y="552703"/>
                </a:lnTo>
                <a:lnTo>
                  <a:pt x="211632" y="553897"/>
                </a:lnTo>
                <a:lnTo>
                  <a:pt x="211353" y="555104"/>
                </a:lnTo>
                <a:lnTo>
                  <a:pt x="211074" y="556310"/>
                </a:lnTo>
                <a:lnTo>
                  <a:pt x="210794" y="557517"/>
                </a:lnTo>
                <a:lnTo>
                  <a:pt x="210515" y="558711"/>
                </a:lnTo>
                <a:lnTo>
                  <a:pt x="210223" y="559790"/>
                </a:lnTo>
                <a:lnTo>
                  <a:pt x="209956" y="560984"/>
                </a:lnTo>
                <a:lnTo>
                  <a:pt x="209804" y="562190"/>
                </a:lnTo>
                <a:lnTo>
                  <a:pt x="209537" y="563397"/>
                </a:lnTo>
                <a:lnTo>
                  <a:pt x="209384" y="564591"/>
                </a:lnTo>
                <a:lnTo>
                  <a:pt x="209118" y="565670"/>
                </a:lnTo>
                <a:lnTo>
                  <a:pt x="208978" y="566877"/>
                </a:lnTo>
                <a:lnTo>
                  <a:pt x="208826" y="568083"/>
                </a:lnTo>
                <a:lnTo>
                  <a:pt x="208686" y="569277"/>
                </a:lnTo>
                <a:lnTo>
                  <a:pt x="208407" y="570471"/>
                </a:lnTo>
                <a:lnTo>
                  <a:pt x="208267" y="571563"/>
                </a:lnTo>
                <a:lnTo>
                  <a:pt x="208127" y="572757"/>
                </a:lnTo>
                <a:lnTo>
                  <a:pt x="207987" y="573963"/>
                </a:lnTo>
                <a:lnTo>
                  <a:pt x="207848" y="575157"/>
                </a:lnTo>
                <a:lnTo>
                  <a:pt x="207708" y="576364"/>
                </a:lnTo>
                <a:lnTo>
                  <a:pt x="207708" y="577570"/>
                </a:lnTo>
                <a:lnTo>
                  <a:pt x="207556" y="578650"/>
                </a:lnTo>
                <a:lnTo>
                  <a:pt x="207429" y="579843"/>
                </a:lnTo>
                <a:lnTo>
                  <a:pt x="207289" y="581050"/>
                </a:lnTo>
                <a:lnTo>
                  <a:pt x="207289" y="582244"/>
                </a:lnTo>
                <a:lnTo>
                  <a:pt x="207149" y="583450"/>
                </a:lnTo>
                <a:lnTo>
                  <a:pt x="207010" y="584530"/>
                </a:lnTo>
                <a:lnTo>
                  <a:pt x="207010" y="585723"/>
                </a:lnTo>
                <a:lnTo>
                  <a:pt x="206870" y="586930"/>
                </a:lnTo>
                <a:lnTo>
                  <a:pt x="206870" y="588136"/>
                </a:lnTo>
                <a:lnTo>
                  <a:pt x="206730" y="589343"/>
                </a:lnTo>
                <a:lnTo>
                  <a:pt x="206730" y="590410"/>
                </a:lnTo>
                <a:lnTo>
                  <a:pt x="206578" y="591616"/>
                </a:lnTo>
                <a:lnTo>
                  <a:pt x="206578" y="592823"/>
                </a:lnTo>
                <a:lnTo>
                  <a:pt x="206451" y="594029"/>
                </a:lnTo>
                <a:lnTo>
                  <a:pt x="206451" y="595210"/>
                </a:lnTo>
                <a:lnTo>
                  <a:pt x="206451" y="596417"/>
                </a:lnTo>
                <a:lnTo>
                  <a:pt x="206311" y="597496"/>
                </a:lnTo>
                <a:lnTo>
                  <a:pt x="206311" y="598703"/>
                </a:lnTo>
                <a:lnTo>
                  <a:pt x="206311" y="599909"/>
                </a:lnTo>
                <a:lnTo>
                  <a:pt x="206159" y="601103"/>
                </a:lnTo>
                <a:lnTo>
                  <a:pt x="206159" y="602310"/>
                </a:lnTo>
                <a:lnTo>
                  <a:pt x="205181" y="60231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213094" y="6475255"/>
            <a:ext cx="411480" cy="599440"/>
          </a:xfrm>
          <a:custGeom>
            <a:avLst/>
            <a:gdLst/>
            <a:ahLst/>
            <a:cxnLst/>
            <a:rect l="l" t="t" r="r" b="b"/>
            <a:pathLst>
              <a:path w="411479" h="599440">
                <a:moveTo>
                  <a:pt x="207975" y="552449"/>
                </a:moveTo>
                <a:lnTo>
                  <a:pt x="203352" y="552449"/>
                </a:lnTo>
                <a:lnTo>
                  <a:pt x="204482" y="562609"/>
                </a:lnTo>
                <a:lnTo>
                  <a:pt x="204482" y="563879"/>
                </a:lnTo>
                <a:lnTo>
                  <a:pt x="204762" y="566419"/>
                </a:lnTo>
                <a:lnTo>
                  <a:pt x="204762" y="567689"/>
                </a:lnTo>
                <a:lnTo>
                  <a:pt x="205041" y="570229"/>
                </a:lnTo>
                <a:lnTo>
                  <a:pt x="205041" y="572769"/>
                </a:lnTo>
                <a:lnTo>
                  <a:pt x="205181" y="574039"/>
                </a:lnTo>
                <a:lnTo>
                  <a:pt x="205181" y="576579"/>
                </a:lnTo>
                <a:lnTo>
                  <a:pt x="205333" y="577849"/>
                </a:lnTo>
                <a:lnTo>
                  <a:pt x="205333" y="581659"/>
                </a:lnTo>
                <a:lnTo>
                  <a:pt x="205460" y="582929"/>
                </a:lnTo>
                <a:lnTo>
                  <a:pt x="205460" y="590549"/>
                </a:lnTo>
                <a:lnTo>
                  <a:pt x="205600" y="591819"/>
                </a:lnTo>
                <a:lnTo>
                  <a:pt x="205600" y="599439"/>
                </a:lnTo>
                <a:lnTo>
                  <a:pt x="205752" y="599439"/>
                </a:lnTo>
                <a:lnTo>
                  <a:pt x="205879" y="582929"/>
                </a:lnTo>
                <a:lnTo>
                  <a:pt x="206019" y="581659"/>
                </a:lnTo>
                <a:lnTo>
                  <a:pt x="206019" y="577849"/>
                </a:lnTo>
                <a:lnTo>
                  <a:pt x="206159" y="576579"/>
                </a:lnTo>
                <a:lnTo>
                  <a:pt x="206159" y="572769"/>
                </a:lnTo>
                <a:lnTo>
                  <a:pt x="206311" y="571499"/>
                </a:lnTo>
                <a:lnTo>
                  <a:pt x="206311" y="570229"/>
                </a:lnTo>
                <a:lnTo>
                  <a:pt x="206578" y="567689"/>
                </a:lnTo>
                <a:lnTo>
                  <a:pt x="206578" y="566419"/>
                </a:lnTo>
                <a:lnTo>
                  <a:pt x="206870" y="563879"/>
                </a:lnTo>
                <a:lnTo>
                  <a:pt x="206870" y="562609"/>
                </a:lnTo>
                <a:lnTo>
                  <a:pt x="207975" y="552449"/>
                </a:lnTo>
                <a:close/>
              </a:path>
              <a:path w="411479" h="599440">
                <a:moveTo>
                  <a:pt x="212204" y="535939"/>
                </a:moveTo>
                <a:lnTo>
                  <a:pt x="199148" y="535939"/>
                </a:lnTo>
                <a:lnTo>
                  <a:pt x="200418" y="539749"/>
                </a:lnTo>
                <a:lnTo>
                  <a:pt x="200685" y="541019"/>
                </a:lnTo>
                <a:lnTo>
                  <a:pt x="201104" y="542289"/>
                </a:lnTo>
                <a:lnTo>
                  <a:pt x="202514" y="548639"/>
                </a:lnTo>
                <a:lnTo>
                  <a:pt x="202666" y="549909"/>
                </a:lnTo>
                <a:lnTo>
                  <a:pt x="202933" y="551179"/>
                </a:lnTo>
                <a:lnTo>
                  <a:pt x="203085" y="552449"/>
                </a:lnTo>
                <a:lnTo>
                  <a:pt x="208267" y="552449"/>
                </a:lnTo>
                <a:lnTo>
                  <a:pt x="208407" y="551179"/>
                </a:lnTo>
                <a:lnTo>
                  <a:pt x="208686" y="549909"/>
                </a:lnTo>
                <a:lnTo>
                  <a:pt x="208826" y="548639"/>
                </a:lnTo>
                <a:lnTo>
                  <a:pt x="210223" y="542289"/>
                </a:lnTo>
                <a:lnTo>
                  <a:pt x="210642" y="541019"/>
                </a:lnTo>
                <a:lnTo>
                  <a:pt x="210934" y="539749"/>
                </a:lnTo>
                <a:lnTo>
                  <a:pt x="212204" y="535939"/>
                </a:lnTo>
                <a:close/>
              </a:path>
              <a:path w="411479" h="599440">
                <a:moveTo>
                  <a:pt x="220611" y="520699"/>
                </a:moveTo>
                <a:lnTo>
                  <a:pt x="190741" y="520699"/>
                </a:lnTo>
                <a:lnTo>
                  <a:pt x="193255" y="524509"/>
                </a:lnTo>
                <a:lnTo>
                  <a:pt x="195364" y="528319"/>
                </a:lnTo>
                <a:lnTo>
                  <a:pt x="195922" y="529589"/>
                </a:lnTo>
                <a:lnTo>
                  <a:pt x="196634" y="530859"/>
                </a:lnTo>
                <a:lnTo>
                  <a:pt x="197751" y="533399"/>
                </a:lnTo>
                <a:lnTo>
                  <a:pt x="198170" y="534669"/>
                </a:lnTo>
                <a:lnTo>
                  <a:pt x="198729" y="535939"/>
                </a:lnTo>
                <a:lnTo>
                  <a:pt x="212623" y="535939"/>
                </a:lnTo>
                <a:lnTo>
                  <a:pt x="213182" y="534669"/>
                </a:lnTo>
                <a:lnTo>
                  <a:pt x="213601" y="533399"/>
                </a:lnTo>
                <a:lnTo>
                  <a:pt x="215290" y="529589"/>
                </a:lnTo>
                <a:lnTo>
                  <a:pt x="218084" y="524509"/>
                </a:lnTo>
                <a:lnTo>
                  <a:pt x="218935" y="523239"/>
                </a:lnTo>
                <a:lnTo>
                  <a:pt x="219621" y="521969"/>
                </a:lnTo>
                <a:lnTo>
                  <a:pt x="220611" y="520699"/>
                </a:lnTo>
                <a:close/>
              </a:path>
              <a:path w="411479" h="599440">
                <a:moveTo>
                  <a:pt x="235902" y="505459"/>
                </a:moveTo>
                <a:lnTo>
                  <a:pt x="175450" y="505459"/>
                </a:lnTo>
                <a:lnTo>
                  <a:pt x="176847" y="506729"/>
                </a:lnTo>
                <a:lnTo>
                  <a:pt x="178384" y="507999"/>
                </a:lnTo>
                <a:lnTo>
                  <a:pt x="179654" y="509269"/>
                </a:lnTo>
                <a:lnTo>
                  <a:pt x="181051" y="510539"/>
                </a:lnTo>
                <a:lnTo>
                  <a:pt x="183591" y="513079"/>
                </a:lnTo>
                <a:lnTo>
                  <a:pt x="186944" y="516889"/>
                </a:lnTo>
                <a:lnTo>
                  <a:pt x="189903" y="520699"/>
                </a:lnTo>
                <a:lnTo>
                  <a:pt x="221449" y="520699"/>
                </a:lnTo>
                <a:lnTo>
                  <a:pt x="224396" y="516889"/>
                </a:lnTo>
                <a:lnTo>
                  <a:pt x="227761" y="513079"/>
                </a:lnTo>
                <a:lnTo>
                  <a:pt x="230289" y="510539"/>
                </a:lnTo>
                <a:lnTo>
                  <a:pt x="231698" y="509269"/>
                </a:lnTo>
                <a:lnTo>
                  <a:pt x="232943" y="507999"/>
                </a:lnTo>
                <a:lnTo>
                  <a:pt x="234492" y="506729"/>
                </a:lnTo>
                <a:lnTo>
                  <a:pt x="235902" y="505459"/>
                </a:lnTo>
                <a:close/>
              </a:path>
              <a:path w="411479" h="599440">
                <a:moveTo>
                  <a:pt x="262534" y="488949"/>
                </a:moveTo>
                <a:lnTo>
                  <a:pt x="148793" y="488949"/>
                </a:lnTo>
                <a:lnTo>
                  <a:pt x="153289" y="491489"/>
                </a:lnTo>
                <a:lnTo>
                  <a:pt x="159600" y="495299"/>
                </a:lnTo>
                <a:lnTo>
                  <a:pt x="161556" y="496569"/>
                </a:lnTo>
                <a:lnTo>
                  <a:pt x="163385" y="497839"/>
                </a:lnTo>
                <a:lnTo>
                  <a:pt x="165354" y="499109"/>
                </a:lnTo>
                <a:lnTo>
                  <a:pt x="167182" y="500379"/>
                </a:lnTo>
                <a:lnTo>
                  <a:pt x="168846" y="501649"/>
                </a:lnTo>
                <a:lnTo>
                  <a:pt x="170675" y="502919"/>
                </a:lnTo>
                <a:lnTo>
                  <a:pt x="172224" y="504189"/>
                </a:lnTo>
                <a:lnTo>
                  <a:pt x="173913" y="505459"/>
                </a:lnTo>
                <a:lnTo>
                  <a:pt x="237439" y="505459"/>
                </a:lnTo>
                <a:lnTo>
                  <a:pt x="238988" y="504189"/>
                </a:lnTo>
                <a:lnTo>
                  <a:pt x="242354" y="501649"/>
                </a:lnTo>
                <a:lnTo>
                  <a:pt x="247815" y="497839"/>
                </a:lnTo>
                <a:lnTo>
                  <a:pt x="251752" y="495299"/>
                </a:lnTo>
                <a:lnTo>
                  <a:pt x="258064" y="491489"/>
                </a:lnTo>
                <a:lnTo>
                  <a:pt x="262534" y="488949"/>
                </a:lnTo>
                <a:close/>
              </a:path>
              <a:path w="411479" h="599440">
                <a:moveTo>
                  <a:pt x="366471" y="365759"/>
                </a:moveTo>
                <a:lnTo>
                  <a:pt x="44881" y="365759"/>
                </a:lnTo>
                <a:lnTo>
                  <a:pt x="40944" y="368299"/>
                </a:lnTo>
                <a:lnTo>
                  <a:pt x="37299" y="370839"/>
                </a:lnTo>
                <a:lnTo>
                  <a:pt x="35344" y="372109"/>
                </a:lnTo>
                <a:lnTo>
                  <a:pt x="28054" y="377189"/>
                </a:lnTo>
                <a:lnTo>
                  <a:pt x="21310" y="380999"/>
                </a:lnTo>
                <a:lnTo>
                  <a:pt x="19621" y="382269"/>
                </a:lnTo>
                <a:lnTo>
                  <a:pt x="16548" y="384809"/>
                </a:lnTo>
                <a:lnTo>
                  <a:pt x="12331" y="388619"/>
                </a:lnTo>
                <a:lnTo>
                  <a:pt x="7429" y="393699"/>
                </a:lnTo>
                <a:lnTo>
                  <a:pt x="4483" y="396239"/>
                </a:lnTo>
                <a:lnTo>
                  <a:pt x="0" y="407669"/>
                </a:lnTo>
                <a:lnTo>
                  <a:pt x="0" y="410209"/>
                </a:lnTo>
                <a:lnTo>
                  <a:pt x="14859" y="429259"/>
                </a:lnTo>
                <a:lnTo>
                  <a:pt x="16548" y="430529"/>
                </a:lnTo>
                <a:lnTo>
                  <a:pt x="18376" y="431799"/>
                </a:lnTo>
                <a:lnTo>
                  <a:pt x="20332" y="433069"/>
                </a:lnTo>
                <a:lnTo>
                  <a:pt x="22161" y="434339"/>
                </a:lnTo>
                <a:lnTo>
                  <a:pt x="28473" y="438149"/>
                </a:lnTo>
                <a:lnTo>
                  <a:pt x="30708" y="439419"/>
                </a:lnTo>
                <a:lnTo>
                  <a:pt x="33096" y="440689"/>
                </a:lnTo>
                <a:lnTo>
                  <a:pt x="42913" y="444499"/>
                </a:lnTo>
                <a:lnTo>
                  <a:pt x="45440" y="445769"/>
                </a:lnTo>
                <a:lnTo>
                  <a:pt x="50774" y="448309"/>
                </a:lnTo>
                <a:lnTo>
                  <a:pt x="61976" y="453389"/>
                </a:lnTo>
                <a:lnTo>
                  <a:pt x="67868" y="455929"/>
                </a:lnTo>
                <a:lnTo>
                  <a:pt x="70688" y="457199"/>
                </a:lnTo>
                <a:lnTo>
                  <a:pt x="73621" y="458469"/>
                </a:lnTo>
                <a:lnTo>
                  <a:pt x="76720" y="458469"/>
                </a:lnTo>
                <a:lnTo>
                  <a:pt x="85547" y="462279"/>
                </a:lnTo>
                <a:lnTo>
                  <a:pt x="88633" y="463549"/>
                </a:lnTo>
                <a:lnTo>
                  <a:pt x="97459" y="467359"/>
                </a:lnTo>
                <a:lnTo>
                  <a:pt x="100558" y="468629"/>
                </a:lnTo>
                <a:lnTo>
                  <a:pt x="106438" y="471169"/>
                </a:lnTo>
                <a:lnTo>
                  <a:pt x="109245" y="472439"/>
                </a:lnTo>
                <a:lnTo>
                  <a:pt x="112204" y="473709"/>
                </a:lnTo>
                <a:lnTo>
                  <a:pt x="146418" y="488949"/>
                </a:lnTo>
                <a:lnTo>
                  <a:pt x="264934" y="488949"/>
                </a:lnTo>
                <a:lnTo>
                  <a:pt x="272072" y="485139"/>
                </a:lnTo>
                <a:lnTo>
                  <a:pt x="274612" y="483869"/>
                </a:lnTo>
                <a:lnTo>
                  <a:pt x="277279" y="482599"/>
                </a:lnTo>
                <a:lnTo>
                  <a:pt x="279793" y="481329"/>
                </a:lnTo>
                <a:lnTo>
                  <a:pt x="285127" y="478789"/>
                </a:lnTo>
                <a:lnTo>
                  <a:pt x="290728" y="476249"/>
                </a:lnTo>
                <a:lnTo>
                  <a:pt x="293395" y="474979"/>
                </a:lnTo>
                <a:lnTo>
                  <a:pt x="296354" y="473709"/>
                </a:lnTo>
                <a:lnTo>
                  <a:pt x="299148" y="473709"/>
                </a:lnTo>
                <a:lnTo>
                  <a:pt x="302094" y="472439"/>
                </a:lnTo>
                <a:lnTo>
                  <a:pt x="304901" y="471169"/>
                </a:lnTo>
                <a:lnTo>
                  <a:pt x="313740" y="467359"/>
                </a:lnTo>
                <a:lnTo>
                  <a:pt x="316826" y="466089"/>
                </a:lnTo>
                <a:lnTo>
                  <a:pt x="322719" y="463549"/>
                </a:lnTo>
                <a:lnTo>
                  <a:pt x="325793" y="462279"/>
                </a:lnTo>
                <a:lnTo>
                  <a:pt x="328739" y="461009"/>
                </a:lnTo>
                <a:lnTo>
                  <a:pt x="340525" y="457199"/>
                </a:lnTo>
                <a:lnTo>
                  <a:pt x="349351" y="453389"/>
                </a:lnTo>
                <a:lnTo>
                  <a:pt x="357771" y="449579"/>
                </a:lnTo>
                <a:lnTo>
                  <a:pt x="360438" y="448309"/>
                </a:lnTo>
                <a:lnTo>
                  <a:pt x="363245" y="447039"/>
                </a:lnTo>
                <a:lnTo>
                  <a:pt x="365912" y="445769"/>
                </a:lnTo>
                <a:lnTo>
                  <a:pt x="368427" y="444499"/>
                </a:lnTo>
                <a:lnTo>
                  <a:pt x="373481" y="443229"/>
                </a:lnTo>
                <a:lnTo>
                  <a:pt x="380631" y="439419"/>
                </a:lnTo>
                <a:lnTo>
                  <a:pt x="382879" y="438149"/>
                </a:lnTo>
                <a:lnTo>
                  <a:pt x="389191" y="434339"/>
                </a:lnTo>
                <a:lnTo>
                  <a:pt x="391020" y="433069"/>
                </a:lnTo>
                <a:lnTo>
                  <a:pt x="392976" y="431799"/>
                </a:lnTo>
                <a:lnTo>
                  <a:pt x="398018" y="427989"/>
                </a:lnTo>
                <a:lnTo>
                  <a:pt x="399567" y="427989"/>
                </a:lnTo>
                <a:lnTo>
                  <a:pt x="403644" y="424179"/>
                </a:lnTo>
                <a:lnTo>
                  <a:pt x="411073" y="411479"/>
                </a:lnTo>
                <a:lnTo>
                  <a:pt x="411353" y="410209"/>
                </a:lnTo>
                <a:lnTo>
                  <a:pt x="411353" y="407669"/>
                </a:lnTo>
                <a:lnTo>
                  <a:pt x="406869" y="396239"/>
                </a:lnTo>
                <a:lnTo>
                  <a:pt x="405892" y="396239"/>
                </a:lnTo>
                <a:lnTo>
                  <a:pt x="403910" y="393699"/>
                </a:lnTo>
                <a:lnTo>
                  <a:pt x="383298" y="377189"/>
                </a:lnTo>
                <a:lnTo>
                  <a:pt x="376008" y="372109"/>
                </a:lnTo>
                <a:lnTo>
                  <a:pt x="374053" y="370839"/>
                </a:lnTo>
                <a:lnTo>
                  <a:pt x="372224" y="369569"/>
                </a:lnTo>
                <a:lnTo>
                  <a:pt x="370255" y="368299"/>
                </a:lnTo>
                <a:lnTo>
                  <a:pt x="368427" y="367029"/>
                </a:lnTo>
                <a:lnTo>
                  <a:pt x="366471" y="365759"/>
                </a:lnTo>
                <a:close/>
              </a:path>
              <a:path w="411479" h="599440">
                <a:moveTo>
                  <a:pt x="340106" y="349249"/>
                </a:moveTo>
                <a:lnTo>
                  <a:pt x="71247" y="349249"/>
                </a:lnTo>
                <a:lnTo>
                  <a:pt x="65773" y="353059"/>
                </a:lnTo>
                <a:lnTo>
                  <a:pt x="63817" y="354329"/>
                </a:lnTo>
                <a:lnTo>
                  <a:pt x="60159" y="356869"/>
                </a:lnTo>
                <a:lnTo>
                  <a:pt x="56235" y="359409"/>
                </a:lnTo>
                <a:lnTo>
                  <a:pt x="54419" y="360679"/>
                </a:lnTo>
                <a:lnTo>
                  <a:pt x="52451" y="361949"/>
                </a:lnTo>
                <a:lnTo>
                  <a:pt x="50634" y="363219"/>
                </a:lnTo>
                <a:lnTo>
                  <a:pt x="46697" y="365759"/>
                </a:lnTo>
                <a:lnTo>
                  <a:pt x="364642" y="365759"/>
                </a:lnTo>
                <a:lnTo>
                  <a:pt x="360718" y="363219"/>
                </a:lnTo>
                <a:lnTo>
                  <a:pt x="358889" y="361949"/>
                </a:lnTo>
                <a:lnTo>
                  <a:pt x="354977" y="359409"/>
                </a:lnTo>
                <a:lnTo>
                  <a:pt x="353148" y="358139"/>
                </a:lnTo>
                <a:lnTo>
                  <a:pt x="351180" y="356869"/>
                </a:lnTo>
                <a:lnTo>
                  <a:pt x="347535" y="354329"/>
                </a:lnTo>
                <a:lnTo>
                  <a:pt x="345567" y="353059"/>
                </a:lnTo>
                <a:lnTo>
                  <a:pt x="340106" y="349249"/>
                </a:lnTo>
                <a:close/>
              </a:path>
              <a:path w="411479" h="599440">
                <a:moveTo>
                  <a:pt x="318223" y="334009"/>
                </a:moveTo>
                <a:lnTo>
                  <a:pt x="93129" y="334009"/>
                </a:lnTo>
                <a:lnTo>
                  <a:pt x="90030" y="336549"/>
                </a:lnTo>
                <a:lnTo>
                  <a:pt x="86677" y="339089"/>
                </a:lnTo>
                <a:lnTo>
                  <a:pt x="85128" y="340359"/>
                </a:lnTo>
                <a:lnTo>
                  <a:pt x="80073" y="344169"/>
                </a:lnTo>
                <a:lnTo>
                  <a:pt x="78257" y="345439"/>
                </a:lnTo>
                <a:lnTo>
                  <a:pt x="76581" y="346709"/>
                </a:lnTo>
                <a:lnTo>
                  <a:pt x="74752" y="347979"/>
                </a:lnTo>
                <a:lnTo>
                  <a:pt x="73063" y="349249"/>
                </a:lnTo>
                <a:lnTo>
                  <a:pt x="338277" y="349249"/>
                </a:lnTo>
                <a:lnTo>
                  <a:pt x="336588" y="347979"/>
                </a:lnTo>
                <a:lnTo>
                  <a:pt x="334772" y="346709"/>
                </a:lnTo>
                <a:lnTo>
                  <a:pt x="333095" y="345439"/>
                </a:lnTo>
                <a:lnTo>
                  <a:pt x="331279" y="344169"/>
                </a:lnTo>
                <a:lnTo>
                  <a:pt x="324535" y="339089"/>
                </a:lnTo>
                <a:lnTo>
                  <a:pt x="322986" y="337819"/>
                </a:lnTo>
                <a:lnTo>
                  <a:pt x="321310" y="336549"/>
                </a:lnTo>
                <a:lnTo>
                  <a:pt x="318223" y="334009"/>
                </a:lnTo>
                <a:close/>
              </a:path>
              <a:path w="411479" h="599440">
                <a:moveTo>
                  <a:pt x="298310" y="317499"/>
                </a:moveTo>
                <a:lnTo>
                  <a:pt x="113042" y="317499"/>
                </a:lnTo>
                <a:lnTo>
                  <a:pt x="111772" y="318769"/>
                </a:lnTo>
                <a:lnTo>
                  <a:pt x="110375" y="320039"/>
                </a:lnTo>
                <a:lnTo>
                  <a:pt x="109105" y="321309"/>
                </a:lnTo>
                <a:lnTo>
                  <a:pt x="103644" y="326389"/>
                </a:lnTo>
                <a:lnTo>
                  <a:pt x="100698" y="328929"/>
                </a:lnTo>
                <a:lnTo>
                  <a:pt x="99301" y="330199"/>
                </a:lnTo>
                <a:lnTo>
                  <a:pt x="94665" y="334009"/>
                </a:lnTo>
                <a:lnTo>
                  <a:pt x="316674" y="334009"/>
                </a:lnTo>
                <a:lnTo>
                  <a:pt x="312051" y="330199"/>
                </a:lnTo>
                <a:lnTo>
                  <a:pt x="310642" y="328929"/>
                </a:lnTo>
                <a:lnTo>
                  <a:pt x="309105" y="327659"/>
                </a:lnTo>
                <a:lnTo>
                  <a:pt x="303491" y="322579"/>
                </a:lnTo>
                <a:lnTo>
                  <a:pt x="302234" y="321309"/>
                </a:lnTo>
                <a:lnTo>
                  <a:pt x="300837" y="320039"/>
                </a:lnTo>
                <a:lnTo>
                  <a:pt x="298310" y="317499"/>
                </a:lnTo>
                <a:close/>
              </a:path>
              <a:path w="411479" h="599440">
                <a:moveTo>
                  <a:pt x="282879" y="300989"/>
                </a:moveTo>
                <a:lnTo>
                  <a:pt x="128473" y="300989"/>
                </a:lnTo>
                <a:lnTo>
                  <a:pt x="127482" y="302259"/>
                </a:lnTo>
                <a:lnTo>
                  <a:pt x="126644" y="303529"/>
                </a:lnTo>
                <a:lnTo>
                  <a:pt x="125653" y="304799"/>
                </a:lnTo>
                <a:lnTo>
                  <a:pt x="123558" y="307339"/>
                </a:lnTo>
                <a:lnTo>
                  <a:pt x="122428" y="308609"/>
                </a:lnTo>
                <a:lnTo>
                  <a:pt x="121450" y="309879"/>
                </a:lnTo>
                <a:lnTo>
                  <a:pt x="120332" y="311149"/>
                </a:lnTo>
                <a:lnTo>
                  <a:pt x="117957" y="313689"/>
                </a:lnTo>
                <a:lnTo>
                  <a:pt x="116827" y="314959"/>
                </a:lnTo>
                <a:lnTo>
                  <a:pt x="114312" y="317499"/>
                </a:lnTo>
                <a:lnTo>
                  <a:pt x="297040" y="317499"/>
                </a:lnTo>
                <a:lnTo>
                  <a:pt x="294525" y="314959"/>
                </a:lnTo>
                <a:lnTo>
                  <a:pt x="293395" y="313689"/>
                </a:lnTo>
                <a:lnTo>
                  <a:pt x="292125" y="312419"/>
                </a:lnTo>
                <a:lnTo>
                  <a:pt x="289902" y="309879"/>
                </a:lnTo>
                <a:lnTo>
                  <a:pt x="288912" y="308609"/>
                </a:lnTo>
                <a:lnTo>
                  <a:pt x="286664" y="306069"/>
                </a:lnTo>
                <a:lnTo>
                  <a:pt x="283718" y="302259"/>
                </a:lnTo>
                <a:lnTo>
                  <a:pt x="282879" y="300989"/>
                </a:lnTo>
                <a:close/>
              </a:path>
              <a:path w="411479" h="599440">
                <a:moveTo>
                  <a:pt x="274320" y="285749"/>
                </a:moveTo>
                <a:lnTo>
                  <a:pt x="137020" y="285749"/>
                </a:lnTo>
                <a:lnTo>
                  <a:pt x="136182" y="288289"/>
                </a:lnTo>
                <a:lnTo>
                  <a:pt x="133934" y="293369"/>
                </a:lnTo>
                <a:lnTo>
                  <a:pt x="131826" y="297179"/>
                </a:lnTo>
                <a:lnTo>
                  <a:pt x="129311" y="300989"/>
                </a:lnTo>
                <a:lnTo>
                  <a:pt x="282041" y="300989"/>
                </a:lnTo>
                <a:lnTo>
                  <a:pt x="279514" y="297179"/>
                </a:lnTo>
                <a:lnTo>
                  <a:pt x="277406" y="293369"/>
                </a:lnTo>
                <a:lnTo>
                  <a:pt x="276847" y="292099"/>
                </a:lnTo>
                <a:lnTo>
                  <a:pt x="276148" y="290829"/>
                </a:lnTo>
                <a:lnTo>
                  <a:pt x="275717" y="289559"/>
                </a:lnTo>
                <a:lnTo>
                  <a:pt x="275170" y="288289"/>
                </a:lnTo>
                <a:lnTo>
                  <a:pt x="274320" y="285749"/>
                </a:lnTo>
                <a:close/>
              </a:path>
              <a:path w="411479" h="599440">
                <a:moveTo>
                  <a:pt x="300977" y="162559"/>
                </a:moveTo>
                <a:lnTo>
                  <a:pt x="110375" y="162559"/>
                </a:lnTo>
                <a:lnTo>
                  <a:pt x="109397" y="163829"/>
                </a:lnTo>
                <a:lnTo>
                  <a:pt x="106019" y="168909"/>
                </a:lnTo>
                <a:lnTo>
                  <a:pt x="104622" y="171449"/>
                </a:lnTo>
                <a:lnTo>
                  <a:pt x="103771" y="172719"/>
                </a:lnTo>
                <a:lnTo>
                  <a:pt x="103212" y="173989"/>
                </a:lnTo>
                <a:lnTo>
                  <a:pt x="101815" y="176529"/>
                </a:lnTo>
                <a:lnTo>
                  <a:pt x="100698" y="177799"/>
                </a:lnTo>
                <a:lnTo>
                  <a:pt x="100126" y="179069"/>
                </a:lnTo>
                <a:lnTo>
                  <a:pt x="99707" y="180339"/>
                </a:lnTo>
                <a:lnTo>
                  <a:pt x="99148" y="181609"/>
                </a:lnTo>
                <a:lnTo>
                  <a:pt x="98310" y="184149"/>
                </a:lnTo>
                <a:lnTo>
                  <a:pt x="97751" y="186689"/>
                </a:lnTo>
                <a:lnTo>
                  <a:pt x="97332" y="187959"/>
                </a:lnTo>
                <a:lnTo>
                  <a:pt x="97193" y="189229"/>
                </a:lnTo>
                <a:lnTo>
                  <a:pt x="96901" y="190499"/>
                </a:lnTo>
                <a:lnTo>
                  <a:pt x="96774" y="191769"/>
                </a:lnTo>
                <a:lnTo>
                  <a:pt x="96481" y="193039"/>
                </a:lnTo>
                <a:lnTo>
                  <a:pt x="96481" y="194309"/>
                </a:lnTo>
                <a:lnTo>
                  <a:pt x="96342" y="195579"/>
                </a:lnTo>
                <a:lnTo>
                  <a:pt x="96481" y="196849"/>
                </a:lnTo>
                <a:lnTo>
                  <a:pt x="96481" y="198119"/>
                </a:lnTo>
                <a:lnTo>
                  <a:pt x="97053" y="203199"/>
                </a:lnTo>
                <a:lnTo>
                  <a:pt x="97891" y="207009"/>
                </a:lnTo>
                <a:lnTo>
                  <a:pt x="99148" y="209549"/>
                </a:lnTo>
                <a:lnTo>
                  <a:pt x="99568" y="210819"/>
                </a:lnTo>
                <a:lnTo>
                  <a:pt x="101815" y="215899"/>
                </a:lnTo>
                <a:lnTo>
                  <a:pt x="104622" y="220979"/>
                </a:lnTo>
                <a:lnTo>
                  <a:pt x="105460" y="222249"/>
                </a:lnTo>
                <a:lnTo>
                  <a:pt x="106172" y="223519"/>
                </a:lnTo>
                <a:lnTo>
                  <a:pt x="108686" y="226059"/>
                </a:lnTo>
                <a:lnTo>
                  <a:pt x="110515" y="228599"/>
                </a:lnTo>
                <a:lnTo>
                  <a:pt x="111353" y="229869"/>
                </a:lnTo>
                <a:lnTo>
                  <a:pt x="114312" y="233679"/>
                </a:lnTo>
                <a:lnTo>
                  <a:pt x="115138" y="234949"/>
                </a:lnTo>
                <a:lnTo>
                  <a:pt x="118084" y="238759"/>
                </a:lnTo>
                <a:lnTo>
                  <a:pt x="122008" y="242569"/>
                </a:lnTo>
                <a:lnTo>
                  <a:pt x="123977" y="245109"/>
                </a:lnTo>
                <a:lnTo>
                  <a:pt x="124828" y="246379"/>
                </a:lnTo>
                <a:lnTo>
                  <a:pt x="126784" y="248919"/>
                </a:lnTo>
                <a:lnTo>
                  <a:pt x="130149" y="253999"/>
                </a:lnTo>
                <a:lnTo>
                  <a:pt x="130848" y="255269"/>
                </a:lnTo>
                <a:lnTo>
                  <a:pt x="131699" y="255269"/>
                </a:lnTo>
                <a:lnTo>
                  <a:pt x="133794" y="259079"/>
                </a:lnTo>
                <a:lnTo>
                  <a:pt x="136029" y="264159"/>
                </a:lnTo>
                <a:lnTo>
                  <a:pt x="137299" y="267969"/>
                </a:lnTo>
                <a:lnTo>
                  <a:pt x="138430" y="271779"/>
                </a:lnTo>
                <a:lnTo>
                  <a:pt x="138569" y="273049"/>
                </a:lnTo>
                <a:lnTo>
                  <a:pt x="138569" y="274319"/>
                </a:lnTo>
                <a:lnTo>
                  <a:pt x="138696" y="275589"/>
                </a:lnTo>
                <a:lnTo>
                  <a:pt x="138696" y="278129"/>
                </a:lnTo>
                <a:lnTo>
                  <a:pt x="138277" y="281939"/>
                </a:lnTo>
                <a:lnTo>
                  <a:pt x="137439" y="285749"/>
                </a:lnTo>
                <a:lnTo>
                  <a:pt x="273900" y="285749"/>
                </a:lnTo>
                <a:lnTo>
                  <a:pt x="273062" y="281939"/>
                </a:lnTo>
                <a:lnTo>
                  <a:pt x="272643" y="278129"/>
                </a:lnTo>
                <a:lnTo>
                  <a:pt x="272643" y="274319"/>
                </a:lnTo>
                <a:lnTo>
                  <a:pt x="272923" y="271779"/>
                </a:lnTo>
                <a:lnTo>
                  <a:pt x="273202" y="270509"/>
                </a:lnTo>
                <a:lnTo>
                  <a:pt x="273342" y="270509"/>
                </a:lnTo>
                <a:lnTo>
                  <a:pt x="273621" y="269239"/>
                </a:lnTo>
                <a:lnTo>
                  <a:pt x="275297" y="264159"/>
                </a:lnTo>
                <a:lnTo>
                  <a:pt x="277545" y="259079"/>
                </a:lnTo>
                <a:lnTo>
                  <a:pt x="278257" y="257809"/>
                </a:lnTo>
                <a:lnTo>
                  <a:pt x="280365" y="255269"/>
                </a:lnTo>
                <a:lnTo>
                  <a:pt x="281190" y="253999"/>
                </a:lnTo>
                <a:lnTo>
                  <a:pt x="284568" y="248919"/>
                </a:lnTo>
                <a:lnTo>
                  <a:pt x="285546" y="247649"/>
                </a:lnTo>
                <a:lnTo>
                  <a:pt x="286385" y="246379"/>
                </a:lnTo>
                <a:lnTo>
                  <a:pt x="289331" y="242569"/>
                </a:lnTo>
                <a:lnTo>
                  <a:pt x="293255" y="238759"/>
                </a:lnTo>
                <a:lnTo>
                  <a:pt x="295224" y="236219"/>
                </a:lnTo>
                <a:lnTo>
                  <a:pt x="296062" y="234949"/>
                </a:lnTo>
                <a:lnTo>
                  <a:pt x="299999" y="229869"/>
                </a:lnTo>
                <a:lnTo>
                  <a:pt x="301663" y="227329"/>
                </a:lnTo>
                <a:lnTo>
                  <a:pt x="302666" y="226059"/>
                </a:lnTo>
                <a:lnTo>
                  <a:pt x="303491" y="224789"/>
                </a:lnTo>
                <a:lnTo>
                  <a:pt x="305181" y="223519"/>
                </a:lnTo>
                <a:lnTo>
                  <a:pt x="305879" y="222249"/>
                </a:lnTo>
                <a:lnTo>
                  <a:pt x="306730" y="220979"/>
                </a:lnTo>
                <a:lnTo>
                  <a:pt x="309537" y="215899"/>
                </a:lnTo>
                <a:lnTo>
                  <a:pt x="311772" y="210819"/>
                </a:lnTo>
                <a:lnTo>
                  <a:pt x="312204" y="209549"/>
                </a:lnTo>
                <a:lnTo>
                  <a:pt x="313029" y="208279"/>
                </a:lnTo>
                <a:lnTo>
                  <a:pt x="313309" y="207009"/>
                </a:lnTo>
                <a:lnTo>
                  <a:pt x="313740" y="205739"/>
                </a:lnTo>
                <a:lnTo>
                  <a:pt x="314299" y="203199"/>
                </a:lnTo>
                <a:lnTo>
                  <a:pt x="314858" y="198119"/>
                </a:lnTo>
                <a:lnTo>
                  <a:pt x="314858" y="193039"/>
                </a:lnTo>
                <a:lnTo>
                  <a:pt x="314439" y="190499"/>
                </a:lnTo>
                <a:lnTo>
                  <a:pt x="313309" y="185419"/>
                </a:lnTo>
                <a:lnTo>
                  <a:pt x="312889" y="184149"/>
                </a:lnTo>
                <a:lnTo>
                  <a:pt x="312610" y="182879"/>
                </a:lnTo>
                <a:lnTo>
                  <a:pt x="312204" y="181609"/>
                </a:lnTo>
                <a:lnTo>
                  <a:pt x="311632" y="180339"/>
                </a:lnTo>
                <a:lnTo>
                  <a:pt x="311200" y="179069"/>
                </a:lnTo>
                <a:lnTo>
                  <a:pt x="310642" y="177799"/>
                </a:lnTo>
                <a:lnTo>
                  <a:pt x="309537" y="176529"/>
                </a:lnTo>
                <a:lnTo>
                  <a:pt x="305320" y="168909"/>
                </a:lnTo>
                <a:lnTo>
                  <a:pt x="301955" y="163829"/>
                </a:lnTo>
                <a:lnTo>
                  <a:pt x="300977" y="162559"/>
                </a:lnTo>
                <a:close/>
              </a:path>
              <a:path w="411479" h="599440">
                <a:moveTo>
                  <a:pt x="235762" y="99059"/>
                </a:moveTo>
                <a:lnTo>
                  <a:pt x="175590" y="99059"/>
                </a:lnTo>
                <a:lnTo>
                  <a:pt x="172224" y="102869"/>
                </a:lnTo>
                <a:lnTo>
                  <a:pt x="170954" y="104139"/>
                </a:lnTo>
                <a:lnTo>
                  <a:pt x="168719" y="106679"/>
                </a:lnTo>
                <a:lnTo>
                  <a:pt x="163664" y="111759"/>
                </a:lnTo>
                <a:lnTo>
                  <a:pt x="162547" y="113029"/>
                </a:lnTo>
                <a:lnTo>
                  <a:pt x="159880" y="114299"/>
                </a:lnTo>
                <a:lnTo>
                  <a:pt x="156095" y="118109"/>
                </a:lnTo>
                <a:lnTo>
                  <a:pt x="154686" y="119379"/>
                </a:lnTo>
                <a:lnTo>
                  <a:pt x="152171" y="121919"/>
                </a:lnTo>
                <a:lnTo>
                  <a:pt x="150774" y="123189"/>
                </a:lnTo>
                <a:lnTo>
                  <a:pt x="149504" y="124459"/>
                </a:lnTo>
                <a:lnTo>
                  <a:pt x="146837" y="126999"/>
                </a:lnTo>
                <a:lnTo>
                  <a:pt x="145567" y="128269"/>
                </a:lnTo>
                <a:lnTo>
                  <a:pt x="144170" y="129539"/>
                </a:lnTo>
                <a:lnTo>
                  <a:pt x="142900" y="130809"/>
                </a:lnTo>
                <a:lnTo>
                  <a:pt x="141503" y="130809"/>
                </a:lnTo>
                <a:lnTo>
                  <a:pt x="137718" y="134619"/>
                </a:lnTo>
                <a:lnTo>
                  <a:pt x="135051" y="137159"/>
                </a:lnTo>
                <a:lnTo>
                  <a:pt x="130009" y="142239"/>
                </a:lnTo>
                <a:lnTo>
                  <a:pt x="128892" y="143509"/>
                </a:lnTo>
                <a:lnTo>
                  <a:pt x="126365" y="146049"/>
                </a:lnTo>
                <a:lnTo>
                  <a:pt x="125247" y="147319"/>
                </a:lnTo>
                <a:lnTo>
                  <a:pt x="123977" y="147319"/>
                </a:lnTo>
                <a:lnTo>
                  <a:pt x="117246" y="154939"/>
                </a:lnTo>
                <a:lnTo>
                  <a:pt x="116268" y="156209"/>
                </a:lnTo>
                <a:lnTo>
                  <a:pt x="115138" y="157479"/>
                </a:lnTo>
                <a:lnTo>
                  <a:pt x="111213" y="162559"/>
                </a:lnTo>
                <a:lnTo>
                  <a:pt x="299999" y="162559"/>
                </a:lnTo>
                <a:lnTo>
                  <a:pt x="299148" y="161289"/>
                </a:lnTo>
                <a:lnTo>
                  <a:pt x="297192" y="158749"/>
                </a:lnTo>
                <a:lnTo>
                  <a:pt x="296062" y="157479"/>
                </a:lnTo>
                <a:lnTo>
                  <a:pt x="295084" y="156209"/>
                </a:lnTo>
                <a:lnTo>
                  <a:pt x="293966" y="154939"/>
                </a:lnTo>
                <a:lnTo>
                  <a:pt x="292976" y="153669"/>
                </a:lnTo>
                <a:lnTo>
                  <a:pt x="288480" y="148589"/>
                </a:lnTo>
                <a:lnTo>
                  <a:pt x="286105" y="147319"/>
                </a:lnTo>
                <a:lnTo>
                  <a:pt x="284988" y="146049"/>
                </a:lnTo>
                <a:lnTo>
                  <a:pt x="282460" y="143509"/>
                </a:lnTo>
                <a:lnTo>
                  <a:pt x="281343" y="142239"/>
                </a:lnTo>
                <a:lnTo>
                  <a:pt x="276288" y="137159"/>
                </a:lnTo>
                <a:lnTo>
                  <a:pt x="273621" y="134619"/>
                </a:lnTo>
                <a:lnTo>
                  <a:pt x="271094" y="132079"/>
                </a:lnTo>
                <a:lnTo>
                  <a:pt x="268427" y="130809"/>
                </a:lnTo>
                <a:lnTo>
                  <a:pt x="267182" y="129539"/>
                </a:lnTo>
                <a:lnTo>
                  <a:pt x="265772" y="128269"/>
                </a:lnTo>
                <a:lnTo>
                  <a:pt x="264515" y="126999"/>
                </a:lnTo>
                <a:lnTo>
                  <a:pt x="263105" y="125729"/>
                </a:lnTo>
                <a:lnTo>
                  <a:pt x="260578" y="123189"/>
                </a:lnTo>
                <a:lnTo>
                  <a:pt x="259181" y="121919"/>
                </a:lnTo>
                <a:lnTo>
                  <a:pt x="257911" y="120649"/>
                </a:lnTo>
                <a:lnTo>
                  <a:pt x="255244" y="118109"/>
                </a:lnTo>
                <a:lnTo>
                  <a:pt x="251460" y="114299"/>
                </a:lnTo>
                <a:lnTo>
                  <a:pt x="250063" y="114299"/>
                </a:lnTo>
                <a:lnTo>
                  <a:pt x="242633" y="106679"/>
                </a:lnTo>
                <a:lnTo>
                  <a:pt x="241503" y="105409"/>
                </a:lnTo>
                <a:lnTo>
                  <a:pt x="239128" y="102869"/>
                </a:lnTo>
                <a:lnTo>
                  <a:pt x="235762" y="99059"/>
                </a:lnTo>
                <a:close/>
              </a:path>
              <a:path w="411479" h="599440">
                <a:moveTo>
                  <a:pt x="222427" y="82549"/>
                </a:moveTo>
                <a:lnTo>
                  <a:pt x="188772" y="82549"/>
                </a:lnTo>
                <a:lnTo>
                  <a:pt x="188074" y="83819"/>
                </a:lnTo>
                <a:lnTo>
                  <a:pt x="185547" y="87629"/>
                </a:lnTo>
                <a:lnTo>
                  <a:pt x="184569" y="88899"/>
                </a:lnTo>
                <a:lnTo>
                  <a:pt x="183718" y="90169"/>
                </a:lnTo>
                <a:lnTo>
                  <a:pt x="178816" y="96519"/>
                </a:lnTo>
                <a:lnTo>
                  <a:pt x="177698" y="97789"/>
                </a:lnTo>
                <a:lnTo>
                  <a:pt x="176720" y="99059"/>
                </a:lnTo>
                <a:lnTo>
                  <a:pt x="234632" y="99059"/>
                </a:lnTo>
                <a:lnTo>
                  <a:pt x="233654" y="97789"/>
                </a:lnTo>
                <a:lnTo>
                  <a:pt x="232524" y="96519"/>
                </a:lnTo>
                <a:lnTo>
                  <a:pt x="227622" y="90169"/>
                </a:lnTo>
                <a:lnTo>
                  <a:pt x="226783" y="88899"/>
                </a:lnTo>
                <a:lnTo>
                  <a:pt x="225806" y="87629"/>
                </a:lnTo>
                <a:lnTo>
                  <a:pt x="222427" y="82549"/>
                </a:lnTo>
                <a:close/>
              </a:path>
              <a:path w="411479" h="599440">
                <a:moveTo>
                  <a:pt x="214160" y="67309"/>
                </a:moveTo>
                <a:lnTo>
                  <a:pt x="197040" y="67309"/>
                </a:lnTo>
                <a:lnTo>
                  <a:pt x="196634" y="68579"/>
                </a:lnTo>
                <a:lnTo>
                  <a:pt x="193814" y="74929"/>
                </a:lnTo>
                <a:lnTo>
                  <a:pt x="192417" y="77469"/>
                </a:lnTo>
                <a:lnTo>
                  <a:pt x="191858" y="78739"/>
                </a:lnTo>
                <a:lnTo>
                  <a:pt x="191147" y="80009"/>
                </a:lnTo>
                <a:lnTo>
                  <a:pt x="190322" y="81279"/>
                </a:lnTo>
                <a:lnTo>
                  <a:pt x="189611" y="82549"/>
                </a:lnTo>
                <a:lnTo>
                  <a:pt x="221742" y="82549"/>
                </a:lnTo>
                <a:lnTo>
                  <a:pt x="220891" y="81279"/>
                </a:lnTo>
                <a:lnTo>
                  <a:pt x="218782" y="77469"/>
                </a:lnTo>
                <a:lnTo>
                  <a:pt x="218224" y="76199"/>
                </a:lnTo>
                <a:lnTo>
                  <a:pt x="217512" y="74929"/>
                </a:lnTo>
                <a:lnTo>
                  <a:pt x="214160" y="67309"/>
                </a:lnTo>
                <a:close/>
              </a:path>
              <a:path w="411479" h="599440">
                <a:moveTo>
                  <a:pt x="206159" y="20319"/>
                </a:moveTo>
                <a:lnTo>
                  <a:pt x="205181" y="20319"/>
                </a:lnTo>
                <a:lnTo>
                  <a:pt x="205181" y="22859"/>
                </a:lnTo>
                <a:lnTo>
                  <a:pt x="205041" y="24129"/>
                </a:lnTo>
                <a:lnTo>
                  <a:pt x="205041" y="26669"/>
                </a:lnTo>
                <a:lnTo>
                  <a:pt x="204901" y="27939"/>
                </a:lnTo>
                <a:lnTo>
                  <a:pt x="204901" y="29209"/>
                </a:lnTo>
                <a:lnTo>
                  <a:pt x="204762" y="30479"/>
                </a:lnTo>
                <a:lnTo>
                  <a:pt x="204762" y="31749"/>
                </a:lnTo>
                <a:lnTo>
                  <a:pt x="204482" y="34289"/>
                </a:lnTo>
                <a:lnTo>
                  <a:pt x="204482" y="35559"/>
                </a:lnTo>
                <a:lnTo>
                  <a:pt x="203923" y="39369"/>
                </a:lnTo>
                <a:lnTo>
                  <a:pt x="203225" y="45719"/>
                </a:lnTo>
                <a:lnTo>
                  <a:pt x="202933" y="46989"/>
                </a:lnTo>
                <a:lnTo>
                  <a:pt x="202793" y="48259"/>
                </a:lnTo>
                <a:lnTo>
                  <a:pt x="202514" y="49529"/>
                </a:lnTo>
                <a:lnTo>
                  <a:pt x="202374" y="50799"/>
                </a:lnTo>
                <a:lnTo>
                  <a:pt x="201815" y="52069"/>
                </a:lnTo>
                <a:lnTo>
                  <a:pt x="201676" y="53339"/>
                </a:lnTo>
                <a:lnTo>
                  <a:pt x="201396" y="54609"/>
                </a:lnTo>
                <a:lnTo>
                  <a:pt x="200977" y="55879"/>
                </a:lnTo>
                <a:lnTo>
                  <a:pt x="200418" y="58419"/>
                </a:lnTo>
                <a:lnTo>
                  <a:pt x="199999" y="59689"/>
                </a:lnTo>
                <a:lnTo>
                  <a:pt x="199707" y="60959"/>
                </a:lnTo>
                <a:lnTo>
                  <a:pt x="197612" y="67309"/>
                </a:lnTo>
                <a:lnTo>
                  <a:pt x="213741" y="67309"/>
                </a:lnTo>
                <a:lnTo>
                  <a:pt x="211213" y="59689"/>
                </a:lnTo>
                <a:lnTo>
                  <a:pt x="210642" y="57149"/>
                </a:lnTo>
                <a:lnTo>
                  <a:pt x="210223" y="55879"/>
                </a:lnTo>
                <a:lnTo>
                  <a:pt x="209397" y="52069"/>
                </a:lnTo>
                <a:lnTo>
                  <a:pt x="209245" y="52069"/>
                </a:lnTo>
                <a:lnTo>
                  <a:pt x="208686" y="49529"/>
                </a:lnTo>
                <a:lnTo>
                  <a:pt x="208546" y="48259"/>
                </a:lnTo>
                <a:lnTo>
                  <a:pt x="208267" y="46989"/>
                </a:lnTo>
                <a:lnTo>
                  <a:pt x="207848" y="43179"/>
                </a:lnTo>
                <a:lnTo>
                  <a:pt x="206997" y="36829"/>
                </a:lnTo>
                <a:lnTo>
                  <a:pt x="206870" y="34289"/>
                </a:lnTo>
                <a:lnTo>
                  <a:pt x="206578" y="31749"/>
                </a:lnTo>
                <a:lnTo>
                  <a:pt x="206578" y="30479"/>
                </a:lnTo>
                <a:lnTo>
                  <a:pt x="206438" y="29209"/>
                </a:lnTo>
                <a:lnTo>
                  <a:pt x="206438" y="27939"/>
                </a:lnTo>
                <a:lnTo>
                  <a:pt x="206311" y="26669"/>
                </a:lnTo>
                <a:lnTo>
                  <a:pt x="206311" y="24129"/>
                </a:lnTo>
                <a:lnTo>
                  <a:pt x="206159" y="22859"/>
                </a:lnTo>
                <a:lnTo>
                  <a:pt x="206159" y="20319"/>
                </a:lnTo>
                <a:close/>
              </a:path>
              <a:path w="411479" h="599440">
                <a:moveTo>
                  <a:pt x="205752" y="0"/>
                </a:moveTo>
                <a:lnTo>
                  <a:pt x="205600" y="0"/>
                </a:lnTo>
                <a:lnTo>
                  <a:pt x="205600" y="5079"/>
                </a:lnTo>
                <a:lnTo>
                  <a:pt x="205460" y="6349"/>
                </a:lnTo>
                <a:lnTo>
                  <a:pt x="205460" y="13969"/>
                </a:lnTo>
                <a:lnTo>
                  <a:pt x="205333" y="15239"/>
                </a:lnTo>
                <a:lnTo>
                  <a:pt x="205333" y="20319"/>
                </a:lnTo>
                <a:lnTo>
                  <a:pt x="206019" y="20319"/>
                </a:lnTo>
                <a:lnTo>
                  <a:pt x="206019" y="16509"/>
                </a:lnTo>
                <a:lnTo>
                  <a:pt x="205879" y="15239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213094" y="6474429"/>
            <a:ext cx="411480" cy="600710"/>
          </a:xfrm>
          <a:custGeom>
            <a:avLst/>
            <a:gdLst/>
            <a:ahLst/>
            <a:cxnLst/>
            <a:rect l="l" t="t" r="r" b="b"/>
            <a:pathLst>
              <a:path w="411479" h="600709">
                <a:moveTo>
                  <a:pt x="205600" y="600265"/>
                </a:moveTo>
                <a:lnTo>
                  <a:pt x="205600" y="600265"/>
                </a:lnTo>
                <a:lnTo>
                  <a:pt x="205600" y="591985"/>
                </a:lnTo>
                <a:lnTo>
                  <a:pt x="205460" y="590778"/>
                </a:lnTo>
                <a:lnTo>
                  <a:pt x="205460" y="582612"/>
                </a:lnTo>
                <a:lnTo>
                  <a:pt x="205333" y="581418"/>
                </a:lnTo>
                <a:lnTo>
                  <a:pt x="205333" y="580212"/>
                </a:lnTo>
                <a:lnTo>
                  <a:pt x="205333" y="579132"/>
                </a:lnTo>
                <a:lnTo>
                  <a:pt x="205333" y="577926"/>
                </a:lnTo>
                <a:lnTo>
                  <a:pt x="205181" y="576719"/>
                </a:lnTo>
                <a:lnTo>
                  <a:pt x="205181" y="575525"/>
                </a:lnTo>
                <a:lnTo>
                  <a:pt x="205181" y="574319"/>
                </a:lnTo>
                <a:lnTo>
                  <a:pt x="205041" y="573239"/>
                </a:lnTo>
                <a:lnTo>
                  <a:pt x="205041" y="572033"/>
                </a:lnTo>
                <a:lnTo>
                  <a:pt x="205041" y="570852"/>
                </a:lnTo>
                <a:lnTo>
                  <a:pt x="204901" y="569645"/>
                </a:lnTo>
                <a:lnTo>
                  <a:pt x="204901" y="568566"/>
                </a:lnTo>
                <a:lnTo>
                  <a:pt x="204762" y="567359"/>
                </a:lnTo>
                <a:lnTo>
                  <a:pt x="204762" y="566153"/>
                </a:lnTo>
                <a:lnTo>
                  <a:pt x="204622" y="564959"/>
                </a:lnTo>
                <a:lnTo>
                  <a:pt x="204482" y="563752"/>
                </a:lnTo>
                <a:lnTo>
                  <a:pt x="204482" y="562673"/>
                </a:lnTo>
                <a:lnTo>
                  <a:pt x="204330" y="561466"/>
                </a:lnTo>
                <a:lnTo>
                  <a:pt x="204203" y="560273"/>
                </a:lnTo>
                <a:lnTo>
                  <a:pt x="204063" y="559079"/>
                </a:lnTo>
                <a:lnTo>
                  <a:pt x="203923" y="557987"/>
                </a:lnTo>
                <a:lnTo>
                  <a:pt x="203771" y="556793"/>
                </a:lnTo>
                <a:lnTo>
                  <a:pt x="203644" y="555586"/>
                </a:lnTo>
                <a:lnTo>
                  <a:pt x="203504" y="554393"/>
                </a:lnTo>
                <a:lnTo>
                  <a:pt x="203352" y="553186"/>
                </a:lnTo>
                <a:lnTo>
                  <a:pt x="203085" y="552107"/>
                </a:lnTo>
                <a:lnTo>
                  <a:pt x="202933" y="550900"/>
                </a:lnTo>
                <a:lnTo>
                  <a:pt x="202666" y="549706"/>
                </a:lnTo>
                <a:lnTo>
                  <a:pt x="202514" y="548500"/>
                </a:lnTo>
                <a:lnTo>
                  <a:pt x="202234" y="547420"/>
                </a:lnTo>
                <a:lnTo>
                  <a:pt x="200685" y="541540"/>
                </a:lnTo>
                <a:lnTo>
                  <a:pt x="200418" y="540334"/>
                </a:lnTo>
                <a:lnTo>
                  <a:pt x="199999" y="539140"/>
                </a:lnTo>
                <a:lnTo>
                  <a:pt x="199567" y="537933"/>
                </a:lnTo>
                <a:lnTo>
                  <a:pt x="199148" y="536727"/>
                </a:lnTo>
                <a:lnTo>
                  <a:pt x="198729" y="535647"/>
                </a:lnTo>
                <a:lnTo>
                  <a:pt x="198170" y="534441"/>
                </a:lnTo>
                <a:lnTo>
                  <a:pt x="197751" y="533260"/>
                </a:lnTo>
                <a:lnTo>
                  <a:pt x="197192" y="532053"/>
                </a:lnTo>
                <a:lnTo>
                  <a:pt x="196634" y="530974"/>
                </a:lnTo>
                <a:lnTo>
                  <a:pt x="195922" y="529767"/>
                </a:lnTo>
                <a:lnTo>
                  <a:pt x="195364" y="528561"/>
                </a:lnTo>
                <a:lnTo>
                  <a:pt x="194665" y="527367"/>
                </a:lnTo>
                <a:lnTo>
                  <a:pt x="193967" y="526160"/>
                </a:lnTo>
                <a:lnTo>
                  <a:pt x="193255" y="525081"/>
                </a:lnTo>
                <a:lnTo>
                  <a:pt x="187921" y="517994"/>
                </a:lnTo>
                <a:lnTo>
                  <a:pt x="186944" y="516801"/>
                </a:lnTo>
                <a:lnTo>
                  <a:pt x="185826" y="515594"/>
                </a:lnTo>
                <a:lnTo>
                  <a:pt x="184696" y="514515"/>
                </a:lnTo>
                <a:lnTo>
                  <a:pt x="183591" y="513308"/>
                </a:lnTo>
                <a:lnTo>
                  <a:pt x="182321" y="512114"/>
                </a:lnTo>
                <a:lnTo>
                  <a:pt x="181051" y="510908"/>
                </a:lnTo>
                <a:lnTo>
                  <a:pt x="179654" y="509828"/>
                </a:lnTo>
                <a:lnTo>
                  <a:pt x="178384" y="508622"/>
                </a:lnTo>
                <a:lnTo>
                  <a:pt x="176847" y="507428"/>
                </a:lnTo>
                <a:lnTo>
                  <a:pt x="175450" y="506234"/>
                </a:lnTo>
                <a:lnTo>
                  <a:pt x="173913" y="505028"/>
                </a:lnTo>
                <a:lnTo>
                  <a:pt x="172224" y="503948"/>
                </a:lnTo>
                <a:lnTo>
                  <a:pt x="170675" y="502742"/>
                </a:lnTo>
                <a:lnTo>
                  <a:pt x="168846" y="501548"/>
                </a:lnTo>
                <a:lnTo>
                  <a:pt x="167182" y="500341"/>
                </a:lnTo>
                <a:lnTo>
                  <a:pt x="165354" y="499262"/>
                </a:lnTo>
                <a:lnTo>
                  <a:pt x="163385" y="498055"/>
                </a:lnTo>
                <a:lnTo>
                  <a:pt x="161556" y="496849"/>
                </a:lnTo>
                <a:lnTo>
                  <a:pt x="159600" y="495668"/>
                </a:lnTo>
                <a:lnTo>
                  <a:pt x="157492" y="494461"/>
                </a:lnTo>
                <a:lnTo>
                  <a:pt x="155397" y="493382"/>
                </a:lnTo>
                <a:lnTo>
                  <a:pt x="153289" y="492175"/>
                </a:lnTo>
                <a:lnTo>
                  <a:pt x="151041" y="490981"/>
                </a:lnTo>
                <a:lnTo>
                  <a:pt x="148793" y="489775"/>
                </a:lnTo>
                <a:lnTo>
                  <a:pt x="146418" y="488695"/>
                </a:lnTo>
                <a:lnTo>
                  <a:pt x="144030" y="487489"/>
                </a:lnTo>
                <a:lnTo>
                  <a:pt x="141655" y="486282"/>
                </a:lnTo>
                <a:lnTo>
                  <a:pt x="139128" y="485089"/>
                </a:lnTo>
                <a:lnTo>
                  <a:pt x="136601" y="483895"/>
                </a:lnTo>
                <a:lnTo>
                  <a:pt x="134073" y="482803"/>
                </a:lnTo>
                <a:lnTo>
                  <a:pt x="131546" y="481609"/>
                </a:lnTo>
                <a:lnTo>
                  <a:pt x="128892" y="480402"/>
                </a:lnTo>
                <a:lnTo>
                  <a:pt x="126225" y="479209"/>
                </a:lnTo>
                <a:lnTo>
                  <a:pt x="123418" y="478002"/>
                </a:lnTo>
                <a:lnTo>
                  <a:pt x="120611" y="476923"/>
                </a:lnTo>
                <a:lnTo>
                  <a:pt x="117805" y="475716"/>
                </a:lnTo>
                <a:lnTo>
                  <a:pt x="114998" y="474522"/>
                </a:lnTo>
                <a:lnTo>
                  <a:pt x="112204" y="473316"/>
                </a:lnTo>
                <a:lnTo>
                  <a:pt x="109245" y="472236"/>
                </a:lnTo>
                <a:lnTo>
                  <a:pt x="94526" y="466356"/>
                </a:lnTo>
                <a:lnTo>
                  <a:pt x="91579" y="465150"/>
                </a:lnTo>
                <a:lnTo>
                  <a:pt x="88633" y="463956"/>
                </a:lnTo>
                <a:lnTo>
                  <a:pt x="85547" y="462749"/>
                </a:lnTo>
                <a:lnTo>
                  <a:pt x="82600" y="461670"/>
                </a:lnTo>
                <a:lnTo>
                  <a:pt x="79654" y="460463"/>
                </a:lnTo>
                <a:lnTo>
                  <a:pt x="76720" y="459257"/>
                </a:lnTo>
                <a:lnTo>
                  <a:pt x="73621" y="458076"/>
                </a:lnTo>
                <a:lnTo>
                  <a:pt x="70688" y="456869"/>
                </a:lnTo>
                <a:lnTo>
                  <a:pt x="67868" y="455790"/>
                </a:lnTo>
                <a:lnTo>
                  <a:pt x="64935" y="454583"/>
                </a:lnTo>
                <a:lnTo>
                  <a:pt x="61976" y="453389"/>
                </a:lnTo>
                <a:lnTo>
                  <a:pt x="59182" y="452183"/>
                </a:lnTo>
                <a:lnTo>
                  <a:pt x="56375" y="451103"/>
                </a:lnTo>
                <a:lnTo>
                  <a:pt x="53568" y="449897"/>
                </a:lnTo>
                <a:lnTo>
                  <a:pt x="50774" y="448690"/>
                </a:lnTo>
                <a:lnTo>
                  <a:pt x="48107" y="447497"/>
                </a:lnTo>
                <a:lnTo>
                  <a:pt x="45440" y="446303"/>
                </a:lnTo>
                <a:lnTo>
                  <a:pt x="42913" y="445211"/>
                </a:lnTo>
                <a:lnTo>
                  <a:pt x="24269" y="435724"/>
                </a:lnTo>
                <a:lnTo>
                  <a:pt x="22161" y="434644"/>
                </a:lnTo>
                <a:lnTo>
                  <a:pt x="20332" y="433438"/>
                </a:lnTo>
                <a:lnTo>
                  <a:pt x="18376" y="432257"/>
                </a:lnTo>
                <a:lnTo>
                  <a:pt x="16548" y="431050"/>
                </a:lnTo>
                <a:lnTo>
                  <a:pt x="8978" y="425157"/>
                </a:lnTo>
                <a:lnTo>
                  <a:pt x="7708" y="424078"/>
                </a:lnTo>
                <a:lnTo>
                  <a:pt x="6591" y="422871"/>
                </a:lnTo>
                <a:lnTo>
                  <a:pt x="5461" y="421665"/>
                </a:lnTo>
                <a:lnTo>
                  <a:pt x="4483" y="420484"/>
                </a:lnTo>
                <a:lnTo>
                  <a:pt x="3644" y="419277"/>
                </a:lnTo>
                <a:lnTo>
                  <a:pt x="2794" y="418198"/>
                </a:lnTo>
                <a:lnTo>
                  <a:pt x="2108" y="416991"/>
                </a:lnTo>
                <a:lnTo>
                  <a:pt x="1549" y="415797"/>
                </a:lnTo>
                <a:lnTo>
                  <a:pt x="1117" y="414591"/>
                </a:lnTo>
                <a:lnTo>
                  <a:pt x="698" y="413511"/>
                </a:lnTo>
                <a:lnTo>
                  <a:pt x="279" y="412305"/>
                </a:lnTo>
                <a:lnTo>
                  <a:pt x="139" y="411098"/>
                </a:lnTo>
                <a:lnTo>
                  <a:pt x="0" y="409905"/>
                </a:lnTo>
                <a:lnTo>
                  <a:pt x="0" y="408711"/>
                </a:lnTo>
                <a:lnTo>
                  <a:pt x="0" y="407619"/>
                </a:lnTo>
                <a:lnTo>
                  <a:pt x="139" y="406425"/>
                </a:lnTo>
                <a:lnTo>
                  <a:pt x="419" y="405231"/>
                </a:lnTo>
                <a:lnTo>
                  <a:pt x="698" y="404025"/>
                </a:lnTo>
                <a:lnTo>
                  <a:pt x="1117" y="402945"/>
                </a:lnTo>
                <a:lnTo>
                  <a:pt x="1676" y="401739"/>
                </a:lnTo>
                <a:lnTo>
                  <a:pt x="2235" y="400532"/>
                </a:lnTo>
                <a:lnTo>
                  <a:pt x="2946" y="399338"/>
                </a:lnTo>
                <a:lnTo>
                  <a:pt x="3644" y="398132"/>
                </a:lnTo>
                <a:lnTo>
                  <a:pt x="4483" y="397052"/>
                </a:lnTo>
                <a:lnTo>
                  <a:pt x="5461" y="395846"/>
                </a:lnTo>
                <a:lnTo>
                  <a:pt x="6438" y="394665"/>
                </a:lnTo>
                <a:lnTo>
                  <a:pt x="7429" y="393458"/>
                </a:lnTo>
                <a:lnTo>
                  <a:pt x="8547" y="392379"/>
                </a:lnTo>
                <a:lnTo>
                  <a:pt x="9817" y="391172"/>
                </a:lnTo>
                <a:lnTo>
                  <a:pt x="11087" y="389966"/>
                </a:lnTo>
                <a:lnTo>
                  <a:pt x="12331" y="388772"/>
                </a:lnTo>
                <a:lnTo>
                  <a:pt x="13741" y="387565"/>
                </a:lnTo>
                <a:lnTo>
                  <a:pt x="15151" y="386486"/>
                </a:lnTo>
                <a:lnTo>
                  <a:pt x="16548" y="385279"/>
                </a:lnTo>
                <a:lnTo>
                  <a:pt x="18084" y="384086"/>
                </a:lnTo>
                <a:lnTo>
                  <a:pt x="19621" y="382892"/>
                </a:lnTo>
                <a:lnTo>
                  <a:pt x="21310" y="381800"/>
                </a:lnTo>
                <a:lnTo>
                  <a:pt x="22999" y="380606"/>
                </a:lnTo>
                <a:lnTo>
                  <a:pt x="24676" y="379399"/>
                </a:lnTo>
                <a:lnTo>
                  <a:pt x="26365" y="378205"/>
                </a:lnTo>
                <a:lnTo>
                  <a:pt x="28054" y="376999"/>
                </a:lnTo>
                <a:lnTo>
                  <a:pt x="29870" y="375919"/>
                </a:lnTo>
                <a:lnTo>
                  <a:pt x="31699" y="374713"/>
                </a:lnTo>
                <a:lnTo>
                  <a:pt x="33515" y="373519"/>
                </a:lnTo>
                <a:lnTo>
                  <a:pt x="35344" y="372313"/>
                </a:lnTo>
                <a:lnTo>
                  <a:pt x="37299" y="371233"/>
                </a:lnTo>
                <a:lnTo>
                  <a:pt x="39128" y="370027"/>
                </a:lnTo>
                <a:lnTo>
                  <a:pt x="40944" y="368833"/>
                </a:lnTo>
                <a:lnTo>
                  <a:pt x="42913" y="367639"/>
                </a:lnTo>
                <a:lnTo>
                  <a:pt x="44881" y="366433"/>
                </a:lnTo>
                <a:lnTo>
                  <a:pt x="46697" y="365353"/>
                </a:lnTo>
                <a:lnTo>
                  <a:pt x="48666" y="364147"/>
                </a:lnTo>
                <a:lnTo>
                  <a:pt x="50634" y="362940"/>
                </a:lnTo>
                <a:lnTo>
                  <a:pt x="52451" y="361746"/>
                </a:lnTo>
                <a:lnTo>
                  <a:pt x="54419" y="360540"/>
                </a:lnTo>
                <a:lnTo>
                  <a:pt x="56235" y="359460"/>
                </a:lnTo>
                <a:lnTo>
                  <a:pt x="58204" y="358254"/>
                </a:lnTo>
                <a:lnTo>
                  <a:pt x="60159" y="357073"/>
                </a:lnTo>
                <a:lnTo>
                  <a:pt x="61976" y="355866"/>
                </a:lnTo>
                <a:lnTo>
                  <a:pt x="63817" y="354787"/>
                </a:lnTo>
                <a:lnTo>
                  <a:pt x="65773" y="353580"/>
                </a:lnTo>
                <a:lnTo>
                  <a:pt x="67602" y="352374"/>
                </a:lnTo>
                <a:lnTo>
                  <a:pt x="69418" y="351180"/>
                </a:lnTo>
                <a:lnTo>
                  <a:pt x="71247" y="349973"/>
                </a:lnTo>
                <a:lnTo>
                  <a:pt x="73063" y="348894"/>
                </a:lnTo>
                <a:lnTo>
                  <a:pt x="74752" y="347687"/>
                </a:lnTo>
                <a:lnTo>
                  <a:pt x="76581" y="346494"/>
                </a:lnTo>
                <a:lnTo>
                  <a:pt x="78257" y="345300"/>
                </a:lnTo>
                <a:lnTo>
                  <a:pt x="80073" y="344208"/>
                </a:lnTo>
                <a:lnTo>
                  <a:pt x="81762" y="343014"/>
                </a:lnTo>
                <a:lnTo>
                  <a:pt x="83451" y="341807"/>
                </a:lnTo>
                <a:lnTo>
                  <a:pt x="85128" y="340613"/>
                </a:lnTo>
                <a:lnTo>
                  <a:pt x="86677" y="339407"/>
                </a:lnTo>
                <a:lnTo>
                  <a:pt x="88353" y="338327"/>
                </a:lnTo>
                <a:lnTo>
                  <a:pt x="90030" y="337121"/>
                </a:lnTo>
                <a:lnTo>
                  <a:pt x="91579" y="335927"/>
                </a:lnTo>
                <a:lnTo>
                  <a:pt x="93129" y="334721"/>
                </a:lnTo>
                <a:lnTo>
                  <a:pt x="94665" y="333641"/>
                </a:lnTo>
                <a:lnTo>
                  <a:pt x="96215" y="332435"/>
                </a:lnTo>
                <a:lnTo>
                  <a:pt x="97751" y="331241"/>
                </a:lnTo>
                <a:lnTo>
                  <a:pt x="99301" y="330047"/>
                </a:lnTo>
                <a:lnTo>
                  <a:pt x="100698" y="328841"/>
                </a:lnTo>
                <a:lnTo>
                  <a:pt x="102108" y="327761"/>
                </a:lnTo>
                <a:lnTo>
                  <a:pt x="103644" y="326555"/>
                </a:lnTo>
                <a:lnTo>
                  <a:pt x="105041" y="325361"/>
                </a:lnTo>
                <a:lnTo>
                  <a:pt x="106438" y="324154"/>
                </a:lnTo>
                <a:lnTo>
                  <a:pt x="107708" y="323075"/>
                </a:lnTo>
                <a:lnTo>
                  <a:pt x="109105" y="321868"/>
                </a:lnTo>
                <a:lnTo>
                  <a:pt x="110375" y="320662"/>
                </a:lnTo>
                <a:lnTo>
                  <a:pt x="111772" y="319481"/>
                </a:lnTo>
                <a:lnTo>
                  <a:pt x="113042" y="318274"/>
                </a:lnTo>
                <a:lnTo>
                  <a:pt x="114312" y="317195"/>
                </a:lnTo>
                <a:lnTo>
                  <a:pt x="115557" y="315988"/>
                </a:lnTo>
                <a:lnTo>
                  <a:pt x="116827" y="314782"/>
                </a:lnTo>
                <a:lnTo>
                  <a:pt x="117957" y="313588"/>
                </a:lnTo>
                <a:lnTo>
                  <a:pt x="119075" y="312508"/>
                </a:lnTo>
                <a:lnTo>
                  <a:pt x="120332" y="311302"/>
                </a:lnTo>
                <a:lnTo>
                  <a:pt x="121450" y="310095"/>
                </a:lnTo>
                <a:lnTo>
                  <a:pt x="122428" y="308902"/>
                </a:lnTo>
                <a:lnTo>
                  <a:pt x="123558" y="307708"/>
                </a:lnTo>
                <a:lnTo>
                  <a:pt x="124536" y="306628"/>
                </a:lnTo>
                <a:lnTo>
                  <a:pt x="125653" y="305422"/>
                </a:lnTo>
                <a:lnTo>
                  <a:pt x="126644" y="304215"/>
                </a:lnTo>
                <a:lnTo>
                  <a:pt x="127482" y="303021"/>
                </a:lnTo>
                <a:lnTo>
                  <a:pt x="128473" y="301815"/>
                </a:lnTo>
                <a:lnTo>
                  <a:pt x="129311" y="300735"/>
                </a:lnTo>
                <a:lnTo>
                  <a:pt x="130149" y="299529"/>
                </a:lnTo>
                <a:lnTo>
                  <a:pt x="130987" y="298335"/>
                </a:lnTo>
                <a:lnTo>
                  <a:pt x="131826" y="297129"/>
                </a:lnTo>
                <a:lnTo>
                  <a:pt x="132537" y="296049"/>
                </a:lnTo>
                <a:lnTo>
                  <a:pt x="133235" y="294843"/>
                </a:lnTo>
                <a:lnTo>
                  <a:pt x="133934" y="293649"/>
                </a:lnTo>
                <a:lnTo>
                  <a:pt x="134493" y="292455"/>
                </a:lnTo>
                <a:lnTo>
                  <a:pt x="135051" y="291249"/>
                </a:lnTo>
                <a:lnTo>
                  <a:pt x="135610" y="290169"/>
                </a:lnTo>
                <a:lnTo>
                  <a:pt x="136182" y="288963"/>
                </a:lnTo>
                <a:lnTo>
                  <a:pt x="136601" y="287769"/>
                </a:lnTo>
                <a:lnTo>
                  <a:pt x="137020" y="286562"/>
                </a:lnTo>
                <a:lnTo>
                  <a:pt x="137439" y="285483"/>
                </a:lnTo>
                <a:lnTo>
                  <a:pt x="137718" y="284276"/>
                </a:lnTo>
                <a:lnTo>
                  <a:pt x="138010" y="283070"/>
                </a:lnTo>
                <a:lnTo>
                  <a:pt x="138277" y="281889"/>
                </a:lnTo>
                <a:lnTo>
                  <a:pt x="138430" y="280682"/>
                </a:lnTo>
                <a:lnTo>
                  <a:pt x="138569" y="279603"/>
                </a:lnTo>
                <a:lnTo>
                  <a:pt x="138696" y="278396"/>
                </a:lnTo>
                <a:lnTo>
                  <a:pt x="138696" y="277202"/>
                </a:lnTo>
                <a:lnTo>
                  <a:pt x="138696" y="275996"/>
                </a:lnTo>
                <a:lnTo>
                  <a:pt x="138569" y="274916"/>
                </a:lnTo>
                <a:lnTo>
                  <a:pt x="138569" y="273710"/>
                </a:lnTo>
                <a:lnTo>
                  <a:pt x="138430" y="272503"/>
                </a:lnTo>
                <a:lnTo>
                  <a:pt x="138137" y="271322"/>
                </a:lnTo>
                <a:lnTo>
                  <a:pt x="137858" y="270116"/>
                </a:lnTo>
                <a:lnTo>
                  <a:pt x="137591" y="269036"/>
                </a:lnTo>
                <a:lnTo>
                  <a:pt x="137299" y="267830"/>
                </a:lnTo>
                <a:lnTo>
                  <a:pt x="136880" y="266623"/>
                </a:lnTo>
                <a:lnTo>
                  <a:pt x="133096" y="258457"/>
                </a:lnTo>
                <a:lnTo>
                  <a:pt x="132384" y="257251"/>
                </a:lnTo>
                <a:lnTo>
                  <a:pt x="131699" y="256057"/>
                </a:lnTo>
                <a:lnTo>
                  <a:pt x="130848" y="254863"/>
                </a:lnTo>
                <a:lnTo>
                  <a:pt x="130149" y="253784"/>
                </a:lnTo>
                <a:lnTo>
                  <a:pt x="129311" y="252577"/>
                </a:lnTo>
                <a:lnTo>
                  <a:pt x="128473" y="251371"/>
                </a:lnTo>
                <a:lnTo>
                  <a:pt x="127622" y="250177"/>
                </a:lnTo>
                <a:lnTo>
                  <a:pt x="126784" y="248970"/>
                </a:lnTo>
                <a:lnTo>
                  <a:pt x="125806" y="247891"/>
                </a:lnTo>
                <a:lnTo>
                  <a:pt x="124828" y="246684"/>
                </a:lnTo>
                <a:lnTo>
                  <a:pt x="123977" y="245478"/>
                </a:lnTo>
                <a:lnTo>
                  <a:pt x="122999" y="244297"/>
                </a:lnTo>
                <a:lnTo>
                  <a:pt x="122008" y="243217"/>
                </a:lnTo>
                <a:lnTo>
                  <a:pt x="121031" y="242011"/>
                </a:lnTo>
                <a:lnTo>
                  <a:pt x="120053" y="240804"/>
                </a:lnTo>
                <a:lnTo>
                  <a:pt x="119075" y="239610"/>
                </a:lnTo>
                <a:lnTo>
                  <a:pt x="118084" y="238404"/>
                </a:lnTo>
                <a:lnTo>
                  <a:pt x="117106" y="237324"/>
                </a:lnTo>
                <a:lnTo>
                  <a:pt x="116128" y="236118"/>
                </a:lnTo>
                <a:lnTo>
                  <a:pt x="115138" y="234911"/>
                </a:lnTo>
                <a:lnTo>
                  <a:pt x="114312" y="233730"/>
                </a:lnTo>
                <a:lnTo>
                  <a:pt x="113309" y="232524"/>
                </a:lnTo>
                <a:lnTo>
                  <a:pt x="112331" y="231444"/>
                </a:lnTo>
                <a:lnTo>
                  <a:pt x="111353" y="230238"/>
                </a:lnTo>
                <a:lnTo>
                  <a:pt x="110515" y="229044"/>
                </a:lnTo>
                <a:lnTo>
                  <a:pt x="109537" y="227837"/>
                </a:lnTo>
                <a:lnTo>
                  <a:pt x="108686" y="226758"/>
                </a:lnTo>
                <a:lnTo>
                  <a:pt x="107848" y="225551"/>
                </a:lnTo>
                <a:lnTo>
                  <a:pt x="106997" y="224345"/>
                </a:lnTo>
                <a:lnTo>
                  <a:pt x="106172" y="223151"/>
                </a:lnTo>
                <a:lnTo>
                  <a:pt x="105460" y="221945"/>
                </a:lnTo>
                <a:lnTo>
                  <a:pt x="104622" y="220865"/>
                </a:lnTo>
                <a:lnTo>
                  <a:pt x="103924" y="219671"/>
                </a:lnTo>
                <a:lnTo>
                  <a:pt x="103212" y="218478"/>
                </a:lnTo>
                <a:lnTo>
                  <a:pt x="102527" y="217271"/>
                </a:lnTo>
                <a:lnTo>
                  <a:pt x="101815" y="216192"/>
                </a:lnTo>
                <a:lnTo>
                  <a:pt x="101257" y="214985"/>
                </a:lnTo>
                <a:lnTo>
                  <a:pt x="100698" y="213779"/>
                </a:lnTo>
                <a:lnTo>
                  <a:pt x="100126" y="212585"/>
                </a:lnTo>
                <a:lnTo>
                  <a:pt x="99568" y="211378"/>
                </a:lnTo>
                <a:lnTo>
                  <a:pt x="99148" y="210299"/>
                </a:lnTo>
                <a:lnTo>
                  <a:pt x="98729" y="209092"/>
                </a:lnTo>
                <a:lnTo>
                  <a:pt x="98310" y="207898"/>
                </a:lnTo>
                <a:lnTo>
                  <a:pt x="97891" y="206705"/>
                </a:lnTo>
                <a:lnTo>
                  <a:pt x="97612" y="205625"/>
                </a:lnTo>
                <a:lnTo>
                  <a:pt x="97332" y="204419"/>
                </a:lnTo>
                <a:lnTo>
                  <a:pt x="97053" y="203212"/>
                </a:lnTo>
                <a:lnTo>
                  <a:pt x="96901" y="202018"/>
                </a:lnTo>
                <a:lnTo>
                  <a:pt x="96774" y="200812"/>
                </a:lnTo>
                <a:lnTo>
                  <a:pt x="96634" y="199732"/>
                </a:lnTo>
                <a:lnTo>
                  <a:pt x="96481" y="198526"/>
                </a:lnTo>
                <a:lnTo>
                  <a:pt x="96481" y="197319"/>
                </a:lnTo>
                <a:lnTo>
                  <a:pt x="96342" y="196138"/>
                </a:lnTo>
                <a:lnTo>
                  <a:pt x="96481" y="195046"/>
                </a:lnTo>
                <a:lnTo>
                  <a:pt x="96481" y="193852"/>
                </a:lnTo>
                <a:lnTo>
                  <a:pt x="96634" y="192646"/>
                </a:lnTo>
                <a:lnTo>
                  <a:pt x="96774" y="191452"/>
                </a:lnTo>
                <a:lnTo>
                  <a:pt x="96901" y="190245"/>
                </a:lnTo>
                <a:lnTo>
                  <a:pt x="97193" y="189166"/>
                </a:lnTo>
                <a:lnTo>
                  <a:pt x="97332" y="187959"/>
                </a:lnTo>
                <a:lnTo>
                  <a:pt x="97751" y="186753"/>
                </a:lnTo>
                <a:lnTo>
                  <a:pt x="98031" y="185559"/>
                </a:lnTo>
                <a:lnTo>
                  <a:pt x="98310" y="184480"/>
                </a:lnTo>
                <a:lnTo>
                  <a:pt x="98729" y="183273"/>
                </a:lnTo>
                <a:lnTo>
                  <a:pt x="99148" y="182079"/>
                </a:lnTo>
                <a:lnTo>
                  <a:pt x="99707" y="180886"/>
                </a:lnTo>
                <a:lnTo>
                  <a:pt x="100126" y="179679"/>
                </a:lnTo>
                <a:lnTo>
                  <a:pt x="100698" y="178600"/>
                </a:lnTo>
                <a:lnTo>
                  <a:pt x="101257" y="177393"/>
                </a:lnTo>
                <a:lnTo>
                  <a:pt x="101815" y="176187"/>
                </a:lnTo>
                <a:lnTo>
                  <a:pt x="102527" y="174993"/>
                </a:lnTo>
                <a:lnTo>
                  <a:pt x="103212" y="173786"/>
                </a:lnTo>
                <a:lnTo>
                  <a:pt x="103771" y="172707"/>
                </a:lnTo>
                <a:lnTo>
                  <a:pt x="104622" y="171500"/>
                </a:lnTo>
                <a:lnTo>
                  <a:pt x="105321" y="170319"/>
                </a:lnTo>
                <a:lnTo>
                  <a:pt x="106019" y="169113"/>
                </a:lnTo>
                <a:lnTo>
                  <a:pt x="106870" y="168033"/>
                </a:lnTo>
                <a:lnTo>
                  <a:pt x="107708" y="166827"/>
                </a:lnTo>
                <a:lnTo>
                  <a:pt x="108546" y="165620"/>
                </a:lnTo>
                <a:lnTo>
                  <a:pt x="109397" y="164426"/>
                </a:lnTo>
                <a:lnTo>
                  <a:pt x="110375" y="163220"/>
                </a:lnTo>
                <a:lnTo>
                  <a:pt x="111213" y="162140"/>
                </a:lnTo>
                <a:lnTo>
                  <a:pt x="112204" y="160934"/>
                </a:lnTo>
                <a:lnTo>
                  <a:pt x="113182" y="159727"/>
                </a:lnTo>
                <a:lnTo>
                  <a:pt x="114160" y="158546"/>
                </a:lnTo>
                <a:lnTo>
                  <a:pt x="115138" y="157454"/>
                </a:lnTo>
                <a:lnTo>
                  <a:pt x="116268" y="156260"/>
                </a:lnTo>
                <a:lnTo>
                  <a:pt x="117246" y="155054"/>
                </a:lnTo>
                <a:lnTo>
                  <a:pt x="118364" y="153860"/>
                </a:lnTo>
                <a:lnTo>
                  <a:pt x="119494" y="152653"/>
                </a:lnTo>
                <a:lnTo>
                  <a:pt x="120611" y="151574"/>
                </a:lnTo>
                <a:lnTo>
                  <a:pt x="121729" y="150367"/>
                </a:lnTo>
                <a:lnTo>
                  <a:pt x="122847" y="149161"/>
                </a:lnTo>
                <a:lnTo>
                  <a:pt x="123977" y="147967"/>
                </a:lnTo>
                <a:lnTo>
                  <a:pt x="125247" y="146888"/>
                </a:lnTo>
                <a:lnTo>
                  <a:pt x="126365" y="145681"/>
                </a:lnTo>
                <a:lnTo>
                  <a:pt x="127622" y="144487"/>
                </a:lnTo>
                <a:lnTo>
                  <a:pt x="128892" y="143294"/>
                </a:lnTo>
                <a:lnTo>
                  <a:pt x="130009" y="142087"/>
                </a:lnTo>
                <a:lnTo>
                  <a:pt x="131267" y="141008"/>
                </a:lnTo>
                <a:lnTo>
                  <a:pt x="132537" y="139801"/>
                </a:lnTo>
                <a:lnTo>
                  <a:pt x="133794" y="138595"/>
                </a:lnTo>
                <a:lnTo>
                  <a:pt x="135051" y="137401"/>
                </a:lnTo>
                <a:lnTo>
                  <a:pt x="136321" y="136321"/>
                </a:lnTo>
                <a:lnTo>
                  <a:pt x="137718" y="135115"/>
                </a:lnTo>
                <a:lnTo>
                  <a:pt x="138988" y="133908"/>
                </a:lnTo>
                <a:lnTo>
                  <a:pt x="140246" y="132727"/>
                </a:lnTo>
                <a:lnTo>
                  <a:pt x="141503" y="131521"/>
                </a:lnTo>
                <a:lnTo>
                  <a:pt x="142900" y="130441"/>
                </a:lnTo>
                <a:lnTo>
                  <a:pt x="144170" y="129235"/>
                </a:lnTo>
                <a:lnTo>
                  <a:pt x="145567" y="128028"/>
                </a:lnTo>
                <a:lnTo>
                  <a:pt x="146837" y="126834"/>
                </a:lnTo>
                <a:lnTo>
                  <a:pt x="148107" y="125755"/>
                </a:lnTo>
                <a:lnTo>
                  <a:pt x="149504" y="124548"/>
                </a:lnTo>
                <a:lnTo>
                  <a:pt x="150774" y="123342"/>
                </a:lnTo>
                <a:lnTo>
                  <a:pt x="152171" y="122148"/>
                </a:lnTo>
                <a:lnTo>
                  <a:pt x="153441" y="120954"/>
                </a:lnTo>
                <a:lnTo>
                  <a:pt x="154686" y="119862"/>
                </a:lnTo>
                <a:lnTo>
                  <a:pt x="156095" y="118668"/>
                </a:lnTo>
                <a:lnTo>
                  <a:pt x="157353" y="117462"/>
                </a:lnTo>
                <a:lnTo>
                  <a:pt x="158623" y="116268"/>
                </a:lnTo>
                <a:lnTo>
                  <a:pt x="159880" y="115061"/>
                </a:lnTo>
                <a:lnTo>
                  <a:pt x="161137" y="113982"/>
                </a:lnTo>
                <a:lnTo>
                  <a:pt x="162547" y="112775"/>
                </a:lnTo>
                <a:lnTo>
                  <a:pt x="163664" y="111582"/>
                </a:lnTo>
                <a:lnTo>
                  <a:pt x="164934" y="110375"/>
                </a:lnTo>
                <a:lnTo>
                  <a:pt x="166192" y="109296"/>
                </a:lnTo>
                <a:lnTo>
                  <a:pt x="167449" y="108089"/>
                </a:lnTo>
                <a:lnTo>
                  <a:pt x="168719" y="106895"/>
                </a:lnTo>
                <a:lnTo>
                  <a:pt x="169849" y="105702"/>
                </a:lnTo>
                <a:lnTo>
                  <a:pt x="170954" y="104495"/>
                </a:lnTo>
                <a:lnTo>
                  <a:pt x="172224" y="103416"/>
                </a:lnTo>
                <a:lnTo>
                  <a:pt x="173342" y="102209"/>
                </a:lnTo>
                <a:lnTo>
                  <a:pt x="174472" y="101003"/>
                </a:lnTo>
                <a:lnTo>
                  <a:pt x="175590" y="99809"/>
                </a:lnTo>
                <a:lnTo>
                  <a:pt x="176720" y="98729"/>
                </a:lnTo>
                <a:lnTo>
                  <a:pt x="177698" y="97523"/>
                </a:lnTo>
                <a:lnTo>
                  <a:pt x="178816" y="96316"/>
                </a:lnTo>
                <a:lnTo>
                  <a:pt x="179793" y="95135"/>
                </a:lnTo>
                <a:lnTo>
                  <a:pt x="180784" y="93929"/>
                </a:lnTo>
                <a:lnTo>
                  <a:pt x="181762" y="92849"/>
                </a:lnTo>
                <a:lnTo>
                  <a:pt x="182740" y="91643"/>
                </a:lnTo>
                <a:lnTo>
                  <a:pt x="183718" y="90436"/>
                </a:lnTo>
                <a:lnTo>
                  <a:pt x="184569" y="89242"/>
                </a:lnTo>
                <a:lnTo>
                  <a:pt x="185547" y="88163"/>
                </a:lnTo>
                <a:lnTo>
                  <a:pt x="186385" y="86956"/>
                </a:lnTo>
                <a:lnTo>
                  <a:pt x="187236" y="85750"/>
                </a:lnTo>
                <a:lnTo>
                  <a:pt x="188074" y="84556"/>
                </a:lnTo>
                <a:lnTo>
                  <a:pt x="188772" y="83362"/>
                </a:lnTo>
                <a:lnTo>
                  <a:pt x="189611" y="82270"/>
                </a:lnTo>
                <a:lnTo>
                  <a:pt x="190322" y="81076"/>
                </a:lnTo>
                <a:lnTo>
                  <a:pt x="191147" y="79870"/>
                </a:lnTo>
                <a:lnTo>
                  <a:pt x="191858" y="78676"/>
                </a:lnTo>
                <a:lnTo>
                  <a:pt x="192417" y="77596"/>
                </a:lnTo>
                <a:lnTo>
                  <a:pt x="193128" y="76390"/>
                </a:lnTo>
                <a:lnTo>
                  <a:pt x="193814" y="75183"/>
                </a:lnTo>
                <a:lnTo>
                  <a:pt x="194386" y="73990"/>
                </a:lnTo>
                <a:lnTo>
                  <a:pt x="194945" y="72783"/>
                </a:lnTo>
                <a:lnTo>
                  <a:pt x="195503" y="71704"/>
                </a:lnTo>
                <a:lnTo>
                  <a:pt x="196062" y="70497"/>
                </a:lnTo>
                <a:lnTo>
                  <a:pt x="196634" y="69303"/>
                </a:lnTo>
                <a:lnTo>
                  <a:pt x="197040" y="68110"/>
                </a:lnTo>
                <a:lnTo>
                  <a:pt x="197612" y="67030"/>
                </a:lnTo>
                <a:lnTo>
                  <a:pt x="198031" y="65824"/>
                </a:lnTo>
                <a:lnTo>
                  <a:pt x="198462" y="64617"/>
                </a:lnTo>
                <a:lnTo>
                  <a:pt x="198869" y="63423"/>
                </a:lnTo>
                <a:lnTo>
                  <a:pt x="199288" y="62217"/>
                </a:lnTo>
                <a:lnTo>
                  <a:pt x="199707" y="61137"/>
                </a:lnTo>
                <a:lnTo>
                  <a:pt x="199999" y="59931"/>
                </a:lnTo>
                <a:lnTo>
                  <a:pt x="200418" y="58724"/>
                </a:lnTo>
                <a:lnTo>
                  <a:pt x="200685" y="57543"/>
                </a:lnTo>
                <a:lnTo>
                  <a:pt x="200977" y="56337"/>
                </a:lnTo>
                <a:lnTo>
                  <a:pt x="201396" y="55257"/>
                </a:lnTo>
                <a:lnTo>
                  <a:pt x="201676" y="54051"/>
                </a:lnTo>
                <a:lnTo>
                  <a:pt x="201815" y="52844"/>
                </a:lnTo>
                <a:lnTo>
                  <a:pt x="202107" y="51650"/>
                </a:lnTo>
                <a:lnTo>
                  <a:pt x="202374" y="50571"/>
                </a:lnTo>
                <a:lnTo>
                  <a:pt x="202514" y="49364"/>
                </a:lnTo>
                <a:lnTo>
                  <a:pt x="202793" y="48158"/>
                </a:lnTo>
                <a:lnTo>
                  <a:pt x="202933" y="46964"/>
                </a:lnTo>
                <a:lnTo>
                  <a:pt x="203225" y="45770"/>
                </a:lnTo>
                <a:lnTo>
                  <a:pt x="203352" y="44678"/>
                </a:lnTo>
                <a:lnTo>
                  <a:pt x="203504" y="43484"/>
                </a:lnTo>
                <a:lnTo>
                  <a:pt x="203644" y="42278"/>
                </a:lnTo>
                <a:lnTo>
                  <a:pt x="203771" y="41084"/>
                </a:lnTo>
                <a:lnTo>
                  <a:pt x="203923" y="40004"/>
                </a:lnTo>
                <a:lnTo>
                  <a:pt x="204063" y="38798"/>
                </a:lnTo>
                <a:lnTo>
                  <a:pt x="204203" y="37591"/>
                </a:lnTo>
                <a:lnTo>
                  <a:pt x="204330" y="36398"/>
                </a:lnTo>
                <a:lnTo>
                  <a:pt x="204482" y="35191"/>
                </a:lnTo>
                <a:lnTo>
                  <a:pt x="204482" y="34112"/>
                </a:lnTo>
                <a:lnTo>
                  <a:pt x="204622" y="32905"/>
                </a:lnTo>
                <a:lnTo>
                  <a:pt x="204762" y="31711"/>
                </a:lnTo>
                <a:lnTo>
                  <a:pt x="204762" y="30518"/>
                </a:lnTo>
                <a:lnTo>
                  <a:pt x="204901" y="29438"/>
                </a:lnTo>
                <a:lnTo>
                  <a:pt x="204901" y="28232"/>
                </a:lnTo>
                <a:lnTo>
                  <a:pt x="205041" y="27025"/>
                </a:lnTo>
                <a:lnTo>
                  <a:pt x="205041" y="25831"/>
                </a:lnTo>
                <a:lnTo>
                  <a:pt x="205041" y="24625"/>
                </a:lnTo>
                <a:lnTo>
                  <a:pt x="205181" y="23545"/>
                </a:lnTo>
                <a:lnTo>
                  <a:pt x="205181" y="22351"/>
                </a:lnTo>
                <a:lnTo>
                  <a:pt x="205181" y="21145"/>
                </a:lnTo>
                <a:lnTo>
                  <a:pt x="205333" y="19938"/>
                </a:lnTo>
                <a:lnTo>
                  <a:pt x="205333" y="18859"/>
                </a:lnTo>
                <a:lnTo>
                  <a:pt x="205333" y="17652"/>
                </a:lnTo>
                <a:lnTo>
                  <a:pt x="205333" y="16459"/>
                </a:lnTo>
                <a:lnTo>
                  <a:pt x="205333" y="15265"/>
                </a:lnTo>
                <a:lnTo>
                  <a:pt x="205460" y="14058"/>
                </a:lnTo>
                <a:lnTo>
                  <a:pt x="205460" y="7086"/>
                </a:lnTo>
                <a:lnTo>
                  <a:pt x="205600" y="5892"/>
                </a:lnTo>
                <a:lnTo>
                  <a:pt x="205600" y="0"/>
                </a:lnTo>
                <a:lnTo>
                  <a:pt x="205752" y="0"/>
                </a:lnTo>
                <a:lnTo>
                  <a:pt x="205752" y="7086"/>
                </a:lnTo>
                <a:lnTo>
                  <a:pt x="205879" y="8293"/>
                </a:lnTo>
                <a:lnTo>
                  <a:pt x="205879" y="15265"/>
                </a:lnTo>
                <a:lnTo>
                  <a:pt x="206019" y="16459"/>
                </a:lnTo>
                <a:lnTo>
                  <a:pt x="206019" y="17652"/>
                </a:lnTo>
                <a:lnTo>
                  <a:pt x="206019" y="18859"/>
                </a:lnTo>
                <a:lnTo>
                  <a:pt x="206019" y="19938"/>
                </a:lnTo>
                <a:lnTo>
                  <a:pt x="206159" y="21145"/>
                </a:lnTo>
                <a:lnTo>
                  <a:pt x="206159" y="22351"/>
                </a:lnTo>
                <a:lnTo>
                  <a:pt x="206159" y="23545"/>
                </a:lnTo>
                <a:lnTo>
                  <a:pt x="206311" y="24625"/>
                </a:lnTo>
                <a:lnTo>
                  <a:pt x="206311" y="25831"/>
                </a:lnTo>
                <a:lnTo>
                  <a:pt x="206311" y="27025"/>
                </a:lnTo>
                <a:lnTo>
                  <a:pt x="206438" y="28232"/>
                </a:lnTo>
                <a:lnTo>
                  <a:pt x="206438" y="29438"/>
                </a:lnTo>
                <a:lnTo>
                  <a:pt x="206578" y="30518"/>
                </a:lnTo>
                <a:lnTo>
                  <a:pt x="206578" y="31711"/>
                </a:lnTo>
                <a:lnTo>
                  <a:pt x="206730" y="32905"/>
                </a:lnTo>
                <a:lnTo>
                  <a:pt x="206870" y="34112"/>
                </a:lnTo>
                <a:lnTo>
                  <a:pt x="206870" y="35191"/>
                </a:lnTo>
                <a:lnTo>
                  <a:pt x="206997" y="36398"/>
                </a:lnTo>
                <a:lnTo>
                  <a:pt x="207149" y="37591"/>
                </a:lnTo>
                <a:lnTo>
                  <a:pt x="207289" y="38798"/>
                </a:lnTo>
                <a:lnTo>
                  <a:pt x="207429" y="40004"/>
                </a:lnTo>
                <a:lnTo>
                  <a:pt x="207568" y="41084"/>
                </a:lnTo>
                <a:lnTo>
                  <a:pt x="207708" y="42278"/>
                </a:lnTo>
                <a:lnTo>
                  <a:pt x="207848" y="43484"/>
                </a:lnTo>
                <a:lnTo>
                  <a:pt x="207975" y="44678"/>
                </a:lnTo>
                <a:lnTo>
                  <a:pt x="208127" y="45770"/>
                </a:lnTo>
                <a:lnTo>
                  <a:pt x="208267" y="46964"/>
                </a:lnTo>
                <a:lnTo>
                  <a:pt x="208546" y="48158"/>
                </a:lnTo>
                <a:lnTo>
                  <a:pt x="208686" y="49364"/>
                </a:lnTo>
                <a:lnTo>
                  <a:pt x="208978" y="50571"/>
                </a:lnTo>
                <a:lnTo>
                  <a:pt x="209245" y="51650"/>
                </a:lnTo>
                <a:lnTo>
                  <a:pt x="209397" y="52844"/>
                </a:lnTo>
                <a:lnTo>
                  <a:pt x="209664" y="54051"/>
                </a:lnTo>
                <a:lnTo>
                  <a:pt x="209956" y="55257"/>
                </a:lnTo>
                <a:lnTo>
                  <a:pt x="210223" y="56337"/>
                </a:lnTo>
                <a:lnTo>
                  <a:pt x="210642" y="57543"/>
                </a:lnTo>
                <a:lnTo>
                  <a:pt x="210934" y="58724"/>
                </a:lnTo>
                <a:lnTo>
                  <a:pt x="211213" y="59931"/>
                </a:lnTo>
                <a:lnTo>
                  <a:pt x="211645" y="61137"/>
                </a:lnTo>
                <a:lnTo>
                  <a:pt x="212051" y="62217"/>
                </a:lnTo>
                <a:lnTo>
                  <a:pt x="212471" y="63423"/>
                </a:lnTo>
                <a:lnTo>
                  <a:pt x="212890" y="64617"/>
                </a:lnTo>
                <a:lnTo>
                  <a:pt x="213309" y="65824"/>
                </a:lnTo>
                <a:lnTo>
                  <a:pt x="213741" y="67030"/>
                </a:lnTo>
                <a:lnTo>
                  <a:pt x="214160" y="68110"/>
                </a:lnTo>
                <a:lnTo>
                  <a:pt x="214718" y="69303"/>
                </a:lnTo>
                <a:lnTo>
                  <a:pt x="215290" y="70497"/>
                </a:lnTo>
                <a:lnTo>
                  <a:pt x="215849" y="71704"/>
                </a:lnTo>
                <a:lnTo>
                  <a:pt x="216408" y="72783"/>
                </a:lnTo>
                <a:lnTo>
                  <a:pt x="216966" y="73990"/>
                </a:lnTo>
                <a:lnTo>
                  <a:pt x="217512" y="75183"/>
                </a:lnTo>
                <a:lnTo>
                  <a:pt x="218224" y="76390"/>
                </a:lnTo>
                <a:lnTo>
                  <a:pt x="218782" y="77596"/>
                </a:lnTo>
                <a:lnTo>
                  <a:pt x="219494" y="78676"/>
                </a:lnTo>
                <a:lnTo>
                  <a:pt x="220179" y="79870"/>
                </a:lnTo>
                <a:lnTo>
                  <a:pt x="220891" y="81076"/>
                </a:lnTo>
                <a:lnTo>
                  <a:pt x="221742" y="82270"/>
                </a:lnTo>
                <a:lnTo>
                  <a:pt x="222427" y="83362"/>
                </a:lnTo>
                <a:lnTo>
                  <a:pt x="223278" y="84556"/>
                </a:lnTo>
                <a:lnTo>
                  <a:pt x="224116" y="85750"/>
                </a:lnTo>
                <a:lnTo>
                  <a:pt x="224955" y="86956"/>
                </a:lnTo>
                <a:lnTo>
                  <a:pt x="225806" y="88163"/>
                </a:lnTo>
                <a:lnTo>
                  <a:pt x="226783" y="89242"/>
                </a:lnTo>
                <a:lnTo>
                  <a:pt x="227622" y="90436"/>
                </a:lnTo>
                <a:lnTo>
                  <a:pt x="228612" y="91643"/>
                </a:lnTo>
                <a:lnTo>
                  <a:pt x="229590" y="92849"/>
                </a:lnTo>
                <a:lnTo>
                  <a:pt x="230568" y="93929"/>
                </a:lnTo>
                <a:lnTo>
                  <a:pt x="231546" y="95135"/>
                </a:lnTo>
                <a:lnTo>
                  <a:pt x="232524" y="96316"/>
                </a:lnTo>
                <a:lnTo>
                  <a:pt x="233654" y="97523"/>
                </a:lnTo>
                <a:lnTo>
                  <a:pt x="234632" y="98729"/>
                </a:lnTo>
                <a:lnTo>
                  <a:pt x="235762" y="99809"/>
                </a:lnTo>
                <a:lnTo>
                  <a:pt x="236880" y="101003"/>
                </a:lnTo>
                <a:lnTo>
                  <a:pt x="237998" y="102209"/>
                </a:lnTo>
                <a:lnTo>
                  <a:pt x="239128" y="103416"/>
                </a:lnTo>
                <a:lnTo>
                  <a:pt x="240245" y="104495"/>
                </a:lnTo>
                <a:lnTo>
                  <a:pt x="241503" y="105702"/>
                </a:lnTo>
                <a:lnTo>
                  <a:pt x="242633" y="106895"/>
                </a:lnTo>
                <a:lnTo>
                  <a:pt x="243890" y="108089"/>
                </a:lnTo>
                <a:lnTo>
                  <a:pt x="245148" y="109296"/>
                </a:lnTo>
                <a:lnTo>
                  <a:pt x="246278" y="110375"/>
                </a:lnTo>
                <a:lnTo>
                  <a:pt x="247535" y="111582"/>
                </a:lnTo>
                <a:lnTo>
                  <a:pt x="248793" y="112775"/>
                </a:lnTo>
                <a:lnTo>
                  <a:pt x="250063" y="113982"/>
                </a:lnTo>
                <a:lnTo>
                  <a:pt x="251460" y="115061"/>
                </a:lnTo>
                <a:lnTo>
                  <a:pt x="252730" y="116268"/>
                </a:lnTo>
                <a:lnTo>
                  <a:pt x="254000" y="117462"/>
                </a:lnTo>
                <a:lnTo>
                  <a:pt x="255244" y="118668"/>
                </a:lnTo>
                <a:lnTo>
                  <a:pt x="256654" y="119862"/>
                </a:lnTo>
                <a:lnTo>
                  <a:pt x="257911" y="120954"/>
                </a:lnTo>
                <a:lnTo>
                  <a:pt x="259181" y="122148"/>
                </a:lnTo>
                <a:lnTo>
                  <a:pt x="260578" y="123342"/>
                </a:lnTo>
                <a:lnTo>
                  <a:pt x="261848" y="124548"/>
                </a:lnTo>
                <a:lnTo>
                  <a:pt x="263105" y="125755"/>
                </a:lnTo>
                <a:lnTo>
                  <a:pt x="264515" y="126834"/>
                </a:lnTo>
                <a:lnTo>
                  <a:pt x="265772" y="128028"/>
                </a:lnTo>
                <a:lnTo>
                  <a:pt x="267182" y="129235"/>
                </a:lnTo>
                <a:lnTo>
                  <a:pt x="268427" y="130441"/>
                </a:lnTo>
                <a:lnTo>
                  <a:pt x="269697" y="131521"/>
                </a:lnTo>
                <a:lnTo>
                  <a:pt x="271094" y="132727"/>
                </a:lnTo>
                <a:lnTo>
                  <a:pt x="272364" y="133908"/>
                </a:lnTo>
                <a:lnTo>
                  <a:pt x="273621" y="135115"/>
                </a:lnTo>
                <a:lnTo>
                  <a:pt x="275031" y="136321"/>
                </a:lnTo>
                <a:lnTo>
                  <a:pt x="276288" y="137401"/>
                </a:lnTo>
                <a:lnTo>
                  <a:pt x="277545" y="138595"/>
                </a:lnTo>
                <a:lnTo>
                  <a:pt x="278815" y="139801"/>
                </a:lnTo>
                <a:lnTo>
                  <a:pt x="280073" y="141008"/>
                </a:lnTo>
                <a:lnTo>
                  <a:pt x="281343" y="142087"/>
                </a:lnTo>
                <a:lnTo>
                  <a:pt x="282460" y="143294"/>
                </a:lnTo>
                <a:lnTo>
                  <a:pt x="283718" y="144487"/>
                </a:lnTo>
                <a:lnTo>
                  <a:pt x="284988" y="145681"/>
                </a:lnTo>
                <a:lnTo>
                  <a:pt x="286105" y="146888"/>
                </a:lnTo>
                <a:lnTo>
                  <a:pt x="287235" y="147967"/>
                </a:lnTo>
                <a:lnTo>
                  <a:pt x="288480" y="149161"/>
                </a:lnTo>
                <a:lnTo>
                  <a:pt x="289610" y="150367"/>
                </a:lnTo>
                <a:lnTo>
                  <a:pt x="290728" y="151574"/>
                </a:lnTo>
                <a:lnTo>
                  <a:pt x="291858" y="152653"/>
                </a:lnTo>
                <a:lnTo>
                  <a:pt x="292976" y="153860"/>
                </a:lnTo>
                <a:lnTo>
                  <a:pt x="293966" y="155054"/>
                </a:lnTo>
                <a:lnTo>
                  <a:pt x="295084" y="156260"/>
                </a:lnTo>
                <a:lnTo>
                  <a:pt x="296062" y="157454"/>
                </a:lnTo>
                <a:lnTo>
                  <a:pt x="297192" y="158546"/>
                </a:lnTo>
                <a:lnTo>
                  <a:pt x="298170" y="159727"/>
                </a:lnTo>
                <a:lnTo>
                  <a:pt x="299148" y="160934"/>
                </a:lnTo>
                <a:lnTo>
                  <a:pt x="299999" y="162140"/>
                </a:lnTo>
                <a:lnTo>
                  <a:pt x="300977" y="163220"/>
                </a:lnTo>
                <a:lnTo>
                  <a:pt x="301955" y="164426"/>
                </a:lnTo>
                <a:lnTo>
                  <a:pt x="302793" y="165620"/>
                </a:lnTo>
                <a:lnTo>
                  <a:pt x="303644" y="166827"/>
                </a:lnTo>
                <a:lnTo>
                  <a:pt x="304482" y="168033"/>
                </a:lnTo>
                <a:lnTo>
                  <a:pt x="305320" y="169113"/>
                </a:lnTo>
                <a:lnTo>
                  <a:pt x="306019" y="170319"/>
                </a:lnTo>
                <a:lnTo>
                  <a:pt x="306730" y="171500"/>
                </a:lnTo>
                <a:lnTo>
                  <a:pt x="307428" y="172707"/>
                </a:lnTo>
                <a:lnTo>
                  <a:pt x="308127" y="173786"/>
                </a:lnTo>
                <a:lnTo>
                  <a:pt x="308825" y="174993"/>
                </a:lnTo>
                <a:lnTo>
                  <a:pt x="309537" y="176187"/>
                </a:lnTo>
                <a:lnTo>
                  <a:pt x="310095" y="177393"/>
                </a:lnTo>
                <a:lnTo>
                  <a:pt x="310642" y="178600"/>
                </a:lnTo>
                <a:lnTo>
                  <a:pt x="311200" y="179679"/>
                </a:lnTo>
                <a:lnTo>
                  <a:pt x="311632" y="180886"/>
                </a:lnTo>
                <a:lnTo>
                  <a:pt x="312204" y="182079"/>
                </a:lnTo>
                <a:lnTo>
                  <a:pt x="312610" y="183273"/>
                </a:lnTo>
                <a:lnTo>
                  <a:pt x="312889" y="184480"/>
                </a:lnTo>
                <a:lnTo>
                  <a:pt x="313309" y="185559"/>
                </a:lnTo>
                <a:lnTo>
                  <a:pt x="313601" y="186753"/>
                </a:lnTo>
                <a:lnTo>
                  <a:pt x="313867" y="187959"/>
                </a:lnTo>
                <a:lnTo>
                  <a:pt x="314159" y="189166"/>
                </a:lnTo>
                <a:lnTo>
                  <a:pt x="314439" y="190245"/>
                </a:lnTo>
                <a:lnTo>
                  <a:pt x="314579" y="191452"/>
                </a:lnTo>
                <a:lnTo>
                  <a:pt x="314718" y="192646"/>
                </a:lnTo>
                <a:lnTo>
                  <a:pt x="314858" y="193852"/>
                </a:lnTo>
                <a:lnTo>
                  <a:pt x="314858" y="195046"/>
                </a:lnTo>
                <a:lnTo>
                  <a:pt x="314858" y="196138"/>
                </a:lnTo>
                <a:lnTo>
                  <a:pt x="314858" y="197319"/>
                </a:lnTo>
                <a:lnTo>
                  <a:pt x="314858" y="198526"/>
                </a:lnTo>
                <a:lnTo>
                  <a:pt x="314718" y="199732"/>
                </a:lnTo>
                <a:lnTo>
                  <a:pt x="314579" y="200812"/>
                </a:lnTo>
                <a:lnTo>
                  <a:pt x="314439" y="202018"/>
                </a:lnTo>
                <a:lnTo>
                  <a:pt x="314299" y="203212"/>
                </a:lnTo>
                <a:lnTo>
                  <a:pt x="314020" y="204419"/>
                </a:lnTo>
                <a:lnTo>
                  <a:pt x="313740" y="205625"/>
                </a:lnTo>
                <a:lnTo>
                  <a:pt x="313309" y="206705"/>
                </a:lnTo>
                <a:lnTo>
                  <a:pt x="313029" y="207898"/>
                </a:lnTo>
                <a:lnTo>
                  <a:pt x="312610" y="209092"/>
                </a:lnTo>
                <a:lnTo>
                  <a:pt x="312204" y="210299"/>
                </a:lnTo>
                <a:lnTo>
                  <a:pt x="311772" y="211378"/>
                </a:lnTo>
                <a:lnTo>
                  <a:pt x="311200" y="212585"/>
                </a:lnTo>
                <a:lnTo>
                  <a:pt x="310642" y="213779"/>
                </a:lnTo>
                <a:lnTo>
                  <a:pt x="310095" y="214985"/>
                </a:lnTo>
                <a:lnTo>
                  <a:pt x="309537" y="216192"/>
                </a:lnTo>
                <a:lnTo>
                  <a:pt x="308825" y="217271"/>
                </a:lnTo>
                <a:lnTo>
                  <a:pt x="308127" y="218478"/>
                </a:lnTo>
                <a:lnTo>
                  <a:pt x="307428" y="219671"/>
                </a:lnTo>
                <a:lnTo>
                  <a:pt x="306730" y="220865"/>
                </a:lnTo>
                <a:lnTo>
                  <a:pt x="305879" y="221945"/>
                </a:lnTo>
                <a:lnTo>
                  <a:pt x="305181" y="223151"/>
                </a:lnTo>
                <a:lnTo>
                  <a:pt x="304330" y="224345"/>
                </a:lnTo>
                <a:lnTo>
                  <a:pt x="303491" y="225551"/>
                </a:lnTo>
                <a:lnTo>
                  <a:pt x="302666" y="226758"/>
                </a:lnTo>
                <a:lnTo>
                  <a:pt x="301663" y="227837"/>
                </a:lnTo>
                <a:lnTo>
                  <a:pt x="300837" y="229044"/>
                </a:lnTo>
                <a:lnTo>
                  <a:pt x="299999" y="230238"/>
                </a:lnTo>
                <a:lnTo>
                  <a:pt x="299008" y="231444"/>
                </a:lnTo>
                <a:lnTo>
                  <a:pt x="298018" y="232524"/>
                </a:lnTo>
                <a:lnTo>
                  <a:pt x="297040" y="233730"/>
                </a:lnTo>
                <a:lnTo>
                  <a:pt x="296062" y="234911"/>
                </a:lnTo>
                <a:lnTo>
                  <a:pt x="295224" y="236118"/>
                </a:lnTo>
                <a:lnTo>
                  <a:pt x="294233" y="237324"/>
                </a:lnTo>
                <a:lnTo>
                  <a:pt x="293255" y="238404"/>
                </a:lnTo>
                <a:lnTo>
                  <a:pt x="292277" y="239610"/>
                </a:lnTo>
                <a:lnTo>
                  <a:pt x="291299" y="240804"/>
                </a:lnTo>
                <a:lnTo>
                  <a:pt x="290309" y="242011"/>
                </a:lnTo>
                <a:lnTo>
                  <a:pt x="289331" y="243217"/>
                </a:lnTo>
                <a:lnTo>
                  <a:pt x="288353" y="244297"/>
                </a:lnTo>
                <a:lnTo>
                  <a:pt x="287362" y="245478"/>
                </a:lnTo>
                <a:lnTo>
                  <a:pt x="286385" y="246684"/>
                </a:lnTo>
                <a:lnTo>
                  <a:pt x="285546" y="247891"/>
                </a:lnTo>
                <a:lnTo>
                  <a:pt x="284568" y="248970"/>
                </a:lnTo>
                <a:lnTo>
                  <a:pt x="283718" y="250177"/>
                </a:lnTo>
                <a:lnTo>
                  <a:pt x="282879" y="251371"/>
                </a:lnTo>
                <a:lnTo>
                  <a:pt x="282041" y="252577"/>
                </a:lnTo>
                <a:lnTo>
                  <a:pt x="281190" y="253784"/>
                </a:lnTo>
                <a:lnTo>
                  <a:pt x="280365" y="254863"/>
                </a:lnTo>
                <a:lnTo>
                  <a:pt x="279654" y="256057"/>
                </a:lnTo>
                <a:lnTo>
                  <a:pt x="278955" y="257251"/>
                </a:lnTo>
                <a:lnTo>
                  <a:pt x="278257" y="258457"/>
                </a:lnTo>
                <a:lnTo>
                  <a:pt x="277545" y="259537"/>
                </a:lnTo>
                <a:lnTo>
                  <a:pt x="276987" y="260743"/>
                </a:lnTo>
                <a:lnTo>
                  <a:pt x="276428" y="261937"/>
                </a:lnTo>
                <a:lnTo>
                  <a:pt x="275869" y="263143"/>
                </a:lnTo>
                <a:lnTo>
                  <a:pt x="275297" y="264350"/>
                </a:lnTo>
                <a:lnTo>
                  <a:pt x="274891" y="265429"/>
                </a:lnTo>
                <a:lnTo>
                  <a:pt x="274472" y="266623"/>
                </a:lnTo>
                <a:lnTo>
                  <a:pt x="274053" y="267830"/>
                </a:lnTo>
                <a:lnTo>
                  <a:pt x="273621" y="269036"/>
                </a:lnTo>
                <a:lnTo>
                  <a:pt x="273342" y="270116"/>
                </a:lnTo>
                <a:lnTo>
                  <a:pt x="273202" y="271322"/>
                </a:lnTo>
                <a:lnTo>
                  <a:pt x="272923" y="272503"/>
                </a:lnTo>
                <a:lnTo>
                  <a:pt x="272783" y="273710"/>
                </a:lnTo>
                <a:lnTo>
                  <a:pt x="272643" y="274916"/>
                </a:lnTo>
                <a:lnTo>
                  <a:pt x="272643" y="275996"/>
                </a:lnTo>
                <a:lnTo>
                  <a:pt x="272643" y="277202"/>
                </a:lnTo>
                <a:lnTo>
                  <a:pt x="272643" y="278396"/>
                </a:lnTo>
                <a:lnTo>
                  <a:pt x="272783" y="279603"/>
                </a:lnTo>
                <a:lnTo>
                  <a:pt x="272923" y="280682"/>
                </a:lnTo>
                <a:lnTo>
                  <a:pt x="273062" y="281889"/>
                </a:lnTo>
                <a:lnTo>
                  <a:pt x="273342" y="283070"/>
                </a:lnTo>
                <a:lnTo>
                  <a:pt x="273621" y="284276"/>
                </a:lnTo>
                <a:lnTo>
                  <a:pt x="273900" y="285483"/>
                </a:lnTo>
                <a:lnTo>
                  <a:pt x="274320" y="286562"/>
                </a:lnTo>
                <a:lnTo>
                  <a:pt x="274739" y="287769"/>
                </a:lnTo>
                <a:lnTo>
                  <a:pt x="275170" y="288963"/>
                </a:lnTo>
                <a:lnTo>
                  <a:pt x="275717" y="290169"/>
                </a:lnTo>
                <a:lnTo>
                  <a:pt x="276148" y="291249"/>
                </a:lnTo>
                <a:lnTo>
                  <a:pt x="276847" y="292455"/>
                </a:lnTo>
                <a:lnTo>
                  <a:pt x="277406" y="293649"/>
                </a:lnTo>
                <a:lnTo>
                  <a:pt x="278117" y="294843"/>
                </a:lnTo>
                <a:lnTo>
                  <a:pt x="278815" y="296049"/>
                </a:lnTo>
                <a:lnTo>
                  <a:pt x="279514" y="297129"/>
                </a:lnTo>
                <a:lnTo>
                  <a:pt x="280365" y="298335"/>
                </a:lnTo>
                <a:lnTo>
                  <a:pt x="281190" y="299529"/>
                </a:lnTo>
                <a:lnTo>
                  <a:pt x="282041" y="300735"/>
                </a:lnTo>
                <a:lnTo>
                  <a:pt x="282879" y="301815"/>
                </a:lnTo>
                <a:lnTo>
                  <a:pt x="283718" y="303021"/>
                </a:lnTo>
                <a:lnTo>
                  <a:pt x="284708" y="304215"/>
                </a:lnTo>
                <a:lnTo>
                  <a:pt x="285686" y="305422"/>
                </a:lnTo>
                <a:lnTo>
                  <a:pt x="286664" y="306628"/>
                </a:lnTo>
                <a:lnTo>
                  <a:pt x="287794" y="307708"/>
                </a:lnTo>
                <a:lnTo>
                  <a:pt x="288912" y="308902"/>
                </a:lnTo>
                <a:lnTo>
                  <a:pt x="289902" y="310095"/>
                </a:lnTo>
                <a:lnTo>
                  <a:pt x="291020" y="311302"/>
                </a:lnTo>
                <a:lnTo>
                  <a:pt x="292125" y="312508"/>
                </a:lnTo>
                <a:lnTo>
                  <a:pt x="293395" y="313588"/>
                </a:lnTo>
                <a:lnTo>
                  <a:pt x="294525" y="314782"/>
                </a:lnTo>
                <a:lnTo>
                  <a:pt x="295795" y="315988"/>
                </a:lnTo>
                <a:lnTo>
                  <a:pt x="297040" y="317195"/>
                </a:lnTo>
                <a:lnTo>
                  <a:pt x="298310" y="318274"/>
                </a:lnTo>
                <a:lnTo>
                  <a:pt x="299567" y="319481"/>
                </a:lnTo>
                <a:lnTo>
                  <a:pt x="300837" y="320662"/>
                </a:lnTo>
                <a:lnTo>
                  <a:pt x="302234" y="321868"/>
                </a:lnTo>
                <a:lnTo>
                  <a:pt x="303491" y="323075"/>
                </a:lnTo>
                <a:lnTo>
                  <a:pt x="304901" y="324154"/>
                </a:lnTo>
                <a:lnTo>
                  <a:pt x="306311" y="325361"/>
                </a:lnTo>
                <a:lnTo>
                  <a:pt x="307708" y="326555"/>
                </a:lnTo>
                <a:lnTo>
                  <a:pt x="309105" y="327761"/>
                </a:lnTo>
                <a:lnTo>
                  <a:pt x="310642" y="328841"/>
                </a:lnTo>
                <a:lnTo>
                  <a:pt x="312051" y="330047"/>
                </a:lnTo>
                <a:lnTo>
                  <a:pt x="313601" y="331241"/>
                </a:lnTo>
                <a:lnTo>
                  <a:pt x="315137" y="332435"/>
                </a:lnTo>
                <a:lnTo>
                  <a:pt x="316674" y="333641"/>
                </a:lnTo>
                <a:lnTo>
                  <a:pt x="318223" y="334721"/>
                </a:lnTo>
                <a:lnTo>
                  <a:pt x="319760" y="335927"/>
                </a:lnTo>
                <a:lnTo>
                  <a:pt x="321310" y="337121"/>
                </a:lnTo>
                <a:lnTo>
                  <a:pt x="322986" y="338327"/>
                </a:lnTo>
                <a:lnTo>
                  <a:pt x="324535" y="339407"/>
                </a:lnTo>
                <a:lnTo>
                  <a:pt x="326212" y="340613"/>
                </a:lnTo>
                <a:lnTo>
                  <a:pt x="327901" y="341807"/>
                </a:lnTo>
                <a:lnTo>
                  <a:pt x="329590" y="343014"/>
                </a:lnTo>
                <a:lnTo>
                  <a:pt x="331279" y="344208"/>
                </a:lnTo>
                <a:lnTo>
                  <a:pt x="333095" y="345300"/>
                </a:lnTo>
                <a:lnTo>
                  <a:pt x="334772" y="346494"/>
                </a:lnTo>
                <a:lnTo>
                  <a:pt x="336588" y="347687"/>
                </a:lnTo>
                <a:lnTo>
                  <a:pt x="338277" y="348894"/>
                </a:lnTo>
                <a:lnTo>
                  <a:pt x="340106" y="349973"/>
                </a:lnTo>
                <a:lnTo>
                  <a:pt x="341922" y="351180"/>
                </a:lnTo>
                <a:lnTo>
                  <a:pt x="343750" y="352374"/>
                </a:lnTo>
                <a:lnTo>
                  <a:pt x="345567" y="353580"/>
                </a:lnTo>
                <a:lnTo>
                  <a:pt x="347535" y="354787"/>
                </a:lnTo>
                <a:lnTo>
                  <a:pt x="349351" y="355866"/>
                </a:lnTo>
                <a:lnTo>
                  <a:pt x="351180" y="357073"/>
                </a:lnTo>
                <a:lnTo>
                  <a:pt x="353148" y="358254"/>
                </a:lnTo>
                <a:lnTo>
                  <a:pt x="354977" y="359460"/>
                </a:lnTo>
                <a:lnTo>
                  <a:pt x="356933" y="360540"/>
                </a:lnTo>
                <a:lnTo>
                  <a:pt x="358889" y="361746"/>
                </a:lnTo>
                <a:lnTo>
                  <a:pt x="360718" y="362940"/>
                </a:lnTo>
                <a:lnTo>
                  <a:pt x="362686" y="364147"/>
                </a:lnTo>
                <a:lnTo>
                  <a:pt x="364642" y="365353"/>
                </a:lnTo>
                <a:lnTo>
                  <a:pt x="366471" y="366433"/>
                </a:lnTo>
                <a:lnTo>
                  <a:pt x="368427" y="367639"/>
                </a:lnTo>
                <a:lnTo>
                  <a:pt x="370255" y="368833"/>
                </a:lnTo>
                <a:lnTo>
                  <a:pt x="372224" y="370027"/>
                </a:lnTo>
                <a:lnTo>
                  <a:pt x="374053" y="371233"/>
                </a:lnTo>
                <a:lnTo>
                  <a:pt x="376008" y="372313"/>
                </a:lnTo>
                <a:lnTo>
                  <a:pt x="377837" y="373519"/>
                </a:lnTo>
                <a:lnTo>
                  <a:pt x="379653" y="374713"/>
                </a:lnTo>
                <a:lnTo>
                  <a:pt x="381482" y="375919"/>
                </a:lnTo>
                <a:lnTo>
                  <a:pt x="383298" y="376999"/>
                </a:lnTo>
                <a:lnTo>
                  <a:pt x="384987" y="378205"/>
                </a:lnTo>
                <a:lnTo>
                  <a:pt x="386664" y="379399"/>
                </a:lnTo>
                <a:lnTo>
                  <a:pt x="388353" y="380606"/>
                </a:lnTo>
                <a:lnTo>
                  <a:pt x="390029" y="381800"/>
                </a:lnTo>
                <a:lnTo>
                  <a:pt x="391706" y="382892"/>
                </a:lnTo>
                <a:lnTo>
                  <a:pt x="393255" y="384086"/>
                </a:lnTo>
                <a:lnTo>
                  <a:pt x="394792" y="385279"/>
                </a:lnTo>
                <a:lnTo>
                  <a:pt x="396201" y="386486"/>
                </a:lnTo>
                <a:lnTo>
                  <a:pt x="397598" y="387565"/>
                </a:lnTo>
                <a:lnTo>
                  <a:pt x="404888" y="394665"/>
                </a:lnTo>
                <a:lnTo>
                  <a:pt x="405892" y="395846"/>
                </a:lnTo>
                <a:lnTo>
                  <a:pt x="406869" y="397052"/>
                </a:lnTo>
                <a:lnTo>
                  <a:pt x="407708" y="398132"/>
                </a:lnTo>
                <a:lnTo>
                  <a:pt x="408406" y="399338"/>
                </a:lnTo>
                <a:lnTo>
                  <a:pt x="409105" y="400532"/>
                </a:lnTo>
                <a:lnTo>
                  <a:pt x="409663" y="401739"/>
                </a:lnTo>
                <a:lnTo>
                  <a:pt x="410095" y="402945"/>
                </a:lnTo>
                <a:lnTo>
                  <a:pt x="410514" y="404025"/>
                </a:lnTo>
                <a:lnTo>
                  <a:pt x="410933" y="405231"/>
                </a:lnTo>
                <a:lnTo>
                  <a:pt x="411200" y="406425"/>
                </a:lnTo>
                <a:lnTo>
                  <a:pt x="411353" y="407619"/>
                </a:lnTo>
                <a:lnTo>
                  <a:pt x="411353" y="408711"/>
                </a:lnTo>
                <a:lnTo>
                  <a:pt x="411353" y="409905"/>
                </a:lnTo>
                <a:lnTo>
                  <a:pt x="411200" y="411098"/>
                </a:lnTo>
                <a:lnTo>
                  <a:pt x="411073" y="412305"/>
                </a:lnTo>
                <a:lnTo>
                  <a:pt x="410654" y="413511"/>
                </a:lnTo>
                <a:lnTo>
                  <a:pt x="410222" y="414591"/>
                </a:lnTo>
                <a:lnTo>
                  <a:pt x="409803" y="415797"/>
                </a:lnTo>
                <a:lnTo>
                  <a:pt x="409244" y="416991"/>
                </a:lnTo>
                <a:lnTo>
                  <a:pt x="408533" y="418198"/>
                </a:lnTo>
                <a:lnTo>
                  <a:pt x="407708" y="419277"/>
                </a:lnTo>
                <a:lnTo>
                  <a:pt x="406869" y="420484"/>
                </a:lnTo>
                <a:lnTo>
                  <a:pt x="405892" y="421665"/>
                </a:lnTo>
                <a:lnTo>
                  <a:pt x="404761" y="422871"/>
                </a:lnTo>
                <a:lnTo>
                  <a:pt x="403644" y="424078"/>
                </a:lnTo>
                <a:lnTo>
                  <a:pt x="402374" y="425157"/>
                </a:lnTo>
                <a:lnTo>
                  <a:pt x="400977" y="426364"/>
                </a:lnTo>
                <a:lnTo>
                  <a:pt x="399567" y="427558"/>
                </a:lnTo>
                <a:lnTo>
                  <a:pt x="398018" y="428764"/>
                </a:lnTo>
                <a:lnTo>
                  <a:pt x="396354" y="429971"/>
                </a:lnTo>
                <a:lnTo>
                  <a:pt x="394665" y="431050"/>
                </a:lnTo>
                <a:lnTo>
                  <a:pt x="392976" y="432257"/>
                </a:lnTo>
                <a:lnTo>
                  <a:pt x="391020" y="433438"/>
                </a:lnTo>
                <a:lnTo>
                  <a:pt x="389191" y="434644"/>
                </a:lnTo>
                <a:lnTo>
                  <a:pt x="387083" y="435724"/>
                </a:lnTo>
                <a:lnTo>
                  <a:pt x="375869" y="441617"/>
                </a:lnTo>
                <a:lnTo>
                  <a:pt x="373481" y="442823"/>
                </a:lnTo>
                <a:lnTo>
                  <a:pt x="370967" y="444017"/>
                </a:lnTo>
                <a:lnTo>
                  <a:pt x="368427" y="445211"/>
                </a:lnTo>
                <a:lnTo>
                  <a:pt x="365912" y="446303"/>
                </a:lnTo>
                <a:lnTo>
                  <a:pt x="363245" y="447497"/>
                </a:lnTo>
                <a:lnTo>
                  <a:pt x="360438" y="448690"/>
                </a:lnTo>
                <a:lnTo>
                  <a:pt x="357771" y="449897"/>
                </a:lnTo>
                <a:lnTo>
                  <a:pt x="354977" y="451103"/>
                </a:lnTo>
                <a:lnTo>
                  <a:pt x="352158" y="452183"/>
                </a:lnTo>
                <a:lnTo>
                  <a:pt x="349351" y="453389"/>
                </a:lnTo>
                <a:lnTo>
                  <a:pt x="346417" y="454583"/>
                </a:lnTo>
                <a:lnTo>
                  <a:pt x="343458" y="455790"/>
                </a:lnTo>
                <a:lnTo>
                  <a:pt x="340525" y="456869"/>
                </a:lnTo>
                <a:lnTo>
                  <a:pt x="337578" y="458076"/>
                </a:lnTo>
                <a:lnTo>
                  <a:pt x="334632" y="459257"/>
                </a:lnTo>
                <a:lnTo>
                  <a:pt x="331685" y="460463"/>
                </a:lnTo>
                <a:lnTo>
                  <a:pt x="328739" y="461670"/>
                </a:lnTo>
                <a:lnTo>
                  <a:pt x="325793" y="462749"/>
                </a:lnTo>
                <a:lnTo>
                  <a:pt x="322719" y="463956"/>
                </a:lnTo>
                <a:lnTo>
                  <a:pt x="319760" y="465150"/>
                </a:lnTo>
                <a:lnTo>
                  <a:pt x="316826" y="466356"/>
                </a:lnTo>
                <a:lnTo>
                  <a:pt x="313740" y="467436"/>
                </a:lnTo>
                <a:lnTo>
                  <a:pt x="310794" y="468642"/>
                </a:lnTo>
                <a:lnTo>
                  <a:pt x="307848" y="469836"/>
                </a:lnTo>
                <a:lnTo>
                  <a:pt x="304901" y="471030"/>
                </a:lnTo>
                <a:lnTo>
                  <a:pt x="302094" y="472236"/>
                </a:lnTo>
                <a:lnTo>
                  <a:pt x="299148" y="473316"/>
                </a:lnTo>
                <a:lnTo>
                  <a:pt x="296354" y="474522"/>
                </a:lnTo>
                <a:lnTo>
                  <a:pt x="293395" y="475716"/>
                </a:lnTo>
                <a:lnTo>
                  <a:pt x="290728" y="476923"/>
                </a:lnTo>
                <a:lnTo>
                  <a:pt x="287921" y="478002"/>
                </a:lnTo>
                <a:lnTo>
                  <a:pt x="285127" y="479209"/>
                </a:lnTo>
                <a:lnTo>
                  <a:pt x="282460" y="480402"/>
                </a:lnTo>
                <a:lnTo>
                  <a:pt x="279793" y="481609"/>
                </a:lnTo>
                <a:lnTo>
                  <a:pt x="277279" y="482803"/>
                </a:lnTo>
                <a:lnTo>
                  <a:pt x="274612" y="483895"/>
                </a:lnTo>
                <a:lnTo>
                  <a:pt x="272072" y="485089"/>
                </a:lnTo>
                <a:lnTo>
                  <a:pt x="269697" y="486282"/>
                </a:lnTo>
                <a:lnTo>
                  <a:pt x="267309" y="487489"/>
                </a:lnTo>
                <a:lnTo>
                  <a:pt x="264934" y="488695"/>
                </a:lnTo>
                <a:lnTo>
                  <a:pt x="262534" y="489775"/>
                </a:lnTo>
                <a:lnTo>
                  <a:pt x="260311" y="490981"/>
                </a:lnTo>
                <a:lnTo>
                  <a:pt x="258064" y="492175"/>
                </a:lnTo>
                <a:lnTo>
                  <a:pt x="255955" y="493382"/>
                </a:lnTo>
                <a:lnTo>
                  <a:pt x="245999" y="499262"/>
                </a:lnTo>
                <a:lnTo>
                  <a:pt x="244170" y="500341"/>
                </a:lnTo>
                <a:lnTo>
                  <a:pt x="242354" y="501548"/>
                </a:lnTo>
                <a:lnTo>
                  <a:pt x="240665" y="502742"/>
                </a:lnTo>
                <a:lnTo>
                  <a:pt x="238988" y="503948"/>
                </a:lnTo>
                <a:lnTo>
                  <a:pt x="237439" y="505028"/>
                </a:lnTo>
                <a:lnTo>
                  <a:pt x="235902" y="506234"/>
                </a:lnTo>
                <a:lnTo>
                  <a:pt x="234492" y="507428"/>
                </a:lnTo>
                <a:lnTo>
                  <a:pt x="232943" y="508622"/>
                </a:lnTo>
                <a:lnTo>
                  <a:pt x="231698" y="509828"/>
                </a:lnTo>
                <a:lnTo>
                  <a:pt x="230289" y="510908"/>
                </a:lnTo>
                <a:lnTo>
                  <a:pt x="229031" y="512114"/>
                </a:lnTo>
                <a:lnTo>
                  <a:pt x="227761" y="513308"/>
                </a:lnTo>
                <a:lnTo>
                  <a:pt x="226644" y="514515"/>
                </a:lnTo>
                <a:lnTo>
                  <a:pt x="225513" y="515594"/>
                </a:lnTo>
                <a:lnTo>
                  <a:pt x="224396" y="516801"/>
                </a:lnTo>
                <a:lnTo>
                  <a:pt x="223405" y="517994"/>
                </a:lnTo>
                <a:lnTo>
                  <a:pt x="222427" y="519201"/>
                </a:lnTo>
                <a:lnTo>
                  <a:pt x="221449" y="520395"/>
                </a:lnTo>
                <a:lnTo>
                  <a:pt x="220611" y="521487"/>
                </a:lnTo>
                <a:lnTo>
                  <a:pt x="219621" y="522681"/>
                </a:lnTo>
                <a:lnTo>
                  <a:pt x="218935" y="523874"/>
                </a:lnTo>
                <a:lnTo>
                  <a:pt x="218084" y="525081"/>
                </a:lnTo>
                <a:lnTo>
                  <a:pt x="217385" y="526160"/>
                </a:lnTo>
                <a:lnTo>
                  <a:pt x="216687" y="527367"/>
                </a:lnTo>
                <a:lnTo>
                  <a:pt x="215976" y="528561"/>
                </a:lnTo>
                <a:lnTo>
                  <a:pt x="215290" y="529767"/>
                </a:lnTo>
                <a:lnTo>
                  <a:pt x="214718" y="530974"/>
                </a:lnTo>
                <a:lnTo>
                  <a:pt x="214160" y="532053"/>
                </a:lnTo>
                <a:lnTo>
                  <a:pt x="213601" y="533260"/>
                </a:lnTo>
                <a:lnTo>
                  <a:pt x="213182" y="534441"/>
                </a:lnTo>
                <a:lnTo>
                  <a:pt x="212623" y="535647"/>
                </a:lnTo>
                <a:lnTo>
                  <a:pt x="212204" y="536727"/>
                </a:lnTo>
                <a:lnTo>
                  <a:pt x="211772" y="537933"/>
                </a:lnTo>
                <a:lnTo>
                  <a:pt x="211353" y="539140"/>
                </a:lnTo>
                <a:lnTo>
                  <a:pt x="210934" y="540334"/>
                </a:lnTo>
                <a:lnTo>
                  <a:pt x="210642" y="541540"/>
                </a:lnTo>
                <a:lnTo>
                  <a:pt x="210223" y="542620"/>
                </a:lnTo>
                <a:lnTo>
                  <a:pt x="209956" y="543826"/>
                </a:lnTo>
                <a:lnTo>
                  <a:pt x="209664" y="545020"/>
                </a:lnTo>
                <a:lnTo>
                  <a:pt x="209397" y="546214"/>
                </a:lnTo>
                <a:lnTo>
                  <a:pt x="209105" y="547420"/>
                </a:lnTo>
                <a:lnTo>
                  <a:pt x="208826" y="548500"/>
                </a:lnTo>
                <a:lnTo>
                  <a:pt x="208686" y="549706"/>
                </a:lnTo>
                <a:lnTo>
                  <a:pt x="208407" y="550900"/>
                </a:lnTo>
                <a:lnTo>
                  <a:pt x="208267" y="552107"/>
                </a:lnTo>
                <a:lnTo>
                  <a:pt x="207975" y="553186"/>
                </a:lnTo>
                <a:lnTo>
                  <a:pt x="207848" y="554393"/>
                </a:lnTo>
                <a:lnTo>
                  <a:pt x="207708" y="555586"/>
                </a:lnTo>
                <a:lnTo>
                  <a:pt x="207568" y="556793"/>
                </a:lnTo>
                <a:lnTo>
                  <a:pt x="207429" y="557987"/>
                </a:lnTo>
                <a:lnTo>
                  <a:pt x="207289" y="559079"/>
                </a:lnTo>
                <a:lnTo>
                  <a:pt x="207149" y="560273"/>
                </a:lnTo>
                <a:lnTo>
                  <a:pt x="206997" y="561466"/>
                </a:lnTo>
                <a:lnTo>
                  <a:pt x="206870" y="562673"/>
                </a:lnTo>
                <a:lnTo>
                  <a:pt x="206870" y="563752"/>
                </a:lnTo>
                <a:lnTo>
                  <a:pt x="206730" y="564959"/>
                </a:lnTo>
                <a:lnTo>
                  <a:pt x="206578" y="566153"/>
                </a:lnTo>
                <a:lnTo>
                  <a:pt x="206578" y="567359"/>
                </a:lnTo>
                <a:lnTo>
                  <a:pt x="206438" y="568566"/>
                </a:lnTo>
                <a:lnTo>
                  <a:pt x="206438" y="569645"/>
                </a:lnTo>
                <a:lnTo>
                  <a:pt x="206311" y="570852"/>
                </a:lnTo>
                <a:lnTo>
                  <a:pt x="206311" y="572033"/>
                </a:lnTo>
                <a:lnTo>
                  <a:pt x="206159" y="573239"/>
                </a:lnTo>
                <a:lnTo>
                  <a:pt x="206159" y="574319"/>
                </a:lnTo>
                <a:lnTo>
                  <a:pt x="206159" y="575525"/>
                </a:lnTo>
                <a:lnTo>
                  <a:pt x="206159" y="576719"/>
                </a:lnTo>
                <a:lnTo>
                  <a:pt x="206019" y="577926"/>
                </a:lnTo>
                <a:lnTo>
                  <a:pt x="206019" y="579132"/>
                </a:lnTo>
                <a:lnTo>
                  <a:pt x="206019" y="580212"/>
                </a:lnTo>
                <a:lnTo>
                  <a:pt x="206019" y="581418"/>
                </a:lnTo>
                <a:lnTo>
                  <a:pt x="205879" y="582612"/>
                </a:lnTo>
                <a:lnTo>
                  <a:pt x="205879" y="589699"/>
                </a:lnTo>
                <a:lnTo>
                  <a:pt x="205752" y="590778"/>
                </a:lnTo>
                <a:lnTo>
                  <a:pt x="205752" y="600265"/>
                </a:lnTo>
                <a:lnTo>
                  <a:pt x="205600" y="600265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27374" y="6150405"/>
            <a:ext cx="411480" cy="928369"/>
          </a:xfrm>
          <a:custGeom>
            <a:avLst/>
            <a:gdLst/>
            <a:ahLst/>
            <a:cxnLst/>
            <a:rect l="l" t="t" r="r" b="b"/>
            <a:pathLst>
              <a:path w="411479" h="928370">
                <a:moveTo>
                  <a:pt x="205612" y="327660"/>
                </a:moveTo>
                <a:lnTo>
                  <a:pt x="205612" y="339090"/>
                </a:lnTo>
                <a:lnTo>
                  <a:pt x="205473" y="340360"/>
                </a:lnTo>
                <a:lnTo>
                  <a:pt x="205473" y="347980"/>
                </a:lnTo>
                <a:lnTo>
                  <a:pt x="205333" y="349250"/>
                </a:lnTo>
                <a:lnTo>
                  <a:pt x="205333" y="353060"/>
                </a:lnTo>
                <a:lnTo>
                  <a:pt x="205193" y="354330"/>
                </a:lnTo>
                <a:lnTo>
                  <a:pt x="205094" y="358140"/>
                </a:lnTo>
                <a:lnTo>
                  <a:pt x="204203" y="369570"/>
                </a:lnTo>
                <a:lnTo>
                  <a:pt x="203936" y="370840"/>
                </a:lnTo>
                <a:lnTo>
                  <a:pt x="203784" y="373380"/>
                </a:lnTo>
                <a:lnTo>
                  <a:pt x="203225" y="377190"/>
                </a:lnTo>
                <a:lnTo>
                  <a:pt x="202806" y="378460"/>
                </a:lnTo>
                <a:lnTo>
                  <a:pt x="202539" y="379730"/>
                </a:lnTo>
                <a:lnTo>
                  <a:pt x="201117" y="386080"/>
                </a:lnTo>
                <a:lnTo>
                  <a:pt x="200710" y="387350"/>
                </a:lnTo>
                <a:lnTo>
                  <a:pt x="199999" y="389890"/>
                </a:lnTo>
                <a:lnTo>
                  <a:pt x="199440" y="391160"/>
                </a:lnTo>
                <a:lnTo>
                  <a:pt x="198043" y="394970"/>
                </a:lnTo>
                <a:lnTo>
                  <a:pt x="195516" y="400050"/>
                </a:lnTo>
                <a:lnTo>
                  <a:pt x="194538" y="402590"/>
                </a:lnTo>
                <a:lnTo>
                  <a:pt x="193420" y="403860"/>
                </a:lnTo>
                <a:lnTo>
                  <a:pt x="192430" y="405130"/>
                </a:lnTo>
                <a:lnTo>
                  <a:pt x="191312" y="407670"/>
                </a:lnTo>
                <a:lnTo>
                  <a:pt x="188785" y="411480"/>
                </a:lnTo>
                <a:lnTo>
                  <a:pt x="185978" y="415290"/>
                </a:lnTo>
                <a:lnTo>
                  <a:pt x="184569" y="416560"/>
                </a:lnTo>
                <a:lnTo>
                  <a:pt x="179946" y="421640"/>
                </a:lnTo>
                <a:lnTo>
                  <a:pt x="171386" y="431800"/>
                </a:lnTo>
                <a:lnTo>
                  <a:pt x="167741" y="434340"/>
                </a:lnTo>
                <a:lnTo>
                  <a:pt x="166052" y="436880"/>
                </a:lnTo>
                <a:lnTo>
                  <a:pt x="160591" y="441960"/>
                </a:lnTo>
                <a:lnTo>
                  <a:pt x="157086" y="445770"/>
                </a:lnTo>
                <a:lnTo>
                  <a:pt x="155270" y="447040"/>
                </a:lnTo>
                <a:lnTo>
                  <a:pt x="151891" y="450850"/>
                </a:lnTo>
                <a:lnTo>
                  <a:pt x="150355" y="453390"/>
                </a:lnTo>
                <a:lnTo>
                  <a:pt x="148666" y="454660"/>
                </a:lnTo>
                <a:lnTo>
                  <a:pt x="147129" y="455930"/>
                </a:lnTo>
                <a:lnTo>
                  <a:pt x="145580" y="458470"/>
                </a:lnTo>
                <a:lnTo>
                  <a:pt x="141376" y="463550"/>
                </a:lnTo>
                <a:lnTo>
                  <a:pt x="137591" y="468630"/>
                </a:lnTo>
                <a:lnTo>
                  <a:pt x="136461" y="471170"/>
                </a:lnTo>
                <a:lnTo>
                  <a:pt x="135356" y="472440"/>
                </a:lnTo>
                <a:lnTo>
                  <a:pt x="134226" y="474980"/>
                </a:lnTo>
                <a:lnTo>
                  <a:pt x="133248" y="476250"/>
                </a:lnTo>
                <a:lnTo>
                  <a:pt x="132130" y="478790"/>
                </a:lnTo>
                <a:lnTo>
                  <a:pt x="128193" y="485140"/>
                </a:lnTo>
                <a:lnTo>
                  <a:pt x="127355" y="487680"/>
                </a:lnTo>
                <a:lnTo>
                  <a:pt x="121462" y="497840"/>
                </a:lnTo>
                <a:lnTo>
                  <a:pt x="120345" y="500380"/>
                </a:lnTo>
                <a:lnTo>
                  <a:pt x="119214" y="501650"/>
                </a:lnTo>
                <a:lnTo>
                  <a:pt x="118097" y="504190"/>
                </a:lnTo>
                <a:lnTo>
                  <a:pt x="114312" y="509270"/>
                </a:lnTo>
                <a:lnTo>
                  <a:pt x="112915" y="510540"/>
                </a:lnTo>
                <a:lnTo>
                  <a:pt x="109956" y="514350"/>
                </a:lnTo>
                <a:lnTo>
                  <a:pt x="108419" y="516890"/>
                </a:lnTo>
                <a:lnTo>
                  <a:pt x="105054" y="520700"/>
                </a:lnTo>
                <a:lnTo>
                  <a:pt x="101409" y="523240"/>
                </a:lnTo>
                <a:lnTo>
                  <a:pt x="95376" y="529590"/>
                </a:lnTo>
                <a:lnTo>
                  <a:pt x="90893" y="533400"/>
                </a:lnTo>
                <a:lnTo>
                  <a:pt x="83731" y="538480"/>
                </a:lnTo>
                <a:lnTo>
                  <a:pt x="81216" y="539750"/>
                </a:lnTo>
                <a:lnTo>
                  <a:pt x="78549" y="542290"/>
                </a:lnTo>
                <a:lnTo>
                  <a:pt x="75882" y="543560"/>
                </a:lnTo>
                <a:lnTo>
                  <a:pt x="73215" y="546100"/>
                </a:lnTo>
                <a:lnTo>
                  <a:pt x="67614" y="548640"/>
                </a:lnTo>
                <a:lnTo>
                  <a:pt x="64808" y="551180"/>
                </a:lnTo>
                <a:lnTo>
                  <a:pt x="61848" y="552450"/>
                </a:lnTo>
                <a:lnTo>
                  <a:pt x="59054" y="554990"/>
                </a:lnTo>
                <a:lnTo>
                  <a:pt x="56108" y="556260"/>
                </a:lnTo>
                <a:lnTo>
                  <a:pt x="53162" y="558800"/>
                </a:lnTo>
                <a:lnTo>
                  <a:pt x="47269" y="562610"/>
                </a:lnTo>
                <a:lnTo>
                  <a:pt x="44462" y="563880"/>
                </a:lnTo>
                <a:lnTo>
                  <a:pt x="41528" y="565150"/>
                </a:lnTo>
                <a:lnTo>
                  <a:pt x="38709" y="567690"/>
                </a:lnTo>
                <a:lnTo>
                  <a:pt x="33108" y="571500"/>
                </a:lnTo>
                <a:lnTo>
                  <a:pt x="30302" y="572770"/>
                </a:lnTo>
                <a:lnTo>
                  <a:pt x="27774" y="575310"/>
                </a:lnTo>
                <a:lnTo>
                  <a:pt x="25120" y="576580"/>
                </a:lnTo>
                <a:lnTo>
                  <a:pt x="22593" y="577850"/>
                </a:lnTo>
                <a:lnTo>
                  <a:pt x="20205" y="580390"/>
                </a:lnTo>
                <a:lnTo>
                  <a:pt x="15722" y="584200"/>
                </a:lnTo>
                <a:lnTo>
                  <a:pt x="13754" y="585470"/>
                </a:lnTo>
                <a:lnTo>
                  <a:pt x="11785" y="588010"/>
                </a:lnTo>
                <a:lnTo>
                  <a:pt x="9956" y="589280"/>
                </a:lnTo>
                <a:lnTo>
                  <a:pt x="8293" y="590550"/>
                </a:lnTo>
                <a:lnTo>
                  <a:pt x="6743" y="593090"/>
                </a:lnTo>
                <a:lnTo>
                  <a:pt x="5333" y="594360"/>
                </a:lnTo>
                <a:lnTo>
                  <a:pt x="4076" y="596900"/>
                </a:lnTo>
                <a:lnTo>
                  <a:pt x="2959" y="598170"/>
                </a:lnTo>
                <a:lnTo>
                  <a:pt x="2108" y="600710"/>
                </a:lnTo>
                <a:lnTo>
                  <a:pt x="1269" y="601980"/>
                </a:lnTo>
                <a:lnTo>
                  <a:pt x="711" y="603250"/>
                </a:lnTo>
                <a:lnTo>
                  <a:pt x="292" y="605790"/>
                </a:lnTo>
                <a:lnTo>
                  <a:pt x="0" y="607060"/>
                </a:lnTo>
                <a:lnTo>
                  <a:pt x="0" y="610870"/>
                </a:lnTo>
                <a:lnTo>
                  <a:pt x="292" y="613410"/>
                </a:lnTo>
                <a:lnTo>
                  <a:pt x="711" y="614680"/>
                </a:lnTo>
                <a:lnTo>
                  <a:pt x="4076" y="622300"/>
                </a:lnTo>
                <a:lnTo>
                  <a:pt x="5333" y="623570"/>
                </a:lnTo>
                <a:lnTo>
                  <a:pt x="8140" y="627380"/>
                </a:lnTo>
                <a:lnTo>
                  <a:pt x="9956" y="628650"/>
                </a:lnTo>
                <a:lnTo>
                  <a:pt x="13614" y="632460"/>
                </a:lnTo>
                <a:lnTo>
                  <a:pt x="15722" y="635000"/>
                </a:lnTo>
                <a:lnTo>
                  <a:pt x="17957" y="636270"/>
                </a:lnTo>
                <a:lnTo>
                  <a:pt x="22720" y="640080"/>
                </a:lnTo>
                <a:lnTo>
                  <a:pt x="27927" y="643890"/>
                </a:lnTo>
                <a:lnTo>
                  <a:pt x="30581" y="645160"/>
                </a:lnTo>
                <a:lnTo>
                  <a:pt x="33388" y="647700"/>
                </a:lnTo>
                <a:lnTo>
                  <a:pt x="42227" y="652780"/>
                </a:lnTo>
                <a:lnTo>
                  <a:pt x="45313" y="654050"/>
                </a:lnTo>
                <a:lnTo>
                  <a:pt x="48399" y="656590"/>
                </a:lnTo>
                <a:lnTo>
                  <a:pt x="51485" y="657860"/>
                </a:lnTo>
                <a:lnTo>
                  <a:pt x="61163" y="664210"/>
                </a:lnTo>
                <a:lnTo>
                  <a:pt x="64249" y="665480"/>
                </a:lnTo>
                <a:lnTo>
                  <a:pt x="70700" y="669290"/>
                </a:lnTo>
                <a:lnTo>
                  <a:pt x="73786" y="670560"/>
                </a:lnTo>
                <a:lnTo>
                  <a:pt x="83032" y="676910"/>
                </a:lnTo>
                <a:lnTo>
                  <a:pt x="88925" y="679450"/>
                </a:lnTo>
                <a:lnTo>
                  <a:pt x="94538" y="683260"/>
                </a:lnTo>
                <a:lnTo>
                  <a:pt x="99733" y="687070"/>
                </a:lnTo>
                <a:lnTo>
                  <a:pt x="102387" y="689610"/>
                </a:lnTo>
                <a:lnTo>
                  <a:pt x="107162" y="692150"/>
                </a:lnTo>
                <a:lnTo>
                  <a:pt x="109537" y="694690"/>
                </a:lnTo>
                <a:lnTo>
                  <a:pt x="111785" y="695960"/>
                </a:lnTo>
                <a:lnTo>
                  <a:pt x="113893" y="698500"/>
                </a:lnTo>
                <a:lnTo>
                  <a:pt x="121881" y="706120"/>
                </a:lnTo>
                <a:lnTo>
                  <a:pt x="127355" y="711200"/>
                </a:lnTo>
                <a:lnTo>
                  <a:pt x="129031" y="712470"/>
                </a:lnTo>
                <a:lnTo>
                  <a:pt x="130860" y="715010"/>
                </a:lnTo>
                <a:lnTo>
                  <a:pt x="135902" y="720090"/>
                </a:lnTo>
                <a:lnTo>
                  <a:pt x="137464" y="721360"/>
                </a:lnTo>
                <a:lnTo>
                  <a:pt x="140817" y="725170"/>
                </a:lnTo>
                <a:lnTo>
                  <a:pt x="142506" y="727710"/>
                </a:lnTo>
                <a:lnTo>
                  <a:pt x="144043" y="728980"/>
                </a:lnTo>
                <a:lnTo>
                  <a:pt x="149097" y="734060"/>
                </a:lnTo>
                <a:lnTo>
                  <a:pt x="150647" y="736600"/>
                </a:lnTo>
                <a:lnTo>
                  <a:pt x="152311" y="737870"/>
                </a:lnTo>
                <a:lnTo>
                  <a:pt x="154000" y="740410"/>
                </a:lnTo>
                <a:lnTo>
                  <a:pt x="155536" y="741680"/>
                </a:lnTo>
                <a:lnTo>
                  <a:pt x="157086" y="744220"/>
                </a:lnTo>
                <a:lnTo>
                  <a:pt x="158762" y="745490"/>
                </a:lnTo>
                <a:lnTo>
                  <a:pt x="161848" y="749300"/>
                </a:lnTo>
                <a:lnTo>
                  <a:pt x="166052" y="754380"/>
                </a:lnTo>
                <a:lnTo>
                  <a:pt x="167462" y="756920"/>
                </a:lnTo>
                <a:lnTo>
                  <a:pt x="169989" y="759460"/>
                </a:lnTo>
                <a:lnTo>
                  <a:pt x="173354" y="765810"/>
                </a:lnTo>
                <a:lnTo>
                  <a:pt x="174345" y="767080"/>
                </a:lnTo>
                <a:lnTo>
                  <a:pt x="175171" y="769620"/>
                </a:lnTo>
                <a:lnTo>
                  <a:pt x="176860" y="772160"/>
                </a:lnTo>
                <a:lnTo>
                  <a:pt x="178257" y="775970"/>
                </a:lnTo>
                <a:lnTo>
                  <a:pt x="179387" y="779780"/>
                </a:lnTo>
                <a:lnTo>
                  <a:pt x="180238" y="783590"/>
                </a:lnTo>
                <a:lnTo>
                  <a:pt x="180644" y="784860"/>
                </a:lnTo>
                <a:lnTo>
                  <a:pt x="181775" y="792480"/>
                </a:lnTo>
                <a:lnTo>
                  <a:pt x="181914" y="795020"/>
                </a:lnTo>
                <a:lnTo>
                  <a:pt x="182194" y="796290"/>
                </a:lnTo>
                <a:lnTo>
                  <a:pt x="182752" y="803910"/>
                </a:lnTo>
                <a:lnTo>
                  <a:pt x="183032" y="805180"/>
                </a:lnTo>
                <a:lnTo>
                  <a:pt x="183311" y="808990"/>
                </a:lnTo>
                <a:lnTo>
                  <a:pt x="183591" y="810260"/>
                </a:lnTo>
                <a:lnTo>
                  <a:pt x="183730" y="812800"/>
                </a:lnTo>
                <a:lnTo>
                  <a:pt x="185127" y="821690"/>
                </a:lnTo>
                <a:lnTo>
                  <a:pt x="187667" y="833120"/>
                </a:lnTo>
                <a:lnTo>
                  <a:pt x="188226" y="834390"/>
                </a:lnTo>
                <a:lnTo>
                  <a:pt x="188645" y="835660"/>
                </a:lnTo>
                <a:lnTo>
                  <a:pt x="189776" y="839470"/>
                </a:lnTo>
                <a:lnTo>
                  <a:pt x="190334" y="842010"/>
                </a:lnTo>
                <a:lnTo>
                  <a:pt x="190893" y="843280"/>
                </a:lnTo>
                <a:lnTo>
                  <a:pt x="191592" y="845820"/>
                </a:lnTo>
                <a:lnTo>
                  <a:pt x="193268" y="850900"/>
                </a:lnTo>
                <a:lnTo>
                  <a:pt x="193979" y="852170"/>
                </a:lnTo>
                <a:lnTo>
                  <a:pt x="194538" y="854710"/>
                </a:lnTo>
                <a:lnTo>
                  <a:pt x="195097" y="855980"/>
                </a:lnTo>
                <a:lnTo>
                  <a:pt x="195656" y="858520"/>
                </a:lnTo>
                <a:lnTo>
                  <a:pt x="196354" y="859790"/>
                </a:lnTo>
                <a:lnTo>
                  <a:pt x="196913" y="862330"/>
                </a:lnTo>
                <a:lnTo>
                  <a:pt x="197332" y="863600"/>
                </a:lnTo>
                <a:lnTo>
                  <a:pt x="198462" y="867410"/>
                </a:lnTo>
                <a:lnTo>
                  <a:pt x="199021" y="868680"/>
                </a:lnTo>
                <a:lnTo>
                  <a:pt x="201828" y="881380"/>
                </a:lnTo>
                <a:lnTo>
                  <a:pt x="202247" y="883920"/>
                </a:lnTo>
                <a:lnTo>
                  <a:pt x="202539" y="885190"/>
                </a:lnTo>
                <a:lnTo>
                  <a:pt x="203365" y="890270"/>
                </a:lnTo>
                <a:lnTo>
                  <a:pt x="203517" y="892810"/>
                </a:lnTo>
                <a:lnTo>
                  <a:pt x="203784" y="894080"/>
                </a:lnTo>
                <a:lnTo>
                  <a:pt x="203936" y="896620"/>
                </a:lnTo>
                <a:lnTo>
                  <a:pt x="204203" y="897890"/>
                </a:lnTo>
                <a:lnTo>
                  <a:pt x="204914" y="906780"/>
                </a:lnTo>
                <a:lnTo>
                  <a:pt x="204914" y="909320"/>
                </a:lnTo>
                <a:lnTo>
                  <a:pt x="205054" y="910590"/>
                </a:lnTo>
                <a:lnTo>
                  <a:pt x="205054" y="913130"/>
                </a:lnTo>
                <a:lnTo>
                  <a:pt x="205193" y="914400"/>
                </a:lnTo>
                <a:lnTo>
                  <a:pt x="205193" y="915670"/>
                </a:lnTo>
                <a:lnTo>
                  <a:pt x="205333" y="918210"/>
                </a:lnTo>
                <a:lnTo>
                  <a:pt x="205333" y="922020"/>
                </a:lnTo>
                <a:lnTo>
                  <a:pt x="205473" y="923290"/>
                </a:lnTo>
                <a:lnTo>
                  <a:pt x="205473" y="928370"/>
                </a:lnTo>
                <a:lnTo>
                  <a:pt x="205752" y="928370"/>
                </a:lnTo>
                <a:lnTo>
                  <a:pt x="205752" y="927100"/>
                </a:lnTo>
                <a:lnTo>
                  <a:pt x="205892" y="925830"/>
                </a:lnTo>
                <a:lnTo>
                  <a:pt x="205892" y="919480"/>
                </a:lnTo>
                <a:lnTo>
                  <a:pt x="206032" y="918210"/>
                </a:lnTo>
                <a:lnTo>
                  <a:pt x="206032" y="915670"/>
                </a:lnTo>
                <a:lnTo>
                  <a:pt x="206184" y="914400"/>
                </a:lnTo>
                <a:lnTo>
                  <a:pt x="206184" y="913130"/>
                </a:lnTo>
                <a:lnTo>
                  <a:pt x="206311" y="910590"/>
                </a:lnTo>
                <a:lnTo>
                  <a:pt x="206311" y="909320"/>
                </a:lnTo>
                <a:lnTo>
                  <a:pt x="207429" y="894080"/>
                </a:lnTo>
                <a:lnTo>
                  <a:pt x="208000" y="890270"/>
                </a:lnTo>
                <a:lnTo>
                  <a:pt x="208140" y="889000"/>
                </a:lnTo>
                <a:lnTo>
                  <a:pt x="208699" y="885190"/>
                </a:lnTo>
                <a:lnTo>
                  <a:pt x="209118" y="883920"/>
                </a:lnTo>
                <a:lnTo>
                  <a:pt x="209410" y="881380"/>
                </a:lnTo>
                <a:lnTo>
                  <a:pt x="209829" y="880110"/>
                </a:lnTo>
                <a:lnTo>
                  <a:pt x="210096" y="877570"/>
                </a:lnTo>
                <a:lnTo>
                  <a:pt x="211366" y="872490"/>
                </a:lnTo>
                <a:lnTo>
                  <a:pt x="211924" y="871220"/>
                </a:lnTo>
                <a:lnTo>
                  <a:pt x="212343" y="868680"/>
                </a:lnTo>
                <a:lnTo>
                  <a:pt x="212902" y="867410"/>
                </a:lnTo>
                <a:lnTo>
                  <a:pt x="213321" y="864870"/>
                </a:lnTo>
                <a:lnTo>
                  <a:pt x="213893" y="863600"/>
                </a:lnTo>
                <a:lnTo>
                  <a:pt x="216700" y="854710"/>
                </a:lnTo>
                <a:lnTo>
                  <a:pt x="217385" y="852170"/>
                </a:lnTo>
                <a:lnTo>
                  <a:pt x="218516" y="849630"/>
                </a:lnTo>
                <a:lnTo>
                  <a:pt x="219214" y="847090"/>
                </a:lnTo>
                <a:lnTo>
                  <a:pt x="220903" y="842010"/>
                </a:lnTo>
                <a:lnTo>
                  <a:pt x="221462" y="839470"/>
                </a:lnTo>
                <a:lnTo>
                  <a:pt x="223570" y="833120"/>
                </a:lnTo>
                <a:lnTo>
                  <a:pt x="224129" y="830580"/>
                </a:lnTo>
                <a:lnTo>
                  <a:pt x="225386" y="825500"/>
                </a:lnTo>
                <a:lnTo>
                  <a:pt x="225818" y="822960"/>
                </a:lnTo>
                <a:lnTo>
                  <a:pt x="226085" y="821690"/>
                </a:lnTo>
                <a:lnTo>
                  <a:pt x="226504" y="820420"/>
                </a:lnTo>
                <a:lnTo>
                  <a:pt x="227355" y="814070"/>
                </a:lnTo>
                <a:lnTo>
                  <a:pt x="227914" y="808990"/>
                </a:lnTo>
                <a:lnTo>
                  <a:pt x="228193" y="807720"/>
                </a:lnTo>
                <a:lnTo>
                  <a:pt x="228752" y="800100"/>
                </a:lnTo>
                <a:lnTo>
                  <a:pt x="229031" y="798830"/>
                </a:lnTo>
                <a:lnTo>
                  <a:pt x="229311" y="795020"/>
                </a:lnTo>
                <a:lnTo>
                  <a:pt x="229730" y="791210"/>
                </a:lnTo>
                <a:lnTo>
                  <a:pt x="230301" y="787400"/>
                </a:lnTo>
                <a:lnTo>
                  <a:pt x="230720" y="784860"/>
                </a:lnTo>
                <a:lnTo>
                  <a:pt x="231000" y="783590"/>
                </a:lnTo>
                <a:lnTo>
                  <a:pt x="231419" y="782320"/>
                </a:lnTo>
                <a:lnTo>
                  <a:pt x="233667" y="774700"/>
                </a:lnTo>
                <a:lnTo>
                  <a:pt x="234365" y="772160"/>
                </a:lnTo>
                <a:lnTo>
                  <a:pt x="236042" y="769620"/>
                </a:lnTo>
                <a:lnTo>
                  <a:pt x="239001" y="763270"/>
                </a:lnTo>
                <a:lnTo>
                  <a:pt x="241236" y="759460"/>
                </a:lnTo>
                <a:lnTo>
                  <a:pt x="243763" y="756920"/>
                </a:lnTo>
                <a:lnTo>
                  <a:pt x="245160" y="754380"/>
                </a:lnTo>
                <a:lnTo>
                  <a:pt x="247980" y="750570"/>
                </a:lnTo>
                <a:lnTo>
                  <a:pt x="254139" y="744220"/>
                </a:lnTo>
                <a:lnTo>
                  <a:pt x="257365" y="740410"/>
                </a:lnTo>
                <a:lnTo>
                  <a:pt x="259054" y="737870"/>
                </a:lnTo>
                <a:lnTo>
                  <a:pt x="260591" y="736600"/>
                </a:lnTo>
                <a:lnTo>
                  <a:pt x="263956" y="732790"/>
                </a:lnTo>
                <a:lnTo>
                  <a:pt x="265506" y="731520"/>
                </a:lnTo>
                <a:lnTo>
                  <a:pt x="268858" y="727710"/>
                </a:lnTo>
                <a:lnTo>
                  <a:pt x="270548" y="725170"/>
                </a:lnTo>
                <a:lnTo>
                  <a:pt x="272097" y="723900"/>
                </a:lnTo>
                <a:lnTo>
                  <a:pt x="280504" y="715010"/>
                </a:lnTo>
                <a:lnTo>
                  <a:pt x="282193" y="712470"/>
                </a:lnTo>
                <a:lnTo>
                  <a:pt x="284022" y="711200"/>
                </a:lnTo>
                <a:lnTo>
                  <a:pt x="285686" y="708660"/>
                </a:lnTo>
                <a:lnTo>
                  <a:pt x="289344" y="706120"/>
                </a:lnTo>
                <a:lnTo>
                  <a:pt x="297332" y="698500"/>
                </a:lnTo>
                <a:lnTo>
                  <a:pt x="304076" y="692150"/>
                </a:lnTo>
                <a:lnTo>
                  <a:pt x="306450" y="690880"/>
                </a:lnTo>
                <a:lnTo>
                  <a:pt x="311505" y="687070"/>
                </a:lnTo>
                <a:lnTo>
                  <a:pt x="314172" y="685800"/>
                </a:lnTo>
                <a:lnTo>
                  <a:pt x="316839" y="683260"/>
                </a:lnTo>
                <a:lnTo>
                  <a:pt x="322440" y="679450"/>
                </a:lnTo>
                <a:lnTo>
                  <a:pt x="331279" y="674370"/>
                </a:lnTo>
                <a:lnTo>
                  <a:pt x="337451" y="670560"/>
                </a:lnTo>
                <a:lnTo>
                  <a:pt x="340677" y="669290"/>
                </a:lnTo>
                <a:lnTo>
                  <a:pt x="343763" y="666750"/>
                </a:lnTo>
                <a:lnTo>
                  <a:pt x="353428" y="661670"/>
                </a:lnTo>
                <a:lnTo>
                  <a:pt x="356527" y="660400"/>
                </a:lnTo>
                <a:lnTo>
                  <a:pt x="359740" y="657860"/>
                </a:lnTo>
                <a:lnTo>
                  <a:pt x="362838" y="656590"/>
                </a:lnTo>
                <a:lnTo>
                  <a:pt x="366064" y="654050"/>
                </a:lnTo>
                <a:lnTo>
                  <a:pt x="369011" y="652780"/>
                </a:lnTo>
                <a:lnTo>
                  <a:pt x="372084" y="651510"/>
                </a:lnTo>
                <a:lnTo>
                  <a:pt x="375043" y="648970"/>
                </a:lnTo>
                <a:lnTo>
                  <a:pt x="383451" y="643890"/>
                </a:lnTo>
                <a:lnTo>
                  <a:pt x="388645" y="640080"/>
                </a:lnTo>
                <a:lnTo>
                  <a:pt x="393407" y="636270"/>
                </a:lnTo>
                <a:lnTo>
                  <a:pt x="397611" y="632460"/>
                </a:lnTo>
                <a:lnTo>
                  <a:pt x="399580" y="631190"/>
                </a:lnTo>
                <a:lnTo>
                  <a:pt x="401408" y="628650"/>
                </a:lnTo>
                <a:lnTo>
                  <a:pt x="403097" y="627380"/>
                </a:lnTo>
                <a:lnTo>
                  <a:pt x="404634" y="626110"/>
                </a:lnTo>
                <a:lnTo>
                  <a:pt x="406031" y="623570"/>
                </a:lnTo>
                <a:lnTo>
                  <a:pt x="407301" y="622300"/>
                </a:lnTo>
                <a:lnTo>
                  <a:pt x="409257" y="618490"/>
                </a:lnTo>
                <a:lnTo>
                  <a:pt x="409968" y="615950"/>
                </a:lnTo>
                <a:lnTo>
                  <a:pt x="411073" y="613410"/>
                </a:lnTo>
                <a:lnTo>
                  <a:pt x="411365" y="610870"/>
                </a:lnTo>
                <a:lnTo>
                  <a:pt x="411365" y="609600"/>
                </a:lnTo>
                <a:lnTo>
                  <a:pt x="411073" y="605790"/>
                </a:lnTo>
                <a:lnTo>
                  <a:pt x="410654" y="603250"/>
                </a:lnTo>
                <a:lnTo>
                  <a:pt x="409257" y="600710"/>
                </a:lnTo>
                <a:lnTo>
                  <a:pt x="408279" y="598170"/>
                </a:lnTo>
                <a:lnTo>
                  <a:pt x="407301" y="596900"/>
                </a:lnTo>
                <a:lnTo>
                  <a:pt x="406031" y="594360"/>
                </a:lnTo>
                <a:lnTo>
                  <a:pt x="404634" y="593090"/>
                </a:lnTo>
                <a:lnTo>
                  <a:pt x="403097" y="590550"/>
                </a:lnTo>
                <a:lnTo>
                  <a:pt x="401408" y="589280"/>
                </a:lnTo>
                <a:lnTo>
                  <a:pt x="399580" y="588010"/>
                </a:lnTo>
                <a:lnTo>
                  <a:pt x="395516" y="584200"/>
                </a:lnTo>
                <a:lnTo>
                  <a:pt x="391020" y="580390"/>
                </a:lnTo>
                <a:lnTo>
                  <a:pt x="388645" y="577850"/>
                </a:lnTo>
                <a:lnTo>
                  <a:pt x="383590" y="575310"/>
                </a:lnTo>
                <a:lnTo>
                  <a:pt x="380923" y="572770"/>
                </a:lnTo>
                <a:lnTo>
                  <a:pt x="378256" y="571500"/>
                </a:lnTo>
                <a:lnTo>
                  <a:pt x="372656" y="567690"/>
                </a:lnTo>
                <a:lnTo>
                  <a:pt x="369709" y="565150"/>
                </a:lnTo>
                <a:lnTo>
                  <a:pt x="366902" y="563880"/>
                </a:lnTo>
                <a:lnTo>
                  <a:pt x="358076" y="558800"/>
                </a:lnTo>
                <a:lnTo>
                  <a:pt x="355257" y="556260"/>
                </a:lnTo>
                <a:lnTo>
                  <a:pt x="352323" y="554990"/>
                </a:lnTo>
                <a:lnTo>
                  <a:pt x="349364" y="552450"/>
                </a:lnTo>
                <a:lnTo>
                  <a:pt x="346557" y="551180"/>
                </a:lnTo>
                <a:lnTo>
                  <a:pt x="343623" y="548640"/>
                </a:lnTo>
                <a:lnTo>
                  <a:pt x="340817" y="547370"/>
                </a:lnTo>
                <a:lnTo>
                  <a:pt x="338150" y="546100"/>
                </a:lnTo>
                <a:lnTo>
                  <a:pt x="335356" y="543560"/>
                </a:lnTo>
                <a:lnTo>
                  <a:pt x="332689" y="542290"/>
                </a:lnTo>
                <a:lnTo>
                  <a:pt x="330149" y="539750"/>
                </a:lnTo>
                <a:lnTo>
                  <a:pt x="327634" y="538480"/>
                </a:lnTo>
                <a:lnTo>
                  <a:pt x="325107" y="535940"/>
                </a:lnTo>
                <a:lnTo>
                  <a:pt x="320344" y="533400"/>
                </a:lnTo>
                <a:lnTo>
                  <a:pt x="318096" y="530860"/>
                </a:lnTo>
                <a:lnTo>
                  <a:pt x="315988" y="529590"/>
                </a:lnTo>
                <a:lnTo>
                  <a:pt x="313880" y="527050"/>
                </a:lnTo>
                <a:lnTo>
                  <a:pt x="311784" y="525780"/>
                </a:lnTo>
                <a:lnTo>
                  <a:pt x="309816" y="523240"/>
                </a:lnTo>
                <a:lnTo>
                  <a:pt x="306171" y="520700"/>
                </a:lnTo>
                <a:lnTo>
                  <a:pt x="302806" y="516890"/>
                </a:lnTo>
                <a:lnTo>
                  <a:pt x="301269" y="514350"/>
                </a:lnTo>
                <a:lnTo>
                  <a:pt x="299719" y="513080"/>
                </a:lnTo>
                <a:lnTo>
                  <a:pt x="296913" y="509270"/>
                </a:lnTo>
                <a:lnTo>
                  <a:pt x="294398" y="505460"/>
                </a:lnTo>
                <a:lnTo>
                  <a:pt x="293268" y="504190"/>
                </a:lnTo>
                <a:lnTo>
                  <a:pt x="291998" y="501650"/>
                </a:lnTo>
                <a:lnTo>
                  <a:pt x="290893" y="500380"/>
                </a:lnTo>
                <a:lnTo>
                  <a:pt x="289902" y="497840"/>
                </a:lnTo>
                <a:lnTo>
                  <a:pt x="288785" y="496570"/>
                </a:lnTo>
                <a:lnTo>
                  <a:pt x="285838" y="491490"/>
                </a:lnTo>
                <a:lnTo>
                  <a:pt x="285000" y="488950"/>
                </a:lnTo>
                <a:lnTo>
                  <a:pt x="284022" y="487680"/>
                </a:lnTo>
                <a:lnTo>
                  <a:pt x="283032" y="485140"/>
                </a:lnTo>
                <a:lnTo>
                  <a:pt x="278129" y="476250"/>
                </a:lnTo>
                <a:lnTo>
                  <a:pt x="276999" y="474980"/>
                </a:lnTo>
                <a:lnTo>
                  <a:pt x="276021" y="472440"/>
                </a:lnTo>
                <a:lnTo>
                  <a:pt x="274904" y="471170"/>
                </a:lnTo>
                <a:lnTo>
                  <a:pt x="272376" y="467360"/>
                </a:lnTo>
                <a:lnTo>
                  <a:pt x="271259" y="466090"/>
                </a:lnTo>
                <a:lnTo>
                  <a:pt x="265633" y="458470"/>
                </a:lnTo>
                <a:lnTo>
                  <a:pt x="264096" y="455930"/>
                </a:lnTo>
                <a:lnTo>
                  <a:pt x="261010" y="453390"/>
                </a:lnTo>
                <a:lnTo>
                  <a:pt x="254279" y="445770"/>
                </a:lnTo>
                <a:lnTo>
                  <a:pt x="252450" y="444500"/>
                </a:lnTo>
                <a:lnTo>
                  <a:pt x="250774" y="441960"/>
                </a:lnTo>
                <a:lnTo>
                  <a:pt x="241668" y="433070"/>
                </a:lnTo>
                <a:lnTo>
                  <a:pt x="238150" y="429260"/>
                </a:lnTo>
                <a:lnTo>
                  <a:pt x="236334" y="427990"/>
                </a:lnTo>
                <a:lnTo>
                  <a:pt x="232968" y="424180"/>
                </a:lnTo>
                <a:lnTo>
                  <a:pt x="231419" y="421640"/>
                </a:lnTo>
                <a:lnTo>
                  <a:pt x="229730" y="420370"/>
                </a:lnTo>
                <a:lnTo>
                  <a:pt x="226656" y="416560"/>
                </a:lnTo>
                <a:lnTo>
                  <a:pt x="225259" y="415290"/>
                </a:lnTo>
                <a:lnTo>
                  <a:pt x="223837" y="412750"/>
                </a:lnTo>
                <a:lnTo>
                  <a:pt x="222592" y="411480"/>
                </a:lnTo>
                <a:lnTo>
                  <a:pt x="220052" y="407670"/>
                </a:lnTo>
                <a:lnTo>
                  <a:pt x="217817" y="403860"/>
                </a:lnTo>
                <a:lnTo>
                  <a:pt x="216839" y="402590"/>
                </a:lnTo>
                <a:lnTo>
                  <a:pt x="215849" y="400050"/>
                </a:lnTo>
                <a:lnTo>
                  <a:pt x="214871" y="398780"/>
                </a:lnTo>
                <a:lnTo>
                  <a:pt x="214033" y="396240"/>
                </a:lnTo>
                <a:lnTo>
                  <a:pt x="213321" y="394970"/>
                </a:lnTo>
                <a:lnTo>
                  <a:pt x="212496" y="392430"/>
                </a:lnTo>
                <a:lnTo>
                  <a:pt x="211785" y="391160"/>
                </a:lnTo>
                <a:lnTo>
                  <a:pt x="210654" y="387350"/>
                </a:lnTo>
                <a:lnTo>
                  <a:pt x="210096" y="386080"/>
                </a:lnTo>
                <a:lnTo>
                  <a:pt x="208419" y="378460"/>
                </a:lnTo>
                <a:lnTo>
                  <a:pt x="207302" y="370840"/>
                </a:lnTo>
                <a:lnTo>
                  <a:pt x="206743" y="365760"/>
                </a:lnTo>
                <a:lnTo>
                  <a:pt x="206311" y="360680"/>
                </a:lnTo>
                <a:lnTo>
                  <a:pt x="206218" y="356870"/>
                </a:lnTo>
                <a:lnTo>
                  <a:pt x="206032" y="354330"/>
                </a:lnTo>
                <a:lnTo>
                  <a:pt x="206032" y="351790"/>
                </a:lnTo>
                <a:lnTo>
                  <a:pt x="205892" y="349250"/>
                </a:lnTo>
                <a:lnTo>
                  <a:pt x="205892" y="345440"/>
                </a:lnTo>
                <a:lnTo>
                  <a:pt x="205752" y="344170"/>
                </a:lnTo>
                <a:lnTo>
                  <a:pt x="205752" y="328930"/>
                </a:lnTo>
                <a:lnTo>
                  <a:pt x="205612" y="327660"/>
                </a:lnTo>
                <a:close/>
              </a:path>
              <a:path w="411479" h="928370">
                <a:moveTo>
                  <a:pt x="205752" y="0"/>
                </a:moveTo>
                <a:lnTo>
                  <a:pt x="205473" y="0"/>
                </a:lnTo>
                <a:lnTo>
                  <a:pt x="205473" y="6350"/>
                </a:lnTo>
                <a:lnTo>
                  <a:pt x="205333" y="7620"/>
                </a:lnTo>
                <a:lnTo>
                  <a:pt x="205333" y="11430"/>
                </a:lnTo>
                <a:lnTo>
                  <a:pt x="205193" y="12700"/>
                </a:lnTo>
                <a:lnTo>
                  <a:pt x="205193" y="16510"/>
                </a:lnTo>
                <a:lnTo>
                  <a:pt x="204914" y="20320"/>
                </a:lnTo>
                <a:lnTo>
                  <a:pt x="204812" y="24130"/>
                </a:lnTo>
                <a:lnTo>
                  <a:pt x="204203" y="31750"/>
                </a:lnTo>
                <a:lnTo>
                  <a:pt x="204076" y="33020"/>
                </a:lnTo>
                <a:lnTo>
                  <a:pt x="203784" y="36830"/>
                </a:lnTo>
                <a:lnTo>
                  <a:pt x="203517" y="38100"/>
                </a:lnTo>
                <a:lnTo>
                  <a:pt x="203365" y="40640"/>
                </a:lnTo>
                <a:lnTo>
                  <a:pt x="203098" y="41910"/>
                </a:lnTo>
                <a:lnTo>
                  <a:pt x="202806" y="44450"/>
                </a:lnTo>
                <a:lnTo>
                  <a:pt x="201688" y="50800"/>
                </a:lnTo>
                <a:lnTo>
                  <a:pt x="201269" y="53340"/>
                </a:lnTo>
                <a:lnTo>
                  <a:pt x="200977" y="54610"/>
                </a:lnTo>
                <a:lnTo>
                  <a:pt x="200558" y="57150"/>
                </a:lnTo>
                <a:lnTo>
                  <a:pt x="200291" y="58420"/>
                </a:lnTo>
                <a:lnTo>
                  <a:pt x="199872" y="60960"/>
                </a:lnTo>
                <a:lnTo>
                  <a:pt x="196773" y="74930"/>
                </a:lnTo>
                <a:lnTo>
                  <a:pt x="196494" y="77470"/>
                </a:lnTo>
                <a:lnTo>
                  <a:pt x="196075" y="78740"/>
                </a:lnTo>
                <a:lnTo>
                  <a:pt x="194665" y="87630"/>
                </a:lnTo>
                <a:lnTo>
                  <a:pt x="194538" y="90170"/>
                </a:lnTo>
                <a:lnTo>
                  <a:pt x="194246" y="91440"/>
                </a:lnTo>
                <a:lnTo>
                  <a:pt x="193979" y="95250"/>
                </a:lnTo>
                <a:lnTo>
                  <a:pt x="193979" y="96520"/>
                </a:lnTo>
                <a:lnTo>
                  <a:pt x="193827" y="99060"/>
                </a:lnTo>
                <a:lnTo>
                  <a:pt x="193827" y="101600"/>
                </a:lnTo>
                <a:lnTo>
                  <a:pt x="193979" y="104140"/>
                </a:lnTo>
                <a:lnTo>
                  <a:pt x="193979" y="105410"/>
                </a:lnTo>
                <a:lnTo>
                  <a:pt x="194246" y="109220"/>
                </a:lnTo>
                <a:lnTo>
                  <a:pt x="194957" y="115570"/>
                </a:lnTo>
                <a:lnTo>
                  <a:pt x="196075" y="121920"/>
                </a:lnTo>
                <a:lnTo>
                  <a:pt x="196494" y="124460"/>
                </a:lnTo>
                <a:lnTo>
                  <a:pt x="197624" y="129540"/>
                </a:lnTo>
                <a:lnTo>
                  <a:pt x="199161" y="137160"/>
                </a:lnTo>
                <a:lnTo>
                  <a:pt x="200558" y="143510"/>
                </a:lnTo>
                <a:lnTo>
                  <a:pt x="200977" y="146050"/>
                </a:lnTo>
                <a:lnTo>
                  <a:pt x="201269" y="147320"/>
                </a:lnTo>
                <a:lnTo>
                  <a:pt x="203098" y="158750"/>
                </a:lnTo>
                <a:lnTo>
                  <a:pt x="203225" y="160020"/>
                </a:lnTo>
                <a:lnTo>
                  <a:pt x="203784" y="163830"/>
                </a:lnTo>
                <a:lnTo>
                  <a:pt x="204914" y="179070"/>
                </a:lnTo>
                <a:lnTo>
                  <a:pt x="205007" y="181610"/>
                </a:lnTo>
                <a:lnTo>
                  <a:pt x="205193" y="184150"/>
                </a:lnTo>
                <a:lnTo>
                  <a:pt x="205193" y="187960"/>
                </a:lnTo>
                <a:lnTo>
                  <a:pt x="205333" y="189230"/>
                </a:lnTo>
                <a:lnTo>
                  <a:pt x="205333" y="193040"/>
                </a:lnTo>
                <a:lnTo>
                  <a:pt x="205473" y="195580"/>
                </a:lnTo>
                <a:lnTo>
                  <a:pt x="205473" y="201930"/>
                </a:lnTo>
                <a:lnTo>
                  <a:pt x="205612" y="204470"/>
                </a:lnTo>
                <a:lnTo>
                  <a:pt x="205612" y="214630"/>
                </a:lnTo>
                <a:lnTo>
                  <a:pt x="205752" y="213360"/>
                </a:lnTo>
                <a:lnTo>
                  <a:pt x="205752" y="198120"/>
                </a:lnTo>
                <a:lnTo>
                  <a:pt x="205892" y="196850"/>
                </a:lnTo>
                <a:lnTo>
                  <a:pt x="205892" y="191770"/>
                </a:lnTo>
                <a:lnTo>
                  <a:pt x="206032" y="189230"/>
                </a:lnTo>
                <a:lnTo>
                  <a:pt x="206032" y="185420"/>
                </a:lnTo>
                <a:lnTo>
                  <a:pt x="206184" y="184150"/>
                </a:lnTo>
                <a:lnTo>
                  <a:pt x="206184" y="181610"/>
                </a:lnTo>
                <a:lnTo>
                  <a:pt x="206451" y="179070"/>
                </a:lnTo>
                <a:lnTo>
                  <a:pt x="206451" y="176530"/>
                </a:lnTo>
                <a:lnTo>
                  <a:pt x="207162" y="167640"/>
                </a:lnTo>
                <a:lnTo>
                  <a:pt x="207429" y="166370"/>
                </a:lnTo>
                <a:lnTo>
                  <a:pt x="207721" y="162560"/>
                </a:lnTo>
                <a:lnTo>
                  <a:pt x="208559" y="156210"/>
                </a:lnTo>
                <a:lnTo>
                  <a:pt x="208699" y="154940"/>
                </a:lnTo>
                <a:lnTo>
                  <a:pt x="208978" y="153670"/>
                </a:lnTo>
                <a:lnTo>
                  <a:pt x="209410" y="151130"/>
                </a:lnTo>
                <a:lnTo>
                  <a:pt x="209969" y="147320"/>
                </a:lnTo>
                <a:lnTo>
                  <a:pt x="210388" y="146050"/>
                </a:lnTo>
                <a:lnTo>
                  <a:pt x="210654" y="143510"/>
                </a:lnTo>
                <a:lnTo>
                  <a:pt x="211073" y="142240"/>
                </a:lnTo>
                <a:lnTo>
                  <a:pt x="211366" y="140970"/>
                </a:lnTo>
                <a:lnTo>
                  <a:pt x="212623" y="134620"/>
                </a:lnTo>
                <a:lnTo>
                  <a:pt x="212902" y="133350"/>
                </a:lnTo>
                <a:lnTo>
                  <a:pt x="213321" y="130810"/>
                </a:lnTo>
                <a:lnTo>
                  <a:pt x="214172" y="128270"/>
                </a:lnTo>
                <a:lnTo>
                  <a:pt x="214452" y="125730"/>
                </a:lnTo>
                <a:lnTo>
                  <a:pt x="214871" y="124460"/>
                </a:lnTo>
                <a:lnTo>
                  <a:pt x="215150" y="121920"/>
                </a:lnTo>
                <a:lnTo>
                  <a:pt x="215569" y="120650"/>
                </a:lnTo>
                <a:lnTo>
                  <a:pt x="216407" y="115570"/>
                </a:lnTo>
                <a:lnTo>
                  <a:pt x="216547" y="113030"/>
                </a:lnTo>
                <a:lnTo>
                  <a:pt x="216839" y="111760"/>
                </a:lnTo>
                <a:lnTo>
                  <a:pt x="217294" y="105410"/>
                </a:lnTo>
                <a:lnTo>
                  <a:pt x="215150" y="78740"/>
                </a:lnTo>
                <a:lnTo>
                  <a:pt x="214033" y="73660"/>
                </a:lnTo>
                <a:lnTo>
                  <a:pt x="213740" y="71120"/>
                </a:lnTo>
                <a:lnTo>
                  <a:pt x="212496" y="66040"/>
                </a:lnTo>
                <a:lnTo>
                  <a:pt x="212204" y="64770"/>
                </a:lnTo>
                <a:lnTo>
                  <a:pt x="211785" y="62230"/>
                </a:lnTo>
                <a:lnTo>
                  <a:pt x="211366" y="60960"/>
                </a:lnTo>
                <a:lnTo>
                  <a:pt x="211073" y="58420"/>
                </a:lnTo>
                <a:lnTo>
                  <a:pt x="210654" y="57150"/>
                </a:lnTo>
                <a:lnTo>
                  <a:pt x="210388" y="54610"/>
                </a:lnTo>
                <a:lnTo>
                  <a:pt x="209969" y="53340"/>
                </a:lnTo>
                <a:lnTo>
                  <a:pt x="209410" y="49530"/>
                </a:lnTo>
                <a:lnTo>
                  <a:pt x="208978" y="48260"/>
                </a:lnTo>
                <a:lnTo>
                  <a:pt x="208419" y="44450"/>
                </a:lnTo>
                <a:lnTo>
                  <a:pt x="208279" y="41910"/>
                </a:lnTo>
                <a:lnTo>
                  <a:pt x="207721" y="38100"/>
                </a:lnTo>
                <a:lnTo>
                  <a:pt x="207162" y="33020"/>
                </a:lnTo>
                <a:lnTo>
                  <a:pt x="206451" y="24130"/>
                </a:lnTo>
                <a:lnTo>
                  <a:pt x="206451" y="22860"/>
                </a:lnTo>
                <a:lnTo>
                  <a:pt x="206273" y="20320"/>
                </a:lnTo>
                <a:lnTo>
                  <a:pt x="206184" y="16510"/>
                </a:lnTo>
                <a:lnTo>
                  <a:pt x="206032" y="15240"/>
                </a:lnTo>
                <a:lnTo>
                  <a:pt x="206032" y="11430"/>
                </a:lnTo>
                <a:lnTo>
                  <a:pt x="205892" y="10160"/>
                </a:lnTo>
                <a:lnTo>
                  <a:pt x="205892" y="3810"/>
                </a:lnTo>
                <a:lnTo>
                  <a:pt x="205752" y="254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27374" y="6150291"/>
            <a:ext cx="411480" cy="929005"/>
          </a:xfrm>
          <a:custGeom>
            <a:avLst/>
            <a:gdLst/>
            <a:ahLst/>
            <a:cxnLst/>
            <a:rect l="l" t="t" r="r" b="b"/>
            <a:pathLst>
              <a:path w="411479" h="929004">
                <a:moveTo>
                  <a:pt x="205473" y="928484"/>
                </a:moveTo>
                <a:lnTo>
                  <a:pt x="205473" y="926680"/>
                </a:lnTo>
                <a:lnTo>
                  <a:pt x="205473" y="924763"/>
                </a:lnTo>
                <a:lnTo>
                  <a:pt x="205473" y="922959"/>
                </a:lnTo>
                <a:lnTo>
                  <a:pt x="205333" y="921169"/>
                </a:lnTo>
                <a:lnTo>
                  <a:pt x="205333" y="919353"/>
                </a:lnTo>
                <a:lnTo>
                  <a:pt x="205333" y="917562"/>
                </a:lnTo>
                <a:lnTo>
                  <a:pt x="205193" y="915758"/>
                </a:lnTo>
                <a:lnTo>
                  <a:pt x="205193" y="913955"/>
                </a:lnTo>
                <a:lnTo>
                  <a:pt x="205054" y="912152"/>
                </a:lnTo>
                <a:lnTo>
                  <a:pt x="205054" y="910234"/>
                </a:lnTo>
                <a:lnTo>
                  <a:pt x="204914" y="908431"/>
                </a:lnTo>
                <a:lnTo>
                  <a:pt x="204914" y="906627"/>
                </a:lnTo>
                <a:lnTo>
                  <a:pt x="204774" y="904836"/>
                </a:lnTo>
                <a:lnTo>
                  <a:pt x="204635" y="903020"/>
                </a:lnTo>
                <a:lnTo>
                  <a:pt x="204495" y="901230"/>
                </a:lnTo>
                <a:lnTo>
                  <a:pt x="204355" y="899426"/>
                </a:lnTo>
                <a:lnTo>
                  <a:pt x="204203" y="897623"/>
                </a:lnTo>
                <a:lnTo>
                  <a:pt x="203936" y="895705"/>
                </a:lnTo>
                <a:lnTo>
                  <a:pt x="203784" y="893889"/>
                </a:lnTo>
                <a:lnTo>
                  <a:pt x="203517" y="892098"/>
                </a:lnTo>
                <a:lnTo>
                  <a:pt x="203365" y="890295"/>
                </a:lnTo>
                <a:lnTo>
                  <a:pt x="203098" y="888504"/>
                </a:lnTo>
                <a:lnTo>
                  <a:pt x="202806" y="886688"/>
                </a:lnTo>
                <a:lnTo>
                  <a:pt x="202539" y="884885"/>
                </a:lnTo>
                <a:lnTo>
                  <a:pt x="202247" y="883094"/>
                </a:lnTo>
                <a:lnTo>
                  <a:pt x="201828" y="881164"/>
                </a:lnTo>
                <a:lnTo>
                  <a:pt x="201536" y="879373"/>
                </a:lnTo>
                <a:lnTo>
                  <a:pt x="201117" y="877557"/>
                </a:lnTo>
                <a:lnTo>
                  <a:pt x="200710" y="875766"/>
                </a:lnTo>
                <a:lnTo>
                  <a:pt x="200291" y="873963"/>
                </a:lnTo>
                <a:lnTo>
                  <a:pt x="199872" y="872159"/>
                </a:lnTo>
                <a:lnTo>
                  <a:pt x="199440" y="870356"/>
                </a:lnTo>
                <a:lnTo>
                  <a:pt x="199021" y="868553"/>
                </a:lnTo>
                <a:lnTo>
                  <a:pt x="198462" y="866635"/>
                </a:lnTo>
                <a:lnTo>
                  <a:pt x="197891" y="864831"/>
                </a:lnTo>
                <a:lnTo>
                  <a:pt x="197332" y="863041"/>
                </a:lnTo>
                <a:lnTo>
                  <a:pt x="196913" y="861225"/>
                </a:lnTo>
                <a:lnTo>
                  <a:pt x="196354" y="859434"/>
                </a:lnTo>
                <a:lnTo>
                  <a:pt x="195656" y="857631"/>
                </a:lnTo>
                <a:lnTo>
                  <a:pt x="195097" y="855827"/>
                </a:lnTo>
                <a:lnTo>
                  <a:pt x="194538" y="853909"/>
                </a:lnTo>
                <a:lnTo>
                  <a:pt x="193979" y="852093"/>
                </a:lnTo>
                <a:lnTo>
                  <a:pt x="193268" y="850303"/>
                </a:lnTo>
                <a:lnTo>
                  <a:pt x="192709" y="848499"/>
                </a:lnTo>
                <a:lnTo>
                  <a:pt x="192150" y="846709"/>
                </a:lnTo>
                <a:lnTo>
                  <a:pt x="191592" y="844892"/>
                </a:lnTo>
                <a:lnTo>
                  <a:pt x="190893" y="843089"/>
                </a:lnTo>
                <a:lnTo>
                  <a:pt x="190334" y="841298"/>
                </a:lnTo>
                <a:lnTo>
                  <a:pt x="189776" y="839368"/>
                </a:lnTo>
                <a:lnTo>
                  <a:pt x="189204" y="837577"/>
                </a:lnTo>
                <a:lnTo>
                  <a:pt x="188645" y="835761"/>
                </a:lnTo>
                <a:lnTo>
                  <a:pt x="188226" y="833970"/>
                </a:lnTo>
                <a:lnTo>
                  <a:pt x="187667" y="832167"/>
                </a:lnTo>
                <a:lnTo>
                  <a:pt x="187236" y="830364"/>
                </a:lnTo>
                <a:lnTo>
                  <a:pt x="186816" y="828560"/>
                </a:lnTo>
                <a:lnTo>
                  <a:pt x="186258" y="826757"/>
                </a:lnTo>
                <a:lnTo>
                  <a:pt x="185978" y="824839"/>
                </a:lnTo>
                <a:lnTo>
                  <a:pt x="185559" y="823036"/>
                </a:lnTo>
                <a:lnTo>
                  <a:pt x="185127" y="821245"/>
                </a:lnTo>
                <a:lnTo>
                  <a:pt x="184861" y="819429"/>
                </a:lnTo>
                <a:lnTo>
                  <a:pt x="184569" y="817626"/>
                </a:lnTo>
                <a:lnTo>
                  <a:pt x="184302" y="815835"/>
                </a:lnTo>
                <a:lnTo>
                  <a:pt x="184022" y="814031"/>
                </a:lnTo>
                <a:lnTo>
                  <a:pt x="183730" y="812228"/>
                </a:lnTo>
                <a:lnTo>
                  <a:pt x="183591" y="810310"/>
                </a:lnTo>
                <a:lnTo>
                  <a:pt x="183311" y="808507"/>
                </a:lnTo>
                <a:lnTo>
                  <a:pt x="183172" y="806704"/>
                </a:lnTo>
                <a:lnTo>
                  <a:pt x="183032" y="804913"/>
                </a:lnTo>
                <a:lnTo>
                  <a:pt x="182752" y="803109"/>
                </a:lnTo>
                <a:lnTo>
                  <a:pt x="182613" y="801293"/>
                </a:lnTo>
                <a:lnTo>
                  <a:pt x="182473" y="799503"/>
                </a:lnTo>
                <a:lnTo>
                  <a:pt x="182333" y="797699"/>
                </a:lnTo>
                <a:lnTo>
                  <a:pt x="182194" y="795782"/>
                </a:lnTo>
                <a:lnTo>
                  <a:pt x="181914" y="793978"/>
                </a:lnTo>
                <a:lnTo>
                  <a:pt x="181775" y="792175"/>
                </a:lnTo>
                <a:lnTo>
                  <a:pt x="181482" y="790371"/>
                </a:lnTo>
                <a:lnTo>
                  <a:pt x="181216" y="788568"/>
                </a:lnTo>
                <a:lnTo>
                  <a:pt x="180924" y="786777"/>
                </a:lnTo>
                <a:lnTo>
                  <a:pt x="180644" y="784961"/>
                </a:lnTo>
                <a:lnTo>
                  <a:pt x="180238" y="783043"/>
                </a:lnTo>
                <a:lnTo>
                  <a:pt x="179806" y="781240"/>
                </a:lnTo>
                <a:lnTo>
                  <a:pt x="179387" y="779449"/>
                </a:lnTo>
                <a:lnTo>
                  <a:pt x="178815" y="777646"/>
                </a:lnTo>
                <a:lnTo>
                  <a:pt x="178257" y="775830"/>
                </a:lnTo>
                <a:lnTo>
                  <a:pt x="177571" y="774039"/>
                </a:lnTo>
                <a:lnTo>
                  <a:pt x="176860" y="772236"/>
                </a:lnTo>
                <a:lnTo>
                  <a:pt x="176021" y="770445"/>
                </a:lnTo>
                <a:lnTo>
                  <a:pt x="175171" y="768515"/>
                </a:lnTo>
                <a:lnTo>
                  <a:pt x="174345" y="766711"/>
                </a:lnTo>
                <a:lnTo>
                  <a:pt x="173354" y="764908"/>
                </a:lnTo>
                <a:lnTo>
                  <a:pt x="172237" y="763117"/>
                </a:lnTo>
                <a:lnTo>
                  <a:pt x="171119" y="761314"/>
                </a:lnTo>
                <a:lnTo>
                  <a:pt x="169989" y="759498"/>
                </a:lnTo>
                <a:lnTo>
                  <a:pt x="168719" y="757707"/>
                </a:lnTo>
                <a:lnTo>
                  <a:pt x="167462" y="755904"/>
                </a:lnTo>
                <a:lnTo>
                  <a:pt x="166052" y="753986"/>
                </a:lnTo>
                <a:lnTo>
                  <a:pt x="164655" y="752182"/>
                </a:lnTo>
                <a:lnTo>
                  <a:pt x="163258" y="750379"/>
                </a:lnTo>
                <a:lnTo>
                  <a:pt x="161848" y="748576"/>
                </a:lnTo>
                <a:lnTo>
                  <a:pt x="160312" y="746772"/>
                </a:lnTo>
                <a:lnTo>
                  <a:pt x="158762" y="744982"/>
                </a:lnTo>
                <a:lnTo>
                  <a:pt x="157086" y="743165"/>
                </a:lnTo>
                <a:lnTo>
                  <a:pt x="155536" y="741375"/>
                </a:lnTo>
                <a:lnTo>
                  <a:pt x="154000" y="739444"/>
                </a:lnTo>
                <a:lnTo>
                  <a:pt x="152311" y="737654"/>
                </a:lnTo>
                <a:lnTo>
                  <a:pt x="150647" y="735850"/>
                </a:lnTo>
                <a:lnTo>
                  <a:pt x="149097" y="734034"/>
                </a:lnTo>
                <a:lnTo>
                  <a:pt x="147408" y="732243"/>
                </a:lnTo>
                <a:lnTo>
                  <a:pt x="145732" y="730440"/>
                </a:lnTo>
                <a:lnTo>
                  <a:pt x="144043" y="728649"/>
                </a:lnTo>
                <a:lnTo>
                  <a:pt x="142506" y="726833"/>
                </a:lnTo>
                <a:lnTo>
                  <a:pt x="140817" y="724916"/>
                </a:lnTo>
                <a:lnTo>
                  <a:pt x="139128" y="723112"/>
                </a:lnTo>
                <a:lnTo>
                  <a:pt x="137464" y="721321"/>
                </a:lnTo>
                <a:lnTo>
                  <a:pt x="135902" y="719518"/>
                </a:lnTo>
                <a:lnTo>
                  <a:pt x="134226" y="717702"/>
                </a:lnTo>
                <a:lnTo>
                  <a:pt x="132549" y="715911"/>
                </a:lnTo>
                <a:lnTo>
                  <a:pt x="130860" y="714108"/>
                </a:lnTo>
                <a:lnTo>
                  <a:pt x="129031" y="712190"/>
                </a:lnTo>
                <a:lnTo>
                  <a:pt x="127355" y="710387"/>
                </a:lnTo>
                <a:lnTo>
                  <a:pt x="125526" y="708583"/>
                </a:lnTo>
                <a:lnTo>
                  <a:pt x="123710" y="706780"/>
                </a:lnTo>
                <a:lnTo>
                  <a:pt x="121881" y="704977"/>
                </a:lnTo>
                <a:lnTo>
                  <a:pt x="119926" y="703186"/>
                </a:lnTo>
                <a:lnTo>
                  <a:pt x="117957" y="701370"/>
                </a:lnTo>
                <a:lnTo>
                  <a:pt x="115989" y="699579"/>
                </a:lnTo>
                <a:lnTo>
                  <a:pt x="104774" y="690448"/>
                </a:lnTo>
                <a:lnTo>
                  <a:pt x="102387" y="688644"/>
                </a:lnTo>
                <a:lnTo>
                  <a:pt x="99733" y="686854"/>
                </a:lnTo>
                <a:lnTo>
                  <a:pt x="97205" y="685038"/>
                </a:lnTo>
                <a:lnTo>
                  <a:pt x="94538" y="683133"/>
                </a:lnTo>
                <a:lnTo>
                  <a:pt x="91732" y="681316"/>
                </a:lnTo>
                <a:lnTo>
                  <a:pt x="88925" y="679513"/>
                </a:lnTo>
                <a:lnTo>
                  <a:pt x="85978" y="677722"/>
                </a:lnTo>
                <a:lnTo>
                  <a:pt x="83032" y="675919"/>
                </a:lnTo>
                <a:lnTo>
                  <a:pt x="79946" y="674116"/>
                </a:lnTo>
                <a:lnTo>
                  <a:pt x="76860" y="672312"/>
                </a:lnTo>
                <a:lnTo>
                  <a:pt x="73786" y="670521"/>
                </a:lnTo>
                <a:lnTo>
                  <a:pt x="70700" y="668591"/>
                </a:lnTo>
                <a:lnTo>
                  <a:pt x="67475" y="666800"/>
                </a:lnTo>
                <a:lnTo>
                  <a:pt x="64249" y="664984"/>
                </a:lnTo>
                <a:lnTo>
                  <a:pt x="61163" y="663181"/>
                </a:lnTo>
                <a:lnTo>
                  <a:pt x="57937" y="661390"/>
                </a:lnTo>
                <a:lnTo>
                  <a:pt x="54711" y="659587"/>
                </a:lnTo>
                <a:lnTo>
                  <a:pt x="51485" y="657783"/>
                </a:lnTo>
                <a:lnTo>
                  <a:pt x="48399" y="655980"/>
                </a:lnTo>
                <a:lnTo>
                  <a:pt x="45313" y="654062"/>
                </a:lnTo>
                <a:lnTo>
                  <a:pt x="42227" y="652259"/>
                </a:lnTo>
                <a:lnTo>
                  <a:pt x="39281" y="650455"/>
                </a:lnTo>
                <a:lnTo>
                  <a:pt x="36334" y="648652"/>
                </a:lnTo>
                <a:lnTo>
                  <a:pt x="33388" y="646849"/>
                </a:lnTo>
                <a:lnTo>
                  <a:pt x="30581" y="645058"/>
                </a:lnTo>
                <a:lnTo>
                  <a:pt x="27927" y="643255"/>
                </a:lnTo>
                <a:lnTo>
                  <a:pt x="25260" y="641337"/>
                </a:lnTo>
                <a:lnTo>
                  <a:pt x="22720" y="639521"/>
                </a:lnTo>
                <a:lnTo>
                  <a:pt x="20345" y="637717"/>
                </a:lnTo>
                <a:lnTo>
                  <a:pt x="17957" y="635927"/>
                </a:lnTo>
                <a:lnTo>
                  <a:pt x="15722" y="634123"/>
                </a:lnTo>
                <a:lnTo>
                  <a:pt x="13614" y="632320"/>
                </a:lnTo>
                <a:lnTo>
                  <a:pt x="11785" y="630516"/>
                </a:lnTo>
                <a:lnTo>
                  <a:pt x="9956" y="628713"/>
                </a:lnTo>
                <a:lnTo>
                  <a:pt x="0" y="610463"/>
                </a:lnTo>
                <a:lnTo>
                  <a:pt x="0" y="608660"/>
                </a:lnTo>
                <a:lnTo>
                  <a:pt x="0" y="606856"/>
                </a:lnTo>
                <a:lnTo>
                  <a:pt x="292" y="605053"/>
                </a:lnTo>
                <a:lnTo>
                  <a:pt x="711" y="603262"/>
                </a:lnTo>
                <a:lnTo>
                  <a:pt x="1269" y="601459"/>
                </a:lnTo>
                <a:lnTo>
                  <a:pt x="2108" y="599643"/>
                </a:lnTo>
                <a:lnTo>
                  <a:pt x="2959" y="597725"/>
                </a:lnTo>
                <a:lnTo>
                  <a:pt x="13754" y="585127"/>
                </a:lnTo>
                <a:lnTo>
                  <a:pt x="15722" y="583209"/>
                </a:lnTo>
                <a:lnTo>
                  <a:pt x="27774" y="574192"/>
                </a:lnTo>
                <a:lnTo>
                  <a:pt x="30302" y="572389"/>
                </a:lnTo>
                <a:lnTo>
                  <a:pt x="44462" y="563257"/>
                </a:lnTo>
                <a:lnTo>
                  <a:pt x="47269" y="561467"/>
                </a:lnTo>
                <a:lnTo>
                  <a:pt x="50215" y="559663"/>
                </a:lnTo>
                <a:lnTo>
                  <a:pt x="53162" y="557860"/>
                </a:lnTo>
                <a:lnTo>
                  <a:pt x="56108" y="555942"/>
                </a:lnTo>
                <a:lnTo>
                  <a:pt x="59054" y="554126"/>
                </a:lnTo>
                <a:lnTo>
                  <a:pt x="61848" y="552335"/>
                </a:lnTo>
                <a:lnTo>
                  <a:pt x="64808" y="550532"/>
                </a:lnTo>
                <a:lnTo>
                  <a:pt x="67614" y="548741"/>
                </a:lnTo>
                <a:lnTo>
                  <a:pt x="70408" y="546925"/>
                </a:lnTo>
                <a:lnTo>
                  <a:pt x="73215" y="545122"/>
                </a:lnTo>
                <a:lnTo>
                  <a:pt x="75882" y="543331"/>
                </a:lnTo>
                <a:lnTo>
                  <a:pt x="78549" y="541401"/>
                </a:lnTo>
                <a:lnTo>
                  <a:pt x="81216" y="539610"/>
                </a:lnTo>
                <a:lnTo>
                  <a:pt x="83731" y="537794"/>
                </a:lnTo>
                <a:lnTo>
                  <a:pt x="86131" y="536003"/>
                </a:lnTo>
                <a:lnTo>
                  <a:pt x="88506" y="534200"/>
                </a:lnTo>
                <a:lnTo>
                  <a:pt x="90893" y="532409"/>
                </a:lnTo>
                <a:lnTo>
                  <a:pt x="93129" y="530593"/>
                </a:lnTo>
                <a:lnTo>
                  <a:pt x="95376" y="528789"/>
                </a:lnTo>
                <a:lnTo>
                  <a:pt x="97485" y="526872"/>
                </a:lnTo>
                <a:lnTo>
                  <a:pt x="99440" y="525068"/>
                </a:lnTo>
                <a:lnTo>
                  <a:pt x="101409" y="523278"/>
                </a:lnTo>
                <a:lnTo>
                  <a:pt x="103225" y="521462"/>
                </a:lnTo>
                <a:lnTo>
                  <a:pt x="120345" y="499605"/>
                </a:lnTo>
                <a:lnTo>
                  <a:pt x="121462" y="497814"/>
                </a:lnTo>
                <a:lnTo>
                  <a:pt x="122453" y="495998"/>
                </a:lnTo>
                <a:lnTo>
                  <a:pt x="123431" y="494207"/>
                </a:lnTo>
                <a:lnTo>
                  <a:pt x="124409" y="492404"/>
                </a:lnTo>
                <a:lnTo>
                  <a:pt x="125387" y="490601"/>
                </a:lnTo>
                <a:lnTo>
                  <a:pt x="126364" y="488797"/>
                </a:lnTo>
                <a:lnTo>
                  <a:pt x="127355" y="486994"/>
                </a:lnTo>
                <a:lnTo>
                  <a:pt x="128193" y="485076"/>
                </a:lnTo>
                <a:lnTo>
                  <a:pt x="129171" y="483273"/>
                </a:lnTo>
                <a:lnTo>
                  <a:pt x="130149" y="481482"/>
                </a:lnTo>
                <a:lnTo>
                  <a:pt x="131140" y="479666"/>
                </a:lnTo>
                <a:lnTo>
                  <a:pt x="132130" y="477875"/>
                </a:lnTo>
                <a:lnTo>
                  <a:pt x="133248" y="476072"/>
                </a:lnTo>
                <a:lnTo>
                  <a:pt x="134226" y="474268"/>
                </a:lnTo>
                <a:lnTo>
                  <a:pt x="135356" y="472465"/>
                </a:lnTo>
                <a:lnTo>
                  <a:pt x="136461" y="470535"/>
                </a:lnTo>
                <a:lnTo>
                  <a:pt x="137591" y="468744"/>
                </a:lnTo>
                <a:lnTo>
                  <a:pt x="138861" y="466940"/>
                </a:lnTo>
                <a:lnTo>
                  <a:pt x="140119" y="465150"/>
                </a:lnTo>
                <a:lnTo>
                  <a:pt x="141376" y="463334"/>
                </a:lnTo>
                <a:lnTo>
                  <a:pt x="142773" y="461530"/>
                </a:lnTo>
                <a:lnTo>
                  <a:pt x="144183" y="459740"/>
                </a:lnTo>
                <a:lnTo>
                  <a:pt x="145580" y="457936"/>
                </a:lnTo>
                <a:lnTo>
                  <a:pt x="147129" y="456018"/>
                </a:lnTo>
                <a:lnTo>
                  <a:pt x="148666" y="454215"/>
                </a:lnTo>
                <a:lnTo>
                  <a:pt x="150355" y="452412"/>
                </a:lnTo>
                <a:lnTo>
                  <a:pt x="151891" y="450608"/>
                </a:lnTo>
                <a:lnTo>
                  <a:pt x="153581" y="448805"/>
                </a:lnTo>
                <a:lnTo>
                  <a:pt x="155270" y="447001"/>
                </a:lnTo>
                <a:lnTo>
                  <a:pt x="157086" y="445198"/>
                </a:lnTo>
                <a:lnTo>
                  <a:pt x="158762" y="443407"/>
                </a:lnTo>
                <a:lnTo>
                  <a:pt x="160591" y="441477"/>
                </a:lnTo>
                <a:lnTo>
                  <a:pt x="162407" y="439686"/>
                </a:lnTo>
                <a:lnTo>
                  <a:pt x="164236" y="437883"/>
                </a:lnTo>
                <a:lnTo>
                  <a:pt x="166052" y="436079"/>
                </a:lnTo>
                <a:lnTo>
                  <a:pt x="167741" y="434276"/>
                </a:lnTo>
                <a:lnTo>
                  <a:pt x="169570" y="432473"/>
                </a:lnTo>
                <a:lnTo>
                  <a:pt x="171386" y="430682"/>
                </a:lnTo>
                <a:lnTo>
                  <a:pt x="173215" y="428752"/>
                </a:lnTo>
                <a:lnTo>
                  <a:pt x="174904" y="426948"/>
                </a:lnTo>
                <a:lnTo>
                  <a:pt x="176593" y="425145"/>
                </a:lnTo>
                <a:lnTo>
                  <a:pt x="178257" y="423354"/>
                </a:lnTo>
                <a:lnTo>
                  <a:pt x="179946" y="421551"/>
                </a:lnTo>
                <a:lnTo>
                  <a:pt x="181482" y="419735"/>
                </a:lnTo>
                <a:lnTo>
                  <a:pt x="183032" y="417944"/>
                </a:lnTo>
                <a:lnTo>
                  <a:pt x="184569" y="416140"/>
                </a:lnTo>
                <a:lnTo>
                  <a:pt x="185978" y="414223"/>
                </a:lnTo>
                <a:lnTo>
                  <a:pt x="187375" y="412419"/>
                </a:lnTo>
                <a:lnTo>
                  <a:pt x="188785" y="410616"/>
                </a:lnTo>
                <a:lnTo>
                  <a:pt x="190042" y="408813"/>
                </a:lnTo>
                <a:lnTo>
                  <a:pt x="191312" y="407009"/>
                </a:lnTo>
                <a:lnTo>
                  <a:pt x="192430" y="405218"/>
                </a:lnTo>
                <a:lnTo>
                  <a:pt x="193420" y="403402"/>
                </a:lnTo>
                <a:lnTo>
                  <a:pt x="194538" y="401612"/>
                </a:lnTo>
                <a:lnTo>
                  <a:pt x="195516" y="399681"/>
                </a:lnTo>
                <a:lnTo>
                  <a:pt x="196354" y="397891"/>
                </a:lnTo>
                <a:lnTo>
                  <a:pt x="197205" y="396087"/>
                </a:lnTo>
                <a:lnTo>
                  <a:pt x="198043" y="394284"/>
                </a:lnTo>
                <a:lnTo>
                  <a:pt x="198742" y="392480"/>
                </a:lnTo>
                <a:lnTo>
                  <a:pt x="199440" y="390677"/>
                </a:lnTo>
                <a:lnTo>
                  <a:pt x="199999" y="388886"/>
                </a:lnTo>
                <a:lnTo>
                  <a:pt x="200710" y="387070"/>
                </a:lnTo>
                <a:lnTo>
                  <a:pt x="201117" y="385152"/>
                </a:lnTo>
                <a:lnTo>
                  <a:pt x="201688" y="383349"/>
                </a:lnTo>
                <a:lnTo>
                  <a:pt x="202107" y="381558"/>
                </a:lnTo>
                <a:lnTo>
                  <a:pt x="202539" y="379755"/>
                </a:lnTo>
                <a:lnTo>
                  <a:pt x="202806" y="377939"/>
                </a:lnTo>
                <a:lnTo>
                  <a:pt x="203225" y="376148"/>
                </a:lnTo>
                <a:lnTo>
                  <a:pt x="203517" y="374345"/>
                </a:lnTo>
                <a:lnTo>
                  <a:pt x="203784" y="372554"/>
                </a:lnTo>
                <a:lnTo>
                  <a:pt x="203936" y="370624"/>
                </a:lnTo>
                <a:lnTo>
                  <a:pt x="204203" y="368820"/>
                </a:lnTo>
                <a:lnTo>
                  <a:pt x="204355" y="367017"/>
                </a:lnTo>
                <a:lnTo>
                  <a:pt x="204495" y="365213"/>
                </a:lnTo>
                <a:lnTo>
                  <a:pt x="204635" y="363423"/>
                </a:lnTo>
                <a:lnTo>
                  <a:pt x="204774" y="361607"/>
                </a:lnTo>
                <a:lnTo>
                  <a:pt x="204914" y="359816"/>
                </a:lnTo>
                <a:lnTo>
                  <a:pt x="205054" y="357886"/>
                </a:lnTo>
                <a:lnTo>
                  <a:pt x="205193" y="356095"/>
                </a:lnTo>
                <a:lnTo>
                  <a:pt x="205193" y="354291"/>
                </a:lnTo>
                <a:lnTo>
                  <a:pt x="205333" y="352488"/>
                </a:lnTo>
                <a:lnTo>
                  <a:pt x="205333" y="350685"/>
                </a:lnTo>
                <a:lnTo>
                  <a:pt x="205333" y="348881"/>
                </a:lnTo>
                <a:lnTo>
                  <a:pt x="205473" y="347078"/>
                </a:lnTo>
                <a:lnTo>
                  <a:pt x="205473" y="345287"/>
                </a:lnTo>
                <a:lnTo>
                  <a:pt x="205473" y="343357"/>
                </a:lnTo>
                <a:lnTo>
                  <a:pt x="205473" y="341553"/>
                </a:lnTo>
                <a:lnTo>
                  <a:pt x="205473" y="339763"/>
                </a:lnTo>
                <a:lnTo>
                  <a:pt x="205612" y="337947"/>
                </a:lnTo>
                <a:lnTo>
                  <a:pt x="205612" y="203555"/>
                </a:lnTo>
                <a:lnTo>
                  <a:pt x="205473" y="201650"/>
                </a:lnTo>
                <a:lnTo>
                  <a:pt x="205473" y="199834"/>
                </a:lnTo>
                <a:lnTo>
                  <a:pt x="205473" y="198043"/>
                </a:lnTo>
                <a:lnTo>
                  <a:pt x="205473" y="196240"/>
                </a:lnTo>
                <a:lnTo>
                  <a:pt x="205473" y="194437"/>
                </a:lnTo>
                <a:lnTo>
                  <a:pt x="205333" y="192633"/>
                </a:lnTo>
                <a:lnTo>
                  <a:pt x="205333" y="190842"/>
                </a:lnTo>
                <a:lnTo>
                  <a:pt x="205333" y="189026"/>
                </a:lnTo>
                <a:lnTo>
                  <a:pt x="205193" y="187109"/>
                </a:lnTo>
                <a:lnTo>
                  <a:pt x="205193" y="185305"/>
                </a:lnTo>
                <a:lnTo>
                  <a:pt x="205193" y="183502"/>
                </a:lnTo>
                <a:lnTo>
                  <a:pt x="205054" y="181711"/>
                </a:lnTo>
                <a:lnTo>
                  <a:pt x="204914" y="179908"/>
                </a:lnTo>
                <a:lnTo>
                  <a:pt x="204914" y="178104"/>
                </a:lnTo>
                <a:lnTo>
                  <a:pt x="204774" y="176301"/>
                </a:lnTo>
                <a:lnTo>
                  <a:pt x="204635" y="174498"/>
                </a:lnTo>
                <a:lnTo>
                  <a:pt x="204495" y="172580"/>
                </a:lnTo>
                <a:lnTo>
                  <a:pt x="204355" y="170776"/>
                </a:lnTo>
                <a:lnTo>
                  <a:pt x="204203" y="168973"/>
                </a:lnTo>
                <a:lnTo>
                  <a:pt x="204076" y="167170"/>
                </a:lnTo>
                <a:lnTo>
                  <a:pt x="203936" y="165379"/>
                </a:lnTo>
                <a:lnTo>
                  <a:pt x="203784" y="163576"/>
                </a:lnTo>
                <a:lnTo>
                  <a:pt x="203517" y="161772"/>
                </a:lnTo>
                <a:lnTo>
                  <a:pt x="203225" y="159969"/>
                </a:lnTo>
                <a:lnTo>
                  <a:pt x="203098" y="158038"/>
                </a:lnTo>
                <a:lnTo>
                  <a:pt x="202806" y="156248"/>
                </a:lnTo>
                <a:lnTo>
                  <a:pt x="202539" y="154444"/>
                </a:lnTo>
                <a:lnTo>
                  <a:pt x="202247" y="152641"/>
                </a:lnTo>
                <a:lnTo>
                  <a:pt x="201968" y="150837"/>
                </a:lnTo>
                <a:lnTo>
                  <a:pt x="201688" y="149034"/>
                </a:lnTo>
                <a:lnTo>
                  <a:pt x="201269" y="147231"/>
                </a:lnTo>
                <a:lnTo>
                  <a:pt x="200977" y="145313"/>
                </a:lnTo>
                <a:lnTo>
                  <a:pt x="200558" y="143510"/>
                </a:lnTo>
                <a:lnTo>
                  <a:pt x="200291" y="141706"/>
                </a:lnTo>
                <a:lnTo>
                  <a:pt x="199872" y="139915"/>
                </a:lnTo>
                <a:lnTo>
                  <a:pt x="199440" y="138112"/>
                </a:lnTo>
                <a:lnTo>
                  <a:pt x="199161" y="136309"/>
                </a:lnTo>
                <a:lnTo>
                  <a:pt x="198742" y="134505"/>
                </a:lnTo>
                <a:lnTo>
                  <a:pt x="198323" y="132702"/>
                </a:lnTo>
                <a:lnTo>
                  <a:pt x="197891" y="130784"/>
                </a:lnTo>
                <a:lnTo>
                  <a:pt x="197624" y="128981"/>
                </a:lnTo>
                <a:lnTo>
                  <a:pt x="197205" y="127177"/>
                </a:lnTo>
                <a:lnTo>
                  <a:pt x="196773" y="125374"/>
                </a:lnTo>
                <a:lnTo>
                  <a:pt x="196494" y="123583"/>
                </a:lnTo>
                <a:lnTo>
                  <a:pt x="196075" y="121780"/>
                </a:lnTo>
                <a:lnTo>
                  <a:pt x="195795" y="119976"/>
                </a:lnTo>
                <a:lnTo>
                  <a:pt x="195516" y="118173"/>
                </a:lnTo>
                <a:lnTo>
                  <a:pt x="195237" y="116243"/>
                </a:lnTo>
                <a:lnTo>
                  <a:pt x="194957" y="114452"/>
                </a:lnTo>
                <a:lnTo>
                  <a:pt x="194665" y="112649"/>
                </a:lnTo>
                <a:lnTo>
                  <a:pt x="194538" y="110845"/>
                </a:lnTo>
                <a:lnTo>
                  <a:pt x="194246" y="109042"/>
                </a:lnTo>
                <a:lnTo>
                  <a:pt x="194106" y="107238"/>
                </a:lnTo>
                <a:lnTo>
                  <a:pt x="193979" y="105435"/>
                </a:lnTo>
                <a:lnTo>
                  <a:pt x="193979" y="103644"/>
                </a:lnTo>
                <a:lnTo>
                  <a:pt x="193827" y="101714"/>
                </a:lnTo>
                <a:lnTo>
                  <a:pt x="193827" y="99910"/>
                </a:lnTo>
                <a:lnTo>
                  <a:pt x="193827" y="98120"/>
                </a:lnTo>
                <a:lnTo>
                  <a:pt x="193979" y="96316"/>
                </a:lnTo>
                <a:lnTo>
                  <a:pt x="193979" y="94513"/>
                </a:lnTo>
                <a:lnTo>
                  <a:pt x="194106" y="92710"/>
                </a:lnTo>
                <a:lnTo>
                  <a:pt x="194246" y="90906"/>
                </a:lnTo>
                <a:lnTo>
                  <a:pt x="194538" y="89103"/>
                </a:lnTo>
                <a:lnTo>
                  <a:pt x="194665" y="87185"/>
                </a:lnTo>
                <a:lnTo>
                  <a:pt x="194957" y="85382"/>
                </a:lnTo>
                <a:lnTo>
                  <a:pt x="195237" y="83591"/>
                </a:lnTo>
                <a:lnTo>
                  <a:pt x="195516" y="81788"/>
                </a:lnTo>
                <a:lnTo>
                  <a:pt x="195795" y="79984"/>
                </a:lnTo>
                <a:lnTo>
                  <a:pt x="196075" y="78181"/>
                </a:lnTo>
                <a:lnTo>
                  <a:pt x="196494" y="76377"/>
                </a:lnTo>
                <a:lnTo>
                  <a:pt x="196773" y="74460"/>
                </a:lnTo>
                <a:lnTo>
                  <a:pt x="197205" y="72656"/>
                </a:lnTo>
                <a:lnTo>
                  <a:pt x="197624" y="70853"/>
                </a:lnTo>
                <a:lnTo>
                  <a:pt x="197891" y="69049"/>
                </a:lnTo>
                <a:lnTo>
                  <a:pt x="198323" y="67259"/>
                </a:lnTo>
                <a:lnTo>
                  <a:pt x="198742" y="65443"/>
                </a:lnTo>
                <a:lnTo>
                  <a:pt x="199161" y="63652"/>
                </a:lnTo>
                <a:lnTo>
                  <a:pt x="199580" y="61849"/>
                </a:lnTo>
                <a:lnTo>
                  <a:pt x="199872" y="59918"/>
                </a:lnTo>
                <a:lnTo>
                  <a:pt x="200291" y="58127"/>
                </a:lnTo>
                <a:lnTo>
                  <a:pt x="200558" y="56324"/>
                </a:lnTo>
                <a:lnTo>
                  <a:pt x="200977" y="54521"/>
                </a:lnTo>
                <a:lnTo>
                  <a:pt x="201269" y="52717"/>
                </a:lnTo>
                <a:lnTo>
                  <a:pt x="201688" y="50914"/>
                </a:lnTo>
                <a:lnTo>
                  <a:pt x="201968" y="49110"/>
                </a:lnTo>
                <a:lnTo>
                  <a:pt x="202247" y="47320"/>
                </a:lnTo>
                <a:lnTo>
                  <a:pt x="202539" y="45389"/>
                </a:lnTo>
                <a:lnTo>
                  <a:pt x="202806" y="43586"/>
                </a:lnTo>
                <a:lnTo>
                  <a:pt x="203098" y="41795"/>
                </a:lnTo>
                <a:lnTo>
                  <a:pt x="203365" y="39992"/>
                </a:lnTo>
                <a:lnTo>
                  <a:pt x="203517" y="38188"/>
                </a:lnTo>
                <a:lnTo>
                  <a:pt x="203784" y="36385"/>
                </a:lnTo>
                <a:lnTo>
                  <a:pt x="203936" y="34582"/>
                </a:lnTo>
                <a:lnTo>
                  <a:pt x="204076" y="32778"/>
                </a:lnTo>
                <a:lnTo>
                  <a:pt x="204203" y="30861"/>
                </a:lnTo>
                <a:lnTo>
                  <a:pt x="204355" y="29057"/>
                </a:lnTo>
                <a:lnTo>
                  <a:pt x="204495" y="27254"/>
                </a:lnTo>
                <a:lnTo>
                  <a:pt x="204635" y="25463"/>
                </a:lnTo>
                <a:lnTo>
                  <a:pt x="204774" y="23647"/>
                </a:lnTo>
                <a:lnTo>
                  <a:pt x="204914" y="21856"/>
                </a:lnTo>
                <a:lnTo>
                  <a:pt x="204914" y="20053"/>
                </a:lnTo>
                <a:lnTo>
                  <a:pt x="205054" y="18249"/>
                </a:lnTo>
                <a:lnTo>
                  <a:pt x="205193" y="16332"/>
                </a:lnTo>
                <a:lnTo>
                  <a:pt x="205193" y="14528"/>
                </a:lnTo>
                <a:lnTo>
                  <a:pt x="205193" y="12725"/>
                </a:lnTo>
                <a:lnTo>
                  <a:pt x="205333" y="10922"/>
                </a:lnTo>
                <a:lnTo>
                  <a:pt x="205333" y="9118"/>
                </a:lnTo>
                <a:lnTo>
                  <a:pt x="205333" y="7315"/>
                </a:lnTo>
                <a:lnTo>
                  <a:pt x="205473" y="5524"/>
                </a:lnTo>
                <a:lnTo>
                  <a:pt x="205473" y="3594"/>
                </a:lnTo>
                <a:lnTo>
                  <a:pt x="205473" y="1790"/>
                </a:lnTo>
                <a:lnTo>
                  <a:pt x="205473" y="0"/>
                </a:lnTo>
                <a:lnTo>
                  <a:pt x="205752" y="0"/>
                </a:lnTo>
                <a:lnTo>
                  <a:pt x="205752" y="1790"/>
                </a:lnTo>
                <a:lnTo>
                  <a:pt x="205892" y="3594"/>
                </a:lnTo>
                <a:lnTo>
                  <a:pt x="205892" y="5524"/>
                </a:lnTo>
                <a:lnTo>
                  <a:pt x="205892" y="7315"/>
                </a:lnTo>
                <a:lnTo>
                  <a:pt x="205892" y="9118"/>
                </a:lnTo>
                <a:lnTo>
                  <a:pt x="206032" y="10922"/>
                </a:lnTo>
                <a:lnTo>
                  <a:pt x="206032" y="12725"/>
                </a:lnTo>
                <a:lnTo>
                  <a:pt x="206032" y="14528"/>
                </a:lnTo>
                <a:lnTo>
                  <a:pt x="206184" y="16332"/>
                </a:lnTo>
                <a:lnTo>
                  <a:pt x="206184" y="18249"/>
                </a:lnTo>
                <a:lnTo>
                  <a:pt x="206311" y="20053"/>
                </a:lnTo>
                <a:lnTo>
                  <a:pt x="206451" y="21856"/>
                </a:lnTo>
                <a:lnTo>
                  <a:pt x="206451" y="23647"/>
                </a:lnTo>
                <a:lnTo>
                  <a:pt x="206603" y="25463"/>
                </a:lnTo>
                <a:lnTo>
                  <a:pt x="206743" y="27254"/>
                </a:lnTo>
                <a:lnTo>
                  <a:pt x="206870" y="29057"/>
                </a:lnTo>
                <a:lnTo>
                  <a:pt x="207009" y="30861"/>
                </a:lnTo>
                <a:lnTo>
                  <a:pt x="207162" y="32778"/>
                </a:lnTo>
                <a:lnTo>
                  <a:pt x="207429" y="34582"/>
                </a:lnTo>
                <a:lnTo>
                  <a:pt x="207581" y="36385"/>
                </a:lnTo>
                <a:lnTo>
                  <a:pt x="207721" y="38188"/>
                </a:lnTo>
                <a:lnTo>
                  <a:pt x="208000" y="39992"/>
                </a:lnTo>
                <a:lnTo>
                  <a:pt x="208279" y="41795"/>
                </a:lnTo>
                <a:lnTo>
                  <a:pt x="208419" y="43586"/>
                </a:lnTo>
                <a:lnTo>
                  <a:pt x="208699" y="45389"/>
                </a:lnTo>
                <a:lnTo>
                  <a:pt x="208978" y="47320"/>
                </a:lnTo>
                <a:lnTo>
                  <a:pt x="209410" y="49110"/>
                </a:lnTo>
                <a:lnTo>
                  <a:pt x="209676" y="50914"/>
                </a:lnTo>
                <a:lnTo>
                  <a:pt x="209969" y="52717"/>
                </a:lnTo>
                <a:lnTo>
                  <a:pt x="210388" y="54521"/>
                </a:lnTo>
                <a:lnTo>
                  <a:pt x="210654" y="56324"/>
                </a:lnTo>
                <a:lnTo>
                  <a:pt x="211073" y="58127"/>
                </a:lnTo>
                <a:lnTo>
                  <a:pt x="211366" y="59918"/>
                </a:lnTo>
                <a:lnTo>
                  <a:pt x="211785" y="61849"/>
                </a:lnTo>
                <a:lnTo>
                  <a:pt x="212204" y="63652"/>
                </a:lnTo>
                <a:lnTo>
                  <a:pt x="212496" y="65443"/>
                </a:lnTo>
                <a:lnTo>
                  <a:pt x="212902" y="67259"/>
                </a:lnTo>
                <a:lnTo>
                  <a:pt x="213321" y="69049"/>
                </a:lnTo>
                <a:lnTo>
                  <a:pt x="213740" y="70853"/>
                </a:lnTo>
                <a:lnTo>
                  <a:pt x="214033" y="72656"/>
                </a:lnTo>
                <a:lnTo>
                  <a:pt x="214452" y="74460"/>
                </a:lnTo>
                <a:lnTo>
                  <a:pt x="214871" y="76377"/>
                </a:lnTo>
                <a:lnTo>
                  <a:pt x="215150" y="78181"/>
                </a:lnTo>
                <a:lnTo>
                  <a:pt x="215569" y="79984"/>
                </a:lnTo>
                <a:lnTo>
                  <a:pt x="215849" y="81788"/>
                </a:lnTo>
                <a:lnTo>
                  <a:pt x="216128" y="83591"/>
                </a:lnTo>
                <a:lnTo>
                  <a:pt x="216407" y="85382"/>
                </a:lnTo>
                <a:lnTo>
                  <a:pt x="216547" y="87185"/>
                </a:lnTo>
                <a:lnTo>
                  <a:pt x="216839" y="89103"/>
                </a:lnTo>
                <a:lnTo>
                  <a:pt x="216966" y="90906"/>
                </a:lnTo>
                <a:lnTo>
                  <a:pt x="217119" y="92710"/>
                </a:lnTo>
                <a:lnTo>
                  <a:pt x="217258" y="94513"/>
                </a:lnTo>
                <a:lnTo>
                  <a:pt x="217385" y="96316"/>
                </a:lnTo>
                <a:lnTo>
                  <a:pt x="217385" y="98120"/>
                </a:lnTo>
                <a:lnTo>
                  <a:pt x="217385" y="99910"/>
                </a:lnTo>
                <a:lnTo>
                  <a:pt x="217385" y="101714"/>
                </a:lnTo>
                <a:lnTo>
                  <a:pt x="217385" y="103644"/>
                </a:lnTo>
                <a:lnTo>
                  <a:pt x="217258" y="105435"/>
                </a:lnTo>
                <a:lnTo>
                  <a:pt x="217119" y="107238"/>
                </a:lnTo>
                <a:lnTo>
                  <a:pt x="216966" y="109042"/>
                </a:lnTo>
                <a:lnTo>
                  <a:pt x="216839" y="110845"/>
                </a:lnTo>
                <a:lnTo>
                  <a:pt x="216547" y="112649"/>
                </a:lnTo>
                <a:lnTo>
                  <a:pt x="216407" y="114452"/>
                </a:lnTo>
                <a:lnTo>
                  <a:pt x="216128" y="116243"/>
                </a:lnTo>
                <a:lnTo>
                  <a:pt x="215849" y="118173"/>
                </a:lnTo>
                <a:lnTo>
                  <a:pt x="215569" y="119976"/>
                </a:lnTo>
                <a:lnTo>
                  <a:pt x="215150" y="121780"/>
                </a:lnTo>
                <a:lnTo>
                  <a:pt x="214871" y="123583"/>
                </a:lnTo>
                <a:lnTo>
                  <a:pt x="214452" y="125374"/>
                </a:lnTo>
                <a:lnTo>
                  <a:pt x="214172" y="127177"/>
                </a:lnTo>
                <a:lnTo>
                  <a:pt x="213740" y="128981"/>
                </a:lnTo>
                <a:lnTo>
                  <a:pt x="213321" y="130784"/>
                </a:lnTo>
                <a:lnTo>
                  <a:pt x="212902" y="132702"/>
                </a:lnTo>
                <a:lnTo>
                  <a:pt x="212623" y="134505"/>
                </a:lnTo>
                <a:lnTo>
                  <a:pt x="212204" y="136309"/>
                </a:lnTo>
                <a:lnTo>
                  <a:pt x="211785" y="138112"/>
                </a:lnTo>
                <a:lnTo>
                  <a:pt x="211366" y="139915"/>
                </a:lnTo>
                <a:lnTo>
                  <a:pt x="211073" y="141706"/>
                </a:lnTo>
                <a:lnTo>
                  <a:pt x="210654" y="143510"/>
                </a:lnTo>
                <a:lnTo>
                  <a:pt x="210388" y="145313"/>
                </a:lnTo>
                <a:lnTo>
                  <a:pt x="209969" y="147231"/>
                </a:lnTo>
                <a:lnTo>
                  <a:pt x="209676" y="149034"/>
                </a:lnTo>
                <a:lnTo>
                  <a:pt x="209410" y="150837"/>
                </a:lnTo>
                <a:lnTo>
                  <a:pt x="208978" y="152641"/>
                </a:lnTo>
                <a:lnTo>
                  <a:pt x="208699" y="154444"/>
                </a:lnTo>
                <a:lnTo>
                  <a:pt x="208559" y="156248"/>
                </a:lnTo>
                <a:lnTo>
                  <a:pt x="208279" y="158038"/>
                </a:lnTo>
                <a:lnTo>
                  <a:pt x="208000" y="159969"/>
                </a:lnTo>
                <a:lnTo>
                  <a:pt x="207721" y="161772"/>
                </a:lnTo>
                <a:lnTo>
                  <a:pt x="207581" y="163576"/>
                </a:lnTo>
                <a:lnTo>
                  <a:pt x="207429" y="165379"/>
                </a:lnTo>
                <a:lnTo>
                  <a:pt x="207162" y="167170"/>
                </a:lnTo>
                <a:lnTo>
                  <a:pt x="207009" y="168973"/>
                </a:lnTo>
                <a:lnTo>
                  <a:pt x="206870" y="170776"/>
                </a:lnTo>
                <a:lnTo>
                  <a:pt x="206743" y="172580"/>
                </a:lnTo>
                <a:lnTo>
                  <a:pt x="206603" y="174498"/>
                </a:lnTo>
                <a:lnTo>
                  <a:pt x="206451" y="176301"/>
                </a:lnTo>
                <a:lnTo>
                  <a:pt x="206451" y="178104"/>
                </a:lnTo>
                <a:lnTo>
                  <a:pt x="206311" y="179908"/>
                </a:lnTo>
                <a:lnTo>
                  <a:pt x="206184" y="181711"/>
                </a:lnTo>
                <a:lnTo>
                  <a:pt x="206184" y="183502"/>
                </a:lnTo>
                <a:lnTo>
                  <a:pt x="206032" y="185305"/>
                </a:lnTo>
                <a:lnTo>
                  <a:pt x="206032" y="187109"/>
                </a:lnTo>
                <a:lnTo>
                  <a:pt x="206032" y="189026"/>
                </a:lnTo>
                <a:lnTo>
                  <a:pt x="205892" y="190842"/>
                </a:lnTo>
                <a:lnTo>
                  <a:pt x="205892" y="192633"/>
                </a:lnTo>
                <a:lnTo>
                  <a:pt x="205892" y="194437"/>
                </a:lnTo>
                <a:lnTo>
                  <a:pt x="205892" y="196240"/>
                </a:lnTo>
                <a:lnTo>
                  <a:pt x="205752" y="198043"/>
                </a:lnTo>
                <a:lnTo>
                  <a:pt x="205752" y="212572"/>
                </a:lnTo>
                <a:lnTo>
                  <a:pt x="205612" y="214376"/>
                </a:lnTo>
                <a:lnTo>
                  <a:pt x="205612" y="327025"/>
                </a:lnTo>
                <a:lnTo>
                  <a:pt x="205752" y="328828"/>
                </a:lnTo>
                <a:lnTo>
                  <a:pt x="205752" y="343357"/>
                </a:lnTo>
                <a:lnTo>
                  <a:pt x="205892" y="345287"/>
                </a:lnTo>
                <a:lnTo>
                  <a:pt x="205892" y="347078"/>
                </a:lnTo>
                <a:lnTo>
                  <a:pt x="205892" y="348881"/>
                </a:lnTo>
                <a:lnTo>
                  <a:pt x="206032" y="350685"/>
                </a:lnTo>
                <a:lnTo>
                  <a:pt x="206032" y="352488"/>
                </a:lnTo>
                <a:lnTo>
                  <a:pt x="206032" y="354291"/>
                </a:lnTo>
                <a:lnTo>
                  <a:pt x="206184" y="356095"/>
                </a:lnTo>
                <a:lnTo>
                  <a:pt x="206311" y="357886"/>
                </a:lnTo>
                <a:lnTo>
                  <a:pt x="206311" y="359816"/>
                </a:lnTo>
                <a:lnTo>
                  <a:pt x="206451" y="361607"/>
                </a:lnTo>
                <a:lnTo>
                  <a:pt x="206603" y="363423"/>
                </a:lnTo>
                <a:lnTo>
                  <a:pt x="206743" y="365213"/>
                </a:lnTo>
                <a:lnTo>
                  <a:pt x="206870" y="367017"/>
                </a:lnTo>
                <a:lnTo>
                  <a:pt x="207162" y="368820"/>
                </a:lnTo>
                <a:lnTo>
                  <a:pt x="207302" y="370624"/>
                </a:lnTo>
                <a:lnTo>
                  <a:pt x="207581" y="372554"/>
                </a:lnTo>
                <a:lnTo>
                  <a:pt x="207848" y="374345"/>
                </a:lnTo>
                <a:lnTo>
                  <a:pt x="208140" y="376148"/>
                </a:lnTo>
                <a:lnTo>
                  <a:pt x="208419" y="377939"/>
                </a:lnTo>
                <a:lnTo>
                  <a:pt x="208838" y="379755"/>
                </a:lnTo>
                <a:lnTo>
                  <a:pt x="209257" y="381558"/>
                </a:lnTo>
                <a:lnTo>
                  <a:pt x="209676" y="383349"/>
                </a:lnTo>
                <a:lnTo>
                  <a:pt x="210096" y="385152"/>
                </a:lnTo>
                <a:lnTo>
                  <a:pt x="210654" y="387070"/>
                </a:lnTo>
                <a:lnTo>
                  <a:pt x="211226" y="388886"/>
                </a:lnTo>
                <a:lnTo>
                  <a:pt x="211785" y="390677"/>
                </a:lnTo>
                <a:lnTo>
                  <a:pt x="212496" y="392480"/>
                </a:lnTo>
                <a:lnTo>
                  <a:pt x="213321" y="394284"/>
                </a:lnTo>
                <a:lnTo>
                  <a:pt x="214033" y="396087"/>
                </a:lnTo>
                <a:lnTo>
                  <a:pt x="214871" y="397891"/>
                </a:lnTo>
                <a:lnTo>
                  <a:pt x="215849" y="399681"/>
                </a:lnTo>
                <a:lnTo>
                  <a:pt x="216839" y="401612"/>
                </a:lnTo>
                <a:lnTo>
                  <a:pt x="217817" y="403402"/>
                </a:lnTo>
                <a:lnTo>
                  <a:pt x="218947" y="405218"/>
                </a:lnTo>
                <a:lnTo>
                  <a:pt x="220052" y="407009"/>
                </a:lnTo>
                <a:lnTo>
                  <a:pt x="221322" y="408813"/>
                </a:lnTo>
                <a:lnTo>
                  <a:pt x="222592" y="410616"/>
                </a:lnTo>
                <a:lnTo>
                  <a:pt x="223837" y="412419"/>
                </a:lnTo>
                <a:lnTo>
                  <a:pt x="225259" y="414223"/>
                </a:lnTo>
                <a:lnTo>
                  <a:pt x="226656" y="416140"/>
                </a:lnTo>
                <a:lnTo>
                  <a:pt x="228193" y="417944"/>
                </a:lnTo>
                <a:lnTo>
                  <a:pt x="229730" y="419735"/>
                </a:lnTo>
                <a:lnTo>
                  <a:pt x="231419" y="421551"/>
                </a:lnTo>
                <a:lnTo>
                  <a:pt x="232968" y="423354"/>
                </a:lnTo>
                <a:lnTo>
                  <a:pt x="234645" y="425145"/>
                </a:lnTo>
                <a:lnTo>
                  <a:pt x="236334" y="426948"/>
                </a:lnTo>
                <a:lnTo>
                  <a:pt x="238150" y="428752"/>
                </a:lnTo>
                <a:lnTo>
                  <a:pt x="239979" y="430682"/>
                </a:lnTo>
                <a:lnTo>
                  <a:pt x="241668" y="432473"/>
                </a:lnTo>
                <a:lnTo>
                  <a:pt x="243484" y="434276"/>
                </a:lnTo>
                <a:lnTo>
                  <a:pt x="245313" y="436079"/>
                </a:lnTo>
                <a:lnTo>
                  <a:pt x="247129" y="437883"/>
                </a:lnTo>
                <a:lnTo>
                  <a:pt x="248958" y="439686"/>
                </a:lnTo>
                <a:lnTo>
                  <a:pt x="250774" y="441477"/>
                </a:lnTo>
                <a:lnTo>
                  <a:pt x="252450" y="443407"/>
                </a:lnTo>
                <a:lnTo>
                  <a:pt x="254279" y="445198"/>
                </a:lnTo>
                <a:lnTo>
                  <a:pt x="255968" y="447001"/>
                </a:lnTo>
                <a:lnTo>
                  <a:pt x="257644" y="448805"/>
                </a:lnTo>
                <a:lnTo>
                  <a:pt x="259321" y="450608"/>
                </a:lnTo>
                <a:lnTo>
                  <a:pt x="261010" y="452412"/>
                </a:lnTo>
                <a:lnTo>
                  <a:pt x="262559" y="454215"/>
                </a:lnTo>
                <a:lnTo>
                  <a:pt x="264096" y="456018"/>
                </a:lnTo>
                <a:lnTo>
                  <a:pt x="265633" y="457936"/>
                </a:lnTo>
                <a:lnTo>
                  <a:pt x="267042" y="459740"/>
                </a:lnTo>
                <a:lnTo>
                  <a:pt x="268452" y="461530"/>
                </a:lnTo>
                <a:lnTo>
                  <a:pt x="269849" y="463334"/>
                </a:lnTo>
                <a:lnTo>
                  <a:pt x="271259" y="465150"/>
                </a:lnTo>
                <a:lnTo>
                  <a:pt x="272376" y="466940"/>
                </a:lnTo>
                <a:lnTo>
                  <a:pt x="273634" y="468744"/>
                </a:lnTo>
                <a:lnTo>
                  <a:pt x="274904" y="470535"/>
                </a:lnTo>
                <a:lnTo>
                  <a:pt x="276021" y="472465"/>
                </a:lnTo>
                <a:lnTo>
                  <a:pt x="276999" y="474268"/>
                </a:lnTo>
                <a:lnTo>
                  <a:pt x="278129" y="476072"/>
                </a:lnTo>
                <a:lnTo>
                  <a:pt x="279107" y="477875"/>
                </a:lnTo>
                <a:lnTo>
                  <a:pt x="280085" y="479666"/>
                </a:lnTo>
                <a:lnTo>
                  <a:pt x="281063" y="481482"/>
                </a:lnTo>
                <a:lnTo>
                  <a:pt x="282041" y="483273"/>
                </a:lnTo>
                <a:lnTo>
                  <a:pt x="283032" y="485076"/>
                </a:lnTo>
                <a:lnTo>
                  <a:pt x="284022" y="486994"/>
                </a:lnTo>
                <a:lnTo>
                  <a:pt x="285000" y="488797"/>
                </a:lnTo>
                <a:lnTo>
                  <a:pt x="285838" y="490601"/>
                </a:lnTo>
                <a:lnTo>
                  <a:pt x="286816" y="492404"/>
                </a:lnTo>
                <a:lnTo>
                  <a:pt x="287794" y="494207"/>
                </a:lnTo>
                <a:lnTo>
                  <a:pt x="288785" y="495998"/>
                </a:lnTo>
                <a:lnTo>
                  <a:pt x="289902" y="497814"/>
                </a:lnTo>
                <a:lnTo>
                  <a:pt x="290893" y="499605"/>
                </a:lnTo>
                <a:lnTo>
                  <a:pt x="291998" y="501535"/>
                </a:lnTo>
                <a:lnTo>
                  <a:pt x="293268" y="503326"/>
                </a:lnTo>
                <a:lnTo>
                  <a:pt x="294398" y="505129"/>
                </a:lnTo>
                <a:lnTo>
                  <a:pt x="295655" y="506945"/>
                </a:lnTo>
                <a:lnTo>
                  <a:pt x="296913" y="508736"/>
                </a:lnTo>
                <a:lnTo>
                  <a:pt x="298322" y="510540"/>
                </a:lnTo>
                <a:lnTo>
                  <a:pt x="299719" y="512330"/>
                </a:lnTo>
                <a:lnTo>
                  <a:pt x="301269" y="514261"/>
                </a:lnTo>
                <a:lnTo>
                  <a:pt x="302806" y="516064"/>
                </a:lnTo>
                <a:lnTo>
                  <a:pt x="304495" y="517867"/>
                </a:lnTo>
                <a:lnTo>
                  <a:pt x="306171" y="519671"/>
                </a:lnTo>
                <a:lnTo>
                  <a:pt x="307987" y="521462"/>
                </a:lnTo>
                <a:lnTo>
                  <a:pt x="309816" y="523278"/>
                </a:lnTo>
                <a:lnTo>
                  <a:pt x="311784" y="525068"/>
                </a:lnTo>
                <a:lnTo>
                  <a:pt x="313880" y="526872"/>
                </a:lnTo>
                <a:lnTo>
                  <a:pt x="315988" y="528789"/>
                </a:lnTo>
                <a:lnTo>
                  <a:pt x="318096" y="530593"/>
                </a:lnTo>
                <a:lnTo>
                  <a:pt x="320344" y="532409"/>
                </a:lnTo>
                <a:lnTo>
                  <a:pt x="322719" y="534200"/>
                </a:lnTo>
                <a:lnTo>
                  <a:pt x="325107" y="536003"/>
                </a:lnTo>
                <a:lnTo>
                  <a:pt x="327634" y="537794"/>
                </a:lnTo>
                <a:lnTo>
                  <a:pt x="330149" y="539610"/>
                </a:lnTo>
                <a:lnTo>
                  <a:pt x="332689" y="541401"/>
                </a:lnTo>
                <a:lnTo>
                  <a:pt x="335356" y="543331"/>
                </a:lnTo>
                <a:lnTo>
                  <a:pt x="338150" y="545122"/>
                </a:lnTo>
                <a:lnTo>
                  <a:pt x="340817" y="546925"/>
                </a:lnTo>
                <a:lnTo>
                  <a:pt x="343623" y="548741"/>
                </a:lnTo>
                <a:lnTo>
                  <a:pt x="346557" y="550532"/>
                </a:lnTo>
                <a:lnTo>
                  <a:pt x="349364" y="552335"/>
                </a:lnTo>
                <a:lnTo>
                  <a:pt x="352323" y="554126"/>
                </a:lnTo>
                <a:lnTo>
                  <a:pt x="355257" y="555942"/>
                </a:lnTo>
                <a:lnTo>
                  <a:pt x="358076" y="557860"/>
                </a:lnTo>
                <a:lnTo>
                  <a:pt x="361010" y="559663"/>
                </a:lnTo>
                <a:lnTo>
                  <a:pt x="363956" y="561467"/>
                </a:lnTo>
                <a:lnTo>
                  <a:pt x="366902" y="563257"/>
                </a:lnTo>
                <a:lnTo>
                  <a:pt x="369709" y="565073"/>
                </a:lnTo>
                <a:lnTo>
                  <a:pt x="372656" y="566864"/>
                </a:lnTo>
                <a:lnTo>
                  <a:pt x="375462" y="568667"/>
                </a:lnTo>
                <a:lnTo>
                  <a:pt x="378256" y="570471"/>
                </a:lnTo>
                <a:lnTo>
                  <a:pt x="380923" y="572389"/>
                </a:lnTo>
                <a:lnTo>
                  <a:pt x="383590" y="574192"/>
                </a:lnTo>
                <a:lnTo>
                  <a:pt x="386118" y="575995"/>
                </a:lnTo>
                <a:lnTo>
                  <a:pt x="388645" y="577799"/>
                </a:lnTo>
                <a:lnTo>
                  <a:pt x="391020" y="579589"/>
                </a:lnTo>
                <a:lnTo>
                  <a:pt x="393268" y="581393"/>
                </a:lnTo>
                <a:lnTo>
                  <a:pt x="395516" y="583209"/>
                </a:lnTo>
                <a:lnTo>
                  <a:pt x="397611" y="585127"/>
                </a:lnTo>
                <a:lnTo>
                  <a:pt x="399580" y="586917"/>
                </a:lnTo>
                <a:lnTo>
                  <a:pt x="411213" y="606856"/>
                </a:lnTo>
                <a:lnTo>
                  <a:pt x="411365" y="608660"/>
                </a:lnTo>
                <a:lnTo>
                  <a:pt x="411365" y="610463"/>
                </a:lnTo>
                <a:lnTo>
                  <a:pt x="411073" y="612267"/>
                </a:lnTo>
                <a:lnTo>
                  <a:pt x="391020" y="637717"/>
                </a:lnTo>
                <a:lnTo>
                  <a:pt x="388645" y="639521"/>
                </a:lnTo>
                <a:lnTo>
                  <a:pt x="386118" y="641337"/>
                </a:lnTo>
                <a:lnTo>
                  <a:pt x="383451" y="643255"/>
                </a:lnTo>
                <a:lnTo>
                  <a:pt x="380644" y="645058"/>
                </a:lnTo>
                <a:lnTo>
                  <a:pt x="377837" y="646849"/>
                </a:lnTo>
                <a:lnTo>
                  <a:pt x="375043" y="648652"/>
                </a:lnTo>
                <a:lnTo>
                  <a:pt x="372084" y="650455"/>
                </a:lnTo>
                <a:lnTo>
                  <a:pt x="369011" y="652259"/>
                </a:lnTo>
                <a:lnTo>
                  <a:pt x="366064" y="654062"/>
                </a:lnTo>
                <a:lnTo>
                  <a:pt x="362838" y="655980"/>
                </a:lnTo>
                <a:lnTo>
                  <a:pt x="359740" y="657783"/>
                </a:lnTo>
                <a:lnTo>
                  <a:pt x="356527" y="659587"/>
                </a:lnTo>
                <a:lnTo>
                  <a:pt x="353428" y="661390"/>
                </a:lnTo>
                <a:lnTo>
                  <a:pt x="337451" y="670521"/>
                </a:lnTo>
                <a:lnTo>
                  <a:pt x="334352" y="672312"/>
                </a:lnTo>
                <a:lnTo>
                  <a:pt x="331279" y="674116"/>
                </a:lnTo>
                <a:lnTo>
                  <a:pt x="328333" y="675919"/>
                </a:lnTo>
                <a:lnTo>
                  <a:pt x="325386" y="677722"/>
                </a:lnTo>
                <a:lnTo>
                  <a:pt x="322440" y="679513"/>
                </a:lnTo>
                <a:lnTo>
                  <a:pt x="319633" y="681316"/>
                </a:lnTo>
                <a:lnTo>
                  <a:pt x="316839" y="683133"/>
                </a:lnTo>
                <a:lnTo>
                  <a:pt x="314172" y="685038"/>
                </a:lnTo>
                <a:lnTo>
                  <a:pt x="311505" y="686854"/>
                </a:lnTo>
                <a:lnTo>
                  <a:pt x="308978" y="688644"/>
                </a:lnTo>
                <a:lnTo>
                  <a:pt x="306450" y="690448"/>
                </a:lnTo>
                <a:lnTo>
                  <a:pt x="304076" y="692238"/>
                </a:lnTo>
                <a:lnTo>
                  <a:pt x="301828" y="694055"/>
                </a:lnTo>
                <a:lnTo>
                  <a:pt x="299580" y="695858"/>
                </a:lnTo>
                <a:lnTo>
                  <a:pt x="297332" y="697649"/>
                </a:lnTo>
                <a:lnTo>
                  <a:pt x="295224" y="699579"/>
                </a:lnTo>
                <a:lnTo>
                  <a:pt x="293268" y="701370"/>
                </a:lnTo>
                <a:lnTo>
                  <a:pt x="291312" y="703186"/>
                </a:lnTo>
                <a:lnTo>
                  <a:pt x="289344" y="704977"/>
                </a:lnTo>
                <a:lnTo>
                  <a:pt x="287515" y="706780"/>
                </a:lnTo>
                <a:lnTo>
                  <a:pt x="285686" y="708583"/>
                </a:lnTo>
                <a:lnTo>
                  <a:pt x="284022" y="710387"/>
                </a:lnTo>
                <a:lnTo>
                  <a:pt x="282193" y="712190"/>
                </a:lnTo>
                <a:lnTo>
                  <a:pt x="280504" y="714108"/>
                </a:lnTo>
                <a:lnTo>
                  <a:pt x="278815" y="715911"/>
                </a:lnTo>
                <a:lnTo>
                  <a:pt x="277152" y="717702"/>
                </a:lnTo>
                <a:lnTo>
                  <a:pt x="275462" y="719518"/>
                </a:lnTo>
                <a:lnTo>
                  <a:pt x="273773" y="721321"/>
                </a:lnTo>
                <a:lnTo>
                  <a:pt x="272097" y="723112"/>
                </a:lnTo>
                <a:lnTo>
                  <a:pt x="270548" y="724916"/>
                </a:lnTo>
                <a:lnTo>
                  <a:pt x="268858" y="726833"/>
                </a:lnTo>
                <a:lnTo>
                  <a:pt x="267182" y="728649"/>
                </a:lnTo>
                <a:lnTo>
                  <a:pt x="265506" y="730440"/>
                </a:lnTo>
                <a:lnTo>
                  <a:pt x="263956" y="732243"/>
                </a:lnTo>
                <a:lnTo>
                  <a:pt x="262280" y="734034"/>
                </a:lnTo>
                <a:lnTo>
                  <a:pt x="260591" y="735850"/>
                </a:lnTo>
                <a:lnTo>
                  <a:pt x="259054" y="737654"/>
                </a:lnTo>
                <a:lnTo>
                  <a:pt x="257365" y="739444"/>
                </a:lnTo>
                <a:lnTo>
                  <a:pt x="255676" y="741375"/>
                </a:lnTo>
                <a:lnTo>
                  <a:pt x="254139" y="743165"/>
                </a:lnTo>
                <a:lnTo>
                  <a:pt x="252602" y="744982"/>
                </a:lnTo>
                <a:lnTo>
                  <a:pt x="251053" y="746772"/>
                </a:lnTo>
                <a:lnTo>
                  <a:pt x="249516" y="748576"/>
                </a:lnTo>
                <a:lnTo>
                  <a:pt x="247980" y="750379"/>
                </a:lnTo>
                <a:lnTo>
                  <a:pt x="246557" y="752182"/>
                </a:lnTo>
                <a:lnTo>
                  <a:pt x="240118" y="761314"/>
                </a:lnTo>
                <a:lnTo>
                  <a:pt x="239001" y="763117"/>
                </a:lnTo>
                <a:lnTo>
                  <a:pt x="238023" y="764908"/>
                </a:lnTo>
                <a:lnTo>
                  <a:pt x="237020" y="766711"/>
                </a:lnTo>
                <a:lnTo>
                  <a:pt x="236042" y="768515"/>
                </a:lnTo>
                <a:lnTo>
                  <a:pt x="235203" y="770445"/>
                </a:lnTo>
                <a:lnTo>
                  <a:pt x="234365" y="772236"/>
                </a:lnTo>
                <a:lnTo>
                  <a:pt x="233667" y="774039"/>
                </a:lnTo>
                <a:lnTo>
                  <a:pt x="233108" y="775830"/>
                </a:lnTo>
                <a:lnTo>
                  <a:pt x="232549" y="777646"/>
                </a:lnTo>
                <a:lnTo>
                  <a:pt x="231978" y="779449"/>
                </a:lnTo>
                <a:lnTo>
                  <a:pt x="231419" y="781240"/>
                </a:lnTo>
                <a:lnTo>
                  <a:pt x="231000" y="783043"/>
                </a:lnTo>
                <a:lnTo>
                  <a:pt x="230720" y="784961"/>
                </a:lnTo>
                <a:lnTo>
                  <a:pt x="230301" y="786777"/>
                </a:lnTo>
                <a:lnTo>
                  <a:pt x="230022" y="788568"/>
                </a:lnTo>
                <a:lnTo>
                  <a:pt x="229730" y="790371"/>
                </a:lnTo>
                <a:lnTo>
                  <a:pt x="229590" y="792175"/>
                </a:lnTo>
                <a:lnTo>
                  <a:pt x="229311" y="793978"/>
                </a:lnTo>
                <a:lnTo>
                  <a:pt x="229171" y="795782"/>
                </a:lnTo>
                <a:lnTo>
                  <a:pt x="229031" y="797699"/>
                </a:lnTo>
                <a:lnTo>
                  <a:pt x="228752" y="799503"/>
                </a:lnTo>
                <a:lnTo>
                  <a:pt x="228612" y="801293"/>
                </a:lnTo>
                <a:lnTo>
                  <a:pt x="228485" y="803109"/>
                </a:lnTo>
                <a:lnTo>
                  <a:pt x="228333" y="804913"/>
                </a:lnTo>
                <a:lnTo>
                  <a:pt x="228193" y="806704"/>
                </a:lnTo>
                <a:lnTo>
                  <a:pt x="227914" y="808507"/>
                </a:lnTo>
                <a:lnTo>
                  <a:pt x="227774" y="810310"/>
                </a:lnTo>
                <a:lnTo>
                  <a:pt x="227482" y="812228"/>
                </a:lnTo>
                <a:lnTo>
                  <a:pt x="227355" y="814031"/>
                </a:lnTo>
                <a:lnTo>
                  <a:pt x="227075" y="815835"/>
                </a:lnTo>
                <a:lnTo>
                  <a:pt x="226796" y="817626"/>
                </a:lnTo>
                <a:lnTo>
                  <a:pt x="226504" y="819429"/>
                </a:lnTo>
                <a:lnTo>
                  <a:pt x="226085" y="821245"/>
                </a:lnTo>
                <a:lnTo>
                  <a:pt x="225818" y="823036"/>
                </a:lnTo>
                <a:lnTo>
                  <a:pt x="225386" y="824839"/>
                </a:lnTo>
                <a:lnTo>
                  <a:pt x="224967" y="826757"/>
                </a:lnTo>
                <a:lnTo>
                  <a:pt x="224548" y="828560"/>
                </a:lnTo>
                <a:lnTo>
                  <a:pt x="224129" y="830364"/>
                </a:lnTo>
                <a:lnTo>
                  <a:pt x="223570" y="832167"/>
                </a:lnTo>
                <a:lnTo>
                  <a:pt x="223151" y="833970"/>
                </a:lnTo>
                <a:lnTo>
                  <a:pt x="222592" y="835761"/>
                </a:lnTo>
                <a:lnTo>
                  <a:pt x="222021" y="837577"/>
                </a:lnTo>
                <a:lnTo>
                  <a:pt x="221462" y="839368"/>
                </a:lnTo>
                <a:lnTo>
                  <a:pt x="220903" y="841298"/>
                </a:lnTo>
                <a:lnTo>
                  <a:pt x="220344" y="843089"/>
                </a:lnTo>
                <a:lnTo>
                  <a:pt x="219786" y="844892"/>
                </a:lnTo>
                <a:lnTo>
                  <a:pt x="219214" y="846709"/>
                </a:lnTo>
                <a:lnTo>
                  <a:pt x="218516" y="848499"/>
                </a:lnTo>
                <a:lnTo>
                  <a:pt x="217957" y="850303"/>
                </a:lnTo>
                <a:lnTo>
                  <a:pt x="217385" y="852093"/>
                </a:lnTo>
                <a:lnTo>
                  <a:pt x="216700" y="853909"/>
                </a:lnTo>
                <a:lnTo>
                  <a:pt x="216128" y="855827"/>
                </a:lnTo>
                <a:lnTo>
                  <a:pt x="215569" y="857631"/>
                </a:lnTo>
                <a:lnTo>
                  <a:pt x="215010" y="859434"/>
                </a:lnTo>
                <a:lnTo>
                  <a:pt x="214452" y="861225"/>
                </a:lnTo>
                <a:lnTo>
                  <a:pt x="213893" y="863041"/>
                </a:lnTo>
                <a:lnTo>
                  <a:pt x="213321" y="864831"/>
                </a:lnTo>
                <a:lnTo>
                  <a:pt x="212902" y="866635"/>
                </a:lnTo>
                <a:lnTo>
                  <a:pt x="212343" y="868553"/>
                </a:lnTo>
                <a:lnTo>
                  <a:pt x="211924" y="870356"/>
                </a:lnTo>
                <a:lnTo>
                  <a:pt x="211366" y="872159"/>
                </a:lnTo>
                <a:lnTo>
                  <a:pt x="210946" y="873963"/>
                </a:lnTo>
                <a:lnTo>
                  <a:pt x="210515" y="875766"/>
                </a:lnTo>
                <a:lnTo>
                  <a:pt x="210096" y="877557"/>
                </a:lnTo>
                <a:lnTo>
                  <a:pt x="209829" y="879373"/>
                </a:lnTo>
                <a:lnTo>
                  <a:pt x="209410" y="881164"/>
                </a:lnTo>
                <a:lnTo>
                  <a:pt x="209118" y="883094"/>
                </a:lnTo>
                <a:lnTo>
                  <a:pt x="208699" y="884885"/>
                </a:lnTo>
                <a:lnTo>
                  <a:pt x="208419" y="886688"/>
                </a:lnTo>
                <a:lnTo>
                  <a:pt x="208140" y="888504"/>
                </a:lnTo>
                <a:lnTo>
                  <a:pt x="208000" y="890295"/>
                </a:lnTo>
                <a:lnTo>
                  <a:pt x="207721" y="892098"/>
                </a:lnTo>
                <a:lnTo>
                  <a:pt x="207429" y="893889"/>
                </a:lnTo>
                <a:lnTo>
                  <a:pt x="207302" y="895705"/>
                </a:lnTo>
                <a:lnTo>
                  <a:pt x="207162" y="897623"/>
                </a:lnTo>
                <a:lnTo>
                  <a:pt x="207009" y="899426"/>
                </a:lnTo>
                <a:lnTo>
                  <a:pt x="206870" y="901230"/>
                </a:lnTo>
                <a:lnTo>
                  <a:pt x="206743" y="903020"/>
                </a:lnTo>
                <a:lnTo>
                  <a:pt x="206603" y="904836"/>
                </a:lnTo>
                <a:lnTo>
                  <a:pt x="206451" y="906627"/>
                </a:lnTo>
                <a:lnTo>
                  <a:pt x="206311" y="908431"/>
                </a:lnTo>
                <a:lnTo>
                  <a:pt x="206311" y="910234"/>
                </a:lnTo>
                <a:lnTo>
                  <a:pt x="206184" y="912152"/>
                </a:lnTo>
                <a:lnTo>
                  <a:pt x="206184" y="913955"/>
                </a:lnTo>
                <a:lnTo>
                  <a:pt x="206032" y="915758"/>
                </a:lnTo>
                <a:lnTo>
                  <a:pt x="206032" y="917562"/>
                </a:lnTo>
                <a:lnTo>
                  <a:pt x="205892" y="919353"/>
                </a:lnTo>
                <a:lnTo>
                  <a:pt x="205892" y="921169"/>
                </a:lnTo>
                <a:lnTo>
                  <a:pt x="205892" y="922959"/>
                </a:lnTo>
                <a:lnTo>
                  <a:pt x="205892" y="924763"/>
                </a:lnTo>
                <a:lnTo>
                  <a:pt x="205752" y="926680"/>
                </a:lnTo>
                <a:lnTo>
                  <a:pt x="205752" y="928484"/>
                </a:lnTo>
                <a:lnTo>
                  <a:pt x="205473" y="92848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041535" y="6119150"/>
            <a:ext cx="412115" cy="966469"/>
          </a:xfrm>
          <a:custGeom>
            <a:avLst/>
            <a:gdLst/>
            <a:ahLst/>
            <a:cxnLst/>
            <a:rect l="l" t="t" r="r" b="b"/>
            <a:pathLst>
              <a:path w="412115" h="966470">
                <a:moveTo>
                  <a:pt x="205879" y="0"/>
                </a:moveTo>
                <a:lnTo>
                  <a:pt x="205739" y="0"/>
                </a:lnTo>
                <a:lnTo>
                  <a:pt x="205600" y="2540"/>
                </a:lnTo>
                <a:lnTo>
                  <a:pt x="205600" y="13970"/>
                </a:lnTo>
                <a:lnTo>
                  <a:pt x="205460" y="15240"/>
                </a:lnTo>
                <a:lnTo>
                  <a:pt x="205460" y="19050"/>
                </a:lnTo>
                <a:lnTo>
                  <a:pt x="205333" y="21590"/>
                </a:lnTo>
                <a:lnTo>
                  <a:pt x="205333" y="25400"/>
                </a:lnTo>
                <a:lnTo>
                  <a:pt x="205181" y="26670"/>
                </a:lnTo>
                <a:lnTo>
                  <a:pt x="205181" y="29210"/>
                </a:lnTo>
                <a:lnTo>
                  <a:pt x="205041" y="30480"/>
                </a:lnTo>
                <a:lnTo>
                  <a:pt x="204936" y="34290"/>
                </a:lnTo>
                <a:lnTo>
                  <a:pt x="204622" y="38100"/>
                </a:lnTo>
                <a:lnTo>
                  <a:pt x="204510" y="41910"/>
                </a:lnTo>
                <a:lnTo>
                  <a:pt x="204063" y="46990"/>
                </a:lnTo>
                <a:lnTo>
                  <a:pt x="203771" y="49530"/>
                </a:lnTo>
                <a:lnTo>
                  <a:pt x="203644" y="52070"/>
                </a:lnTo>
                <a:lnTo>
                  <a:pt x="201396" y="72390"/>
                </a:lnTo>
                <a:lnTo>
                  <a:pt x="201104" y="76200"/>
                </a:lnTo>
                <a:lnTo>
                  <a:pt x="200837" y="77470"/>
                </a:lnTo>
                <a:lnTo>
                  <a:pt x="200418" y="83820"/>
                </a:lnTo>
                <a:lnTo>
                  <a:pt x="200126" y="85090"/>
                </a:lnTo>
                <a:lnTo>
                  <a:pt x="200126" y="87630"/>
                </a:lnTo>
                <a:lnTo>
                  <a:pt x="199999" y="88900"/>
                </a:lnTo>
                <a:lnTo>
                  <a:pt x="199707" y="92710"/>
                </a:lnTo>
                <a:lnTo>
                  <a:pt x="199707" y="95250"/>
                </a:lnTo>
                <a:lnTo>
                  <a:pt x="199567" y="96520"/>
                </a:lnTo>
                <a:lnTo>
                  <a:pt x="199567" y="104140"/>
                </a:lnTo>
                <a:lnTo>
                  <a:pt x="199707" y="106680"/>
                </a:lnTo>
                <a:lnTo>
                  <a:pt x="199707" y="107950"/>
                </a:lnTo>
                <a:lnTo>
                  <a:pt x="199902" y="110490"/>
                </a:lnTo>
                <a:lnTo>
                  <a:pt x="199999" y="114300"/>
                </a:lnTo>
                <a:lnTo>
                  <a:pt x="200418" y="119380"/>
                </a:lnTo>
                <a:lnTo>
                  <a:pt x="200685" y="121920"/>
                </a:lnTo>
                <a:lnTo>
                  <a:pt x="200977" y="125730"/>
                </a:lnTo>
                <a:lnTo>
                  <a:pt x="201256" y="127000"/>
                </a:lnTo>
                <a:lnTo>
                  <a:pt x="201396" y="129540"/>
                </a:lnTo>
                <a:lnTo>
                  <a:pt x="201663" y="130810"/>
                </a:lnTo>
                <a:lnTo>
                  <a:pt x="201815" y="133350"/>
                </a:lnTo>
                <a:lnTo>
                  <a:pt x="202095" y="134620"/>
                </a:lnTo>
                <a:lnTo>
                  <a:pt x="202234" y="137160"/>
                </a:lnTo>
                <a:lnTo>
                  <a:pt x="202514" y="138430"/>
                </a:lnTo>
                <a:lnTo>
                  <a:pt x="202666" y="139700"/>
                </a:lnTo>
                <a:lnTo>
                  <a:pt x="202793" y="142240"/>
                </a:lnTo>
                <a:lnTo>
                  <a:pt x="203771" y="151130"/>
                </a:lnTo>
                <a:lnTo>
                  <a:pt x="204203" y="157480"/>
                </a:lnTo>
                <a:lnTo>
                  <a:pt x="204203" y="158750"/>
                </a:lnTo>
                <a:lnTo>
                  <a:pt x="204482" y="162560"/>
                </a:lnTo>
                <a:lnTo>
                  <a:pt x="204482" y="165100"/>
                </a:lnTo>
                <a:lnTo>
                  <a:pt x="204622" y="166370"/>
                </a:lnTo>
                <a:lnTo>
                  <a:pt x="204622" y="168910"/>
                </a:lnTo>
                <a:lnTo>
                  <a:pt x="204762" y="170180"/>
                </a:lnTo>
                <a:lnTo>
                  <a:pt x="204762" y="180340"/>
                </a:lnTo>
                <a:lnTo>
                  <a:pt x="204622" y="181610"/>
                </a:lnTo>
                <a:lnTo>
                  <a:pt x="204622" y="185420"/>
                </a:lnTo>
                <a:lnTo>
                  <a:pt x="204427" y="187960"/>
                </a:lnTo>
                <a:lnTo>
                  <a:pt x="204330" y="191770"/>
                </a:lnTo>
                <a:lnTo>
                  <a:pt x="203644" y="200660"/>
                </a:lnTo>
                <a:lnTo>
                  <a:pt x="202374" y="212090"/>
                </a:lnTo>
                <a:lnTo>
                  <a:pt x="201536" y="218440"/>
                </a:lnTo>
                <a:lnTo>
                  <a:pt x="201396" y="219710"/>
                </a:lnTo>
                <a:lnTo>
                  <a:pt x="200266" y="227330"/>
                </a:lnTo>
                <a:lnTo>
                  <a:pt x="199999" y="229870"/>
                </a:lnTo>
                <a:lnTo>
                  <a:pt x="199707" y="231140"/>
                </a:lnTo>
                <a:lnTo>
                  <a:pt x="199440" y="233680"/>
                </a:lnTo>
                <a:lnTo>
                  <a:pt x="198589" y="238760"/>
                </a:lnTo>
                <a:lnTo>
                  <a:pt x="198450" y="240030"/>
                </a:lnTo>
                <a:lnTo>
                  <a:pt x="197891" y="243840"/>
                </a:lnTo>
                <a:lnTo>
                  <a:pt x="197751" y="246380"/>
                </a:lnTo>
                <a:lnTo>
                  <a:pt x="197459" y="247650"/>
                </a:lnTo>
                <a:lnTo>
                  <a:pt x="197192" y="251460"/>
                </a:lnTo>
                <a:lnTo>
                  <a:pt x="196773" y="255270"/>
                </a:lnTo>
                <a:lnTo>
                  <a:pt x="196341" y="261620"/>
                </a:lnTo>
                <a:lnTo>
                  <a:pt x="196341" y="262890"/>
                </a:lnTo>
                <a:lnTo>
                  <a:pt x="196202" y="265430"/>
                </a:lnTo>
                <a:lnTo>
                  <a:pt x="196202" y="266700"/>
                </a:lnTo>
                <a:lnTo>
                  <a:pt x="196062" y="269240"/>
                </a:lnTo>
                <a:lnTo>
                  <a:pt x="196062" y="280670"/>
                </a:lnTo>
                <a:lnTo>
                  <a:pt x="196202" y="281940"/>
                </a:lnTo>
                <a:lnTo>
                  <a:pt x="196202" y="284480"/>
                </a:lnTo>
                <a:lnTo>
                  <a:pt x="197192" y="297180"/>
                </a:lnTo>
                <a:lnTo>
                  <a:pt x="198310" y="307340"/>
                </a:lnTo>
                <a:lnTo>
                  <a:pt x="198589" y="308610"/>
                </a:lnTo>
                <a:lnTo>
                  <a:pt x="198729" y="311150"/>
                </a:lnTo>
                <a:lnTo>
                  <a:pt x="200126" y="320040"/>
                </a:lnTo>
                <a:lnTo>
                  <a:pt x="200418" y="321310"/>
                </a:lnTo>
                <a:lnTo>
                  <a:pt x="201256" y="327660"/>
                </a:lnTo>
                <a:lnTo>
                  <a:pt x="201663" y="331470"/>
                </a:lnTo>
                <a:lnTo>
                  <a:pt x="202234" y="335280"/>
                </a:lnTo>
                <a:lnTo>
                  <a:pt x="203085" y="342900"/>
                </a:lnTo>
                <a:lnTo>
                  <a:pt x="203352" y="346710"/>
                </a:lnTo>
                <a:lnTo>
                  <a:pt x="203644" y="347980"/>
                </a:lnTo>
                <a:lnTo>
                  <a:pt x="203911" y="351790"/>
                </a:lnTo>
                <a:lnTo>
                  <a:pt x="204008" y="355600"/>
                </a:lnTo>
                <a:lnTo>
                  <a:pt x="204203" y="358140"/>
                </a:lnTo>
                <a:lnTo>
                  <a:pt x="204203" y="370840"/>
                </a:lnTo>
                <a:lnTo>
                  <a:pt x="204063" y="373380"/>
                </a:lnTo>
                <a:lnTo>
                  <a:pt x="204063" y="374650"/>
                </a:lnTo>
                <a:lnTo>
                  <a:pt x="203771" y="378460"/>
                </a:lnTo>
                <a:lnTo>
                  <a:pt x="202666" y="388620"/>
                </a:lnTo>
                <a:lnTo>
                  <a:pt x="202234" y="389890"/>
                </a:lnTo>
                <a:lnTo>
                  <a:pt x="201955" y="392430"/>
                </a:lnTo>
                <a:lnTo>
                  <a:pt x="201536" y="393700"/>
                </a:lnTo>
                <a:lnTo>
                  <a:pt x="201256" y="396240"/>
                </a:lnTo>
                <a:lnTo>
                  <a:pt x="200685" y="397510"/>
                </a:lnTo>
                <a:lnTo>
                  <a:pt x="199847" y="401320"/>
                </a:lnTo>
                <a:lnTo>
                  <a:pt x="198729" y="405130"/>
                </a:lnTo>
                <a:lnTo>
                  <a:pt x="198310" y="407670"/>
                </a:lnTo>
                <a:lnTo>
                  <a:pt x="197611" y="408940"/>
                </a:lnTo>
                <a:lnTo>
                  <a:pt x="196481" y="412750"/>
                </a:lnTo>
                <a:lnTo>
                  <a:pt x="195795" y="414020"/>
                </a:lnTo>
                <a:lnTo>
                  <a:pt x="195224" y="416560"/>
                </a:lnTo>
                <a:lnTo>
                  <a:pt x="194525" y="419100"/>
                </a:lnTo>
                <a:lnTo>
                  <a:pt x="193128" y="421640"/>
                </a:lnTo>
                <a:lnTo>
                  <a:pt x="192557" y="424180"/>
                </a:lnTo>
                <a:lnTo>
                  <a:pt x="190461" y="429260"/>
                </a:lnTo>
                <a:lnTo>
                  <a:pt x="189903" y="431800"/>
                </a:lnTo>
                <a:lnTo>
                  <a:pt x="188493" y="435610"/>
                </a:lnTo>
                <a:lnTo>
                  <a:pt x="187921" y="436880"/>
                </a:lnTo>
                <a:lnTo>
                  <a:pt x="186258" y="443230"/>
                </a:lnTo>
                <a:lnTo>
                  <a:pt x="185686" y="444500"/>
                </a:lnTo>
                <a:lnTo>
                  <a:pt x="184569" y="448310"/>
                </a:lnTo>
                <a:lnTo>
                  <a:pt x="184149" y="450850"/>
                </a:lnTo>
                <a:lnTo>
                  <a:pt x="183591" y="452120"/>
                </a:lnTo>
                <a:lnTo>
                  <a:pt x="183159" y="454660"/>
                </a:lnTo>
                <a:lnTo>
                  <a:pt x="182600" y="455930"/>
                </a:lnTo>
                <a:lnTo>
                  <a:pt x="182181" y="458470"/>
                </a:lnTo>
                <a:lnTo>
                  <a:pt x="181762" y="459740"/>
                </a:lnTo>
                <a:lnTo>
                  <a:pt x="180632" y="463550"/>
                </a:lnTo>
                <a:lnTo>
                  <a:pt x="180212" y="466090"/>
                </a:lnTo>
                <a:lnTo>
                  <a:pt x="179654" y="467360"/>
                </a:lnTo>
                <a:lnTo>
                  <a:pt x="179095" y="469900"/>
                </a:lnTo>
                <a:lnTo>
                  <a:pt x="177698" y="473710"/>
                </a:lnTo>
                <a:lnTo>
                  <a:pt x="176987" y="474980"/>
                </a:lnTo>
                <a:lnTo>
                  <a:pt x="175310" y="478790"/>
                </a:lnTo>
                <a:lnTo>
                  <a:pt x="174320" y="481330"/>
                </a:lnTo>
                <a:lnTo>
                  <a:pt x="173342" y="482600"/>
                </a:lnTo>
                <a:lnTo>
                  <a:pt x="171094" y="486410"/>
                </a:lnTo>
                <a:lnTo>
                  <a:pt x="169697" y="488950"/>
                </a:lnTo>
                <a:lnTo>
                  <a:pt x="168287" y="490220"/>
                </a:lnTo>
                <a:lnTo>
                  <a:pt x="165201" y="494030"/>
                </a:lnTo>
                <a:lnTo>
                  <a:pt x="139966" y="514350"/>
                </a:lnTo>
                <a:lnTo>
                  <a:pt x="137159" y="516890"/>
                </a:lnTo>
                <a:lnTo>
                  <a:pt x="134213" y="518160"/>
                </a:lnTo>
                <a:lnTo>
                  <a:pt x="131127" y="520700"/>
                </a:lnTo>
                <a:lnTo>
                  <a:pt x="128054" y="521970"/>
                </a:lnTo>
                <a:lnTo>
                  <a:pt x="124828" y="524510"/>
                </a:lnTo>
                <a:lnTo>
                  <a:pt x="121729" y="525780"/>
                </a:lnTo>
                <a:lnTo>
                  <a:pt x="118516" y="528320"/>
                </a:lnTo>
                <a:lnTo>
                  <a:pt x="111912" y="532130"/>
                </a:lnTo>
                <a:lnTo>
                  <a:pt x="108686" y="533400"/>
                </a:lnTo>
                <a:lnTo>
                  <a:pt x="102107" y="537210"/>
                </a:lnTo>
                <a:lnTo>
                  <a:pt x="98869" y="539750"/>
                </a:lnTo>
                <a:lnTo>
                  <a:pt x="95503" y="541020"/>
                </a:lnTo>
                <a:lnTo>
                  <a:pt x="92278" y="543560"/>
                </a:lnTo>
                <a:lnTo>
                  <a:pt x="89192" y="544830"/>
                </a:lnTo>
                <a:lnTo>
                  <a:pt x="85966" y="547370"/>
                </a:lnTo>
                <a:lnTo>
                  <a:pt x="79806" y="551180"/>
                </a:lnTo>
                <a:lnTo>
                  <a:pt x="76847" y="552450"/>
                </a:lnTo>
                <a:lnTo>
                  <a:pt x="74053" y="554990"/>
                </a:lnTo>
                <a:lnTo>
                  <a:pt x="71094" y="556260"/>
                </a:lnTo>
                <a:lnTo>
                  <a:pt x="68440" y="558800"/>
                </a:lnTo>
                <a:lnTo>
                  <a:pt x="65773" y="560070"/>
                </a:lnTo>
                <a:lnTo>
                  <a:pt x="63106" y="562610"/>
                </a:lnTo>
                <a:lnTo>
                  <a:pt x="60731" y="563880"/>
                </a:lnTo>
                <a:lnTo>
                  <a:pt x="58204" y="566420"/>
                </a:lnTo>
                <a:lnTo>
                  <a:pt x="55956" y="567690"/>
                </a:lnTo>
                <a:lnTo>
                  <a:pt x="53708" y="570230"/>
                </a:lnTo>
                <a:lnTo>
                  <a:pt x="49504" y="574040"/>
                </a:lnTo>
                <a:lnTo>
                  <a:pt x="45719" y="577850"/>
                </a:lnTo>
                <a:lnTo>
                  <a:pt x="42354" y="581660"/>
                </a:lnTo>
                <a:lnTo>
                  <a:pt x="40678" y="582930"/>
                </a:lnTo>
                <a:lnTo>
                  <a:pt x="39128" y="585470"/>
                </a:lnTo>
                <a:lnTo>
                  <a:pt x="36321" y="589280"/>
                </a:lnTo>
                <a:lnTo>
                  <a:pt x="34924" y="590550"/>
                </a:lnTo>
                <a:lnTo>
                  <a:pt x="32384" y="594360"/>
                </a:lnTo>
                <a:lnTo>
                  <a:pt x="31140" y="596900"/>
                </a:lnTo>
                <a:lnTo>
                  <a:pt x="29870" y="598170"/>
                </a:lnTo>
                <a:lnTo>
                  <a:pt x="26492" y="604520"/>
                </a:lnTo>
                <a:lnTo>
                  <a:pt x="25387" y="605790"/>
                </a:lnTo>
                <a:lnTo>
                  <a:pt x="22021" y="610870"/>
                </a:lnTo>
                <a:lnTo>
                  <a:pt x="20891" y="613410"/>
                </a:lnTo>
                <a:lnTo>
                  <a:pt x="19621" y="614680"/>
                </a:lnTo>
                <a:lnTo>
                  <a:pt x="17386" y="618490"/>
                </a:lnTo>
                <a:lnTo>
                  <a:pt x="16268" y="621030"/>
                </a:lnTo>
                <a:lnTo>
                  <a:pt x="14998" y="622300"/>
                </a:lnTo>
                <a:lnTo>
                  <a:pt x="13881" y="624840"/>
                </a:lnTo>
                <a:lnTo>
                  <a:pt x="12623" y="626110"/>
                </a:lnTo>
                <a:lnTo>
                  <a:pt x="11493" y="628650"/>
                </a:lnTo>
                <a:lnTo>
                  <a:pt x="8127" y="633730"/>
                </a:lnTo>
                <a:lnTo>
                  <a:pt x="7010" y="636270"/>
                </a:lnTo>
                <a:lnTo>
                  <a:pt x="4063" y="641350"/>
                </a:lnTo>
                <a:lnTo>
                  <a:pt x="3213" y="643890"/>
                </a:lnTo>
                <a:lnTo>
                  <a:pt x="2527" y="645160"/>
                </a:lnTo>
                <a:lnTo>
                  <a:pt x="1816" y="647700"/>
                </a:lnTo>
                <a:lnTo>
                  <a:pt x="1257" y="648970"/>
                </a:lnTo>
                <a:lnTo>
                  <a:pt x="419" y="652780"/>
                </a:lnTo>
                <a:lnTo>
                  <a:pt x="0" y="656590"/>
                </a:lnTo>
                <a:lnTo>
                  <a:pt x="0" y="659130"/>
                </a:lnTo>
                <a:lnTo>
                  <a:pt x="126" y="660400"/>
                </a:lnTo>
                <a:lnTo>
                  <a:pt x="546" y="662940"/>
                </a:lnTo>
                <a:lnTo>
                  <a:pt x="1396" y="666750"/>
                </a:lnTo>
                <a:lnTo>
                  <a:pt x="2108" y="668020"/>
                </a:lnTo>
                <a:lnTo>
                  <a:pt x="4063" y="671830"/>
                </a:lnTo>
                <a:lnTo>
                  <a:pt x="5194" y="674370"/>
                </a:lnTo>
                <a:lnTo>
                  <a:pt x="6311" y="675640"/>
                </a:lnTo>
                <a:lnTo>
                  <a:pt x="7708" y="678180"/>
                </a:lnTo>
                <a:lnTo>
                  <a:pt x="9245" y="679450"/>
                </a:lnTo>
                <a:lnTo>
                  <a:pt x="10934" y="681990"/>
                </a:lnTo>
                <a:lnTo>
                  <a:pt x="12623" y="683260"/>
                </a:lnTo>
                <a:lnTo>
                  <a:pt x="18516" y="689610"/>
                </a:lnTo>
                <a:lnTo>
                  <a:pt x="22847" y="693420"/>
                </a:lnTo>
                <a:lnTo>
                  <a:pt x="25247" y="694690"/>
                </a:lnTo>
                <a:lnTo>
                  <a:pt x="27495" y="697230"/>
                </a:lnTo>
                <a:lnTo>
                  <a:pt x="30010" y="698500"/>
                </a:lnTo>
                <a:lnTo>
                  <a:pt x="32384" y="699770"/>
                </a:lnTo>
                <a:lnTo>
                  <a:pt x="34924" y="702310"/>
                </a:lnTo>
                <a:lnTo>
                  <a:pt x="37439" y="703580"/>
                </a:lnTo>
                <a:lnTo>
                  <a:pt x="39966" y="706120"/>
                </a:lnTo>
                <a:lnTo>
                  <a:pt x="58483" y="718820"/>
                </a:lnTo>
                <a:lnTo>
                  <a:pt x="61150" y="721360"/>
                </a:lnTo>
                <a:lnTo>
                  <a:pt x="66471" y="725170"/>
                </a:lnTo>
                <a:lnTo>
                  <a:pt x="68999" y="726440"/>
                </a:lnTo>
                <a:lnTo>
                  <a:pt x="71666" y="728980"/>
                </a:lnTo>
                <a:lnTo>
                  <a:pt x="79235" y="734060"/>
                </a:lnTo>
                <a:lnTo>
                  <a:pt x="81762" y="736600"/>
                </a:lnTo>
                <a:lnTo>
                  <a:pt x="88912" y="741680"/>
                </a:lnTo>
                <a:lnTo>
                  <a:pt x="91300" y="744220"/>
                </a:lnTo>
                <a:lnTo>
                  <a:pt x="93548" y="745490"/>
                </a:lnTo>
                <a:lnTo>
                  <a:pt x="95643" y="748030"/>
                </a:lnTo>
                <a:lnTo>
                  <a:pt x="99999" y="751840"/>
                </a:lnTo>
                <a:lnTo>
                  <a:pt x="102107" y="753110"/>
                </a:lnTo>
                <a:lnTo>
                  <a:pt x="107848" y="759460"/>
                </a:lnTo>
                <a:lnTo>
                  <a:pt x="114998" y="767080"/>
                </a:lnTo>
                <a:lnTo>
                  <a:pt x="116687" y="768350"/>
                </a:lnTo>
                <a:lnTo>
                  <a:pt x="119760" y="772160"/>
                </a:lnTo>
                <a:lnTo>
                  <a:pt x="121310" y="774700"/>
                </a:lnTo>
                <a:lnTo>
                  <a:pt x="124396" y="778510"/>
                </a:lnTo>
                <a:lnTo>
                  <a:pt x="127203" y="781050"/>
                </a:lnTo>
                <a:lnTo>
                  <a:pt x="131406" y="787400"/>
                </a:lnTo>
                <a:lnTo>
                  <a:pt x="132816" y="788670"/>
                </a:lnTo>
                <a:lnTo>
                  <a:pt x="137020" y="795020"/>
                </a:lnTo>
                <a:lnTo>
                  <a:pt x="138417" y="796290"/>
                </a:lnTo>
                <a:lnTo>
                  <a:pt x="142633" y="802640"/>
                </a:lnTo>
                <a:lnTo>
                  <a:pt x="144030" y="803910"/>
                </a:lnTo>
                <a:lnTo>
                  <a:pt x="148234" y="810260"/>
                </a:lnTo>
                <a:lnTo>
                  <a:pt x="149644" y="811530"/>
                </a:lnTo>
                <a:lnTo>
                  <a:pt x="153847" y="817880"/>
                </a:lnTo>
                <a:lnTo>
                  <a:pt x="155244" y="819150"/>
                </a:lnTo>
                <a:lnTo>
                  <a:pt x="160870" y="826770"/>
                </a:lnTo>
                <a:lnTo>
                  <a:pt x="162267" y="829310"/>
                </a:lnTo>
                <a:lnTo>
                  <a:pt x="163525" y="830580"/>
                </a:lnTo>
                <a:lnTo>
                  <a:pt x="164934" y="833120"/>
                </a:lnTo>
                <a:lnTo>
                  <a:pt x="166179" y="834390"/>
                </a:lnTo>
                <a:lnTo>
                  <a:pt x="167601" y="836930"/>
                </a:lnTo>
                <a:lnTo>
                  <a:pt x="171386" y="842010"/>
                </a:lnTo>
                <a:lnTo>
                  <a:pt x="172643" y="844550"/>
                </a:lnTo>
                <a:lnTo>
                  <a:pt x="173761" y="845820"/>
                </a:lnTo>
                <a:lnTo>
                  <a:pt x="175031" y="848360"/>
                </a:lnTo>
                <a:lnTo>
                  <a:pt x="176148" y="849630"/>
                </a:lnTo>
                <a:lnTo>
                  <a:pt x="177279" y="852170"/>
                </a:lnTo>
                <a:lnTo>
                  <a:pt x="180632" y="857250"/>
                </a:lnTo>
                <a:lnTo>
                  <a:pt x="181762" y="859790"/>
                </a:lnTo>
                <a:lnTo>
                  <a:pt x="184696" y="864870"/>
                </a:lnTo>
                <a:lnTo>
                  <a:pt x="185686" y="867410"/>
                </a:lnTo>
                <a:lnTo>
                  <a:pt x="187655" y="871220"/>
                </a:lnTo>
                <a:lnTo>
                  <a:pt x="188493" y="872490"/>
                </a:lnTo>
                <a:lnTo>
                  <a:pt x="189471" y="873760"/>
                </a:lnTo>
                <a:lnTo>
                  <a:pt x="191998" y="880110"/>
                </a:lnTo>
                <a:lnTo>
                  <a:pt x="192836" y="881380"/>
                </a:lnTo>
                <a:lnTo>
                  <a:pt x="193547" y="883920"/>
                </a:lnTo>
                <a:lnTo>
                  <a:pt x="194233" y="885190"/>
                </a:lnTo>
                <a:lnTo>
                  <a:pt x="197040" y="892810"/>
                </a:lnTo>
                <a:lnTo>
                  <a:pt x="198170" y="896620"/>
                </a:lnTo>
                <a:lnTo>
                  <a:pt x="199847" y="902970"/>
                </a:lnTo>
                <a:lnTo>
                  <a:pt x="200266" y="904240"/>
                </a:lnTo>
                <a:lnTo>
                  <a:pt x="201955" y="911860"/>
                </a:lnTo>
                <a:lnTo>
                  <a:pt x="202234" y="914400"/>
                </a:lnTo>
                <a:lnTo>
                  <a:pt x="202666" y="915670"/>
                </a:lnTo>
                <a:lnTo>
                  <a:pt x="202933" y="918210"/>
                </a:lnTo>
                <a:lnTo>
                  <a:pt x="203225" y="919480"/>
                </a:lnTo>
                <a:lnTo>
                  <a:pt x="204330" y="929640"/>
                </a:lnTo>
                <a:lnTo>
                  <a:pt x="204901" y="937260"/>
                </a:lnTo>
                <a:lnTo>
                  <a:pt x="204901" y="938530"/>
                </a:lnTo>
                <a:lnTo>
                  <a:pt x="205181" y="942340"/>
                </a:lnTo>
                <a:lnTo>
                  <a:pt x="205181" y="944880"/>
                </a:lnTo>
                <a:lnTo>
                  <a:pt x="205333" y="946150"/>
                </a:lnTo>
                <a:lnTo>
                  <a:pt x="205333" y="948690"/>
                </a:lnTo>
                <a:lnTo>
                  <a:pt x="205460" y="949960"/>
                </a:lnTo>
                <a:lnTo>
                  <a:pt x="205460" y="953770"/>
                </a:lnTo>
                <a:lnTo>
                  <a:pt x="205600" y="956310"/>
                </a:lnTo>
                <a:lnTo>
                  <a:pt x="205600" y="966470"/>
                </a:lnTo>
                <a:lnTo>
                  <a:pt x="205879" y="966470"/>
                </a:lnTo>
                <a:lnTo>
                  <a:pt x="205879" y="957580"/>
                </a:lnTo>
                <a:lnTo>
                  <a:pt x="206019" y="956310"/>
                </a:lnTo>
                <a:lnTo>
                  <a:pt x="206019" y="949960"/>
                </a:lnTo>
                <a:lnTo>
                  <a:pt x="206159" y="948690"/>
                </a:lnTo>
                <a:lnTo>
                  <a:pt x="206159" y="946150"/>
                </a:lnTo>
                <a:lnTo>
                  <a:pt x="206311" y="944880"/>
                </a:lnTo>
                <a:lnTo>
                  <a:pt x="206311" y="942340"/>
                </a:lnTo>
                <a:lnTo>
                  <a:pt x="206578" y="938530"/>
                </a:lnTo>
                <a:lnTo>
                  <a:pt x="206578" y="937260"/>
                </a:lnTo>
                <a:lnTo>
                  <a:pt x="206997" y="930910"/>
                </a:lnTo>
                <a:lnTo>
                  <a:pt x="207289" y="929640"/>
                </a:lnTo>
                <a:lnTo>
                  <a:pt x="207556" y="925830"/>
                </a:lnTo>
                <a:lnTo>
                  <a:pt x="207975" y="922020"/>
                </a:lnTo>
                <a:lnTo>
                  <a:pt x="208826" y="915670"/>
                </a:lnTo>
                <a:lnTo>
                  <a:pt x="209245" y="914400"/>
                </a:lnTo>
                <a:lnTo>
                  <a:pt x="209537" y="911860"/>
                </a:lnTo>
                <a:lnTo>
                  <a:pt x="209956" y="910590"/>
                </a:lnTo>
                <a:lnTo>
                  <a:pt x="211200" y="904240"/>
                </a:lnTo>
                <a:lnTo>
                  <a:pt x="211632" y="902970"/>
                </a:lnTo>
                <a:lnTo>
                  <a:pt x="212204" y="900430"/>
                </a:lnTo>
                <a:lnTo>
                  <a:pt x="214439" y="892810"/>
                </a:lnTo>
                <a:lnTo>
                  <a:pt x="217944" y="883920"/>
                </a:lnTo>
                <a:lnTo>
                  <a:pt x="218782" y="881380"/>
                </a:lnTo>
                <a:lnTo>
                  <a:pt x="219494" y="880110"/>
                </a:lnTo>
                <a:lnTo>
                  <a:pt x="222008" y="873760"/>
                </a:lnTo>
                <a:lnTo>
                  <a:pt x="222986" y="872490"/>
                </a:lnTo>
                <a:lnTo>
                  <a:pt x="223837" y="871220"/>
                </a:lnTo>
                <a:lnTo>
                  <a:pt x="225805" y="867410"/>
                </a:lnTo>
                <a:lnTo>
                  <a:pt x="226783" y="864870"/>
                </a:lnTo>
                <a:lnTo>
                  <a:pt x="228739" y="861060"/>
                </a:lnTo>
                <a:lnTo>
                  <a:pt x="229857" y="859790"/>
                </a:lnTo>
                <a:lnTo>
                  <a:pt x="230847" y="857250"/>
                </a:lnTo>
                <a:lnTo>
                  <a:pt x="234213" y="852170"/>
                </a:lnTo>
                <a:lnTo>
                  <a:pt x="235343" y="849630"/>
                </a:lnTo>
                <a:lnTo>
                  <a:pt x="236461" y="848360"/>
                </a:lnTo>
                <a:lnTo>
                  <a:pt x="237718" y="845820"/>
                </a:lnTo>
                <a:lnTo>
                  <a:pt x="238836" y="844550"/>
                </a:lnTo>
                <a:lnTo>
                  <a:pt x="240106" y="842010"/>
                </a:lnTo>
                <a:lnTo>
                  <a:pt x="243890" y="836930"/>
                </a:lnTo>
                <a:lnTo>
                  <a:pt x="245287" y="834390"/>
                </a:lnTo>
                <a:lnTo>
                  <a:pt x="246557" y="833120"/>
                </a:lnTo>
                <a:lnTo>
                  <a:pt x="247954" y="830580"/>
                </a:lnTo>
                <a:lnTo>
                  <a:pt x="249224" y="829310"/>
                </a:lnTo>
                <a:lnTo>
                  <a:pt x="250621" y="826770"/>
                </a:lnTo>
                <a:lnTo>
                  <a:pt x="256222" y="819150"/>
                </a:lnTo>
                <a:lnTo>
                  <a:pt x="257644" y="817880"/>
                </a:lnTo>
                <a:lnTo>
                  <a:pt x="261848" y="811530"/>
                </a:lnTo>
                <a:lnTo>
                  <a:pt x="263245" y="810260"/>
                </a:lnTo>
                <a:lnTo>
                  <a:pt x="267449" y="803910"/>
                </a:lnTo>
                <a:lnTo>
                  <a:pt x="268846" y="802640"/>
                </a:lnTo>
                <a:lnTo>
                  <a:pt x="273062" y="796290"/>
                </a:lnTo>
                <a:lnTo>
                  <a:pt x="274472" y="795020"/>
                </a:lnTo>
                <a:lnTo>
                  <a:pt x="278676" y="788670"/>
                </a:lnTo>
                <a:lnTo>
                  <a:pt x="280073" y="787400"/>
                </a:lnTo>
                <a:lnTo>
                  <a:pt x="284276" y="781050"/>
                </a:lnTo>
                <a:lnTo>
                  <a:pt x="285686" y="779780"/>
                </a:lnTo>
                <a:lnTo>
                  <a:pt x="287235" y="778510"/>
                </a:lnTo>
                <a:lnTo>
                  <a:pt x="288632" y="775970"/>
                </a:lnTo>
                <a:lnTo>
                  <a:pt x="290169" y="774700"/>
                </a:lnTo>
                <a:lnTo>
                  <a:pt x="291706" y="772160"/>
                </a:lnTo>
                <a:lnTo>
                  <a:pt x="293255" y="770890"/>
                </a:lnTo>
                <a:lnTo>
                  <a:pt x="294944" y="768350"/>
                </a:lnTo>
                <a:lnTo>
                  <a:pt x="296481" y="767080"/>
                </a:lnTo>
                <a:lnTo>
                  <a:pt x="298170" y="764540"/>
                </a:lnTo>
                <a:lnTo>
                  <a:pt x="303644" y="759460"/>
                </a:lnTo>
                <a:lnTo>
                  <a:pt x="307428" y="755650"/>
                </a:lnTo>
                <a:lnTo>
                  <a:pt x="309537" y="753110"/>
                </a:lnTo>
                <a:lnTo>
                  <a:pt x="311492" y="751840"/>
                </a:lnTo>
                <a:lnTo>
                  <a:pt x="315848" y="748030"/>
                </a:lnTo>
                <a:lnTo>
                  <a:pt x="317944" y="745490"/>
                </a:lnTo>
                <a:lnTo>
                  <a:pt x="329717" y="736600"/>
                </a:lnTo>
                <a:lnTo>
                  <a:pt x="332257" y="734060"/>
                </a:lnTo>
                <a:lnTo>
                  <a:pt x="339813" y="728980"/>
                </a:lnTo>
                <a:lnTo>
                  <a:pt x="342480" y="726440"/>
                </a:lnTo>
                <a:lnTo>
                  <a:pt x="345020" y="725170"/>
                </a:lnTo>
                <a:lnTo>
                  <a:pt x="350329" y="721360"/>
                </a:lnTo>
                <a:lnTo>
                  <a:pt x="352996" y="718820"/>
                </a:lnTo>
                <a:lnTo>
                  <a:pt x="360997" y="713740"/>
                </a:lnTo>
                <a:lnTo>
                  <a:pt x="363664" y="711200"/>
                </a:lnTo>
                <a:lnTo>
                  <a:pt x="366191" y="709930"/>
                </a:lnTo>
                <a:lnTo>
                  <a:pt x="371513" y="706120"/>
                </a:lnTo>
                <a:lnTo>
                  <a:pt x="374040" y="703580"/>
                </a:lnTo>
                <a:lnTo>
                  <a:pt x="383997" y="697230"/>
                </a:lnTo>
                <a:lnTo>
                  <a:pt x="386384" y="694690"/>
                </a:lnTo>
                <a:lnTo>
                  <a:pt x="392976" y="689610"/>
                </a:lnTo>
                <a:lnTo>
                  <a:pt x="398868" y="683260"/>
                </a:lnTo>
                <a:lnTo>
                  <a:pt x="400557" y="681990"/>
                </a:lnTo>
                <a:lnTo>
                  <a:pt x="402221" y="679450"/>
                </a:lnTo>
                <a:lnTo>
                  <a:pt x="403771" y="678180"/>
                </a:lnTo>
                <a:lnTo>
                  <a:pt x="405180" y="675640"/>
                </a:lnTo>
                <a:lnTo>
                  <a:pt x="406298" y="674370"/>
                </a:lnTo>
                <a:lnTo>
                  <a:pt x="407428" y="671830"/>
                </a:lnTo>
                <a:lnTo>
                  <a:pt x="409384" y="668020"/>
                </a:lnTo>
                <a:lnTo>
                  <a:pt x="410095" y="666750"/>
                </a:lnTo>
                <a:lnTo>
                  <a:pt x="410654" y="664210"/>
                </a:lnTo>
                <a:lnTo>
                  <a:pt x="411073" y="662940"/>
                </a:lnTo>
                <a:lnTo>
                  <a:pt x="411492" y="659130"/>
                </a:lnTo>
                <a:lnTo>
                  <a:pt x="411492" y="656590"/>
                </a:lnTo>
                <a:lnTo>
                  <a:pt x="411340" y="655320"/>
                </a:lnTo>
                <a:lnTo>
                  <a:pt x="410781" y="651510"/>
                </a:lnTo>
                <a:lnTo>
                  <a:pt x="410222" y="648970"/>
                </a:lnTo>
                <a:lnTo>
                  <a:pt x="409663" y="647700"/>
                </a:lnTo>
                <a:lnTo>
                  <a:pt x="408266" y="643890"/>
                </a:lnTo>
                <a:lnTo>
                  <a:pt x="407428" y="641350"/>
                </a:lnTo>
                <a:lnTo>
                  <a:pt x="404469" y="636270"/>
                </a:lnTo>
                <a:lnTo>
                  <a:pt x="403351" y="633730"/>
                </a:lnTo>
                <a:lnTo>
                  <a:pt x="402221" y="632460"/>
                </a:lnTo>
                <a:lnTo>
                  <a:pt x="399999" y="628650"/>
                </a:lnTo>
                <a:lnTo>
                  <a:pt x="398868" y="626110"/>
                </a:lnTo>
                <a:lnTo>
                  <a:pt x="397598" y="624840"/>
                </a:lnTo>
                <a:lnTo>
                  <a:pt x="395350" y="621030"/>
                </a:lnTo>
                <a:lnTo>
                  <a:pt x="394106" y="618490"/>
                </a:lnTo>
                <a:lnTo>
                  <a:pt x="390728" y="613410"/>
                </a:lnTo>
                <a:lnTo>
                  <a:pt x="389470" y="610870"/>
                </a:lnTo>
                <a:lnTo>
                  <a:pt x="386105" y="605790"/>
                </a:lnTo>
                <a:lnTo>
                  <a:pt x="384987" y="604520"/>
                </a:lnTo>
                <a:lnTo>
                  <a:pt x="381609" y="598170"/>
                </a:lnTo>
                <a:lnTo>
                  <a:pt x="380352" y="596900"/>
                </a:lnTo>
                <a:lnTo>
                  <a:pt x="376567" y="590550"/>
                </a:lnTo>
                <a:lnTo>
                  <a:pt x="375170" y="589280"/>
                </a:lnTo>
                <a:lnTo>
                  <a:pt x="372363" y="585470"/>
                </a:lnTo>
                <a:lnTo>
                  <a:pt x="370814" y="582930"/>
                </a:lnTo>
                <a:lnTo>
                  <a:pt x="369138" y="581660"/>
                </a:lnTo>
                <a:lnTo>
                  <a:pt x="365759" y="577850"/>
                </a:lnTo>
                <a:lnTo>
                  <a:pt x="361975" y="574040"/>
                </a:lnTo>
                <a:lnTo>
                  <a:pt x="357771" y="570230"/>
                </a:lnTo>
                <a:lnTo>
                  <a:pt x="355536" y="567690"/>
                </a:lnTo>
                <a:lnTo>
                  <a:pt x="350900" y="563880"/>
                </a:lnTo>
                <a:lnTo>
                  <a:pt x="348373" y="562610"/>
                </a:lnTo>
                <a:lnTo>
                  <a:pt x="345706" y="560070"/>
                </a:lnTo>
                <a:lnTo>
                  <a:pt x="343039" y="558800"/>
                </a:lnTo>
                <a:lnTo>
                  <a:pt x="340372" y="556260"/>
                </a:lnTo>
                <a:lnTo>
                  <a:pt x="337578" y="554990"/>
                </a:lnTo>
                <a:lnTo>
                  <a:pt x="334632" y="552450"/>
                </a:lnTo>
                <a:lnTo>
                  <a:pt x="322427" y="544830"/>
                </a:lnTo>
                <a:lnTo>
                  <a:pt x="319201" y="543560"/>
                </a:lnTo>
                <a:lnTo>
                  <a:pt x="312762" y="539750"/>
                </a:lnTo>
                <a:lnTo>
                  <a:pt x="302793" y="533400"/>
                </a:lnTo>
                <a:lnTo>
                  <a:pt x="296354" y="529590"/>
                </a:lnTo>
                <a:lnTo>
                  <a:pt x="292976" y="528320"/>
                </a:lnTo>
                <a:lnTo>
                  <a:pt x="289750" y="525780"/>
                </a:lnTo>
                <a:lnTo>
                  <a:pt x="286664" y="524510"/>
                </a:lnTo>
                <a:lnTo>
                  <a:pt x="283438" y="521970"/>
                </a:lnTo>
                <a:lnTo>
                  <a:pt x="280352" y="520700"/>
                </a:lnTo>
                <a:lnTo>
                  <a:pt x="246278" y="494030"/>
                </a:lnTo>
                <a:lnTo>
                  <a:pt x="243192" y="490220"/>
                </a:lnTo>
                <a:lnTo>
                  <a:pt x="241795" y="488950"/>
                </a:lnTo>
                <a:lnTo>
                  <a:pt x="239255" y="485140"/>
                </a:lnTo>
                <a:lnTo>
                  <a:pt x="238150" y="482600"/>
                </a:lnTo>
                <a:lnTo>
                  <a:pt x="237159" y="481330"/>
                </a:lnTo>
                <a:lnTo>
                  <a:pt x="236169" y="478790"/>
                </a:lnTo>
                <a:lnTo>
                  <a:pt x="234492" y="474980"/>
                </a:lnTo>
                <a:lnTo>
                  <a:pt x="233794" y="473710"/>
                </a:lnTo>
                <a:lnTo>
                  <a:pt x="232384" y="469900"/>
                </a:lnTo>
                <a:lnTo>
                  <a:pt x="231825" y="467360"/>
                </a:lnTo>
                <a:lnTo>
                  <a:pt x="231266" y="466090"/>
                </a:lnTo>
                <a:lnTo>
                  <a:pt x="230847" y="463550"/>
                </a:lnTo>
                <a:lnTo>
                  <a:pt x="230276" y="462280"/>
                </a:lnTo>
                <a:lnTo>
                  <a:pt x="229857" y="459740"/>
                </a:lnTo>
                <a:lnTo>
                  <a:pt x="229298" y="458470"/>
                </a:lnTo>
                <a:lnTo>
                  <a:pt x="228879" y="455930"/>
                </a:lnTo>
                <a:lnTo>
                  <a:pt x="228320" y="454660"/>
                </a:lnTo>
                <a:lnTo>
                  <a:pt x="227901" y="452120"/>
                </a:lnTo>
                <a:lnTo>
                  <a:pt x="227342" y="450850"/>
                </a:lnTo>
                <a:lnTo>
                  <a:pt x="226923" y="448310"/>
                </a:lnTo>
                <a:lnTo>
                  <a:pt x="225805" y="444500"/>
                </a:lnTo>
                <a:lnTo>
                  <a:pt x="225386" y="443230"/>
                </a:lnTo>
                <a:lnTo>
                  <a:pt x="224815" y="440690"/>
                </a:lnTo>
                <a:lnTo>
                  <a:pt x="224116" y="439420"/>
                </a:lnTo>
                <a:lnTo>
                  <a:pt x="223558" y="436880"/>
                </a:lnTo>
                <a:lnTo>
                  <a:pt x="222986" y="435610"/>
                </a:lnTo>
                <a:lnTo>
                  <a:pt x="222288" y="433070"/>
                </a:lnTo>
                <a:lnTo>
                  <a:pt x="221741" y="431800"/>
                </a:lnTo>
                <a:lnTo>
                  <a:pt x="221030" y="429260"/>
                </a:lnTo>
                <a:lnTo>
                  <a:pt x="220332" y="427990"/>
                </a:lnTo>
                <a:lnTo>
                  <a:pt x="219621" y="425450"/>
                </a:lnTo>
                <a:lnTo>
                  <a:pt x="219074" y="424180"/>
                </a:lnTo>
                <a:lnTo>
                  <a:pt x="216268" y="416560"/>
                </a:lnTo>
                <a:lnTo>
                  <a:pt x="215696" y="414020"/>
                </a:lnTo>
                <a:lnTo>
                  <a:pt x="214998" y="412750"/>
                </a:lnTo>
                <a:lnTo>
                  <a:pt x="213309" y="407670"/>
                </a:lnTo>
                <a:lnTo>
                  <a:pt x="212750" y="405130"/>
                </a:lnTo>
                <a:lnTo>
                  <a:pt x="212204" y="403860"/>
                </a:lnTo>
                <a:lnTo>
                  <a:pt x="211632" y="401320"/>
                </a:lnTo>
                <a:lnTo>
                  <a:pt x="209537" y="392430"/>
                </a:lnTo>
                <a:lnTo>
                  <a:pt x="209245" y="389890"/>
                </a:lnTo>
                <a:lnTo>
                  <a:pt x="208978" y="388620"/>
                </a:lnTo>
                <a:lnTo>
                  <a:pt x="208127" y="382270"/>
                </a:lnTo>
                <a:lnTo>
                  <a:pt x="207556" y="377190"/>
                </a:lnTo>
                <a:lnTo>
                  <a:pt x="207467" y="373380"/>
                </a:lnTo>
                <a:lnTo>
                  <a:pt x="207289" y="370840"/>
                </a:lnTo>
                <a:lnTo>
                  <a:pt x="207289" y="359410"/>
                </a:lnTo>
                <a:lnTo>
                  <a:pt x="207429" y="358140"/>
                </a:lnTo>
                <a:lnTo>
                  <a:pt x="207429" y="355600"/>
                </a:lnTo>
                <a:lnTo>
                  <a:pt x="207556" y="354330"/>
                </a:lnTo>
                <a:lnTo>
                  <a:pt x="207708" y="351790"/>
                </a:lnTo>
                <a:lnTo>
                  <a:pt x="207975" y="347980"/>
                </a:lnTo>
                <a:lnTo>
                  <a:pt x="208406" y="342900"/>
                </a:lnTo>
                <a:lnTo>
                  <a:pt x="209245" y="335280"/>
                </a:lnTo>
                <a:lnTo>
                  <a:pt x="210375" y="327660"/>
                </a:lnTo>
                <a:lnTo>
                  <a:pt x="210515" y="326390"/>
                </a:lnTo>
                <a:lnTo>
                  <a:pt x="212750" y="311150"/>
                </a:lnTo>
                <a:lnTo>
                  <a:pt x="212890" y="308610"/>
                </a:lnTo>
                <a:lnTo>
                  <a:pt x="213740" y="303530"/>
                </a:lnTo>
                <a:lnTo>
                  <a:pt x="213867" y="300990"/>
                </a:lnTo>
                <a:lnTo>
                  <a:pt x="214160" y="299720"/>
                </a:lnTo>
                <a:lnTo>
                  <a:pt x="215277" y="284480"/>
                </a:lnTo>
                <a:lnTo>
                  <a:pt x="215277" y="281940"/>
                </a:lnTo>
                <a:lnTo>
                  <a:pt x="215417" y="280670"/>
                </a:lnTo>
                <a:lnTo>
                  <a:pt x="215324" y="265430"/>
                </a:lnTo>
                <a:lnTo>
                  <a:pt x="215137" y="262890"/>
                </a:lnTo>
                <a:lnTo>
                  <a:pt x="215137" y="261620"/>
                </a:lnTo>
                <a:lnTo>
                  <a:pt x="214439" y="251460"/>
                </a:lnTo>
                <a:lnTo>
                  <a:pt x="214160" y="250190"/>
                </a:lnTo>
                <a:lnTo>
                  <a:pt x="214020" y="247650"/>
                </a:lnTo>
                <a:lnTo>
                  <a:pt x="213740" y="246380"/>
                </a:lnTo>
                <a:lnTo>
                  <a:pt x="213601" y="243840"/>
                </a:lnTo>
                <a:lnTo>
                  <a:pt x="213029" y="240030"/>
                </a:lnTo>
                <a:lnTo>
                  <a:pt x="212890" y="238760"/>
                </a:lnTo>
                <a:lnTo>
                  <a:pt x="210375" y="222250"/>
                </a:lnTo>
                <a:lnTo>
                  <a:pt x="210223" y="219710"/>
                </a:lnTo>
                <a:lnTo>
                  <a:pt x="209956" y="218440"/>
                </a:lnTo>
                <a:lnTo>
                  <a:pt x="209105" y="212090"/>
                </a:lnTo>
                <a:lnTo>
                  <a:pt x="208267" y="204470"/>
                </a:lnTo>
                <a:lnTo>
                  <a:pt x="207975" y="200660"/>
                </a:lnTo>
                <a:lnTo>
                  <a:pt x="207708" y="199390"/>
                </a:lnTo>
                <a:lnTo>
                  <a:pt x="207149" y="191770"/>
                </a:lnTo>
                <a:lnTo>
                  <a:pt x="207149" y="189230"/>
                </a:lnTo>
                <a:lnTo>
                  <a:pt x="206997" y="187960"/>
                </a:lnTo>
                <a:lnTo>
                  <a:pt x="206870" y="181610"/>
                </a:lnTo>
                <a:lnTo>
                  <a:pt x="206730" y="180340"/>
                </a:lnTo>
                <a:lnTo>
                  <a:pt x="206730" y="172720"/>
                </a:lnTo>
                <a:lnTo>
                  <a:pt x="206870" y="170180"/>
                </a:lnTo>
                <a:lnTo>
                  <a:pt x="206997" y="162560"/>
                </a:lnTo>
                <a:lnTo>
                  <a:pt x="207289" y="158750"/>
                </a:lnTo>
                <a:lnTo>
                  <a:pt x="207289" y="157480"/>
                </a:lnTo>
                <a:lnTo>
                  <a:pt x="207556" y="153670"/>
                </a:lnTo>
                <a:lnTo>
                  <a:pt x="207708" y="151130"/>
                </a:lnTo>
                <a:lnTo>
                  <a:pt x="207975" y="149860"/>
                </a:lnTo>
                <a:lnTo>
                  <a:pt x="208406" y="144780"/>
                </a:lnTo>
                <a:lnTo>
                  <a:pt x="208686" y="142240"/>
                </a:lnTo>
                <a:lnTo>
                  <a:pt x="208826" y="139700"/>
                </a:lnTo>
                <a:lnTo>
                  <a:pt x="209105" y="138430"/>
                </a:lnTo>
                <a:lnTo>
                  <a:pt x="209384" y="134620"/>
                </a:lnTo>
                <a:lnTo>
                  <a:pt x="209664" y="133350"/>
                </a:lnTo>
                <a:lnTo>
                  <a:pt x="209803" y="130810"/>
                </a:lnTo>
                <a:lnTo>
                  <a:pt x="210096" y="129540"/>
                </a:lnTo>
                <a:lnTo>
                  <a:pt x="210223" y="127000"/>
                </a:lnTo>
                <a:lnTo>
                  <a:pt x="210515" y="125730"/>
                </a:lnTo>
                <a:lnTo>
                  <a:pt x="210642" y="123190"/>
                </a:lnTo>
                <a:lnTo>
                  <a:pt x="211200" y="118110"/>
                </a:lnTo>
                <a:lnTo>
                  <a:pt x="211632" y="111760"/>
                </a:lnTo>
                <a:lnTo>
                  <a:pt x="211632" y="110490"/>
                </a:lnTo>
                <a:lnTo>
                  <a:pt x="211772" y="107950"/>
                </a:lnTo>
                <a:lnTo>
                  <a:pt x="211772" y="106680"/>
                </a:lnTo>
                <a:lnTo>
                  <a:pt x="211912" y="104140"/>
                </a:lnTo>
                <a:lnTo>
                  <a:pt x="211912" y="96520"/>
                </a:lnTo>
                <a:lnTo>
                  <a:pt x="211772" y="95250"/>
                </a:lnTo>
                <a:lnTo>
                  <a:pt x="211772" y="92710"/>
                </a:lnTo>
                <a:lnTo>
                  <a:pt x="211493" y="88900"/>
                </a:lnTo>
                <a:lnTo>
                  <a:pt x="211493" y="87630"/>
                </a:lnTo>
                <a:lnTo>
                  <a:pt x="211200" y="83820"/>
                </a:lnTo>
                <a:lnTo>
                  <a:pt x="210934" y="81280"/>
                </a:lnTo>
                <a:lnTo>
                  <a:pt x="210642" y="77470"/>
                </a:lnTo>
                <a:lnTo>
                  <a:pt x="210375" y="76200"/>
                </a:lnTo>
                <a:lnTo>
                  <a:pt x="210096" y="72390"/>
                </a:lnTo>
                <a:lnTo>
                  <a:pt x="207848" y="52070"/>
                </a:lnTo>
                <a:lnTo>
                  <a:pt x="207556" y="46990"/>
                </a:lnTo>
                <a:lnTo>
                  <a:pt x="207289" y="45720"/>
                </a:lnTo>
                <a:lnTo>
                  <a:pt x="206997" y="41910"/>
                </a:lnTo>
                <a:lnTo>
                  <a:pt x="206997" y="40640"/>
                </a:lnTo>
                <a:lnTo>
                  <a:pt x="206578" y="34290"/>
                </a:lnTo>
                <a:lnTo>
                  <a:pt x="206578" y="33020"/>
                </a:lnTo>
                <a:lnTo>
                  <a:pt x="206400" y="30480"/>
                </a:lnTo>
                <a:lnTo>
                  <a:pt x="206311" y="26670"/>
                </a:lnTo>
                <a:lnTo>
                  <a:pt x="206159" y="25400"/>
                </a:lnTo>
                <a:lnTo>
                  <a:pt x="206159" y="21590"/>
                </a:lnTo>
                <a:lnTo>
                  <a:pt x="206019" y="19050"/>
                </a:lnTo>
                <a:lnTo>
                  <a:pt x="206019" y="13970"/>
                </a:lnTo>
                <a:lnTo>
                  <a:pt x="205879" y="1143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41535" y="6118935"/>
            <a:ext cx="412115" cy="967105"/>
          </a:xfrm>
          <a:custGeom>
            <a:avLst/>
            <a:gdLst/>
            <a:ahLst/>
            <a:cxnLst/>
            <a:rect l="l" t="t" r="r" b="b"/>
            <a:pathLst>
              <a:path w="412115" h="967104">
                <a:moveTo>
                  <a:pt x="205600" y="966685"/>
                </a:moveTo>
                <a:lnTo>
                  <a:pt x="205600" y="966685"/>
                </a:lnTo>
                <a:lnTo>
                  <a:pt x="205600" y="955395"/>
                </a:lnTo>
                <a:lnTo>
                  <a:pt x="205460" y="953477"/>
                </a:lnTo>
                <a:lnTo>
                  <a:pt x="205460" y="951560"/>
                </a:lnTo>
                <a:lnTo>
                  <a:pt x="205460" y="949629"/>
                </a:lnTo>
                <a:lnTo>
                  <a:pt x="205333" y="947839"/>
                </a:lnTo>
                <a:lnTo>
                  <a:pt x="205333" y="945908"/>
                </a:lnTo>
                <a:lnTo>
                  <a:pt x="205181" y="943990"/>
                </a:lnTo>
                <a:lnTo>
                  <a:pt x="205181" y="942073"/>
                </a:lnTo>
                <a:lnTo>
                  <a:pt x="205041" y="940269"/>
                </a:lnTo>
                <a:lnTo>
                  <a:pt x="204901" y="938352"/>
                </a:lnTo>
                <a:lnTo>
                  <a:pt x="204901" y="936421"/>
                </a:lnTo>
                <a:lnTo>
                  <a:pt x="204762" y="934504"/>
                </a:lnTo>
                <a:lnTo>
                  <a:pt x="204622" y="932700"/>
                </a:lnTo>
                <a:lnTo>
                  <a:pt x="204482" y="930782"/>
                </a:lnTo>
                <a:lnTo>
                  <a:pt x="204330" y="928852"/>
                </a:lnTo>
                <a:lnTo>
                  <a:pt x="204063" y="926934"/>
                </a:lnTo>
                <a:lnTo>
                  <a:pt x="203911" y="925144"/>
                </a:lnTo>
                <a:lnTo>
                  <a:pt x="203644" y="923213"/>
                </a:lnTo>
                <a:lnTo>
                  <a:pt x="203504" y="921296"/>
                </a:lnTo>
                <a:lnTo>
                  <a:pt x="203225" y="919365"/>
                </a:lnTo>
                <a:lnTo>
                  <a:pt x="202933" y="917574"/>
                </a:lnTo>
                <a:lnTo>
                  <a:pt x="202666" y="915644"/>
                </a:lnTo>
                <a:lnTo>
                  <a:pt x="202234" y="913726"/>
                </a:lnTo>
                <a:lnTo>
                  <a:pt x="201955" y="911809"/>
                </a:lnTo>
                <a:lnTo>
                  <a:pt x="201536" y="910005"/>
                </a:lnTo>
                <a:lnTo>
                  <a:pt x="201104" y="908088"/>
                </a:lnTo>
                <a:lnTo>
                  <a:pt x="200685" y="906157"/>
                </a:lnTo>
                <a:lnTo>
                  <a:pt x="200266" y="904239"/>
                </a:lnTo>
                <a:lnTo>
                  <a:pt x="199847" y="902423"/>
                </a:lnTo>
                <a:lnTo>
                  <a:pt x="199288" y="900518"/>
                </a:lnTo>
                <a:lnTo>
                  <a:pt x="198729" y="898601"/>
                </a:lnTo>
                <a:lnTo>
                  <a:pt x="198170" y="896670"/>
                </a:lnTo>
                <a:lnTo>
                  <a:pt x="197611" y="894867"/>
                </a:lnTo>
                <a:lnTo>
                  <a:pt x="197040" y="892936"/>
                </a:lnTo>
                <a:lnTo>
                  <a:pt x="196341" y="891031"/>
                </a:lnTo>
                <a:lnTo>
                  <a:pt x="195643" y="889114"/>
                </a:lnTo>
                <a:lnTo>
                  <a:pt x="194944" y="887298"/>
                </a:lnTo>
                <a:lnTo>
                  <a:pt x="194233" y="885380"/>
                </a:lnTo>
                <a:lnTo>
                  <a:pt x="193547" y="883450"/>
                </a:lnTo>
                <a:lnTo>
                  <a:pt x="192836" y="881532"/>
                </a:lnTo>
                <a:lnTo>
                  <a:pt x="191998" y="879728"/>
                </a:lnTo>
                <a:lnTo>
                  <a:pt x="191147" y="877811"/>
                </a:lnTo>
                <a:lnTo>
                  <a:pt x="190322" y="875893"/>
                </a:lnTo>
                <a:lnTo>
                  <a:pt x="189471" y="873963"/>
                </a:lnTo>
                <a:lnTo>
                  <a:pt x="188493" y="872172"/>
                </a:lnTo>
                <a:lnTo>
                  <a:pt x="187655" y="870242"/>
                </a:lnTo>
                <a:lnTo>
                  <a:pt x="186664" y="868324"/>
                </a:lnTo>
                <a:lnTo>
                  <a:pt x="185686" y="866406"/>
                </a:lnTo>
                <a:lnTo>
                  <a:pt x="184696" y="864603"/>
                </a:lnTo>
                <a:lnTo>
                  <a:pt x="183718" y="862685"/>
                </a:lnTo>
                <a:lnTo>
                  <a:pt x="182740" y="860755"/>
                </a:lnTo>
                <a:lnTo>
                  <a:pt x="181762" y="858837"/>
                </a:lnTo>
                <a:lnTo>
                  <a:pt x="180632" y="857034"/>
                </a:lnTo>
                <a:lnTo>
                  <a:pt x="179514" y="855116"/>
                </a:lnTo>
                <a:lnTo>
                  <a:pt x="178384" y="853185"/>
                </a:lnTo>
                <a:lnTo>
                  <a:pt x="177279" y="851268"/>
                </a:lnTo>
                <a:lnTo>
                  <a:pt x="176148" y="849477"/>
                </a:lnTo>
                <a:lnTo>
                  <a:pt x="175031" y="847547"/>
                </a:lnTo>
                <a:lnTo>
                  <a:pt x="173761" y="845629"/>
                </a:lnTo>
                <a:lnTo>
                  <a:pt x="172643" y="843699"/>
                </a:lnTo>
                <a:lnTo>
                  <a:pt x="171386" y="841908"/>
                </a:lnTo>
                <a:lnTo>
                  <a:pt x="170116" y="839977"/>
                </a:lnTo>
                <a:lnTo>
                  <a:pt x="168846" y="838060"/>
                </a:lnTo>
                <a:lnTo>
                  <a:pt x="167601" y="836142"/>
                </a:lnTo>
                <a:lnTo>
                  <a:pt x="166179" y="834339"/>
                </a:lnTo>
                <a:lnTo>
                  <a:pt x="164934" y="832421"/>
                </a:lnTo>
                <a:lnTo>
                  <a:pt x="163525" y="830491"/>
                </a:lnTo>
                <a:lnTo>
                  <a:pt x="162267" y="828573"/>
                </a:lnTo>
                <a:lnTo>
                  <a:pt x="160870" y="826769"/>
                </a:lnTo>
                <a:lnTo>
                  <a:pt x="159461" y="824852"/>
                </a:lnTo>
                <a:lnTo>
                  <a:pt x="158064" y="822934"/>
                </a:lnTo>
                <a:lnTo>
                  <a:pt x="156654" y="821004"/>
                </a:lnTo>
                <a:lnTo>
                  <a:pt x="155244" y="819086"/>
                </a:lnTo>
                <a:lnTo>
                  <a:pt x="153847" y="817283"/>
                </a:lnTo>
                <a:lnTo>
                  <a:pt x="152438" y="815365"/>
                </a:lnTo>
                <a:lnTo>
                  <a:pt x="151041" y="813447"/>
                </a:lnTo>
                <a:lnTo>
                  <a:pt x="149644" y="811517"/>
                </a:lnTo>
                <a:lnTo>
                  <a:pt x="148234" y="809726"/>
                </a:lnTo>
                <a:lnTo>
                  <a:pt x="146837" y="807796"/>
                </a:lnTo>
                <a:lnTo>
                  <a:pt x="145440" y="805878"/>
                </a:lnTo>
                <a:lnTo>
                  <a:pt x="144030" y="803960"/>
                </a:lnTo>
                <a:lnTo>
                  <a:pt x="142633" y="802157"/>
                </a:lnTo>
                <a:lnTo>
                  <a:pt x="141236" y="800239"/>
                </a:lnTo>
                <a:lnTo>
                  <a:pt x="139826" y="798309"/>
                </a:lnTo>
                <a:lnTo>
                  <a:pt x="138417" y="796391"/>
                </a:lnTo>
                <a:lnTo>
                  <a:pt x="137020" y="794588"/>
                </a:lnTo>
                <a:lnTo>
                  <a:pt x="135610" y="792670"/>
                </a:lnTo>
                <a:lnTo>
                  <a:pt x="134213" y="790740"/>
                </a:lnTo>
                <a:lnTo>
                  <a:pt x="132816" y="788822"/>
                </a:lnTo>
                <a:lnTo>
                  <a:pt x="131406" y="787018"/>
                </a:lnTo>
                <a:lnTo>
                  <a:pt x="130009" y="785101"/>
                </a:lnTo>
                <a:lnTo>
                  <a:pt x="128612" y="783183"/>
                </a:lnTo>
                <a:lnTo>
                  <a:pt x="127203" y="781253"/>
                </a:lnTo>
                <a:lnTo>
                  <a:pt x="125806" y="779449"/>
                </a:lnTo>
                <a:lnTo>
                  <a:pt x="124396" y="777519"/>
                </a:lnTo>
                <a:lnTo>
                  <a:pt x="122847" y="775614"/>
                </a:lnTo>
                <a:lnTo>
                  <a:pt x="121310" y="773696"/>
                </a:lnTo>
                <a:lnTo>
                  <a:pt x="119760" y="771880"/>
                </a:lnTo>
                <a:lnTo>
                  <a:pt x="118224" y="769962"/>
                </a:lnTo>
                <a:lnTo>
                  <a:pt x="116687" y="768032"/>
                </a:lnTo>
                <a:lnTo>
                  <a:pt x="114998" y="766127"/>
                </a:lnTo>
                <a:lnTo>
                  <a:pt x="113309" y="764311"/>
                </a:lnTo>
                <a:lnTo>
                  <a:pt x="111493" y="762393"/>
                </a:lnTo>
                <a:lnTo>
                  <a:pt x="109664" y="760475"/>
                </a:lnTo>
                <a:lnTo>
                  <a:pt x="107848" y="758545"/>
                </a:lnTo>
                <a:lnTo>
                  <a:pt x="106019" y="756754"/>
                </a:lnTo>
                <a:lnTo>
                  <a:pt x="104063" y="754824"/>
                </a:lnTo>
                <a:lnTo>
                  <a:pt x="102107" y="752906"/>
                </a:lnTo>
                <a:lnTo>
                  <a:pt x="99999" y="750989"/>
                </a:lnTo>
                <a:lnTo>
                  <a:pt x="97891" y="749185"/>
                </a:lnTo>
                <a:lnTo>
                  <a:pt x="95643" y="747267"/>
                </a:lnTo>
                <a:lnTo>
                  <a:pt x="93548" y="745337"/>
                </a:lnTo>
                <a:lnTo>
                  <a:pt x="91300" y="743419"/>
                </a:lnTo>
                <a:lnTo>
                  <a:pt x="88912" y="741616"/>
                </a:lnTo>
                <a:lnTo>
                  <a:pt x="86525" y="739698"/>
                </a:lnTo>
                <a:lnTo>
                  <a:pt x="84150" y="737781"/>
                </a:lnTo>
                <a:lnTo>
                  <a:pt x="81762" y="735850"/>
                </a:lnTo>
                <a:lnTo>
                  <a:pt x="79235" y="734059"/>
                </a:lnTo>
                <a:lnTo>
                  <a:pt x="76720" y="732129"/>
                </a:lnTo>
                <a:lnTo>
                  <a:pt x="74180" y="730211"/>
                </a:lnTo>
                <a:lnTo>
                  <a:pt x="71666" y="728294"/>
                </a:lnTo>
                <a:lnTo>
                  <a:pt x="68999" y="726490"/>
                </a:lnTo>
                <a:lnTo>
                  <a:pt x="66471" y="724573"/>
                </a:lnTo>
                <a:lnTo>
                  <a:pt x="63804" y="722642"/>
                </a:lnTo>
                <a:lnTo>
                  <a:pt x="61150" y="720724"/>
                </a:lnTo>
                <a:lnTo>
                  <a:pt x="58483" y="718921"/>
                </a:lnTo>
                <a:lnTo>
                  <a:pt x="55816" y="717003"/>
                </a:lnTo>
                <a:lnTo>
                  <a:pt x="53149" y="715073"/>
                </a:lnTo>
                <a:lnTo>
                  <a:pt x="50482" y="713155"/>
                </a:lnTo>
                <a:lnTo>
                  <a:pt x="47967" y="711365"/>
                </a:lnTo>
                <a:lnTo>
                  <a:pt x="45300" y="709434"/>
                </a:lnTo>
                <a:lnTo>
                  <a:pt x="42633" y="707516"/>
                </a:lnTo>
                <a:lnTo>
                  <a:pt x="39966" y="705586"/>
                </a:lnTo>
                <a:lnTo>
                  <a:pt x="37439" y="703795"/>
                </a:lnTo>
                <a:lnTo>
                  <a:pt x="34924" y="701865"/>
                </a:lnTo>
                <a:lnTo>
                  <a:pt x="32384" y="699947"/>
                </a:lnTo>
                <a:lnTo>
                  <a:pt x="30010" y="698030"/>
                </a:lnTo>
                <a:lnTo>
                  <a:pt x="27495" y="696226"/>
                </a:lnTo>
                <a:lnTo>
                  <a:pt x="25247" y="694308"/>
                </a:lnTo>
                <a:lnTo>
                  <a:pt x="22847" y="692378"/>
                </a:lnTo>
                <a:lnTo>
                  <a:pt x="20612" y="690460"/>
                </a:lnTo>
                <a:lnTo>
                  <a:pt x="18516" y="688657"/>
                </a:lnTo>
                <a:lnTo>
                  <a:pt x="16548" y="686739"/>
                </a:lnTo>
                <a:lnTo>
                  <a:pt x="14579" y="684822"/>
                </a:lnTo>
                <a:lnTo>
                  <a:pt x="546" y="662127"/>
                </a:lnTo>
                <a:lnTo>
                  <a:pt x="126" y="660196"/>
                </a:lnTo>
                <a:lnTo>
                  <a:pt x="0" y="658279"/>
                </a:lnTo>
                <a:lnTo>
                  <a:pt x="0" y="656462"/>
                </a:lnTo>
                <a:lnTo>
                  <a:pt x="2527" y="645058"/>
                </a:lnTo>
                <a:lnTo>
                  <a:pt x="3213" y="643127"/>
                </a:lnTo>
                <a:lnTo>
                  <a:pt x="8127" y="633768"/>
                </a:lnTo>
                <a:lnTo>
                  <a:pt x="9245" y="631850"/>
                </a:lnTo>
                <a:lnTo>
                  <a:pt x="10375" y="629919"/>
                </a:lnTo>
                <a:lnTo>
                  <a:pt x="11493" y="628002"/>
                </a:lnTo>
                <a:lnTo>
                  <a:pt x="12623" y="626198"/>
                </a:lnTo>
                <a:lnTo>
                  <a:pt x="13881" y="624281"/>
                </a:lnTo>
                <a:lnTo>
                  <a:pt x="14998" y="622363"/>
                </a:lnTo>
                <a:lnTo>
                  <a:pt x="16268" y="620433"/>
                </a:lnTo>
                <a:lnTo>
                  <a:pt x="17386" y="618642"/>
                </a:lnTo>
                <a:lnTo>
                  <a:pt x="18516" y="616711"/>
                </a:lnTo>
                <a:lnTo>
                  <a:pt x="19621" y="614794"/>
                </a:lnTo>
                <a:lnTo>
                  <a:pt x="20891" y="612876"/>
                </a:lnTo>
                <a:lnTo>
                  <a:pt x="22021" y="611073"/>
                </a:lnTo>
                <a:lnTo>
                  <a:pt x="23139" y="609155"/>
                </a:lnTo>
                <a:lnTo>
                  <a:pt x="24256" y="607225"/>
                </a:lnTo>
                <a:lnTo>
                  <a:pt x="25387" y="605307"/>
                </a:lnTo>
                <a:lnTo>
                  <a:pt x="26492" y="603503"/>
                </a:lnTo>
                <a:lnTo>
                  <a:pt x="27622" y="601586"/>
                </a:lnTo>
                <a:lnTo>
                  <a:pt x="28740" y="599668"/>
                </a:lnTo>
                <a:lnTo>
                  <a:pt x="29870" y="597738"/>
                </a:lnTo>
                <a:lnTo>
                  <a:pt x="31140" y="595947"/>
                </a:lnTo>
                <a:lnTo>
                  <a:pt x="32384" y="594017"/>
                </a:lnTo>
                <a:lnTo>
                  <a:pt x="33654" y="592099"/>
                </a:lnTo>
                <a:lnTo>
                  <a:pt x="34924" y="590181"/>
                </a:lnTo>
                <a:lnTo>
                  <a:pt x="36321" y="588378"/>
                </a:lnTo>
                <a:lnTo>
                  <a:pt x="37718" y="586460"/>
                </a:lnTo>
                <a:lnTo>
                  <a:pt x="39128" y="584530"/>
                </a:lnTo>
                <a:lnTo>
                  <a:pt x="40678" y="582612"/>
                </a:lnTo>
                <a:lnTo>
                  <a:pt x="42354" y="580809"/>
                </a:lnTo>
                <a:lnTo>
                  <a:pt x="44030" y="578891"/>
                </a:lnTo>
                <a:lnTo>
                  <a:pt x="60731" y="563752"/>
                </a:lnTo>
                <a:lnTo>
                  <a:pt x="63106" y="561835"/>
                </a:lnTo>
                <a:lnTo>
                  <a:pt x="65773" y="559917"/>
                </a:lnTo>
                <a:lnTo>
                  <a:pt x="68440" y="558101"/>
                </a:lnTo>
                <a:lnTo>
                  <a:pt x="71094" y="556196"/>
                </a:lnTo>
                <a:lnTo>
                  <a:pt x="74053" y="554266"/>
                </a:lnTo>
                <a:lnTo>
                  <a:pt x="76847" y="552348"/>
                </a:lnTo>
                <a:lnTo>
                  <a:pt x="79806" y="550532"/>
                </a:lnTo>
                <a:lnTo>
                  <a:pt x="82880" y="548614"/>
                </a:lnTo>
                <a:lnTo>
                  <a:pt x="85966" y="546696"/>
                </a:lnTo>
                <a:lnTo>
                  <a:pt x="89192" y="544779"/>
                </a:lnTo>
                <a:lnTo>
                  <a:pt x="92278" y="542975"/>
                </a:lnTo>
                <a:lnTo>
                  <a:pt x="95503" y="541045"/>
                </a:lnTo>
                <a:lnTo>
                  <a:pt x="98869" y="539127"/>
                </a:lnTo>
                <a:lnTo>
                  <a:pt x="102107" y="537209"/>
                </a:lnTo>
                <a:lnTo>
                  <a:pt x="105321" y="535406"/>
                </a:lnTo>
                <a:lnTo>
                  <a:pt x="108686" y="533488"/>
                </a:lnTo>
                <a:lnTo>
                  <a:pt x="111912" y="531558"/>
                </a:lnTo>
                <a:lnTo>
                  <a:pt x="115290" y="529640"/>
                </a:lnTo>
                <a:lnTo>
                  <a:pt x="118516" y="527837"/>
                </a:lnTo>
                <a:lnTo>
                  <a:pt x="121729" y="525919"/>
                </a:lnTo>
                <a:lnTo>
                  <a:pt x="124828" y="524001"/>
                </a:lnTo>
                <a:lnTo>
                  <a:pt x="128054" y="522071"/>
                </a:lnTo>
                <a:lnTo>
                  <a:pt x="131127" y="520280"/>
                </a:lnTo>
                <a:lnTo>
                  <a:pt x="134213" y="518350"/>
                </a:lnTo>
                <a:lnTo>
                  <a:pt x="137159" y="516432"/>
                </a:lnTo>
                <a:lnTo>
                  <a:pt x="139966" y="514515"/>
                </a:lnTo>
                <a:lnTo>
                  <a:pt x="142773" y="512711"/>
                </a:lnTo>
                <a:lnTo>
                  <a:pt x="145440" y="510793"/>
                </a:lnTo>
                <a:lnTo>
                  <a:pt x="148107" y="508863"/>
                </a:lnTo>
                <a:lnTo>
                  <a:pt x="150621" y="506945"/>
                </a:lnTo>
                <a:lnTo>
                  <a:pt x="153009" y="505142"/>
                </a:lnTo>
                <a:lnTo>
                  <a:pt x="176987" y="474764"/>
                </a:lnTo>
                <a:lnTo>
                  <a:pt x="178384" y="471042"/>
                </a:lnTo>
                <a:lnTo>
                  <a:pt x="179095" y="469112"/>
                </a:lnTo>
                <a:lnTo>
                  <a:pt x="179654" y="467194"/>
                </a:lnTo>
                <a:lnTo>
                  <a:pt x="180212" y="465391"/>
                </a:lnTo>
                <a:lnTo>
                  <a:pt x="180632" y="463473"/>
                </a:lnTo>
                <a:lnTo>
                  <a:pt x="181190" y="461556"/>
                </a:lnTo>
                <a:lnTo>
                  <a:pt x="181762" y="459625"/>
                </a:lnTo>
                <a:lnTo>
                  <a:pt x="182181" y="457834"/>
                </a:lnTo>
                <a:lnTo>
                  <a:pt x="182600" y="455904"/>
                </a:lnTo>
                <a:lnTo>
                  <a:pt x="183159" y="453986"/>
                </a:lnTo>
                <a:lnTo>
                  <a:pt x="183591" y="452069"/>
                </a:lnTo>
                <a:lnTo>
                  <a:pt x="184149" y="450265"/>
                </a:lnTo>
                <a:lnTo>
                  <a:pt x="184569" y="448348"/>
                </a:lnTo>
                <a:lnTo>
                  <a:pt x="185127" y="446417"/>
                </a:lnTo>
                <a:lnTo>
                  <a:pt x="185686" y="444499"/>
                </a:lnTo>
                <a:lnTo>
                  <a:pt x="186258" y="442683"/>
                </a:lnTo>
                <a:lnTo>
                  <a:pt x="186816" y="440778"/>
                </a:lnTo>
                <a:lnTo>
                  <a:pt x="189903" y="431279"/>
                </a:lnTo>
                <a:lnTo>
                  <a:pt x="190461" y="429361"/>
                </a:lnTo>
                <a:lnTo>
                  <a:pt x="191147" y="427558"/>
                </a:lnTo>
                <a:lnTo>
                  <a:pt x="191858" y="425627"/>
                </a:lnTo>
                <a:lnTo>
                  <a:pt x="192557" y="423710"/>
                </a:lnTo>
                <a:lnTo>
                  <a:pt x="193128" y="421805"/>
                </a:lnTo>
                <a:lnTo>
                  <a:pt x="193814" y="419988"/>
                </a:lnTo>
                <a:lnTo>
                  <a:pt x="194525" y="418071"/>
                </a:lnTo>
                <a:lnTo>
                  <a:pt x="195224" y="416140"/>
                </a:lnTo>
                <a:lnTo>
                  <a:pt x="195795" y="414223"/>
                </a:lnTo>
                <a:lnTo>
                  <a:pt x="196481" y="412419"/>
                </a:lnTo>
                <a:lnTo>
                  <a:pt x="197040" y="410502"/>
                </a:lnTo>
                <a:lnTo>
                  <a:pt x="197611" y="408584"/>
                </a:lnTo>
                <a:lnTo>
                  <a:pt x="198310" y="406653"/>
                </a:lnTo>
                <a:lnTo>
                  <a:pt x="198729" y="404863"/>
                </a:lnTo>
                <a:lnTo>
                  <a:pt x="199288" y="402932"/>
                </a:lnTo>
                <a:lnTo>
                  <a:pt x="199847" y="401015"/>
                </a:lnTo>
                <a:lnTo>
                  <a:pt x="200266" y="399097"/>
                </a:lnTo>
                <a:lnTo>
                  <a:pt x="200685" y="397294"/>
                </a:lnTo>
                <a:lnTo>
                  <a:pt x="201256" y="395376"/>
                </a:lnTo>
                <a:lnTo>
                  <a:pt x="201536" y="393445"/>
                </a:lnTo>
                <a:lnTo>
                  <a:pt x="201955" y="391528"/>
                </a:lnTo>
                <a:lnTo>
                  <a:pt x="202234" y="389724"/>
                </a:lnTo>
                <a:lnTo>
                  <a:pt x="202666" y="387807"/>
                </a:lnTo>
                <a:lnTo>
                  <a:pt x="202933" y="385889"/>
                </a:lnTo>
                <a:lnTo>
                  <a:pt x="203085" y="383959"/>
                </a:lnTo>
                <a:lnTo>
                  <a:pt x="203352" y="382168"/>
                </a:lnTo>
                <a:lnTo>
                  <a:pt x="203504" y="380237"/>
                </a:lnTo>
                <a:lnTo>
                  <a:pt x="203771" y="378320"/>
                </a:lnTo>
                <a:lnTo>
                  <a:pt x="203911" y="376402"/>
                </a:lnTo>
                <a:lnTo>
                  <a:pt x="204063" y="374599"/>
                </a:lnTo>
                <a:lnTo>
                  <a:pt x="204063" y="372681"/>
                </a:lnTo>
                <a:lnTo>
                  <a:pt x="204203" y="370751"/>
                </a:lnTo>
                <a:lnTo>
                  <a:pt x="204203" y="368833"/>
                </a:lnTo>
                <a:lnTo>
                  <a:pt x="204203" y="367029"/>
                </a:lnTo>
                <a:lnTo>
                  <a:pt x="204330" y="365112"/>
                </a:lnTo>
                <a:lnTo>
                  <a:pt x="204330" y="363181"/>
                </a:lnTo>
                <a:lnTo>
                  <a:pt x="204203" y="361264"/>
                </a:lnTo>
                <a:lnTo>
                  <a:pt x="204203" y="359460"/>
                </a:lnTo>
                <a:lnTo>
                  <a:pt x="204203" y="357543"/>
                </a:lnTo>
                <a:lnTo>
                  <a:pt x="204063" y="355625"/>
                </a:lnTo>
                <a:lnTo>
                  <a:pt x="203911" y="353694"/>
                </a:lnTo>
                <a:lnTo>
                  <a:pt x="203911" y="351891"/>
                </a:lnTo>
                <a:lnTo>
                  <a:pt x="203771" y="349973"/>
                </a:lnTo>
                <a:lnTo>
                  <a:pt x="203644" y="348056"/>
                </a:lnTo>
                <a:lnTo>
                  <a:pt x="203352" y="346138"/>
                </a:lnTo>
                <a:lnTo>
                  <a:pt x="203225" y="344335"/>
                </a:lnTo>
                <a:lnTo>
                  <a:pt x="203085" y="342404"/>
                </a:lnTo>
                <a:lnTo>
                  <a:pt x="202793" y="340486"/>
                </a:lnTo>
                <a:lnTo>
                  <a:pt x="202666" y="338569"/>
                </a:lnTo>
                <a:lnTo>
                  <a:pt x="202374" y="336765"/>
                </a:lnTo>
                <a:lnTo>
                  <a:pt x="202234" y="334848"/>
                </a:lnTo>
                <a:lnTo>
                  <a:pt x="201955" y="332917"/>
                </a:lnTo>
                <a:lnTo>
                  <a:pt x="201663" y="331000"/>
                </a:lnTo>
                <a:lnTo>
                  <a:pt x="201396" y="329069"/>
                </a:lnTo>
                <a:lnTo>
                  <a:pt x="201256" y="327278"/>
                </a:lnTo>
                <a:lnTo>
                  <a:pt x="200977" y="325348"/>
                </a:lnTo>
                <a:lnTo>
                  <a:pt x="200685" y="323430"/>
                </a:lnTo>
                <a:lnTo>
                  <a:pt x="200418" y="321513"/>
                </a:lnTo>
                <a:lnTo>
                  <a:pt x="200126" y="319709"/>
                </a:lnTo>
                <a:lnTo>
                  <a:pt x="199847" y="317792"/>
                </a:lnTo>
                <a:lnTo>
                  <a:pt x="199567" y="315861"/>
                </a:lnTo>
                <a:lnTo>
                  <a:pt x="199288" y="313943"/>
                </a:lnTo>
                <a:lnTo>
                  <a:pt x="199008" y="312140"/>
                </a:lnTo>
                <a:lnTo>
                  <a:pt x="198729" y="310222"/>
                </a:lnTo>
                <a:lnTo>
                  <a:pt x="198589" y="308305"/>
                </a:lnTo>
                <a:lnTo>
                  <a:pt x="198310" y="306374"/>
                </a:lnTo>
                <a:lnTo>
                  <a:pt x="198018" y="304571"/>
                </a:lnTo>
                <a:lnTo>
                  <a:pt x="197891" y="302653"/>
                </a:lnTo>
                <a:lnTo>
                  <a:pt x="197611" y="300735"/>
                </a:lnTo>
                <a:lnTo>
                  <a:pt x="197459" y="298818"/>
                </a:lnTo>
                <a:lnTo>
                  <a:pt x="197192" y="297014"/>
                </a:lnTo>
                <a:lnTo>
                  <a:pt x="197040" y="295097"/>
                </a:lnTo>
                <a:lnTo>
                  <a:pt x="196900" y="293166"/>
                </a:lnTo>
                <a:lnTo>
                  <a:pt x="196773" y="291249"/>
                </a:lnTo>
                <a:lnTo>
                  <a:pt x="196621" y="289445"/>
                </a:lnTo>
                <a:lnTo>
                  <a:pt x="196481" y="287515"/>
                </a:lnTo>
                <a:lnTo>
                  <a:pt x="196341" y="285597"/>
                </a:lnTo>
                <a:lnTo>
                  <a:pt x="196202" y="283679"/>
                </a:lnTo>
                <a:lnTo>
                  <a:pt x="196202" y="281876"/>
                </a:lnTo>
                <a:lnTo>
                  <a:pt x="196062" y="279958"/>
                </a:lnTo>
                <a:lnTo>
                  <a:pt x="196062" y="278028"/>
                </a:lnTo>
                <a:lnTo>
                  <a:pt x="196062" y="276110"/>
                </a:lnTo>
                <a:lnTo>
                  <a:pt x="196062" y="274307"/>
                </a:lnTo>
                <a:lnTo>
                  <a:pt x="196062" y="272389"/>
                </a:lnTo>
                <a:lnTo>
                  <a:pt x="196062" y="270471"/>
                </a:lnTo>
                <a:lnTo>
                  <a:pt x="196062" y="268541"/>
                </a:lnTo>
                <a:lnTo>
                  <a:pt x="196202" y="266750"/>
                </a:lnTo>
                <a:lnTo>
                  <a:pt x="196202" y="264820"/>
                </a:lnTo>
                <a:lnTo>
                  <a:pt x="196341" y="262902"/>
                </a:lnTo>
                <a:lnTo>
                  <a:pt x="196341" y="260984"/>
                </a:lnTo>
                <a:lnTo>
                  <a:pt x="196481" y="259181"/>
                </a:lnTo>
                <a:lnTo>
                  <a:pt x="196621" y="257263"/>
                </a:lnTo>
                <a:lnTo>
                  <a:pt x="196773" y="255333"/>
                </a:lnTo>
                <a:lnTo>
                  <a:pt x="196900" y="253415"/>
                </a:lnTo>
                <a:lnTo>
                  <a:pt x="197192" y="251612"/>
                </a:lnTo>
                <a:lnTo>
                  <a:pt x="197332" y="249694"/>
                </a:lnTo>
                <a:lnTo>
                  <a:pt x="197459" y="247776"/>
                </a:lnTo>
                <a:lnTo>
                  <a:pt x="197751" y="245846"/>
                </a:lnTo>
                <a:lnTo>
                  <a:pt x="197891" y="244043"/>
                </a:lnTo>
                <a:lnTo>
                  <a:pt x="198170" y="242125"/>
                </a:lnTo>
                <a:lnTo>
                  <a:pt x="198450" y="240207"/>
                </a:lnTo>
                <a:lnTo>
                  <a:pt x="198589" y="238290"/>
                </a:lnTo>
                <a:lnTo>
                  <a:pt x="198869" y="236473"/>
                </a:lnTo>
                <a:lnTo>
                  <a:pt x="199148" y="234556"/>
                </a:lnTo>
                <a:lnTo>
                  <a:pt x="199440" y="232638"/>
                </a:lnTo>
                <a:lnTo>
                  <a:pt x="199707" y="230720"/>
                </a:lnTo>
                <a:lnTo>
                  <a:pt x="199999" y="228917"/>
                </a:lnTo>
                <a:lnTo>
                  <a:pt x="200266" y="226987"/>
                </a:lnTo>
                <a:lnTo>
                  <a:pt x="200558" y="225069"/>
                </a:lnTo>
                <a:lnTo>
                  <a:pt x="200837" y="223151"/>
                </a:lnTo>
                <a:lnTo>
                  <a:pt x="201104" y="221348"/>
                </a:lnTo>
                <a:lnTo>
                  <a:pt x="201396" y="219430"/>
                </a:lnTo>
                <a:lnTo>
                  <a:pt x="201536" y="217500"/>
                </a:lnTo>
                <a:lnTo>
                  <a:pt x="201815" y="215582"/>
                </a:lnTo>
                <a:lnTo>
                  <a:pt x="202095" y="213779"/>
                </a:lnTo>
                <a:lnTo>
                  <a:pt x="202374" y="211861"/>
                </a:lnTo>
                <a:lnTo>
                  <a:pt x="202514" y="209943"/>
                </a:lnTo>
                <a:lnTo>
                  <a:pt x="202793" y="208013"/>
                </a:lnTo>
                <a:lnTo>
                  <a:pt x="202933" y="206222"/>
                </a:lnTo>
                <a:lnTo>
                  <a:pt x="203225" y="204292"/>
                </a:lnTo>
                <a:lnTo>
                  <a:pt x="203352" y="202374"/>
                </a:lnTo>
                <a:lnTo>
                  <a:pt x="203644" y="200456"/>
                </a:lnTo>
                <a:lnTo>
                  <a:pt x="203771" y="198653"/>
                </a:lnTo>
                <a:lnTo>
                  <a:pt x="203911" y="196735"/>
                </a:lnTo>
                <a:lnTo>
                  <a:pt x="204063" y="194805"/>
                </a:lnTo>
                <a:lnTo>
                  <a:pt x="204203" y="192887"/>
                </a:lnTo>
                <a:lnTo>
                  <a:pt x="204330" y="191084"/>
                </a:lnTo>
                <a:lnTo>
                  <a:pt x="204330" y="189166"/>
                </a:lnTo>
                <a:lnTo>
                  <a:pt x="204482" y="187236"/>
                </a:lnTo>
                <a:lnTo>
                  <a:pt x="204622" y="185318"/>
                </a:lnTo>
                <a:lnTo>
                  <a:pt x="204622" y="183514"/>
                </a:lnTo>
                <a:lnTo>
                  <a:pt x="204622" y="181597"/>
                </a:lnTo>
                <a:lnTo>
                  <a:pt x="204762" y="179666"/>
                </a:lnTo>
                <a:lnTo>
                  <a:pt x="204762" y="177749"/>
                </a:lnTo>
                <a:lnTo>
                  <a:pt x="204762" y="175945"/>
                </a:lnTo>
                <a:lnTo>
                  <a:pt x="204762" y="174028"/>
                </a:lnTo>
                <a:lnTo>
                  <a:pt x="204762" y="172110"/>
                </a:lnTo>
                <a:lnTo>
                  <a:pt x="204762" y="170179"/>
                </a:lnTo>
                <a:lnTo>
                  <a:pt x="204622" y="168389"/>
                </a:lnTo>
                <a:lnTo>
                  <a:pt x="204622" y="166458"/>
                </a:lnTo>
                <a:lnTo>
                  <a:pt x="204482" y="164541"/>
                </a:lnTo>
                <a:lnTo>
                  <a:pt x="204482" y="162623"/>
                </a:lnTo>
                <a:lnTo>
                  <a:pt x="204330" y="160693"/>
                </a:lnTo>
                <a:lnTo>
                  <a:pt x="204203" y="158902"/>
                </a:lnTo>
                <a:lnTo>
                  <a:pt x="204203" y="156971"/>
                </a:lnTo>
                <a:lnTo>
                  <a:pt x="204063" y="155054"/>
                </a:lnTo>
                <a:lnTo>
                  <a:pt x="203911" y="153123"/>
                </a:lnTo>
                <a:lnTo>
                  <a:pt x="203771" y="151333"/>
                </a:lnTo>
                <a:lnTo>
                  <a:pt x="203644" y="149402"/>
                </a:lnTo>
                <a:lnTo>
                  <a:pt x="203352" y="147485"/>
                </a:lnTo>
                <a:lnTo>
                  <a:pt x="203225" y="145567"/>
                </a:lnTo>
                <a:lnTo>
                  <a:pt x="203085" y="143763"/>
                </a:lnTo>
                <a:lnTo>
                  <a:pt x="202793" y="141846"/>
                </a:lnTo>
                <a:lnTo>
                  <a:pt x="202666" y="139915"/>
                </a:lnTo>
                <a:lnTo>
                  <a:pt x="202514" y="137998"/>
                </a:lnTo>
                <a:lnTo>
                  <a:pt x="202234" y="136194"/>
                </a:lnTo>
                <a:lnTo>
                  <a:pt x="202095" y="134277"/>
                </a:lnTo>
                <a:lnTo>
                  <a:pt x="201815" y="132359"/>
                </a:lnTo>
                <a:lnTo>
                  <a:pt x="201663" y="130428"/>
                </a:lnTo>
                <a:lnTo>
                  <a:pt x="201396" y="128625"/>
                </a:lnTo>
                <a:lnTo>
                  <a:pt x="201256" y="126707"/>
                </a:lnTo>
                <a:lnTo>
                  <a:pt x="200977" y="124790"/>
                </a:lnTo>
                <a:lnTo>
                  <a:pt x="200837" y="122872"/>
                </a:lnTo>
                <a:lnTo>
                  <a:pt x="200685" y="121069"/>
                </a:lnTo>
                <a:lnTo>
                  <a:pt x="200418" y="119138"/>
                </a:lnTo>
                <a:lnTo>
                  <a:pt x="200266" y="117220"/>
                </a:lnTo>
                <a:lnTo>
                  <a:pt x="200126" y="115303"/>
                </a:lnTo>
                <a:lnTo>
                  <a:pt x="199999" y="113499"/>
                </a:lnTo>
                <a:lnTo>
                  <a:pt x="199999" y="111569"/>
                </a:lnTo>
                <a:lnTo>
                  <a:pt x="199847" y="109651"/>
                </a:lnTo>
                <a:lnTo>
                  <a:pt x="199707" y="107734"/>
                </a:lnTo>
                <a:lnTo>
                  <a:pt x="199707" y="105930"/>
                </a:lnTo>
                <a:lnTo>
                  <a:pt x="199567" y="104012"/>
                </a:lnTo>
                <a:lnTo>
                  <a:pt x="199567" y="102082"/>
                </a:lnTo>
                <a:lnTo>
                  <a:pt x="199567" y="100164"/>
                </a:lnTo>
                <a:lnTo>
                  <a:pt x="199567" y="98361"/>
                </a:lnTo>
                <a:lnTo>
                  <a:pt x="199567" y="96443"/>
                </a:lnTo>
                <a:lnTo>
                  <a:pt x="199707" y="94526"/>
                </a:lnTo>
                <a:lnTo>
                  <a:pt x="199707" y="92595"/>
                </a:lnTo>
                <a:lnTo>
                  <a:pt x="199847" y="90804"/>
                </a:lnTo>
                <a:lnTo>
                  <a:pt x="199999" y="88874"/>
                </a:lnTo>
                <a:lnTo>
                  <a:pt x="200126" y="86956"/>
                </a:lnTo>
                <a:lnTo>
                  <a:pt x="200126" y="85039"/>
                </a:lnTo>
                <a:lnTo>
                  <a:pt x="200418" y="83235"/>
                </a:lnTo>
                <a:lnTo>
                  <a:pt x="200558" y="81318"/>
                </a:lnTo>
                <a:lnTo>
                  <a:pt x="200685" y="79387"/>
                </a:lnTo>
                <a:lnTo>
                  <a:pt x="200837" y="77469"/>
                </a:lnTo>
                <a:lnTo>
                  <a:pt x="201104" y="75666"/>
                </a:lnTo>
                <a:lnTo>
                  <a:pt x="201256" y="73748"/>
                </a:lnTo>
                <a:lnTo>
                  <a:pt x="201396" y="71831"/>
                </a:lnTo>
                <a:lnTo>
                  <a:pt x="201663" y="69900"/>
                </a:lnTo>
                <a:lnTo>
                  <a:pt x="201815" y="68097"/>
                </a:lnTo>
                <a:lnTo>
                  <a:pt x="202095" y="66179"/>
                </a:lnTo>
                <a:lnTo>
                  <a:pt x="202234" y="64249"/>
                </a:lnTo>
                <a:lnTo>
                  <a:pt x="202514" y="62344"/>
                </a:lnTo>
                <a:lnTo>
                  <a:pt x="202666" y="60528"/>
                </a:lnTo>
                <a:lnTo>
                  <a:pt x="202933" y="58610"/>
                </a:lnTo>
                <a:lnTo>
                  <a:pt x="203085" y="56692"/>
                </a:lnTo>
                <a:lnTo>
                  <a:pt x="203352" y="54775"/>
                </a:lnTo>
                <a:lnTo>
                  <a:pt x="203504" y="52971"/>
                </a:lnTo>
                <a:lnTo>
                  <a:pt x="203644" y="51041"/>
                </a:lnTo>
                <a:lnTo>
                  <a:pt x="203771" y="49123"/>
                </a:lnTo>
                <a:lnTo>
                  <a:pt x="204063" y="47205"/>
                </a:lnTo>
                <a:lnTo>
                  <a:pt x="204203" y="45402"/>
                </a:lnTo>
                <a:lnTo>
                  <a:pt x="204330" y="43484"/>
                </a:lnTo>
                <a:lnTo>
                  <a:pt x="204482" y="41554"/>
                </a:lnTo>
                <a:lnTo>
                  <a:pt x="204622" y="39636"/>
                </a:lnTo>
                <a:lnTo>
                  <a:pt x="204622" y="37833"/>
                </a:lnTo>
                <a:lnTo>
                  <a:pt x="204762" y="35915"/>
                </a:lnTo>
                <a:lnTo>
                  <a:pt x="204901" y="33997"/>
                </a:lnTo>
                <a:lnTo>
                  <a:pt x="205041" y="32067"/>
                </a:lnTo>
                <a:lnTo>
                  <a:pt x="205041" y="30276"/>
                </a:lnTo>
                <a:lnTo>
                  <a:pt x="205181" y="28346"/>
                </a:lnTo>
                <a:lnTo>
                  <a:pt x="205181" y="26428"/>
                </a:lnTo>
                <a:lnTo>
                  <a:pt x="205333" y="24510"/>
                </a:lnTo>
                <a:lnTo>
                  <a:pt x="205333" y="22694"/>
                </a:lnTo>
                <a:lnTo>
                  <a:pt x="205333" y="20789"/>
                </a:lnTo>
                <a:lnTo>
                  <a:pt x="205460" y="18859"/>
                </a:lnTo>
                <a:lnTo>
                  <a:pt x="205460" y="16941"/>
                </a:lnTo>
                <a:lnTo>
                  <a:pt x="205460" y="15138"/>
                </a:lnTo>
                <a:lnTo>
                  <a:pt x="205600" y="13207"/>
                </a:lnTo>
                <a:lnTo>
                  <a:pt x="205600" y="11290"/>
                </a:lnTo>
                <a:lnTo>
                  <a:pt x="205600" y="1803"/>
                </a:lnTo>
                <a:lnTo>
                  <a:pt x="205739" y="0"/>
                </a:lnTo>
                <a:lnTo>
                  <a:pt x="205879" y="0"/>
                </a:lnTo>
                <a:lnTo>
                  <a:pt x="205879" y="1803"/>
                </a:lnTo>
                <a:lnTo>
                  <a:pt x="205879" y="3721"/>
                </a:lnTo>
                <a:lnTo>
                  <a:pt x="205879" y="5651"/>
                </a:lnTo>
                <a:lnTo>
                  <a:pt x="205879" y="7569"/>
                </a:lnTo>
                <a:lnTo>
                  <a:pt x="205879" y="9372"/>
                </a:lnTo>
                <a:lnTo>
                  <a:pt x="205879" y="11290"/>
                </a:lnTo>
                <a:lnTo>
                  <a:pt x="206019" y="13207"/>
                </a:lnTo>
                <a:lnTo>
                  <a:pt x="206019" y="15138"/>
                </a:lnTo>
                <a:lnTo>
                  <a:pt x="206019" y="16941"/>
                </a:lnTo>
                <a:lnTo>
                  <a:pt x="206019" y="18859"/>
                </a:lnTo>
                <a:lnTo>
                  <a:pt x="206159" y="20789"/>
                </a:lnTo>
                <a:lnTo>
                  <a:pt x="206159" y="22694"/>
                </a:lnTo>
                <a:lnTo>
                  <a:pt x="206159" y="24510"/>
                </a:lnTo>
                <a:lnTo>
                  <a:pt x="206311" y="26428"/>
                </a:lnTo>
                <a:lnTo>
                  <a:pt x="206311" y="28346"/>
                </a:lnTo>
                <a:lnTo>
                  <a:pt x="206438" y="30276"/>
                </a:lnTo>
                <a:lnTo>
                  <a:pt x="206578" y="32067"/>
                </a:lnTo>
                <a:lnTo>
                  <a:pt x="206578" y="33997"/>
                </a:lnTo>
                <a:lnTo>
                  <a:pt x="206730" y="35915"/>
                </a:lnTo>
                <a:lnTo>
                  <a:pt x="206870" y="37833"/>
                </a:lnTo>
                <a:lnTo>
                  <a:pt x="206997" y="39636"/>
                </a:lnTo>
                <a:lnTo>
                  <a:pt x="206997" y="41554"/>
                </a:lnTo>
                <a:lnTo>
                  <a:pt x="207149" y="43484"/>
                </a:lnTo>
                <a:lnTo>
                  <a:pt x="207289" y="45402"/>
                </a:lnTo>
                <a:lnTo>
                  <a:pt x="207556" y="47205"/>
                </a:lnTo>
                <a:lnTo>
                  <a:pt x="207708" y="49123"/>
                </a:lnTo>
                <a:lnTo>
                  <a:pt x="207848" y="51041"/>
                </a:lnTo>
                <a:lnTo>
                  <a:pt x="207975" y="52971"/>
                </a:lnTo>
                <a:lnTo>
                  <a:pt x="208127" y="54775"/>
                </a:lnTo>
                <a:lnTo>
                  <a:pt x="208406" y="56692"/>
                </a:lnTo>
                <a:lnTo>
                  <a:pt x="208546" y="58610"/>
                </a:lnTo>
                <a:lnTo>
                  <a:pt x="208826" y="60528"/>
                </a:lnTo>
                <a:lnTo>
                  <a:pt x="208978" y="62344"/>
                </a:lnTo>
                <a:lnTo>
                  <a:pt x="209245" y="64249"/>
                </a:lnTo>
                <a:lnTo>
                  <a:pt x="209384" y="66179"/>
                </a:lnTo>
                <a:lnTo>
                  <a:pt x="209664" y="68097"/>
                </a:lnTo>
                <a:lnTo>
                  <a:pt x="209803" y="69900"/>
                </a:lnTo>
                <a:lnTo>
                  <a:pt x="210096" y="71831"/>
                </a:lnTo>
                <a:lnTo>
                  <a:pt x="210223" y="73748"/>
                </a:lnTo>
                <a:lnTo>
                  <a:pt x="210375" y="75666"/>
                </a:lnTo>
                <a:lnTo>
                  <a:pt x="210642" y="77469"/>
                </a:lnTo>
                <a:lnTo>
                  <a:pt x="210794" y="79387"/>
                </a:lnTo>
                <a:lnTo>
                  <a:pt x="210934" y="81318"/>
                </a:lnTo>
                <a:lnTo>
                  <a:pt x="211200" y="83235"/>
                </a:lnTo>
                <a:lnTo>
                  <a:pt x="211353" y="85039"/>
                </a:lnTo>
                <a:lnTo>
                  <a:pt x="211493" y="86956"/>
                </a:lnTo>
                <a:lnTo>
                  <a:pt x="211493" y="88874"/>
                </a:lnTo>
                <a:lnTo>
                  <a:pt x="211632" y="90804"/>
                </a:lnTo>
                <a:lnTo>
                  <a:pt x="211772" y="92595"/>
                </a:lnTo>
                <a:lnTo>
                  <a:pt x="211772" y="94526"/>
                </a:lnTo>
                <a:lnTo>
                  <a:pt x="211912" y="96443"/>
                </a:lnTo>
                <a:lnTo>
                  <a:pt x="211912" y="98361"/>
                </a:lnTo>
                <a:lnTo>
                  <a:pt x="211912" y="100164"/>
                </a:lnTo>
                <a:lnTo>
                  <a:pt x="211912" y="102082"/>
                </a:lnTo>
                <a:lnTo>
                  <a:pt x="211912" y="104012"/>
                </a:lnTo>
                <a:lnTo>
                  <a:pt x="211772" y="105930"/>
                </a:lnTo>
                <a:lnTo>
                  <a:pt x="211772" y="107734"/>
                </a:lnTo>
                <a:lnTo>
                  <a:pt x="211632" y="109651"/>
                </a:lnTo>
                <a:lnTo>
                  <a:pt x="211632" y="111569"/>
                </a:lnTo>
                <a:lnTo>
                  <a:pt x="211493" y="113499"/>
                </a:lnTo>
                <a:lnTo>
                  <a:pt x="211353" y="115303"/>
                </a:lnTo>
                <a:lnTo>
                  <a:pt x="211200" y="117220"/>
                </a:lnTo>
                <a:lnTo>
                  <a:pt x="211073" y="119138"/>
                </a:lnTo>
                <a:lnTo>
                  <a:pt x="210794" y="121069"/>
                </a:lnTo>
                <a:lnTo>
                  <a:pt x="210642" y="122872"/>
                </a:lnTo>
                <a:lnTo>
                  <a:pt x="210515" y="124790"/>
                </a:lnTo>
                <a:lnTo>
                  <a:pt x="210223" y="126707"/>
                </a:lnTo>
                <a:lnTo>
                  <a:pt x="210096" y="128625"/>
                </a:lnTo>
                <a:lnTo>
                  <a:pt x="209803" y="130428"/>
                </a:lnTo>
                <a:lnTo>
                  <a:pt x="209664" y="132359"/>
                </a:lnTo>
                <a:lnTo>
                  <a:pt x="209384" y="134277"/>
                </a:lnTo>
                <a:lnTo>
                  <a:pt x="209245" y="136194"/>
                </a:lnTo>
                <a:lnTo>
                  <a:pt x="209105" y="137998"/>
                </a:lnTo>
                <a:lnTo>
                  <a:pt x="208826" y="139915"/>
                </a:lnTo>
                <a:lnTo>
                  <a:pt x="208686" y="141846"/>
                </a:lnTo>
                <a:lnTo>
                  <a:pt x="208406" y="143763"/>
                </a:lnTo>
                <a:lnTo>
                  <a:pt x="208267" y="145567"/>
                </a:lnTo>
                <a:lnTo>
                  <a:pt x="208127" y="147485"/>
                </a:lnTo>
                <a:lnTo>
                  <a:pt x="207975" y="149402"/>
                </a:lnTo>
                <a:lnTo>
                  <a:pt x="207708" y="151333"/>
                </a:lnTo>
                <a:lnTo>
                  <a:pt x="207556" y="153123"/>
                </a:lnTo>
                <a:lnTo>
                  <a:pt x="207429" y="155054"/>
                </a:lnTo>
                <a:lnTo>
                  <a:pt x="207289" y="156971"/>
                </a:lnTo>
                <a:lnTo>
                  <a:pt x="207289" y="158902"/>
                </a:lnTo>
                <a:lnTo>
                  <a:pt x="207149" y="160693"/>
                </a:lnTo>
                <a:lnTo>
                  <a:pt x="206997" y="162623"/>
                </a:lnTo>
                <a:lnTo>
                  <a:pt x="206997" y="164541"/>
                </a:lnTo>
                <a:lnTo>
                  <a:pt x="206870" y="166458"/>
                </a:lnTo>
                <a:lnTo>
                  <a:pt x="206870" y="168389"/>
                </a:lnTo>
                <a:lnTo>
                  <a:pt x="206870" y="170179"/>
                </a:lnTo>
                <a:lnTo>
                  <a:pt x="206730" y="172110"/>
                </a:lnTo>
                <a:lnTo>
                  <a:pt x="206730" y="174028"/>
                </a:lnTo>
                <a:lnTo>
                  <a:pt x="206730" y="175945"/>
                </a:lnTo>
                <a:lnTo>
                  <a:pt x="206730" y="177749"/>
                </a:lnTo>
                <a:lnTo>
                  <a:pt x="206730" y="179666"/>
                </a:lnTo>
                <a:lnTo>
                  <a:pt x="206870" y="181597"/>
                </a:lnTo>
                <a:lnTo>
                  <a:pt x="206870" y="183514"/>
                </a:lnTo>
                <a:lnTo>
                  <a:pt x="206997" y="185318"/>
                </a:lnTo>
                <a:lnTo>
                  <a:pt x="206997" y="187236"/>
                </a:lnTo>
                <a:lnTo>
                  <a:pt x="207149" y="189166"/>
                </a:lnTo>
                <a:lnTo>
                  <a:pt x="207149" y="191084"/>
                </a:lnTo>
                <a:lnTo>
                  <a:pt x="207289" y="192887"/>
                </a:lnTo>
                <a:lnTo>
                  <a:pt x="207429" y="194805"/>
                </a:lnTo>
                <a:lnTo>
                  <a:pt x="207556" y="196735"/>
                </a:lnTo>
                <a:lnTo>
                  <a:pt x="207708" y="198653"/>
                </a:lnTo>
                <a:lnTo>
                  <a:pt x="207975" y="200456"/>
                </a:lnTo>
                <a:lnTo>
                  <a:pt x="208127" y="202374"/>
                </a:lnTo>
                <a:lnTo>
                  <a:pt x="208267" y="204292"/>
                </a:lnTo>
                <a:lnTo>
                  <a:pt x="208546" y="206222"/>
                </a:lnTo>
                <a:lnTo>
                  <a:pt x="208686" y="208013"/>
                </a:lnTo>
                <a:lnTo>
                  <a:pt x="208978" y="209943"/>
                </a:lnTo>
                <a:lnTo>
                  <a:pt x="209105" y="211861"/>
                </a:lnTo>
                <a:lnTo>
                  <a:pt x="209384" y="213779"/>
                </a:lnTo>
                <a:lnTo>
                  <a:pt x="209664" y="215582"/>
                </a:lnTo>
                <a:lnTo>
                  <a:pt x="209956" y="217500"/>
                </a:lnTo>
                <a:lnTo>
                  <a:pt x="210223" y="219430"/>
                </a:lnTo>
                <a:lnTo>
                  <a:pt x="210375" y="221348"/>
                </a:lnTo>
                <a:lnTo>
                  <a:pt x="210642" y="223151"/>
                </a:lnTo>
                <a:lnTo>
                  <a:pt x="210934" y="225069"/>
                </a:lnTo>
                <a:lnTo>
                  <a:pt x="211200" y="226987"/>
                </a:lnTo>
                <a:lnTo>
                  <a:pt x="211493" y="228917"/>
                </a:lnTo>
                <a:lnTo>
                  <a:pt x="211772" y="230720"/>
                </a:lnTo>
                <a:lnTo>
                  <a:pt x="212051" y="232638"/>
                </a:lnTo>
                <a:lnTo>
                  <a:pt x="212331" y="234556"/>
                </a:lnTo>
                <a:lnTo>
                  <a:pt x="212623" y="236473"/>
                </a:lnTo>
                <a:lnTo>
                  <a:pt x="212890" y="238290"/>
                </a:lnTo>
                <a:lnTo>
                  <a:pt x="213029" y="240207"/>
                </a:lnTo>
                <a:lnTo>
                  <a:pt x="213309" y="242125"/>
                </a:lnTo>
                <a:lnTo>
                  <a:pt x="213601" y="244043"/>
                </a:lnTo>
                <a:lnTo>
                  <a:pt x="213740" y="245846"/>
                </a:lnTo>
                <a:lnTo>
                  <a:pt x="214020" y="247776"/>
                </a:lnTo>
                <a:lnTo>
                  <a:pt x="214160" y="249694"/>
                </a:lnTo>
                <a:lnTo>
                  <a:pt x="214439" y="251612"/>
                </a:lnTo>
                <a:lnTo>
                  <a:pt x="214579" y="253415"/>
                </a:lnTo>
                <a:lnTo>
                  <a:pt x="214718" y="255333"/>
                </a:lnTo>
                <a:lnTo>
                  <a:pt x="214858" y="257263"/>
                </a:lnTo>
                <a:lnTo>
                  <a:pt x="214998" y="259181"/>
                </a:lnTo>
                <a:lnTo>
                  <a:pt x="215137" y="260984"/>
                </a:lnTo>
                <a:lnTo>
                  <a:pt x="215137" y="262902"/>
                </a:lnTo>
                <a:lnTo>
                  <a:pt x="215277" y="264820"/>
                </a:lnTo>
                <a:lnTo>
                  <a:pt x="215417" y="266750"/>
                </a:lnTo>
                <a:lnTo>
                  <a:pt x="215417" y="268541"/>
                </a:lnTo>
                <a:lnTo>
                  <a:pt x="215417" y="270471"/>
                </a:lnTo>
                <a:lnTo>
                  <a:pt x="215417" y="279958"/>
                </a:lnTo>
                <a:lnTo>
                  <a:pt x="215277" y="281876"/>
                </a:lnTo>
                <a:lnTo>
                  <a:pt x="215277" y="283679"/>
                </a:lnTo>
                <a:lnTo>
                  <a:pt x="215137" y="285597"/>
                </a:lnTo>
                <a:lnTo>
                  <a:pt x="214998" y="287515"/>
                </a:lnTo>
                <a:lnTo>
                  <a:pt x="214858" y="289445"/>
                </a:lnTo>
                <a:lnTo>
                  <a:pt x="214718" y="291249"/>
                </a:lnTo>
                <a:lnTo>
                  <a:pt x="214579" y="293166"/>
                </a:lnTo>
                <a:lnTo>
                  <a:pt x="214439" y="295097"/>
                </a:lnTo>
                <a:lnTo>
                  <a:pt x="214299" y="297014"/>
                </a:lnTo>
                <a:lnTo>
                  <a:pt x="214160" y="298818"/>
                </a:lnTo>
                <a:lnTo>
                  <a:pt x="213867" y="300735"/>
                </a:lnTo>
                <a:lnTo>
                  <a:pt x="213740" y="302653"/>
                </a:lnTo>
                <a:lnTo>
                  <a:pt x="213448" y="304571"/>
                </a:lnTo>
                <a:lnTo>
                  <a:pt x="213182" y="306374"/>
                </a:lnTo>
                <a:lnTo>
                  <a:pt x="212890" y="308305"/>
                </a:lnTo>
                <a:lnTo>
                  <a:pt x="212750" y="310222"/>
                </a:lnTo>
                <a:lnTo>
                  <a:pt x="212470" y="312140"/>
                </a:lnTo>
                <a:lnTo>
                  <a:pt x="212204" y="313943"/>
                </a:lnTo>
                <a:lnTo>
                  <a:pt x="211912" y="315861"/>
                </a:lnTo>
                <a:lnTo>
                  <a:pt x="211632" y="317792"/>
                </a:lnTo>
                <a:lnTo>
                  <a:pt x="211353" y="319709"/>
                </a:lnTo>
                <a:lnTo>
                  <a:pt x="211073" y="321513"/>
                </a:lnTo>
                <a:lnTo>
                  <a:pt x="210794" y="323430"/>
                </a:lnTo>
                <a:lnTo>
                  <a:pt x="210515" y="325348"/>
                </a:lnTo>
                <a:lnTo>
                  <a:pt x="210375" y="327278"/>
                </a:lnTo>
                <a:lnTo>
                  <a:pt x="210096" y="329069"/>
                </a:lnTo>
                <a:lnTo>
                  <a:pt x="209803" y="331000"/>
                </a:lnTo>
                <a:lnTo>
                  <a:pt x="209537" y="332917"/>
                </a:lnTo>
                <a:lnTo>
                  <a:pt x="209245" y="334848"/>
                </a:lnTo>
                <a:lnTo>
                  <a:pt x="209105" y="336765"/>
                </a:lnTo>
                <a:lnTo>
                  <a:pt x="208826" y="338569"/>
                </a:lnTo>
                <a:lnTo>
                  <a:pt x="208686" y="340486"/>
                </a:lnTo>
                <a:lnTo>
                  <a:pt x="208406" y="342404"/>
                </a:lnTo>
                <a:lnTo>
                  <a:pt x="208267" y="344335"/>
                </a:lnTo>
                <a:lnTo>
                  <a:pt x="208127" y="346138"/>
                </a:lnTo>
                <a:lnTo>
                  <a:pt x="207975" y="348056"/>
                </a:lnTo>
                <a:lnTo>
                  <a:pt x="207848" y="349973"/>
                </a:lnTo>
                <a:lnTo>
                  <a:pt x="207708" y="351891"/>
                </a:lnTo>
                <a:lnTo>
                  <a:pt x="207556" y="353694"/>
                </a:lnTo>
                <a:lnTo>
                  <a:pt x="207429" y="355625"/>
                </a:lnTo>
                <a:lnTo>
                  <a:pt x="207429" y="357543"/>
                </a:lnTo>
                <a:lnTo>
                  <a:pt x="207289" y="359460"/>
                </a:lnTo>
                <a:lnTo>
                  <a:pt x="207289" y="370751"/>
                </a:lnTo>
                <a:lnTo>
                  <a:pt x="207429" y="372681"/>
                </a:lnTo>
                <a:lnTo>
                  <a:pt x="207556" y="374599"/>
                </a:lnTo>
                <a:lnTo>
                  <a:pt x="207556" y="376402"/>
                </a:lnTo>
                <a:lnTo>
                  <a:pt x="207708" y="378320"/>
                </a:lnTo>
                <a:lnTo>
                  <a:pt x="207975" y="380237"/>
                </a:lnTo>
                <a:lnTo>
                  <a:pt x="208127" y="382168"/>
                </a:lnTo>
                <a:lnTo>
                  <a:pt x="208406" y="383959"/>
                </a:lnTo>
                <a:lnTo>
                  <a:pt x="208686" y="385889"/>
                </a:lnTo>
                <a:lnTo>
                  <a:pt x="208978" y="387807"/>
                </a:lnTo>
                <a:lnTo>
                  <a:pt x="209245" y="389724"/>
                </a:lnTo>
                <a:lnTo>
                  <a:pt x="209537" y="391528"/>
                </a:lnTo>
                <a:lnTo>
                  <a:pt x="209956" y="393445"/>
                </a:lnTo>
                <a:lnTo>
                  <a:pt x="210375" y="395376"/>
                </a:lnTo>
                <a:lnTo>
                  <a:pt x="210794" y="397294"/>
                </a:lnTo>
                <a:lnTo>
                  <a:pt x="211200" y="399097"/>
                </a:lnTo>
                <a:lnTo>
                  <a:pt x="211632" y="401015"/>
                </a:lnTo>
                <a:lnTo>
                  <a:pt x="212204" y="402932"/>
                </a:lnTo>
                <a:lnTo>
                  <a:pt x="212750" y="404863"/>
                </a:lnTo>
                <a:lnTo>
                  <a:pt x="213309" y="406653"/>
                </a:lnTo>
                <a:lnTo>
                  <a:pt x="213867" y="408584"/>
                </a:lnTo>
                <a:lnTo>
                  <a:pt x="214439" y="410502"/>
                </a:lnTo>
                <a:lnTo>
                  <a:pt x="214998" y="412419"/>
                </a:lnTo>
                <a:lnTo>
                  <a:pt x="215696" y="414223"/>
                </a:lnTo>
                <a:lnTo>
                  <a:pt x="216268" y="416140"/>
                </a:lnTo>
                <a:lnTo>
                  <a:pt x="216966" y="418071"/>
                </a:lnTo>
                <a:lnTo>
                  <a:pt x="217665" y="419988"/>
                </a:lnTo>
                <a:lnTo>
                  <a:pt x="218363" y="421805"/>
                </a:lnTo>
                <a:lnTo>
                  <a:pt x="219074" y="423710"/>
                </a:lnTo>
                <a:lnTo>
                  <a:pt x="219621" y="425627"/>
                </a:lnTo>
                <a:lnTo>
                  <a:pt x="220332" y="427558"/>
                </a:lnTo>
                <a:lnTo>
                  <a:pt x="221030" y="429361"/>
                </a:lnTo>
                <a:lnTo>
                  <a:pt x="221741" y="431279"/>
                </a:lnTo>
                <a:lnTo>
                  <a:pt x="222288" y="433196"/>
                </a:lnTo>
                <a:lnTo>
                  <a:pt x="222986" y="435127"/>
                </a:lnTo>
                <a:lnTo>
                  <a:pt x="223558" y="436930"/>
                </a:lnTo>
                <a:lnTo>
                  <a:pt x="224116" y="438848"/>
                </a:lnTo>
                <a:lnTo>
                  <a:pt x="224815" y="440778"/>
                </a:lnTo>
                <a:lnTo>
                  <a:pt x="225386" y="442683"/>
                </a:lnTo>
                <a:lnTo>
                  <a:pt x="225805" y="444499"/>
                </a:lnTo>
                <a:lnTo>
                  <a:pt x="226364" y="446417"/>
                </a:lnTo>
                <a:lnTo>
                  <a:pt x="226923" y="448348"/>
                </a:lnTo>
                <a:lnTo>
                  <a:pt x="227342" y="450265"/>
                </a:lnTo>
                <a:lnTo>
                  <a:pt x="227901" y="452069"/>
                </a:lnTo>
                <a:lnTo>
                  <a:pt x="228320" y="453986"/>
                </a:lnTo>
                <a:lnTo>
                  <a:pt x="228879" y="455904"/>
                </a:lnTo>
                <a:lnTo>
                  <a:pt x="229298" y="457834"/>
                </a:lnTo>
                <a:lnTo>
                  <a:pt x="229857" y="459625"/>
                </a:lnTo>
                <a:lnTo>
                  <a:pt x="230276" y="461556"/>
                </a:lnTo>
                <a:lnTo>
                  <a:pt x="230847" y="463473"/>
                </a:lnTo>
                <a:lnTo>
                  <a:pt x="231266" y="465391"/>
                </a:lnTo>
                <a:lnTo>
                  <a:pt x="231825" y="467194"/>
                </a:lnTo>
                <a:lnTo>
                  <a:pt x="232384" y="469112"/>
                </a:lnTo>
                <a:lnTo>
                  <a:pt x="233095" y="471042"/>
                </a:lnTo>
                <a:lnTo>
                  <a:pt x="233794" y="472960"/>
                </a:lnTo>
                <a:lnTo>
                  <a:pt x="234492" y="474764"/>
                </a:lnTo>
                <a:lnTo>
                  <a:pt x="235343" y="476681"/>
                </a:lnTo>
                <a:lnTo>
                  <a:pt x="236169" y="478599"/>
                </a:lnTo>
                <a:lnTo>
                  <a:pt x="248107" y="495655"/>
                </a:lnTo>
                <a:lnTo>
                  <a:pt x="249923" y="497573"/>
                </a:lnTo>
                <a:lnTo>
                  <a:pt x="260870" y="506945"/>
                </a:lnTo>
                <a:lnTo>
                  <a:pt x="263385" y="508863"/>
                </a:lnTo>
                <a:lnTo>
                  <a:pt x="266052" y="510793"/>
                </a:lnTo>
                <a:lnTo>
                  <a:pt x="268719" y="512711"/>
                </a:lnTo>
                <a:lnTo>
                  <a:pt x="271513" y="514515"/>
                </a:lnTo>
                <a:lnTo>
                  <a:pt x="274472" y="516432"/>
                </a:lnTo>
                <a:lnTo>
                  <a:pt x="277406" y="518350"/>
                </a:lnTo>
                <a:lnTo>
                  <a:pt x="280352" y="520280"/>
                </a:lnTo>
                <a:lnTo>
                  <a:pt x="283438" y="522071"/>
                </a:lnTo>
                <a:lnTo>
                  <a:pt x="286664" y="524001"/>
                </a:lnTo>
                <a:lnTo>
                  <a:pt x="289750" y="525919"/>
                </a:lnTo>
                <a:lnTo>
                  <a:pt x="292976" y="527837"/>
                </a:lnTo>
                <a:lnTo>
                  <a:pt x="296354" y="529640"/>
                </a:lnTo>
                <a:lnTo>
                  <a:pt x="299567" y="531558"/>
                </a:lnTo>
                <a:lnTo>
                  <a:pt x="302793" y="533488"/>
                </a:lnTo>
                <a:lnTo>
                  <a:pt x="306158" y="535406"/>
                </a:lnTo>
                <a:lnTo>
                  <a:pt x="309384" y="537209"/>
                </a:lnTo>
                <a:lnTo>
                  <a:pt x="312762" y="539127"/>
                </a:lnTo>
                <a:lnTo>
                  <a:pt x="315975" y="541045"/>
                </a:lnTo>
                <a:lnTo>
                  <a:pt x="319201" y="542975"/>
                </a:lnTo>
                <a:lnTo>
                  <a:pt x="322427" y="544779"/>
                </a:lnTo>
                <a:lnTo>
                  <a:pt x="325513" y="546696"/>
                </a:lnTo>
                <a:lnTo>
                  <a:pt x="328612" y="548614"/>
                </a:lnTo>
                <a:lnTo>
                  <a:pt x="331685" y="550532"/>
                </a:lnTo>
                <a:lnTo>
                  <a:pt x="334632" y="552348"/>
                </a:lnTo>
                <a:lnTo>
                  <a:pt x="337578" y="554266"/>
                </a:lnTo>
                <a:lnTo>
                  <a:pt x="340372" y="556196"/>
                </a:lnTo>
                <a:lnTo>
                  <a:pt x="343039" y="558101"/>
                </a:lnTo>
                <a:lnTo>
                  <a:pt x="345706" y="559917"/>
                </a:lnTo>
                <a:lnTo>
                  <a:pt x="348373" y="561835"/>
                </a:lnTo>
                <a:lnTo>
                  <a:pt x="350900" y="563752"/>
                </a:lnTo>
                <a:lnTo>
                  <a:pt x="353288" y="565670"/>
                </a:lnTo>
                <a:lnTo>
                  <a:pt x="355536" y="567474"/>
                </a:lnTo>
                <a:lnTo>
                  <a:pt x="367449" y="578891"/>
                </a:lnTo>
                <a:lnTo>
                  <a:pt x="369138" y="580809"/>
                </a:lnTo>
                <a:lnTo>
                  <a:pt x="370814" y="582612"/>
                </a:lnTo>
                <a:lnTo>
                  <a:pt x="372363" y="584530"/>
                </a:lnTo>
                <a:lnTo>
                  <a:pt x="373760" y="586460"/>
                </a:lnTo>
                <a:lnTo>
                  <a:pt x="375170" y="588378"/>
                </a:lnTo>
                <a:lnTo>
                  <a:pt x="376567" y="590181"/>
                </a:lnTo>
                <a:lnTo>
                  <a:pt x="377837" y="592099"/>
                </a:lnTo>
                <a:lnTo>
                  <a:pt x="379094" y="594017"/>
                </a:lnTo>
                <a:lnTo>
                  <a:pt x="380352" y="595947"/>
                </a:lnTo>
                <a:lnTo>
                  <a:pt x="381609" y="597738"/>
                </a:lnTo>
                <a:lnTo>
                  <a:pt x="382739" y="599668"/>
                </a:lnTo>
                <a:lnTo>
                  <a:pt x="383857" y="601586"/>
                </a:lnTo>
                <a:lnTo>
                  <a:pt x="384987" y="603503"/>
                </a:lnTo>
                <a:lnTo>
                  <a:pt x="386105" y="605307"/>
                </a:lnTo>
                <a:lnTo>
                  <a:pt x="387222" y="607225"/>
                </a:lnTo>
                <a:lnTo>
                  <a:pt x="388353" y="609155"/>
                </a:lnTo>
                <a:lnTo>
                  <a:pt x="389470" y="611073"/>
                </a:lnTo>
                <a:lnTo>
                  <a:pt x="390728" y="612876"/>
                </a:lnTo>
                <a:lnTo>
                  <a:pt x="391858" y="614794"/>
                </a:lnTo>
                <a:lnTo>
                  <a:pt x="392976" y="616711"/>
                </a:lnTo>
                <a:lnTo>
                  <a:pt x="394106" y="618642"/>
                </a:lnTo>
                <a:lnTo>
                  <a:pt x="395350" y="620433"/>
                </a:lnTo>
                <a:lnTo>
                  <a:pt x="396481" y="622363"/>
                </a:lnTo>
                <a:lnTo>
                  <a:pt x="397598" y="624281"/>
                </a:lnTo>
                <a:lnTo>
                  <a:pt x="398868" y="626198"/>
                </a:lnTo>
                <a:lnTo>
                  <a:pt x="399999" y="628002"/>
                </a:lnTo>
                <a:lnTo>
                  <a:pt x="401116" y="629919"/>
                </a:lnTo>
                <a:lnTo>
                  <a:pt x="402221" y="631850"/>
                </a:lnTo>
                <a:lnTo>
                  <a:pt x="403351" y="633768"/>
                </a:lnTo>
                <a:lnTo>
                  <a:pt x="404469" y="635571"/>
                </a:lnTo>
                <a:lnTo>
                  <a:pt x="405460" y="637489"/>
                </a:lnTo>
                <a:lnTo>
                  <a:pt x="406438" y="639406"/>
                </a:lnTo>
                <a:lnTo>
                  <a:pt x="407428" y="641337"/>
                </a:lnTo>
                <a:lnTo>
                  <a:pt x="408266" y="643127"/>
                </a:lnTo>
                <a:lnTo>
                  <a:pt x="408965" y="645058"/>
                </a:lnTo>
                <a:lnTo>
                  <a:pt x="409663" y="646976"/>
                </a:lnTo>
                <a:lnTo>
                  <a:pt x="410222" y="648906"/>
                </a:lnTo>
                <a:lnTo>
                  <a:pt x="410781" y="650709"/>
                </a:lnTo>
                <a:lnTo>
                  <a:pt x="411073" y="652627"/>
                </a:lnTo>
                <a:lnTo>
                  <a:pt x="411340" y="654545"/>
                </a:lnTo>
                <a:lnTo>
                  <a:pt x="411492" y="656462"/>
                </a:lnTo>
                <a:lnTo>
                  <a:pt x="411492" y="658279"/>
                </a:lnTo>
                <a:lnTo>
                  <a:pt x="394931" y="686739"/>
                </a:lnTo>
                <a:lnTo>
                  <a:pt x="392976" y="688657"/>
                </a:lnTo>
                <a:lnTo>
                  <a:pt x="390867" y="690460"/>
                </a:lnTo>
                <a:lnTo>
                  <a:pt x="388632" y="692378"/>
                </a:lnTo>
                <a:lnTo>
                  <a:pt x="386384" y="694308"/>
                </a:lnTo>
                <a:lnTo>
                  <a:pt x="383997" y="696226"/>
                </a:lnTo>
                <a:lnTo>
                  <a:pt x="381609" y="698030"/>
                </a:lnTo>
                <a:lnTo>
                  <a:pt x="379094" y="699947"/>
                </a:lnTo>
                <a:lnTo>
                  <a:pt x="376567" y="701865"/>
                </a:lnTo>
                <a:lnTo>
                  <a:pt x="374040" y="703795"/>
                </a:lnTo>
                <a:lnTo>
                  <a:pt x="371513" y="705586"/>
                </a:lnTo>
                <a:lnTo>
                  <a:pt x="368846" y="707516"/>
                </a:lnTo>
                <a:lnTo>
                  <a:pt x="366191" y="709434"/>
                </a:lnTo>
                <a:lnTo>
                  <a:pt x="363664" y="711365"/>
                </a:lnTo>
                <a:lnTo>
                  <a:pt x="360997" y="713155"/>
                </a:lnTo>
                <a:lnTo>
                  <a:pt x="358330" y="715073"/>
                </a:lnTo>
                <a:lnTo>
                  <a:pt x="355663" y="717003"/>
                </a:lnTo>
                <a:lnTo>
                  <a:pt x="352996" y="718921"/>
                </a:lnTo>
                <a:lnTo>
                  <a:pt x="350329" y="720724"/>
                </a:lnTo>
                <a:lnTo>
                  <a:pt x="347675" y="722642"/>
                </a:lnTo>
                <a:lnTo>
                  <a:pt x="345020" y="724573"/>
                </a:lnTo>
                <a:lnTo>
                  <a:pt x="342480" y="726490"/>
                </a:lnTo>
                <a:lnTo>
                  <a:pt x="339813" y="728294"/>
                </a:lnTo>
                <a:lnTo>
                  <a:pt x="337299" y="730211"/>
                </a:lnTo>
                <a:lnTo>
                  <a:pt x="334771" y="732129"/>
                </a:lnTo>
                <a:lnTo>
                  <a:pt x="332257" y="734059"/>
                </a:lnTo>
                <a:lnTo>
                  <a:pt x="329717" y="735850"/>
                </a:lnTo>
                <a:lnTo>
                  <a:pt x="327342" y="737781"/>
                </a:lnTo>
                <a:lnTo>
                  <a:pt x="324954" y="739698"/>
                </a:lnTo>
                <a:lnTo>
                  <a:pt x="322567" y="741616"/>
                </a:lnTo>
                <a:lnTo>
                  <a:pt x="320319" y="743419"/>
                </a:lnTo>
                <a:lnTo>
                  <a:pt x="317944" y="745337"/>
                </a:lnTo>
                <a:lnTo>
                  <a:pt x="315848" y="747267"/>
                </a:lnTo>
                <a:lnTo>
                  <a:pt x="313601" y="749185"/>
                </a:lnTo>
                <a:lnTo>
                  <a:pt x="311492" y="750989"/>
                </a:lnTo>
                <a:lnTo>
                  <a:pt x="309537" y="752906"/>
                </a:lnTo>
                <a:lnTo>
                  <a:pt x="307428" y="754824"/>
                </a:lnTo>
                <a:lnTo>
                  <a:pt x="305460" y="756754"/>
                </a:lnTo>
                <a:lnTo>
                  <a:pt x="303644" y="758545"/>
                </a:lnTo>
                <a:lnTo>
                  <a:pt x="301815" y="760475"/>
                </a:lnTo>
                <a:lnTo>
                  <a:pt x="299999" y="762393"/>
                </a:lnTo>
                <a:lnTo>
                  <a:pt x="298170" y="764311"/>
                </a:lnTo>
                <a:lnTo>
                  <a:pt x="296481" y="766127"/>
                </a:lnTo>
                <a:lnTo>
                  <a:pt x="294944" y="768032"/>
                </a:lnTo>
                <a:lnTo>
                  <a:pt x="293255" y="769962"/>
                </a:lnTo>
                <a:lnTo>
                  <a:pt x="291706" y="771880"/>
                </a:lnTo>
                <a:lnTo>
                  <a:pt x="290169" y="773696"/>
                </a:lnTo>
                <a:lnTo>
                  <a:pt x="288632" y="775614"/>
                </a:lnTo>
                <a:lnTo>
                  <a:pt x="287235" y="777519"/>
                </a:lnTo>
                <a:lnTo>
                  <a:pt x="285686" y="779449"/>
                </a:lnTo>
                <a:lnTo>
                  <a:pt x="284276" y="781253"/>
                </a:lnTo>
                <a:lnTo>
                  <a:pt x="282879" y="783183"/>
                </a:lnTo>
                <a:lnTo>
                  <a:pt x="281482" y="785101"/>
                </a:lnTo>
                <a:lnTo>
                  <a:pt x="280073" y="787018"/>
                </a:lnTo>
                <a:lnTo>
                  <a:pt x="278676" y="788822"/>
                </a:lnTo>
                <a:lnTo>
                  <a:pt x="277279" y="790740"/>
                </a:lnTo>
                <a:lnTo>
                  <a:pt x="275869" y="792670"/>
                </a:lnTo>
                <a:lnTo>
                  <a:pt x="274472" y="794588"/>
                </a:lnTo>
                <a:lnTo>
                  <a:pt x="273062" y="796391"/>
                </a:lnTo>
                <a:lnTo>
                  <a:pt x="271652" y="798309"/>
                </a:lnTo>
                <a:lnTo>
                  <a:pt x="270255" y="800239"/>
                </a:lnTo>
                <a:lnTo>
                  <a:pt x="268846" y="802157"/>
                </a:lnTo>
                <a:lnTo>
                  <a:pt x="267449" y="803960"/>
                </a:lnTo>
                <a:lnTo>
                  <a:pt x="266052" y="805878"/>
                </a:lnTo>
                <a:lnTo>
                  <a:pt x="264642" y="807796"/>
                </a:lnTo>
                <a:lnTo>
                  <a:pt x="263245" y="809726"/>
                </a:lnTo>
                <a:lnTo>
                  <a:pt x="261848" y="811517"/>
                </a:lnTo>
                <a:lnTo>
                  <a:pt x="260438" y="813447"/>
                </a:lnTo>
                <a:lnTo>
                  <a:pt x="259041" y="815365"/>
                </a:lnTo>
                <a:lnTo>
                  <a:pt x="257644" y="817283"/>
                </a:lnTo>
                <a:lnTo>
                  <a:pt x="256222" y="819086"/>
                </a:lnTo>
                <a:lnTo>
                  <a:pt x="254825" y="821004"/>
                </a:lnTo>
                <a:lnTo>
                  <a:pt x="253428" y="822934"/>
                </a:lnTo>
                <a:lnTo>
                  <a:pt x="252018" y="824852"/>
                </a:lnTo>
                <a:lnTo>
                  <a:pt x="250621" y="826769"/>
                </a:lnTo>
                <a:lnTo>
                  <a:pt x="249224" y="828573"/>
                </a:lnTo>
                <a:lnTo>
                  <a:pt x="247954" y="830491"/>
                </a:lnTo>
                <a:lnTo>
                  <a:pt x="246557" y="832421"/>
                </a:lnTo>
                <a:lnTo>
                  <a:pt x="245287" y="834339"/>
                </a:lnTo>
                <a:lnTo>
                  <a:pt x="243890" y="836142"/>
                </a:lnTo>
                <a:lnTo>
                  <a:pt x="242633" y="838060"/>
                </a:lnTo>
                <a:lnTo>
                  <a:pt x="241363" y="839977"/>
                </a:lnTo>
                <a:lnTo>
                  <a:pt x="240106" y="841908"/>
                </a:lnTo>
                <a:lnTo>
                  <a:pt x="238836" y="843699"/>
                </a:lnTo>
                <a:lnTo>
                  <a:pt x="237718" y="845629"/>
                </a:lnTo>
                <a:lnTo>
                  <a:pt x="236461" y="847547"/>
                </a:lnTo>
                <a:lnTo>
                  <a:pt x="235343" y="849477"/>
                </a:lnTo>
                <a:lnTo>
                  <a:pt x="234213" y="851268"/>
                </a:lnTo>
                <a:lnTo>
                  <a:pt x="233095" y="853185"/>
                </a:lnTo>
                <a:lnTo>
                  <a:pt x="231965" y="855116"/>
                </a:lnTo>
                <a:lnTo>
                  <a:pt x="230847" y="857034"/>
                </a:lnTo>
                <a:lnTo>
                  <a:pt x="229857" y="858837"/>
                </a:lnTo>
                <a:lnTo>
                  <a:pt x="228739" y="860755"/>
                </a:lnTo>
                <a:lnTo>
                  <a:pt x="227761" y="862685"/>
                </a:lnTo>
                <a:lnTo>
                  <a:pt x="226783" y="864603"/>
                </a:lnTo>
                <a:lnTo>
                  <a:pt x="225805" y="866406"/>
                </a:lnTo>
                <a:lnTo>
                  <a:pt x="224815" y="868324"/>
                </a:lnTo>
                <a:lnTo>
                  <a:pt x="223837" y="870242"/>
                </a:lnTo>
                <a:lnTo>
                  <a:pt x="222986" y="872172"/>
                </a:lnTo>
                <a:lnTo>
                  <a:pt x="222008" y="873963"/>
                </a:lnTo>
                <a:lnTo>
                  <a:pt x="221170" y="875893"/>
                </a:lnTo>
                <a:lnTo>
                  <a:pt x="220332" y="877811"/>
                </a:lnTo>
                <a:lnTo>
                  <a:pt x="219494" y="879728"/>
                </a:lnTo>
                <a:lnTo>
                  <a:pt x="218782" y="881532"/>
                </a:lnTo>
                <a:lnTo>
                  <a:pt x="217944" y="883450"/>
                </a:lnTo>
                <a:lnTo>
                  <a:pt x="217246" y="885380"/>
                </a:lnTo>
                <a:lnTo>
                  <a:pt x="216534" y="887298"/>
                </a:lnTo>
                <a:lnTo>
                  <a:pt x="215849" y="889114"/>
                </a:lnTo>
                <a:lnTo>
                  <a:pt x="215137" y="891031"/>
                </a:lnTo>
                <a:lnTo>
                  <a:pt x="214439" y="892936"/>
                </a:lnTo>
                <a:lnTo>
                  <a:pt x="213867" y="894867"/>
                </a:lnTo>
                <a:lnTo>
                  <a:pt x="213309" y="896670"/>
                </a:lnTo>
                <a:lnTo>
                  <a:pt x="212750" y="898601"/>
                </a:lnTo>
                <a:lnTo>
                  <a:pt x="212204" y="900518"/>
                </a:lnTo>
                <a:lnTo>
                  <a:pt x="211632" y="902423"/>
                </a:lnTo>
                <a:lnTo>
                  <a:pt x="211200" y="904239"/>
                </a:lnTo>
                <a:lnTo>
                  <a:pt x="210794" y="906157"/>
                </a:lnTo>
                <a:lnTo>
                  <a:pt x="210375" y="908088"/>
                </a:lnTo>
                <a:lnTo>
                  <a:pt x="209956" y="910005"/>
                </a:lnTo>
                <a:lnTo>
                  <a:pt x="209537" y="911809"/>
                </a:lnTo>
                <a:lnTo>
                  <a:pt x="209245" y="913726"/>
                </a:lnTo>
                <a:lnTo>
                  <a:pt x="208826" y="915644"/>
                </a:lnTo>
                <a:lnTo>
                  <a:pt x="208546" y="917574"/>
                </a:lnTo>
                <a:lnTo>
                  <a:pt x="208267" y="919365"/>
                </a:lnTo>
                <a:lnTo>
                  <a:pt x="207975" y="921296"/>
                </a:lnTo>
                <a:lnTo>
                  <a:pt x="207848" y="923213"/>
                </a:lnTo>
                <a:lnTo>
                  <a:pt x="207556" y="925144"/>
                </a:lnTo>
                <a:lnTo>
                  <a:pt x="207429" y="926934"/>
                </a:lnTo>
                <a:lnTo>
                  <a:pt x="207289" y="928852"/>
                </a:lnTo>
                <a:lnTo>
                  <a:pt x="206997" y="930782"/>
                </a:lnTo>
                <a:lnTo>
                  <a:pt x="206870" y="932700"/>
                </a:lnTo>
                <a:lnTo>
                  <a:pt x="206730" y="934504"/>
                </a:lnTo>
                <a:lnTo>
                  <a:pt x="206578" y="936421"/>
                </a:lnTo>
                <a:lnTo>
                  <a:pt x="206578" y="938352"/>
                </a:lnTo>
                <a:lnTo>
                  <a:pt x="206438" y="940269"/>
                </a:lnTo>
                <a:lnTo>
                  <a:pt x="206311" y="942073"/>
                </a:lnTo>
                <a:lnTo>
                  <a:pt x="206311" y="943990"/>
                </a:lnTo>
                <a:lnTo>
                  <a:pt x="206159" y="945908"/>
                </a:lnTo>
                <a:lnTo>
                  <a:pt x="206159" y="947839"/>
                </a:lnTo>
                <a:lnTo>
                  <a:pt x="206019" y="949629"/>
                </a:lnTo>
                <a:lnTo>
                  <a:pt x="206019" y="951560"/>
                </a:lnTo>
                <a:lnTo>
                  <a:pt x="206019" y="953477"/>
                </a:lnTo>
                <a:lnTo>
                  <a:pt x="206019" y="955395"/>
                </a:lnTo>
                <a:lnTo>
                  <a:pt x="205879" y="957198"/>
                </a:lnTo>
                <a:lnTo>
                  <a:pt x="205879" y="966685"/>
                </a:lnTo>
                <a:lnTo>
                  <a:pt x="205600" y="96668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053141" y="6241453"/>
            <a:ext cx="412115" cy="740410"/>
          </a:xfrm>
          <a:custGeom>
            <a:avLst/>
            <a:gdLst/>
            <a:ahLst/>
            <a:cxnLst/>
            <a:rect l="l" t="t" r="r" b="b"/>
            <a:pathLst>
              <a:path w="412115" h="740409">
                <a:moveTo>
                  <a:pt x="205739" y="245109"/>
                </a:moveTo>
                <a:lnTo>
                  <a:pt x="205600" y="246379"/>
                </a:lnTo>
                <a:lnTo>
                  <a:pt x="205600" y="256539"/>
                </a:lnTo>
                <a:lnTo>
                  <a:pt x="205460" y="257809"/>
                </a:lnTo>
                <a:lnTo>
                  <a:pt x="205460" y="261619"/>
                </a:lnTo>
                <a:lnTo>
                  <a:pt x="205320" y="264159"/>
                </a:lnTo>
                <a:lnTo>
                  <a:pt x="205320" y="265429"/>
                </a:lnTo>
                <a:lnTo>
                  <a:pt x="205181" y="266699"/>
                </a:lnTo>
                <a:lnTo>
                  <a:pt x="205181" y="267969"/>
                </a:lnTo>
                <a:lnTo>
                  <a:pt x="205041" y="269239"/>
                </a:lnTo>
                <a:lnTo>
                  <a:pt x="205041" y="270509"/>
                </a:lnTo>
                <a:lnTo>
                  <a:pt x="204063" y="280669"/>
                </a:lnTo>
                <a:lnTo>
                  <a:pt x="203504" y="284479"/>
                </a:lnTo>
                <a:lnTo>
                  <a:pt x="203352" y="285749"/>
                </a:lnTo>
                <a:lnTo>
                  <a:pt x="202514" y="289559"/>
                </a:lnTo>
                <a:lnTo>
                  <a:pt x="202095" y="290829"/>
                </a:lnTo>
                <a:lnTo>
                  <a:pt x="200964" y="295909"/>
                </a:lnTo>
                <a:lnTo>
                  <a:pt x="199707" y="299719"/>
                </a:lnTo>
                <a:lnTo>
                  <a:pt x="196913" y="307339"/>
                </a:lnTo>
                <a:lnTo>
                  <a:pt x="196202" y="308609"/>
                </a:lnTo>
                <a:lnTo>
                  <a:pt x="195643" y="309879"/>
                </a:lnTo>
                <a:lnTo>
                  <a:pt x="194246" y="312419"/>
                </a:lnTo>
                <a:lnTo>
                  <a:pt x="192138" y="317499"/>
                </a:lnTo>
                <a:lnTo>
                  <a:pt x="191300" y="318769"/>
                </a:lnTo>
                <a:lnTo>
                  <a:pt x="190601" y="320039"/>
                </a:lnTo>
                <a:lnTo>
                  <a:pt x="189750" y="321309"/>
                </a:lnTo>
                <a:lnTo>
                  <a:pt x="189052" y="322579"/>
                </a:lnTo>
                <a:lnTo>
                  <a:pt x="188213" y="325119"/>
                </a:lnTo>
                <a:lnTo>
                  <a:pt x="187502" y="326389"/>
                </a:lnTo>
                <a:lnTo>
                  <a:pt x="186677" y="327659"/>
                </a:lnTo>
                <a:lnTo>
                  <a:pt x="185966" y="328929"/>
                </a:lnTo>
                <a:lnTo>
                  <a:pt x="185127" y="330199"/>
                </a:lnTo>
                <a:lnTo>
                  <a:pt x="183730" y="332739"/>
                </a:lnTo>
                <a:lnTo>
                  <a:pt x="182879" y="335279"/>
                </a:lnTo>
                <a:lnTo>
                  <a:pt x="181482" y="337819"/>
                </a:lnTo>
                <a:lnTo>
                  <a:pt x="180911" y="339089"/>
                </a:lnTo>
                <a:lnTo>
                  <a:pt x="179514" y="341629"/>
                </a:lnTo>
                <a:lnTo>
                  <a:pt x="177838" y="346709"/>
                </a:lnTo>
                <a:lnTo>
                  <a:pt x="177266" y="347979"/>
                </a:lnTo>
                <a:lnTo>
                  <a:pt x="176847" y="349249"/>
                </a:lnTo>
                <a:lnTo>
                  <a:pt x="176288" y="350519"/>
                </a:lnTo>
                <a:lnTo>
                  <a:pt x="174193" y="358139"/>
                </a:lnTo>
                <a:lnTo>
                  <a:pt x="173901" y="359409"/>
                </a:lnTo>
                <a:lnTo>
                  <a:pt x="173062" y="361949"/>
                </a:lnTo>
                <a:lnTo>
                  <a:pt x="172783" y="363219"/>
                </a:lnTo>
                <a:lnTo>
                  <a:pt x="172364" y="365759"/>
                </a:lnTo>
                <a:lnTo>
                  <a:pt x="171945" y="367029"/>
                </a:lnTo>
                <a:lnTo>
                  <a:pt x="171665" y="368299"/>
                </a:lnTo>
                <a:lnTo>
                  <a:pt x="170814" y="370839"/>
                </a:lnTo>
                <a:lnTo>
                  <a:pt x="169697" y="373379"/>
                </a:lnTo>
                <a:lnTo>
                  <a:pt x="169278" y="375919"/>
                </a:lnTo>
                <a:lnTo>
                  <a:pt x="168579" y="377189"/>
                </a:lnTo>
                <a:lnTo>
                  <a:pt x="168020" y="378459"/>
                </a:lnTo>
                <a:lnTo>
                  <a:pt x="167170" y="379729"/>
                </a:lnTo>
                <a:lnTo>
                  <a:pt x="166471" y="380999"/>
                </a:lnTo>
                <a:lnTo>
                  <a:pt x="165633" y="382269"/>
                </a:lnTo>
                <a:lnTo>
                  <a:pt x="163664" y="386079"/>
                </a:lnTo>
                <a:lnTo>
                  <a:pt x="161429" y="388619"/>
                </a:lnTo>
                <a:lnTo>
                  <a:pt x="160159" y="389889"/>
                </a:lnTo>
                <a:lnTo>
                  <a:pt x="157352" y="392429"/>
                </a:lnTo>
                <a:lnTo>
                  <a:pt x="155816" y="393699"/>
                </a:lnTo>
                <a:lnTo>
                  <a:pt x="150621" y="398779"/>
                </a:lnTo>
                <a:lnTo>
                  <a:pt x="148653" y="400049"/>
                </a:lnTo>
                <a:lnTo>
                  <a:pt x="144449" y="402589"/>
                </a:lnTo>
                <a:lnTo>
                  <a:pt x="142214" y="403859"/>
                </a:lnTo>
                <a:lnTo>
                  <a:pt x="137439" y="407669"/>
                </a:lnTo>
                <a:lnTo>
                  <a:pt x="134912" y="408939"/>
                </a:lnTo>
                <a:lnTo>
                  <a:pt x="129590" y="411479"/>
                </a:lnTo>
                <a:lnTo>
                  <a:pt x="123977" y="414019"/>
                </a:lnTo>
                <a:lnTo>
                  <a:pt x="121030" y="416559"/>
                </a:lnTo>
                <a:lnTo>
                  <a:pt x="111772" y="420369"/>
                </a:lnTo>
                <a:lnTo>
                  <a:pt x="105321" y="422909"/>
                </a:lnTo>
                <a:lnTo>
                  <a:pt x="91859" y="429259"/>
                </a:lnTo>
                <a:lnTo>
                  <a:pt x="88353" y="430529"/>
                </a:lnTo>
                <a:lnTo>
                  <a:pt x="84988" y="431799"/>
                </a:lnTo>
                <a:lnTo>
                  <a:pt x="81483" y="433069"/>
                </a:lnTo>
                <a:lnTo>
                  <a:pt x="60451" y="441959"/>
                </a:lnTo>
                <a:lnTo>
                  <a:pt x="57073" y="443229"/>
                </a:lnTo>
                <a:lnTo>
                  <a:pt x="53568" y="444499"/>
                </a:lnTo>
                <a:lnTo>
                  <a:pt x="50203" y="447039"/>
                </a:lnTo>
                <a:lnTo>
                  <a:pt x="46977" y="448309"/>
                </a:lnTo>
                <a:lnTo>
                  <a:pt x="43611" y="449579"/>
                </a:lnTo>
                <a:lnTo>
                  <a:pt x="40525" y="450849"/>
                </a:lnTo>
                <a:lnTo>
                  <a:pt x="37299" y="452119"/>
                </a:lnTo>
                <a:lnTo>
                  <a:pt x="34213" y="453389"/>
                </a:lnTo>
                <a:lnTo>
                  <a:pt x="31267" y="454659"/>
                </a:lnTo>
                <a:lnTo>
                  <a:pt x="25666" y="458469"/>
                </a:lnTo>
                <a:lnTo>
                  <a:pt x="22999" y="459739"/>
                </a:lnTo>
                <a:lnTo>
                  <a:pt x="1816" y="477519"/>
                </a:lnTo>
                <a:lnTo>
                  <a:pt x="1117" y="478789"/>
                </a:lnTo>
                <a:lnTo>
                  <a:pt x="558" y="480059"/>
                </a:lnTo>
                <a:lnTo>
                  <a:pt x="0" y="482599"/>
                </a:lnTo>
                <a:lnTo>
                  <a:pt x="0" y="483869"/>
                </a:lnTo>
                <a:lnTo>
                  <a:pt x="5460" y="495299"/>
                </a:lnTo>
                <a:lnTo>
                  <a:pt x="6730" y="497839"/>
                </a:lnTo>
                <a:lnTo>
                  <a:pt x="9537" y="500379"/>
                </a:lnTo>
                <a:lnTo>
                  <a:pt x="12763" y="502919"/>
                </a:lnTo>
                <a:lnTo>
                  <a:pt x="14439" y="504189"/>
                </a:lnTo>
                <a:lnTo>
                  <a:pt x="18084" y="507999"/>
                </a:lnTo>
                <a:lnTo>
                  <a:pt x="20053" y="509269"/>
                </a:lnTo>
                <a:lnTo>
                  <a:pt x="21869" y="510539"/>
                </a:lnTo>
                <a:lnTo>
                  <a:pt x="29730" y="515619"/>
                </a:lnTo>
                <a:lnTo>
                  <a:pt x="31838" y="516889"/>
                </a:lnTo>
                <a:lnTo>
                  <a:pt x="33794" y="519429"/>
                </a:lnTo>
                <a:lnTo>
                  <a:pt x="37579" y="521969"/>
                </a:lnTo>
                <a:lnTo>
                  <a:pt x="41503" y="524509"/>
                </a:lnTo>
                <a:lnTo>
                  <a:pt x="50622" y="532129"/>
                </a:lnTo>
                <a:lnTo>
                  <a:pt x="55676" y="535939"/>
                </a:lnTo>
                <a:lnTo>
                  <a:pt x="57353" y="538479"/>
                </a:lnTo>
                <a:lnTo>
                  <a:pt x="59042" y="539749"/>
                </a:lnTo>
                <a:lnTo>
                  <a:pt x="60578" y="541019"/>
                </a:lnTo>
                <a:lnTo>
                  <a:pt x="62268" y="542289"/>
                </a:lnTo>
                <a:lnTo>
                  <a:pt x="65354" y="544829"/>
                </a:lnTo>
                <a:lnTo>
                  <a:pt x="67043" y="546099"/>
                </a:lnTo>
                <a:lnTo>
                  <a:pt x="71666" y="551179"/>
                </a:lnTo>
                <a:lnTo>
                  <a:pt x="73342" y="552449"/>
                </a:lnTo>
                <a:lnTo>
                  <a:pt x="76568" y="554989"/>
                </a:lnTo>
                <a:lnTo>
                  <a:pt x="83299" y="561339"/>
                </a:lnTo>
                <a:lnTo>
                  <a:pt x="85128" y="562609"/>
                </a:lnTo>
                <a:lnTo>
                  <a:pt x="86804" y="563879"/>
                </a:lnTo>
                <a:lnTo>
                  <a:pt x="90449" y="566419"/>
                </a:lnTo>
                <a:lnTo>
                  <a:pt x="94386" y="570229"/>
                </a:lnTo>
                <a:lnTo>
                  <a:pt x="98170" y="572769"/>
                </a:lnTo>
                <a:lnTo>
                  <a:pt x="100279" y="574039"/>
                </a:lnTo>
                <a:lnTo>
                  <a:pt x="102234" y="575309"/>
                </a:lnTo>
                <a:lnTo>
                  <a:pt x="104343" y="576579"/>
                </a:lnTo>
                <a:lnTo>
                  <a:pt x="106298" y="579119"/>
                </a:lnTo>
                <a:lnTo>
                  <a:pt x="121030" y="588009"/>
                </a:lnTo>
                <a:lnTo>
                  <a:pt x="123139" y="590549"/>
                </a:lnTo>
                <a:lnTo>
                  <a:pt x="125234" y="591819"/>
                </a:lnTo>
                <a:lnTo>
                  <a:pt x="133095" y="596899"/>
                </a:lnTo>
                <a:lnTo>
                  <a:pt x="138556" y="601979"/>
                </a:lnTo>
                <a:lnTo>
                  <a:pt x="140246" y="603249"/>
                </a:lnTo>
                <a:lnTo>
                  <a:pt x="143471" y="605789"/>
                </a:lnTo>
                <a:lnTo>
                  <a:pt x="147675" y="610869"/>
                </a:lnTo>
                <a:lnTo>
                  <a:pt x="148945" y="612139"/>
                </a:lnTo>
                <a:lnTo>
                  <a:pt x="151193" y="614679"/>
                </a:lnTo>
                <a:lnTo>
                  <a:pt x="153149" y="617219"/>
                </a:lnTo>
                <a:lnTo>
                  <a:pt x="153987" y="619759"/>
                </a:lnTo>
                <a:lnTo>
                  <a:pt x="154685" y="621029"/>
                </a:lnTo>
                <a:lnTo>
                  <a:pt x="160299" y="636269"/>
                </a:lnTo>
                <a:lnTo>
                  <a:pt x="160718" y="637539"/>
                </a:lnTo>
                <a:lnTo>
                  <a:pt x="161010" y="638809"/>
                </a:lnTo>
                <a:lnTo>
                  <a:pt x="161429" y="641349"/>
                </a:lnTo>
                <a:lnTo>
                  <a:pt x="162686" y="645159"/>
                </a:lnTo>
                <a:lnTo>
                  <a:pt x="163245" y="646429"/>
                </a:lnTo>
                <a:lnTo>
                  <a:pt x="163664" y="647699"/>
                </a:lnTo>
                <a:lnTo>
                  <a:pt x="164223" y="650239"/>
                </a:lnTo>
                <a:lnTo>
                  <a:pt x="164934" y="651509"/>
                </a:lnTo>
                <a:lnTo>
                  <a:pt x="165493" y="652779"/>
                </a:lnTo>
                <a:lnTo>
                  <a:pt x="166890" y="655319"/>
                </a:lnTo>
                <a:lnTo>
                  <a:pt x="167728" y="656589"/>
                </a:lnTo>
                <a:lnTo>
                  <a:pt x="168427" y="657859"/>
                </a:lnTo>
                <a:lnTo>
                  <a:pt x="169417" y="660399"/>
                </a:lnTo>
                <a:lnTo>
                  <a:pt x="170256" y="661669"/>
                </a:lnTo>
                <a:lnTo>
                  <a:pt x="173202" y="665479"/>
                </a:lnTo>
                <a:lnTo>
                  <a:pt x="174320" y="666749"/>
                </a:lnTo>
                <a:lnTo>
                  <a:pt x="175310" y="668019"/>
                </a:lnTo>
                <a:lnTo>
                  <a:pt x="178676" y="673099"/>
                </a:lnTo>
                <a:lnTo>
                  <a:pt x="179933" y="674369"/>
                </a:lnTo>
                <a:lnTo>
                  <a:pt x="183299" y="678179"/>
                </a:lnTo>
                <a:lnTo>
                  <a:pt x="184556" y="680719"/>
                </a:lnTo>
                <a:lnTo>
                  <a:pt x="187934" y="684529"/>
                </a:lnTo>
                <a:lnTo>
                  <a:pt x="188912" y="685799"/>
                </a:lnTo>
                <a:lnTo>
                  <a:pt x="190030" y="687069"/>
                </a:lnTo>
                <a:lnTo>
                  <a:pt x="192976" y="692149"/>
                </a:lnTo>
                <a:lnTo>
                  <a:pt x="193814" y="693419"/>
                </a:lnTo>
                <a:lnTo>
                  <a:pt x="194805" y="694689"/>
                </a:lnTo>
                <a:lnTo>
                  <a:pt x="195643" y="695959"/>
                </a:lnTo>
                <a:lnTo>
                  <a:pt x="196341" y="697229"/>
                </a:lnTo>
                <a:lnTo>
                  <a:pt x="197192" y="698499"/>
                </a:lnTo>
                <a:lnTo>
                  <a:pt x="198589" y="702309"/>
                </a:lnTo>
                <a:lnTo>
                  <a:pt x="200837" y="707389"/>
                </a:lnTo>
                <a:lnTo>
                  <a:pt x="201256" y="708659"/>
                </a:lnTo>
                <a:lnTo>
                  <a:pt x="201675" y="711199"/>
                </a:lnTo>
                <a:lnTo>
                  <a:pt x="202514" y="713739"/>
                </a:lnTo>
                <a:lnTo>
                  <a:pt x="202793" y="715009"/>
                </a:lnTo>
                <a:lnTo>
                  <a:pt x="203212" y="716279"/>
                </a:lnTo>
                <a:lnTo>
                  <a:pt x="203784" y="718819"/>
                </a:lnTo>
                <a:lnTo>
                  <a:pt x="203911" y="721359"/>
                </a:lnTo>
                <a:lnTo>
                  <a:pt x="204203" y="722629"/>
                </a:lnTo>
                <a:lnTo>
                  <a:pt x="205181" y="732789"/>
                </a:lnTo>
                <a:lnTo>
                  <a:pt x="205181" y="734059"/>
                </a:lnTo>
                <a:lnTo>
                  <a:pt x="205320" y="735329"/>
                </a:lnTo>
                <a:lnTo>
                  <a:pt x="205320" y="736599"/>
                </a:lnTo>
                <a:lnTo>
                  <a:pt x="205460" y="737869"/>
                </a:lnTo>
                <a:lnTo>
                  <a:pt x="205460" y="740409"/>
                </a:lnTo>
                <a:lnTo>
                  <a:pt x="206019" y="740409"/>
                </a:lnTo>
                <a:lnTo>
                  <a:pt x="206019" y="737869"/>
                </a:lnTo>
                <a:lnTo>
                  <a:pt x="206159" y="736599"/>
                </a:lnTo>
                <a:lnTo>
                  <a:pt x="206159" y="735329"/>
                </a:lnTo>
                <a:lnTo>
                  <a:pt x="206298" y="734059"/>
                </a:lnTo>
                <a:lnTo>
                  <a:pt x="206298" y="732789"/>
                </a:lnTo>
                <a:lnTo>
                  <a:pt x="206578" y="728979"/>
                </a:lnTo>
                <a:lnTo>
                  <a:pt x="206578" y="727709"/>
                </a:lnTo>
                <a:lnTo>
                  <a:pt x="206857" y="725169"/>
                </a:lnTo>
                <a:lnTo>
                  <a:pt x="207149" y="723899"/>
                </a:lnTo>
                <a:lnTo>
                  <a:pt x="207289" y="722629"/>
                </a:lnTo>
                <a:lnTo>
                  <a:pt x="207568" y="721359"/>
                </a:lnTo>
                <a:lnTo>
                  <a:pt x="207708" y="718819"/>
                </a:lnTo>
                <a:lnTo>
                  <a:pt x="208546" y="715009"/>
                </a:lnTo>
                <a:lnTo>
                  <a:pt x="208965" y="713739"/>
                </a:lnTo>
                <a:lnTo>
                  <a:pt x="209245" y="712469"/>
                </a:lnTo>
                <a:lnTo>
                  <a:pt x="209676" y="711199"/>
                </a:lnTo>
                <a:lnTo>
                  <a:pt x="210096" y="708659"/>
                </a:lnTo>
                <a:lnTo>
                  <a:pt x="211213" y="706119"/>
                </a:lnTo>
                <a:lnTo>
                  <a:pt x="211632" y="704849"/>
                </a:lnTo>
                <a:lnTo>
                  <a:pt x="212331" y="703579"/>
                </a:lnTo>
                <a:lnTo>
                  <a:pt x="212890" y="702309"/>
                </a:lnTo>
                <a:lnTo>
                  <a:pt x="214299" y="698499"/>
                </a:lnTo>
                <a:lnTo>
                  <a:pt x="215137" y="697229"/>
                </a:lnTo>
                <a:lnTo>
                  <a:pt x="215836" y="695959"/>
                </a:lnTo>
                <a:lnTo>
                  <a:pt x="217525" y="693419"/>
                </a:lnTo>
                <a:lnTo>
                  <a:pt x="218503" y="692149"/>
                </a:lnTo>
                <a:lnTo>
                  <a:pt x="221449" y="687069"/>
                </a:lnTo>
                <a:lnTo>
                  <a:pt x="222567" y="685799"/>
                </a:lnTo>
                <a:lnTo>
                  <a:pt x="223558" y="684529"/>
                </a:lnTo>
                <a:lnTo>
                  <a:pt x="228041" y="678179"/>
                </a:lnTo>
                <a:lnTo>
                  <a:pt x="229298" y="676909"/>
                </a:lnTo>
                <a:lnTo>
                  <a:pt x="231546" y="674369"/>
                </a:lnTo>
                <a:lnTo>
                  <a:pt x="238277" y="665479"/>
                </a:lnTo>
                <a:lnTo>
                  <a:pt x="241223" y="661669"/>
                </a:lnTo>
                <a:lnTo>
                  <a:pt x="242912" y="657859"/>
                </a:lnTo>
                <a:lnTo>
                  <a:pt x="244589" y="655319"/>
                </a:lnTo>
                <a:lnTo>
                  <a:pt x="245986" y="652779"/>
                </a:lnTo>
                <a:lnTo>
                  <a:pt x="246557" y="651509"/>
                </a:lnTo>
                <a:lnTo>
                  <a:pt x="247256" y="650239"/>
                </a:lnTo>
                <a:lnTo>
                  <a:pt x="247675" y="647699"/>
                </a:lnTo>
                <a:lnTo>
                  <a:pt x="248805" y="645159"/>
                </a:lnTo>
                <a:lnTo>
                  <a:pt x="250062" y="641349"/>
                </a:lnTo>
                <a:lnTo>
                  <a:pt x="250342" y="638809"/>
                </a:lnTo>
                <a:lnTo>
                  <a:pt x="251180" y="636269"/>
                </a:lnTo>
                <a:lnTo>
                  <a:pt x="251459" y="634999"/>
                </a:lnTo>
                <a:lnTo>
                  <a:pt x="253568" y="627379"/>
                </a:lnTo>
                <a:lnTo>
                  <a:pt x="255244" y="623569"/>
                </a:lnTo>
                <a:lnTo>
                  <a:pt x="256654" y="621029"/>
                </a:lnTo>
                <a:lnTo>
                  <a:pt x="258343" y="617219"/>
                </a:lnTo>
                <a:lnTo>
                  <a:pt x="260299" y="614679"/>
                </a:lnTo>
                <a:lnTo>
                  <a:pt x="262547" y="612139"/>
                </a:lnTo>
                <a:lnTo>
                  <a:pt x="263804" y="610869"/>
                </a:lnTo>
                <a:lnTo>
                  <a:pt x="269557" y="604519"/>
                </a:lnTo>
                <a:lnTo>
                  <a:pt x="274599" y="600709"/>
                </a:lnTo>
                <a:lnTo>
                  <a:pt x="276428" y="599439"/>
                </a:lnTo>
                <a:lnTo>
                  <a:pt x="278396" y="596899"/>
                </a:lnTo>
                <a:lnTo>
                  <a:pt x="280212" y="595629"/>
                </a:lnTo>
                <a:lnTo>
                  <a:pt x="284137" y="593089"/>
                </a:lnTo>
                <a:lnTo>
                  <a:pt x="288353" y="590549"/>
                </a:lnTo>
                <a:lnTo>
                  <a:pt x="290309" y="588009"/>
                </a:lnTo>
                <a:lnTo>
                  <a:pt x="309245" y="575309"/>
                </a:lnTo>
                <a:lnTo>
                  <a:pt x="317106" y="570229"/>
                </a:lnTo>
                <a:lnTo>
                  <a:pt x="319062" y="567689"/>
                </a:lnTo>
                <a:lnTo>
                  <a:pt x="328180" y="561339"/>
                </a:lnTo>
                <a:lnTo>
                  <a:pt x="334911" y="554989"/>
                </a:lnTo>
                <a:lnTo>
                  <a:pt x="336448" y="553719"/>
                </a:lnTo>
                <a:lnTo>
                  <a:pt x="338137" y="552449"/>
                </a:lnTo>
                <a:lnTo>
                  <a:pt x="339674" y="551179"/>
                </a:lnTo>
                <a:lnTo>
                  <a:pt x="341363" y="549909"/>
                </a:lnTo>
                <a:lnTo>
                  <a:pt x="344449" y="546099"/>
                </a:lnTo>
                <a:lnTo>
                  <a:pt x="346138" y="544829"/>
                </a:lnTo>
                <a:lnTo>
                  <a:pt x="349211" y="542289"/>
                </a:lnTo>
                <a:lnTo>
                  <a:pt x="350900" y="541019"/>
                </a:lnTo>
                <a:lnTo>
                  <a:pt x="352437" y="539749"/>
                </a:lnTo>
                <a:lnTo>
                  <a:pt x="354126" y="538479"/>
                </a:lnTo>
                <a:lnTo>
                  <a:pt x="355803" y="535939"/>
                </a:lnTo>
                <a:lnTo>
                  <a:pt x="360857" y="532129"/>
                </a:lnTo>
                <a:lnTo>
                  <a:pt x="362686" y="530859"/>
                </a:lnTo>
                <a:lnTo>
                  <a:pt x="364363" y="529589"/>
                </a:lnTo>
                <a:lnTo>
                  <a:pt x="366191" y="528319"/>
                </a:lnTo>
                <a:lnTo>
                  <a:pt x="368160" y="525779"/>
                </a:lnTo>
                <a:lnTo>
                  <a:pt x="369976" y="524509"/>
                </a:lnTo>
                <a:lnTo>
                  <a:pt x="371932" y="523239"/>
                </a:lnTo>
                <a:lnTo>
                  <a:pt x="373761" y="521969"/>
                </a:lnTo>
                <a:lnTo>
                  <a:pt x="377685" y="519429"/>
                </a:lnTo>
                <a:lnTo>
                  <a:pt x="385546" y="513079"/>
                </a:lnTo>
                <a:lnTo>
                  <a:pt x="391439" y="509269"/>
                </a:lnTo>
                <a:lnTo>
                  <a:pt x="393255" y="507999"/>
                </a:lnTo>
                <a:lnTo>
                  <a:pt x="395223" y="505459"/>
                </a:lnTo>
                <a:lnTo>
                  <a:pt x="396900" y="504189"/>
                </a:lnTo>
                <a:lnTo>
                  <a:pt x="398729" y="502919"/>
                </a:lnTo>
                <a:lnTo>
                  <a:pt x="400265" y="501649"/>
                </a:lnTo>
                <a:lnTo>
                  <a:pt x="401955" y="500379"/>
                </a:lnTo>
                <a:lnTo>
                  <a:pt x="404761" y="497839"/>
                </a:lnTo>
                <a:lnTo>
                  <a:pt x="406019" y="495299"/>
                </a:lnTo>
                <a:lnTo>
                  <a:pt x="408266" y="492759"/>
                </a:lnTo>
                <a:lnTo>
                  <a:pt x="409943" y="490219"/>
                </a:lnTo>
                <a:lnTo>
                  <a:pt x="410514" y="488949"/>
                </a:lnTo>
                <a:lnTo>
                  <a:pt x="410933" y="487679"/>
                </a:lnTo>
                <a:lnTo>
                  <a:pt x="411213" y="485139"/>
                </a:lnTo>
                <a:lnTo>
                  <a:pt x="411492" y="483869"/>
                </a:lnTo>
                <a:lnTo>
                  <a:pt x="411213" y="481329"/>
                </a:lnTo>
                <a:lnTo>
                  <a:pt x="410362" y="478789"/>
                </a:lnTo>
                <a:lnTo>
                  <a:pt x="409663" y="477519"/>
                </a:lnTo>
                <a:lnTo>
                  <a:pt x="407695" y="473709"/>
                </a:lnTo>
                <a:lnTo>
                  <a:pt x="406438" y="472439"/>
                </a:lnTo>
                <a:lnTo>
                  <a:pt x="405041" y="471169"/>
                </a:lnTo>
                <a:lnTo>
                  <a:pt x="403491" y="469899"/>
                </a:lnTo>
                <a:lnTo>
                  <a:pt x="399986" y="466089"/>
                </a:lnTo>
                <a:lnTo>
                  <a:pt x="395782" y="463549"/>
                </a:lnTo>
                <a:lnTo>
                  <a:pt x="391007" y="461009"/>
                </a:lnTo>
                <a:lnTo>
                  <a:pt x="388492" y="459739"/>
                </a:lnTo>
                <a:lnTo>
                  <a:pt x="385825" y="458469"/>
                </a:lnTo>
                <a:lnTo>
                  <a:pt x="380212" y="454659"/>
                </a:lnTo>
                <a:lnTo>
                  <a:pt x="377126" y="453389"/>
                </a:lnTo>
                <a:lnTo>
                  <a:pt x="374180" y="452119"/>
                </a:lnTo>
                <a:lnTo>
                  <a:pt x="364502" y="448309"/>
                </a:lnTo>
                <a:lnTo>
                  <a:pt x="354406" y="443229"/>
                </a:lnTo>
                <a:lnTo>
                  <a:pt x="350900" y="441959"/>
                </a:lnTo>
                <a:lnTo>
                  <a:pt x="347535" y="440689"/>
                </a:lnTo>
                <a:lnTo>
                  <a:pt x="330009" y="433069"/>
                </a:lnTo>
                <a:lnTo>
                  <a:pt x="322986" y="430529"/>
                </a:lnTo>
                <a:lnTo>
                  <a:pt x="319620" y="429259"/>
                </a:lnTo>
                <a:lnTo>
                  <a:pt x="316115" y="427989"/>
                </a:lnTo>
                <a:lnTo>
                  <a:pt x="309384" y="424179"/>
                </a:lnTo>
                <a:lnTo>
                  <a:pt x="299707" y="420369"/>
                </a:lnTo>
                <a:lnTo>
                  <a:pt x="290448" y="416559"/>
                </a:lnTo>
                <a:lnTo>
                  <a:pt x="287502" y="414019"/>
                </a:lnTo>
                <a:lnTo>
                  <a:pt x="281901" y="411479"/>
                </a:lnTo>
                <a:lnTo>
                  <a:pt x="276567" y="408939"/>
                </a:lnTo>
                <a:lnTo>
                  <a:pt x="274040" y="407669"/>
                </a:lnTo>
                <a:lnTo>
                  <a:pt x="269278" y="403859"/>
                </a:lnTo>
                <a:lnTo>
                  <a:pt x="267030" y="402589"/>
                </a:lnTo>
                <a:lnTo>
                  <a:pt x="262826" y="400049"/>
                </a:lnTo>
                <a:lnTo>
                  <a:pt x="260858" y="398779"/>
                </a:lnTo>
                <a:lnTo>
                  <a:pt x="257213" y="396239"/>
                </a:lnTo>
                <a:lnTo>
                  <a:pt x="252577" y="391159"/>
                </a:lnTo>
                <a:lnTo>
                  <a:pt x="248805" y="387349"/>
                </a:lnTo>
                <a:lnTo>
                  <a:pt x="247815" y="386079"/>
                </a:lnTo>
                <a:lnTo>
                  <a:pt x="246697" y="383539"/>
                </a:lnTo>
                <a:lnTo>
                  <a:pt x="244170" y="379729"/>
                </a:lnTo>
                <a:lnTo>
                  <a:pt x="242773" y="377189"/>
                </a:lnTo>
                <a:lnTo>
                  <a:pt x="241642" y="373379"/>
                </a:lnTo>
                <a:lnTo>
                  <a:pt x="241223" y="372109"/>
                </a:lnTo>
                <a:lnTo>
                  <a:pt x="240664" y="370839"/>
                </a:lnTo>
                <a:lnTo>
                  <a:pt x="239394" y="367029"/>
                </a:lnTo>
                <a:lnTo>
                  <a:pt x="239115" y="365759"/>
                </a:lnTo>
                <a:lnTo>
                  <a:pt x="238696" y="363219"/>
                </a:lnTo>
                <a:lnTo>
                  <a:pt x="238277" y="361949"/>
                </a:lnTo>
                <a:lnTo>
                  <a:pt x="237997" y="360679"/>
                </a:lnTo>
                <a:lnTo>
                  <a:pt x="237159" y="358139"/>
                </a:lnTo>
                <a:lnTo>
                  <a:pt x="236880" y="356869"/>
                </a:lnTo>
                <a:lnTo>
                  <a:pt x="235191" y="350519"/>
                </a:lnTo>
                <a:lnTo>
                  <a:pt x="234073" y="347979"/>
                </a:lnTo>
                <a:lnTo>
                  <a:pt x="233654" y="346709"/>
                </a:lnTo>
                <a:lnTo>
                  <a:pt x="232524" y="342899"/>
                </a:lnTo>
                <a:lnTo>
                  <a:pt x="231825" y="341629"/>
                </a:lnTo>
                <a:lnTo>
                  <a:pt x="231266" y="340359"/>
                </a:lnTo>
                <a:lnTo>
                  <a:pt x="226364" y="330199"/>
                </a:lnTo>
                <a:lnTo>
                  <a:pt x="225513" y="328929"/>
                </a:lnTo>
                <a:lnTo>
                  <a:pt x="224815" y="327659"/>
                </a:lnTo>
                <a:lnTo>
                  <a:pt x="223977" y="326389"/>
                </a:lnTo>
                <a:lnTo>
                  <a:pt x="223278" y="325119"/>
                </a:lnTo>
                <a:lnTo>
                  <a:pt x="221589" y="321309"/>
                </a:lnTo>
                <a:lnTo>
                  <a:pt x="220192" y="318769"/>
                </a:lnTo>
                <a:lnTo>
                  <a:pt x="219341" y="317499"/>
                </a:lnTo>
                <a:lnTo>
                  <a:pt x="217246" y="312419"/>
                </a:lnTo>
                <a:lnTo>
                  <a:pt x="215137" y="308609"/>
                </a:lnTo>
                <a:lnTo>
                  <a:pt x="211772" y="299719"/>
                </a:lnTo>
                <a:lnTo>
                  <a:pt x="210934" y="297179"/>
                </a:lnTo>
                <a:lnTo>
                  <a:pt x="210375" y="295909"/>
                </a:lnTo>
                <a:lnTo>
                  <a:pt x="207848" y="284479"/>
                </a:lnTo>
                <a:lnTo>
                  <a:pt x="207708" y="281939"/>
                </a:lnTo>
                <a:lnTo>
                  <a:pt x="207429" y="280669"/>
                </a:lnTo>
                <a:lnTo>
                  <a:pt x="206451" y="270509"/>
                </a:lnTo>
                <a:lnTo>
                  <a:pt x="206451" y="269239"/>
                </a:lnTo>
                <a:lnTo>
                  <a:pt x="206159" y="266699"/>
                </a:lnTo>
                <a:lnTo>
                  <a:pt x="206159" y="264159"/>
                </a:lnTo>
                <a:lnTo>
                  <a:pt x="206019" y="261619"/>
                </a:lnTo>
                <a:lnTo>
                  <a:pt x="206019" y="259079"/>
                </a:lnTo>
                <a:lnTo>
                  <a:pt x="205879" y="257809"/>
                </a:lnTo>
                <a:lnTo>
                  <a:pt x="205879" y="250189"/>
                </a:lnTo>
                <a:lnTo>
                  <a:pt x="205739" y="248919"/>
                </a:lnTo>
                <a:lnTo>
                  <a:pt x="205739" y="245109"/>
                </a:lnTo>
                <a:close/>
              </a:path>
              <a:path w="412115" h="740409">
                <a:moveTo>
                  <a:pt x="205879" y="0"/>
                </a:moveTo>
                <a:lnTo>
                  <a:pt x="205600" y="0"/>
                </a:lnTo>
                <a:lnTo>
                  <a:pt x="205600" y="3809"/>
                </a:lnTo>
                <a:lnTo>
                  <a:pt x="205460" y="5079"/>
                </a:lnTo>
                <a:lnTo>
                  <a:pt x="205460" y="7619"/>
                </a:lnTo>
                <a:lnTo>
                  <a:pt x="205320" y="10159"/>
                </a:lnTo>
                <a:lnTo>
                  <a:pt x="205320" y="12699"/>
                </a:lnTo>
                <a:lnTo>
                  <a:pt x="205181" y="13969"/>
                </a:lnTo>
                <a:lnTo>
                  <a:pt x="205181" y="15239"/>
                </a:lnTo>
                <a:lnTo>
                  <a:pt x="205041" y="16509"/>
                </a:lnTo>
                <a:lnTo>
                  <a:pt x="205041" y="17779"/>
                </a:lnTo>
                <a:lnTo>
                  <a:pt x="203784" y="31749"/>
                </a:lnTo>
                <a:lnTo>
                  <a:pt x="203504" y="33019"/>
                </a:lnTo>
                <a:lnTo>
                  <a:pt x="203352" y="34289"/>
                </a:lnTo>
                <a:lnTo>
                  <a:pt x="203085" y="35559"/>
                </a:lnTo>
                <a:lnTo>
                  <a:pt x="202933" y="36829"/>
                </a:lnTo>
                <a:lnTo>
                  <a:pt x="201256" y="45719"/>
                </a:lnTo>
                <a:lnTo>
                  <a:pt x="200837" y="46989"/>
                </a:lnTo>
                <a:lnTo>
                  <a:pt x="200266" y="50799"/>
                </a:lnTo>
                <a:lnTo>
                  <a:pt x="199859" y="52069"/>
                </a:lnTo>
                <a:lnTo>
                  <a:pt x="199567" y="53339"/>
                </a:lnTo>
                <a:lnTo>
                  <a:pt x="199148" y="54609"/>
                </a:lnTo>
                <a:lnTo>
                  <a:pt x="198589" y="57149"/>
                </a:lnTo>
                <a:lnTo>
                  <a:pt x="198170" y="58419"/>
                </a:lnTo>
                <a:lnTo>
                  <a:pt x="197611" y="62229"/>
                </a:lnTo>
                <a:lnTo>
                  <a:pt x="197192" y="63499"/>
                </a:lnTo>
                <a:lnTo>
                  <a:pt x="196341" y="67309"/>
                </a:lnTo>
                <a:lnTo>
                  <a:pt x="195783" y="72389"/>
                </a:lnTo>
                <a:lnTo>
                  <a:pt x="195503" y="73659"/>
                </a:lnTo>
                <a:lnTo>
                  <a:pt x="195224" y="76199"/>
                </a:lnTo>
                <a:lnTo>
                  <a:pt x="195201" y="86359"/>
                </a:lnTo>
                <a:lnTo>
                  <a:pt x="195783" y="92709"/>
                </a:lnTo>
                <a:lnTo>
                  <a:pt x="196062" y="93979"/>
                </a:lnTo>
                <a:lnTo>
                  <a:pt x="196202" y="95249"/>
                </a:lnTo>
                <a:lnTo>
                  <a:pt x="197611" y="102869"/>
                </a:lnTo>
                <a:lnTo>
                  <a:pt x="198031" y="104139"/>
                </a:lnTo>
                <a:lnTo>
                  <a:pt x="198310" y="105409"/>
                </a:lnTo>
                <a:lnTo>
                  <a:pt x="198729" y="106679"/>
                </a:lnTo>
                <a:lnTo>
                  <a:pt x="199288" y="109219"/>
                </a:lnTo>
                <a:lnTo>
                  <a:pt x="199707" y="111759"/>
                </a:lnTo>
                <a:lnTo>
                  <a:pt x="199986" y="113029"/>
                </a:lnTo>
                <a:lnTo>
                  <a:pt x="200418" y="114299"/>
                </a:lnTo>
                <a:lnTo>
                  <a:pt x="201256" y="118109"/>
                </a:lnTo>
                <a:lnTo>
                  <a:pt x="201675" y="119379"/>
                </a:lnTo>
                <a:lnTo>
                  <a:pt x="202793" y="125729"/>
                </a:lnTo>
                <a:lnTo>
                  <a:pt x="202933" y="126999"/>
                </a:lnTo>
                <a:lnTo>
                  <a:pt x="203212" y="128269"/>
                </a:lnTo>
                <a:lnTo>
                  <a:pt x="203784" y="133349"/>
                </a:lnTo>
                <a:lnTo>
                  <a:pt x="204063" y="134619"/>
                </a:lnTo>
                <a:lnTo>
                  <a:pt x="204762" y="142239"/>
                </a:lnTo>
                <a:lnTo>
                  <a:pt x="204762" y="143509"/>
                </a:lnTo>
                <a:lnTo>
                  <a:pt x="205041" y="146049"/>
                </a:lnTo>
                <a:lnTo>
                  <a:pt x="205041" y="147319"/>
                </a:lnTo>
                <a:lnTo>
                  <a:pt x="205181" y="148589"/>
                </a:lnTo>
                <a:lnTo>
                  <a:pt x="205181" y="149859"/>
                </a:lnTo>
                <a:lnTo>
                  <a:pt x="205320" y="152399"/>
                </a:lnTo>
                <a:lnTo>
                  <a:pt x="205320" y="153669"/>
                </a:lnTo>
                <a:lnTo>
                  <a:pt x="205460" y="154939"/>
                </a:lnTo>
                <a:lnTo>
                  <a:pt x="205460" y="158749"/>
                </a:lnTo>
                <a:lnTo>
                  <a:pt x="205600" y="160019"/>
                </a:lnTo>
                <a:lnTo>
                  <a:pt x="205600" y="170179"/>
                </a:lnTo>
                <a:lnTo>
                  <a:pt x="205739" y="172719"/>
                </a:lnTo>
                <a:lnTo>
                  <a:pt x="205739" y="167639"/>
                </a:lnTo>
                <a:lnTo>
                  <a:pt x="205879" y="166369"/>
                </a:lnTo>
                <a:lnTo>
                  <a:pt x="205879" y="158749"/>
                </a:lnTo>
                <a:lnTo>
                  <a:pt x="206019" y="157479"/>
                </a:lnTo>
                <a:lnTo>
                  <a:pt x="206019" y="154939"/>
                </a:lnTo>
                <a:lnTo>
                  <a:pt x="206159" y="153669"/>
                </a:lnTo>
                <a:lnTo>
                  <a:pt x="206159" y="149859"/>
                </a:lnTo>
                <a:lnTo>
                  <a:pt x="206298" y="148589"/>
                </a:lnTo>
                <a:lnTo>
                  <a:pt x="206298" y="147319"/>
                </a:lnTo>
                <a:lnTo>
                  <a:pt x="206578" y="144779"/>
                </a:lnTo>
                <a:lnTo>
                  <a:pt x="206578" y="143509"/>
                </a:lnTo>
                <a:lnTo>
                  <a:pt x="206730" y="142239"/>
                </a:lnTo>
                <a:lnTo>
                  <a:pt x="207568" y="133349"/>
                </a:lnTo>
                <a:lnTo>
                  <a:pt x="207848" y="132079"/>
                </a:lnTo>
                <a:lnTo>
                  <a:pt x="207987" y="129539"/>
                </a:lnTo>
                <a:lnTo>
                  <a:pt x="208546" y="126999"/>
                </a:lnTo>
                <a:lnTo>
                  <a:pt x="208686" y="125729"/>
                </a:lnTo>
                <a:lnTo>
                  <a:pt x="209524" y="121919"/>
                </a:lnTo>
                <a:lnTo>
                  <a:pt x="210096" y="118109"/>
                </a:lnTo>
                <a:lnTo>
                  <a:pt x="210502" y="116839"/>
                </a:lnTo>
                <a:lnTo>
                  <a:pt x="211073" y="114299"/>
                </a:lnTo>
                <a:lnTo>
                  <a:pt x="211493" y="113029"/>
                </a:lnTo>
                <a:lnTo>
                  <a:pt x="212051" y="109219"/>
                </a:lnTo>
                <a:lnTo>
                  <a:pt x="212470" y="107949"/>
                </a:lnTo>
                <a:lnTo>
                  <a:pt x="212750" y="106679"/>
                </a:lnTo>
                <a:lnTo>
                  <a:pt x="213169" y="105409"/>
                </a:lnTo>
                <a:lnTo>
                  <a:pt x="213740" y="102869"/>
                </a:lnTo>
                <a:lnTo>
                  <a:pt x="214160" y="101599"/>
                </a:lnTo>
                <a:lnTo>
                  <a:pt x="214998" y="96519"/>
                </a:lnTo>
                <a:lnTo>
                  <a:pt x="215137" y="95249"/>
                </a:lnTo>
                <a:lnTo>
                  <a:pt x="215696" y="92709"/>
                </a:lnTo>
                <a:lnTo>
                  <a:pt x="216268" y="86359"/>
                </a:lnTo>
                <a:lnTo>
                  <a:pt x="216268" y="85089"/>
                </a:lnTo>
                <a:lnTo>
                  <a:pt x="216395" y="83819"/>
                </a:lnTo>
                <a:lnTo>
                  <a:pt x="216395" y="78739"/>
                </a:lnTo>
                <a:lnTo>
                  <a:pt x="216115" y="76199"/>
                </a:lnTo>
                <a:lnTo>
                  <a:pt x="216115" y="74929"/>
                </a:lnTo>
                <a:lnTo>
                  <a:pt x="215836" y="73659"/>
                </a:lnTo>
                <a:lnTo>
                  <a:pt x="215557" y="71119"/>
                </a:lnTo>
                <a:lnTo>
                  <a:pt x="214998" y="67309"/>
                </a:lnTo>
                <a:lnTo>
                  <a:pt x="214858" y="66039"/>
                </a:lnTo>
                <a:lnTo>
                  <a:pt x="214579" y="64769"/>
                </a:lnTo>
                <a:lnTo>
                  <a:pt x="214160" y="63499"/>
                </a:lnTo>
                <a:lnTo>
                  <a:pt x="213321" y="58419"/>
                </a:lnTo>
                <a:lnTo>
                  <a:pt x="212890" y="57149"/>
                </a:lnTo>
                <a:lnTo>
                  <a:pt x="212610" y="55879"/>
                </a:lnTo>
                <a:lnTo>
                  <a:pt x="212191" y="54609"/>
                </a:lnTo>
                <a:lnTo>
                  <a:pt x="211632" y="52069"/>
                </a:lnTo>
                <a:lnTo>
                  <a:pt x="211213" y="50799"/>
                </a:lnTo>
                <a:lnTo>
                  <a:pt x="210934" y="48259"/>
                </a:lnTo>
                <a:lnTo>
                  <a:pt x="210502" y="46989"/>
                </a:lnTo>
                <a:lnTo>
                  <a:pt x="208546" y="36829"/>
                </a:lnTo>
                <a:lnTo>
                  <a:pt x="208406" y="35559"/>
                </a:lnTo>
                <a:lnTo>
                  <a:pt x="207848" y="33019"/>
                </a:lnTo>
                <a:lnTo>
                  <a:pt x="206730" y="22859"/>
                </a:lnTo>
                <a:lnTo>
                  <a:pt x="206730" y="21589"/>
                </a:lnTo>
                <a:lnTo>
                  <a:pt x="206451" y="17779"/>
                </a:lnTo>
                <a:lnTo>
                  <a:pt x="206451" y="16509"/>
                </a:lnTo>
                <a:lnTo>
                  <a:pt x="206298" y="15239"/>
                </a:lnTo>
                <a:lnTo>
                  <a:pt x="206298" y="13969"/>
                </a:lnTo>
                <a:lnTo>
                  <a:pt x="206159" y="12699"/>
                </a:lnTo>
                <a:lnTo>
                  <a:pt x="206159" y="11429"/>
                </a:lnTo>
                <a:lnTo>
                  <a:pt x="206019" y="10159"/>
                </a:lnTo>
                <a:lnTo>
                  <a:pt x="206019" y="6349"/>
                </a:lnTo>
                <a:lnTo>
                  <a:pt x="205879" y="507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53141" y="6240246"/>
            <a:ext cx="412115" cy="741680"/>
          </a:xfrm>
          <a:custGeom>
            <a:avLst/>
            <a:gdLst/>
            <a:ahLst/>
            <a:cxnLst/>
            <a:rect l="l" t="t" r="r" b="b"/>
            <a:pathLst>
              <a:path w="412115" h="741679">
                <a:moveTo>
                  <a:pt x="205460" y="741616"/>
                </a:moveTo>
                <a:lnTo>
                  <a:pt x="205460" y="740168"/>
                </a:lnTo>
                <a:lnTo>
                  <a:pt x="205460" y="738720"/>
                </a:lnTo>
                <a:lnTo>
                  <a:pt x="205320" y="737285"/>
                </a:lnTo>
                <a:lnTo>
                  <a:pt x="205320" y="735850"/>
                </a:lnTo>
                <a:lnTo>
                  <a:pt x="205181" y="734415"/>
                </a:lnTo>
                <a:lnTo>
                  <a:pt x="205181" y="732955"/>
                </a:lnTo>
                <a:lnTo>
                  <a:pt x="205041" y="731519"/>
                </a:lnTo>
                <a:lnTo>
                  <a:pt x="204901" y="730084"/>
                </a:lnTo>
                <a:lnTo>
                  <a:pt x="204762" y="728649"/>
                </a:lnTo>
                <a:lnTo>
                  <a:pt x="204622" y="727074"/>
                </a:lnTo>
                <a:lnTo>
                  <a:pt x="204482" y="725639"/>
                </a:lnTo>
                <a:lnTo>
                  <a:pt x="204342" y="724192"/>
                </a:lnTo>
                <a:lnTo>
                  <a:pt x="204203" y="722756"/>
                </a:lnTo>
                <a:lnTo>
                  <a:pt x="203911" y="721309"/>
                </a:lnTo>
                <a:lnTo>
                  <a:pt x="203784" y="719874"/>
                </a:lnTo>
                <a:lnTo>
                  <a:pt x="203504" y="718438"/>
                </a:lnTo>
                <a:lnTo>
                  <a:pt x="203212" y="716991"/>
                </a:lnTo>
                <a:lnTo>
                  <a:pt x="202793" y="715543"/>
                </a:lnTo>
                <a:lnTo>
                  <a:pt x="202514" y="714108"/>
                </a:lnTo>
                <a:lnTo>
                  <a:pt x="202095" y="712673"/>
                </a:lnTo>
                <a:lnTo>
                  <a:pt x="201675" y="711225"/>
                </a:lnTo>
                <a:lnTo>
                  <a:pt x="201256" y="709663"/>
                </a:lnTo>
                <a:lnTo>
                  <a:pt x="200837" y="708215"/>
                </a:lnTo>
                <a:lnTo>
                  <a:pt x="200266" y="706780"/>
                </a:lnTo>
                <a:lnTo>
                  <a:pt x="199707" y="705345"/>
                </a:lnTo>
                <a:lnTo>
                  <a:pt x="199148" y="703897"/>
                </a:lnTo>
                <a:lnTo>
                  <a:pt x="198589" y="702462"/>
                </a:lnTo>
                <a:lnTo>
                  <a:pt x="197891" y="701014"/>
                </a:lnTo>
                <a:lnTo>
                  <a:pt x="197192" y="699566"/>
                </a:lnTo>
                <a:lnTo>
                  <a:pt x="196341" y="698131"/>
                </a:lnTo>
                <a:lnTo>
                  <a:pt x="195643" y="696696"/>
                </a:lnTo>
                <a:lnTo>
                  <a:pt x="194805" y="695261"/>
                </a:lnTo>
                <a:lnTo>
                  <a:pt x="193814" y="693800"/>
                </a:lnTo>
                <a:lnTo>
                  <a:pt x="192976" y="692251"/>
                </a:lnTo>
                <a:lnTo>
                  <a:pt x="191998" y="690803"/>
                </a:lnTo>
                <a:lnTo>
                  <a:pt x="191020" y="689368"/>
                </a:lnTo>
                <a:lnTo>
                  <a:pt x="190030" y="687920"/>
                </a:lnTo>
                <a:lnTo>
                  <a:pt x="188912" y="686485"/>
                </a:lnTo>
                <a:lnTo>
                  <a:pt x="187934" y="685050"/>
                </a:lnTo>
                <a:lnTo>
                  <a:pt x="186804" y="683602"/>
                </a:lnTo>
                <a:lnTo>
                  <a:pt x="185686" y="682155"/>
                </a:lnTo>
                <a:lnTo>
                  <a:pt x="184556" y="680719"/>
                </a:lnTo>
                <a:lnTo>
                  <a:pt x="183299" y="679284"/>
                </a:lnTo>
                <a:lnTo>
                  <a:pt x="182181" y="677837"/>
                </a:lnTo>
                <a:lnTo>
                  <a:pt x="181063" y="676389"/>
                </a:lnTo>
                <a:lnTo>
                  <a:pt x="179933" y="674827"/>
                </a:lnTo>
                <a:lnTo>
                  <a:pt x="178676" y="673392"/>
                </a:lnTo>
                <a:lnTo>
                  <a:pt x="177545" y="671956"/>
                </a:lnTo>
                <a:lnTo>
                  <a:pt x="176428" y="670509"/>
                </a:lnTo>
                <a:lnTo>
                  <a:pt x="175310" y="669074"/>
                </a:lnTo>
                <a:lnTo>
                  <a:pt x="174320" y="667626"/>
                </a:lnTo>
                <a:lnTo>
                  <a:pt x="173202" y="666191"/>
                </a:lnTo>
                <a:lnTo>
                  <a:pt x="172224" y="664743"/>
                </a:lnTo>
                <a:lnTo>
                  <a:pt x="171246" y="663308"/>
                </a:lnTo>
                <a:lnTo>
                  <a:pt x="170256" y="661873"/>
                </a:lnTo>
                <a:lnTo>
                  <a:pt x="169417" y="660412"/>
                </a:lnTo>
                <a:lnTo>
                  <a:pt x="168427" y="658977"/>
                </a:lnTo>
                <a:lnTo>
                  <a:pt x="167728" y="657415"/>
                </a:lnTo>
                <a:lnTo>
                  <a:pt x="166890" y="655980"/>
                </a:lnTo>
                <a:lnTo>
                  <a:pt x="166192" y="654545"/>
                </a:lnTo>
                <a:lnTo>
                  <a:pt x="165493" y="653097"/>
                </a:lnTo>
                <a:lnTo>
                  <a:pt x="164934" y="651649"/>
                </a:lnTo>
                <a:lnTo>
                  <a:pt x="164223" y="650214"/>
                </a:lnTo>
                <a:lnTo>
                  <a:pt x="163664" y="648766"/>
                </a:lnTo>
                <a:lnTo>
                  <a:pt x="163245" y="647331"/>
                </a:lnTo>
                <a:lnTo>
                  <a:pt x="162686" y="645896"/>
                </a:lnTo>
                <a:lnTo>
                  <a:pt x="162267" y="644448"/>
                </a:lnTo>
                <a:lnTo>
                  <a:pt x="161836" y="643000"/>
                </a:lnTo>
                <a:lnTo>
                  <a:pt x="161429" y="641565"/>
                </a:lnTo>
                <a:lnTo>
                  <a:pt x="161010" y="640003"/>
                </a:lnTo>
                <a:lnTo>
                  <a:pt x="160718" y="638568"/>
                </a:lnTo>
                <a:lnTo>
                  <a:pt x="160299" y="637120"/>
                </a:lnTo>
                <a:lnTo>
                  <a:pt x="160019" y="635685"/>
                </a:lnTo>
                <a:lnTo>
                  <a:pt x="159600" y="634237"/>
                </a:lnTo>
                <a:lnTo>
                  <a:pt x="159181" y="632802"/>
                </a:lnTo>
                <a:lnTo>
                  <a:pt x="158762" y="631355"/>
                </a:lnTo>
                <a:lnTo>
                  <a:pt x="158343" y="629919"/>
                </a:lnTo>
                <a:lnTo>
                  <a:pt x="157911" y="628484"/>
                </a:lnTo>
                <a:lnTo>
                  <a:pt x="157352" y="627037"/>
                </a:lnTo>
                <a:lnTo>
                  <a:pt x="156794" y="625589"/>
                </a:lnTo>
                <a:lnTo>
                  <a:pt x="156235" y="624154"/>
                </a:lnTo>
                <a:lnTo>
                  <a:pt x="155536" y="622592"/>
                </a:lnTo>
                <a:lnTo>
                  <a:pt x="154685" y="621156"/>
                </a:lnTo>
                <a:lnTo>
                  <a:pt x="153987" y="619709"/>
                </a:lnTo>
                <a:lnTo>
                  <a:pt x="153149" y="618261"/>
                </a:lnTo>
                <a:lnTo>
                  <a:pt x="152171" y="616826"/>
                </a:lnTo>
                <a:lnTo>
                  <a:pt x="151193" y="615391"/>
                </a:lnTo>
                <a:lnTo>
                  <a:pt x="150063" y="613943"/>
                </a:lnTo>
                <a:lnTo>
                  <a:pt x="148945" y="612508"/>
                </a:lnTo>
                <a:lnTo>
                  <a:pt x="147675" y="611060"/>
                </a:lnTo>
                <a:lnTo>
                  <a:pt x="146278" y="609612"/>
                </a:lnTo>
                <a:lnTo>
                  <a:pt x="144868" y="608177"/>
                </a:lnTo>
                <a:lnTo>
                  <a:pt x="143471" y="606742"/>
                </a:lnTo>
                <a:lnTo>
                  <a:pt x="141782" y="605180"/>
                </a:lnTo>
                <a:lnTo>
                  <a:pt x="140246" y="603745"/>
                </a:lnTo>
                <a:lnTo>
                  <a:pt x="138556" y="602284"/>
                </a:lnTo>
                <a:lnTo>
                  <a:pt x="136740" y="600849"/>
                </a:lnTo>
                <a:lnTo>
                  <a:pt x="134912" y="599414"/>
                </a:lnTo>
                <a:lnTo>
                  <a:pt x="133095" y="597966"/>
                </a:lnTo>
                <a:lnTo>
                  <a:pt x="131127" y="596531"/>
                </a:lnTo>
                <a:lnTo>
                  <a:pt x="129171" y="595083"/>
                </a:lnTo>
                <a:lnTo>
                  <a:pt x="127203" y="593648"/>
                </a:lnTo>
                <a:lnTo>
                  <a:pt x="125234" y="592200"/>
                </a:lnTo>
                <a:lnTo>
                  <a:pt x="123139" y="590765"/>
                </a:lnTo>
                <a:lnTo>
                  <a:pt x="121030" y="589203"/>
                </a:lnTo>
                <a:lnTo>
                  <a:pt x="118935" y="587768"/>
                </a:lnTo>
                <a:lnTo>
                  <a:pt x="116827" y="586320"/>
                </a:lnTo>
                <a:lnTo>
                  <a:pt x="114719" y="584873"/>
                </a:lnTo>
                <a:lnTo>
                  <a:pt x="112610" y="583437"/>
                </a:lnTo>
                <a:lnTo>
                  <a:pt x="110515" y="582002"/>
                </a:lnTo>
                <a:lnTo>
                  <a:pt x="108407" y="580555"/>
                </a:lnTo>
                <a:lnTo>
                  <a:pt x="106298" y="579119"/>
                </a:lnTo>
                <a:lnTo>
                  <a:pt x="104343" y="577672"/>
                </a:lnTo>
                <a:lnTo>
                  <a:pt x="102234" y="576237"/>
                </a:lnTo>
                <a:lnTo>
                  <a:pt x="100279" y="574789"/>
                </a:lnTo>
                <a:lnTo>
                  <a:pt x="98170" y="573354"/>
                </a:lnTo>
                <a:lnTo>
                  <a:pt x="96202" y="571792"/>
                </a:lnTo>
                <a:lnTo>
                  <a:pt x="94386" y="570356"/>
                </a:lnTo>
                <a:lnTo>
                  <a:pt x="92417" y="568896"/>
                </a:lnTo>
                <a:lnTo>
                  <a:pt x="90449" y="567461"/>
                </a:lnTo>
                <a:lnTo>
                  <a:pt x="88633" y="566026"/>
                </a:lnTo>
                <a:lnTo>
                  <a:pt x="86804" y="564591"/>
                </a:lnTo>
                <a:lnTo>
                  <a:pt x="85128" y="563143"/>
                </a:lnTo>
                <a:lnTo>
                  <a:pt x="83299" y="561695"/>
                </a:lnTo>
                <a:lnTo>
                  <a:pt x="81622" y="560260"/>
                </a:lnTo>
                <a:lnTo>
                  <a:pt x="79933" y="558812"/>
                </a:lnTo>
                <a:lnTo>
                  <a:pt x="78257" y="557377"/>
                </a:lnTo>
                <a:lnTo>
                  <a:pt x="76568" y="555942"/>
                </a:lnTo>
                <a:lnTo>
                  <a:pt x="74891" y="554380"/>
                </a:lnTo>
                <a:lnTo>
                  <a:pt x="73342" y="552945"/>
                </a:lnTo>
                <a:lnTo>
                  <a:pt x="71666" y="551484"/>
                </a:lnTo>
                <a:lnTo>
                  <a:pt x="70116" y="550049"/>
                </a:lnTo>
                <a:lnTo>
                  <a:pt x="68579" y="548614"/>
                </a:lnTo>
                <a:lnTo>
                  <a:pt x="67043" y="547166"/>
                </a:lnTo>
                <a:lnTo>
                  <a:pt x="65354" y="545731"/>
                </a:lnTo>
                <a:lnTo>
                  <a:pt x="63804" y="544283"/>
                </a:lnTo>
                <a:lnTo>
                  <a:pt x="62268" y="542848"/>
                </a:lnTo>
                <a:lnTo>
                  <a:pt x="60578" y="541400"/>
                </a:lnTo>
                <a:lnTo>
                  <a:pt x="59042" y="539965"/>
                </a:lnTo>
                <a:lnTo>
                  <a:pt x="57353" y="538530"/>
                </a:lnTo>
                <a:lnTo>
                  <a:pt x="55676" y="536968"/>
                </a:lnTo>
                <a:lnTo>
                  <a:pt x="53987" y="535508"/>
                </a:lnTo>
                <a:lnTo>
                  <a:pt x="52311" y="534073"/>
                </a:lnTo>
                <a:lnTo>
                  <a:pt x="50622" y="532637"/>
                </a:lnTo>
                <a:lnTo>
                  <a:pt x="48806" y="531202"/>
                </a:lnTo>
                <a:lnTo>
                  <a:pt x="46977" y="529755"/>
                </a:lnTo>
                <a:lnTo>
                  <a:pt x="37579" y="522554"/>
                </a:lnTo>
                <a:lnTo>
                  <a:pt x="35763" y="521106"/>
                </a:lnTo>
                <a:lnTo>
                  <a:pt x="33794" y="519544"/>
                </a:lnTo>
                <a:lnTo>
                  <a:pt x="31838" y="518096"/>
                </a:lnTo>
                <a:lnTo>
                  <a:pt x="29730" y="516661"/>
                </a:lnTo>
                <a:lnTo>
                  <a:pt x="27762" y="515226"/>
                </a:lnTo>
                <a:lnTo>
                  <a:pt x="25806" y="513791"/>
                </a:lnTo>
                <a:lnTo>
                  <a:pt x="23837" y="512330"/>
                </a:lnTo>
                <a:lnTo>
                  <a:pt x="21869" y="510895"/>
                </a:lnTo>
                <a:lnTo>
                  <a:pt x="20053" y="509460"/>
                </a:lnTo>
                <a:lnTo>
                  <a:pt x="18084" y="508012"/>
                </a:lnTo>
                <a:lnTo>
                  <a:pt x="16268" y="506577"/>
                </a:lnTo>
                <a:lnTo>
                  <a:pt x="4343" y="494918"/>
                </a:lnTo>
                <a:lnTo>
                  <a:pt x="3225" y="493483"/>
                </a:lnTo>
                <a:lnTo>
                  <a:pt x="2374" y="492048"/>
                </a:lnTo>
                <a:lnTo>
                  <a:pt x="1536" y="490600"/>
                </a:lnTo>
                <a:lnTo>
                  <a:pt x="977" y="489153"/>
                </a:lnTo>
                <a:lnTo>
                  <a:pt x="558" y="487718"/>
                </a:lnTo>
                <a:lnTo>
                  <a:pt x="139" y="486282"/>
                </a:lnTo>
                <a:lnTo>
                  <a:pt x="0" y="484708"/>
                </a:lnTo>
                <a:lnTo>
                  <a:pt x="0" y="483273"/>
                </a:lnTo>
                <a:lnTo>
                  <a:pt x="279" y="481837"/>
                </a:lnTo>
                <a:lnTo>
                  <a:pt x="558" y="480402"/>
                </a:lnTo>
                <a:lnTo>
                  <a:pt x="5041" y="473189"/>
                </a:lnTo>
                <a:lnTo>
                  <a:pt x="6299" y="471741"/>
                </a:lnTo>
                <a:lnTo>
                  <a:pt x="7988" y="470306"/>
                </a:lnTo>
                <a:lnTo>
                  <a:pt x="9664" y="468858"/>
                </a:lnTo>
                <a:lnTo>
                  <a:pt x="11493" y="467296"/>
                </a:lnTo>
                <a:lnTo>
                  <a:pt x="13461" y="465861"/>
                </a:lnTo>
                <a:lnTo>
                  <a:pt x="15709" y="464426"/>
                </a:lnTo>
                <a:lnTo>
                  <a:pt x="17945" y="462978"/>
                </a:lnTo>
                <a:lnTo>
                  <a:pt x="40525" y="451446"/>
                </a:lnTo>
                <a:lnTo>
                  <a:pt x="43611" y="449884"/>
                </a:lnTo>
                <a:lnTo>
                  <a:pt x="46977" y="448449"/>
                </a:lnTo>
                <a:lnTo>
                  <a:pt x="50203" y="447014"/>
                </a:lnTo>
                <a:lnTo>
                  <a:pt x="53568" y="445554"/>
                </a:lnTo>
                <a:lnTo>
                  <a:pt x="57073" y="444118"/>
                </a:lnTo>
                <a:lnTo>
                  <a:pt x="60451" y="442683"/>
                </a:lnTo>
                <a:lnTo>
                  <a:pt x="63944" y="441248"/>
                </a:lnTo>
                <a:lnTo>
                  <a:pt x="67449" y="439800"/>
                </a:lnTo>
                <a:lnTo>
                  <a:pt x="70967" y="438353"/>
                </a:lnTo>
                <a:lnTo>
                  <a:pt x="74472" y="436918"/>
                </a:lnTo>
                <a:lnTo>
                  <a:pt x="77977" y="435482"/>
                </a:lnTo>
                <a:lnTo>
                  <a:pt x="81483" y="434035"/>
                </a:lnTo>
                <a:lnTo>
                  <a:pt x="84988" y="432473"/>
                </a:lnTo>
                <a:lnTo>
                  <a:pt x="88353" y="431037"/>
                </a:lnTo>
                <a:lnTo>
                  <a:pt x="91859" y="429590"/>
                </a:lnTo>
                <a:lnTo>
                  <a:pt x="95224" y="428142"/>
                </a:lnTo>
                <a:lnTo>
                  <a:pt x="98590" y="426707"/>
                </a:lnTo>
                <a:lnTo>
                  <a:pt x="101955" y="425272"/>
                </a:lnTo>
                <a:lnTo>
                  <a:pt x="105321" y="423837"/>
                </a:lnTo>
                <a:lnTo>
                  <a:pt x="108546" y="422376"/>
                </a:lnTo>
                <a:lnTo>
                  <a:pt x="111772" y="420941"/>
                </a:lnTo>
                <a:lnTo>
                  <a:pt x="114858" y="419506"/>
                </a:lnTo>
                <a:lnTo>
                  <a:pt x="117944" y="418058"/>
                </a:lnTo>
                <a:lnTo>
                  <a:pt x="121030" y="416623"/>
                </a:lnTo>
                <a:lnTo>
                  <a:pt x="123977" y="415061"/>
                </a:lnTo>
                <a:lnTo>
                  <a:pt x="126784" y="413613"/>
                </a:lnTo>
                <a:lnTo>
                  <a:pt x="129590" y="412178"/>
                </a:lnTo>
                <a:lnTo>
                  <a:pt x="132245" y="410730"/>
                </a:lnTo>
                <a:lnTo>
                  <a:pt x="134912" y="409295"/>
                </a:lnTo>
                <a:lnTo>
                  <a:pt x="137439" y="407860"/>
                </a:lnTo>
                <a:lnTo>
                  <a:pt x="139826" y="406399"/>
                </a:lnTo>
                <a:lnTo>
                  <a:pt x="142214" y="404964"/>
                </a:lnTo>
                <a:lnTo>
                  <a:pt x="154127" y="396201"/>
                </a:lnTo>
                <a:lnTo>
                  <a:pt x="155816" y="394754"/>
                </a:lnTo>
                <a:lnTo>
                  <a:pt x="162547" y="387553"/>
                </a:lnTo>
                <a:lnTo>
                  <a:pt x="163664" y="386118"/>
                </a:lnTo>
                <a:lnTo>
                  <a:pt x="164655" y="384682"/>
                </a:lnTo>
                <a:lnTo>
                  <a:pt x="165633" y="383222"/>
                </a:lnTo>
                <a:lnTo>
                  <a:pt x="166471" y="381673"/>
                </a:lnTo>
                <a:lnTo>
                  <a:pt x="167170" y="380225"/>
                </a:lnTo>
                <a:lnTo>
                  <a:pt x="168020" y="378790"/>
                </a:lnTo>
                <a:lnTo>
                  <a:pt x="168579" y="377342"/>
                </a:lnTo>
                <a:lnTo>
                  <a:pt x="169278" y="375907"/>
                </a:lnTo>
                <a:lnTo>
                  <a:pt x="169697" y="374472"/>
                </a:lnTo>
                <a:lnTo>
                  <a:pt x="170256" y="373024"/>
                </a:lnTo>
                <a:lnTo>
                  <a:pt x="170814" y="371576"/>
                </a:lnTo>
                <a:lnTo>
                  <a:pt x="171246" y="370141"/>
                </a:lnTo>
                <a:lnTo>
                  <a:pt x="171665" y="368706"/>
                </a:lnTo>
                <a:lnTo>
                  <a:pt x="171945" y="367258"/>
                </a:lnTo>
                <a:lnTo>
                  <a:pt x="172364" y="365810"/>
                </a:lnTo>
                <a:lnTo>
                  <a:pt x="172783" y="364261"/>
                </a:lnTo>
                <a:lnTo>
                  <a:pt x="173062" y="362813"/>
                </a:lnTo>
                <a:lnTo>
                  <a:pt x="173481" y="361378"/>
                </a:lnTo>
                <a:lnTo>
                  <a:pt x="173901" y="359930"/>
                </a:lnTo>
                <a:lnTo>
                  <a:pt x="174193" y="358495"/>
                </a:lnTo>
                <a:lnTo>
                  <a:pt x="174612" y="357047"/>
                </a:lnTo>
                <a:lnTo>
                  <a:pt x="175031" y="355599"/>
                </a:lnTo>
                <a:lnTo>
                  <a:pt x="175450" y="354164"/>
                </a:lnTo>
                <a:lnTo>
                  <a:pt x="175869" y="352729"/>
                </a:lnTo>
                <a:lnTo>
                  <a:pt x="176288" y="351294"/>
                </a:lnTo>
                <a:lnTo>
                  <a:pt x="176847" y="349834"/>
                </a:lnTo>
                <a:lnTo>
                  <a:pt x="177266" y="348399"/>
                </a:lnTo>
                <a:lnTo>
                  <a:pt x="177838" y="346836"/>
                </a:lnTo>
                <a:lnTo>
                  <a:pt x="178396" y="345401"/>
                </a:lnTo>
                <a:lnTo>
                  <a:pt x="178955" y="343954"/>
                </a:lnTo>
                <a:lnTo>
                  <a:pt x="179514" y="342518"/>
                </a:lnTo>
                <a:lnTo>
                  <a:pt x="180212" y="341083"/>
                </a:lnTo>
                <a:lnTo>
                  <a:pt x="180911" y="339636"/>
                </a:lnTo>
                <a:lnTo>
                  <a:pt x="181482" y="338188"/>
                </a:lnTo>
                <a:lnTo>
                  <a:pt x="182181" y="336753"/>
                </a:lnTo>
                <a:lnTo>
                  <a:pt x="182879" y="335318"/>
                </a:lnTo>
                <a:lnTo>
                  <a:pt x="183730" y="333882"/>
                </a:lnTo>
                <a:lnTo>
                  <a:pt x="184429" y="332422"/>
                </a:lnTo>
                <a:lnTo>
                  <a:pt x="185127" y="330987"/>
                </a:lnTo>
                <a:lnTo>
                  <a:pt x="185966" y="329425"/>
                </a:lnTo>
                <a:lnTo>
                  <a:pt x="186677" y="327990"/>
                </a:lnTo>
                <a:lnTo>
                  <a:pt x="187502" y="326542"/>
                </a:lnTo>
                <a:lnTo>
                  <a:pt x="188213" y="325107"/>
                </a:lnTo>
                <a:lnTo>
                  <a:pt x="189052" y="323659"/>
                </a:lnTo>
                <a:lnTo>
                  <a:pt x="189750" y="322224"/>
                </a:lnTo>
                <a:lnTo>
                  <a:pt x="190601" y="320776"/>
                </a:lnTo>
                <a:lnTo>
                  <a:pt x="191300" y="319341"/>
                </a:lnTo>
                <a:lnTo>
                  <a:pt x="192138" y="317906"/>
                </a:lnTo>
                <a:lnTo>
                  <a:pt x="192836" y="316445"/>
                </a:lnTo>
                <a:lnTo>
                  <a:pt x="193547" y="315010"/>
                </a:lnTo>
                <a:lnTo>
                  <a:pt x="194246" y="313575"/>
                </a:lnTo>
                <a:lnTo>
                  <a:pt x="194944" y="312013"/>
                </a:lnTo>
                <a:lnTo>
                  <a:pt x="195643" y="310578"/>
                </a:lnTo>
                <a:lnTo>
                  <a:pt x="196202" y="309130"/>
                </a:lnTo>
                <a:lnTo>
                  <a:pt x="196913" y="307682"/>
                </a:lnTo>
                <a:lnTo>
                  <a:pt x="197472" y="306247"/>
                </a:lnTo>
                <a:lnTo>
                  <a:pt x="198031" y="304799"/>
                </a:lnTo>
                <a:lnTo>
                  <a:pt x="198589" y="303364"/>
                </a:lnTo>
                <a:lnTo>
                  <a:pt x="199148" y="301929"/>
                </a:lnTo>
                <a:lnTo>
                  <a:pt x="201396" y="294601"/>
                </a:lnTo>
                <a:lnTo>
                  <a:pt x="201815" y="293154"/>
                </a:lnTo>
                <a:lnTo>
                  <a:pt x="202095" y="291718"/>
                </a:lnTo>
                <a:lnTo>
                  <a:pt x="202514" y="290271"/>
                </a:lnTo>
                <a:lnTo>
                  <a:pt x="202793" y="288836"/>
                </a:lnTo>
                <a:lnTo>
                  <a:pt x="203085" y="287388"/>
                </a:lnTo>
                <a:lnTo>
                  <a:pt x="203352" y="285953"/>
                </a:lnTo>
                <a:lnTo>
                  <a:pt x="203504" y="284518"/>
                </a:lnTo>
                <a:lnTo>
                  <a:pt x="203784" y="283070"/>
                </a:lnTo>
                <a:lnTo>
                  <a:pt x="204063" y="281622"/>
                </a:lnTo>
                <a:lnTo>
                  <a:pt x="204203" y="280187"/>
                </a:lnTo>
                <a:lnTo>
                  <a:pt x="204342" y="278752"/>
                </a:lnTo>
                <a:lnTo>
                  <a:pt x="204482" y="277190"/>
                </a:lnTo>
                <a:lnTo>
                  <a:pt x="204622" y="275742"/>
                </a:lnTo>
                <a:lnTo>
                  <a:pt x="204762" y="274294"/>
                </a:lnTo>
                <a:lnTo>
                  <a:pt x="204901" y="272859"/>
                </a:lnTo>
                <a:lnTo>
                  <a:pt x="205041" y="271424"/>
                </a:lnTo>
                <a:lnTo>
                  <a:pt x="205041" y="269976"/>
                </a:lnTo>
                <a:lnTo>
                  <a:pt x="205181" y="268541"/>
                </a:lnTo>
                <a:lnTo>
                  <a:pt x="205181" y="267093"/>
                </a:lnTo>
                <a:lnTo>
                  <a:pt x="205320" y="265645"/>
                </a:lnTo>
                <a:lnTo>
                  <a:pt x="205320" y="264210"/>
                </a:lnTo>
                <a:lnTo>
                  <a:pt x="205460" y="262775"/>
                </a:lnTo>
                <a:lnTo>
                  <a:pt x="205460" y="261327"/>
                </a:lnTo>
                <a:lnTo>
                  <a:pt x="205460" y="259765"/>
                </a:lnTo>
                <a:lnTo>
                  <a:pt x="205460" y="258330"/>
                </a:lnTo>
                <a:lnTo>
                  <a:pt x="205600" y="256895"/>
                </a:lnTo>
                <a:lnTo>
                  <a:pt x="205600" y="255447"/>
                </a:lnTo>
                <a:lnTo>
                  <a:pt x="205600" y="246799"/>
                </a:lnTo>
                <a:lnTo>
                  <a:pt x="205739" y="245351"/>
                </a:lnTo>
                <a:lnTo>
                  <a:pt x="205739" y="172694"/>
                </a:lnTo>
                <a:lnTo>
                  <a:pt x="205600" y="171259"/>
                </a:lnTo>
                <a:lnTo>
                  <a:pt x="205600" y="161162"/>
                </a:lnTo>
                <a:lnTo>
                  <a:pt x="205460" y="159727"/>
                </a:lnTo>
                <a:lnTo>
                  <a:pt x="205460" y="158280"/>
                </a:lnTo>
                <a:lnTo>
                  <a:pt x="205460" y="156717"/>
                </a:lnTo>
                <a:lnTo>
                  <a:pt x="205460" y="155282"/>
                </a:lnTo>
                <a:lnTo>
                  <a:pt x="205320" y="153835"/>
                </a:lnTo>
                <a:lnTo>
                  <a:pt x="205320" y="152399"/>
                </a:lnTo>
                <a:lnTo>
                  <a:pt x="205181" y="150964"/>
                </a:lnTo>
                <a:lnTo>
                  <a:pt x="205181" y="149517"/>
                </a:lnTo>
                <a:lnTo>
                  <a:pt x="205041" y="148081"/>
                </a:lnTo>
                <a:lnTo>
                  <a:pt x="205041" y="146634"/>
                </a:lnTo>
                <a:lnTo>
                  <a:pt x="204901" y="145199"/>
                </a:lnTo>
                <a:lnTo>
                  <a:pt x="204762" y="143751"/>
                </a:lnTo>
                <a:lnTo>
                  <a:pt x="204762" y="142316"/>
                </a:lnTo>
                <a:lnTo>
                  <a:pt x="204622" y="140868"/>
                </a:lnTo>
                <a:lnTo>
                  <a:pt x="204482" y="139306"/>
                </a:lnTo>
                <a:lnTo>
                  <a:pt x="204342" y="137871"/>
                </a:lnTo>
                <a:lnTo>
                  <a:pt x="204203" y="136423"/>
                </a:lnTo>
                <a:lnTo>
                  <a:pt x="204063" y="134988"/>
                </a:lnTo>
                <a:lnTo>
                  <a:pt x="203784" y="133540"/>
                </a:lnTo>
                <a:lnTo>
                  <a:pt x="203631" y="132105"/>
                </a:lnTo>
                <a:lnTo>
                  <a:pt x="203352" y="130670"/>
                </a:lnTo>
                <a:lnTo>
                  <a:pt x="203212" y="129222"/>
                </a:lnTo>
                <a:lnTo>
                  <a:pt x="202933" y="127787"/>
                </a:lnTo>
                <a:lnTo>
                  <a:pt x="202793" y="126339"/>
                </a:lnTo>
                <a:lnTo>
                  <a:pt x="202514" y="124891"/>
                </a:lnTo>
                <a:lnTo>
                  <a:pt x="202234" y="123456"/>
                </a:lnTo>
                <a:lnTo>
                  <a:pt x="201955" y="121894"/>
                </a:lnTo>
                <a:lnTo>
                  <a:pt x="201675" y="120446"/>
                </a:lnTo>
                <a:lnTo>
                  <a:pt x="201256" y="119011"/>
                </a:lnTo>
                <a:lnTo>
                  <a:pt x="200964" y="117576"/>
                </a:lnTo>
                <a:lnTo>
                  <a:pt x="200698" y="116128"/>
                </a:lnTo>
                <a:lnTo>
                  <a:pt x="200418" y="114693"/>
                </a:lnTo>
                <a:lnTo>
                  <a:pt x="199986" y="113245"/>
                </a:lnTo>
                <a:lnTo>
                  <a:pt x="199707" y="111810"/>
                </a:lnTo>
                <a:lnTo>
                  <a:pt x="199288" y="110362"/>
                </a:lnTo>
                <a:lnTo>
                  <a:pt x="199008" y="108927"/>
                </a:lnTo>
                <a:lnTo>
                  <a:pt x="198729" y="107480"/>
                </a:lnTo>
                <a:lnTo>
                  <a:pt x="198310" y="106044"/>
                </a:lnTo>
                <a:lnTo>
                  <a:pt x="198031" y="104482"/>
                </a:lnTo>
                <a:lnTo>
                  <a:pt x="197611" y="103035"/>
                </a:lnTo>
                <a:lnTo>
                  <a:pt x="197319" y="101599"/>
                </a:lnTo>
                <a:lnTo>
                  <a:pt x="197040" y="100152"/>
                </a:lnTo>
                <a:lnTo>
                  <a:pt x="196761" y="98717"/>
                </a:lnTo>
                <a:lnTo>
                  <a:pt x="196481" y="97269"/>
                </a:lnTo>
                <a:lnTo>
                  <a:pt x="196202" y="95834"/>
                </a:lnTo>
                <a:lnTo>
                  <a:pt x="196062" y="94399"/>
                </a:lnTo>
                <a:lnTo>
                  <a:pt x="195783" y="92951"/>
                </a:lnTo>
                <a:lnTo>
                  <a:pt x="195643" y="91516"/>
                </a:lnTo>
                <a:lnTo>
                  <a:pt x="195503" y="90068"/>
                </a:lnTo>
                <a:lnTo>
                  <a:pt x="195364" y="88633"/>
                </a:lnTo>
                <a:lnTo>
                  <a:pt x="195224" y="87058"/>
                </a:lnTo>
                <a:lnTo>
                  <a:pt x="195084" y="85623"/>
                </a:lnTo>
                <a:lnTo>
                  <a:pt x="195084" y="84175"/>
                </a:lnTo>
                <a:lnTo>
                  <a:pt x="195084" y="82740"/>
                </a:lnTo>
                <a:lnTo>
                  <a:pt x="195084" y="81305"/>
                </a:lnTo>
                <a:lnTo>
                  <a:pt x="195084" y="79857"/>
                </a:lnTo>
                <a:lnTo>
                  <a:pt x="195224" y="78422"/>
                </a:lnTo>
                <a:lnTo>
                  <a:pt x="195224" y="76974"/>
                </a:lnTo>
                <a:lnTo>
                  <a:pt x="195364" y="75539"/>
                </a:lnTo>
                <a:lnTo>
                  <a:pt x="195503" y="74091"/>
                </a:lnTo>
                <a:lnTo>
                  <a:pt x="195783" y="72656"/>
                </a:lnTo>
                <a:lnTo>
                  <a:pt x="195922" y="71208"/>
                </a:lnTo>
                <a:lnTo>
                  <a:pt x="196202" y="69646"/>
                </a:lnTo>
                <a:lnTo>
                  <a:pt x="196341" y="68211"/>
                </a:lnTo>
                <a:lnTo>
                  <a:pt x="196621" y="66763"/>
                </a:lnTo>
                <a:lnTo>
                  <a:pt x="196913" y="65328"/>
                </a:lnTo>
                <a:lnTo>
                  <a:pt x="197192" y="63880"/>
                </a:lnTo>
                <a:lnTo>
                  <a:pt x="197611" y="62445"/>
                </a:lnTo>
                <a:lnTo>
                  <a:pt x="197891" y="61010"/>
                </a:lnTo>
                <a:lnTo>
                  <a:pt x="198170" y="59562"/>
                </a:lnTo>
                <a:lnTo>
                  <a:pt x="198589" y="58127"/>
                </a:lnTo>
                <a:lnTo>
                  <a:pt x="198869" y="56680"/>
                </a:lnTo>
                <a:lnTo>
                  <a:pt x="199148" y="55244"/>
                </a:lnTo>
                <a:lnTo>
                  <a:pt x="199567" y="53797"/>
                </a:lnTo>
                <a:lnTo>
                  <a:pt x="199859" y="52235"/>
                </a:lnTo>
                <a:lnTo>
                  <a:pt x="200266" y="50799"/>
                </a:lnTo>
                <a:lnTo>
                  <a:pt x="200558" y="49352"/>
                </a:lnTo>
                <a:lnTo>
                  <a:pt x="200837" y="47904"/>
                </a:lnTo>
                <a:lnTo>
                  <a:pt x="201256" y="46469"/>
                </a:lnTo>
                <a:lnTo>
                  <a:pt x="201536" y="45034"/>
                </a:lnTo>
                <a:lnTo>
                  <a:pt x="201815" y="43586"/>
                </a:lnTo>
                <a:lnTo>
                  <a:pt x="202095" y="42151"/>
                </a:lnTo>
                <a:lnTo>
                  <a:pt x="202374" y="40716"/>
                </a:lnTo>
                <a:lnTo>
                  <a:pt x="202653" y="39268"/>
                </a:lnTo>
                <a:lnTo>
                  <a:pt x="202933" y="37833"/>
                </a:lnTo>
                <a:lnTo>
                  <a:pt x="203085" y="36385"/>
                </a:lnTo>
                <a:lnTo>
                  <a:pt x="203352" y="34823"/>
                </a:lnTo>
                <a:lnTo>
                  <a:pt x="203504" y="33375"/>
                </a:lnTo>
                <a:lnTo>
                  <a:pt x="203784" y="31940"/>
                </a:lnTo>
                <a:lnTo>
                  <a:pt x="203911" y="30492"/>
                </a:lnTo>
                <a:lnTo>
                  <a:pt x="204063" y="29057"/>
                </a:lnTo>
                <a:lnTo>
                  <a:pt x="204203" y="27609"/>
                </a:lnTo>
                <a:lnTo>
                  <a:pt x="204342" y="26174"/>
                </a:lnTo>
                <a:lnTo>
                  <a:pt x="204482" y="24739"/>
                </a:lnTo>
                <a:lnTo>
                  <a:pt x="204622" y="23291"/>
                </a:lnTo>
                <a:lnTo>
                  <a:pt x="204762" y="21856"/>
                </a:lnTo>
                <a:lnTo>
                  <a:pt x="204901" y="20408"/>
                </a:lnTo>
                <a:lnTo>
                  <a:pt x="205041" y="18973"/>
                </a:lnTo>
                <a:lnTo>
                  <a:pt x="205041" y="17411"/>
                </a:lnTo>
                <a:lnTo>
                  <a:pt x="205181" y="15963"/>
                </a:lnTo>
                <a:lnTo>
                  <a:pt x="205181" y="14528"/>
                </a:lnTo>
                <a:lnTo>
                  <a:pt x="205320" y="13080"/>
                </a:lnTo>
                <a:lnTo>
                  <a:pt x="205320" y="11645"/>
                </a:lnTo>
                <a:lnTo>
                  <a:pt x="205320" y="10198"/>
                </a:lnTo>
                <a:lnTo>
                  <a:pt x="205460" y="8762"/>
                </a:lnTo>
                <a:lnTo>
                  <a:pt x="205460" y="7315"/>
                </a:lnTo>
                <a:lnTo>
                  <a:pt x="205460" y="5880"/>
                </a:lnTo>
                <a:lnTo>
                  <a:pt x="205600" y="4444"/>
                </a:lnTo>
                <a:lnTo>
                  <a:pt x="205600" y="2997"/>
                </a:lnTo>
                <a:lnTo>
                  <a:pt x="205600" y="1562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562"/>
                </a:lnTo>
                <a:lnTo>
                  <a:pt x="205879" y="2997"/>
                </a:lnTo>
                <a:lnTo>
                  <a:pt x="205879" y="4444"/>
                </a:lnTo>
                <a:lnTo>
                  <a:pt x="205879" y="5880"/>
                </a:lnTo>
                <a:lnTo>
                  <a:pt x="206019" y="7315"/>
                </a:lnTo>
                <a:lnTo>
                  <a:pt x="206019" y="8762"/>
                </a:lnTo>
                <a:lnTo>
                  <a:pt x="206019" y="10198"/>
                </a:lnTo>
                <a:lnTo>
                  <a:pt x="206159" y="11645"/>
                </a:lnTo>
                <a:lnTo>
                  <a:pt x="206159" y="13080"/>
                </a:lnTo>
                <a:lnTo>
                  <a:pt x="206298" y="14528"/>
                </a:lnTo>
                <a:lnTo>
                  <a:pt x="206298" y="15963"/>
                </a:lnTo>
                <a:lnTo>
                  <a:pt x="206451" y="17411"/>
                </a:lnTo>
                <a:lnTo>
                  <a:pt x="206451" y="18973"/>
                </a:lnTo>
                <a:lnTo>
                  <a:pt x="206578" y="20408"/>
                </a:lnTo>
                <a:lnTo>
                  <a:pt x="206730" y="21856"/>
                </a:lnTo>
                <a:lnTo>
                  <a:pt x="206730" y="23291"/>
                </a:lnTo>
                <a:lnTo>
                  <a:pt x="206857" y="24739"/>
                </a:lnTo>
                <a:lnTo>
                  <a:pt x="207009" y="26174"/>
                </a:lnTo>
                <a:lnTo>
                  <a:pt x="207149" y="27609"/>
                </a:lnTo>
                <a:lnTo>
                  <a:pt x="207289" y="29057"/>
                </a:lnTo>
                <a:lnTo>
                  <a:pt x="207568" y="30492"/>
                </a:lnTo>
                <a:lnTo>
                  <a:pt x="207708" y="31940"/>
                </a:lnTo>
                <a:lnTo>
                  <a:pt x="207848" y="33375"/>
                </a:lnTo>
                <a:lnTo>
                  <a:pt x="208127" y="34823"/>
                </a:lnTo>
                <a:lnTo>
                  <a:pt x="208406" y="36385"/>
                </a:lnTo>
                <a:lnTo>
                  <a:pt x="208546" y="37833"/>
                </a:lnTo>
                <a:lnTo>
                  <a:pt x="208826" y="39268"/>
                </a:lnTo>
                <a:lnTo>
                  <a:pt x="209105" y="40716"/>
                </a:lnTo>
                <a:lnTo>
                  <a:pt x="209384" y="42151"/>
                </a:lnTo>
                <a:lnTo>
                  <a:pt x="209676" y="43586"/>
                </a:lnTo>
                <a:lnTo>
                  <a:pt x="209956" y="45034"/>
                </a:lnTo>
                <a:lnTo>
                  <a:pt x="210223" y="46469"/>
                </a:lnTo>
                <a:lnTo>
                  <a:pt x="210502" y="47904"/>
                </a:lnTo>
                <a:lnTo>
                  <a:pt x="210934" y="49352"/>
                </a:lnTo>
                <a:lnTo>
                  <a:pt x="211213" y="50799"/>
                </a:lnTo>
                <a:lnTo>
                  <a:pt x="211632" y="52235"/>
                </a:lnTo>
                <a:lnTo>
                  <a:pt x="211912" y="53797"/>
                </a:lnTo>
                <a:lnTo>
                  <a:pt x="212191" y="55244"/>
                </a:lnTo>
                <a:lnTo>
                  <a:pt x="212610" y="56680"/>
                </a:lnTo>
                <a:lnTo>
                  <a:pt x="212890" y="58127"/>
                </a:lnTo>
                <a:lnTo>
                  <a:pt x="213321" y="59562"/>
                </a:lnTo>
                <a:lnTo>
                  <a:pt x="213601" y="61010"/>
                </a:lnTo>
                <a:lnTo>
                  <a:pt x="213880" y="62445"/>
                </a:lnTo>
                <a:lnTo>
                  <a:pt x="214160" y="63880"/>
                </a:lnTo>
                <a:lnTo>
                  <a:pt x="214579" y="65328"/>
                </a:lnTo>
                <a:lnTo>
                  <a:pt x="214858" y="66763"/>
                </a:lnTo>
                <a:lnTo>
                  <a:pt x="214998" y="68211"/>
                </a:lnTo>
                <a:lnTo>
                  <a:pt x="215277" y="69646"/>
                </a:lnTo>
                <a:lnTo>
                  <a:pt x="215557" y="71208"/>
                </a:lnTo>
                <a:lnTo>
                  <a:pt x="215696" y="72656"/>
                </a:lnTo>
                <a:lnTo>
                  <a:pt x="215836" y="74091"/>
                </a:lnTo>
                <a:lnTo>
                  <a:pt x="216115" y="75539"/>
                </a:lnTo>
                <a:lnTo>
                  <a:pt x="216115" y="76974"/>
                </a:lnTo>
                <a:lnTo>
                  <a:pt x="216268" y="78422"/>
                </a:lnTo>
                <a:lnTo>
                  <a:pt x="216395" y="79857"/>
                </a:lnTo>
                <a:lnTo>
                  <a:pt x="216395" y="81305"/>
                </a:lnTo>
                <a:lnTo>
                  <a:pt x="216395" y="82740"/>
                </a:lnTo>
                <a:lnTo>
                  <a:pt x="216395" y="84175"/>
                </a:lnTo>
                <a:lnTo>
                  <a:pt x="216268" y="85623"/>
                </a:lnTo>
                <a:lnTo>
                  <a:pt x="216268" y="87058"/>
                </a:lnTo>
                <a:lnTo>
                  <a:pt x="216115" y="88633"/>
                </a:lnTo>
                <a:lnTo>
                  <a:pt x="215976" y="90068"/>
                </a:lnTo>
                <a:lnTo>
                  <a:pt x="215836" y="91516"/>
                </a:lnTo>
                <a:lnTo>
                  <a:pt x="215696" y="92951"/>
                </a:lnTo>
                <a:lnTo>
                  <a:pt x="215417" y="94399"/>
                </a:lnTo>
                <a:lnTo>
                  <a:pt x="215137" y="95834"/>
                </a:lnTo>
                <a:lnTo>
                  <a:pt x="214998" y="97269"/>
                </a:lnTo>
                <a:lnTo>
                  <a:pt x="214718" y="98717"/>
                </a:lnTo>
                <a:lnTo>
                  <a:pt x="214439" y="100152"/>
                </a:lnTo>
                <a:lnTo>
                  <a:pt x="214160" y="101599"/>
                </a:lnTo>
                <a:lnTo>
                  <a:pt x="213740" y="103035"/>
                </a:lnTo>
                <a:lnTo>
                  <a:pt x="213448" y="104482"/>
                </a:lnTo>
                <a:lnTo>
                  <a:pt x="213169" y="106044"/>
                </a:lnTo>
                <a:lnTo>
                  <a:pt x="212750" y="107480"/>
                </a:lnTo>
                <a:lnTo>
                  <a:pt x="212470" y="108927"/>
                </a:lnTo>
                <a:lnTo>
                  <a:pt x="212051" y="110362"/>
                </a:lnTo>
                <a:lnTo>
                  <a:pt x="211772" y="111810"/>
                </a:lnTo>
                <a:lnTo>
                  <a:pt x="211493" y="113245"/>
                </a:lnTo>
                <a:lnTo>
                  <a:pt x="211073" y="114693"/>
                </a:lnTo>
                <a:lnTo>
                  <a:pt x="210794" y="116128"/>
                </a:lnTo>
                <a:lnTo>
                  <a:pt x="210502" y="117576"/>
                </a:lnTo>
                <a:lnTo>
                  <a:pt x="210096" y="119011"/>
                </a:lnTo>
                <a:lnTo>
                  <a:pt x="209803" y="120446"/>
                </a:lnTo>
                <a:lnTo>
                  <a:pt x="209524" y="121894"/>
                </a:lnTo>
                <a:lnTo>
                  <a:pt x="209245" y="123456"/>
                </a:lnTo>
                <a:lnTo>
                  <a:pt x="208965" y="124891"/>
                </a:lnTo>
                <a:lnTo>
                  <a:pt x="208686" y="126339"/>
                </a:lnTo>
                <a:lnTo>
                  <a:pt x="208546" y="127787"/>
                </a:lnTo>
                <a:lnTo>
                  <a:pt x="208267" y="129222"/>
                </a:lnTo>
                <a:lnTo>
                  <a:pt x="207987" y="130670"/>
                </a:lnTo>
                <a:lnTo>
                  <a:pt x="207848" y="132105"/>
                </a:lnTo>
                <a:lnTo>
                  <a:pt x="207568" y="133540"/>
                </a:lnTo>
                <a:lnTo>
                  <a:pt x="207429" y="134988"/>
                </a:lnTo>
                <a:lnTo>
                  <a:pt x="207289" y="136423"/>
                </a:lnTo>
                <a:lnTo>
                  <a:pt x="207149" y="137871"/>
                </a:lnTo>
                <a:lnTo>
                  <a:pt x="207009" y="139306"/>
                </a:lnTo>
                <a:lnTo>
                  <a:pt x="206857" y="140868"/>
                </a:lnTo>
                <a:lnTo>
                  <a:pt x="206730" y="142316"/>
                </a:lnTo>
                <a:lnTo>
                  <a:pt x="206578" y="143751"/>
                </a:lnTo>
                <a:lnTo>
                  <a:pt x="206578" y="145199"/>
                </a:lnTo>
                <a:lnTo>
                  <a:pt x="206451" y="146634"/>
                </a:lnTo>
                <a:lnTo>
                  <a:pt x="206298" y="148081"/>
                </a:lnTo>
                <a:lnTo>
                  <a:pt x="206298" y="149517"/>
                </a:lnTo>
                <a:lnTo>
                  <a:pt x="206159" y="150964"/>
                </a:lnTo>
                <a:lnTo>
                  <a:pt x="206159" y="152399"/>
                </a:lnTo>
                <a:lnTo>
                  <a:pt x="206159" y="153835"/>
                </a:lnTo>
                <a:lnTo>
                  <a:pt x="206019" y="155282"/>
                </a:lnTo>
                <a:lnTo>
                  <a:pt x="206019" y="156717"/>
                </a:lnTo>
                <a:lnTo>
                  <a:pt x="206019" y="158280"/>
                </a:lnTo>
                <a:lnTo>
                  <a:pt x="205879" y="159727"/>
                </a:lnTo>
                <a:lnTo>
                  <a:pt x="205879" y="166941"/>
                </a:lnTo>
                <a:lnTo>
                  <a:pt x="205739" y="168376"/>
                </a:lnTo>
                <a:lnTo>
                  <a:pt x="205739" y="249681"/>
                </a:lnTo>
                <a:lnTo>
                  <a:pt x="205879" y="251117"/>
                </a:lnTo>
                <a:lnTo>
                  <a:pt x="205879" y="258330"/>
                </a:lnTo>
                <a:lnTo>
                  <a:pt x="206019" y="259765"/>
                </a:lnTo>
                <a:lnTo>
                  <a:pt x="206019" y="261327"/>
                </a:lnTo>
                <a:lnTo>
                  <a:pt x="206019" y="262775"/>
                </a:lnTo>
                <a:lnTo>
                  <a:pt x="206159" y="264210"/>
                </a:lnTo>
                <a:lnTo>
                  <a:pt x="206159" y="265645"/>
                </a:lnTo>
                <a:lnTo>
                  <a:pt x="206159" y="267093"/>
                </a:lnTo>
                <a:lnTo>
                  <a:pt x="206298" y="268541"/>
                </a:lnTo>
                <a:lnTo>
                  <a:pt x="206451" y="269976"/>
                </a:lnTo>
                <a:lnTo>
                  <a:pt x="206451" y="271424"/>
                </a:lnTo>
                <a:lnTo>
                  <a:pt x="206578" y="272859"/>
                </a:lnTo>
                <a:lnTo>
                  <a:pt x="206730" y="274294"/>
                </a:lnTo>
                <a:lnTo>
                  <a:pt x="206857" y="275742"/>
                </a:lnTo>
                <a:lnTo>
                  <a:pt x="207009" y="277190"/>
                </a:lnTo>
                <a:lnTo>
                  <a:pt x="207149" y="278752"/>
                </a:lnTo>
                <a:lnTo>
                  <a:pt x="207289" y="280187"/>
                </a:lnTo>
                <a:lnTo>
                  <a:pt x="207429" y="281622"/>
                </a:lnTo>
                <a:lnTo>
                  <a:pt x="207708" y="283070"/>
                </a:lnTo>
                <a:lnTo>
                  <a:pt x="207848" y="284518"/>
                </a:lnTo>
                <a:lnTo>
                  <a:pt x="208127" y="285953"/>
                </a:lnTo>
                <a:lnTo>
                  <a:pt x="208406" y="287388"/>
                </a:lnTo>
                <a:lnTo>
                  <a:pt x="208686" y="288836"/>
                </a:lnTo>
                <a:lnTo>
                  <a:pt x="208965" y="290271"/>
                </a:lnTo>
                <a:lnTo>
                  <a:pt x="209245" y="291718"/>
                </a:lnTo>
                <a:lnTo>
                  <a:pt x="209676" y="293154"/>
                </a:lnTo>
                <a:lnTo>
                  <a:pt x="210096" y="294601"/>
                </a:lnTo>
                <a:lnTo>
                  <a:pt x="210375" y="296163"/>
                </a:lnTo>
                <a:lnTo>
                  <a:pt x="210934" y="297599"/>
                </a:lnTo>
                <a:lnTo>
                  <a:pt x="211353" y="299034"/>
                </a:lnTo>
                <a:lnTo>
                  <a:pt x="211772" y="300494"/>
                </a:lnTo>
                <a:lnTo>
                  <a:pt x="212331" y="301929"/>
                </a:lnTo>
                <a:lnTo>
                  <a:pt x="212890" y="303364"/>
                </a:lnTo>
                <a:lnTo>
                  <a:pt x="213448" y="304799"/>
                </a:lnTo>
                <a:lnTo>
                  <a:pt x="214020" y="306247"/>
                </a:lnTo>
                <a:lnTo>
                  <a:pt x="214579" y="307682"/>
                </a:lnTo>
                <a:lnTo>
                  <a:pt x="215137" y="309130"/>
                </a:lnTo>
                <a:lnTo>
                  <a:pt x="215836" y="310578"/>
                </a:lnTo>
                <a:lnTo>
                  <a:pt x="216547" y="312013"/>
                </a:lnTo>
                <a:lnTo>
                  <a:pt x="217246" y="313575"/>
                </a:lnTo>
                <a:lnTo>
                  <a:pt x="217944" y="315010"/>
                </a:lnTo>
                <a:lnTo>
                  <a:pt x="218643" y="316445"/>
                </a:lnTo>
                <a:lnTo>
                  <a:pt x="219341" y="317906"/>
                </a:lnTo>
                <a:lnTo>
                  <a:pt x="220192" y="319341"/>
                </a:lnTo>
                <a:lnTo>
                  <a:pt x="220891" y="320776"/>
                </a:lnTo>
                <a:lnTo>
                  <a:pt x="221589" y="322224"/>
                </a:lnTo>
                <a:lnTo>
                  <a:pt x="222427" y="323659"/>
                </a:lnTo>
                <a:lnTo>
                  <a:pt x="223278" y="325107"/>
                </a:lnTo>
                <a:lnTo>
                  <a:pt x="223977" y="326542"/>
                </a:lnTo>
                <a:lnTo>
                  <a:pt x="224815" y="327990"/>
                </a:lnTo>
                <a:lnTo>
                  <a:pt x="225513" y="329425"/>
                </a:lnTo>
                <a:lnTo>
                  <a:pt x="226364" y="330987"/>
                </a:lnTo>
                <a:lnTo>
                  <a:pt x="227063" y="332422"/>
                </a:lnTo>
                <a:lnTo>
                  <a:pt x="227761" y="333882"/>
                </a:lnTo>
                <a:lnTo>
                  <a:pt x="228460" y="335318"/>
                </a:lnTo>
                <a:lnTo>
                  <a:pt x="229158" y="336753"/>
                </a:lnTo>
                <a:lnTo>
                  <a:pt x="229857" y="338188"/>
                </a:lnTo>
                <a:lnTo>
                  <a:pt x="230568" y="339636"/>
                </a:lnTo>
                <a:lnTo>
                  <a:pt x="231266" y="341083"/>
                </a:lnTo>
                <a:lnTo>
                  <a:pt x="231825" y="342518"/>
                </a:lnTo>
                <a:lnTo>
                  <a:pt x="232524" y="343954"/>
                </a:lnTo>
                <a:lnTo>
                  <a:pt x="233095" y="345401"/>
                </a:lnTo>
                <a:lnTo>
                  <a:pt x="233654" y="346836"/>
                </a:lnTo>
                <a:lnTo>
                  <a:pt x="234073" y="348399"/>
                </a:lnTo>
                <a:lnTo>
                  <a:pt x="234632" y="349834"/>
                </a:lnTo>
                <a:lnTo>
                  <a:pt x="235191" y="351294"/>
                </a:lnTo>
                <a:lnTo>
                  <a:pt x="235623" y="352729"/>
                </a:lnTo>
                <a:lnTo>
                  <a:pt x="236042" y="354164"/>
                </a:lnTo>
                <a:lnTo>
                  <a:pt x="236448" y="355599"/>
                </a:lnTo>
                <a:lnTo>
                  <a:pt x="236880" y="357047"/>
                </a:lnTo>
                <a:lnTo>
                  <a:pt x="237159" y="358495"/>
                </a:lnTo>
                <a:lnTo>
                  <a:pt x="237578" y="359930"/>
                </a:lnTo>
                <a:lnTo>
                  <a:pt x="237997" y="361378"/>
                </a:lnTo>
                <a:lnTo>
                  <a:pt x="238277" y="362813"/>
                </a:lnTo>
                <a:lnTo>
                  <a:pt x="238696" y="364261"/>
                </a:lnTo>
                <a:lnTo>
                  <a:pt x="239115" y="365810"/>
                </a:lnTo>
                <a:lnTo>
                  <a:pt x="239394" y="367258"/>
                </a:lnTo>
                <a:lnTo>
                  <a:pt x="239826" y="368706"/>
                </a:lnTo>
                <a:lnTo>
                  <a:pt x="240245" y="370141"/>
                </a:lnTo>
                <a:lnTo>
                  <a:pt x="240664" y="371576"/>
                </a:lnTo>
                <a:lnTo>
                  <a:pt x="241223" y="373024"/>
                </a:lnTo>
                <a:lnTo>
                  <a:pt x="241642" y="374472"/>
                </a:lnTo>
                <a:lnTo>
                  <a:pt x="242214" y="375907"/>
                </a:lnTo>
                <a:lnTo>
                  <a:pt x="242773" y="377342"/>
                </a:lnTo>
                <a:lnTo>
                  <a:pt x="243471" y="378790"/>
                </a:lnTo>
                <a:lnTo>
                  <a:pt x="244170" y="380225"/>
                </a:lnTo>
                <a:lnTo>
                  <a:pt x="245008" y="381673"/>
                </a:lnTo>
                <a:lnTo>
                  <a:pt x="245859" y="383222"/>
                </a:lnTo>
                <a:lnTo>
                  <a:pt x="246697" y="384682"/>
                </a:lnTo>
                <a:lnTo>
                  <a:pt x="247815" y="386118"/>
                </a:lnTo>
                <a:lnTo>
                  <a:pt x="248805" y="387553"/>
                </a:lnTo>
                <a:lnTo>
                  <a:pt x="250062" y="388988"/>
                </a:lnTo>
                <a:lnTo>
                  <a:pt x="251320" y="390448"/>
                </a:lnTo>
                <a:lnTo>
                  <a:pt x="252577" y="391883"/>
                </a:lnTo>
                <a:lnTo>
                  <a:pt x="254126" y="393318"/>
                </a:lnTo>
                <a:lnTo>
                  <a:pt x="255676" y="394754"/>
                </a:lnTo>
                <a:lnTo>
                  <a:pt x="257213" y="396201"/>
                </a:lnTo>
                <a:lnTo>
                  <a:pt x="259041" y="397649"/>
                </a:lnTo>
                <a:lnTo>
                  <a:pt x="260858" y="399199"/>
                </a:lnTo>
                <a:lnTo>
                  <a:pt x="262826" y="400646"/>
                </a:lnTo>
                <a:lnTo>
                  <a:pt x="264934" y="402094"/>
                </a:lnTo>
                <a:lnTo>
                  <a:pt x="267030" y="403529"/>
                </a:lnTo>
                <a:lnTo>
                  <a:pt x="269278" y="404964"/>
                </a:lnTo>
                <a:lnTo>
                  <a:pt x="271652" y="406399"/>
                </a:lnTo>
                <a:lnTo>
                  <a:pt x="274040" y="407860"/>
                </a:lnTo>
                <a:lnTo>
                  <a:pt x="276567" y="409295"/>
                </a:lnTo>
                <a:lnTo>
                  <a:pt x="279234" y="410730"/>
                </a:lnTo>
                <a:lnTo>
                  <a:pt x="281901" y="412178"/>
                </a:lnTo>
                <a:lnTo>
                  <a:pt x="284708" y="413613"/>
                </a:lnTo>
                <a:lnTo>
                  <a:pt x="287502" y="415061"/>
                </a:lnTo>
                <a:lnTo>
                  <a:pt x="290448" y="416623"/>
                </a:lnTo>
                <a:lnTo>
                  <a:pt x="293535" y="418058"/>
                </a:lnTo>
                <a:lnTo>
                  <a:pt x="296621" y="419506"/>
                </a:lnTo>
                <a:lnTo>
                  <a:pt x="299707" y="420941"/>
                </a:lnTo>
                <a:lnTo>
                  <a:pt x="302933" y="422376"/>
                </a:lnTo>
                <a:lnTo>
                  <a:pt x="306158" y="423837"/>
                </a:lnTo>
                <a:lnTo>
                  <a:pt x="309384" y="425272"/>
                </a:lnTo>
                <a:lnTo>
                  <a:pt x="312750" y="426707"/>
                </a:lnTo>
                <a:lnTo>
                  <a:pt x="316115" y="428142"/>
                </a:lnTo>
                <a:lnTo>
                  <a:pt x="319620" y="429590"/>
                </a:lnTo>
                <a:lnTo>
                  <a:pt x="322986" y="431037"/>
                </a:lnTo>
                <a:lnTo>
                  <a:pt x="326491" y="432473"/>
                </a:lnTo>
                <a:lnTo>
                  <a:pt x="330009" y="434035"/>
                </a:lnTo>
                <a:lnTo>
                  <a:pt x="333514" y="435482"/>
                </a:lnTo>
                <a:lnTo>
                  <a:pt x="337019" y="436918"/>
                </a:lnTo>
                <a:lnTo>
                  <a:pt x="340525" y="438353"/>
                </a:lnTo>
                <a:lnTo>
                  <a:pt x="344030" y="439800"/>
                </a:lnTo>
                <a:lnTo>
                  <a:pt x="347535" y="441248"/>
                </a:lnTo>
                <a:lnTo>
                  <a:pt x="350900" y="442683"/>
                </a:lnTo>
                <a:lnTo>
                  <a:pt x="354406" y="444118"/>
                </a:lnTo>
                <a:lnTo>
                  <a:pt x="357771" y="445554"/>
                </a:lnTo>
                <a:lnTo>
                  <a:pt x="361137" y="447014"/>
                </a:lnTo>
                <a:lnTo>
                  <a:pt x="364502" y="448449"/>
                </a:lnTo>
                <a:lnTo>
                  <a:pt x="367728" y="449884"/>
                </a:lnTo>
                <a:lnTo>
                  <a:pt x="370954" y="451446"/>
                </a:lnTo>
                <a:lnTo>
                  <a:pt x="374180" y="452894"/>
                </a:lnTo>
                <a:lnTo>
                  <a:pt x="377126" y="454329"/>
                </a:lnTo>
                <a:lnTo>
                  <a:pt x="380212" y="455764"/>
                </a:lnTo>
                <a:lnTo>
                  <a:pt x="383019" y="457212"/>
                </a:lnTo>
                <a:lnTo>
                  <a:pt x="385825" y="458660"/>
                </a:lnTo>
                <a:lnTo>
                  <a:pt x="388492" y="460095"/>
                </a:lnTo>
                <a:lnTo>
                  <a:pt x="391007" y="461530"/>
                </a:lnTo>
                <a:lnTo>
                  <a:pt x="393395" y="462978"/>
                </a:lnTo>
                <a:lnTo>
                  <a:pt x="395782" y="464426"/>
                </a:lnTo>
                <a:lnTo>
                  <a:pt x="397878" y="465861"/>
                </a:lnTo>
                <a:lnTo>
                  <a:pt x="399986" y="467296"/>
                </a:lnTo>
                <a:lnTo>
                  <a:pt x="401815" y="468858"/>
                </a:lnTo>
                <a:lnTo>
                  <a:pt x="410781" y="480402"/>
                </a:lnTo>
                <a:lnTo>
                  <a:pt x="411213" y="481837"/>
                </a:lnTo>
                <a:lnTo>
                  <a:pt x="411353" y="483273"/>
                </a:lnTo>
                <a:lnTo>
                  <a:pt x="411492" y="484708"/>
                </a:lnTo>
                <a:lnTo>
                  <a:pt x="411213" y="486282"/>
                </a:lnTo>
                <a:lnTo>
                  <a:pt x="407136" y="494918"/>
                </a:lnTo>
                <a:lnTo>
                  <a:pt x="406019" y="496366"/>
                </a:lnTo>
                <a:lnTo>
                  <a:pt x="404761" y="497814"/>
                </a:lnTo>
                <a:lnTo>
                  <a:pt x="403352" y="499249"/>
                </a:lnTo>
                <a:lnTo>
                  <a:pt x="401955" y="500684"/>
                </a:lnTo>
                <a:lnTo>
                  <a:pt x="400265" y="502132"/>
                </a:lnTo>
                <a:lnTo>
                  <a:pt x="398729" y="503694"/>
                </a:lnTo>
                <a:lnTo>
                  <a:pt x="396900" y="505129"/>
                </a:lnTo>
                <a:lnTo>
                  <a:pt x="395223" y="506577"/>
                </a:lnTo>
                <a:lnTo>
                  <a:pt x="393255" y="508012"/>
                </a:lnTo>
                <a:lnTo>
                  <a:pt x="391439" y="509460"/>
                </a:lnTo>
                <a:lnTo>
                  <a:pt x="389470" y="510895"/>
                </a:lnTo>
                <a:lnTo>
                  <a:pt x="387502" y="512330"/>
                </a:lnTo>
                <a:lnTo>
                  <a:pt x="385546" y="513791"/>
                </a:lnTo>
                <a:lnTo>
                  <a:pt x="383578" y="515226"/>
                </a:lnTo>
                <a:lnTo>
                  <a:pt x="381622" y="516661"/>
                </a:lnTo>
                <a:lnTo>
                  <a:pt x="379653" y="518096"/>
                </a:lnTo>
                <a:lnTo>
                  <a:pt x="377685" y="519544"/>
                </a:lnTo>
                <a:lnTo>
                  <a:pt x="375729" y="521106"/>
                </a:lnTo>
                <a:lnTo>
                  <a:pt x="373761" y="522554"/>
                </a:lnTo>
                <a:lnTo>
                  <a:pt x="371932" y="523989"/>
                </a:lnTo>
                <a:lnTo>
                  <a:pt x="369976" y="525437"/>
                </a:lnTo>
                <a:lnTo>
                  <a:pt x="368160" y="526872"/>
                </a:lnTo>
                <a:lnTo>
                  <a:pt x="366191" y="528307"/>
                </a:lnTo>
                <a:lnTo>
                  <a:pt x="364363" y="529755"/>
                </a:lnTo>
                <a:lnTo>
                  <a:pt x="362686" y="531202"/>
                </a:lnTo>
                <a:lnTo>
                  <a:pt x="360857" y="532637"/>
                </a:lnTo>
                <a:lnTo>
                  <a:pt x="359181" y="534073"/>
                </a:lnTo>
                <a:lnTo>
                  <a:pt x="357492" y="535508"/>
                </a:lnTo>
                <a:lnTo>
                  <a:pt x="355803" y="536968"/>
                </a:lnTo>
                <a:lnTo>
                  <a:pt x="354126" y="538530"/>
                </a:lnTo>
                <a:lnTo>
                  <a:pt x="352437" y="539965"/>
                </a:lnTo>
                <a:lnTo>
                  <a:pt x="350900" y="541400"/>
                </a:lnTo>
                <a:lnTo>
                  <a:pt x="349211" y="542848"/>
                </a:lnTo>
                <a:lnTo>
                  <a:pt x="347675" y="544283"/>
                </a:lnTo>
                <a:lnTo>
                  <a:pt x="346138" y="545731"/>
                </a:lnTo>
                <a:lnTo>
                  <a:pt x="344449" y="547166"/>
                </a:lnTo>
                <a:lnTo>
                  <a:pt x="342912" y="548614"/>
                </a:lnTo>
                <a:lnTo>
                  <a:pt x="341363" y="550049"/>
                </a:lnTo>
                <a:lnTo>
                  <a:pt x="339674" y="551484"/>
                </a:lnTo>
                <a:lnTo>
                  <a:pt x="338137" y="552945"/>
                </a:lnTo>
                <a:lnTo>
                  <a:pt x="336448" y="554380"/>
                </a:lnTo>
                <a:lnTo>
                  <a:pt x="334911" y="555942"/>
                </a:lnTo>
                <a:lnTo>
                  <a:pt x="333235" y="557377"/>
                </a:lnTo>
                <a:lnTo>
                  <a:pt x="331546" y="558812"/>
                </a:lnTo>
                <a:lnTo>
                  <a:pt x="329857" y="560260"/>
                </a:lnTo>
                <a:lnTo>
                  <a:pt x="328180" y="561695"/>
                </a:lnTo>
                <a:lnTo>
                  <a:pt x="326364" y="563143"/>
                </a:lnTo>
                <a:lnTo>
                  <a:pt x="324535" y="564591"/>
                </a:lnTo>
                <a:lnTo>
                  <a:pt x="322706" y="566026"/>
                </a:lnTo>
                <a:lnTo>
                  <a:pt x="320890" y="567461"/>
                </a:lnTo>
                <a:lnTo>
                  <a:pt x="319062" y="568896"/>
                </a:lnTo>
                <a:lnTo>
                  <a:pt x="317106" y="570356"/>
                </a:lnTo>
                <a:lnTo>
                  <a:pt x="315137" y="571792"/>
                </a:lnTo>
                <a:lnTo>
                  <a:pt x="313169" y="573354"/>
                </a:lnTo>
                <a:lnTo>
                  <a:pt x="311213" y="574789"/>
                </a:lnTo>
                <a:lnTo>
                  <a:pt x="309245" y="576237"/>
                </a:lnTo>
                <a:lnTo>
                  <a:pt x="307136" y="577672"/>
                </a:lnTo>
                <a:lnTo>
                  <a:pt x="305041" y="579119"/>
                </a:lnTo>
                <a:lnTo>
                  <a:pt x="302933" y="580555"/>
                </a:lnTo>
                <a:lnTo>
                  <a:pt x="300837" y="582002"/>
                </a:lnTo>
                <a:lnTo>
                  <a:pt x="298729" y="583437"/>
                </a:lnTo>
                <a:lnTo>
                  <a:pt x="296621" y="584873"/>
                </a:lnTo>
                <a:lnTo>
                  <a:pt x="294525" y="586320"/>
                </a:lnTo>
                <a:lnTo>
                  <a:pt x="292417" y="587768"/>
                </a:lnTo>
                <a:lnTo>
                  <a:pt x="290309" y="589203"/>
                </a:lnTo>
                <a:lnTo>
                  <a:pt x="288353" y="590765"/>
                </a:lnTo>
                <a:lnTo>
                  <a:pt x="278396" y="597966"/>
                </a:lnTo>
                <a:lnTo>
                  <a:pt x="276428" y="599414"/>
                </a:lnTo>
                <a:lnTo>
                  <a:pt x="274599" y="600849"/>
                </a:lnTo>
                <a:lnTo>
                  <a:pt x="272923" y="602284"/>
                </a:lnTo>
                <a:lnTo>
                  <a:pt x="271233" y="603745"/>
                </a:lnTo>
                <a:lnTo>
                  <a:pt x="269557" y="605180"/>
                </a:lnTo>
                <a:lnTo>
                  <a:pt x="268008" y="606742"/>
                </a:lnTo>
                <a:lnTo>
                  <a:pt x="266611" y="608177"/>
                </a:lnTo>
                <a:lnTo>
                  <a:pt x="265214" y="609612"/>
                </a:lnTo>
                <a:lnTo>
                  <a:pt x="263804" y="611060"/>
                </a:lnTo>
                <a:lnTo>
                  <a:pt x="262547" y="612508"/>
                </a:lnTo>
                <a:lnTo>
                  <a:pt x="261416" y="613943"/>
                </a:lnTo>
                <a:lnTo>
                  <a:pt x="260299" y="615391"/>
                </a:lnTo>
                <a:lnTo>
                  <a:pt x="259321" y="616826"/>
                </a:lnTo>
                <a:lnTo>
                  <a:pt x="258343" y="618261"/>
                </a:lnTo>
                <a:lnTo>
                  <a:pt x="254126" y="627037"/>
                </a:lnTo>
                <a:lnTo>
                  <a:pt x="253568" y="628484"/>
                </a:lnTo>
                <a:lnTo>
                  <a:pt x="253149" y="629919"/>
                </a:lnTo>
                <a:lnTo>
                  <a:pt x="252729" y="631355"/>
                </a:lnTo>
                <a:lnTo>
                  <a:pt x="252298" y="632802"/>
                </a:lnTo>
                <a:lnTo>
                  <a:pt x="251879" y="634237"/>
                </a:lnTo>
                <a:lnTo>
                  <a:pt x="251459" y="635685"/>
                </a:lnTo>
                <a:lnTo>
                  <a:pt x="251180" y="637120"/>
                </a:lnTo>
                <a:lnTo>
                  <a:pt x="250761" y="638568"/>
                </a:lnTo>
                <a:lnTo>
                  <a:pt x="250342" y="640003"/>
                </a:lnTo>
                <a:lnTo>
                  <a:pt x="250062" y="641565"/>
                </a:lnTo>
                <a:lnTo>
                  <a:pt x="249643" y="643000"/>
                </a:lnTo>
                <a:lnTo>
                  <a:pt x="249224" y="644448"/>
                </a:lnTo>
                <a:lnTo>
                  <a:pt x="248805" y="645896"/>
                </a:lnTo>
                <a:lnTo>
                  <a:pt x="248234" y="647331"/>
                </a:lnTo>
                <a:lnTo>
                  <a:pt x="247675" y="648766"/>
                </a:lnTo>
                <a:lnTo>
                  <a:pt x="247256" y="650214"/>
                </a:lnTo>
                <a:lnTo>
                  <a:pt x="246557" y="651649"/>
                </a:lnTo>
                <a:lnTo>
                  <a:pt x="245986" y="653097"/>
                </a:lnTo>
                <a:lnTo>
                  <a:pt x="245287" y="654545"/>
                </a:lnTo>
                <a:lnTo>
                  <a:pt x="244589" y="655980"/>
                </a:lnTo>
                <a:lnTo>
                  <a:pt x="243751" y="657415"/>
                </a:lnTo>
                <a:lnTo>
                  <a:pt x="242912" y="658977"/>
                </a:lnTo>
                <a:lnTo>
                  <a:pt x="242061" y="660412"/>
                </a:lnTo>
                <a:lnTo>
                  <a:pt x="241223" y="661873"/>
                </a:lnTo>
                <a:lnTo>
                  <a:pt x="240245" y="663308"/>
                </a:lnTo>
                <a:lnTo>
                  <a:pt x="239267" y="664743"/>
                </a:lnTo>
                <a:lnTo>
                  <a:pt x="238277" y="666191"/>
                </a:lnTo>
                <a:lnTo>
                  <a:pt x="237159" y="667626"/>
                </a:lnTo>
                <a:lnTo>
                  <a:pt x="236042" y="669074"/>
                </a:lnTo>
                <a:lnTo>
                  <a:pt x="234911" y="670509"/>
                </a:lnTo>
                <a:lnTo>
                  <a:pt x="233794" y="671956"/>
                </a:lnTo>
                <a:lnTo>
                  <a:pt x="232676" y="673392"/>
                </a:lnTo>
                <a:lnTo>
                  <a:pt x="231546" y="674827"/>
                </a:lnTo>
                <a:lnTo>
                  <a:pt x="230428" y="676389"/>
                </a:lnTo>
                <a:lnTo>
                  <a:pt x="229298" y="677837"/>
                </a:lnTo>
                <a:lnTo>
                  <a:pt x="228041" y="679284"/>
                </a:lnTo>
                <a:lnTo>
                  <a:pt x="226923" y="680719"/>
                </a:lnTo>
                <a:lnTo>
                  <a:pt x="225805" y="682155"/>
                </a:lnTo>
                <a:lnTo>
                  <a:pt x="224675" y="683602"/>
                </a:lnTo>
                <a:lnTo>
                  <a:pt x="223558" y="685050"/>
                </a:lnTo>
                <a:lnTo>
                  <a:pt x="222567" y="686485"/>
                </a:lnTo>
                <a:lnTo>
                  <a:pt x="221449" y="687920"/>
                </a:lnTo>
                <a:lnTo>
                  <a:pt x="220471" y="689368"/>
                </a:lnTo>
                <a:lnTo>
                  <a:pt x="219481" y="690803"/>
                </a:lnTo>
                <a:lnTo>
                  <a:pt x="218503" y="692251"/>
                </a:lnTo>
                <a:lnTo>
                  <a:pt x="217525" y="693800"/>
                </a:lnTo>
                <a:lnTo>
                  <a:pt x="216687" y="695261"/>
                </a:lnTo>
                <a:lnTo>
                  <a:pt x="215836" y="696696"/>
                </a:lnTo>
                <a:lnTo>
                  <a:pt x="215137" y="698131"/>
                </a:lnTo>
                <a:lnTo>
                  <a:pt x="214299" y="699566"/>
                </a:lnTo>
                <a:lnTo>
                  <a:pt x="213601" y="701014"/>
                </a:lnTo>
                <a:lnTo>
                  <a:pt x="212890" y="702462"/>
                </a:lnTo>
                <a:lnTo>
                  <a:pt x="212331" y="703897"/>
                </a:lnTo>
                <a:lnTo>
                  <a:pt x="211632" y="705345"/>
                </a:lnTo>
                <a:lnTo>
                  <a:pt x="211213" y="706780"/>
                </a:lnTo>
                <a:lnTo>
                  <a:pt x="210654" y="708215"/>
                </a:lnTo>
                <a:lnTo>
                  <a:pt x="210096" y="709663"/>
                </a:lnTo>
                <a:lnTo>
                  <a:pt x="209676" y="711225"/>
                </a:lnTo>
                <a:lnTo>
                  <a:pt x="209245" y="712673"/>
                </a:lnTo>
                <a:lnTo>
                  <a:pt x="208965" y="714108"/>
                </a:lnTo>
                <a:lnTo>
                  <a:pt x="208546" y="715543"/>
                </a:lnTo>
                <a:lnTo>
                  <a:pt x="208267" y="716991"/>
                </a:lnTo>
                <a:lnTo>
                  <a:pt x="207987" y="718438"/>
                </a:lnTo>
                <a:lnTo>
                  <a:pt x="207708" y="719874"/>
                </a:lnTo>
                <a:lnTo>
                  <a:pt x="207568" y="721309"/>
                </a:lnTo>
                <a:lnTo>
                  <a:pt x="207289" y="722756"/>
                </a:lnTo>
                <a:lnTo>
                  <a:pt x="207149" y="724192"/>
                </a:lnTo>
                <a:lnTo>
                  <a:pt x="206857" y="725639"/>
                </a:lnTo>
                <a:lnTo>
                  <a:pt x="206730" y="727074"/>
                </a:lnTo>
                <a:lnTo>
                  <a:pt x="206578" y="728649"/>
                </a:lnTo>
                <a:lnTo>
                  <a:pt x="206578" y="730084"/>
                </a:lnTo>
                <a:lnTo>
                  <a:pt x="206451" y="731519"/>
                </a:lnTo>
                <a:lnTo>
                  <a:pt x="206298" y="732955"/>
                </a:lnTo>
                <a:lnTo>
                  <a:pt x="206298" y="734415"/>
                </a:lnTo>
                <a:lnTo>
                  <a:pt x="206159" y="735850"/>
                </a:lnTo>
                <a:lnTo>
                  <a:pt x="206159" y="737285"/>
                </a:lnTo>
                <a:lnTo>
                  <a:pt x="206019" y="738720"/>
                </a:lnTo>
                <a:lnTo>
                  <a:pt x="206019" y="740168"/>
                </a:lnTo>
                <a:lnTo>
                  <a:pt x="206019" y="741616"/>
                </a:lnTo>
                <a:lnTo>
                  <a:pt x="205460" y="741616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967433" y="5819614"/>
            <a:ext cx="411480" cy="1231900"/>
          </a:xfrm>
          <a:custGeom>
            <a:avLst/>
            <a:gdLst/>
            <a:ahLst/>
            <a:cxnLst/>
            <a:rect l="l" t="t" r="r" b="b"/>
            <a:pathLst>
              <a:path w="411480" h="1231900">
                <a:moveTo>
                  <a:pt x="205739" y="426719"/>
                </a:moveTo>
                <a:lnTo>
                  <a:pt x="205600" y="429259"/>
                </a:lnTo>
                <a:lnTo>
                  <a:pt x="205600" y="450849"/>
                </a:lnTo>
                <a:lnTo>
                  <a:pt x="205460" y="453389"/>
                </a:lnTo>
                <a:lnTo>
                  <a:pt x="205460" y="461009"/>
                </a:lnTo>
                <a:lnTo>
                  <a:pt x="205320" y="463549"/>
                </a:lnTo>
                <a:lnTo>
                  <a:pt x="205320" y="468629"/>
                </a:lnTo>
                <a:lnTo>
                  <a:pt x="205181" y="471169"/>
                </a:lnTo>
                <a:lnTo>
                  <a:pt x="205181" y="472439"/>
                </a:lnTo>
                <a:lnTo>
                  <a:pt x="204901" y="477519"/>
                </a:lnTo>
                <a:lnTo>
                  <a:pt x="204901" y="480059"/>
                </a:lnTo>
                <a:lnTo>
                  <a:pt x="204203" y="492759"/>
                </a:lnTo>
                <a:lnTo>
                  <a:pt x="203923" y="494029"/>
                </a:lnTo>
                <a:lnTo>
                  <a:pt x="203771" y="496569"/>
                </a:lnTo>
                <a:lnTo>
                  <a:pt x="203492" y="499109"/>
                </a:lnTo>
                <a:lnTo>
                  <a:pt x="203352" y="501649"/>
                </a:lnTo>
                <a:lnTo>
                  <a:pt x="202234" y="511809"/>
                </a:lnTo>
                <a:lnTo>
                  <a:pt x="201815" y="514349"/>
                </a:lnTo>
                <a:lnTo>
                  <a:pt x="201536" y="516889"/>
                </a:lnTo>
                <a:lnTo>
                  <a:pt x="201104" y="518159"/>
                </a:lnTo>
                <a:lnTo>
                  <a:pt x="200837" y="520699"/>
                </a:lnTo>
                <a:lnTo>
                  <a:pt x="198310" y="535939"/>
                </a:lnTo>
                <a:lnTo>
                  <a:pt x="197738" y="538479"/>
                </a:lnTo>
                <a:lnTo>
                  <a:pt x="197332" y="541019"/>
                </a:lnTo>
                <a:lnTo>
                  <a:pt x="196900" y="542289"/>
                </a:lnTo>
                <a:lnTo>
                  <a:pt x="196341" y="544829"/>
                </a:lnTo>
                <a:lnTo>
                  <a:pt x="195922" y="547369"/>
                </a:lnTo>
                <a:lnTo>
                  <a:pt x="195364" y="549909"/>
                </a:lnTo>
                <a:lnTo>
                  <a:pt x="194944" y="552449"/>
                </a:lnTo>
                <a:lnTo>
                  <a:pt x="194386" y="554989"/>
                </a:lnTo>
                <a:lnTo>
                  <a:pt x="193954" y="557529"/>
                </a:lnTo>
                <a:lnTo>
                  <a:pt x="193395" y="560069"/>
                </a:lnTo>
                <a:lnTo>
                  <a:pt x="192976" y="562609"/>
                </a:lnTo>
                <a:lnTo>
                  <a:pt x="192417" y="565149"/>
                </a:lnTo>
                <a:lnTo>
                  <a:pt x="191998" y="567689"/>
                </a:lnTo>
                <a:lnTo>
                  <a:pt x="191439" y="568959"/>
                </a:lnTo>
                <a:lnTo>
                  <a:pt x="191020" y="571499"/>
                </a:lnTo>
                <a:lnTo>
                  <a:pt x="190449" y="574039"/>
                </a:lnTo>
                <a:lnTo>
                  <a:pt x="190030" y="576579"/>
                </a:lnTo>
                <a:lnTo>
                  <a:pt x="188912" y="581659"/>
                </a:lnTo>
                <a:lnTo>
                  <a:pt x="188493" y="584199"/>
                </a:lnTo>
                <a:lnTo>
                  <a:pt x="185686" y="595629"/>
                </a:lnTo>
                <a:lnTo>
                  <a:pt x="184975" y="598169"/>
                </a:lnTo>
                <a:lnTo>
                  <a:pt x="184429" y="600709"/>
                </a:lnTo>
                <a:lnTo>
                  <a:pt x="183718" y="603249"/>
                </a:lnTo>
                <a:lnTo>
                  <a:pt x="183159" y="605789"/>
                </a:lnTo>
                <a:lnTo>
                  <a:pt x="181762" y="610869"/>
                </a:lnTo>
                <a:lnTo>
                  <a:pt x="180911" y="613409"/>
                </a:lnTo>
                <a:lnTo>
                  <a:pt x="180212" y="614679"/>
                </a:lnTo>
                <a:lnTo>
                  <a:pt x="179374" y="617219"/>
                </a:lnTo>
                <a:lnTo>
                  <a:pt x="178676" y="619759"/>
                </a:lnTo>
                <a:lnTo>
                  <a:pt x="175310" y="629919"/>
                </a:lnTo>
                <a:lnTo>
                  <a:pt x="174320" y="632459"/>
                </a:lnTo>
                <a:lnTo>
                  <a:pt x="172643" y="637539"/>
                </a:lnTo>
                <a:lnTo>
                  <a:pt x="171665" y="638809"/>
                </a:lnTo>
                <a:lnTo>
                  <a:pt x="168287" y="648969"/>
                </a:lnTo>
                <a:lnTo>
                  <a:pt x="167589" y="651509"/>
                </a:lnTo>
                <a:lnTo>
                  <a:pt x="166750" y="654049"/>
                </a:lnTo>
                <a:lnTo>
                  <a:pt x="165353" y="659129"/>
                </a:lnTo>
                <a:lnTo>
                  <a:pt x="164795" y="661669"/>
                </a:lnTo>
                <a:lnTo>
                  <a:pt x="163664" y="665479"/>
                </a:lnTo>
                <a:lnTo>
                  <a:pt x="162407" y="673099"/>
                </a:lnTo>
                <a:lnTo>
                  <a:pt x="161848" y="678179"/>
                </a:lnTo>
                <a:lnTo>
                  <a:pt x="161696" y="680719"/>
                </a:lnTo>
                <a:lnTo>
                  <a:pt x="161696" y="683259"/>
                </a:lnTo>
                <a:lnTo>
                  <a:pt x="161556" y="684529"/>
                </a:lnTo>
                <a:lnTo>
                  <a:pt x="161556" y="687069"/>
                </a:lnTo>
                <a:lnTo>
                  <a:pt x="161975" y="694689"/>
                </a:lnTo>
                <a:lnTo>
                  <a:pt x="163106" y="704849"/>
                </a:lnTo>
                <a:lnTo>
                  <a:pt x="163525" y="707389"/>
                </a:lnTo>
                <a:lnTo>
                  <a:pt x="163804" y="708659"/>
                </a:lnTo>
                <a:lnTo>
                  <a:pt x="164223" y="711199"/>
                </a:lnTo>
                <a:lnTo>
                  <a:pt x="164503" y="713739"/>
                </a:lnTo>
                <a:lnTo>
                  <a:pt x="164922" y="716279"/>
                </a:lnTo>
                <a:lnTo>
                  <a:pt x="165493" y="721359"/>
                </a:lnTo>
                <a:lnTo>
                  <a:pt x="165912" y="728979"/>
                </a:lnTo>
                <a:lnTo>
                  <a:pt x="165912" y="732789"/>
                </a:lnTo>
                <a:lnTo>
                  <a:pt x="159600" y="756919"/>
                </a:lnTo>
                <a:lnTo>
                  <a:pt x="158330" y="759459"/>
                </a:lnTo>
                <a:lnTo>
                  <a:pt x="139687" y="783589"/>
                </a:lnTo>
                <a:lnTo>
                  <a:pt x="137439" y="786129"/>
                </a:lnTo>
                <a:lnTo>
                  <a:pt x="135051" y="788669"/>
                </a:lnTo>
                <a:lnTo>
                  <a:pt x="132816" y="791209"/>
                </a:lnTo>
                <a:lnTo>
                  <a:pt x="130428" y="793749"/>
                </a:lnTo>
                <a:lnTo>
                  <a:pt x="127901" y="796289"/>
                </a:lnTo>
                <a:lnTo>
                  <a:pt x="120751" y="803909"/>
                </a:lnTo>
                <a:lnTo>
                  <a:pt x="118224" y="805179"/>
                </a:lnTo>
                <a:lnTo>
                  <a:pt x="108686" y="815339"/>
                </a:lnTo>
                <a:lnTo>
                  <a:pt x="104063" y="820419"/>
                </a:lnTo>
                <a:lnTo>
                  <a:pt x="101676" y="822959"/>
                </a:lnTo>
                <a:lnTo>
                  <a:pt x="99428" y="825499"/>
                </a:lnTo>
                <a:lnTo>
                  <a:pt x="97053" y="828039"/>
                </a:lnTo>
                <a:lnTo>
                  <a:pt x="92557" y="831849"/>
                </a:lnTo>
                <a:lnTo>
                  <a:pt x="90169" y="834389"/>
                </a:lnTo>
                <a:lnTo>
                  <a:pt x="85686" y="839469"/>
                </a:lnTo>
                <a:lnTo>
                  <a:pt x="73761" y="852169"/>
                </a:lnTo>
                <a:lnTo>
                  <a:pt x="66192" y="858519"/>
                </a:lnTo>
                <a:lnTo>
                  <a:pt x="60871" y="863599"/>
                </a:lnTo>
                <a:lnTo>
                  <a:pt x="58051" y="866139"/>
                </a:lnTo>
                <a:lnTo>
                  <a:pt x="55397" y="868679"/>
                </a:lnTo>
                <a:lnTo>
                  <a:pt x="49783" y="873759"/>
                </a:lnTo>
                <a:lnTo>
                  <a:pt x="46837" y="875029"/>
                </a:lnTo>
                <a:lnTo>
                  <a:pt x="41084" y="880109"/>
                </a:lnTo>
                <a:lnTo>
                  <a:pt x="38138" y="882649"/>
                </a:lnTo>
                <a:lnTo>
                  <a:pt x="35331" y="885189"/>
                </a:lnTo>
                <a:lnTo>
                  <a:pt x="32384" y="887729"/>
                </a:lnTo>
                <a:lnTo>
                  <a:pt x="26784" y="892809"/>
                </a:lnTo>
                <a:lnTo>
                  <a:pt x="24117" y="895349"/>
                </a:lnTo>
                <a:lnTo>
                  <a:pt x="21310" y="897889"/>
                </a:lnTo>
                <a:lnTo>
                  <a:pt x="18795" y="899159"/>
                </a:lnTo>
                <a:lnTo>
                  <a:pt x="14020" y="904239"/>
                </a:lnTo>
                <a:lnTo>
                  <a:pt x="2095" y="922019"/>
                </a:lnTo>
                <a:lnTo>
                  <a:pt x="1257" y="923289"/>
                </a:lnTo>
                <a:lnTo>
                  <a:pt x="546" y="925829"/>
                </a:lnTo>
                <a:lnTo>
                  <a:pt x="139" y="928369"/>
                </a:lnTo>
                <a:lnTo>
                  <a:pt x="0" y="930909"/>
                </a:lnTo>
                <a:lnTo>
                  <a:pt x="139" y="933449"/>
                </a:lnTo>
                <a:lnTo>
                  <a:pt x="6311" y="947419"/>
                </a:lnTo>
                <a:lnTo>
                  <a:pt x="8267" y="949959"/>
                </a:lnTo>
                <a:lnTo>
                  <a:pt x="31267" y="969009"/>
                </a:lnTo>
                <a:lnTo>
                  <a:pt x="34912" y="971549"/>
                </a:lnTo>
                <a:lnTo>
                  <a:pt x="38696" y="974089"/>
                </a:lnTo>
                <a:lnTo>
                  <a:pt x="50482" y="981709"/>
                </a:lnTo>
                <a:lnTo>
                  <a:pt x="54686" y="984249"/>
                </a:lnTo>
                <a:lnTo>
                  <a:pt x="62826" y="989329"/>
                </a:lnTo>
                <a:lnTo>
                  <a:pt x="71234" y="993139"/>
                </a:lnTo>
                <a:lnTo>
                  <a:pt x="75310" y="995679"/>
                </a:lnTo>
                <a:lnTo>
                  <a:pt x="79514" y="998219"/>
                </a:lnTo>
                <a:lnTo>
                  <a:pt x="83578" y="1000759"/>
                </a:lnTo>
                <a:lnTo>
                  <a:pt x="95503" y="1008379"/>
                </a:lnTo>
                <a:lnTo>
                  <a:pt x="103073" y="1013459"/>
                </a:lnTo>
                <a:lnTo>
                  <a:pt x="106718" y="1015999"/>
                </a:lnTo>
                <a:lnTo>
                  <a:pt x="117246" y="1022349"/>
                </a:lnTo>
                <a:lnTo>
                  <a:pt x="123697" y="1027429"/>
                </a:lnTo>
                <a:lnTo>
                  <a:pt x="129870" y="1032509"/>
                </a:lnTo>
                <a:lnTo>
                  <a:pt x="132816" y="1035049"/>
                </a:lnTo>
                <a:lnTo>
                  <a:pt x="140944" y="1042669"/>
                </a:lnTo>
                <a:lnTo>
                  <a:pt x="143471" y="1043939"/>
                </a:lnTo>
                <a:lnTo>
                  <a:pt x="148234" y="1049019"/>
                </a:lnTo>
                <a:lnTo>
                  <a:pt x="152730" y="1054099"/>
                </a:lnTo>
                <a:lnTo>
                  <a:pt x="154685" y="1056639"/>
                </a:lnTo>
                <a:lnTo>
                  <a:pt x="156794" y="1059179"/>
                </a:lnTo>
                <a:lnTo>
                  <a:pt x="158610" y="1061719"/>
                </a:lnTo>
                <a:lnTo>
                  <a:pt x="160578" y="1064259"/>
                </a:lnTo>
                <a:lnTo>
                  <a:pt x="162255" y="1065529"/>
                </a:lnTo>
                <a:lnTo>
                  <a:pt x="164083" y="1068069"/>
                </a:lnTo>
                <a:lnTo>
                  <a:pt x="165633" y="1070609"/>
                </a:lnTo>
                <a:lnTo>
                  <a:pt x="167309" y="1073149"/>
                </a:lnTo>
                <a:lnTo>
                  <a:pt x="168846" y="1075689"/>
                </a:lnTo>
                <a:lnTo>
                  <a:pt x="173062" y="1083309"/>
                </a:lnTo>
                <a:lnTo>
                  <a:pt x="174320" y="1085849"/>
                </a:lnTo>
                <a:lnTo>
                  <a:pt x="175729" y="1088389"/>
                </a:lnTo>
                <a:lnTo>
                  <a:pt x="191579" y="1126489"/>
                </a:lnTo>
                <a:lnTo>
                  <a:pt x="192277" y="1129029"/>
                </a:lnTo>
                <a:lnTo>
                  <a:pt x="195224" y="1137919"/>
                </a:lnTo>
                <a:lnTo>
                  <a:pt x="195783" y="1140459"/>
                </a:lnTo>
                <a:lnTo>
                  <a:pt x="196481" y="1142999"/>
                </a:lnTo>
                <a:lnTo>
                  <a:pt x="197040" y="1145539"/>
                </a:lnTo>
                <a:lnTo>
                  <a:pt x="197738" y="1148079"/>
                </a:lnTo>
                <a:lnTo>
                  <a:pt x="198869" y="1153159"/>
                </a:lnTo>
                <a:lnTo>
                  <a:pt x="199288" y="1155699"/>
                </a:lnTo>
                <a:lnTo>
                  <a:pt x="199847" y="1158239"/>
                </a:lnTo>
                <a:lnTo>
                  <a:pt x="200278" y="1159509"/>
                </a:lnTo>
                <a:lnTo>
                  <a:pt x="201955" y="1169669"/>
                </a:lnTo>
                <a:lnTo>
                  <a:pt x="202514" y="1174749"/>
                </a:lnTo>
                <a:lnTo>
                  <a:pt x="202933" y="1177289"/>
                </a:lnTo>
                <a:lnTo>
                  <a:pt x="203225" y="1179829"/>
                </a:lnTo>
                <a:lnTo>
                  <a:pt x="203352" y="1182369"/>
                </a:lnTo>
                <a:lnTo>
                  <a:pt x="203923" y="1186179"/>
                </a:lnTo>
                <a:lnTo>
                  <a:pt x="204203" y="1191259"/>
                </a:lnTo>
                <a:lnTo>
                  <a:pt x="204482" y="1193799"/>
                </a:lnTo>
                <a:lnTo>
                  <a:pt x="204762" y="1198879"/>
                </a:lnTo>
                <a:lnTo>
                  <a:pt x="204762" y="1201419"/>
                </a:lnTo>
                <a:lnTo>
                  <a:pt x="205097" y="1206499"/>
                </a:lnTo>
                <a:lnTo>
                  <a:pt x="205181" y="1210309"/>
                </a:lnTo>
                <a:lnTo>
                  <a:pt x="205320" y="1212849"/>
                </a:lnTo>
                <a:lnTo>
                  <a:pt x="205320" y="1217929"/>
                </a:lnTo>
                <a:lnTo>
                  <a:pt x="205460" y="1220469"/>
                </a:lnTo>
                <a:lnTo>
                  <a:pt x="205460" y="1228089"/>
                </a:lnTo>
                <a:lnTo>
                  <a:pt x="205600" y="1230629"/>
                </a:lnTo>
                <a:lnTo>
                  <a:pt x="205600" y="1231899"/>
                </a:lnTo>
                <a:lnTo>
                  <a:pt x="205879" y="1231899"/>
                </a:lnTo>
                <a:lnTo>
                  <a:pt x="205879" y="1223009"/>
                </a:lnTo>
                <a:lnTo>
                  <a:pt x="206019" y="1220469"/>
                </a:lnTo>
                <a:lnTo>
                  <a:pt x="206019" y="1215389"/>
                </a:lnTo>
                <a:lnTo>
                  <a:pt x="206159" y="1212849"/>
                </a:lnTo>
                <a:lnTo>
                  <a:pt x="206159" y="1210309"/>
                </a:lnTo>
                <a:lnTo>
                  <a:pt x="206298" y="1207769"/>
                </a:lnTo>
                <a:lnTo>
                  <a:pt x="206298" y="1206499"/>
                </a:lnTo>
                <a:lnTo>
                  <a:pt x="207276" y="1188719"/>
                </a:lnTo>
                <a:lnTo>
                  <a:pt x="207568" y="1186179"/>
                </a:lnTo>
                <a:lnTo>
                  <a:pt x="207708" y="1183639"/>
                </a:lnTo>
                <a:lnTo>
                  <a:pt x="209105" y="1172209"/>
                </a:lnTo>
                <a:lnTo>
                  <a:pt x="209524" y="1169669"/>
                </a:lnTo>
                <a:lnTo>
                  <a:pt x="209816" y="1167129"/>
                </a:lnTo>
                <a:lnTo>
                  <a:pt x="211073" y="1159509"/>
                </a:lnTo>
                <a:lnTo>
                  <a:pt x="211632" y="1158239"/>
                </a:lnTo>
                <a:lnTo>
                  <a:pt x="212051" y="1155699"/>
                </a:lnTo>
                <a:lnTo>
                  <a:pt x="214858" y="1142999"/>
                </a:lnTo>
                <a:lnTo>
                  <a:pt x="218363" y="1131569"/>
                </a:lnTo>
                <a:lnTo>
                  <a:pt x="219062" y="1129029"/>
                </a:lnTo>
                <a:lnTo>
                  <a:pt x="219900" y="1126489"/>
                </a:lnTo>
                <a:lnTo>
                  <a:pt x="220611" y="1123949"/>
                </a:lnTo>
                <a:lnTo>
                  <a:pt x="223126" y="1116329"/>
                </a:lnTo>
                <a:lnTo>
                  <a:pt x="224116" y="1113789"/>
                </a:lnTo>
                <a:lnTo>
                  <a:pt x="224955" y="1112519"/>
                </a:lnTo>
                <a:lnTo>
                  <a:pt x="228879" y="1102359"/>
                </a:lnTo>
                <a:lnTo>
                  <a:pt x="229996" y="1099819"/>
                </a:lnTo>
                <a:lnTo>
                  <a:pt x="230987" y="1097279"/>
                </a:lnTo>
                <a:lnTo>
                  <a:pt x="232105" y="1094739"/>
                </a:lnTo>
                <a:lnTo>
                  <a:pt x="233375" y="1092199"/>
                </a:lnTo>
                <a:lnTo>
                  <a:pt x="234492" y="1089659"/>
                </a:lnTo>
                <a:lnTo>
                  <a:pt x="238277" y="1083309"/>
                </a:lnTo>
                <a:lnTo>
                  <a:pt x="241084" y="1078229"/>
                </a:lnTo>
                <a:lnTo>
                  <a:pt x="245706" y="1070609"/>
                </a:lnTo>
                <a:lnTo>
                  <a:pt x="249072" y="1065529"/>
                </a:lnTo>
                <a:lnTo>
                  <a:pt x="252717" y="1061719"/>
                </a:lnTo>
                <a:lnTo>
                  <a:pt x="256654" y="1056639"/>
                </a:lnTo>
                <a:lnTo>
                  <a:pt x="260857" y="1051559"/>
                </a:lnTo>
                <a:lnTo>
                  <a:pt x="263245" y="1049019"/>
                </a:lnTo>
                <a:lnTo>
                  <a:pt x="265480" y="1046479"/>
                </a:lnTo>
                <a:lnTo>
                  <a:pt x="273062" y="1040129"/>
                </a:lnTo>
                <a:lnTo>
                  <a:pt x="281482" y="1032509"/>
                </a:lnTo>
                <a:lnTo>
                  <a:pt x="287642" y="1027429"/>
                </a:lnTo>
                <a:lnTo>
                  <a:pt x="290868" y="1024889"/>
                </a:lnTo>
                <a:lnTo>
                  <a:pt x="297611" y="1019809"/>
                </a:lnTo>
                <a:lnTo>
                  <a:pt x="304609" y="1015999"/>
                </a:lnTo>
                <a:lnTo>
                  <a:pt x="308406" y="1013459"/>
                </a:lnTo>
                <a:lnTo>
                  <a:pt x="344309" y="991869"/>
                </a:lnTo>
                <a:lnTo>
                  <a:pt x="348513" y="989329"/>
                </a:lnTo>
                <a:lnTo>
                  <a:pt x="352577" y="986789"/>
                </a:lnTo>
                <a:lnTo>
                  <a:pt x="356793" y="984249"/>
                </a:lnTo>
                <a:lnTo>
                  <a:pt x="364921" y="979169"/>
                </a:lnTo>
                <a:lnTo>
                  <a:pt x="368846" y="976629"/>
                </a:lnTo>
                <a:lnTo>
                  <a:pt x="376427" y="971549"/>
                </a:lnTo>
                <a:lnTo>
                  <a:pt x="380072" y="969009"/>
                </a:lnTo>
                <a:lnTo>
                  <a:pt x="383578" y="967739"/>
                </a:lnTo>
                <a:lnTo>
                  <a:pt x="405041" y="947419"/>
                </a:lnTo>
                <a:lnTo>
                  <a:pt x="406717" y="946149"/>
                </a:lnTo>
                <a:lnTo>
                  <a:pt x="411352" y="930909"/>
                </a:lnTo>
                <a:lnTo>
                  <a:pt x="411200" y="928369"/>
                </a:lnTo>
                <a:lnTo>
                  <a:pt x="410781" y="925829"/>
                </a:lnTo>
                <a:lnTo>
                  <a:pt x="410222" y="923289"/>
                </a:lnTo>
                <a:lnTo>
                  <a:pt x="409384" y="922019"/>
                </a:lnTo>
                <a:lnTo>
                  <a:pt x="408266" y="919479"/>
                </a:lnTo>
                <a:lnTo>
                  <a:pt x="390029" y="897889"/>
                </a:lnTo>
                <a:lnTo>
                  <a:pt x="387362" y="895349"/>
                </a:lnTo>
                <a:lnTo>
                  <a:pt x="376148" y="885189"/>
                </a:lnTo>
                <a:lnTo>
                  <a:pt x="370255" y="880109"/>
                </a:lnTo>
                <a:lnTo>
                  <a:pt x="367449" y="877569"/>
                </a:lnTo>
                <a:lnTo>
                  <a:pt x="364502" y="875029"/>
                </a:lnTo>
                <a:lnTo>
                  <a:pt x="356095" y="868679"/>
                </a:lnTo>
                <a:lnTo>
                  <a:pt x="353275" y="866139"/>
                </a:lnTo>
                <a:lnTo>
                  <a:pt x="342633" y="855979"/>
                </a:lnTo>
                <a:lnTo>
                  <a:pt x="340093" y="853439"/>
                </a:lnTo>
                <a:lnTo>
                  <a:pt x="337718" y="852169"/>
                </a:lnTo>
                <a:lnTo>
                  <a:pt x="335191" y="849629"/>
                </a:lnTo>
                <a:lnTo>
                  <a:pt x="328040" y="842009"/>
                </a:lnTo>
                <a:lnTo>
                  <a:pt x="325793" y="839469"/>
                </a:lnTo>
                <a:lnTo>
                  <a:pt x="323405" y="836929"/>
                </a:lnTo>
                <a:lnTo>
                  <a:pt x="318922" y="831849"/>
                </a:lnTo>
                <a:lnTo>
                  <a:pt x="316534" y="829309"/>
                </a:lnTo>
                <a:lnTo>
                  <a:pt x="312051" y="825499"/>
                </a:lnTo>
                <a:lnTo>
                  <a:pt x="309664" y="822959"/>
                </a:lnTo>
                <a:lnTo>
                  <a:pt x="307428" y="820419"/>
                </a:lnTo>
                <a:lnTo>
                  <a:pt x="302653" y="815339"/>
                </a:lnTo>
                <a:lnTo>
                  <a:pt x="290728" y="803909"/>
                </a:lnTo>
                <a:lnTo>
                  <a:pt x="288201" y="801369"/>
                </a:lnTo>
                <a:lnTo>
                  <a:pt x="273900" y="786129"/>
                </a:lnTo>
                <a:lnTo>
                  <a:pt x="269417" y="781049"/>
                </a:lnTo>
                <a:lnTo>
                  <a:pt x="263105" y="774699"/>
                </a:lnTo>
                <a:lnTo>
                  <a:pt x="261277" y="772159"/>
                </a:lnTo>
                <a:lnTo>
                  <a:pt x="259308" y="769619"/>
                </a:lnTo>
                <a:lnTo>
                  <a:pt x="255943" y="764539"/>
                </a:lnTo>
                <a:lnTo>
                  <a:pt x="254406" y="761999"/>
                </a:lnTo>
                <a:lnTo>
                  <a:pt x="253149" y="759459"/>
                </a:lnTo>
                <a:lnTo>
                  <a:pt x="251739" y="756919"/>
                </a:lnTo>
                <a:lnTo>
                  <a:pt x="245427" y="732789"/>
                </a:lnTo>
                <a:lnTo>
                  <a:pt x="245427" y="728979"/>
                </a:lnTo>
                <a:lnTo>
                  <a:pt x="245706" y="723899"/>
                </a:lnTo>
                <a:lnTo>
                  <a:pt x="246837" y="713739"/>
                </a:lnTo>
                <a:lnTo>
                  <a:pt x="247256" y="711199"/>
                </a:lnTo>
                <a:lnTo>
                  <a:pt x="247535" y="708659"/>
                </a:lnTo>
                <a:lnTo>
                  <a:pt x="247954" y="707389"/>
                </a:lnTo>
                <a:lnTo>
                  <a:pt x="248513" y="702309"/>
                </a:lnTo>
                <a:lnTo>
                  <a:pt x="248945" y="699769"/>
                </a:lnTo>
                <a:lnTo>
                  <a:pt x="249072" y="697229"/>
                </a:lnTo>
                <a:lnTo>
                  <a:pt x="249351" y="694689"/>
                </a:lnTo>
                <a:lnTo>
                  <a:pt x="249783" y="687069"/>
                </a:lnTo>
                <a:lnTo>
                  <a:pt x="249783" y="683259"/>
                </a:lnTo>
                <a:lnTo>
                  <a:pt x="249504" y="678179"/>
                </a:lnTo>
                <a:lnTo>
                  <a:pt x="248653" y="670559"/>
                </a:lnTo>
                <a:lnTo>
                  <a:pt x="248234" y="668019"/>
                </a:lnTo>
                <a:lnTo>
                  <a:pt x="247675" y="665479"/>
                </a:lnTo>
                <a:lnTo>
                  <a:pt x="247256" y="662939"/>
                </a:lnTo>
                <a:lnTo>
                  <a:pt x="246697" y="661669"/>
                </a:lnTo>
                <a:lnTo>
                  <a:pt x="243890" y="651509"/>
                </a:lnTo>
                <a:lnTo>
                  <a:pt x="238836" y="637539"/>
                </a:lnTo>
                <a:lnTo>
                  <a:pt x="237858" y="634999"/>
                </a:lnTo>
                <a:lnTo>
                  <a:pt x="231127" y="614679"/>
                </a:lnTo>
                <a:lnTo>
                  <a:pt x="226923" y="600709"/>
                </a:lnTo>
                <a:lnTo>
                  <a:pt x="225793" y="595629"/>
                </a:lnTo>
                <a:lnTo>
                  <a:pt x="225094" y="593089"/>
                </a:lnTo>
                <a:lnTo>
                  <a:pt x="223977" y="589279"/>
                </a:lnTo>
                <a:lnTo>
                  <a:pt x="223558" y="586739"/>
                </a:lnTo>
                <a:lnTo>
                  <a:pt x="221868" y="579119"/>
                </a:lnTo>
                <a:lnTo>
                  <a:pt x="221449" y="576579"/>
                </a:lnTo>
                <a:lnTo>
                  <a:pt x="220891" y="574039"/>
                </a:lnTo>
                <a:lnTo>
                  <a:pt x="220459" y="571499"/>
                </a:lnTo>
                <a:lnTo>
                  <a:pt x="219900" y="568959"/>
                </a:lnTo>
                <a:lnTo>
                  <a:pt x="219481" y="567689"/>
                </a:lnTo>
                <a:lnTo>
                  <a:pt x="218922" y="565149"/>
                </a:lnTo>
                <a:lnTo>
                  <a:pt x="218503" y="562609"/>
                </a:lnTo>
                <a:lnTo>
                  <a:pt x="217944" y="560069"/>
                </a:lnTo>
                <a:lnTo>
                  <a:pt x="217512" y="557529"/>
                </a:lnTo>
                <a:lnTo>
                  <a:pt x="216966" y="554989"/>
                </a:lnTo>
                <a:lnTo>
                  <a:pt x="216534" y="552449"/>
                </a:lnTo>
                <a:lnTo>
                  <a:pt x="215976" y="549909"/>
                </a:lnTo>
                <a:lnTo>
                  <a:pt x="215557" y="547369"/>
                </a:lnTo>
                <a:lnTo>
                  <a:pt x="214998" y="544829"/>
                </a:lnTo>
                <a:lnTo>
                  <a:pt x="214579" y="542289"/>
                </a:lnTo>
                <a:lnTo>
                  <a:pt x="214020" y="541019"/>
                </a:lnTo>
                <a:lnTo>
                  <a:pt x="213169" y="535939"/>
                </a:lnTo>
                <a:lnTo>
                  <a:pt x="212610" y="533399"/>
                </a:lnTo>
                <a:lnTo>
                  <a:pt x="210921" y="523239"/>
                </a:lnTo>
                <a:lnTo>
                  <a:pt x="210642" y="520699"/>
                </a:lnTo>
                <a:lnTo>
                  <a:pt x="209816" y="516889"/>
                </a:lnTo>
                <a:lnTo>
                  <a:pt x="207848" y="499109"/>
                </a:lnTo>
                <a:lnTo>
                  <a:pt x="207708" y="496569"/>
                </a:lnTo>
                <a:lnTo>
                  <a:pt x="207429" y="494029"/>
                </a:lnTo>
                <a:lnTo>
                  <a:pt x="206997" y="487679"/>
                </a:lnTo>
                <a:lnTo>
                  <a:pt x="206717" y="485139"/>
                </a:lnTo>
                <a:lnTo>
                  <a:pt x="206717" y="482599"/>
                </a:lnTo>
                <a:lnTo>
                  <a:pt x="206298" y="474979"/>
                </a:lnTo>
                <a:lnTo>
                  <a:pt x="206298" y="472439"/>
                </a:lnTo>
                <a:lnTo>
                  <a:pt x="206159" y="471169"/>
                </a:lnTo>
                <a:lnTo>
                  <a:pt x="206159" y="468629"/>
                </a:lnTo>
                <a:lnTo>
                  <a:pt x="206019" y="466089"/>
                </a:lnTo>
                <a:lnTo>
                  <a:pt x="206019" y="461009"/>
                </a:lnTo>
                <a:lnTo>
                  <a:pt x="205879" y="458469"/>
                </a:lnTo>
                <a:lnTo>
                  <a:pt x="205879" y="448309"/>
                </a:lnTo>
                <a:lnTo>
                  <a:pt x="205739" y="447039"/>
                </a:lnTo>
                <a:lnTo>
                  <a:pt x="205739" y="426719"/>
                </a:lnTo>
                <a:close/>
              </a:path>
              <a:path w="411480" h="1231900">
                <a:moveTo>
                  <a:pt x="205879" y="0"/>
                </a:moveTo>
                <a:lnTo>
                  <a:pt x="205600" y="0"/>
                </a:lnTo>
                <a:lnTo>
                  <a:pt x="205600" y="5079"/>
                </a:lnTo>
                <a:lnTo>
                  <a:pt x="205460" y="7619"/>
                </a:lnTo>
                <a:lnTo>
                  <a:pt x="205460" y="12699"/>
                </a:lnTo>
                <a:lnTo>
                  <a:pt x="205320" y="15239"/>
                </a:lnTo>
                <a:lnTo>
                  <a:pt x="205320" y="19049"/>
                </a:lnTo>
                <a:lnTo>
                  <a:pt x="205181" y="21589"/>
                </a:lnTo>
                <a:lnTo>
                  <a:pt x="205181" y="24129"/>
                </a:lnTo>
                <a:lnTo>
                  <a:pt x="204901" y="29209"/>
                </a:lnTo>
                <a:lnTo>
                  <a:pt x="204901" y="31749"/>
                </a:lnTo>
                <a:lnTo>
                  <a:pt x="204050" y="45719"/>
                </a:lnTo>
                <a:lnTo>
                  <a:pt x="203771" y="48259"/>
                </a:lnTo>
                <a:lnTo>
                  <a:pt x="203631" y="50799"/>
                </a:lnTo>
                <a:lnTo>
                  <a:pt x="203072" y="55879"/>
                </a:lnTo>
                <a:lnTo>
                  <a:pt x="202933" y="58419"/>
                </a:lnTo>
                <a:lnTo>
                  <a:pt x="202095" y="66039"/>
                </a:lnTo>
                <a:lnTo>
                  <a:pt x="201675" y="67309"/>
                </a:lnTo>
                <a:lnTo>
                  <a:pt x="201104" y="72389"/>
                </a:lnTo>
                <a:lnTo>
                  <a:pt x="200685" y="74929"/>
                </a:lnTo>
                <a:lnTo>
                  <a:pt x="200405" y="77469"/>
                </a:lnTo>
                <a:lnTo>
                  <a:pt x="199986" y="80009"/>
                </a:lnTo>
                <a:lnTo>
                  <a:pt x="199707" y="82549"/>
                </a:lnTo>
                <a:lnTo>
                  <a:pt x="199288" y="85089"/>
                </a:lnTo>
                <a:lnTo>
                  <a:pt x="199008" y="87629"/>
                </a:lnTo>
                <a:lnTo>
                  <a:pt x="198589" y="90169"/>
                </a:lnTo>
                <a:lnTo>
                  <a:pt x="198310" y="91439"/>
                </a:lnTo>
                <a:lnTo>
                  <a:pt x="197891" y="93979"/>
                </a:lnTo>
                <a:lnTo>
                  <a:pt x="197611" y="96519"/>
                </a:lnTo>
                <a:lnTo>
                  <a:pt x="197180" y="99059"/>
                </a:lnTo>
                <a:lnTo>
                  <a:pt x="196341" y="106679"/>
                </a:lnTo>
                <a:lnTo>
                  <a:pt x="196202" y="109219"/>
                </a:lnTo>
                <a:lnTo>
                  <a:pt x="195922" y="111759"/>
                </a:lnTo>
                <a:lnTo>
                  <a:pt x="195364" y="120649"/>
                </a:lnTo>
                <a:lnTo>
                  <a:pt x="195364" y="123189"/>
                </a:lnTo>
                <a:lnTo>
                  <a:pt x="195224" y="125729"/>
                </a:lnTo>
                <a:lnTo>
                  <a:pt x="195224" y="128269"/>
                </a:lnTo>
                <a:lnTo>
                  <a:pt x="195364" y="130809"/>
                </a:lnTo>
                <a:lnTo>
                  <a:pt x="195364" y="133349"/>
                </a:lnTo>
                <a:lnTo>
                  <a:pt x="195783" y="139699"/>
                </a:lnTo>
                <a:lnTo>
                  <a:pt x="196062" y="142239"/>
                </a:lnTo>
                <a:lnTo>
                  <a:pt x="196202" y="144779"/>
                </a:lnTo>
                <a:lnTo>
                  <a:pt x="197332" y="154939"/>
                </a:lnTo>
                <a:lnTo>
                  <a:pt x="197738" y="157479"/>
                </a:lnTo>
                <a:lnTo>
                  <a:pt x="198031" y="160019"/>
                </a:lnTo>
                <a:lnTo>
                  <a:pt x="198450" y="162559"/>
                </a:lnTo>
                <a:lnTo>
                  <a:pt x="198729" y="163829"/>
                </a:lnTo>
                <a:lnTo>
                  <a:pt x="199148" y="166369"/>
                </a:lnTo>
                <a:lnTo>
                  <a:pt x="199428" y="168909"/>
                </a:lnTo>
                <a:lnTo>
                  <a:pt x="199847" y="171449"/>
                </a:lnTo>
                <a:lnTo>
                  <a:pt x="200126" y="173989"/>
                </a:lnTo>
                <a:lnTo>
                  <a:pt x="200558" y="176529"/>
                </a:lnTo>
                <a:lnTo>
                  <a:pt x="200837" y="179069"/>
                </a:lnTo>
                <a:lnTo>
                  <a:pt x="201256" y="181609"/>
                </a:lnTo>
                <a:lnTo>
                  <a:pt x="201815" y="185419"/>
                </a:lnTo>
                <a:lnTo>
                  <a:pt x="202234" y="187959"/>
                </a:lnTo>
                <a:lnTo>
                  <a:pt x="202793" y="193039"/>
                </a:lnTo>
                <a:lnTo>
                  <a:pt x="202933" y="195579"/>
                </a:lnTo>
                <a:lnTo>
                  <a:pt x="203492" y="200659"/>
                </a:lnTo>
                <a:lnTo>
                  <a:pt x="203631" y="203199"/>
                </a:lnTo>
                <a:lnTo>
                  <a:pt x="203923" y="205739"/>
                </a:lnTo>
                <a:lnTo>
                  <a:pt x="204203" y="209549"/>
                </a:lnTo>
                <a:lnTo>
                  <a:pt x="204482" y="212089"/>
                </a:lnTo>
                <a:lnTo>
                  <a:pt x="204622" y="214629"/>
                </a:lnTo>
                <a:lnTo>
                  <a:pt x="204622" y="217169"/>
                </a:lnTo>
                <a:lnTo>
                  <a:pt x="205041" y="224789"/>
                </a:lnTo>
                <a:lnTo>
                  <a:pt x="205041" y="227329"/>
                </a:lnTo>
                <a:lnTo>
                  <a:pt x="205181" y="229869"/>
                </a:lnTo>
                <a:lnTo>
                  <a:pt x="205181" y="232409"/>
                </a:lnTo>
                <a:lnTo>
                  <a:pt x="205320" y="233679"/>
                </a:lnTo>
                <a:lnTo>
                  <a:pt x="205320" y="236219"/>
                </a:lnTo>
                <a:lnTo>
                  <a:pt x="205460" y="238759"/>
                </a:lnTo>
                <a:lnTo>
                  <a:pt x="205460" y="246379"/>
                </a:lnTo>
                <a:lnTo>
                  <a:pt x="205600" y="248919"/>
                </a:lnTo>
                <a:lnTo>
                  <a:pt x="205600" y="270509"/>
                </a:lnTo>
                <a:lnTo>
                  <a:pt x="205739" y="273049"/>
                </a:lnTo>
                <a:lnTo>
                  <a:pt x="205739" y="253999"/>
                </a:lnTo>
                <a:lnTo>
                  <a:pt x="205879" y="251459"/>
                </a:lnTo>
                <a:lnTo>
                  <a:pt x="205879" y="241299"/>
                </a:lnTo>
                <a:lnTo>
                  <a:pt x="206019" y="238759"/>
                </a:lnTo>
                <a:lnTo>
                  <a:pt x="206019" y="233679"/>
                </a:lnTo>
                <a:lnTo>
                  <a:pt x="206159" y="232409"/>
                </a:lnTo>
                <a:lnTo>
                  <a:pt x="206159" y="229869"/>
                </a:lnTo>
                <a:lnTo>
                  <a:pt x="206438" y="224789"/>
                </a:lnTo>
                <a:lnTo>
                  <a:pt x="206438" y="222249"/>
                </a:lnTo>
                <a:lnTo>
                  <a:pt x="207276" y="208279"/>
                </a:lnTo>
                <a:lnTo>
                  <a:pt x="207568" y="205739"/>
                </a:lnTo>
                <a:lnTo>
                  <a:pt x="207848" y="200659"/>
                </a:lnTo>
                <a:lnTo>
                  <a:pt x="209524" y="185419"/>
                </a:lnTo>
                <a:lnTo>
                  <a:pt x="209816" y="184149"/>
                </a:lnTo>
                <a:lnTo>
                  <a:pt x="210223" y="181609"/>
                </a:lnTo>
                <a:lnTo>
                  <a:pt x="210794" y="176529"/>
                </a:lnTo>
                <a:lnTo>
                  <a:pt x="211632" y="171449"/>
                </a:lnTo>
                <a:lnTo>
                  <a:pt x="211912" y="168909"/>
                </a:lnTo>
                <a:lnTo>
                  <a:pt x="212331" y="166369"/>
                </a:lnTo>
                <a:lnTo>
                  <a:pt x="212610" y="163829"/>
                </a:lnTo>
                <a:lnTo>
                  <a:pt x="213029" y="162559"/>
                </a:lnTo>
                <a:lnTo>
                  <a:pt x="213309" y="160019"/>
                </a:lnTo>
                <a:lnTo>
                  <a:pt x="213740" y="157479"/>
                </a:lnTo>
                <a:lnTo>
                  <a:pt x="215417" y="142239"/>
                </a:lnTo>
                <a:lnTo>
                  <a:pt x="216115" y="130809"/>
                </a:lnTo>
                <a:lnTo>
                  <a:pt x="216115" y="123189"/>
                </a:lnTo>
                <a:lnTo>
                  <a:pt x="215976" y="120649"/>
                </a:lnTo>
                <a:lnTo>
                  <a:pt x="215976" y="118109"/>
                </a:lnTo>
                <a:lnTo>
                  <a:pt x="215696" y="114299"/>
                </a:lnTo>
                <a:lnTo>
                  <a:pt x="215417" y="111759"/>
                </a:lnTo>
                <a:lnTo>
                  <a:pt x="215277" y="109219"/>
                </a:lnTo>
                <a:lnTo>
                  <a:pt x="213867" y="96519"/>
                </a:lnTo>
                <a:lnTo>
                  <a:pt x="213461" y="93979"/>
                </a:lnTo>
                <a:lnTo>
                  <a:pt x="213169" y="91439"/>
                </a:lnTo>
                <a:lnTo>
                  <a:pt x="212750" y="90169"/>
                </a:lnTo>
                <a:lnTo>
                  <a:pt x="212470" y="87629"/>
                </a:lnTo>
                <a:lnTo>
                  <a:pt x="212051" y="85089"/>
                </a:lnTo>
                <a:lnTo>
                  <a:pt x="211772" y="82549"/>
                </a:lnTo>
                <a:lnTo>
                  <a:pt x="211353" y="80009"/>
                </a:lnTo>
                <a:lnTo>
                  <a:pt x="211073" y="77469"/>
                </a:lnTo>
                <a:lnTo>
                  <a:pt x="210642" y="74929"/>
                </a:lnTo>
                <a:lnTo>
                  <a:pt x="210362" y="72389"/>
                </a:lnTo>
                <a:lnTo>
                  <a:pt x="209943" y="69849"/>
                </a:lnTo>
                <a:lnTo>
                  <a:pt x="207987" y="53339"/>
                </a:lnTo>
                <a:lnTo>
                  <a:pt x="207848" y="50799"/>
                </a:lnTo>
                <a:lnTo>
                  <a:pt x="207568" y="48259"/>
                </a:lnTo>
                <a:lnTo>
                  <a:pt x="207429" y="45719"/>
                </a:lnTo>
                <a:lnTo>
                  <a:pt x="207149" y="43179"/>
                </a:lnTo>
                <a:lnTo>
                  <a:pt x="206578" y="34289"/>
                </a:lnTo>
                <a:lnTo>
                  <a:pt x="206578" y="31749"/>
                </a:lnTo>
                <a:lnTo>
                  <a:pt x="206298" y="26669"/>
                </a:lnTo>
                <a:lnTo>
                  <a:pt x="206298" y="24129"/>
                </a:lnTo>
                <a:lnTo>
                  <a:pt x="206159" y="21589"/>
                </a:lnTo>
                <a:lnTo>
                  <a:pt x="206159" y="19049"/>
                </a:lnTo>
                <a:lnTo>
                  <a:pt x="206019" y="17779"/>
                </a:lnTo>
                <a:lnTo>
                  <a:pt x="206019" y="12699"/>
                </a:lnTo>
                <a:lnTo>
                  <a:pt x="205879" y="1015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967433" y="5819411"/>
            <a:ext cx="411480" cy="1232535"/>
          </a:xfrm>
          <a:custGeom>
            <a:avLst/>
            <a:gdLst/>
            <a:ahLst/>
            <a:cxnLst/>
            <a:rect l="l" t="t" r="r" b="b"/>
            <a:pathLst>
              <a:path w="411480" h="1232534">
                <a:moveTo>
                  <a:pt x="205600" y="1232103"/>
                </a:moveTo>
                <a:lnTo>
                  <a:pt x="205600" y="1229702"/>
                </a:lnTo>
                <a:lnTo>
                  <a:pt x="205460" y="1227302"/>
                </a:lnTo>
                <a:lnTo>
                  <a:pt x="205460" y="1224902"/>
                </a:lnTo>
                <a:lnTo>
                  <a:pt x="205460" y="1222375"/>
                </a:lnTo>
                <a:lnTo>
                  <a:pt x="205460" y="1219974"/>
                </a:lnTo>
                <a:lnTo>
                  <a:pt x="205320" y="1217561"/>
                </a:lnTo>
                <a:lnTo>
                  <a:pt x="205320" y="1215174"/>
                </a:lnTo>
                <a:lnTo>
                  <a:pt x="205320" y="1212773"/>
                </a:lnTo>
                <a:lnTo>
                  <a:pt x="205181" y="1210360"/>
                </a:lnTo>
                <a:lnTo>
                  <a:pt x="205181" y="1207973"/>
                </a:lnTo>
                <a:lnTo>
                  <a:pt x="205041" y="1205560"/>
                </a:lnTo>
                <a:lnTo>
                  <a:pt x="204901" y="1203159"/>
                </a:lnTo>
                <a:lnTo>
                  <a:pt x="204762" y="1200759"/>
                </a:lnTo>
                <a:lnTo>
                  <a:pt x="204762" y="1198359"/>
                </a:lnTo>
                <a:lnTo>
                  <a:pt x="204622" y="1195946"/>
                </a:lnTo>
                <a:lnTo>
                  <a:pt x="204482" y="1193558"/>
                </a:lnTo>
                <a:lnTo>
                  <a:pt x="204203" y="1191031"/>
                </a:lnTo>
                <a:lnTo>
                  <a:pt x="204050" y="1188631"/>
                </a:lnTo>
                <a:lnTo>
                  <a:pt x="203923" y="1186230"/>
                </a:lnTo>
                <a:lnTo>
                  <a:pt x="203631" y="1183817"/>
                </a:lnTo>
                <a:lnTo>
                  <a:pt x="203352" y="1181430"/>
                </a:lnTo>
                <a:lnTo>
                  <a:pt x="203225" y="1179017"/>
                </a:lnTo>
                <a:lnTo>
                  <a:pt x="202933" y="1176616"/>
                </a:lnTo>
                <a:lnTo>
                  <a:pt x="202514" y="1174216"/>
                </a:lnTo>
                <a:lnTo>
                  <a:pt x="202234" y="1171816"/>
                </a:lnTo>
                <a:lnTo>
                  <a:pt x="201955" y="1169403"/>
                </a:lnTo>
                <a:lnTo>
                  <a:pt x="201536" y="1167015"/>
                </a:lnTo>
                <a:lnTo>
                  <a:pt x="201104" y="1164615"/>
                </a:lnTo>
                <a:lnTo>
                  <a:pt x="200685" y="1162202"/>
                </a:lnTo>
                <a:lnTo>
                  <a:pt x="200278" y="1159687"/>
                </a:lnTo>
                <a:lnTo>
                  <a:pt x="199847" y="1157274"/>
                </a:lnTo>
                <a:lnTo>
                  <a:pt x="199288" y="1154874"/>
                </a:lnTo>
                <a:lnTo>
                  <a:pt x="198869" y="1152474"/>
                </a:lnTo>
                <a:lnTo>
                  <a:pt x="198310" y="1150073"/>
                </a:lnTo>
                <a:lnTo>
                  <a:pt x="197738" y="1147673"/>
                </a:lnTo>
                <a:lnTo>
                  <a:pt x="197040" y="1145273"/>
                </a:lnTo>
                <a:lnTo>
                  <a:pt x="196481" y="1142873"/>
                </a:lnTo>
                <a:lnTo>
                  <a:pt x="195783" y="1140460"/>
                </a:lnTo>
                <a:lnTo>
                  <a:pt x="195224" y="1138072"/>
                </a:lnTo>
                <a:lnTo>
                  <a:pt x="194513" y="1135659"/>
                </a:lnTo>
                <a:lnTo>
                  <a:pt x="193814" y="1133259"/>
                </a:lnTo>
                <a:lnTo>
                  <a:pt x="193116" y="1130858"/>
                </a:lnTo>
                <a:lnTo>
                  <a:pt x="192277" y="1128331"/>
                </a:lnTo>
                <a:lnTo>
                  <a:pt x="191579" y="1125943"/>
                </a:lnTo>
                <a:lnTo>
                  <a:pt x="190741" y="1123530"/>
                </a:lnTo>
                <a:lnTo>
                  <a:pt x="189890" y="1121130"/>
                </a:lnTo>
                <a:lnTo>
                  <a:pt x="189052" y="1118730"/>
                </a:lnTo>
                <a:lnTo>
                  <a:pt x="188213" y="1116330"/>
                </a:lnTo>
                <a:lnTo>
                  <a:pt x="187363" y="1113917"/>
                </a:lnTo>
                <a:lnTo>
                  <a:pt x="186385" y="1111529"/>
                </a:lnTo>
                <a:lnTo>
                  <a:pt x="185407" y="1109116"/>
                </a:lnTo>
                <a:lnTo>
                  <a:pt x="184429" y="1106716"/>
                </a:lnTo>
                <a:lnTo>
                  <a:pt x="183438" y="1104315"/>
                </a:lnTo>
                <a:lnTo>
                  <a:pt x="182460" y="1101915"/>
                </a:lnTo>
                <a:lnTo>
                  <a:pt x="176847" y="1089787"/>
                </a:lnTo>
                <a:lnTo>
                  <a:pt x="175729" y="1087374"/>
                </a:lnTo>
                <a:lnTo>
                  <a:pt x="174320" y="1084986"/>
                </a:lnTo>
                <a:lnTo>
                  <a:pt x="173062" y="1082586"/>
                </a:lnTo>
                <a:lnTo>
                  <a:pt x="171665" y="1080173"/>
                </a:lnTo>
                <a:lnTo>
                  <a:pt x="170256" y="1077785"/>
                </a:lnTo>
                <a:lnTo>
                  <a:pt x="168846" y="1075372"/>
                </a:lnTo>
                <a:lnTo>
                  <a:pt x="167309" y="1072972"/>
                </a:lnTo>
                <a:lnTo>
                  <a:pt x="165633" y="1070571"/>
                </a:lnTo>
                <a:lnTo>
                  <a:pt x="164083" y="1068171"/>
                </a:lnTo>
                <a:lnTo>
                  <a:pt x="162255" y="1065657"/>
                </a:lnTo>
                <a:lnTo>
                  <a:pt x="160578" y="1063244"/>
                </a:lnTo>
                <a:lnTo>
                  <a:pt x="158610" y="1060843"/>
                </a:lnTo>
                <a:lnTo>
                  <a:pt x="156794" y="1058430"/>
                </a:lnTo>
                <a:lnTo>
                  <a:pt x="154685" y="1056043"/>
                </a:lnTo>
                <a:lnTo>
                  <a:pt x="152730" y="1053630"/>
                </a:lnTo>
                <a:lnTo>
                  <a:pt x="150482" y="1051229"/>
                </a:lnTo>
                <a:lnTo>
                  <a:pt x="148234" y="1048829"/>
                </a:lnTo>
                <a:lnTo>
                  <a:pt x="145846" y="1046429"/>
                </a:lnTo>
                <a:lnTo>
                  <a:pt x="143471" y="1044016"/>
                </a:lnTo>
                <a:lnTo>
                  <a:pt x="140944" y="1041628"/>
                </a:lnTo>
                <a:lnTo>
                  <a:pt x="138277" y="1039215"/>
                </a:lnTo>
                <a:lnTo>
                  <a:pt x="135610" y="1036815"/>
                </a:lnTo>
                <a:lnTo>
                  <a:pt x="132816" y="1034300"/>
                </a:lnTo>
                <a:lnTo>
                  <a:pt x="129870" y="1031887"/>
                </a:lnTo>
                <a:lnTo>
                  <a:pt x="126771" y="1029500"/>
                </a:lnTo>
                <a:lnTo>
                  <a:pt x="123697" y="1027087"/>
                </a:lnTo>
                <a:lnTo>
                  <a:pt x="120472" y="1024686"/>
                </a:lnTo>
                <a:lnTo>
                  <a:pt x="117246" y="1022286"/>
                </a:lnTo>
                <a:lnTo>
                  <a:pt x="113741" y="1019886"/>
                </a:lnTo>
                <a:lnTo>
                  <a:pt x="91579" y="1005471"/>
                </a:lnTo>
                <a:lnTo>
                  <a:pt x="87515" y="1002957"/>
                </a:lnTo>
                <a:lnTo>
                  <a:pt x="83578" y="1000556"/>
                </a:lnTo>
                <a:lnTo>
                  <a:pt x="79514" y="998143"/>
                </a:lnTo>
                <a:lnTo>
                  <a:pt x="75310" y="995756"/>
                </a:lnTo>
                <a:lnTo>
                  <a:pt x="71234" y="993343"/>
                </a:lnTo>
                <a:lnTo>
                  <a:pt x="67030" y="990942"/>
                </a:lnTo>
                <a:lnTo>
                  <a:pt x="62826" y="988542"/>
                </a:lnTo>
                <a:lnTo>
                  <a:pt x="58750" y="986142"/>
                </a:lnTo>
                <a:lnTo>
                  <a:pt x="54686" y="983729"/>
                </a:lnTo>
                <a:lnTo>
                  <a:pt x="50482" y="981341"/>
                </a:lnTo>
                <a:lnTo>
                  <a:pt x="46558" y="978928"/>
                </a:lnTo>
                <a:lnTo>
                  <a:pt x="42621" y="976528"/>
                </a:lnTo>
                <a:lnTo>
                  <a:pt x="38696" y="974140"/>
                </a:lnTo>
                <a:lnTo>
                  <a:pt x="34912" y="971600"/>
                </a:lnTo>
                <a:lnTo>
                  <a:pt x="4622" y="945184"/>
                </a:lnTo>
                <a:lnTo>
                  <a:pt x="0" y="930656"/>
                </a:lnTo>
                <a:lnTo>
                  <a:pt x="139" y="928243"/>
                </a:lnTo>
                <a:lnTo>
                  <a:pt x="7848" y="911440"/>
                </a:lnTo>
                <a:lnTo>
                  <a:pt x="9677" y="908913"/>
                </a:lnTo>
                <a:lnTo>
                  <a:pt x="24117" y="894499"/>
                </a:lnTo>
                <a:lnTo>
                  <a:pt x="26784" y="892111"/>
                </a:lnTo>
                <a:lnTo>
                  <a:pt x="29590" y="889698"/>
                </a:lnTo>
                <a:lnTo>
                  <a:pt x="32384" y="887298"/>
                </a:lnTo>
                <a:lnTo>
                  <a:pt x="35331" y="884897"/>
                </a:lnTo>
                <a:lnTo>
                  <a:pt x="38138" y="882497"/>
                </a:lnTo>
                <a:lnTo>
                  <a:pt x="41084" y="880084"/>
                </a:lnTo>
                <a:lnTo>
                  <a:pt x="44030" y="877570"/>
                </a:lnTo>
                <a:lnTo>
                  <a:pt x="46837" y="875169"/>
                </a:lnTo>
                <a:lnTo>
                  <a:pt x="49783" y="872769"/>
                </a:lnTo>
                <a:lnTo>
                  <a:pt x="52590" y="870369"/>
                </a:lnTo>
                <a:lnTo>
                  <a:pt x="55397" y="867956"/>
                </a:lnTo>
                <a:lnTo>
                  <a:pt x="58051" y="865568"/>
                </a:lnTo>
                <a:lnTo>
                  <a:pt x="60871" y="863155"/>
                </a:lnTo>
                <a:lnTo>
                  <a:pt x="63525" y="860755"/>
                </a:lnTo>
                <a:lnTo>
                  <a:pt x="66192" y="858354"/>
                </a:lnTo>
                <a:lnTo>
                  <a:pt x="68719" y="855954"/>
                </a:lnTo>
                <a:lnTo>
                  <a:pt x="71234" y="853541"/>
                </a:lnTo>
                <a:lnTo>
                  <a:pt x="73761" y="851154"/>
                </a:lnTo>
                <a:lnTo>
                  <a:pt x="76149" y="848741"/>
                </a:lnTo>
                <a:lnTo>
                  <a:pt x="78536" y="846226"/>
                </a:lnTo>
                <a:lnTo>
                  <a:pt x="80924" y="843826"/>
                </a:lnTo>
                <a:lnTo>
                  <a:pt x="83299" y="841413"/>
                </a:lnTo>
                <a:lnTo>
                  <a:pt x="85686" y="839012"/>
                </a:lnTo>
                <a:lnTo>
                  <a:pt x="87934" y="836612"/>
                </a:lnTo>
                <a:lnTo>
                  <a:pt x="90169" y="834212"/>
                </a:lnTo>
                <a:lnTo>
                  <a:pt x="92557" y="831799"/>
                </a:lnTo>
                <a:lnTo>
                  <a:pt x="94805" y="829411"/>
                </a:lnTo>
                <a:lnTo>
                  <a:pt x="97053" y="827011"/>
                </a:lnTo>
                <a:lnTo>
                  <a:pt x="99428" y="824598"/>
                </a:lnTo>
                <a:lnTo>
                  <a:pt x="101676" y="822210"/>
                </a:lnTo>
                <a:lnTo>
                  <a:pt x="104063" y="819797"/>
                </a:lnTo>
                <a:lnTo>
                  <a:pt x="106298" y="817397"/>
                </a:lnTo>
                <a:lnTo>
                  <a:pt x="108686" y="814870"/>
                </a:lnTo>
                <a:lnTo>
                  <a:pt x="111074" y="812469"/>
                </a:lnTo>
                <a:lnTo>
                  <a:pt x="113461" y="810082"/>
                </a:lnTo>
                <a:lnTo>
                  <a:pt x="115836" y="807669"/>
                </a:lnTo>
                <a:lnTo>
                  <a:pt x="118224" y="805268"/>
                </a:lnTo>
                <a:lnTo>
                  <a:pt x="120751" y="802868"/>
                </a:lnTo>
                <a:lnTo>
                  <a:pt x="123126" y="800468"/>
                </a:lnTo>
                <a:lnTo>
                  <a:pt x="125514" y="798055"/>
                </a:lnTo>
                <a:lnTo>
                  <a:pt x="127901" y="795667"/>
                </a:lnTo>
                <a:lnTo>
                  <a:pt x="130428" y="793254"/>
                </a:lnTo>
                <a:lnTo>
                  <a:pt x="132816" y="790854"/>
                </a:lnTo>
                <a:lnTo>
                  <a:pt x="135051" y="788454"/>
                </a:lnTo>
                <a:lnTo>
                  <a:pt x="137439" y="786053"/>
                </a:lnTo>
                <a:lnTo>
                  <a:pt x="139687" y="783539"/>
                </a:lnTo>
                <a:lnTo>
                  <a:pt x="141922" y="781126"/>
                </a:lnTo>
                <a:lnTo>
                  <a:pt x="144170" y="778725"/>
                </a:lnTo>
                <a:lnTo>
                  <a:pt x="146278" y="776325"/>
                </a:lnTo>
                <a:lnTo>
                  <a:pt x="148234" y="773925"/>
                </a:lnTo>
                <a:lnTo>
                  <a:pt x="150202" y="771512"/>
                </a:lnTo>
                <a:lnTo>
                  <a:pt x="152018" y="769124"/>
                </a:lnTo>
                <a:lnTo>
                  <a:pt x="165912" y="732967"/>
                </a:lnTo>
                <a:lnTo>
                  <a:pt x="165912" y="730567"/>
                </a:lnTo>
                <a:lnTo>
                  <a:pt x="165912" y="728154"/>
                </a:lnTo>
                <a:lnTo>
                  <a:pt x="165773" y="725766"/>
                </a:lnTo>
                <a:lnTo>
                  <a:pt x="165633" y="723353"/>
                </a:lnTo>
                <a:lnTo>
                  <a:pt x="165493" y="720839"/>
                </a:lnTo>
                <a:lnTo>
                  <a:pt x="165201" y="718439"/>
                </a:lnTo>
                <a:lnTo>
                  <a:pt x="164922" y="716026"/>
                </a:lnTo>
                <a:lnTo>
                  <a:pt x="164503" y="713638"/>
                </a:lnTo>
                <a:lnTo>
                  <a:pt x="164223" y="711225"/>
                </a:lnTo>
                <a:lnTo>
                  <a:pt x="163804" y="708825"/>
                </a:lnTo>
                <a:lnTo>
                  <a:pt x="163525" y="706424"/>
                </a:lnTo>
                <a:lnTo>
                  <a:pt x="163106" y="704024"/>
                </a:lnTo>
                <a:lnTo>
                  <a:pt x="162826" y="701611"/>
                </a:lnTo>
                <a:lnTo>
                  <a:pt x="162547" y="699223"/>
                </a:lnTo>
                <a:lnTo>
                  <a:pt x="162255" y="696823"/>
                </a:lnTo>
                <a:lnTo>
                  <a:pt x="161975" y="694410"/>
                </a:lnTo>
                <a:lnTo>
                  <a:pt x="161848" y="692023"/>
                </a:lnTo>
                <a:lnTo>
                  <a:pt x="161696" y="689483"/>
                </a:lnTo>
                <a:lnTo>
                  <a:pt x="161556" y="687095"/>
                </a:lnTo>
                <a:lnTo>
                  <a:pt x="161556" y="684682"/>
                </a:lnTo>
                <a:lnTo>
                  <a:pt x="161696" y="682294"/>
                </a:lnTo>
                <a:lnTo>
                  <a:pt x="161696" y="679881"/>
                </a:lnTo>
                <a:lnTo>
                  <a:pt x="161848" y="677481"/>
                </a:lnTo>
                <a:lnTo>
                  <a:pt x="162128" y="675081"/>
                </a:lnTo>
                <a:lnTo>
                  <a:pt x="162407" y="672680"/>
                </a:lnTo>
                <a:lnTo>
                  <a:pt x="162826" y="670280"/>
                </a:lnTo>
                <a:lnTo>
                  <a:pt x="163245" y="667880"/>
                </a:lnTo>
                <a:lnTo>
                  <a:pt x="163664" y="665467"/>
                </a:lnTo>
                <a:lnTo>
                  <a:pt x="164223" y="663067"/>
                </a:lnTo>
                <a:lnTo>
                  <a:pt x="164795" y="660666"/>
                </a:lnTo>
                <a:lnTo>
                  <a:pt x="165353" y="658152"/>
                </a:lnTo>
                <a:lnTo>
                  <a:pt x="166052" y="655739"/>
                </a:lnTo>
                <a:lnTo>
                  <a:pt x="166750" y="653338"/>
                </a:lnTo>
                <a:lnTo>
                  <a:pt x="167589" y="650938"/>
                </a:lnTo>
                <a:lnTo>
                  <a:pt x="168287" y="648538"/>
                </a:lnTo>
                <a:lnTo>
                  <a:pt x="169138" y="646137"/>
                </a:lnTo>
                <a:lnTo>
                  <a:pt x="169976" y="643737"/>
                </a:lnTo>
                <a:lnTo>
                  <a:pt x="170814" y="641324"/>
                </a:lnTo>
                <a:lnTo>
                  <a:pt x="171665" y="638924"/>
                </a:lnTo>
                <a:lnTo>
                  <a:pt x="172643" y="636536"/>
                </a:lnTo>
                <a:lnTo>
                  <a:pt x="173481" y="634123"/>
                </a:lnTo>
                <a:lnTo>
                  <a:pt x="174320" y="631723"/>
                </a:lnTo>
                <a:lnTo>
                  <a:pt x="175310" y="629323"/>
                </a:lnTo>
                <a:lnTo>
                  <a:pt x="176148" y="626795"/>
                </a:lnTo>
                <a:lnTo>
                  <a:pt x="176987" y="624395"/>
                </a:lnTo>
                <a:lnTo>
                  <a:pt x="177825" y="621995"/>
                </a:lnTo>
                <a:lnTo>
                  <a:pt x="178676" y="619594"/>
                </a:lnTo>
                <a:lnTo>
                  <a:pt x="179374" y="617194"/>
                </a:lnTo>
                <a:lnTo>
                  <a:pt x="180212" y="614794"/>
                </a:lnTo>
                <a:lnTo>
                  <a:pt x="180911" y="612394"/>
                </a:lnTo>
                <a:lnTo>
                  <a:pt x="181762" y="609981"/>
                </a:lnTo>
                <a:lnTo>
                  <a:pt x="182460" y="607580"/>
                </a:lnTo>
                <a:lnTo>
                  <a:pt x="183159" y="605180"/>
                </a:lnTo>
                <a:lnTo>
                  <a:pt x="183718" y="602780"/>
                </a:lnTo>
                <a:lnTo>
                  <a:pt x="184429" y="600379"/>
                </a:lnTo>
                <a:lnTo>
                  <a:pt x="184975" y="597979"/>
                </a:lnTo>
                <a:lnTo>
                  <a:pt x="185686" y="595452"/>
                </a:lnTo>
                <a:lnTo>
                  <a:pt x="186245" y="593051"/>
                </a:lnTo>
                <a:lnTo>
                  <a:pt x="186804" y="590651"/>
                </a:lnTo>
                <a:lnTo>
                  <a:pt x="187363" y="588251"/>
                </a:lnTo>
                <a:lnTo>
                  <a:pt x="187921" y="585851"/>
                </a:lnTo>
                <a:lnTo>
                  <a:pt x="188493" y="583438"/>
                </a:lnTo>
                <a:lnTo>
                  <a:pt x="188912" y="581037"/>
                </a:lnTo>
                <a:lnTo>
                  <a:pt x="189471" y="578637"/>
                </a:lnTo>
                <a:lnTo>
                  <a:pt x="190030" y="576237"/>
                </a:lnTo>
                <a:lnTo>
                  <a:pt x="190449" y="573836"/>
                </a:lnTo>
                <a:lnTo>
                  <a:pt x="191020" y="571436"/>
                </a:lnTo>
                <a:lnTo>
                  <a:pt x="191439" y="569036"/>
                </a:lnTo>
                <a:lnTo>
                  <a:pt x="191998" y="566635"/>
                </a:lnTo>
                <a:lnTo>
                  <a:pt x="192417" y="564108"/>
                </a:lnTo>
                <a:lnTo>
                  <a:pt x="192976" y="561708"/>
                </a:lnTo>
                <a:lnTo>
                  <a:pt x="193395" y="559308"/>
                </a:lnTo>
                <a:lnTo>
                  <a:pt x="193954" y="556907"/>
                </a:lnTo>
                <a:lnTo>
                  <a:pt x="194386" y="554507"/>
                </a:lnTo>
                <a:lnTo>
                  <a:pt x="194944" y="552094"/>
                </a:lnTo>
                <a:lnTo>
                  <a:pt x="195364" y="549694"/>
                </a:lnTo>
                <a:lnTo>
                  <a:pt x="195922" y="547293"/>
                </a:lnTo>
                <a:lnTo>
                  <a:pt x="196341" y="544893"/>
                </a:lnTo>
                <a:lnTo>
                  <a:pt x="196900" y="542493"/>
                </a:lnTo>
                <a:lnTo>
                  <a:pt x="197332" y="540092"/>
                </a:lnTo>
                <a:lnTo>
                  <a:pt x="197738" y="537679"/>
                </a:lnTo>
                <a:lnTo>
                  <a:pt x="198310" y="535279"/>
                </a:lnTo>
                <a:lnTo>
                  <a:pt x="198729" y="532765"/>
                </a:lnTo>
                <a:lnTo>
                  <a:pt x="199148" y="530364"/>
                </a:lnTo>
                <a:lnTo>
                  <a:pt x="199567" y="527964"/>
                </a:lnTo>
                <a:lnTo>
                  <a:pt x="199986" y="525551"/>
                </a:lnTo>
                <a:lnTo>
                  <a:pt x="200405" y="523151"/>
                </a:lnTo>
                <a:lnTo>
                  <a:pt x="200837" y="520750"/>
                </a:lnTo>
                <a:lnTo>
                  <a:pt x="201104" y="518350"/>
                </a:lnTo>
                <a:lnTo>
                  <a:pt x="201536" y="515950"/>
                </a:lnTo>
                <a:lnTo>
                  <a:pt x="201815" y="513549"/>
                </a:lnTo>
                <a:lnTo>
                  <a:pt x="202234" y="511136"/>
                </a:lnTo>
                <a:lnTo>
                  <a:pt x="202514" y="508749"/>
                </a:lnTo>
                <a:lnTo>
                  <a:pt x="202793" y="506336"/>
                </a:lnTo>
                <a:lnTo>
                  <a:pt x="203072" y="503936"/>
                </a:lnTo>
                <a:lnTo>
                  <a:pt x="203352" y="501408"/>
                </a:lnTo>
                <a:lnTo>
                  <a:pt x="203492" y="499008"/>
                </a:lnTo>
                <a:lnTo>
                  <a:pt x="203771" y="496608"/>
                </a:lnTo>
                <a:lnTo>
                  <a:pt x="203923" y="494207"/>
                </a:lnTo>
                <a:lnTo>
                  <a:pt x="204203" y="491807"/>
                </a:lnTo>
                <a:lnTo>
                  <a:pt x="204330" y="489407"/>
                </a:lnTo>
                <a:lnTo>
                  <a:pt x="204482" y="487006"/>
                </a:lnTo>
                <a:lnTo>
                  <a:pt x="204622" y="484606"/>
                </a:lnTo>
                <a:lnTo>
                  <a:pt x="204762" y="482206"/>
                </a:lnTo>
                <a:lnTo>
                  <a:pt x="204901" y="479793"/>
                </a:lnTo>
                <a:lnTo>
                  <a:pt x="204901" y="477393"/>
                </a:lnTo>
                <a:lnTo>
                  <a:pt x="205041" y="474992"/>
                </a:lnTo>
                <a:lnTo>
                  <a:pt x="205181" y="472592"/>
                </a:lnTo>
                <a:lnTo>
                  <a:pt x="205181" y="470192"/>
                </a:lnTo>
                <a:lnTo>
                  <a:pt x="205320" y="467664"/>
                </a:lnTo>
                <a:lnTo>
                  <a:pt x="205320" y="465264"/>
                </a:lnTo>
                <a:lnTo>
                  <a:pt x="205320" y="462864"/>
                </a:lnTo>
                <a:lnTo>
                  <a:pt x="205460" y="460463"/>
                </a:lnTo>
                <a:lnTo>
                  <a:pt x="205460" y="458063"/>
                </a:lnTo>
                <a:lnTo>
                  <a:pt x="205460" y="455663"/>
                </a:lnTo>
                <a:lnTo>
                  <a:pt x="205460" y="453250"/>
                </a:lnTo>
                <a:lnTo>
                  <a:pt x="205600" y="450850"/>
                </a:lnTo>
                <a:lnTo>
                  <a:pt x="205600" y="429107"/>
                </a:lnTo>
                <a:lnTo>
                  <a:pt x="205739" y="426720"/>
                </a:lnTo>
                <a:lnTo>
                  <a:pt x="205739" y="272389"/>
                </a:lnTo>
                <a:lnTo>
                  <a:pt x="205600" y="269989"/>
                </a:lnTo>
                <a:lnTo>
                  <a:pt x="205600" y="248246"/>
                </a:lnTo>
                <a:lnTo>
                  <a:pt x="205460" y="245846"/>
                </a:lnTo>
                <a:lnTo>
                  <a:pt x="205460" y="243446"/>
                </a:lnTo>
                <a:lnTo>
                  <a:pt x="205460" y="241033"/>
                </a:lnTo>
                <a:lnTo>
                  <a:pt x="205460" y="238633"/>
                </a:lnTo>
                <a:lnTo>
                  <a:pt x="205320" y="236232"/>
                </a:lnTo>
                <a:lnTo>
                  <a:pt x="205320" y="233832"/>
                </a:lnTo>
                <a:lnTo>
                  <a:pt x="205181" y="231432"/>
                </a:lnTo>
                <a:lnTo>
                  <a:pt x="205181" y="229031"/>
                </a:lnTo>
                <a:lnTo>
                  <a:pt x="205041" y="226631"/>
                </a:lnTo>
                <a:lnTo>
                  <a:pt x="205041" y="224231"/>
                </a:lnTo>
                <a:lnTo>
                  <a:pt x="204901" y="221818"/>
                </a:lnTo>
                <a:lnTo>
                  <a:pt x="204762" y="219417"/>
                </a:lnTo>
                <a:lnTo>
                  <a:pt x="204622" y="216903"/>
                </a:lnTo>
                <a:lnTo>
                  <a:pt x="204622" y="214503"/>
                </a:lnTo>
                <a:lnTo>
                  <a:pt x="204482" y="212102"/>
                </a:lnTo>
                <a:lnTo>
                  <a:pt x="204203" y="209689"/>
                </a:lnTo>
                <a:lnTo>
                  <a:pt x="204050" y="207289"/>
                </a:lnTo>
                <a:lnTo>
                  <a:pt x="203923" y="204889"/>
                </a:lnTo>
                <a:lnTo>
                  <a:pt x="203631" y="202488"/>
                </a:lnTo>
                <a:lnTo>
                  <a:pt x="203492" y="200088"/>
                </a:lnTo>
                <a:lnTo>
                  <a:pt x="203225" y="197688"/>
                </a:lnTo>
                <a:lnTo>
                  <a:pt x="202933" y="195275"/>
                </a:lnTo>
                <a:lnTo>
                  <a:pt x="202793" y="192874"/>
                </a:lnTo>
                <a:lnTo>
                  <a:pt x="202514" y="190474"/>
                </a:lnTo>
                <a:lnTo>
                  <a:pt x="202234" y="188074"/>
                </a:lnTo>
                <a:lnTo>
                  <a:pt x="201815" y="185547"/>
                </a:lnTo>
                <a:lnTo>
                  <a:pt x="201536" y="183146"/>
                </a:lnTo>
                <a:lnTo>
                  <a:pt x="201256" y="180746"/>
                </a:lnTo>
                <a:lnTo>
                  <a:pt x="200837" y="178346"/>
                </a:lnTo>
                <a:lnTo>
                  <a:pt x="200558" y="175945"/>
                </a:lnTo>
                <a:lnTo>
                  <a:pt x="200126" y="173545"/>
                </a:lnTo>
                <a:lnTo>
                  <a:pt x="199847" y="171145"/>
                </a:lnTo>
                <a:lnTo>
                  <a:pt x="199428" y="168744"/>
                </a:lnTo>
                <a:lnTo>
                  <a:pt x="199148" y="166344"/>
                </a:lnTo>
                <a:lnTo>
                  <a:pt x="198729" y="163931"/>
                </a:lnTo>
                <a:lnTo>
                  <a:pt x="198450" y="161531"/>
                </a:lnTo>
                <a:lnTo>
                  <a:pt x="198031" y="159131"/>
                </a:lnTo>
                <a:lnTo>
                  <a:pt x="197738" y="156730"/>
                </a:lnTo>
                <a:lnTo>
                  <a:pt x="197332" y="154203"/>
                </a:lnTo>
                <a:lnTo>
                  <a:pt x="197040" y="151803"/>
                </a:lnTo>
                <a:lnTo>
                  <a:pt x="196761" y="149402"/>
                </a:lnTo>
                <a:lnTo>
                  <a:pt x="196481" y="147002"/>
                </a:lnTo>
                <a:lnTo>
                  <a:pt x="196202" y="144602"/>
                </a:lnTo>
                <a:lnTo>
                  <a:pt x="196062" y="142201"/>
                </a:lnTo>
                <a:lnTo>
                  <a:pt x="195783" y="139801"/>
                </a:lnTo>
                <a:lnTo>
                  <a:pt x="195643" y="137388"/>
                </a:lnTo>
                <a:lnTo>
                  <a:pt x="195503" y="134988"/>
                </a:lnTo>
                <a:lnTo>
                  <a:pt x="195364" y="132588"/>
                </a:lnTo>
                <a:lnTo>
                  <a:pt x="195364" y="130187"/>
                </a:lnTo>
                <a:lnTo>
                  <a:pt x="195224" y="127787"/>
                </a:lnTo>
                <a:lnTo>
                  <a:pt x="195224" y="125374"/>
                </a:lnTo>
                <a:lnTo>
                  <a:pt x="195364" y="122859"/>
                </a:lnTo>
                <a:lnTo>
                  <a:pt x="195364" y="120459"/>
                </a:lnTo>
                <a:lnTo>
                  <a:pt x="195503" y="118059"/>
                </a:lnTo>
                <a:lnTo>
                  <a:pt x="195643" y="115658"/>
                </a:lnTo>
                <a:lnTo>
                  <a:pt x="195783" y="113245"/>
                </a:lnTo>
                <a:lnTo>
                  <a:pt x="195922" y="110845"/>
                </a:lnTo>
                <a:lnTo>
                  <a:pt x="196202" y="108445"/>
                </a:lnTo>
                <a:lnTo>
                  <a:pt x="196341" y="106045"/>
                </a:lnTo>
                <a:lnTo>
                  <a:pt x="196621" y="103644"/>
                </a:lnTo>
                <a:lnTo>
                  <a:pt x="196900" y="101244"/>
                </a:lnTo>
                <a:lnTo>
                  <a:pt x="197180" y="98844"/>
                </a:lnTo>
                <a:lnTo>
                  <a:pt x="197611" y="96443"/>
                </a:lnTo>
                <a:lnTo>
                  <a:pt x="197891" y="94043"/>
                </a:lnTo>
                <a:lnTo>
                  <a:pt x="198310" y="91516"/>
                </a:lnTo>
                <a:lnTo>
                  <a:pt x="198589" y="89115"/>
                </a:lnTo>
                <a:lnTo>
                  <a:pt x="199008" y="86715"/>
                </a:lnTo>
                <a:lnTo>
                  <a:pt x="199288" y="84315"/>
                </a:lnTo>
                <a:lnTo>
                  <a:pt x="199707" y="81902"/>
                </a:lnTo>
                <a:lnTo>
                  <a:pt x="199986" y="79502"/>
                </a:lnTo>
                <a:lnTo>
                  <a:pt x="200405" y="77101"/>
                </a:lnTo>
                <a:lnTo>
                  <a:pt x="200685" y="74701"/>
                </a:lnTo>
                <a:lnTo>
                  <a:pt x="201104" y="72301"/>
                </a:lnTo>
                <a:lnTo>
                  <a:pt x="201396" y="69900"/>
                </a:lnTo>
                <a:lnTo>
                  <a:pt x="201675" y="67487"/>
                </a:lnTo>
                <a:lnTo>
                  <a:pt x="202095" y="65087"/>
                </a:lnTo>
                <a:lnTo>
                  <a:pt x="202374" y="62687"/>
                </a:lnTo>
                <a:lnTo>
                  <a:pt x="202653" y="60172"/>
                </a:lnTo>
                <a:lnTo>
                  <a:pt x="202933" y="57772"/>
                </a:lnTo>
                <a:lnTo>
                  <a:pt x="203072" y="55359"/>
                </a:lnTo>
                <a:lnTo>
                  <a:pt x="203352" y="52959"/>
                </a:lnTo>
                <a:lnTo>
                  <a:pt x="203631" y="50558"/>
                </a:lnTo>
                <a:lnTo>
                  <a:pt x="203771" y="48158"/>
                </a:lnTo>
                <a:lnTo>
                  <a:pt x="204050" y="45758"/>
                </a:lnTo>
                <a:lnTo>
                  <a:pt x="204203" y="43357"/>
                </a:lnTo>
                <a:lnTo>
                  <a:pt x="204330" y="40957"/>
                </a:lnTo>
                <a:lnTo>
                  <a:pt x="204482" y="38557"/>
                </a:lnTo>
                <a:lnTo>
                  <a:pt x="204622" y="36156"/>
                </a:lnTo>
                <a:lnTo>
                  <a:pt x="204762" y="33743"/>
                </a:lnTo>
                <a:lnTo>
                  <a:pt x="204901" y="31343"/>
                </a:lnTo>
                <a:lnTo>
                  <a:pt x="204901" y="28816"/>
                </a:lnTo>
                <a:lnTo>
                  <a:pt x="205041" y="26416"/>
                </a:lnTo>
                <a:lnTo>
                  <a:pt x="205181" y="24015"/>
                </a:lnTo>
                <a:lnTo>
                  <a:pt x="205181" y="21615"/>
                </a:lnTo>
                <a:lnTo>
                  <a:pt x="205320" y="19215"/>
                </a:lnTo>
                <a:lnTo>
                  <a:pt x="205320" y="16814"/>
                </a:lnTo>
                <a:lnTo>
                  <a:pt x="205320" y="14414"/>
                </a:lnTo>
                <a:lnTo>
                  <a:pt x="205460" y="12014"/>
                </a:lnTo>
                <a:lnTo>
                  <a:pt x="205460" y="9601"/>
                </a:lnTo>
                <a:lnTo>
                  <a:pt x="205460" y="7200"/>
                </a:lnTo>
                <a:lnTo>
                  <a:pt x="205600" y="4800"/>
                </a:lnTo>
                <a:lnTo>
                  <a:pt x="205600" y="2400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2400"/>
                </a:lnTo>
                <a:lnTo>
                  <a:pt x="205879" y="4800"/>
                </a:lnTo>
                <a:lnTo>
                  <a:pt x="205879" y="7200"/>
                </a:lnTo>
                <a:lnTo>
                  <a:pt x="205879" y="9601"/>
                </a:lnTo>
                <a:lnTo>
                  <a:pt x="206019" y="12014"/>
                </a:lnTo>
                <a:lnTo>
                  <a:pt x="206019" y="14414"/>
                </a:lnTo>
                <a:lnTo>
                  <a:pt x="206019" y="16814"/>
                </a:lnTo>
                <a:lnTo>
                  <a:pt x="206159" y="19215"/>
                </a:lnTo>
                <a:lnTo>
                  <a:pt x="206159" y="21615"/>
                </a:lnTo>
                <a:lnTo>
                  <a:pt x="206298" y="24015"/>
                </a:lnTo>
                <a:lnTo>
                  <a:pt x="206298" y="26416"/>
                </a:lnTo>
                <a:lnTo>
                  <a:pt x="206438" y="28816"/>
                </a:lnTo>
                <a:lnTo>
                  <a:pt x="206578" y="31343"/>
                </a:lnTo>
                <a:lnTo>
                  <a:pt x="206578" y="33743"/>
                </a:lnTo>
                <a:lnTo>
                  <a:pt x="206717" y="36156"/>
                </a:lnTo>
                <a:lnTo>
                  <a:pt x="206870" y="38557"/>
                </a:lnTo>
                <a:lnTo>
                  <a:pt x="206997" y="40957"/>
                </a:lnTo>
                <a:lnTo>
                  <a:pt x="207149" y="43357"/>
                </a:lnTo>
                <a:lnTo>
                  <a:pt x="207429" y="45758"/>
                </a:lnTo>
                <a:lnTo>
                  <a:pt x="207568" y="48158"/>
                </a:lnTo>
                <a:lnTo>
                  <a:pt x="207848" y="50558"/>
                </a:lnTo>
                <a:lnTo>
                  <a:pt x="207987" y="52959"/>
                </a:lnTo>
                <a:lnTo>
                  <a:pt x="208267" y="55359"/>
                </a:lnTo>
                <a:lnTo>
                  <a:pt x="208546" y="57772"/>
                </a:lnTo>
                <a:lnTo>
                  <a:pt x="208826" y="60172"/>
                </a:lnTo>
                <a:lnTo>
                  <a:pt x="209105" y="62687"/>
                </a:lnTo>
                <a:lnTo>
                  <a:pt x="209384" y="65087"/>
                </a:lnTo>
                <a:lnTo>
                  <a:pt x="209664" y="67487"/>
                </a:lnTo>
                <a:lnTo>
                  <a:pt x="209943" y="69900"/>
                </a:lnTo>
                <a:lnTo>
                  <a:pt x="210362" y="72301"/>
                </a:lnTo>
                <a:lnTo>
                  <a:pt x="210642" y="74701"/>
                </a:lnTo>
                <a:lnTo>
                  <a:pt x="211073" y="77101"/>
                </a:lnTo>
                <a:lnTo>
                  <a:pt x="211353" y="79502"/>
                </a:lnTo>
                <a:lnTo>
                  <a:pt x="211772" y="81902"/>
                </a:lnTo>
                <a:lnTo>
                  <a:pt x="212051" y="84315"/>
                </a:lnTo>
                <a:lnTo>
                  <a:pt x="212470" y="86715"/>
                </a:lnTo>
                <a:lnTo>
                  <a:pt x="212750" y="89115"/>
                </a:lnTo>
                <a:lnTo>
                  <a:pt x="213169" y="91516"/>
                </a:lnTo>
                <a:lnTo>
                  <a:pt x="213461" y="94043"/>
                </a:lnTo>
                <a:lnTo>
                  <a:pt x="214998" y="106045"/>
                </a:lnTo>
                <a:lnTo>
                  <a:pt x="215277" y="108445"/>
                </a:lnTo>
                <a:lnTo>
                  <a:pt x="215417" y="110845"/>
                </a:lnTo>
                <a:lnTo>
                  <a:pt x="215696" y="113245"/>
                </a:lnTo>
                <a:lnTo>
                  <a:pt x="215836" y="115658"/>
                </a:lnTo>
                <a:lnTo>
                  <a:pt x="215976" y="118059"/>
                </a:lnTo>
                <a:lnTo>
                  <a:pt x="215976" y="120459"/>
                </a:lnTo>
                <a:lnTo>
                  <a:pt x="216115" y="122859"/>
                </a:lnTo>
                <a:lnTo>
                  <a:pt x="216115" y="125374"/>
                </a:lnTo>
                <a:lnTo>
                  <a:pt x="216115" y="127787"/>
                </a:lnTo>
                <a:lnTo>
                  <a:pt x="216115" y="130187"/>
                </a:lnTo>
                <a:lnTo>
                  <a:pt x="215976" y="132588"/>
                </a:lnTo>
                <a:lnTo>
                  <a:pt x="215836" y="134988"/>
                </a:lnTo>
                <a:lnTo>
                  <a:pt x="215696" y="137388"/>
                </a:lnTo>
                <a:lnTo>
                  <a:pt x="215557" y="139801"/>
                </a:lnTo>
                <a:lnTo>
                  <a:pt x="215417" y="142201"/>
                </a:lnTo>
                <a:lnTo>
                  <a:pt x="215137" y="144602"/>
                </a:lnTo>
                <a:lnTo>
                  <a:pt x="214858" y="147002"/>
                </a:lnTo>
                <a:lnTo>
                  <a:pt x="214579" y="149402"/>
                </a:lnTo>
                <a:lnTo>
                  <a:pt x="214299" y="151803"/>
                </a:lnTo>
                <a:lnTo>
                  <a:pt x="214020" y="154203"/>
                </a:lnTo>
                <a:lnTo>
                  <a:pt x="213740" y="156730"/>
                </a:lnTo>
                <a:lnTo>
                  <a:pt x="213309" y="159131"/>
                </a:lnTo>
                <a:lnTo>
                  <a:pt x="213029" y="161531"/>
                </a:lnTo>
                <a:lnTo>
                  <a:pt x="212610" y="163931"/>
                </a:lnTo>
                <a:lnTo>
                  <a:pt x="212331" y="166344"/>
                </a:lnTo>
                <a:lnTo>
                  <a:pt x="211912" y="168744"/>
                </a:lnTo>
                <a:lnTo>
                  <a:pt x="211632" y="171145"/>
                </a:lnTo>
                <a:lnTo>
                  <a:pt x="211213" y="173545"/>
                </a:lnTo>
                <a:lnTo>
                  <a:pt x="210794" y="175945"/>
                </a:lnTo>
                <a:lnTo>
                  <a:pt x="210515" y="178346"/>
                </a:lnTo>
                <a:lnTo>
                  <a:pt x="210223" y="180746"/>
                </a:lnTo>
                <a:lnTo>
                  <a:pt x="209816" y="183146"/>
                </a:lnTo>
                <a:lnTo>
                  <a:pt x="209524" y="185547"/>
                </a:lnTo>
                <a:lnTo>
                  <a:pt x="209245" y="188074"/>
                </a:lnTo>
                <a:lnTo>
                  <a:pt x="208965" y="190474"/>
                </a:lnTo>
                <a:lnTo>
                  <a:pt x="208686" y="192874"/>
                </a:lnTo>
                <a:lnTo>
                  <a:pt x="208406" y="195275"/>
                </a:lnTo>
                <a:lnTo>
                  <a:pt x="208127" y="197688"/>
                </a:lnTo>
                <a:lnTo>
                  <a:pt x="207848" y="200088"/>
                </a:lnTo>
                <a:lnTo>
                  <a:pt x="207708" y="202488"/>
                </a:lnTo>
                <a:lnTo>
                  <a:pt x="207568" y="204889"/>
                </a:lnTo>
                <a:lnTo>
                  <a:pt x="207276" y="207289"/>
                </a:lnTo>
                <a:lnTo>
                  <a:pt x="207149" y="209689"/>
                </a:lnTo>
                <a:lnTo>
                  <a:pt x="206997" y="212102"/>
                </a:lnTo>
                <a:lnTo>
                  <a:pt x="206870" y="214503"/>
                </a:lnTo>
                <a:lnTo>
                  <a:pt x="206717" y="216903"/>
                </a:lnTo>
                <a:lnTo>
                  <a:pt x="206578" y="219417"/>
                </a:lnTo>
                <a:lnTo>
                  <a:pt x="206438" y="221818"/>
                </a:lnTo>
                <a:lnTo>
                  <a:pt x="206438" y="224231"/>
                </a:lnTo>
                <a:lnTo>
                  <a:pt x="206298" y="226631"/>
                </a:lnTo>
                <a:lnTo>
                  <a:pt x="206159" y="229031"/>
                </a:lnTo>
                <a:lnTo>
                  <a:pt x="206159" y="231432"/>
                </a:lnTo>
                <a:lnTo>
                  <a:pt x="206019" y="233832"/>
                </a:lnTo>
                <a:lnTo>
                  <a:pt x="206019" y="236232"/>
                </a:lnTo>
                <a:lnTo>
                  <a:pt x="206019" y="238633"/>
                </a:lnTo>
                <a:lnTo>
                  <a:pt x="205879" y="241033"/>
                </a:lnTo>
                <a:lnTo>
                  <a:pt x="205879" y="243446"/>
                </a:lnTo>
                <a:lnTo>
                  <a:pt x="205879" y="245846"/>
                </a:lnTo>
                <a:lnTo>
                  <a:pt x="205879" y="248246"/>
                </a:lnTo>
                <a:lnTo>
                  <a:pt x="205879" y="250774"/>
                </a:lnTo>
                <a:lnTo>
                  <a:pt x="205739" y="253161"/>
                </a:lnTo>
                <a:lnTo>
                  <a:pt x="205739" y="446049"/>
                </a:lnTo>
                <a:lnTo>
                  <a:pt x="205879" y="448449"/>
                </a:lnTo>
                <a:lnTo>
                  <a:pt x="205879" y="450850"/>
                </a:lnTo>
                <a:lnTo>
                  <a:pt x="205879" y="453250"/>
                </a:lnTo>
                <a:lnTo>
                  <a:pt x="205879" y="455663"/>
                </a:lnTo>
                <a:lnTo>
                  <a:pt x="205879" y="458063"/>
                </a:lnTo>
                <a:lnTo>
                  <a:pt x="206019" y="460463"/>
                </a:lnTo>
                <a:lnTo>
                  <a:pt x="206019" y="462864"/>
                </a:lnTo>
                <a:lnTo>
                  <a:pt x="206019" y="465264"/>
                </a:lnTo>
                <a:lnTo>
                  <a:pt x="206159" y="467664"/>
                </a:lnTo>
                <a:lnTo>
                  <a:pt x="206159" y="470192"/>
                </a:lnTo>
                <a:lnTo>
                  <a:pt x="206298" y="472592"/>
                </a:lnTo>
                <a:lnTo>
                  <a:pt x="206298" y="474992"/>
                </a:lnTo>
                <a:lnTo>
                  <a:pt x="206438" y="477393"/>
                </a:lnTo>
                <a:lnTo>
                  <a:pt x="206578" y="479793"/>
                </a:lnTo>
                <a:lnTo>
                  <a:pt x="206717" y="482206"/>
                </a:lnTo>
                <a:lnTo>
                  <a:pt x="206717" y="484606"/>
                </a:lnTo>
                <a:lnTo>
                  <a:pt x="206997" y="487006"/>
                </a:lnTo>
                <a:lnTo>
                  <a:pt x="207149" y="489407"/>
                </a:lnTo>
                <a:lnTo>
                  <a:pt x="207276" y="491807"/>
                </a:lnTo>
                <a:lnTo>
                  <a:pt x="207429" y="494207"/>
                </a:lnTo>
                <a:lnTo>
                  <a:pt x="207708" y="496608"/>
                </a:lnTo>
                <a:lnTo>
                  <a:pt x="207848" y="499008"/>
                </a:lnTo>
                <a:lnTo>
                  <a:pt x="208127" y="501408"/>
                </a:lnTo>
                <a:lnTo>
                  <a:pt x="208406" y="503936"/>
                </a:lnTo>
                <a:lnTo>
                  <a:pt x="208686" y="506336"/>
                </a:lnTo>
                <a:lnTo>
                  <a:pt x="208965" y="508749"/>
                </a:lnTo>
                <a:lnTo>
                  <a:pt x="209245" y="511136"/>
                </a:lnTo>
                <a:lnTo>
                  <a:pt x="209524" y="513549"/>
                </a:lnTo>
                <a:lnTo>
                  <a:pt x="209816" y="515950"/>
                </a:lnTo>
                <a:lnTo>
                  <a:pt x="210223" y="518350"/>
                </a:lnTo>
                <a:lnTo>
                  <a:pt x="210642" y="520750"/>
                </a:lnTo>
                <a:lnTo>
                  <a:pt x="210921" y="523151"/>
                </a:lnTo>
                <a:lnTo>
                  <a:pt x="211353" y="525551"/>
                </a:lnTo>
                <a:lnTo>
                  <a:pt x="211772" y="527964"/>
                </a:lnTo>
                <a:lnTo>
                  <a:pt x="212191" y="530364"/>
                </a:lnTo>
                <a:lnTo>
                  <a:pt x="212610" y="532765"/>
                </a:lnTo>
                <a:lnTo>
                  <a:pt x="213169" y="535279"/>
                </a:lnTo>
                <a:lnTo>
                  <a:pt x="213588" y="537679"/>
                </a:lnTo>
                <a:lnTo>
                  <a:pt x="214020" y="540092"/>
                </a:lnTo>
                <a:lnTo>
                  <a:pt x="214579" y="542493"/>
                </a:lnTo>
                <a:lnTo>
                  <a:pt x="214998" y="544893"/>
                </a:lnTo>
                <a:lnTo>
                  <a:pt x="215557" y="547293"/>
                </a:lnTo>
                <a:lnTo>
                  <a:pt x="215976" y="549694"/>
                </a:lnTo>
                <a:lnTo>
                  <a:pt x="216534" y="552094"/>
                </a:lnTo>
                <a:lnTo>
                  <a:pt x="216966" y="554507"/>
                </a:lnTo>
                <a:lnTo>
                  <a:pt x="217512" y="556907"/>
                </a:lnTo>
                <a:lnTo>
                  <a:pt x="217944" y="559308"/>
                </a:lnTo>
                <a:lnTo>
                  <a:pt x="218503" y="561708"/>
                </a:lnTo>
                <a:lnTo>
                  <a:pt x="218922" y="564108"/>
                </a:lnTo>
                <a:lnTo>
                  <a:pt x="219481" y="566635"/>
                </a:lnTo>
                <a:lnTo>
                  <a:pt x="219900" y="569036"/>
                </a:lnTo>
                <a:lnTo>
                  <a:pt x="220459" y="571436"/>
                </a:lnTo>
                <a:lnTo>
                  <a:pt x="220891" y="573836"/>
                </a:lnTo>
                <a:lnTo>
                  <a:pt x="221449" y="576237"/>
                </a:lnTo>
                <a:lnTo>
                  <a:pt x="221868" y="578637"/>
                </a:lnTo>
                <a:lnTo>
                  <a:pt x="222427" y="581037"/>
                </a:lnTo>
                <a:lnTo>
                  <a:pt x="222986" y="583438"/>
                </a:lnTo>
                <a:lnTo>
                  <a:pt x="223558" y="585851"/>
                </a:lnTo>
                <a:lnTo>
                  <a:pt x="223977" y="588251"/>
                </a:lnTo>
                <a:lnTo>
                  <a:pt x="224535" y="590651"/>
                </a:lnTo>
                <a:lnTo>
                  <a:pt x="225094" y="593051"/>
                </a:lnTo>
                <a:lnTo>
                  <a:pt x="225793" y="595452"/>
                </a:lnTo>
                <a:lnTo>
                  <a:pt x="226352" y="597979"/>
                </a:lnTo>
                <a:lnTo>
                  <a:pt x="226923" y="600379"/>
                </a:lnTo>
                <a:lnTo>
                  <a:pt x="227622" y="602780"/>
                </a:lnTo>
                <a:lnTo>
                  <a:pt x="228320" y="605180"/>
                </a:lnTo>
                <a:lnTo>
                  <a:pt x="229019" y="607580"/>
                </a:lnTo>
                <a:lnTo>
                  <a:pt x="229717" y="609981"/>
                </a:lnTo>
                <a:lnTo>
                  <a:pt x="230428" y="612394"/>
                </a:lnTo>
                <a:lnTo>
                  <a:pt x="231127" y="614794"/>
                </a:lnTo>
                <a:lnTo>
                  <a:pt x="231965" y="617194"/>
                </a:lnTo>
                <a:lnTo>
                  <a:pt x="232816" y="619594"/>
                </a:lnTo>
                <a:lnTo>
                  <a:pt x="233641" y="621995"/>
                </a:lnTo>
                <a:lnTo>
                  <a:pt x="234492" y="624395"/>
                </a:lnTo>
                <a:lnTo>
                  <a:pt x="235330" y="626795"/>
                </a:lnTo>
                <a:lnTo>
                  <a:pt x="236169" y="629323"/>
                </a:lnTo>
                <a:lnTo>
                  <a:pt x="237020" y="631723"/>
                </a:lnTo>
                <a:lnTo>
                  <a:pt x="237858" y="634123"/>
                </a:lnTo>
                <a:lnTo>
                  <a:pt x="238836" y="636536"/>
                </a:lnTo>
                <a:lnTo>
                  <a:pt x="239687" y="638924"/>
                </a:lnTo>
                <a:lnTo>
                  <a:pt x="240525" y="641324"/>
                </a:lnTo>
                <a:lnTo>
                  <a:pt x="241363" y="643737"/>
                </a:lnTo>
                <a:lnTo>
                  <a:pt x="242201" y="646137"/>
                </a:lnTo>
                <a:lnTo>
                  <a:pt x="243052" y="648538"/>
                </a:lnTo>
                <a:lnTo>
                  <a:pt x="243890" y="650938"/>
                </a:lnTo>
                <a:lnTo>
                  <a:pt x="244589" y="653338"/>
                </a:lnTo>
                <a:lnTo>
                  <a:pt x="245287" y="655739"/>
                </a:lnTo>
                <a:lnTo>
                  <a:pt x="245998" y="658152"/>
                </a:lnTo>
                <a:lnTo>
                  <a:pt x="246697" y="660666"/>
                </a:lnTo>
                <a:lnTo>
                  <a:pt x="247256" y="663067"/>
                </a:lnTo>
                <a:lnTo>
                  <a:pt x="247675" y="665467"/>
                </a:lnTo>
                <a:lnTo>
                  <a:pt x="248234" y="667880"/>
                </a:lnTo>
                <a:lnTo>
                  <a:pt x="248653" y="670280"/>
                </a:lnTo>
                <a:lnTo>
                  <a:pt x="248945" y="672680"/>
                </a:lnTo>
                <a:lnTo>
                  <a:pt x="249224" y="675081"/>
                </a:lnTo>
                <a:lnTo>
                  <a:pt x="249504" y="677481"/>
                </a:lnTo>
                <a:lnTo>
                  <a:pt x="249643" y="679881"/>
                </a:lnTo>
                <a:lnTo>
                  <a:pt x="249783" y="682294"/>
                </a:lnTo>
                <a:lnTo>
                  <a:pt x="249783" y="684682"/>
                </a:lnTo>
                <a:lnTo>
                  <a:pt x="249783" y="687095"/>
                </a:lnTo>
                <a:lnTo>
                  <a:pt x="249643" y="689483"/>
                </a:lnTo>
                <a:lnTo>
                  <a:pt x="249504" y="692023"/>
                </a:lnTo>
                <a:lnTo>
                  <a:pt x="249351" y="694410"/>
                </a:lnTo>
                <a:lnTo>
                  <a:pt x="249072" y="696823"/>
                </a:lnTo>
                <a:lnTo>
                  <a:pt x="248945" y="699223"/>
                </a:lnTo>
                <a:lnTo>
                  <a:pt x="248513" y="701611"/>
                </a:lnTo>
                <a:lnTo>
                  <a:pt x="248234" y="704024"/>
                </a:lnTo>
                <a:lnTo>
                  <a:pt x="247954" y="706424"/>
                </a:lnTo>
                <a:lnTo>
                  <a:pt x="247535" y="708825"/>
                </a:lnTo>
                <a:lnTo>
                  <a:pt x="247256" y="711225"/>
                </a:lnTo>
                <a:lnTo>
                  <a:pt x="246837" y="713638"/>
                </a:lnTo>
                <a:lnTo>
                  <a:pt x="246557" y="716026"/>
                </a:lnTo>
                <a:lnTo>
                  <a:pt x="246278" y="718439"/>
                </a:lnTo>
                <a:lnTo>
                  <a:pt x="245998" y="720839"/>
                </a:lnTo>
                <a:lnTo>
                  <a:pt x="245706" y="723353"/>
                </a:lnTo>
                <a:lnTo>
                  <a:pt x="245567" y="725766"/>
                </a:lnTo>
                <a:lnTo>
                  <a:pt x="245427" y="728154"/>
                </a:lnTo>
                <a:lnTo>
                  <a:pt x="245427" y="730567"/>
                </a:lnTo>
                <a:lnTo>
                  <a:pt x="245427" y="732967"/>
                </a:lnTo>
                <a:lnTo>
                  <a:pt x="245567" y="735368"/>
                </a:lnTo>
                <a:lnTo>
                  <a:pt x="245846" y="737768"/>
                </a:lnTo>
                <a:lnTo>
                  <a:pt x="246125" y="740181"/>
                </a:lnTo>
                <a:lnTo>
                  <a:pt x="246697" y="742581"/>
                </a:lnTo>
                <a:lnTo>
                  <a:pt x="247256" y="744982"/>
                </a:lnTo>
                <a:lnTo>
                  <a:pt x="247815" y="747382"/>
                </a:lnTo>
                <a:lnTo>
                  <a:pt x="248653" y="749782"/>
                </a:lnTo>
                <a:lnTo>
                  <a:pt x="249643" y="752182"/>
                </a:lnTo>
                <a:lnTo>
                  <a:pt x="250621" y="754710"/>
                </a:lnTo>
                <a:lnTo>
                  <a:pt x="251739" y="757110"/>
                </a:lnTo>
                <a:lnTo>
                  <a:pt x="253149" y="759510"/>
                </a:lnTo>
                <a:lnTo>
                  <a:pt x="254406" y="761923"/>
                </a:lnTo>
                <a:lnTo>
                  <a:pt x="255943" y="764311"/>
                </a:lnTo>
                <a:lnTo>
                  <a:pt x="257632" y="766711"/>
                </a:lnTo>
                <a:lnTo>
                  <a:pt x="259308" y="769124"/>
                </a:lnTo>
                <a:lnTo>
                  <a:pt x="261277" y="771512"/>
                </a:lnTo>
                <a:lnTo>
                  <a:pt x="263105" y="773925"/>
                </a:lnTo>
                <a:lnTo>
                  <a:pt x="265201" y="776325"/>
                </a:lnTo>
                <a:lnTo>
                  <a:pt x="267309" y="778725"/>
                </a:lnTo>
                <a:lnTo>
                  <a:pt x="269417" y="781126"/>
                </a:lnTo>
                <a:lnTo>
                  <a:pt x="271652" y="783539"/>
                </a:lnTo>
                <a:lnTo>
                  <a:pt x="273900" y="786053"/>
                </a:lnTo>
                <a:lnTo>
                  <a:pt x="276288" y="788454"/>
                </a:lnTo>
                <a:lnTo>
                  <a:pt x="278663" y="790854"/>
                </a:lnTo>
                <a:lnTo>
                  <a:pt x="281050" y="793254"/>
                </a:lnTo>
                <a:lnTo>
                  <a:pt x="283438" y="795667"/>
                </a:lnTo>
                <a:lnTo>
                  <a:pt x="285826" y="798055"/>
                </a:lnTo>
                <a:lnTo>
                  <a:pt x="288201" y="800468"/>
                </a:lnTo>
                <a:lnTo>
                  <a:pt x="290728" y="802868"/>
                </a:lnTo>
                <a:lnTo>
                  <a:pt x="293115" y="805268"/>
                </a:lnTo>
                <a:lnTo>
                  <a:pt x="295503" y="807669"/>
                </a:lnTo>
                <a:lnTo>
                  <a:pt x="297891" y="810082"/>
                </a:lnTo>
                <a:lnTo>
                  <a:pt x="300266" y="812469"/>
                </a:lnTo>
                <a:lnTo>
                  <a:pt x="302653" y="814870"/>
                </a:lnTo>
                <a:lnTo>
                  <a:pt x="305041" y="817397"/>
                </a:lnTo>
                <a:lnTo>
                  <a:pt x="307428" y="819797"/>
                </a:lnTo>
                <a:lnTo>
                  <a:pt x="309664" y="822210"/>
                </a:lnTo>
                <a:lnTo>
                  <a:pt x="312051" y="824598"/>
                </a:lnTo>
                <a:lnTo>
                  <a:pt x="314299" y="827011"/>
                </a:lnTo>
                <a:lnTo>
                  <a:pt x="316534" y="829411"/>
                </a:lnTo>
                <a:lnTo>
                  <a:pt x="318922" y="831799"/>
                </a:lnTo>
                <a:lnTo>
                  <a:pt x="321170" y="834212"/>
                </a:lnTo>
                <a:lnTo>
                  <a:pt x="323405" y="836612"/>
                </a:lnTo>
                <a:lnTo>
                  <a:pt x="325793" y="839012"/>
                </a:lnTo>
                <a:lnTo>
                  <a:pt x="328040" y="841413"/>
                </a:lnTo>
                <a:lnTo>
                  <a:pt x="330428" y="843826"/>
                </a:lnTo>
                <a:lnTo>
                  <a:pt x="332803" y="846226"/>
                </a:lnTo>
                <a:lnTo>
                  <a:pt x="335191" y="848741"/>
                </a:lnTo>
                <a:lnTo>
                  <a:pt x="337718" y="851154"/>
                </a:lnTo>
                <a:lnTo>
                  <a:pt x="340093" y="853541"/>
                </a:lnTo>
                <a:lnTo>
                  <a:pt x="342633" y="855954"/>
                </a:lnTo>
                <a:lnTo>
                  <a:pt x="345287" y="858354"/>
                </a:lnTo>
                <a:lnTo>
                  <a:pt x="347954" y="860755"/>
                </a:lnTo>
                <a:lnTo>
                  <a:pt x="350621" y="863155"/>
                </a:lnTo>
                <a:lnTo>
                  <a:pt x="353275" y="865568"/>
                </a:lnTo>
                <a:lnTo>
                  <a:pt x="356095" y="867956"/>
                </a:lnTo>
                <a:lnTo>
                  <a:pt x="358889" y="870369"/>
                </a:lnTo>
                <a:lnTo>
                  <a:pt x="361695" y="872769"/>
                </a:lnTo>
                <a:lnTo>
                  <a:pt x="364502" y="875169"/>
                </a:lnTo>
                <a:lnTo>
                  <a:pt x="367449" y="877570"/>
                </a:lnTo>
                <a:lnTo>
                  <a:pt x="370255" y="880084"/>
                </a:lnTo>
                <a:lnTo>
                  <a:pt x="373202" y="882497"/>
                </a:lnTo>
                <a:lnTo>
                  <a:pt x="376148" y="884897"/>
                </a:lnTo>
                <a:lnTo>
                  <a:pt x="378942" y="887298"/>
                </a:lnTo>
                <a:lnTo>
                  <a:pt x="381761" y="889698"/>
                </a:lnTo>
                <a:lnTo>
                  <a:pt x="384555" y="892111"/>
                </a:lnTo>
                <a:lnTo>
                  <a:pt x="387362" y="894499"/>
                </a:lnTo>
                <a:lnTo>
                  <a:pt x="390029" y="896899"/>
                </a:lnTo>
                <a:lnTo>
                  <a:pt x="392556" y="899312"/>
                </a:lnTo>
                <a:lnTo>
                  <a:pt x="395071" y="901700"/>
                </a:lnTo>
                <a:lnTo>
                  <a:pt x="411352" y="930656"/>
                </a:lnTo>
                <a:lnTo>
                  <a:pt x="411200" y="933056"/>
                </a:lnTo>
                <a:lnTo>
                  <a:pt x="386943" y="964399"/>
                </a:lnTo>
                <a:lnTo>
                  <a:pt x="376427" y="971600"/>
                </a:lnTo>
                <a:lnTo>
                  <a:pt x="372643" y="974140"/>
                </a:lnTo>
                <a:lnTo>
                  <a:pt x="352577" y="986142"/>
                </a:lnTo>
                <a:lnTo>
                  <a:pt x="348513" y="988542"/>
                </a:lnTo>
                <a:lnTo>
                  <a:pt x="344309" y="990942"/>
                </a:lnTo>
                <a:lnTo>
                  <a:pt x="340245" y="993343"/>
                </a:lnTo>
                <a:lnTo>
                  <a:pt x="336041" y="995756"/>
                </a:lnTo>
                <a:lnTo>
                  <a:pt x="331965" y="998143"/>
                </a:lnTo>
                <a:lnTo>
                  <a:pt x="327901" y="1000556"/>
                </a:lnTo>
                <a:lnTo>
                  <a:pt x="323837" y="1002957"/>
                </a:lnTo>
                <a:lnTo>
                  <a:pt x="319900" y="1005471"/>
                </a:lnTo>
                <a:lnTo>
                  <a:pt x="315975" y="1007884"/>
                </a:lnTo>
                <a:lnTo>
                  <a:pt x="312051" y="1010272"/>
                </a:lnTo>
                <a:lnTo>
                  <a:pt x="308406" y="1012685"/>
                </a:lnTo>
                <a:lnTo>
                  <a:pt x="304609" y="1015085"/>
                </a:lnTo>
                <a:lnTo>
                  <a:pt x="301116" y="1017485"/>
                </a:lnTo>
                <a:lnTo>
                  <a:pt x="297611" y="1019886"/>
                </a:lnTo>
                <a:lnTo>
                  <a:pt x="294233" y="1022286"/>
                </a:lnTo>
                <a:lnTo>
                  <a:pt x="290868" y="1024686"/>
                </a:lnTo>
                <a:lnTo>
                  <a:pt x="287642" y="1027087"/>
                </a:lnTo>
                <a:lnTo>
                  <a:pt x="284556" y="1029500"/>
                </a:lnTo>
                <a:lnTo>
                  <a:pt x="281482" y="1031887"/>
                </a:lnTo>
                <a:lnTo>
                  <a:pt x="278663" y="1034300"/>
                </a:lnTo>
                <a:lnTo>
                  <a:pt x="275869" y="1036815"/>
                </a:lnTo>
                <a:lnTo>
                  <a:pt x="273062" y="1039215"/>
                </a:lnTo>
                <a:lnTo>
                  <a:pt x="270535" y="1041628"/>
                </a:lnTo>
                <a:lnTo>
                  <a:pt x="268008" y="1044016"/>
                </a:lnTo>
                <a:lnTo>
                  <a:pt x="265480" y="1046429"/>
                </a:lnTo>
                <a:lnTo>
                  <a:pt x="263245" y="1048829"/>
                </a:lnTo>
                <a:lnTo>
                  <a:pt x="260857" y="1051229"/>
                </a:lnTo>
                <a:lnTo>
                  <a:pt x="258762" y="1053630"/>
                </a:lnTo>
                <a:lnTo>
                  <a:pt x="256654" y="1056043"/>
                </a:lnTo>
                <a:lnTo>
                  <a:pt x="254685" y="1058430"/>
                </a:lnTo>
                <a:lnTo>
                  <a:pt x="252717" y="1060843"/>
                </a:lnTo>
                <a:lnTo>
                  <a:pt x="250901" y="1063244"/>
                </a:lnTo>
                <a:lnTo>
                  <a:pt x="249072" y="1065657"/>
                </a:lnTo>
                <a:lnTo>
                  <a:pt x="247395" y="1068171"/>
                </a:lnTo>
                <a:lnTo>
                  <a:pt x="245706" y="1070571"/>
                </a:lnTo>
                <a:lnTo>
                  <a:pt x="244170" y="1072972"/>
                </a:lnTo>
                <a:lnTo>
                  <a:pt x="242633" y="1075372"/>
                </a:lnTo>
                <a:lnTo>
                  <a:pt x="241084" y="1077785"/>
                </a:lnTo>
                <a:lnTo>
                  <a:pt x="239687" y="1080173"/>
                </a:lnTo>
                <a:lnTo>
                  <a:pt x="238277" y="1082586"/>
                </a:lnTo>
                <a:lnTo>
                  <a:pt x="237020" y="1084986"/>
                </a:lnTo>
                <a:lnTo>
                  <a:pt x="235762" y="1087374"/>
                </a:lnTo>
                <a:lnTo>
                  <a:pt x="234492" y="1089787"/>
                </a:lnTo>
                <a:lnTo>
                  <a:pt x="233375" y="1092187"/>
                </a:lnTo>
                <a:lnTo>
                  <a:pt x="232105" y="1094587"/>
                </a:lnTo>
                <a:lnTo>
                  <a:pt x="230987" y="1096987"/>
                </a:lnTo>
                <a:lnTo>
                  <a:pt x="229996" y="1099515"/>
                </a:lnTo>
                <a:lnTo>
                  <a:pt x="228879" y="1101915"/>
                </a:lnTo>
                <a:lnTo>
                  <a:pt x="227901" y="1104315"/>
                </a:lnTo>
                <a:lnTo>
                  <a:pt x="226923" y="1106716"/>
                </a:lnTo>
                <a:lnTo>
                  <a:pt x="225932" y="1109116"/>
                </a:lnTo>
                <a:lnTo>
                  <a:pt x="224955" y="1111529"/>
                </a:lnTo>
                <a:lnTo>
                  <a:pt x="224116" y="1113917"/>
                </a:lnTo>
                <a:lnTo>
                  <a:pt x="223126" y="1116330"/>
                </a:lnTo>
                <a:lnTo>
                  <a:pt x="222288" y="1118730"/>
                </a:lnTo>
                <a:lnTo>
                  <a:pt x="221449" y="1121130"/>
                </a:lnTo>
                <a:lnTo>
                  <a:pt x="220611" y="1123530"/>
                </a:lnTo>
                <a:lnTo>
                  <a:pt x="219900" y="1125943"/>
                </a:lnTo>
                <a:lnTo>
                  <a:pt x="219062" y="1128331"/>
                </a:lnTo>
                <a:lnTo>
                  <a:pt x="218363" y="1130858"/>
                </a:lnTo>
                <a:lnTo>
                  <a:pt x="217665" y="1133259"/>
                </a:lnTo>
                <a:lnTo>
                  <a:pt x="216966" y="1135659"/>
                </a:lnTo>
                <a:lnTo>
                  <a:pt x="216255" y="1138072"/>
                </a:lnTo>
                <a:lnTo>
                  <a:pt x="215557" y="1140460"/>
                </a:lnTo>
                <a:lnTo>
                  <a:pt x="214858" y="1142873"/>
                </a:lnTo>
                <a:lnTo>
                  <a:pt x="214299" y="1145273"/>
                </a:lnTo>
                <a:lnTo>
                  <a:pt x="213740" y="1147673"/>
                </a:lnTo>
                <a:lnTo>
                  <a:pt x="213169" y="1150073"/>
                </a:lnTo>
                <a:lnTo>
                  <a:pt x="212610" y="1152474"/>
                </a:lnTo>
                <a:lnTo>
                  <a:pt x="212051" y="1154874"/>
                </a:lnTo>
                <a:lnTo>
                  <a:pt x="211632" y="1157274"/>
                </a:lnTo>
                <a:lnTo>
                  <a:pt x="211073" y="1159687"/>
                </a:lnTo>
                <a:lnTo>
                  <a:pt x="210642" y="1162202"/>
                </a:lnTo>
                <a:lnTo>
                  <a:pt x="210223" y="1164615"/>
                </a:lnTo>
                <a:lnTo>
                  <a:pt x="209816" y="1167015"/>
                </a:lnTo>
                <a:lnTo>
                  <a:pt x="209524" y="1169403"/>
                </a:lnTo>
                <a:lnTo>
                  <a:pt x="209105" y="1171816"/>
                </a:lnTo>
                <a:lnTo>
                  <a:pt x="208826" y="1174216"/>
                </a:lnTo>
                <a:lnTo>
                  <a:pt x="208546" y="1176616"/>
                </a:lnTo>
                <a:lnTo>
                  <a:pt x="208267" y="1179017"/>
                </a:lnTo>
                <a:lnTo>
                  <a:pt x="207987" y="1181430"/>
                </a:lnTo>
                <a:lnTo>
                  <a:pt x="207708" y="1183817"/>
                </a:lnTo>
                <a:lnTo>
                  <a:pt x="207568" y="1186230"/>
                </a:lnTo>
                <a:lnTo>
                  <a:pt x="207276" y="1188631"/>
                </a:lnTo>
                <a:lnTo>
                  <a:pt x="207149" y="1191031"/>
                </a:lnTo>
                <a:lnTo>
                  <a:pt x="206997" y="1193558"/>
                </a:lnTo>
                <a:lnTo>
                  <a:pt x="206870" y="1195946"/>
                </a:lnTo>
                <a:lnTo>
                  <a:pt x="206717" y="1198359"/>
                </a:lnTo>
                <a:lnTo>
                  <a:pt x="206578" y="1200759"/>
                </a:lnTo>
                <a:lnTo>
                  <a:pt x="206438" y="1203159"/>
                </a:lnTo>
                <a:lnTo>
                  <a:pt x="206298" y="1205560"/>
                </a:lnTo>
                <a:lnTo>
                  <a:pt x="206298" y="1207973"/>
                </a:lnTo>
                <a:lnTo>
                  <a:pt x="206159" y="1210360"/>
                </a:lnTo>
                <a:lnTo>
                  <a:pt x="206159" y="1212773"/>
                </a:lnTo>
                <a:lnTo>
                  <a:pt x="206019" y="1215174"/>
                </a:lnTo>
                <a:lnTo>
                  <a:pt x="206019" y="1217561"/>
                </a:lnTo>
                <a:lnTo>
                  <a:pt x="206019" y="1219974"/>
                </a:lnTo>
                <a:lnTo>
                  <a:pt x="205879" y="1222375"/>
                </a:lnTo>
                <a:lnTo>
                  <a:pt x="205879" y="1224902"/>
                </a:lnTo>
                <a:lnTo>
                  <a:pt x="205879" y="1227302"/>
                </a:lnTo>
                <a:lnTo>
                  <a:pt x="205879" y="1229702"/>
                </a:lnTo>
                <a:lnTo>
                  <a:pt x="205879" y="1232103"/>
                </a:lnTo>
                <a:lnTo>
                  <a:pt x="205600" y="123210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881711" y="6344739"/>
            <a:ext cx="411480" cy="645160"/>
          </a:xfrm>
          <a:custGeom>
            <a:avLst/>
            <a:gdLst/>
            <a:ahLst/>
            <a:cxnLst/>
            <a:rect l="l" t="t" r="r" b="b"/>
            <a:pathLst>
              <a:path w="411479" h="645159">
                <a:moveTo>
                  <a:pt x="309118" y="336550"/>
                </a:moveTo>
                <a:lnTo>
                  <a:pt x="102247" y="336550"/>
                </a:lnTo>
                <a:lnTo>
                  <a:pt x="99999" y="339090"/>
                </a:lnTo>
                <a:lnTo>
                  <a:pt x="97764" y="339090"/>
                </a:lnTo>
                <a:lnTo>
                  <a:pt x="66763" y="353060"/>
                </a:lnTo>
                <a:lnTo>
                  <a:pt x="63677" y="354330"/>
                </a:lnTo>
                <a:lnTo>
                  <a:pt x="47548" y="360680"/>
                </a:lnTo>
                <a:lnTo>
                  <a:pt x="44462" y="361950"/>
                </a:lnTo>
                <a:lnTo>
                  <a:pt x="41236" y="363220"/>
                </a:lnTo>
                <a:lnTo>
                  <a:pt x="6464" y="381000"/>
                </a:lnTo>
                <a:lnTo>
                  <a:pt x="0" y="391160"/>
                </a:lnTo>
                <a:lnTo>
                  <a:pt x="0" y="392430"/>
                </a:lnTo>
                <a:lnTo>
                  <a:pt x="28194" y="415290"/>
                </a:lnTo>
                <a:lnTo>
                  <a:pt x="30721" y="416560"/>
                </a:lnTo>
                <a:lnTo>
                  <a:pt x="33528" y="417830"/>
                </a:lnTo>
                <a:lnTo>
                  <a:pt x="36182" y="419100"/>
                </a:lnTo>
                <a:lnTo>
                  <a:pt x="41795" y="421640"/>
                </a:lnTo>
                <a:lnTo>
                  <a:pt x="44742" y="422910"/>
                </a:lnTo>
                <a:lnTo>
                  <a:pt x="50355" y="425450"/>
                </a:lnTo>
                <a:lnTo>
                  <a:pt x="53301" y="426720"/>
                </a:lnTo>
                <a:lnTo>
                  <a:pt x="56108" y="427990"/>
                </a:lnTo>
                <a:lnTo>
                  <a:pt x="59055" y="429260"/>
                </a:lnTo>
                <a:lnTo>
                  <a:pt x="67462" y="433070"/>
                </a:lnTo>
                <a:lnTo>
                  <a:pt x="70129" y="434340"/>
                </a:lnTo>
                <a:lnTo>
                  <a:pt x="72936" y="435610"/>
                </a:lnTo>
                <a:lnTo>
                  <a:pt x="78257" y="438150"/>
                </a:lnTo>
                <a:lnTo>
                  <a:pt x="85839" y="441960"/>
                </a:lnTo>
                <a:lnTo>
                  <a:pt x="90614" y="444500"/>
                </a:lnTo>
                <a:lnTo>
                  <a:pt x="92849" y="445770"/>
                </a:lnTo>
                <a:lnTo>
                  <a:pt x="95237" y="447040"/>
                </a:lnTo>
                <a:lnTo>
                  <a:pt x="130022" y="472440"/>
                </a:lnTo>
                <a:lnTo>
                  <a:pt x="136182" y="478790"/>
                </a:lnTo>
                <a:lnTo>
                  <a:pt x="137452" y="480060"/>
                </a:lnTo>
                <a:lnTo>
                  <a:pt x="140817" y="483870"/>
                </a:lnTo>
                <a:lnTo>
                  <a:pt x="141795" y="485140"/>
                </a:lnTo>
                <a:lnTo>
                  <a:pt x="142925" y="486410"/>
                </a:lnTo>
                <a:lnTo>
                  <a:pt x="148805" y="494030"/>
                </a:lnTo>
                <a:lnTo>
                  <a:pt x="149644" y="495300"/>
                </a:lnTo>
                <a:lnTo>
                  <a:pt x="150634" y="496570"/>
                </a:lnTo>
                <a:lnTo>
                  <a:pt x="155689" y="504190"/>
                </a:lnTo>
                <a:lnTo>
                  <a:pt x="156387" y="505460"/>
                </a:lnTo>
                <a:lnTo>
                  <a:pt x="157226" y="506730"/>
                </a:lnTo>
                <a:lnTo>
                  <a:pt x="157924" y="508000"/>
                </a:lnTo>
                <a:lnTo>
                  <a:pt x="158762" y="509270"/>
                </a:lnTo>
                <a:lnTo>
                  <a:pt x="160870" y="513080"/>
                </a:lnTo>
                <a:lnTo>
                  <a:pt x="161709" y="514350"/>
                </a:lnTo>
                <a:lnTo>
                  <a:pt x="163817" y="518160"/>
                </a:lnTo>
                <a:lnTo>
                  <a:pt x="164376" y="519430"/>
                </a:lnTo>
                <a:lnTo>
                  <a:pt x="166484" y="523240"/>
                </a:lnTo>
                <a:lnTo>
                  <a:pt x="167043" y="524510"/>
                </a:lnTo>
                <a:lnTo>
                  <a:pt x="168440" y="527050"/>
                </a:lnTo>
                <a:lnTo>
                  <a:pt x="168998" y="528320"/>
                </a:lnTo>
                <a:lnTo>
                  <a:pt x="169710" y="529590"/>
                </a:lnTo>
                <a:lnTo>
                  <a:pt x="170268" y="530860"/>
                </a:lnTo>
                <a:lnTo>
                  <a:pt x="170967" y="532130"/>
                </a:lnTo>
                <a:lnTo>
                  <a:pt x="171526" y="533400"/>
                </a:lnTo>
                <a:lnTo>
                  <a:pt x="172224" y="534670"/>
                </a:lnTo>
                <a:lnTo>
                  <a:pt x="172796" y="535940"/>
                </a:lnTo>
                <a:lnTo>
                  <a:pt x="173494" y="537210"/>
                </a:lnTo>
                <a:lnTo>
                  <a:pt x="174612" y="539750"/>
                </a:lnTo>
                <a:lnTo>
                  <a:pt x="175310" y="541020"/>
                </a:lnTo>
                <a:lnTo>
                  <a:pt x="175882" y="542290"/>
                </a:lnTo>
                <a:lnTo>
                  <a:pt x="176580" y="543560"/>
                </a:lnTo>
                <a:lnTo>
                  <a:pt x="177698" y="546100"/>
                </a:lnTo>
                <a:lnTo>
                  <a:pt x="178409" y="547370"/>
                </a:lnTo>
                <a:lnTo>
                  <a:pt x="179527" y="549910"/>
                </a:lnTo>
                <a:lnTo>
                  <a:pt x="180225" y="551180"/>
                </a:lnTo>
                <a:lnTo>
                  <a:pt x="181356" y="553720"/>
                </a:lnTo>
                <a:lnTo>
                  <a:pt x="182054" y="554990"/>
                </a:lnTo>
                <a:lnTo>
                  <a:pt x="182613" y="556260"/>
                </a:lnTo>
                <a:lnTo>
                  <a:pt x="183311" y="557530"/>
                </a:lnTo>
                <a:lnTo>
                  <a:pt x="184429" y="560070"/>
                </a:lnTo>
                <a:lnTo>
                  <a:pt x="185127" y="561340"/>
                </a:lnTo>
                <a:lnTo>
                  <a:pt x="186258" y="563880"/>
                </a:lnTo>
                <a:lnTo>
                  <a:pt x="186956" y="565150"/>
                </a:lnTo>
                <a:lnTo>
                  <a:pt x="188645" y="568960"/>
                </a:lnTo>
                <a:lnTo>
                  <a:pt x="189344" y="570230"/>
                </a:lnTo>
                <a:lnTo>
                  <a:pt x="194386" y="581660"/>
                </a:lnTo>
                <a:lnTo>
                  <a:pt x="194818" y="582930"/>
                </a:lnTo>
                <a:lnTo>
                  <a:pt x="195376" y="584200"/>
                </a:lnTo>
                <a:lnTo>
                  <a:pt x="195795" y="585470"/>
                </a:lnTo>
                <a:lnTo>
                  <a:pt x="196354" y="586740"/>
                </a:lnTo>
                <a:lnTo>
                  <a:pt x="196773" y="588010"/>
                </a:lnTo>
                <a:lnTo>
                  <a:pt x="197332" y="589280"/>
                </a:lnTo>
                <a:lnTo>
                  <a:pt x="199021" y="594360"/>
                </a:lnTo>
                <a:lnTo>
                  <a:pt x="199301" y="595630"/>
                </a:lnTo>
                <a:lnTo>
                  <a:pt x="200139" y="598170"/>
                </a:lnTo>
                <a:lnTo>
                  <a:pt x="200418" y="599440"/>
                </a:lnTo>
                <a:lnTo>
                  <a:pt x="200837" y="600710"/>
                </a:lnTo>
                <a:lnTo>
                  <a:pt x="202526" y="608330"/>
                </a:lnTo>
                <a:lnTo>
                  <a:pt x="202666" y="609600"/>
                </a:lnTo>
                <a:lnTo>
                  <a:pt x="202946" y="610870"/>
                </a:lnTo>
                <a:lnTo>
                  <a:pt x="203085" y="612140"/>
                </a:lnTo>
                <a:lnTo>
                  <a:pt x="203365" y="613410"/>
                </a:lnTo>
                <a:lnTo>
                  <a:pt x="203644" y="615950"/>
                </a:lnTo>
                <a:lnTo>
                  <a:pt x="203923" y="617220"/>
                </a:lnTo>
                <a:lnTo>
                  <a:pt x="204355" y="621030"/>
                </a:lnTo>
                <a:lnTo>
                  <a:pt x="204355" y="622300"/>
                </a:lnTo>
                <a:lnTo>
                  <a:pt x="204774" y="626110"/>
                </a:lnTo>
                <a:lnTo>
                  <a:pt x="204774" y="627380"/>
                </a:lnTo>
                <a:lnTo>
                  <a:pt x="204914" y="628650"/>
                </a:lnTo>
                <a:lnTo>
                  <a:pt x="204914" y="629920"/>
                </a:lnTo>
                <a:lnTo>
                  <a:pt x="205054" y="631190"/>
                </a:lnTo>
                <a:lnTo>
                  <a:pt x="205054" y="632460"/>
                </a:lnTo>
                <a:lnTo>
                  <a:pt x="205193" y="633730"/>
                </a:lnTo>
                <a:lnTo>
                  <a:pt x="205193" y="635000"/>
                </a:lnTo>
                <a:lnTo>
                  <a:pt x="205333" y="636270"/>
                </a:lnTo>
                <a:lnTo>
                  <a:pt x="205333" y="638810"/>
                </a:lnTo>
                <a:lnTo>
                  <a:pt x="205473" y="641350"/>
                </a:lnTo>
                <a:lnTo>
                  <a:pt x="205473" y="645160"/>
                </a:lnTo>
                <a:lnTo>
                  <a:pt x="205892" y="645160"/>
                </a:lnTo>
                <a:lnTo>
                  <a:pt x="205892" y="641350"/>
                </a:lnTo>
                <a:lnTo>
                  <a:pt x="206032" y="638810"/>
                </a:lnTo>
                <a:lnTo>
                  <a:pt x="206032" y="636270"/>
                </a:lnTo>
                <a:lnTo>
                  <a:pt x="206171" y="635000"/>
                </a:lnTo>
                <a:lnTo>
                  <a:pt x="206171" y="633730"/>
                </a:lnTo>
                <a:lnTo>
                  <a:pt x="206311" y="632460"/>
                </a:lnTo>
                <a:lnTo>
                  <a:pt x="206311" y="629920"/>
                </a:lnTo>
                <a:lnTo>
                  <a:pt x="206590" y="627380"/>
                </a:lnTo>
                <a:lnTo>
                  <a:pt x="206590" y="626110"/>
                </a:lnTo>
                <a:lnTo>
                  <a:pt x="206870" y="623570"/>
                </a:lnTo>
                <a:lnTo>
                  <a:pt x="206870" y="622300"/>
                </a:lnTo>
                <a:lnTo>
                  <a:pt x="207429" y="617220"/>
                </a:lnTo>
                <a:lnTo>
                  <a:pt x="207708" y="615950"/>
                </a:lnTo>
                <a:lnTo>
                  <a:pt x="208000" y="613410"/>
                </a:lnTo>
                <a:lnTo>
                  <a:pt x="208280" y="612140"/>
                </a:lnTo>
                <a:lnTo>
                  <a:pt x="208419" y="610870"/>
                </a:lnTo>
                <a:lnTo>
                  <a:pt x="208699" y="609600"/>
                </a:lnTo>
                <a:lnTo>
                  <a:pt x="208838" y="608330"/>
                </a:lnTo>
                <a:lnTo>
                  <a:pt x="210515" y="600710"/>
                </a:lnTo>
                <a:lnTo>
                  <a:pt x="210947" y="599440"/>
                </a:lnTo>
                <a:lnTo>
                  <a:pt x="211226" y="598170"/>
                </a:lnTo>
                <a:lnTo>
                  <a:pt x="212064" y="595630"/>
                </a:lnTo>
                <a:lnTo>
                  <a:pt x="212344" y="594360"/>
                </a:lnTo>
                <a:lnTo>
                  <a:pt x="214020" y="589280"/>
                </a:lnTo>
                <a:lnTo>
                  <a:pt x="214591" y="588010"/>
                </a:lnTo>
                <a:lnTo>
                  <a:pt x="215011" y="586740"/>
                </a:lnTo>
                <a:lnTo>
                  <a:pt x="215569" y="585470"/>
                </a:lnTo>
                <a:lnTo>
                  <a:pt x="215988" y="584200"/>
                </a:lnTo>
                <a:lnTo>
                  <a:pt x="216547" y="582930"/>
                </a:lnTo>
                <a:lnTo>
                  <a:pt x="216966" y="581660"/>
                </a:lnTo>
                <a:lnTo>
                  <a:pt x="222021" y="570230"/>
                </a:lnTo>
                <a:lnTo>
                  <a:pt x="222719" y="568960"/>
                </a:lnTo>
                <a:lnTo>
                  <a:pt x="224409" y="565150"/>
                </a:lnTo>
                <a:lnTo>
                  <a:pt x="225107" y="563880"/>
                </a:lnTo>
                <a:lnTo>
                  <a:pt x="226225" y="561340"/>
                </a:lnTo>
                <a:lnTo>
                  <a:pt x="226923" y="560070"/>
                </a:lnTo>
                <a:lnTo>
                  <a:pt x="228053" y="557530"/>
                </a:lnTo>
                <a:lnTo>
                  <a:pt x="228752" y="556260"/>
                </a:lnTo>
                <a:lnTo>
                  <a:pt x="229311" y="554990"/>
                </a:lnTo>
                <a:lnTo>
                  <a:pt x="230022" y="553720"/>
                </a:lnTo>
                <a:lnTo>
                  <a:pt x="231140" y="551180"/>
                </a:lnTo>
                <a:lnTo>
                  <a:pt x="231838" y="549910"/>
                </a:lnTo>
                <a:lnTo>
                  <a:pt x="232956" y="547370"/>
                </a:lnTo>
                <a:lnTo>
                  <a:pt x="233667" y="546100"/>
                </a:lnTo>
                <a:lnTo>
                  <a:pt x="234784" y="543560"/>
                </a:lnTo>
                <a:lnTo>
                  <a:pt x="235483" y="542290"/>
                </a:lnTo>
                <a:lnTo>
                  <a:pt x="236042" y="541020"/>
                </a:lnTo>
                <a:lnTo>
                  <a:pt x="236740" y="539750"/>
                </a:lnTo>
                <a:lnTo>
                  <a:pt x="237871" y="537210"/>
                </a:lnTo>
                <a:lnTo>
                  <a:pt x="238569" y="535940"/>
                </a:lnTo>
                <a:lnTo>
                  <a:pt x="239128" y="534670"/>
                </a:lnTo>
                <a:lnTo>
                  <a:pt x="239839" y="533400"/>
                </a:lnTo>
                <a:lnTo>
                  <a:pt x="240398" y="532130"/>
                </a:lnTo>
                <a:lnTo>
                  <a:pt x="241096" y="530860"/>
                </a:lnTo>
                <a:lnTo>
                  <a:pt x="241655" y="529590"/>
                </a:lnTo>
                <a:lnTo>
                  <a:pt x="242354" y="528320"/>
                </a:lnTo>
                <a:lnTo>
                  <a:pt x="242912" y="527050"/>
                </a:lnTo>
                <a:lnTo>
                  <a:pt x="244322" y="524510"/>
                </a:lnTo>
                <a:lnTo>
                  <a:pt x="244881" y="523240"/>
                </a:lnTo>
                <a:lnTo>
                  <a:pt x="246989" y="519430"/>
                </a:lnTo>
                <a:lnTo>
                  <a:pt x="247548" y="518160"/>
                </a:lnTo>
                <a:lnTo>
                  <a:pt x="249656" y="514350"/>
                </a:lnTo>
                <a:lnTo>
                  <a:pt x="250494" y="513080"/>
                </a:lnTo>
                <a:lnTo>
                  <a:pt x="252590" y="509270"/>
                </a:lnTo>
                <a:lnTo>
                  <a:pt x="253441" y="508000"/>
                </a:lnTo>
                <a:lnTo>
                  <a:pt x="254139" y="506730"/>
                </a:lnTo>
                <a:lnTo>
                  <a:pt x="254977" y="505460"/>
                </a:lnTo>
                <a:lnTo>
                  <a:pt x="255676" y="504190"/>
                </a:lnTo>
                <a:lnTo>
                  <a:pt x="260731" y="496570"/>
                </a:lnTo>
                <a:lnTo>
                  <a:pt x="261708" y="495300"/>
                </a:lnTo>
                <a:lnTo>
                  <a:pt x="262559" y="494030"/>
                </a:lnTo>
                <a:lnTo>
                  <a:pt x="268439" y="486410"/>
                </a:lnTo>
                <a:lnTo>
                  <a:pt x="269557" y="485140"/>
                </a:lnTo>
                <a:lnTo>
                  <a:pt x="271665" y="482600"/>
                </a:lnTo>
                <a:lnTo>
                  <a:pt x="273913" y="480060"/>
                </a:lnTo>
                <a:lnTo>
                  <a:pt x="275170" y="478790"/>
                </a:lnTo>
                <a:lnTo>
                  <a:pt x="276301" y="477520"/>
                </a:lnTo>
                <a:lnTo>
                  <a:pt x="309676" y="450850"/>
                </a:lnTo>
                <a:lnTo>
                  <a:pt x="314020" y="448310"/>
                </a:lnTo>
                <a:lnTo>
                  <a:pt x="316128" y="447040"/>
                </a:lnTo>
                <a:lnTo>
                  <a:pt x="318516" y="445770"/>
                </a:lnTo>
                <a:lnTo>
                  <a:pt x="320763" y="444500"/>
                </a:lnTo>
                <a:lnTo>
                  <a:pt x="325526" y="441960"/>
                </a:lnTo>
                <a:lnTo>
                  <a:pt x="333095" y="438150"/>
                </a:lnTo>
                <a:lnTo>
                  <a:pt x="338429" y="435610"/>
                </a:lnTo>
                <a:lnTo>
                  <a:pt x="341236" y="434340"/>
                </a:lnTo>
                <a:lnTo>
                  <a:pt x="343890" y="433070"/>
                </a:lnTo>
                <a:lnTo>
                  <a:pt x="352310" y="429260"/>
                </a:lnTo>
                <a:lnTo>
                  <a:pt x="355257" y="427990"/>
                </a:lnTo>
                <a:lnTo>
                  <a:pt x="360870" y="425450"/>
                </a:lnTo>
                <a:lnTo>
                  <a:pt x="363816" y="424180"/>
                </a:lnTo>
                <a:lnTo>
                  <a:pt x="366610" y="422910"/>
                </a:lnTo>
                <a:lnTo>
                  <a:pt x="369557" y="421640"/>
                </a:lnTo>
                <a:lnTo>
                  <a:pt x="375170" y="419100"/>
                </a:lnTo>
                <a:lnTo>
                  <a:pt x="377837" y="417830"/>
                </a:lnTo>
                <a:lnTo>
                  <a:pt x="380644" y="416560"/>
                </a:lnTo>
                <a:lnTo>
                  <a:pt x="383171" y="415290"/>
                </a:lnTo>
                <a:lnTo>
                  <a:pt x="385838" y="414020"/>
                </a:lnTo>
                <a:lnTo>
                  <a:pt x="388353" y="412750"/>
                </a:lnTo>
                <a:lnTo>
                  <a:pt x="411353" y="392430"/>
                </a:lnTo>
                <a:lnTo>
                  <a:pt x="411353" y="391160"/>
                </a:lnTo>
                <a:lnTo>
                  <a:pt x="376301" y="365760"/>
                </a:lnTo>
                <a:lnTo>
                  <a:pt x="366890" y="361950"/>
                </a:lnTo>
                <a:lnTo>
                  <a:pt x="363816" y="360680"/>
                </a:lnTo>
                <a:lnTo>
                  <a:pt x="347687" y="354330"/>
                </a:lnTo>
                <a:lnTo>
                  <a:pt x="344601" y="353060"/>
                </a:lnTo>
                <a:lnTo>
                  <a:pt x="341376" y="351790"/>
                </a:lnTo>
                <a:lnTo>
                  <a:pt x="315988" y="340360"/>
                </a:lnTo>
                <a:lnTo>
                  <a:pt x="311353" y="339090"/>
                </a:lnTo>
                <a:lnTo>
                  <a:pt x="309118" y="336550"/>
                </a:lnTo>
                <a:close/>
              </a:path>
              <a:path w="411479" h="645159">
                <a:moveTo>
                  <a:pt x="305041" y="334010"/>
                </a:moveTo>
                <a:lnTo>
                  <a:pt x="106311" y="334010"/>
                </a:lnTo>
                <a:lnTo>
                  <a:pt x="104355" y="336550"/>
                </a:lnTo>
                <a:lnTo>
                  <a:pt x="307009" y="336550"/>
                </a:lnTo>
                <a:lnTo>
                  <a:pt x="305041" y="334010"/>
                </a:lnTo>
                <a:close/>
              </a:path>
              <a:path w="411479" h="645159">
                <a:moveTo>
                  <a:pt x="293687" y="325120"/>
                </a:moveTo>
                <a:lnTo>
                  <a:pt x="117678" y="325120"/>
                </a:lnTo>
                <a:lnTo>
                  <a:pt x="116408" y="327660"/>
                </a:lnTo>
                <a:lnTo>
                  <a:pt x="113461" y="330200"/>
                </a:lnTo>
                <a:lnTo>
                  <a:pt x="111785" y="331470"/>
                </a:lnTo>
                <a:lnTo>
                  <a:pt x="108280" y="334010"/>
                </a:lnTo>
                <a:lnTo>
                  <a:pt x="303085" y="334010"/>
                </a:lnTo>
                <a:lnTo>
                  <a:pt x="299580" y="331470"/>
                </a:lnTo>
                <a:lnTo>
                  <a:pt x="297891" y="330200"/>
                </a:lnTo>
                <a:lnTo>
                  <a:pt x="294944" y="327660"/>
                </a:lnTo>
                <a:lnTo>
                  <a:pt x="293687" y="325120"/>
                </a:lnTo>
                <a:close/>
              </a:path>
              <a:path w="411479" h="645159">
                <a:moveTo>
                  <a:pt x="291160" y="322580"/>
                </a:moveTo>
                <a:lnTo>
                  <a:pt x="120205" y="322580"/>
                </a:lnTo>
                <a:lnTo>
                  <a:pt x="118935" y="325120"/>
                </a:lnTo>
                <a:lnTo>
                  <a:pt x="292430" y="325120"/>
                </a:lnTo>
                <a:lnTo>
                  <a:pt x="291160" y="322580"/>
                </a:lnTo>
                <a:close/>
              </a:path>
              <a:path w="411479" h="645159">
                <a:moveTo>
                  <a:pt x="206311" y="13970"/>
                </a:moveTo>
                <a:lnTo>
                  <a:pt x="205054" y="13970"/>
                </a:lnTo>
                <a:lnTo>
                  <a:pt x="205054" y="15240"/>
                </a:lnTo>
                <a:lnTo>
                  <a:pt x="204914" y="17780"/>
                </a:lnTo>
                <a:lnTo>
                  <a:pt x="204635" y="20320"/>
                </a:lnTo>
                <a:lnTo>
                  <a:pt x="204635" y="22860"/>
                </a:lnTo>
                <a:lnTo>
                  <a:pt x="204482" y="22860"/>
                </a:lnTo>
                <a:lnTo>
                  <a:pt x="203504" y="31750"/>
                </a:lnTo>
                <a:lnTo>
                  <a:pt x="203225" y="33020"/>
                </a:lnTo>
                <a:lnTo>
                  <a:pt x="202946" y="35560"/>
                </a:lnTo>
                <a:lnTo>
                  <a:pt x="202387" y="38100"/>
                </a:lnTo>
                <a:lnTo>
                  <a:pt x="202247" y="39370"/>
                </a:lnTo>
                <a:lnTo>
                  <a:pt x="199720" y="50800"/>
                </a:lnTo>
                <a:lnTo>
                  <a:pt x="199301" y="52070"/>
                </a:lnTo>
                <a:lnTo>
                  <a:pt x="199021" y="53340"/>
                </a:lnTo>
                <a:lnTo>
                  <a:pt x="198589" y="54610"/>
                </a:lnTo>
                <a:lnTo>
                  <a:pt x="198043" y="57150"/>
                </a:lnTo>
                <a:lnTo>
                  <a:pt x="197612" y="58420"/>
                </a:lnTo>
                <a:lnTo>
                  <a:pt x="197332" y="59690"/>
                </a:lnTo>
                <a:lnTo>
                  <a:pt x="196913" y="60960"/>
                </a:lnTo>
                <a:lnTo>
                  <a:pt x="196634" y="62230"/>
                </a:lnTo>
                <a:lnTo>
                  <a:pt x="196215" y="63500"/>
                </a:lnTo>
                <a:lnTo>
                  <a:pt x="195935" y="64770"/>
                </a:lnTo>
                <a:lnTo>
                  <a:pt x="195516" y="66040"/>
                </a:lnTo>
                <a:lnTo>
                  <a:pt x="195237" y="67310"/>
                </a:lnTo>
                <a:lnTo>
                  <a:pt x="194818" y="68580"/>
                </a:lnTo>
                <a:lnTo>
                  <a:pt x="193128" y="76200"/>
                </a:lnTo>
                <a:lnTo>
                  <a:pt x="192989" y="77470"/>
                </a:lnTo>
                <a:lnTo>
                  <a:pt x="192709" y="78740"/>
                </a:lnTo>
                <a:lnTo>
                  <a:pt x="192570" y="80010"/>
                </a:lnTo>
                <a:lnTo>
                  <a:pt x="192290" y="81280"/>
                </a:lnTo>
                <a:lnTo>
                  <a:pt x="191871" y="85090"/>
                </a:lnTo>
                <a:lnTo>
                  <a:pt x="191871" y="86360"/>
                </a:lnTo>
                <a:lnTo>
                  <a:pt x="191719" y="87630"/>
                </a:lnTo>
                <a:lnTo>
                  <a:pt x="191719" y="93980"/>
                </a:lnTo>
                <a:lnTo>
                  <a:pt x="191871" y="95250"/>
                </a:lnTo>
                <a:lnTo>
                  <a:pt x="191871" y="96520"/>
                </a:lnTo>
                <a:lnTo>
                  <a:pt x="192290" y="100330"/>
                </a:lnTo>
                <a:lnTo>
                  <a:pt x="192570" y="101600"/>
                </a:lnTo>
                <a:lnTo>
                  <a:pt x="192709" y="102870"/>
                </a:lnTo>
                <a:lnTo>
                  <a:pt x="192989" y="104140"/>
                </a:lnTo>
                <a:lnTo>
                  <a:pt x="193128" y="105410"/>
                </a:lnTo>
                <a:lnTo>
                  <a:pt x="194525" y="111760"/>
                </a:lnTo>
                <a:lnTo>
                  <a:pt x="194945" y="113030"/>
                </a:lnTo>
                <a:lnTo>
                  <a:pt x="195516" y="115570"/>
                </a:lnTo>
                <a:lnTo>
                  <a:pt x="195935" y="116840"/>
                </a:lnTo>
                <a:lnTo>
                  <a:pt x="196215" y="118110"/>
                </a:lnTo>
                <a:lnTo>
                  <a:pt x="196634" y="119380"/>
                </a:lnTo>
                <a:lnTo>
                  <a:pt x="196913" y="120650"/>
                </a:lnTo>
                <a:lnTo>
                  <a:pt x="197332" y="121920"/>
                </a:lnTo>
                <a:lnTo>
                  <a:pt x="197612" y="123190"/>
                </a:lnTo>
                <a:lnTo>
                  <a:pt x="198043" y="124460"/>
                </a:lnTo>
                <a:lnTo>
                  <a:pt x="198589" y="127000"/>
                </a:lnTo>
                <a:lnTo>
                  <a:pt x="199021" y="128270"/>
                </a:lnTo>
                <a:lnTo>
                  <a:pt x="201536" y="139700"/>
                </a:lnTo>
                <a:lnTo>
                  <a:pt x="201688" y="140970"/>
                </a:lnTo>
                <a:lnTo>
                  <a:pt x="201968" y="142240"/>
                </a:lnTo>
                <a:lnTo>
                  <a:pt x="202806" y="149860"/>
                </a:lnTo>
                <a:lnTo>
                  <a:pt x="202806" y="151130"/>
                </a:lnTo>
                <a:lnTo>
                  <a:pt x="202946" y="152400"/>
                </a:lnTo>
                <a:lnTo>
                  <a:pt x="202946" y="154940"/>
                </a:lnTo>
                <a:lnTo>
                  <a:pt x="203085" y="156210"/>
                </a:lnTo>
                <a:lnTo>
                  <a:pt x="202946" y="157480"/>
                </a:lnTo>
                <a:lnTo>
                  <a:pt x="202946" y="160020"/>
                </a:lnTo>
                <a:lnTo>
                  <a:pt x="202107" y="167640"/>
                </a:lnTo>
                <a:lnTo>
                  <a:pt x="191871" y="191770"/>
                </a:lnTo>
                <a:lnTo>
                  <a:pt x="191020" y="193040"/>
                </a:lnTo>
                <a:lnTo>
                  <a:pt x="187096" y="198120"/>
                </a:lnTo>
                <a:lnTo>
                  <a:pt x="183730" y="201930"/>
                </a:lnTo>
                <a:lnTo>
                  <a:pt x="177419" y="208280"/>
                </a:lnTo>
                <a:lnTo>
                  <a:pt x="176022" y="209550"/>
                </a:lnTo>
                <a:lnTo>
                  <a:pt x="174764" y="210820"/>
                </a:lnTo>
                <a:lnTo>
                  <a:pt x="167741" y="217170"/>
                </a:lnTo>
                <a:lnTo>
                  <a:pt x="163398" y="220980"/>
                </a:lnTo>
                <a:lnTo>
                  <a:pt x="154978" y="228600"/>
                </a:lnTo>
                <a:lnTo>
                  <a:pt x="153720" y="229870"/>
                </a:lnTo>
                <a:lnTo>
                  <a:pt x="152311" y="231140"/>
                </a:lnTo>
                <a:lnTo>
                  <a:pt x="148526" y="234950"/>
                </a:lnTo>
                <a:lnTo>
                  <a:pt x="135483" y="252730"/>
                </a:lnTo>
                <a:lnTo>
                  <a:pt x="134785" y="254000"/>
                </a:lnTo>
                <a:lnTo>
                  <a:pt x="134226" y="255270"/>
                </a:lnTo>
                <a:lnTo>
                  <a:pt x="133807" y="256540"/>
                </a:lnTo>
                <a:lnTo>
                  <a:pt x="133248" y="257810"/>
                </a:lnTo>
                <a:lnTo>
                  <a:pt x="132816" y="259080"/>
                </a:lnTo>
                <a:lnTo>
                  <a:pt x="132537" y="260350"/>
                </a:lnTo>
                <a:lnTo>
                  <a:pt x="132118" y="261620"/>
                </a:lnTo>
                <a:lnTo>
                  <a:pt x="131279" y="265430"/>
                </a:lnTo>
                <a:lnTo>
                  <a:pt x="131000" y="267970"/>
                </a:lnTo>
                <a:lnTo>
                  <a:pt x="130721" y="269240"/>
                </a:lnTo>
                <a:lnTo>
                  <a:pt x="130721" y="270510"/>
                </a:lnTo>
                <a:lnTo>
                  <a:pt x="130441" y="273050"/>
                </a:lnTo>
                <a:lnTo>
                  <a:pt x="130441" y="275590"/>
                </a:lnTo>
                <a:lnTo>
                  <a:pt x="130302" y="276860"/>
                </a:lnTo>
                <a:lnTo>
                  <a:pt x="130302" y="281940"/>
                </a:lnTo>
                <a:lnTo>
                  <a:pt x="130441" y="283210"/>
                </a:lnTo>
                <a:lnTo>
                  <a:pt x="130441" y="295910"/>
                </a:lnTo>
                <a:lnTo>
                  <a:pt x="130302" y="297180"/>
                </a:lnTo>
                <a:lnTo>
                  <a:pt x="130302" y="298450"/>
                </a:lnTo>
                <a:lnTo>
                  <a:pt x="129870" y="302260"/>
                </a:lnTo>
                <a:lnTo>
                  <a:pt x="129590" y="303530"/>
                </a:lnTo>
                <a:lnTo>
                  <a:pt x="129451" y="304800"/>
                </a:lnTo>
                <a:lnTo>
                  <a:pt x="128892" y="307340"/>
                </a:lnTo>
                <a:lnTo>
                  <a:pt x="128473" y="308610"/>
                </a:lnTo>
                <a:lnTo>
                  <a:pt x="128193" y="309880"/>
                </a:lnTo>
                <a:lnTo>
                  <a:pt x="127774" y="311150"/>
                </a:lnTo>
                <a:lnTo>
                  <a:pt x="127215" y="312420"/>
                </a:lnTo>
                <a:lnTo>
                  <a:pt x="126796" y="313690"/>
                </a:lnTo>
                <a:lnTo>
                  <a:pt x="126098" y="314960"/>
                </a:lnTo>
                <a:lnTo>
                  <a:pt x="125526" y="316230"/>
                </a:lnTo>
                <a:lnTo>
                  <a:pt x="124828" y="317500"/>
                </a:lnTo>
                <a:lnTo>
                  <a:pt x="123151" y="320040"/>
                </a:lnTo>
                <a:lnTo>
                  <a:pt x="121183" y="322580"/>
                </a:lnTo>
                <a:lnTo>
                  <a:pt x="290182" y="322580"/>
                </a:lnTo>
                <a:lnTo>
                  <a:pt x="288213" y="320040"/>
                </a:lnTo>
                <a:lnTo>
                  <a:pt x="286537" y="317500"/>
                </a:lnTo>
                <a:lnTo>
                  <a:pt x="285838" y="316230"/>
                </a:lnTo>
                <a:lnTo>
                  <a:pt x="285280" y="314960"/>
                </a:lnTo>
                <a:lnTo>
                  <a:pt x="284568" y="313690"/>
                </a:lnTo>
                <a:lnTo>
                  <a:pt x="284149" y="312420"/>
                </a:lnTo>
                <a:lnTo>
                  <a:pt x="283591" y="311150"/>
                </a:lnTo>
                <a:lnTo>
                  <a:pt x="282740" y="308610"/>
                </a:lnTo>
                <a:lnTo>
                  <a:pt x="281914" y="304800"/>
                </a:lnTo>
                <a:lnTo>
                  <a:pt x="281762" y="303530"/>
                </a:lnTo>
                <a:lnTo>
                  <a:pt x="281482" y="302260"/>
                </a:lnTo>
                <a:lnTo>
                  <a:pt x="281063" y="298450"/>
                </a:lnTo>
                <a:lnTo>
                  <a:pt x="281063" y="297180"/>
                </a:lnTo>
                <a:lnTo>
                  <a:pt x="280924" y="295910"/>
                </a:lnTo>
                <a:lnTo>
                  <a:pt x="280924" y="283210"/>
                </a:lnTo>
                <a:lnTo>
                  <a:pt x="281063" y="281940"/>
                </a:lnTo>
                <a:lnTo>
                  <a:pt x="281063" y="276860"/>
                </a:lnTo>
                <a:lnTo>
                  <a:pt x="280924" y="275590"/>
                </a:lnTo>
                <a:lnTo>
                  <a:pt x="280924" y="273050"/>
                </a:lnTo>
                <a:lnTo>
                  <a:pt x="280085" y="265430"/>
                </a:lnTo>
                <a:lnTo>
                  <a:pt x="279247" y="261620"/>
                </a:lnTo>
                <a:lnTo>
                  <a:pt x="278815" y="260350"/>
                </a:lnTo>
                <a:lnTo>
                  <a:pt x="278536" y="259080"/>
                </a:lnTo>
                <a:lnTo>
                  <a:pt x="278117" y="257810"/>
                </a:lnTo>
                <a:lnTo>
                  <a:pt x="277558" y="256540"/>
                </a:lnTo>
                <a:lnTo>
                  <a:pt x="277139" y="255270"/>
                </a:lnTo>
                <a:lnTo>
                  <a:pt x="276580" y="254000"/>
                </a:lnTo>
                <a:lnTo>
                  <a:pt x="275869" y="252730"/>
                </a:lnTo>
                <a:lnTo>
                  <a:pt x="275323" y="251460"/>
                </a:lnTo>
                <a:lnTo>
                  <a:pt x="257644" y="229870"/>
                </a:lnTo>
                <a:lnTo>
                  <a:pt x="256374" y="228600"/>
                </a:lnTo>
                <a:lnTo>
                  <a:pt x="247967" y="220980"/>
                </a:lnTo>
                <a:lnTo>
                  <a:pt x="243611" y="217170"/>
                </a:lnTo>
                <a:lnTo>
                  <a:pt x="236613" y="210820"/>
                </a:lnTo>
                <a:lnTo>
                  <a:pt x="235343" y="209550"/>
                </a:lnTo>
                <a:lnTo>
                  <a:pt x="233946" y="208280"/>
                </a:lnTo>
                <a:lnTo>
                  <a:pt x="228892" y="203200"/>
                </a:lnTo>
                <a:lnTo>
                  <a:pt x="226504" y="200660"/>
                </a:lnTo>
                <a:lnTo>
                  <a:pt x="224256" y="198120"/>
                </a:lnTo>
                <a:lnTo>
                  <a:pt x="220332" y="193040"/>
                </a:lnTo>
                <a:lnTo>
                  <a:pt x="219494" y="191770"/>
                </a:lnTo>
                <a:lnTo>
                  <a:pt x="218516" y="190500"/>
                </a:lnTo>
                <a:lnTo>
                  <a:pt x="208419" y="160020"/>
                </a:lnTo>
                <a:lnTo>
                  <a:pt x="208419" y="157480"/>
                </a:lnTo>
                <a:lnTo>
                  <a:pt x="208280" y="156210"/>
                </a:lnTo>
                <a:lnTo>
                  <a:pt x="208419" y="154940"/>
                </a:lnTo>
                <a:lnTo>
                  <a:pt x="208419" y="151130"/>
                </a:lnTo>
                <a:lnTo>
                  <a:pt x="209397" y="142240"/>
                </a:lnTo>
                <a:lnTo>
                  <a:pt x="209677" y="140970"/>
                </a:lnTo>
                <a:lnTo>
                  <a:pt x="209816" y="139700"/>
                </a:lnTo>
                <a:lnTo>
                  <a:pt x="212344" y="128270"/>
                </a:lnTo>
                <a:lnTo>
                  <a:pt x="212763" y="127000"/>
                </a:lnTo>
                <a:lnTo>
                  <a:pt x="213321" y="124460"/>
                </a:lnTo>
                <a:lnTo>
                  <a:pt x="213741" y="123190"/>
                </a:lnTo>
                <a:lnTo>
                  <a:pt x="214020" y="121920"/>
                </a:lnTo>
                <a:lnTo>
                  <a:pt x="214452" y="120650"/>
                </a:lnTo>
                <a:lnTo>
                  <a:pt x="214731" y="119380"/>
                </a:lnTo>
                <a:lnTo>
                  <a:pt x="215150" y="118110"/>
                </a:lnTo>
                <a:lnTo>
                  <a:pt x="215430" y="116840"/>
                </a:lnTo>
                <a:lnTo>
                  <a:pt x="215849" y="115570"/>
                </a:lnTo>
                <a:lnTo>
                  <a:pt x="216408" y="113030"/>
                </a:lnTo>
                <a:lnTo>
                  <a:pt x="216839" y="111760"/>
                </a:lnTo>
                <a:lnTo>
                  <a:pt x="218236" y="105410"/>
                </a:lnTo>
                <a:lnTo>
                  <a:pt x="218376" y="104140"/>
                </a:lnTo>
                <a:lnTo>
                  <a:pt x="218655" y="102870"/>
                </a:lnTo>
                <a:lnTo>
                  <a:pt x="218795" y="101600"/>
                </a:lnTo>
                <a:lnTo>
                  <a:pt x="219075" y="100330"/>
                </a:lnTo>
                <a:lnTo>
                  <a:pt x="219494" y="96520"/>
                </a:lnTo>
                <a:lnTo>
                  <a:pt x="219494" y="95250"/>
                </a:lnTo>
                <a:lnTo>
                  <a:pt x="219633" y="93980"/>
                </a:lnTo>
                <a:lnTo>
                  <a:pt x="219633" y="87630"/>
                </a:lnTo>
                <a:lnTo>
                  <a:pt x="219494" y="86360"/>
                </a:lnTo>
                <a:lnTo>
                  <a:pt x="219494" y="85090"/>
                </a:lnTo>
                <a:lnTo>
                  <a:pt x="219075" y="81280"/>
                </a:lnTo>
                <a:lnTo>
                  <a:pt x="218795" y="80010"/>
                </a:lnTo>
                <a:lnTo>
                  <a:pt x="218655" y="78740"/>
                </a:lnTo>
                <a:lnTo>
                  <a:pt x="218376" y="77470"/>
                </a:lnTo>
                <a:lnTo>
                  <a:pt x="218236" y="76200"/>
                </a:lnTo>
                <a:lnTo>
                  <a:pt x="216839" y="69850"/>
                </a:lnTo>
                <a:lnTo>
                  <a:pt x="216408" y="68580"/>
                </a:lnTo>
                <a:lnTo>
                  <a:pt x="215849" y="66040"/>
                </a:lnTo>
                <a:lnTo>
                  <a:pt x="215430" y="64770"/>
                </a:lnTo>
                <a:lnTo>
                  <a:pt x="215150" y="63500"/>
                </a:lnTo>
                <a:lnTo>
                  <a:pt x="214731" y="62230"/>
                </a:lnTo>
                <a:lnTo>
                  <a:pt x="214452" y="60960"/>
                </a:lnTo>
                <a:lnTo>
                  <a:pt x="214020" y="59690"/>
                </a:lnTo>
                <a:lnTo>
                  <a:pt x="213741" y="58420"/>
                </a:lnTo>
                <a:lnTo>
                  <a:pt x="213321" y="57150"/>
                </a:lnTo>
                <a:lnTo>
                  <a:pt x="212763" y="54610"/>
                </a:lnTo>
                <a:lnTo>
                  <a:pt x="212344" y="53340"/>
                </a:lnTo>
                <a:lnTo>
                  <a:pt x="212064" y="52070"/>
                </a:lnTo>
                <a:lnTo>
                  <a:pt x="211645" y="50800"/>
                </a:lnTo>
                <a:lnTo>
                  <a:pt x="209118" y="39370"/>
                </a:lnTo>
                <a:lnTo>
                  <a:pt x="208978" y="38100"/>
                </a:lnTo>
                <a:lnTo>
                  <a:pt x="208419" y="35560"/>
                </a:lnTo>
                <a:lnTo>
                  <a:pt x="208127" y="33020"/>
                </a:lnTo>
                <a:lnTo>
                  <a:pt x="207848" y="31750"/>
                </a:lnTo>
                <a:lnTo>
                  <a:pt x="206730" y="22860"/>
                </a:lnTo>
                <a:lnTo>
                  <a:pt x="206730" y="20320"/>
                </a:lnTo>
                <a:lnTo>
                  <a:pt x="206451" y="17780"/>
                </a:lnTo>
                <a:lnTo>
                  <a:pt x="206311" y="15240"/>
                </a:lnTo>
                <a:lnTo>
                  <a:pt x="206311" y="13970"/>
                </a:lnTo>
                <a:close/>
              </a:path>
              <a:path w="411479" h="645159">
                <a:moveTo>
                  <a:pt x="205892" y="0"/>
                </a:moveTo>
                <a:lnTo>
                  <a:pt x="205473" y="0"/>
                </a:lnTo>
                <a:lnTo>
                  <a:pt x="205473" y="5080"/>
                </a:lnTo>
                <a:lnTo>
                  <a:pt x="205333" y="6350"/>
                </a:lnTo>
                <a:lnTo>
                  <a:pt x="205333" y="8890"/>
                </a:lnTo>
                <a:lnTo>
                  <a:pt x="205193" y="11430"/>
                </a:lnTo>
                <a:lnTo>
                  <a:pt x="205193" y="13970"/>
                </a:lnTo>
                <a:lnTo>
                  <a:pt x="206171" y="13970"/>
                </a:lnTo>
                <a:lnTo>
                  <a:pt x="206171" y="11430"/>
                </a:lnTo>
                <a:lnTo>
                  <a:pt x="206032" y="8890"/>
                </a:lnTo>
                <a:lnTo>
                  <a:pt x="206032" y="6350"/>
                </a:lnTo>
                <a:lnTo>
                  <a:pt x="205892" y="5080"/>
                </a:lnTo>
                <a:lnTo>
                  <a:pt x="205892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881711" y="6343533"/>
            <a:ext cx="411480" cy="646430"/>
          </a:xfrm>
          <a:custGeom>
            <a:avLst/>
            <a:gdLst/>
            <a:ahLst/>
            <a:cxnLst/>
            <a:rect l="l" t="t" r="r" b="b"/>
            <a:pathLst>
              <a:path w="411479" h="646429">
                <a:moveTo>
                  <a:pt x="205473" y="646366"/>
                </a:moveTo>
                <a:lnTo>
                  <a:pt x="205473" y="645172"/>
                </a:lnTo>
                <a:lnTo>
                  <a:pt x="205473" y="643851"/>
                </a:lnTo>
                <a:lnTo>
                  <a:pt x="205473" y="642518"/>
                </a:lnTo>
                <a:lnTo>
                  <a:pt x="205473" y="641337"/>
                </a:lnTo>
                <a:lnTo>
                  <a:pt x="205333" y="640003"/>
                </a:lnTo>
                <a:lnTo>
                  <a:pt x="205333" y="638797"/>
                </a:lnTo>
                <a:lnTo>
                  <a:pt x="205333" y="637489"/>
                </a:lnTo>
                <a:lnTo>
                  <a:pt x="205333" y="636282"/>
                </a:lnTo>
                <a:lnTo>
                  <a:pt x="205193" y="634961"/>
                </a:lnTo>
                <a:lnTo>
                  <a:pt x="205193" y="633768"/>
                </a:lnTo>
                <a:lnTo>
                  <a:pt x="205054" y="632434"/>
                </a:lnTo>
                <a:lnTo>
                  <a:pt x="205054" y="631240"/>
                </a:lnTo>
                <a:lnTo>
                  <a:pt x="204914" y="629920"/>
                </a:lnTo>
                <a:lnTo>
                  <a:pt x="204914" y="628713"/>
                </a:lnTo>
                <a:lnTo>
                  <a:pt x="204774" y="627392"/>
                </a:lnTo>
                <a:lnTo>
                  <a:pt x="204774" y="626186"/>
                </a:lnTo>
                <a:lnTo>
                  <a:pt x="204635" y="624878"/>
                </a:lnTo>
                <a:lnTo>
                  <a:pt x="204482" y="623671"/>
                </a:lnTo>
                <a:lnTo>
                  <a:pt x="204355" y="622350"/>
                </a:lnTo>
                <a:lnTo>
                  <a:pt x="204355" y="621030"/>
                </a:lnTo>
                <a:lnTo>
                  <a:pt x="204203" y="619823"/>
                </a:lnTo>
                <a:lnTo>
                  <a:pt x="204063" y="618515"/>
                </a:lnTo>
                <a:lnTo>
                  <a:pt x="203923" y="617308"/>
                </a:lnTo>
                <a:lnTo>
                  <a:pt x="203644" y="615975"/>
                </a:lnTo>
                <a:lnTo>
                  <a:pt x="203504" y="614794"/>
                </a:lnTo>
                <a:lnTo>
                  <a:pt x="203365" y="613460"/>
                </a:lnTo>
                <a:lnTo>
                  <a:pt x="203085" y="612254"/>
                </a:lnTo>
                <a:lnTo>
                  <a:pt x="202946" y="610946"/>
                </a:lnTo>
                <a:lnTo>
                  <a:pt x="202666" y="609739"/>
                </a:lnTo>
                <a:lnTo>
                  <a:pt x="202526" y="608418"/>
                </a:lnTo>
                <a:lnTo>
                  <a:pt x="202247" y="607212"/>
                </a:lnTo>
                <a:lnTo>
                  <a:pt x="201968" y="605891"/>
                </a:lnTo>
                <a:lnTo>
                  <a:pt x="201688" y="604697"/>
                </a:lnTo>
                <a:lnTo>
                  <a:pt x="201409" y="603377"/>
                </a:lnTo>
                <a:lnTo>
                  <a:pt x="201117" y="602056"/>
                </a:lnTo>
                <a:lnTo>
                  <a:pt x="200837" y="600849"/>
                </a:lnTo>
                <a:lnTo>
                  <a:pt x="200418" y="599528"/>
                </a:lnTo>
                <a:lnTo>
                  <a:pt x="200139" y="598335"/>
                </a:lnTo>
                <a:lnTo>
                  <a:pt x="199720" y="597001"/>
                </a:lnTo>
                <a:lnTo>
                  <a:pt x="199301" y="595820"/>
                </a:lnTo>
                <a:lnTo>
                  <a:pt x="199021" y="594487"/>
                </a:lnTo>
                <a:lnTo>
                  <a:pt x="198589" y="593280"/>
                </a:lnTo>
                <a:lnTo>
                  <a:pt x="198183" y="591972"/>
                </a:lnTo>
                <a:lnTo>
                  <a:pt x="197764" y="590765"/>
                </a:lnTo>
                <a:lnTo>
                  <a:pt x="197332" y="589445"/>
                </a:lnTo>
                <a:lnTo>
                  <a:pt x="196773" y="588238"/>
                </a:lnTo>
                <a:lnTo>
                  <a:pt x="196354" y="586917"/>
                </a:lnTo>
                <a:lnTo>
                  <a:pt x="195795" y="585724"/>
                </a:lnTo>
                <a:lnTo>
                  <a:pt x="195376" y="584403"/>
                </a:lnTo>
                <a:lnTo>
                  <a:pt x="194818" y="583082"/>
                </a:lnTo>
                <a:lnTo>
                  <a:pt x="194386" y="581875"/>
                </a:lnTo>
                <a:lnTo>
                  <a:pt x="193827" y="580555"/>
                </a:lnTo>
                <a:lnTo>
                  <a:pt x="193268" y="579361"/>
                </a:lnTo>
                <a:lnTo>
                  <a:pt x="192709" y="578027"/>
                </a:lnTo>
                <a:lnTo>
                  <a:pt x="192151" y="576834"/>
                </a:lnTo>
                <a:lnTo>
                  <a:pt x="191592" y="575513"/>
                </a:lnTo>
                <a:lnTo>
                  <a:pt x="191020" y="574306"/>
                </a:lnTo>
                <a:lnTo>
                  <a:pt x="190461" y="572998"/>
                </a:lnTo>
                <a:lnTo>
                  <a:pt x="189903" y="571792"/>
                </a:lnTo>
                <a:lnTo>
                  <a:pt x="189344" y="570458"/>
                </a:lnTo>
                <a:lnTo>
                  <a:pt x="188645" y="569264"/>
                </a:lnTo>
                <a:lnTo>
                  <a:pt x="188074" y="567944"/>
                </a:lnTo>
                <a:lnTo>
                  <a:pt x="187515" y="566737"/>
                </a:lnTo>
                <a:lnTo>
                  <a:pt x="186956" y="565429"/>
                </a:lnTo>
                <a:lnTo>
                  <a:pt x="186258" y="564095"/>
                </a:lnTo>
                <a:lnTo>
                  <a:pt x="185699" y="562902"/>
                </a:lnTo>
                <a:lnTo>
                  <a:pt x="185127" y="561581"/>
                </a:lnTo>
                <a:lnTo>
                  <a:pt x="184429" y="560374"/>
                </a:lnTo>
                <a:lnTo>
                  <a:pt x="183870" y="559054"/>
                </a:lnTo>
                <a:lnTo>
                  <a:pt x="183311" y="557847"/>
                </a:lnTo>
                <a:lnTo>
                  <a:pt x="182613" y="556539"/>
                </a:lnTo>
                <a:lnTo>
                  <a:pt x="182054" y="555332"/>
                </a:lnTo>
                <a:lnTo>
                  <a:pt x="181356" y="554024"/>
                </a:lnTo>
                <a:lnTo>
                  <a:pt x="180784" y="552818"/>
                </a:lnTo>
                <a:lnTo>
                  <a:pt x="180225" y="551484"/>
                </a:lnTo>
                <a:lnTo>
                  <a:pt x="179527" y="550291"/>
                </a:lnTo>
                <a:lnTo>
                  <a:pt x="178968" y="548970"/>
                </a:lnTo>
                <a:lnTo>
                  <a:pt x="178409" y="547763"/>
                </a:lnTo>
                <a:lnTo>
                  <a:pt x="177698" y="546455"/>
                </a:lnTo>
                <a:lnTo>
                  <a:pt x="177139" y="545249"/>
                </a:lnTo>
                <a:lnTo>
                  <a:pt x="176580" y="543928"/>
                </a:lnTo>
                <a:lnTo>
                  <a:pt x="175882" y="542607"/>
                </a:lnTo>
                <a:lnTo>
                  <a:pt x="175310" y="541401"/>
                </a:lnTo>
                <a:lnTo>
                  <a:pt x="174612" y="540080"/>
                </a:lnTo>
                <a:lnTo>
                  <a:pt x="174053" y="538873"/>
                </a:lnTo>
                <a:lnTo>
                  <a:pt x="173494" y="537565"/>
                </a:lnTo>
                <a:lnTo>
                  <a:pt x="172796" y="536359"/>
                </a:lnTo>
                <a:lnTo>
                  <a:pt x="172224" y="535038"/>
                </a:lnTo>
                <a:lnTo>
                  <a:pt x="171526" y="533844"/>
                </a:lnTo>
                <a:lnTo>
                  <a:pt x="170967" y="532511"/>
                </a:lnTo>
                <a:lnTo>
                  <a:pt x="170268" y="531304"/>
                </a:lnTo>
                <a:lnTo>
                  <a:pt x="169710" y="529996"/>
                </a:lnTo>
                <a:lnTo>
                  <a:pt x="168998" y="528789"/>
                </a:lnTo>
                <a:lnTo>
                  <a:pt x="168440" y="527481"/>
                </a:lnTo>
                <a:lnTo>
                  <a:pt x="167741" y="526275"/>
                </a:lnTo>
                <a:lnTo>
                  <a:pt x="167043" y="524941"/>
                </a:lnTo>
                <a:lnTo>
                  <a:pt x="166484" y="523633"/>
                </a:lnTo>
                <a:lnTo>
                  <a:pt x="165785" y="522427"/>
                </a:lnTo>
                <a:lnTo>
                  <a:pt x="165074" y="521106"/>
                </a:lnTo>
                <a:lnTo>
                  <a:pt x="164376" y="519899"/>
                </a:lnTo>
                <a:lnTo>
                  <a:pt x="163817" y="518579"/>
                </a:lnTo>
                <a:lnTo>
                  <a:pt x="163118" y="517385"/>
                </a:lnTo>
                <a:lnTo>
                  <a:pt x="162407" y="516064"/>
                </a:lnTo>
                <a:lnTo>
                  <a:pt x="161709" y="514870"/>
                </a:lnTo>
                <a:lnTo>
                  <a:pt x="160870" y="513537"/>
                </a:lnTo>
                <a:lnTo>
                  <a:pt x="160172" y="512330"/>
                </a:lnTo>
                <a:lnTo>
                  <a:pt x="159461" y="511022"/>
                </a:lnTo>
                <a:lnTo>
                  <a:pt x="158762" y="509816"/>
                </a:lnTo>
                <a:lnTo>
                  <a:pt x="157924" y="508508"/>
                </a:lnTo>
                <a:lnTo>
                  <a:pt x="157226" y="507301"/>
                </a:lnTo>
                <a:lnTo>
                  <a:pt x="156387" y="505968"/>
                </a:lnTo>
                <a:lnTo>
                  <a:pt x="155689" y="504659"/>
                </a:lnTo>
                <a:lnTo>
                  <a:pt x="154838" y="503453"/>
                </a:lnTo>
                <a:lnTo>
                  <a:pt x="154000" y="502132"/>
                </a:lnTo>
                <a:lnTo>
                  <a:pt x="153162" y="500926"/>
                </a:lnTo>
                <a:lnTo>
                  <a:pt x="152311" y="499605"/>
                </a:lnTo>
                <a:lnTo>
                  <a:pt x="151472" y="498411"/>
                </a:lnTo>
                <a:lnTo>
                  <a:pt x="150634" y="497090"/>
                </a:lnTo>
                <a:lnTo>
                  <a:pt x="149644" y="495884"/>
                </a:lnTo>
                <a:lnTo>
                  <a:pt x="148805" y="494563"/>
                </a:lnTo>
                <a:lnTo>
                  <a:pt x="147828" y="493356"/>
                </a:lnTo>
                <a:lnTo>
                  <a:pt x="146850" y="492048"/>
                </a:lnTo>
                <a:lnTo>
                  <a:pt x="145872" y="490842"/>
                </a:lnTo>
                <a:lnTo>
                  <a:pt x="144881" y="489508"/>
                </a:lnTo>
                <a:lnTo>
                  <a:pt x="143903" y="488327"/>
                </a:lnTo>
                <a:lnTo>
                  <a:pt x="142925" y="486994"/>
                </a:lnTo>
                <a:lnTo>
                  <a:pt x="141795" y="485686"/>
                </a:lnTo>
                <a:lnTo>
                  <a:pt x="140817" y="484479"/>
                </a:lnTo>
                <a:lnTo>
                  <a:pt x="139687" y="483146"/>
                </a:lnTo>
                <a:lnTo>
                  <a:pt x="138569" y="481952"/>
                </a:lnTo>
                <a:lnTo>
                  <a:pt x="137452" y="480631"/>
                </a:lnTo>
                <a:lnTo>
                  <a:pt x="136182" y="479425"/>
                </a:lnTo>
                <a:lnTo>
                  <a:pt x="135064" y="478116"/>
                </a:lnTo>
                <a:lnTo>
                  <a:pt x="133807" y="476910"/>
                </a:lnTo>
                <a:lnTo>
                  <a:pt x="132537" y="475589"/>
                </a:lnTo>
                <a:lnTo>
                  <a:pt x="131279" y="474383"/>
                </a:lnTo>
                <a:lnTo>
                  <a:pt x="130022" y="473062"/>
                </a:lnTo>
                <a:lnTo>
                  <a:pt x="128612" y="471868"/>
                </a:lnTo>
                <a:lnTo>
                  <a:pt x="127215" y="470547"/>
                </a:lnTo>
                <a:lnTo>
                  <a:pt x="125806" y="469353"/>
                </a:lnTo>
                <a:lnTo>
                  <a:pt x="124409" y="468020"/>
                </a:lnTo>
                <a:lnTo>
                  <a:pt x="122859" y="466712"/>
                </a:lnTo>
                <a:lnTo>
                  <a:pt x="121323" y="465505"/>
                </a:lnTo>
                <a:lnTo>
                  <a:pt x="119773" y="464172"/>
                </a:lnTo>
                <a:lnTo>
                  <a:pt x="118237" y="462978"/>
                </a:lnTo>
                <a:lnTo>
                  <a:pt x="116560" y="461657"/>
                </a:lnTo>
                <a:lnTo>
                  <a:pt x="114871" y="460451"/>
                </a:lnTo>
                <a:lnTo>
                  <a:pt x="113042" y="459143"/>
                </a:lnTo>
                <a:lnTo>
                  <a:pt x="111366" y="457936"/>
                </a:lnTo>
                <a:lnTo>
                  <a:pt x="109537" y="456615"/>
                </a:lnTo>
                <a:lnTo>
                  <a:pt x="107581" y="455409"/>
                </a:lnTo>
                <a:lnTo>
                  <a:pt x="105613" y="454088"/>
                </a:lnTo>
                <a:lnTo>
                  <a:pt x="103644" y="452894"/>
                </a:lnTo>
                <a:lnTo>
                  <a:pt x="101688" y="451561"/>
                </a:lnTo>
                <a:lnTo>
                  <a:pt x="99580" y="450367"/>
                </a:lnTo>
                <a:lnTo>
                  <a:pt x="97332" y="449046"/>
                </a:lnTo>
                <a:lnTo>
                  <a:pt x="95237" y="447840"/>
                </a:lnTo>
                <a:lnTo>
                  <a:pt x="92849" y="446532"/>
                </a:lnTo>
                <a:lnTo>
                  <a:pt x="90614" y="445198"/>
                </a:lnTo>
                <a:lnTo>
                  <a:pt x="88226" y="443992"/>
                </a:lnTo>
                <a:lnTo>
                  <a:pt x="85839" y="442683"/>
                </a:lnTo>
                <a:lnTo>
                  <a:pt x="83312" y="441477"/>
                </a:lnTo>
                <a:lnTo>
                  <a:pt x="80784" y="440169"/>
                </a:lnTo>
                <a:lnTo>
                  <a:pt x="78257" y="438962"/>
                </a:lnTo>
                <a:lnTo>
                  <a:pt x="75603" y="437629"/>
                </a:lnTo>
                <a:lnTo>
                  <a:pt x="72936" y="436435"/>
                </a:lnTo>
                <a:lnTo>
                  <a:pt x="70129" y="435114"/>
                </a:lnTo>
                <a:lnTo>
                  <a:pt x="67462" y="433908"/>
                </a:lnTo>
                <a:lnTo>
                  <a:pt x="64655" y="432587"/>
                </a:lnTo>
                <a:lnTo>
                  <a:pt x="61849" y="431393"/>
                </a:lnTo>
                <a:lnTo>
                  <a:pt x="59055" y="430072"/>
                </a:lnTo>
                <a:lnTo>
                  <a:pt x="56108" y="428866"/>
                </a:lnTo>
                <a:lnTo>
                  <a:pt x="53301" y="427558"/>
                </a:lnTo>
                <a:lnTo>
                  <a:pt x="50355" y="426224"/>
                </a:lnTo>
                <a:lnTo>
                  <a:pt x="47548" y="425018"/>
                </a:lnTo>
                <a:lnTo>
                  <a:pt x="44742" y="423710"/>
                </a:lnTo>
                <a:lnTo>
                  <a:pt x="41795" y="422503"/>
                </a:lnTo>
                <a:lnTo>
                  <a:pt x="39001" y="421182"/>
                </a:lnTo>
                <a:lnTo>
                  <a:pt x="36182" y="419989"/>
                </a:lnTo>
                <a:lnTo>
                  <a:pt x="33528" y="418655"/>
                </a:lnTo>
                <a:lnTo>
                  <a:pt x="30721" y="417461"/>
                </a:lnTo>
                <a:lnTo>
                  <a:pt x="28194" y="416140"/>
                </a:lnTo>
                <a:lnTo>
                  <a:pt x="25527" y="414934"/>
                </a:lnTo>
                <a:lnTo>
                  <a:pt x="22999" y="413613"/>
                </a:lnTo>
                <a:lnTo>
                  <a:pt x="20624" y="412419"/>
                </a:lnTo>
                <a:lnTo>
                  <a:pt x="18237" y="411099"/>
                </a:lnTo>
                <a:lnTo>
                  <a:pt x="16129" y="409892"/>
                </a:lnTo>
                <a:lnTo>
                  <a:pt x="14033" y="408571"/>
                </a:lnTo>
                <a:lnTo>
                  <a:pt x="11925" y="407250"/>
                </a:lnTo>
                <a:lnTo>
                  <a:pt x="10109" y="406044"/>
                </a:lnTo>
                <a:lnTo>
                  <a:pt x="8420" y="404736"/>
                </a:lnTo>
                <a:lnTo>
                  <a:pt x="6743" y="403529"/>
                </a:lnTo>
                <a:lnTo>
                  <a:pt x="0" y="393446"/>
                </a:lnTo>
                <a:lnTo>
                  <a:pt x="0" y="392112"/>
                </a:lnTo>
                <a:lnTo>
                  <a:pt x="152" y="390918"/>
                </a:lnTo>
                <a:lnTo>
                  <a:pt x="571" y="389597"/>
                </a:lnTo>
                <a:lnTo>
                  <a:pt x="977" y="388277"/>
                </a:lnTo>
                <a:lnTo>
                  <a:pt x="1689" y="387070"/>
                </a:lnTo>
                <a:lnTo>
                  <a:pt x="2667" y="385749"/>
                </a:lnTo>
                <a:lnTo>
                  <a:pt x="3797" y="384556"/>
                </a:lnTo>
                <a:lnTo>
                  <a:pt x="5054" y="383222"/>
                </a:lnTo>
                <a:lnTo>
                  <a:pt x="13893" y="376986"/>
                </a:lnTo>
                <a:lnTo>
                  <a:pt x="16129" y="375666"/>
                </a:lnTo>
                <a:lnTo>
                  <a:pt x="18516" y="374472"/>
                </a:lnTo>
                <a:lnTo>
                  <a:pt x="21043" y="373138"/>
                </a:lnTo>
                <a:lnTo>
                  <a:pt x="23698" y="371944"/>
                </a:lnTo>
                <a:lnTo>
                  <a:pt x="26365" y="370624"/>
                </a:lnTo>
                <a:lnTo>
                  <a:pt x="29171" y="369417"/>
                </a:lnTo>
                <a:lnTo>
                  <a:pt x="32118" y="368096"/>
                </a:lnTo>
                <a:lnTo>
                  <a:pt x="35064" y="366776"/>
                </a:lnTo>
                <a:lnTo>
                  <a:pt x="38150" y="365582"/>
                </a:lnTo>
                <a:lnTo>
                  <a:pt x="41236" y="364248"/>
                </a:lnTo>
                <a:lnTo>
                  <a:pt x="44462" y="363054"/>
                </a:lnTo>
                <a:lnTo>
                  <a:pt x="47548" y="361734"/>
                </a:lnTo>
                <a:lnTo>
                  <a:pt x="50774" y="360527"/>
                </a:lnTo>
                <a:lnTo>
                  <a:pt x="54000" y="359219"/>
                </a:lnTo>
                <a:lnTo>
                  <a:pt x="57226" y="358013"/>
                </a:lnTo>
                <a:lnTo>
                  <a:pt x="60452" y="356679"/>
                </a:lnTo>
                <a:lnTo>
                  <a:pt x="63677" y="355498"/>
                </a:lnTo>
                <a:lnTo>
                  <a:pt x="66763" y="354164"/>
                </a:lnTo>
                <a:lnTo>
                  <a:pt x="69989" y="352958"/>
                </a:lnTo>
                <a:lnTo>
                  <a:pt x="73075" y="351650"/>
                </a:lnTo>
                <a:lnTo>
                  <a:pt x="76022" y="350443"/>
                </a:lnTo>
                <a:lnTo>
                  <a:pt x="78968" y="349123"/>
                </a:lnTo>
                <a:lnTo>
                  <a:pt x="81915" y="347802"/>
                </a:lnTo>
                <a:lnTo>
                  <a:pt x="84721" y="346595"/>
                </a:lnTo>
                <a:lnTo>
                  <a:pt x="87515" y="345274"/>
                </a:lnTo>
                <a:lnTo>
                  <a:pt x="102247" y="337705"/>
                </a:lnTo>
                <a:lnTo>
                  <a:pt x="104355" y="336524"/>
                </a:lnTo>
                <a:lnTo>
                  <a:pt x="106311" y="335191"/>
                </a:lnTo>
                <a:lnTo>
                  <a:pt x="108280" y="333984"/>
                </a:lnTo>
                <a:lnTo>
                  <a:pt x="110096" y="332676"/>
                </a:lnTo>
                <a:lnTo>
                  <a:pt x="117678" y="326301"/>
                </a:lnTo>
                <a:lnTo>
                  <a:pt x="118935" y="325107"/>
                </a:lnTo>
                <a:lnTo>
                  <a:pt x="120205" y="323786"/>
                </a:lnTo>
                <a:lnTo>
                  <a:pt x="121183" y="322580"/>
                </a:lnTo>
                <a:lnTo>
                  <a:pt x="122161" y="321259"/>
                </a:lnTo>
                <a:lnTo>
                  <a:pt x="123151" y="320065"/>
                </a:lnTo>
                <a:lnTo>
                  <a:pt x="123977" y="318731"/>
                </a:lnTo>
                <a:lnTo>
                  <a:pt x="124828" y="317538"/>
                </a:lnTo>
                <a:lnTo>
                  <a:pt x="125526" y="316217"/>
                </a:lnTo>
                <a:lnTo>
                  <a:pt x="126098" y="315010"/>
                </a:lnTo>
                <a:lnTo>
                  <a:pt x="126796" y="313702"/>
                </a:lnTo>
                <a:lnTo>
                  <a:pt x="127215" y="312496"/>
                </a:lnTo>
                <a:lnTo>
                  <a:pt x="127774" y="311162"/>
                </a:lnTo>
                <a:lnTo>
                  <a:pt x="128193" y="309854"/>
                </a:lnTo>
                <a:lnTo>
                  <a:pt x="128473" y="308648"/>
                </a:lnTo>
                <a:lnTo>
                  <a:pt x="128892" y="307327"/>
                </a:lnTo>
                <a:lnTo>
                  <a:pt x="129171" y="306133"/>
                </a:lnTo>
                <a:lnTo>
                  <a:pt x="129451" y="304800"/>
                </a:lnTo>
                <a:lnTo>
                  <a:pt x="129590" y="303606"/>
                </a:lnTo>
                <a:lnTo>
                  <a:pt x="129870" y="302285"/>
                </a:lnTo>
                <a:lnTo>
                  <a:pt x="130022" y="301091"/>
                </a:lnTo>
                <a:lnTo>
                  <a:pt x="130149" y="299758"/>
                </a:lnTo>
                <a:lnTo>
                  <a:pt x="130302" y="298564"/>
                </a:lnTo>
                <a:lnTo>
                  <a:pt x="130302" y="297243"/>
                </a:lnTo>
                <a:lnTo>
                  <a:pt x="130441" y="296037"/>
                </a:lnTo>
                <a:lnTo>
                  <a:pt x="130441" y="294728"/>
                </a:lnTo>
                <a:lnTo>
                  <a:pt x="130441" y="283311"/>
                </a:lnTo>
                <a:lnTo>
                  <a:pt x="130302" y="282105"/>
                </a:lnTo>
                <a:lnTo>
                  <a:pt x="130302" y="280784"/>
                </a:lnTo>
                <a:lnTo>
                  <a:pt x="130302" y="279577"/>
                </a:lnTo>
                <a:lnTo>
                  <a:pt x="130302" y="278269"/>
                </a:lnTo>
                <a:lnTo>
                  <a:pt x="130302" y="277063"/>
                </a:lnTo>
                <a:lnTo>
                  <a:pt x="130441" y="275742"/>
                </a:lnTo>
                <a:lnTo>
                  <a:pt x="130441" y="274548"/>
                </a:lnTo>
                <a:lnTo>
                  <a:pt x="130441" y="273215"/>
                </a:lnTo>
                <a:lnTo>
                  <a:pt x="130581" y="272008"/>
                </a:lnTo>
                <a:lnTo>
                  <a:pt x="130721" y="270700"/>
                </a:lnTo>
                <a:lnTo>
                  <a:pt x="130721" y="269367"/>
                </a:lnTo>
                <a:lnTo>
                  <a:pt x="131000" y="268185"/>
                </a:lnTo>
                <a:lnTo>
                  <a:pt x="131140" y="266852"/>
                </a:lnTo>
                <a:lnTo>
                  <a:pt x="131279" y="265645"/>
                </a:lnTo>
                <a:lnTo>
                  <a:pt x="131559" y="264337"/>
                </a:lnTo>
                <a:lnTo>
                  <a:pt x="131838" y="263131"/>
                </a:lnTo>
                <a:lnTo>
                  <a:pt x="132118" y="261810"/>
                </a:lnTo>
                <a:lnTo>
                  <a:pt x="132537" y="260604"/>
                </a:lnTo>
                <a:lnTo>
                  <a:pt x="132816" y="259283"/>
                </a:lnTo>
                <a:lnTo>
                  <a:pt x="133248" y="258089"/>
                </a:lnTo>
                <a:lnTo>
                  <a:pt x="133807" y="256768"/>
                </a:lnTo>
                <a:lnTo>
                  <a:pt x="134226" y="255574"/>
                </a:lnTo>
                <a:lnTo>
                  <a:pt x="134785" y="254241"/>
                </a:lnTo>
                <a:lnTo>
                  <a:pt x="135483" y="253034"/>
                </a:lnTo>
                <a:lnTo>
                  <a:pt x="136042" y="251726"/>
                </a:lnTo>
                <a:lnTo>
                  <a:pt x="136740" y="250393"/>
                </a:lnTo>
                <a:lnTo>
                  <a:pt x="137452" y="249212"/>
                </a:lnTo>
                <a:lnTo>
                  <a:pt x="138290" y="247878"/>
                </a:lnTo>
                <a:lnTo>
                  <a:pt x="139128" y="246672"/>
                </a:lnTo>
                <a:lnTo>
                  <a:pt x="139979" y="245364"/>
                </a:lnTo>
                <a:lnTo>
                  <a:pt x="140957" y="244157"/>
                </a:lnTo>
                <a:lnTo>
                  <a:pt x="141935" y="242836"/>
                </a:lnTo>
                <a:lnTo>
                  <a:pt x="142925" y="241630"/>
                </a:lnTo>
                <a:lnTo>
                  <a:pt x="143903" y="240309"/>
                </a:lnTo>
                <a:lnTo>
                  <a:pt x="145021" y="239115"/>
                </a:lnTo>
                <a:lnTo>
                  <a:pt x="146151" y="237794"/>
                </a:lnTo>
                <a:lnTo>
                  <a:pt x="147269" y="236588"/>
                </a:lnTo>
                <a:lnTo>
                  <a:pt x="148526" y="235267"/>
                </a:lnTo>
                <a:lnTo>
                  <a:pt x="149796" y="234061"/>
                </a:lnTo>
                <a:lnTo>
                  <a:pt x="151053" y="232752"/>
                </a:lnTo>
                <a:lnTo>
                  <a:pt x="152311" y="231419"/>
                </a:lnTo>
                <a:lnTo>
                  <a:pt x="153720" y="230225"/>
                </a:lnTo>
                <a:lnTo>
                  <a:pt x="154978" y="228904"/>
                </a:lnTo>
                <a:lnTo>
                  <a:pt x="156387" y="227698"/>
                </a:lnTo>
                <a:lnTo>
                  <a:pt x="157784" y="226390"/>
                </a:lnTo>
                <a:lnTo>
                  <a:pt x="159181" y="225183"/>
                </a:lnTo>
                <a:lnTo>
                  <a:pt x="160591" y="223850"/>
                </a:lnTo>
                <a:lnTo>
                  <a:pt x="161988" y="222656"/>
                </a:lnTo>
                <a:lnTo>
                  <a:pt x="163398" y="221335"/>
                </a:lnTo>
                <a:lnTo>
                  <a:pt x="164795" y="220129"/>
                </a:lnTo>
                <a:lnTo>
                  <a:pt x="166344" y="218821"/>
                </a:lnTo>
                <a:lnTo>
                  <a:pt x="167741" y="217614"/>
                </a:lnTo>
                <a:lnTo>
                  <a:pt x="169151" y="216293"/>
                </a:lnTo>
                <a:lnTo>
                  <a:pt x="170548" y="215087"/>
                </a:lnTo>
                <a:lnTo>
                  <a:pt x="171945" y="213766"/>
                </a:lnTo>
                <a:lnTo>
                  <a:pt x="173355" y="212572"/>
                </a:lnTo>
                <a:lnTo>
                  <a:pt x="174764" y="211239"/>
                </a:lnTo>
                <a:lnTo>
                  <a:pt x="176022" y="209931"/>
                </a:lnTo>
                <a:lnTo>
                  <a:pt x="177419" y="208724"/>
                </a:lnTo>
                <a:lnTo>
                  <a:pt x="178689" y="207416"/>
                </a:lnTo>
                <a:lnTo>
                  <a:pt x="179946" y="206209"/>
                </a:lnTo>
                <a:lnTo>
                  <a:pt x="181203" y="204876"/>
                </a:lnTo>
                <a:lnTo>
                  <a:pt x="182460" y="203682"/>
                </a:lnTo>
                <a:lnTo>
                  <a:pt x="183730" y="202361"/>
                </a:lnTo>
                <a:lnTo>
                  <a:pt x="184848" y="201155"/>
                </a:lnTo>
                <a:lnTo>
                  <a:pt x="185978" y="199847"/>
                </a:lnTo>
                <a:lnTo>
                  <a:pt x="187096" y="198640"/>
                </a:lnTo>
                <a:lnTo>
                  <a:pt x="188074" y="197319"/>
                </a:lnTo>
                <a:lnTo>
                  <a:pt x="189064" y="196113"/>
                </a:lnTo>
                <a:lnTo>
                  <a:pt x="190042" y="194792"/>
                </a:lnTo>
                <a:lnTo>
                  <a:pt x="191020" y="193598"/>
                </a:lnTo>
                <a:lnTo>
                  <a:pt x="191871" y="192265"/>
                </a:lnTo>
                <a:lnTo>
                  <a:pt x="192849" y="190957"/>
                </a:lnTo>
                <a:lnTo>
                  <a:pt x="193687" y="189750"/>
                </a:lnTo>
                <a:lnTo>
                  <a:pt x="194386" y="188429"/>
                </a:lnTo>
                <a:lnTo>
                  <a:pt x="195097" y="187236"/>
                </a:lnTo>
                <a:lnTo>
                  <a:pt x="195795" y="185902"/>
                </a:lnTo>
                <a:lnTo>
                  <a:pt x="196494" y="184696"/>
                </a:lnTo>
                <a:lnTo>
                  <a:pt x="197192" y="183388"/>
                </a:lnTo>
                <a:lnTo>
                  <a:pt x="197764" y="182181"/>
                </a:lnTo>
                <a:lnTo>
                  <a:pt x="198323" y="180873"/>
                </a:lnTo>
                <a:lnTo>
                  <a:pt x="198882" y="179666"/>
                </a:lnTo>
                <a:lnTo>
                  <a:pt x="199301" y="178333"/>
                </a:lnTo>
                <a:lnTo>
                  <a:pt x="199720" y="177139"/>
                </a:lnTo>
                <a:lnTo>
                  <a:pt x="200139" y="175818"/>
                </a:lnTo>
                <a:lnTo>
                  <a:pt x="200558" y="174612"/>
                </a:lnTo>
                <a:lnTo>
                  <a:pt x="200977" y="173291"/>
                </a:lnTo>
                <a:lnTo>
                  <a:pt x="201256" y="171970"/>
                </a:lnTo>
                <a:lnTo>
                  <a:pt x="201536" y="170776"/>
                </a:lnTo>
                <a:lnTo>
                  <a:pt x="201828" y="169456"/>
                </a:lnTo>
                <a:lnTo>
                  <a:pt x="202107" y="168262"/>
                </a:lnTo>
                <a:lnTo>
                  <a:pt x="202247" y="166928"/>
                </a:lnTo>
                <a:lnTo>
                  <a:pt x="202387" y="165722"/>
                </a:lnTo>
                <a:lnTo>
                  <a:pt x="202526" y="164414"/>
                </a:lnTo>
                <a:lnTo>
                  <a:pt x="202666" y="163207"/>
                </a:lnTo>
                <a:lnTo>
                  <a:pt x="202806" y="161899"/>
                </a:lnTo>
                <a:lnTo>
                  <a:pt x="202946" y="160693"/>
                </a:lnTo>
                <a:lnTo>
                  <a:pt x="202946" y="159359"/>
                </a:lnTo>
                <a:lnTo>
                  <a:pt x="202946" y="158165"/>
                </a:lnTo>
                <a:lnTo>
                  <a:pt x="203085" y="156845"/>
                </a:lnTo>
                <a:lnTo>
                  <a:pt x="202946" y="155638"/>
                </a:lnTo>
                <a:lnTo>
                  <a:pt x="202946" y="154317"/>
                </a:lnTo>
                <a:lnTo>
                  <a:pt x="202946" y="152996"/>
                </a:lnTo>
                <a:lnTo>
                  <a:pt x="202806" y="151803"/>
                </a:lnTo>
                <a:lnTo>
                  <a:pt x="202806" y="150482"/>
                </a:lnTo>
                <a:lnTo>
                  <a:pt x="202666" y="149275"/>
                </a:lnTo>
                <a:lnTo>
                  <a:pt x="202526" y="147955"/>
                </a:lnTo>
                <a:lnTo>
                  <a:pt x="202387" y="146761"/>
                </a:lnTo>
                <a:lnTo>
                  <a:pt x="202247" y="145440"/>
                </a:lnTo>
                <a:lnTo>
                  <a:pt x="202107" y="144233"/>
                </a:lnTo>
                <a:lnTo>
                  <a:pt x="201968" y="142913"/>
                </a:lnTo>
                <a:lnTo>
                  <a:pt x="201688" y="141706"/>
                </a:lnTo>
                <a:lnTo>
                  <a:pt x="201536" y="140385"/>
                </a:lnTo>
                <a:lnTo>
                  <a:pt x="201256" y="139192"/>
                </a:lnTo>
                <a:lnTo>
                  <a:pt x="200977" y="137871"/>
                </a:lnTo>
                <a:lnTo>
                  <a:pt x="200710" y="136664"/>
                </a:lnTo>
                <a:lnTo>
                  <a:pt x="200418" y="135343"/>
                </a:lnTo>
                <a:lnTo>
                  <a:pt x="200139" y="134137"/>
                </a:lnTo>
                <a:lnTo>
                  <a:pt x="199859" y="132816"/>
                </a:lnTo>
                <a:lnTo>
                  <a:pt x="199580" y="131495"/>
                </a:lnTo>
                <a:lnTo>
                  <a:pt x="199301" y="130302"/>
                </a:lnTo>
                <a:lnTo>
                  <a:pt x="199021" y="128981"/>
                </a:lnTo>
                <a:lnTo>
                  <a:pt x="198589" y="127787"/>
                </a:lnTo>
                <a:lnTo>
                  <a:pt x="198323" y="126453"/>
                </a:lnTo>
                <a:lnTo>
                  <a:pt x="198043" y="125260"/>
                </a:lnTo>
                <a:lnTo>
                  <a:pt x="197612" y="123939"/>
                </a:lnTo>
                <a:lnTo>
                  <a:pt x="197332" y="122732"/>
                </a:lnTo>
                <a:lnTo>
                  <a:pt x="196913" y="121412"/>
                </a:lnTo>
                <a:lnTo>
                  <a:pt x="196634" y="120205"/>
                </a:lnTo>
                <a:lnTo>
                  <a:pt x="196215" y="118884"/>
                </a:lnTo>
                <a:lnTo>
                  <a:pt x="195935" y="117690"/>
                </a:lnTo>
                <a:lnTo>
                  <a:pt x="195516" y="116370"/>
                </a:lnTo>
                <a:lnTo>
                  <a:pt x="195237" y="115163"/>
                </a:lnTo>
                <a:lnTo>
                  <a:pt x="194945" y="113842"/>
                </a:lnTo>
                <a:lnTo>
                  <a:pt x="194525" y="112522"/>
                </a:lnTo>
                <a:lnTo>
                  <a:pt x="194246" y="111328"/>
                </a:lnTo>
                <a:lnTo>
                  <a:pt x="193967" y="110007"/>
                </a:lnTo>
                <a:lnTo>
                  <a:pt x="193687" y="108800"/>
                </a:lnTo>
                <a:lnTo>
                  <a:pt x="193408" y="107480"/>
                </a:lnTo>
                <a:lnTo>
                  <a:pt x="193128" y="106286"/>
                </a:lnTo>
                <a:lnTo>
                  <a:pt x="192989" y="104965"/>
                </a:lnTo>
                <a:lnTo>
                  <a:pt x="192709" y="103759"/>
                </a:lnTo>
                <a:lnTo>
                  <a:pt x="192570" y="102438"/>
                </a:lnTo>
                <a:lnTo>
                  <a:pt x="192290" y="101244"/>
                </a:lnTo>
                <a:lnTo>
                  <a:pt x="192151" y="99910"/>
                </a:lnTo>
                <a:lnTo>
                  <a:pt x="191998" y="98717"/>
                </a:lnTo>
                <a:lnTo>
                  <a:pt x="191871" y="97396"/>
                </a:lnTo>
                <a:lnTo>
                  <a:pt x="191871" y="96189"/>
                </a:lnTo>
                <a:lnTo>
                  <a:pt x="191719" y="94869"/>
                </a:lnTo>
                <a:lnTo>
                  <a:pt x="191719" y="93548"/>
                </a:lnTo>
                <a:lnTo>
                  <a:pt x="191719" y="92341"/>
                </a:lnTo>
                <a:lnTo>
                  <a:pt x="191719" y="91020"/>
                </a:lnTo>
                <a:lnTo>
                  <a:pt x="191719" y="89827"/>
                </a:lnTo>
                <a:lnTo>
                  <a:pt x="191719" y="88506"/>
                </a:lnTo>
                <a:lnTo>
                  <a:pt x="191871" y="87312"/>
                </a:lnTo>
                <a:lnTo>
                  <a:pt x="191871" y="85991"/>
                </a:lnTo>
                <a:lnTo>
                  <a:pt x="191998" y="84785"/>
                </a:lnTo>
                <a:lnTo>
                  <a:pt x="192151" y="83464"/>
                </a:lnTo>
                <a:lnTo>
                  <a:pt x="192290" y="82257"/>
                </a:lnTo>
                <a:lnTo>
                  <a:pt x="192570" y="80937"/>
                </a:lnTo>
                <a:lnTo>
                  <a:pt x="192709" y="79743"/>
                </a:lnTo>
                <a:lnTo>
                  <a:pt x="192989" y="78422"/>
                </a:lnTo>
                <a:lnTo>
                  <a:pt x="193128" y="77216"/>
                </a:lnTo>
                <a:lnTo>
                  <a:pt x="193408" y="75895"/>
                </a:lnTo>
                <a:lnTo>
                  <a:pt x="193687" y="74574"/>
                </a:lnTo>
                <a:lnTo>
                  <a:pt x="193967" y="73367"/>
                </a:lnTo>
                <a:lnTo>
                  <a:pt x="194246" y="72047"/>
                </a:lnTo>
                <a:lnTo>
                  <a:pt x="194525" y="70853"/>
                </a:lnTo>
                <a:lnTo>
                  <a:pt x="194818" y="69532"/>
                </a:lnTo>
                <a:lnTo>
                  <a:pt x="195237" y="68326"/>
                </a:lnTo>
                <a:lnTo>
                  <a:pt x="195516" y="67005"/>
                </a:lnTo>
                <a:lnTo>
                  <a:pt x="195935" y="65811"/>
                </a:lnTo>
                <a:lnTo>
                  <a:pt x="196215" y="64490"/>
                </a:lnTo>
                <a:lnTo>
                  <a:pt x="196634" y="63284"/>
                </a:lnTo>
                <a:lnTo>
                  <a:pt x="196913" y="61963"/>
                </a:lnTo>
                <a:lnTo>
                  <a:pt x="197332" y="60769"/>
                </a:lnTo>
                <a:lnTo>
                  <a:pt x="197612" y="59448"/>
                </a:lnTo>
                <a:lnTo>
                  <a:pt x="198043" y="58242"/>
                </a:lnTo>
                <a:lnTo>
                  <a:pt x="198323" y="56921"/>
                </a:lnTo>
                <a:lnTo>
                  <a:pt x="198589" y="55600"/>
                </a:lnTo>
                <a:lnTo>
                  <a:pt x="199021" y="54394"/>
                </a:lnTo>
                <a:lnTo>
                  <a:pt x="199301" y="53073"/>
                </a:lnTo>
                <a:lnTo>
                  <a:pt x="199720" y="51866"/>
                </a:lnTo>
                <a:lnTo>
                  <a:pt x="199999" y="50546"/>
                </a:lnTo>
                <a:lnTo>
                  <a:pt x="200279" y="49352"/>
                </a:lnTo>
                <a:lnTo>
                  <a:pt x="200558" y="48031"/>
                </a:lnTo>
                <a:lnTo>
                  <a:pt x="200837" y="46837"/>
                </a:lnTo>
                <a:lnTo>
                  <a:pt x="201117" y="45516"/>
                </a:lnTo>
                <a:lnTo>
                  <a:pt x="201409" y="44310"/>
                </a:lnTo>
                <a:lnTo>
                  <a:pt x="201688" y="42989"/>
                </a:lnTo>
                <a:lnTo>
                  <a:pt x="201968" y="41795"/>
                </a:lnTo>
                <a:lnTo>
                  <a:pt x="202247" y="40474"/>
                </a:lnTo>
                <a:lnTo>
                  <a:pt x="202387" y="39268"/>
                </a:lnTo>
                <a:lnTo>
                  <a:pt x="202666" y="37947"/>
                </a:lnTo>
                <a:lnTo>
                  <a:pt x="202946" y="36741"/>
                </a:lnTo>
                <a:lnTo>
                  <a:pt x="203085" y="35420"/>
                </a:lnTo>
                <a:lnTo>
                  <a:pt x="203225" y="34099"/>
                </a:lnTo>
                <a:lnTo>
                  <a:pt x="203504" y="32905"/>
                </a:lnTo>
                <a:lnTo>
                  <a:pt x="203644" y="31584"/>
                </a:lnTo>
                <a:lnTo>
                  <a:pt x="203784" y="30378"/>
                </a:lnTo>
                <a:lnTo>
                  <a:pt x="203923" y="29057"/>
                </a:lnTo>
                <a:lnTo>
                  <a:pt x="204063" y="27851"/>
                </a:lnTo>
                <a:lnTo>
                  <a:pt x="204203" y="26530"/>
                </a:lnTo>
                <a:lnTo>
                  <a:pt x="204355" y="25336"/>
                </a:lnTo>
                <a:lnTo>
                  <a:pt x="204482" y="24015"/>
                </a:lnTo>
                <a:lnTo>
                  <a:pt x="204635" y="22809"/>
                </a:lnTo>
                <a:lnTo>
                  <a:pt x="204635" y="21488"/>
                </a:lnTo>
                <a:lnTo>
                  <a:pt x="204774" y="20294"/>
                </a:lnTo>
                <a:lnTo>
                  <a:pt x="204914" y="18973"/>
                </a:lnTo>
                <a:lnTo>
                  <a:pt x="204914" y="17767"/>
                </a:lnTo>
                <a:lnTo>
                  <a:pt x="205054" y="16446"/>
                </a:lnTo>
                <a:lnTo>
                  <a:pt x="205054" y="15125"/>
                </a:lnTo>
                <a:lnTo>
                  <a:pt x="205193" y="13919"/>
                </a:lnTo>
                <a:lnTo>
                  <a:pt x="205193" y="12598"/>
                </a:lnTo>
                <a:lnTo>
                  <a:pt x="205193" y="11404"/>
                </a:lnTo>
                <a:lnTo>
                  <a:pt x="205333" y="10083"/>
                </a:lnTo>
                <a:lnTo>
                  <a:pt x="205333" y="8877"/>
                </a:lnTo>
                <a:lnTo>
                  <a:pt x="205333" y="7556"/>
                </a:lnTo>
                <a:lnTo>
                  <a:pt x="205333" y="6350"/>
                </a:lnTo>
                <a:lnTo>
                  <a:pt x="205473" y="5029"/>
                </a:lnTo>
                <a:lnTo>
                  <a:pt x="205473" y="3835"/>
                </a:lnTo>
                <a:lnTo>
                  <a:pt x="205473" y="2514"/>
                </a:lnTo>
                <a:lnTo>
                  <a:pt x="205473" y="1320"/>
                </a:lnTo>
                <a:lnTo>
                  <a:pt x="205473" y="0"/>
                </a:lnTo>
                <a:lnTo>
                  <a:pt x="205892" y="0"/>
                </a:lnTo>
                <a:lnTo>
                  <a:pt x="205892" y="1320"/>
                </a:lnTo>
                <a:lnTo>
                  <a:pt x="205892" y="2514"/>
                </a:lnTo>
                <a:lnTo>
                  <a:pt x="205892" y="3835"/>
                </a:lnTo>
                <a:lnTo>
                  <a:pt x="205892" y="5029"/>
                </a:lnTo>
                <a:lnTo>
                  <a:pt x="206032" y="6350"/>
                </a:lnTo>
                <a:lnTo>
                  <a:pt x="206032" y="7556"/>
                </a:lnTo>
                <a:lnTo>
                  <a:pt x="206032" y="8877"/>
                </a:lnTo>
                <a:lnTo>
                  <a:pt x="206032" y="10083"/>
                </a:lnTo>
                <a:lnTo>
                  <a:pt x="206171" y="11404"/>
                </a:lnTo>
                <a:lnTo>
                  <a:pt x="206171" y="12598"/>
                </a:lnTo>
                <a:lnTo>
                  <a:pt x="206171" y="13919"/>
                </a:lnTo>
                <a:lnTo>
                  <a:pt x="206311" y="15125"/>
                </a:lnTo>
                <a:lnTo>
                  <a:pt x="206311" y="16446"/>
                </a:lnTo>
                <a:lnTo>
                  <a:pt x="206451" y="17767"/>
                </a:lnTo>
                <a:lnTo>
                  <a:pt x="206451" y="18973"/>
                </a:lnTo>
                <a:lnTo>
                  <a:pt x="206590" y="20294"/>
                </a:lnTo>
                <a:lnTo>
                  <a:pt x="206730" y="21488"/>
                </a:lnTo>
                <a:lnTo>
                  <a:pt x="206730" y="22809"/>
                </a:lnTo>
                <a:lnTo>
                  <a:pt x="206870" y="24015"/>
                </a:lnTo>
                <a:lnTo>
                  <a:pt x="207010" y="25336"/>
                </a:lnTo>
                <a:lnTo>
                  <a:pt x="207149" y="26530"/>
                </a:lnTo>
                <a:lnTo>
                  <a:pt x="207302" y="27851"/>
                </a:lnTo>
                <a:lnTo>
                  <a:pt x="207429" y="29057"/>
                </a:lnTo>
                <a:lnTo>
                  <a:pt x="207581" y="30378"/>
                </a:lnTo>
                <a:lnTo>
                  <a:pt x="207708" y="31584"/>
                </a:lnTo>
                <a:lnTo>
                  <a:pt x="207848" y="32905"/>
                </a:lnTo>
                <a:lnTo>
                  <a:pt x="208127" y="34099"/>
                </a:lnTo>
                <a:lnTo>
                  <a:pt x="208280" y="35420"/>
                </a:lnTo>
                <a:lnTo>
                  <a:pt x="208419" y="36741"/>
                </a:lnTo>
                <a:lnTo>
                  <a:pt x="208699" y="37947"/>
                </a:lnTo>
                <a:lnTo>
                  <a:pt x="208978" y="39268"/>
                </a:lnTo>
                <a:lnTo>
                  <a:pt x="209118" y="40474"/>
                </a:lnTo>
                <a:lnTo>
                  <a:pt x="209397" y="41795"/>
                </a:lnTo>
                <a:lnTo>
                  <a:pt x="209677" y="42989"/>
                </a:lnTo>
                <a:lnTo>
                  <a:pt x="209956" y="44310"/>
                </a:lnTo>
                <a:lnTo>
                  <a:pt x="210235" y="45516"/>
                </a:lnTo>
                <a:lnTo>
                  <a:pt x="210515" y="46837"/>
                </a:lnTo>
                <a:lnTo>
                  <a:pt x="210794" y="48031"/>
                </a:lnTo>
                <a:lnTo>
                  <a:pt x="211074" y="49352"/>
                </a:lnTo>
                <a:lnTo>
                  <a:pt x="211366" y="50546"/>
                </a:lnTo>
                <a:lnTo>
                  <a:pt x="211645" y="51866"/>
                </a:lnTo>
                <a:lnTo>
                  <a:pt x="212064" y="53073"/>
                </a:lnTo>
                <a:lnTo>
                  <a:pt x="212344" y="54394"/>
                </a:lnTo>
                <a:lnTo>
                  <a:pt x="212763" y="55600"/>
                </a:lnTo>
                <a:lnTo>
                  <a:pt x="213042" y="56921"/>
                </a:lnTo>
                <a:lnTo>
                  <a:pt x="213321" y="58242"/>
                </a:lnTo>
                <a:lnTo>
                  <a:pt x="213741" y="59448"/>
                </a:lnTo>
                <a:lnTo>
                  <a:pt x="214020" y="60769"/>
                </a:lnTo>
                <a:lnTo>
                  <a:pt x="214452" y="61963"/>
                </a:lnTo>
                <a:lnTo>
                  <a:pt x="214731" y="63284"/>
                </a:lnTo>
                <a:lnTo>
                  <a:pt x="215150" y="64490"/>
                </a:lnTo>
                <a:lnTo>
                  <a:pt x="215430" y="65811"/>
                </a:lnTo>
                <a:lnTo>
                  <a:pt x="215849" y="67005"/>
                </a:lnTo>
                <a:lnTo>
                  <a:pt x="216128" y="68326"/>
                </a:lnTo>
                <a:lnTo>
                  <a:pt x="216408" y="69532"/>
                </a:lnTo>
                <a:lnTo>
                  <a:pt x="216839" y="70853"/>
                </a:lnTo>
                <a:lnTo>
                  <a:pt x="217119" y="72047"/>
                </a:lnTo>
                <a:lnTo>
                  <a:pt x="217385" y="73367"/>
                </a:lnTo>
                <a:lnTo>
                  <a:pt x="217665" y="74574"/>
                </a:lnTo>
                <a:lnTo>
                  <a:pt x="217957" y="75895"/>
                </a:lnTo>
                <a:lnTo>
                  <a:pt x="218236" y="77216"/>
                </a:lnTo>
                <a:lnTo>
                  <a:pt x="218376" y="78422"/>
                </a:lnTo>
                <a:lnTo>
                  <a:pt x="218655" y="79743"/>
                </a:lnTo>
                <a:lnTo>
                  <a:pt x="218795" y="80937"/>
                </a:lnTo>
                <a:lnTo>
                  <a:pt x="219075" y="82257"/>
                </a:lnTo>
                <a:lnTo>
                  <a:pt x="219214" y="83464"/>
                </a:lnTo>
                <a:lnTo>
                  <a:pt x="219354" y="84785"/>
                </a:lnTo>
                <a:lnTo>
                  <a:pt x="219494" y="85991"/>
                </a:lnTo>
                <a:lnTo>
                  <a:pt x="219494" y="87312"/>
                </a:lnTo>
                <a:lnTo>
                  <a:pt x="219633" y="88506"/>
                </a:lnTo>
                <a:lnTo>
                  <a:pt x="219633" y="89827"/>
                </a:lnTo>
                <a:lnTo>
                  <a:pt x="219633" y="91020"/>
                </a:lnTo>
                <a:lnTo>
                  <a:pt x="219633" y="92341"/>
                </a:lnTo>
                <a:lnTo>
                  <a:pt x="219633" y="93548"/>
                </a:lnTo>
                <a:lnTo>
                  <a:pt x="219633" y="94869"/>
                </a:lnTo>
                <a:lnTo>
                  <a:pt x="219494" y="96189"/>
                </a:lnTo>
                <a:lnTo>
                  <a:pt x="219494" y="97396"/>
                </a:lnTo>
                <a:lnTo>
                  <a:pt x="219354" y="98717"/>
                </a:lnTo>
                <a:lnTo>
                  <a:pt x="219214" y="99910"/>
                </a:lnTo>
                <a:lnTo>
                  <a:pt x="219075" y="101244"/>
                </a:lnTo>
                <a:lnTo>
                  <a:pt x="218795" y="102438"/>
                </a:lnTo>
                <a:lnTo>
                  <a:pt x="218655" y="103759"/>
                </a:lnTo>
                <a:lnTo>
                  <a:pt x="218376" y="104965"/>
                </a:lnTo>
                <a:lnTo>
                  <a:pt x="218236" y="106286"/>
                </a:lnTo>
                <a:lnTo>
                  <a:pt x="217957" y="107480"/>
                </a:lnTo>
                <a:lnTo>
                  <a:pt x="217665" y="108800"/>
                </a:lnTo>
                <a:lnTo>
                  <a:pt x="217385" y="110007"/>
                </a:lnTo>
                <a:lnTo>
                  <a:pt x="217119" y="111328"/>
                </a:lnTo>
                <a:lnTo>
                  <a:pt x="216839" y="112522"/>
                </a:lnTo>
                <a:lnTo>
                  <a:pt x="216408" y="113842"/>
                </a:lnTo>
                <a:lnTo>
                  <a:pt x="216128" y="115163"/>
                </a:lnTo>
                <a:lnTo>
                  <a:pt x="215849" y="116370"/>
                </a:lnTo>
                <a:lnTo>
                  <a:pt x="215430" y="117690"/>
                </a:lnTo>
                <a:lnTo>
                  <a:pt x="215150" y="118884"/>
                </a:lnTo>
                <a:lnTo>
                  <a:pt x="214731" y="120205"/>
                </a:lnTo>
                <a:lnTo>
                  <a:pt x="214452" y="121412"/>
                </a:lnTo>
                <a:lnTo>
                  <a:pt x="214020" y="122732"/>
                </a:lnTo>
                <a:lnTo>
                  <a:pt x="213741" y="123939"/>
                </a:lnTo>
                <a:lnTo>
                  <a:pt x="213321" y="125260"/>
                </a:lnTo>
                <a:lnTo>
                  <a:pt x="213042" y="126453"/>
                </a:lnTo>
                <a:lnTo>
                  <a:pt x="212763" y="127787"/>
                </a:lnTo>
                <a:lnTo>
                  <a:pt x="212344" y="128981"/>
                </a:lnTo>
                <a:lnTo>
                  <a:pt x="212064" y="130302"/>
                </a:lnTo>
                <a:lnTo>
                  <a:pt x="211785" y="131495"/>
                </a:lnTo>
                <a:lnTo>
                  <a:pt x="211505" y="132816"/>
                </a:lnTo>
                <a:lnTo>
                  <a:pt x="211226" y="134137"/>
                </a:lnTo>
                <a:lnTo>
                  <a:pt x="210947" y="135343"/>
                </a:lnTo>
                <a:lnTo>
                  <a:pt x="210654" y="136664"/>
                </a:lnTo>
                <a:lnTo>
                  <a:pt x="210375" y="137871"/>
                </a:lnTo>
                <a:lnTo>
                  <a:pt x="210096" y="139192"/>
                </a:lnTo>
                <a:lnTo>
                  <a:pt x="209816" y="140385"/>
                </a:lnTo>
                <a:lnTo>
                  <a:pt x="209677" y="141706"/>
                </a:lnTo>
                <a:lnTo>
                  <a:pt x="209397" y="142913"/>
                </a:lnTo>
                <a:lnTo>
                  <a:pt x="209257" y="144233"/>
                </a:lnTo>
                <a:lnTo>
                  <a:pt x="209118" y="145440"/>
                </a:lnTo>
                <a:lnTo>
                  <a:pt x="208978" y="146761"/>
                </a:lnTo>
                <a:lnTo>
                  <a:pt x="208838" y="147955"/>
                </a:lnTo>
                <a:lnTo>
                  <a:pt x="208699" y="149275"/>
                </a:lnTo>
                <a:lnTo>
                  <a:pt x="208559" y="150482"/>
                </a:lnTo>
                <a:lnTo>
                  <a:pt x="208419" y="151803"/>
                </a:lnTo>
                <a:lnTo>
                  <a:pt x="208419" y="152996"/>
                </a:lnTo>
                <a:lnTo>
                  <a:pt x="208419" y="154317"/>
                </a:lnTo>
                <a:lnTo>
                  <a:pt x="208419" y="155638"/>
                </a:lnTo>
                <a:lnTo>
                  <a:pt x="208280" y="156845"/>
                </a:lnTo>
                <a:lnTo>
                  <a:pt x="208419" y="158165"/>
                </a:lnTo>
                <a:lnTo>
                  <a:pt x="208419" y="159359"/>
                </a:lnTo>
                <a:lnTo>
                  <a:pt x="208419" y="160693"/>
                </a:lnTo>
                <a:lnTo>
                  <a:pt x="208559" y="161899"/>
                </a:lnTo>
                <a:lnTo>
                  <a:pt x="208699" y="163207"/>
                </a:lnTo>
                <a:lnTo>
                  <a:pt x="208838" y="164414"/>
                </a:lnTo>
                <a:lnTo>
                  <a:pt x="208978" y="165722"/>
                </a:lnTo>
                <a:lnTo>
                  <a:pt x="209118" y="166928"/>
                </a:lnTo>
                <a:lnTo>
                  <a:pt x="209257" y="168262"/>
                </a:lnTo>
                <a:lnTo>
                  <a:pt x="209537" y="169456"/>
                </a:lnTo>
                <a:lnTo>
                  <a:pt x="209816" y="170776"/>
                </a:lnTo>
                <a:lnTo>
                  <a:pt x="210096" y="171970"/>
                </a:lnTo>
                <a:lnTo>
                  <a:pt x="210375" y="173291"/>
                </a:lnTo>
                <a:lnTo>
                  <a:pt x="210794" y="174612"/>
                </a:lnTo>
                <a:lnTo>
                  <a:pt x="211226" y="175818"/>
                </a:lnTo>
                <a:lnTo>
                  <a:pt x="211645" y="177139"/>
                </a:lnTo>
                <a:lnTo>
                  <a:pt x="212064" y="178333"/>
                </a:lnTo>
                <a:lnTo>
                  <a:pt x="212483" y="179666"/>
                </a:lnTo>
                <a:lnTo>
                  <a:pt x="213042" y="180873"/>
                </a:lnTo>
                <a:lnTo>
                  <a:pt x="213601" y="182181"/>
                </a:lnTo>
                <a:lnTo>
                  <a:pt x="214172" y="183388"/>
                </a:lnTo>
                <a:lnTo>
                  <a:pt x="214871" y="184696"/>
                </a:lnTo>
                <a:lnTo>
                  <a:pt x="215569" y="185902"/>
                </a:lnTo>
                <a:lnTo>
                  <a:pt x="216268" y="187236"/>
                </a:lnTo>
                <a:lnTo>
                  <a:pt x="216966" y="188429"/>
                </a:lnTo>
                <a:lnTo>
                  <a:pt x="217665" y="189750"/>
                </a:lnTo>
                <a:lnTo>
                  <a:pt x="218516" y="190957"/>
                </a:lnTo>
                <a:lnTo>
                  <a:pt x="219494" y="192265"/>
                </a:lnTo>
                <a:lnTo>
                  <a:pt x="220332" y="193598"/>
                </a:lnTo>
                <a:lnTo>
                  <a:pt x="221322" y="194792"/>
                </a:lnTo>
                <a:lnTo>
                  <a:pt x="222300" y="196113"/>
                </a:lnTo>
                <a:lnTo>
                  <a:pt x="223278" y="197319"/>
                </a:lnTo>
                <a:lnTo>
                  <a:pt x="224256" y="198640"/>
                </a:lnTo>
                <a:lnTo>
                  <a:pt x="225386" y="199847"/>
                </a:lnTo>
                <a:lnTo>
                  <a:pt x="226504" y="201155"/>
                </a:lnTo>
                <a:lnTo>
                  <a:pt x="227634" y="202361"/>
                </a:lnTo>
                <a:lnTo>
                  <a:pt x="228892" y="203682"/>
                </a:lnTo>
                <a:lnTo>
                  <a:pt x="230149" y="204876"/>
                </a:lnTo>
                <a:lnTo>
                  <a:pt x="231419" y="206209"/>
                </a:lnTo>
                <a:lnTo>
                  <a:pt x="232676" y="207416"/>
                </a:lnTo>
                <a:lnTo>
                  <a:pt x="233946" y="208724"/>
                </a:lnTo>
                <a:lnTo>
                  <a:pt x="235343" y="209931"/>
                </a:lnTo>
                <a:lnTo>
                  <a:pt x="236613" y="211239"/>
                </a:lnTo>
                <a:lnTo>
                  <a:pt x="238010" y="212572"/>
                </a:lnTo>
                <a:lnTo>
                  <a:pt x="239407" y="213766"/>
                </a:lnTo>
                <a:lnTo>
                  <a:pt x="240817" y="215087"/>
                </a:lnTo>
                <a:lnTo>
                  <a:pt x="242214" y="216293"/>
                </a:lnTo>
                <a:lnTo>
                  <a:pt x="243611" y="217614"/>
                </a:lnTo>
                <a:lnTo>
                  <a:pt x="245021" y="218821"/>
                </a:lnTo>
                <a:lnTo>
                  <a:pt x="246557" y="220129"/>
                </a:lnTo>
                <a:lnTo>
                  <a:pt x="247967" y="221335"/>
                </a:lnTo>
                <a:lnTo>
                  <a:pt x="249377" y="222656"/>
                </a:lnTo>
                <a:lnTo>
                  <a:pt x="250774" y="223850"/>
                </a:lnTo>
                <a:lnTo>
                  <a:pt x="252171" y="225183"/>
                </a:lnTo>
                <a:lnTo>
                  <a:pt x="253580" y="226390"/>
                </a:lnTo>
                <a:lnTo>
                  <a:pt x="254977" y="227698"/>
                </a:lnTo>
                <a:lnTo>
                  <a:pt x="256374" y="228904"/>
                </a:lnTo>
                <a:lnTo>
                  <a:pt x="257644" y="230225"/>
                </a:lnTo>
                <a:lnTo>
                  <a:pt x="259041" y="231419"/>
                </a:lnTo>
                <a:lnTo>
                  <a:pt x="260311" y="232752"/>
                </a:lnTo>
                <a:lnTo>
                  <a:pt x="261569" y="234061"/>
                </a:lnTo>
                <a:lnTo>
                  <a:pt x="262839" y="235267"/>
                </a:lnTo>
                <a:lnTo>
                  <a:pt x="264096" y="236588"/>
                </a:lnTo>
                <a:lnTo>
                  <a:pt x="265214" y="237794"/>
                </a:lnTo>
                <a:lnTo>
                  <a:pt x="266331" y="239115"/>
                </a:lnTo>
                <a:lnTo>
                  <a:pt x="267462" y="240309"/>
                </a:lnTo>
                <a:lnTo>
                  <a:pt x="268439" y="241630"/>
                </a:lnTo>
                <a:lnTo>
                  <a:pt x="269430" y="242836"/>
                </a:lnTo>
                <a:lnTo>
                  <a:pt x="270408" y="244157"/>
                </a:lnTo>
                <a:lnTo>
                  <a:pt x="271386" y="245364"/>
                </a:lnTo>
                <a:lnTo>
                  <a:pt x="272224" y="246672"/>
                </a:lnTo>
                <a:lnTo>
                  <a:pt x="273075" y="247878"/>
                </a:lnTo>
                <a:lnTo>
                  <a:pt x="273913" y="249212"/>
                </a:lnTo>
                <a:lnTo>
                  <a:pt x="274612" y="250393"/>
                </a:lnTo>
                <a:lnTo>
                  <a:pt x="275323" y="251726"/>
                </a:lnTo>
                <a:lnTo>
                  <a:pt x="275869" y="253034"/>
                </a:lnTo>
                <a:lnTo>
                  <a:pt x="276580" y="254241"/>
                </a:lnTo>
                <a:lnTo>
                  <a:pt x="277139" y="255574"/>
                </a:lnTo>
                <a:lnTo>
                  <a:pt x="277558" y="256768"/>
                </a:lnTo>
                <a:lnTo>
                  <a:pt x="278117" y="258089"/>
                </a:lnTo>
                <a:lnTo>
                  <a:pt x="278536" y="259283"/>
                </a:lnTo>
                <a:lnTo>
                  <a:pt x="278815" y="260604"/>
                </a:lnTo>
                <a:lnTo>
                  <a:pt x="279247" y="261810"/>
                </a:lnTo>
                <a:lnTo>
                  <a:pt x="279527" y="263131"/>
                </a:lnTo>
                <a:lnTo>
                  <a:pt x="279806" y="264337"/>
                </a:lnTo>
                <a:lnTo>
                  <a:pt x="280085" y="265645"/>
                </a:lnTo>
                <a:lnTo>
                  <a:pt x="280225" y="266852"/>
                </a:lnTo>
                <a:lnTo>
                  <a:pt x="280365" y="268185"/>
                </a:lnTo>
                <a:lnTo>
                  <a:pt x="280504" y="269367"/>
                </a:lnTo>
                <a:lnTo>
                  <a:pt x="280644" y="270700"/>
                </a:lnTo>
                <a:lnTo>
                  <a:pt x="280784" y="272008"/>
                </a:lnTo>
                <a:lnTo>
                  <a:pt x="280924" y="273215"/>
                </a:lnTo>
                <a:lnTo>
                  <a:pt x="280924" y="274548"/>
                </a:lnTo>
                <a:lnTo>
                  <a:pt x="280924" y="275742"/>
                </a:lnTo>
                <a:lnTo>
                  <a:pt x="281063" y="277063"/>
                </a:lnTo>
                <a:lnTo>
                  <a:pt x="281063" y="278269"/>
                </a:lnTo>
                <a:lnTo>
                  <a:pt x="281063" y="279577"/>
                </a:lnTo>
                <a:lnTo>
                  <a:pt x="281063" y="280784"/>
                </a:lnTo>
                <a:lnTo>
                  <a:pt x="281063" y="282105"/>
                </a:lnTo>
                <a:lnTo>
                  <a:pt x="280924" y="283311"/>
                </a:lnTo>
                <a:lnTo>
                  <a:pt x="280924" y="296037"/>
                </a:lnTo>
                <a:lnTo>
                  <a:pt x="281063" y="297243"/>
                </a:lnTo>
                <a:lnTo>
                  <a:pt x="281063" y="298564"/>
                </a:lnTo>
                <a:lnTo>
                  <a:pt x="281203" y="299758"/>
                </a:lnTo>
                <a:lnTo>
                  <a:pt x="281343" y="301091"/>
                </a:lnTo>
                <a:lnTo>
                  <a:pt x="281482" y="302285"/>
                </a:lnTo>
                <a:lnTo>
                  <a:pt x="281762" y="303606"/>
                </a:lnTo>
                <a:lnTo>
                  <a:pt x="281914" y="304800"/>
                </a:lnTo>
                <a:lnTo>
                  <a:pt x="282194" y="306133"/>
                </a:lnTo>
                <a:lnTo>
                  <a:pt x="282460" y="307327"/>
                </a:lnTo>
                <a:lnTo>
                  <a:pt x="282740" y="308648"/>
                </a:lnTo>
                <a:lnTo>
                  <a:pt x="283171" y="309854"/>
                </a:lnTo>
                <a:lnTo>
                  <a:pt x="283591" y="311162"/>
                </a:lnTo>
                <a:lnTo>
                  <a:pt x="284149" y="312496"/>
                </a:lnTo>
                <a:lnTo>
                  <a:pt x="284568" y="313702"/>
                </a:lnTo>
                <a:lnTo>
                  <a:pt x="285280" y="315010"/>
                </a:lnTo>
                <a:lnTo>
                  <a:pt x="285838" y="316217"/>
                </a:lnTo>
                <a:lnTo>
                  <a:pt x="286537" y="317538"/>
                </a:lnTo>
                <a:lnTo>
                  <a:pt x="287375" y="318731"/>
                </a:lnTo>
                <a:lnTo>
                  <a:pt x="288213" y="320065"/>
                </a:lnTo>
                <a:lnTo>
                  <a:pt x="289204" y="321259"/>
                </a:lnTo>
                <a:lnTo>
                  <a:pt x="290182" y="322580"/>
                </a:lnTo>
                <a:lnTo>
                  <a:pt x="291160" y="323786"/>
                </a:lnTo>
                <a:lnTo>
                  <a:pt x="292430" y="325107"/>
                </a:lnTo>
                <a:lnTo>
                  <a:pt x="293687" y="326301"/>
                </a:lnTo>
                <a:lnTo>
                  <a:pt x="294944" y="327621"/>
                </a:lnTo>
                <a:lnTo>
                  <a:pt x="296354" y="328828"/>
                </a:lnTo>
                <a:lnTo>
                  <a:pt x="297891" y="330149"/>
                </a:lnTo>
                <a:lnTo>
                  <a:pt x="299580" y="331470"/>
                </a:lnTo>
                <a:lnTo>
                  <a:pt x="301256" y="332676"/>
                </a:lnTo>
                <a:lnTo>
                  <a:pt x="303085" y="333984"/>
                </a:lnTo>
                <a:lnTo>
                  <a:pt x="305041" y="335191"/>
                </a:lnTo>
                <a:lnTo>
                  <a:pt x="307009" y="336524"/>
                </a:lnTo>
                <a:lnTo>
                  <a:pt x="309118" y="337705"/>
                </a:lnTo>
                <a:lnTo>
                  <a:pt x="311353" y="339039"/>
                </a:lnTo>
                <a:lnTo>
                  <a:pt x="313601" y="340245"/>
                </a:lnTo>
                <a:lnTo>
                  <a:pt x="315988" y="341553"/>
                </a:lnTo>
                <a:lnTo>
                  <a:pt x="318516" y="342760"/>
                </a:lnTo>
                <a:lnTo>
                  <a:pt x="321170" y="344081"/>
                </a:lnTo>
                <a:lnTo>
                  <a:pt x="323837" y="345274"/>
                </a:lnTo>
                <a:lnTo>
                  <a:pt x="326644" y="346595"/>
                </a:lnTo>
                <a:lnTo>
                  <a:pt x="329450" y="347802"/>
                </a:lnTo>
                <a:lnTo>
                  <a:pt x="332397" y="349123"/>
                </a:lnTo>
                <a:lnTo>
                  <a:pt x="335343" y="350443"/>
                </a:lnTo>
                <a:lnTo>
                  <a:pt x="338289" y="351650"/>
                </a:lnTo>
                <a:lnTo>
                  <a:pt x="341376" y="352958"/>
                </a:lnTo>
                <a:lnTo>
                  <a:pt x="344601" y="354164"/>
                </a:lnTo>
                <a:lnTo>
                  <a:pt x="347687" y="355498"/>
                </a:lnTo>
                <a:lnTo>
                  <a:pt x="350913" y="356679"/>
                </a:lnTo>
                <a:lnTo>
                  <a:pt x="354139" y="358013"/>
                </a:lnTo>
                <a:lnTo>
                  <a:pt x="357352" y="359219"/>
                </a:lnTo>
                <a:lnTo>
                  <a:pt x="360591" y="360527"/>
                </a:lnTo>
                <a:lnTo>
                  <a:pt x="363816" y="361734"/>
                </a:lnTo>
                <a:lnTo>
                  <a:pt x="366890" y="363054"/>
                </a:lnTo>
                <a:lnTo>
                  <a:pt x="370128" y="364248"/>
                </a:lnTo>
                <a:lnTo>
                  <a:pt x="373214" y="365582"/>
                </a:lnTo>
                <a:lnTo>
                  <a:pt x="376301" y="366776"/>
                </a:lnTo>
                <a:lnTo>
                  <a:pt x="379247" y="368096"/>
                </a:lnTo>
                <a:lnTo>
                  <a:pt x="382193" y="369417"/>
                </a:lnTo>
                <a:lnTo>
                  <a:pt x="384987" y="370624"/>
                </a:lnTo>
                <a:lnTo>
                  <a:pt x="387654" y="371944"/>
                </a:lnTo>
                <a:lnTo>
                  <a:pt x="390321" y="373138"/>
                </a:lnTo>
                <a:lnTo>
                  <a:pt x="392849" y="374472"/>
                </a:lnTo>
                <a:lnTo>
                  <a:pt x="395224" y="375666"/>
                </a:lnTo>
                <a:lnTo>
                  <a:pt x="397471" y="376986"/>
                </a:lnTo>
                <a:lnTo>
                  <a:pt x="399580" y="378193"/>
                </a:lnTo>
                <a:lnTo>
                  <a:pt x="410794" y="389597"/>
                </a:lnTo>
                <a:lnTo>
                  <a:pt x="411213" y="390918"/>
                </a:lnTo>
                <a:lnTo>
                  <a:pt x="411353" y="392112"/>
                </a:lnTo>
                <a:lnTo>
                  <a:pt x="411353" y="393446"/>
                </a:lnTo>
                <a:lnTo>
                  <a:pt x="402945" y="404736"/>
                </a:lnTo>
                <a:lnTo>
                  <a:pt x="401269" y="406044"/>
                </a:lnTo>
                <a:lnTo>
                  <a:pt x="388353" y="413613"/>
                </a:lnTo>
                <a:lnTo>
                  <a:pt x="385838" y="414934"/>
                </a:lnTo>
                <a:lnTo>
                  <a:pt x="383171" y="416140"/>
                </a:lnTo>
                <a:lnTo>
                  <a:pt x="380644" y="417461"/>
                </a:lnTo>
                <a:lnTo>
                  <a:pt x="377837" y="418655"/>
                </a:lnTo>
                <a:lnTo>
                  <a:pt x="375170" y="419989"/>
                </a:lnTo>
                <a:lnTo>
                  <a:pt x="372364" y="421182"/>
                </a:lnTo>
                <a:lnTo>
                  <a:pt x="369557" y="422503"/>
                </a:lnTo>
                <a:lnTo>
                  <a:pt x="366610" y="423710"/>
                </a:lnTo>
                <a:lnTo>
                  <a:pt x="363816" y="425018"/>
                </a:lnTo>
                <a:lnTo>
                  <a:pt x="360870" y="426224"/>
                </a:lnTo>
                <a:lnTo>
                  <a:pt x="358063" y="427558"/>
                </a:lnTo>
                <a:lnTo>
                  <a:pt x="355257" y="428866"/>
                </a:lnTo>
                <a:lnTo>
                  <a:pt x="352310" y="430072"/>
                </a:lnTo>
                <a:lnTo>
                  <a:pt x="349504" y="431393"/>
                </a:lnTo>
                <a:lnTo>
                  <a:pt x="346710" y="432587"/>
                </a:lnTo>
                <a:lnTo>
                  <a:pt x="343890" y="433908"/>
                </a:lnTo>
                <a:lnTo>
                  <a:pt x="341236" y="435114"/>
                </a:lnTo>
                <a:lnTo>
                  <a:pt x="338429" y="436435"/>
                </a:lnTo>
                <a:lnTo>
                  <a:pt x="335762" y="437629"/>
                </a:lnTo>
                <a:lnTo>
                  <a:pt x="333095" y="438962"/>
                </a:lnTo>
                <a:lnTo>
                  <a:pt x="330581" y="440169"/>
                </a:lnTo>
                <a:lnTo>
                  <a:pt x="328053" y="441477"/>
                </a:lnTo>
                <a:lnTo>
                  <a:pt x="325526" y="442683"/>
                </a:lnTo>
                <a:lnTo>
                  <a:pt x="323138" y="443992"/>
                </a:lnTo>
                <a:lnTo>
                  <a:pt x="320763" y="445198"/>
                </a:lnTo>
                <a:lnTo>
                  <a:pt x="318516" y="446532"/>
                </a:lnTo>
                <a:lnTo>
                  <a:pt x="316128" y="447840"/>
                </a:lnTo>
                <a:lnTo>
                  <a:pt x="314020" y="449046"/>
                </a:lnTo>
                <a:lnTo>
                  <a:pt x="311785" y="450367"/>
                </a:lnTo>
                <a:lnTo>
                  <a:pt x="309676" y="451561"/>
                </a:lnTo>
                <a:lnTo>
                  <a:pt x="307708" y="452894"/>
                </a:lnTo>
                <a:lnTo>
                  <a:pt x="305752" y="454088"/>
                </a:lnTo>
                <a:lnTo>
                  <a:pt x="303784" y="455409"/>
                </a:lnTo>
                <a:lnTo>
                  <a:pt x="301815" y="456615"/>
                </a:lnTo>
                <a:lnTo>
                  <a:pt x="299999" y="457936"/>
                </a:lnTo>
                <a:lnTo>
                  <a:pt x="298323" y="459143"/>
                </a:lnTo>
                <a:lnTo>
                  <a:pt x="296494" y="460451"/>
                </a:lnTo>
                <a:lnTo>
                  <a:pt x="294805" y="461657"/>
                </a:lnTo>
                <a:lnTo>
                  <a:pt x="293128" y="462978"/>
                </a:lnTo>
                <a:lnTo>
                  <a:pt x="291579" y="464172"/>
                </a:lnTo>
                <a:lnTo>
                  <a:pt x="290042" y="465505"/>
                </a:lnTo>
                <a:lnTo>
                  <a:pt x="288505" y="466712"/>
                </a:lnTo>
                <a:lnTo>
                  <a:pt x="286956" y="468020"/>
                </a:lnTo>
                <a:lnTo>
                  <a:pt x="285559" y="469353"/>
                </a:lnTo>
                <a:lnTo>
                  <a:pt x="284149" y="470547"/>
                </a:lnTo>
                <a:lnTo>
                  <a:pt x="282740" y="471868"/>
                </a:lnTo>
                <a:lnTo>
                  <a:pt x="281343" y="473062"/>
                </a:lnTo>
                <a:lnTo>
                  <a:pt x="280085" y="474383"/>
                </a:lnTo>
                <a:lnTo>
                  <a:pt x="278815" y="475589"/>
                </a:lnTo>
                <a:lnTo>
                  <a:pt x="277558" y="476910"/>
                </a:lnTo>
                <a:lnTo>
                  <a:pt x="276301" y="478116"/>
                </a:lnTo>
                <a:lnTo>
                  <a:pt x="275170" y="479425"/>
                </a:lnTo>
                <a:lnTo>
                  <a:pt x="273913" y="480631"/>
                </a:lnTo>
                <a:lnTo>
                  <a:pt x="272796" y="481952"/>
                </a:lnTo>
                <a:lnTo>
                  <a:pt x="271665" y="483146"/>
                </a:lnTo>
                <a:lnTo>
                  <a:pt x="270548" y="484479"/>
                </a:lnTo>
                <a:lnTo>
                  <a:pt x="269557" y="485686"/>
                </a:lnTo>
                <a:lnTo>
                  <a:pt x="268439" y="486994"/>
                </a:lnTo>
                <a:lnTo>
                  <a:pt x="267462" y="488327"/>
                </a:lnTo>
                <a:lnTo>
                  <a:pt x="266484" y="489508"/>
                </a:lnTo>
                <a:lnTo>
                  <a:pt x="265506" y="490842"/>
                </a:lnTo>
                <a:lnTo>
                  <a:pt x="264515" y="492048"/>
                </a:lnTo>
                <a:lnTo>
                  <a:pt x="263537" y="493356"/>
                </a:lnTo>
                <a:lnTo>
                  <a:pt x="262559" y="494563"/>
                </a:lnTo>
                <a:lnTo>
                  <a:pt x="261708" y="495884"/>
                </a:lnTo>
                <a:lnTo>
                  <a:pt x="260731" y="497090"/>
                </a:lnTo>
                <a:lnTo>
                  <a:pt x="259892" y="498411"/>
                </a:lnTo>
                <a:lnTo>
                  <a:pt x="259041" y="499605"/>
                </a:lnTo>
                <a:lnTo>
                  <a:pt x="258203" y="500926"/>
                </a:lnTo>
                <a:lnTo>
                  <a:pt x="257365" y="502132"/>
                </a:lnTo>
                <a:lnTo>
                  <a:pt x="256527" y="503453"/>
                </a:lnTo>
                <a:lnTo>
                  <a:pt x="255676" y="504659"/>
                </a:lnTo>
                <a:lnTo>
                  <a:pt x="254977" y="505968"/>
                </a:lnTo>
                <a:lnTo>
                  <a:pt x="254139" y="507301"/>
                </a:lnTo>
                <a:lnTo>
                  <a:pt x="253441" y="508508"/>
                </a:lnTo>
                <a:lnTo>
                  <a:pt x="252590" y="509816"/>
                </a:lnTo>
                <a:lnTo>
                  <a:pt x="251891" y="511022"/>
                </a:lnTo>
                <a:lnTo>
                  <a:pt x="251193" y="512330"/>
                </a:lnTo>
                <a:lnTo>
                  <a:pt x="250494" y="513537"/>
                </a:lnTo>
                <a:lnTo>
                  <a:pt x="249656" y="514870"/>
                </a:lnTo>
                <a:lnTo>
                  <a:pt x="248945" y="516064"/>
                </a:lnTo>
                <a:lnTo>
                  <a:pt x="248246" y="517385"/>
                </a:lnTo>
                <a:lnTo>
                  <a:pt x="247548" y="518579"/>
                </a:lnTo>
                <a:lnTo>
                  <a:pt x="246989" y="519899"/>
                </a:lnTo>
                <a:lnTo>
                  <a:pt x="246278" y="521106"/>
                </a:lnTo>
                <a:lnTo>
                  <a:pt x="245579" y="522427"/>
                </a:lnTo>
                <a:lnTo>
                  <a:pt x="244881" y="523633"/>
                </a:lnTo>
                <a:lnTo>
                  <a:pt x="244322" y="524941"/>
                </a:lnTo>
                <a:lnTo>
                  <a:pt x="243611" y="526275"/>
                </a:lnTo>
                <a:lnTo>
                  <a:pt x="242912" y="527481"/>
                </a:lnTo>
                <a:lnTo>
                  <a:pt x="242354" y="528789"/>
                </a:lnTo>
                <a:lnTo>
                  <a:pt x="241655" y="529996"/>
                </a:lnTo>
                <a:lnTo>
                  <a:pt x="241096" y="531304"/>
                </a:lnTo>
                <a:lnTo>
                  <a:pt x="240398" y="532511"/>
                </a:lnTo>
                <a:lnTo>
                  <a:pt x="239839" y="533844"/>
                </a:lnTo>
                <a:lnTo>
                  <a:pt x="239128" y="535038"/>
                </a:lnTo>
                <a:lnTo>
                  <a:pt x="238569" y="536359"/>
                </a:lnTo>
                <a:lnTo>
                  <a:pt x="237871" y="537565"/>
                </a:lnTo>
                <a:lnTo>
                  <a:pt x="237312" y="538873"/>
                </a:lnTo>
                <a:lnTo>
                  <a:pt x="236740" y="540080"/>
                </a:lnTo>
                <a:lnTo>
                  <a:pt x="236042" y="541401"/>
                </a:lnTo>
                <a:lnTo>
                  <a:pt x="235483" y="542607"/>
                </a:lnTo>
                <a:lnTo>
                  <a:pt x="234784" y="543928"/>
                </a:lnTo>
                <a:lnTo>
                  <a:pt x="234226" y="545249"/>
                </a:lnTo>
                <a:lnTo>
                  <a:pt x="233667" y="546455"/>
                </a:lnTo>
                <a:lnTo>
                  <a:pt x="232956" y="547763"/>
                </a:lnTo>
                <a:lnTo>
                  <a:pt x="232397" y="548970"/>
                </a:lnTo>
                <a:lnTo>
                  <a:pt x="231838" y="550291"/>
                </a:lnTo>
                <a:lnTo>
                  <a:pt x="231140" y="551484"/>
                </a:lnTo>
                <a:lnTo>
                  <a:pt x="230581" y="552818"/>
                </a:lnTo>
                <a:lnTo>
                  <a:pt x="230022" y="554024"/>
                </a:lnTo>
                <a:lnTo>
                  <a:pt x="229311" y="555332"/>
                </a:lnTo>
                <a:lnTo>
                  <a:pt x="228752" y="556539"/>
                </a:lnTo>
                <a:lnTo>
                  <a:pt x="228053" y="557847"/>
                </a:lnTo>
                <a:lnTo>
                  <a:pt x="227482" y="559054"/>
                </a:lnTo>
                <a:lnTo>
                  <a:pt x="226923" y="560374"/>
                </a:lnTo>
                <a:lnTo>
                  <a:pt x="226225" y="561581"/>
                </a:lnTo>
                <a:lnTo>
                  <a:pt x="225666" y="562902"/>
                </a:lnTo>
                <a:lnTo>
                  <a:pt x="225107" y="564095"/>
                </a:lnTo>
                <a:lnTo>
                  <a:pt x="224409" y="565429"/>
                </a:lnTo>
                <a:lnTo>
                  <a:pt x="223837" y="566737"/>
                </a:lnTo>
                <a:lnTo>
                  <a:pt x="223278" y="567944"/>
                </a:lnTo>
                <a:lnTo>
                  <a:pt x="222719" y="569264"/>
                </a:lnTo>
                <a:lnTo>
                  <a:pt x="222021" y="570458"/>
                </a:lnTo>
                <a:lnTo>
                  <a:pt x="221462" y="571792"/>
                </a:lnTo>
                <a:lnTo>
                  <a:pt x="220891" y="572998"/>
                </a:lnTo>
                <a:lnTo>
                  <a:pt x="220332" y="574306"/>
                </a:lnTo>
                <a:lnTo>
                  <a:pt x="219773" y="575513"/>
                </a:lnTo>
                <a:lnTo>
                  <a:pt x="219214" y="576834"/>
                </a:lnTo>
                <a:lnTo>
                  <a:pt x="218655" y="578027"/>
                </a:lnTo>
                <a:lnTo>
                  <a:pt x="218097" y="579361"/>
                </a:lnTo>
                <a:lnTo>
                  <a:pt x="217538" y="580555"/>
                </a:lnTo>
                <a:lnTo>
                  <a:pt x="216966" y="581875"/>
                </a:lnTo>
                <a:lnTo>
                  <a:pt x="216547" y="583082"/>
                </a:lnTo>
                <a:lnTo>
                  <a:pt x="215988" y="584403"/>
                </a:lnTo>
                <a:lnTo>
                  <a:pt x="215569" y="585724"/>
                </a:lnTo>
                <a:lnTo>
                  <a:pt x="215011" y="586917"/>
                </a:lnTo>
                <a:lnTo>
                  <a:pt x="214591" y="588238"/>
                </a:lnTo>
                <a:lnTo>
                  <a:pt x="214020" y="589445"/>
                </a:lnTo>
                <a:lnTo>
                  <a:pt x="213601" y="590765"/>
                </a:lnTo>
                <a:lnTo>
                  <a:pt x="213182" y="591972"/>
                </a:lnTo>
                <a:lnTo>
                  <a:pt x="212763" y="593280"/>
                </a:lnTo>
                <a:lnTo>
                  <a:pt x="212344" y="594487"/>
                </a:lnTo>
                <a:lnTo>
                  <a:pt x="212064" y="595820"/>
                </a:lnTo>
                <a:lnTo>
                  <a:pt x="211645" y="597001"/>
                </a:lnTo>
                <a:lnTo>
                  <a:pt x="211226" y="598335"/>
                </a:lnTo>
                <a:lnTo>
                  <a:pt x="210947" y="599528"/>
                </a:lnTo>
                <a:lnTo>
                  <a:pt x="210515" y="600849"/>
                </a:lnTo>
                <a:lnTo>
                  <a:pt x="210235" y="602056"/>
                </a:lnTo>
                <a:lnTo>
                  <a:pt x="209956" y="603377"/>
                </a:lnTo>
                <a:lnTo>
                  <a:pt x="209677" y="604697"/>
                </a:lnTo>
                <a:lnTo>
                  <a:pt x="209397" y="605891"/>
                </a:lnTo>
                <a:lnTo>
                  <a:pt x="209118" y="607212"/>
                </a:lnTo>
                <a:lnTo>
                  <a:pt x="208838" y="608418"/>
                </a:lnTo>
                <a:lnTo>
                  <a:pt x="208699" y="609739"/>
                </a:lnTo>
                <a:lnTo>
                  <a:pt x="208419" y="610946"/>
                </a:lnTo>
                <a:lnTo>
                  <a:pt x="208280" y="612254"/>
                </a:lnTo>
                <a:lnTo>
                  <a:pt x="208000" y="613460"/>
                </a:lnTo>
                <a:lnTo>
                  <a:pt x="207848" y="614794"/>
                </a:lnTo>
                <a:lnTo>
                  <a:pt x="207708" y="615975"/>
                </a:lnTo>
                <a:lnTo>
                  <a:pt x="207429" y="617308"/>
                </a:lnTo>
                <a:lnTo>
                  <a:pt x="207302" y="618515"/>
                </a:lnTo>
                <a:lnTo>
                  <a:pt x="207149" y="619823"/>
                </a:lnTo>
                <a:lnTo>
                  <a:pt x="207010" y="621030"/>
                </a:lnTo>
                <a:lnTo>
                  <a:pt x="206870" y="622350"/>
                </a:lnTo>
                <a:lnTo>
                  <a:pt x="206870" y="623671"/>
                </a:lnTo>
                <a:lnTo>
                  <a:pt x="206730" y="624878"/>
                </a:lnTo>
                <a:lnTo>
                  <a:pt x="206590" y="626186"/>
                </a:lnTo>
                <a:lnTo>
                  <a:pt x="206590" y="627392"/>
                </a:lnTo>
                <a:lnTo>
                  <a:pt x="206451" y="628713"/>
                </a:lnTo>
                <a:lnTo>
                  <a:pt x="206311" y="629920"/>
                </a:lnTo>
                <a:lnTo>
                  <a:pt x="206311" y="631240"/>
                </a:lnTo>
                <a:lnTo>
                  <a:pt x="206311" y="632434"/>
                </a:lnTo>
                <a:lnTo>
                  <a:pt x="206171" y="633768"/>
                </a:lnTo>
                <a:lnTo>
                  <a:pt x="206171" y="634961"/>
                </a:lnTo>
                <a:lnTo>
                  <a:pt x="206032" y="636282"/>
                </a:lnTo>
                <a:lnTo>
                  <a:pt x="206032" y="637489"/>
                </a:lnTo>
                <a:lnTo>
                  <a:pt x="206032" y="638797"/>
                </a:lnTo>
                <a:lnTo>
                  <a:pt x="206032" y="640003"/>
                </a:lnTo>
                <a:lnTo>
                  <a:pt x="205892" y="641337"/>
                </a:lnTo>
                <a:lnTo>
                  <a:pt x="205892" y="642518"/>
                </a:lnTo>
                <a:lnTo>
                  <a:pt x="205892" y="643851"/>
                </a:lnTo>
                <a:lnTo>
                  <a:pt x="205892" y="645172"/>
                </a:lnTo>
                <a:lnTo>
                  <a:pt x="205892" y="646366"/>
                </a:lnTo>
                <a:lnTo>
                  <a:pt x="205473" y="64636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796009" y="6364479"/>
            <a:ext cx="411480" cy="741680"/>
          </a:xfrm>
          <a:custGeom>
            <a:avLst/>
            <a:gdLst/>
            <a:ahLst/>
            <a:cxnLst/>
            <a:rect l="l" t="t" r="r" b="b"/>
            <a:pathLst>
              <a:path w="411479" h="741679">
                <a:moveTo>
                  <a:pt x="206159" y="0"/>
                </a:moveTo>
                <a:lnTo>
                  <a:pt x="205041" y="0"/>
                </a:lnTo>
                <a:lnTo>
                  <a:pt x="205041" y="2539"/>
                </a:lnTo>
                <a:lnTo>
                  <a:pt x="204901" y="5079"/>
                </a:lnTo>
                <a:lnTo>
                  <a:pt x="204901" y="7619"/>
                </a:lnTo>
                <a:lnTo>
                  <a:pt x="204762" y="8889"/>
                </a:lnTo>
                <a:lnTo>
                  <a:pt x="204762" y="10159"/>
                </a:lnTo>
                <a:lnTo>
                  <a:pt x="204622" y="11429"/>
                </a:lnTo>
                <a:lnTo>
                  <a:pt x="204622" y="12699"/>
                </a:lnTo>
                <a:lnTo>
                  <a:pt x="204436" y="15239"/>
                </a:lnTo>
                <a:lnTo>
                  <a:pt x="204342" y="17779"/>
                </a:lnTo>
                <a:lnTo>
                  <a:pt x="203771" y="22859"/>
                </a:lnTo>
                <a:lnTo>
                  <a:pt x="203771" y="25399"/>
                </a:lnTo>
                <a:lnTo>
                  <a:pt x="203365" y="29209"/>
                </a:lnTo>
                <a:lnTo>
                  <a:pt x="203072" y="30479"/>
                </a:lnTo>
                <a:lnTo>
                  <a:pt x="202945" y="31749"/>
                </a:lnTo>
                <a:lnTo>
                  <a:pt x="202653" y="35559"/>
                </a:lnTo>
                <a:lnTo>
                  <a:pt x="202374" y="36829"/>
                </a:lnTo>
                <a:lnTo>
                  <a:pt x="202234" y="38099"/>
                </a:lnTo>
                <a:lnTo>
                  <a:pt x="201675" y="40639"/>
                </a:lnTo>
                <a:lnTo>
                  <a:pt x="201536" y="41909"/>
                </a:lnTo>
                <a:lnTo>
                  <a:pt x="200977" y="45719"/>
                </a:lnTo>
                <a:lnTo>
                  <a:pt x="199847" y="50799"/>
                </a:lnTo>
                <a:lnTo>
                  <a:pt x="199428" y="52069"/>
                </a:lnTo>
                <a:lnTo>
                  <a:pt x="199148" y="53339"/>
                </a:lnTo>
                <a:lnTo>
                  <a:pt x="198729" y="55879"/>
                </a:lnTo>
                <a:lnTo>
                  <a:pt x="198450" y="57149"/>
                </a:lnTo>
                <a:lnTo>
                  <a:pt x="196773" y="62229"/>
                </a:lnTo>
                <a:lnTo>
                  <a:pt x="196202" y="63499"/>
                </a:lnTo>
                <a:lnTo>
                  <a:pt x="195364" y="67309"/>
                </a:lnTo>
                <a:lnTo>
                  <a:pt x="193674" y="71119"/>
                </a:lnTo>
                <a:lnTo>
                  <a:pt x="193255" y="72389"/>
                </a:lnTo>
                <a:lnTo>
                  <a:pt x="192557" y="73659"/>
                </a:lnTo>
                <a:lnTo>
                  <a:pt x="191998" y="76199"/>
                </a:lnTo>
                <a:lnTo>
                  <a:pt x="190880" y="78739"/>
                </a:lnTo>
                <a:lnTo>
                  <a:pt x="189471" y="81279"/>
                </a:lnTo>
                <a:lnTo>
                  <a:pt x="188912" y="82549"/>
                </a:lnTo>
                <a:lnTo>
                  <a:pt x="187515" y="86359"/>
                </a:lnTo>
                <a:lnTo>
                  <a:pt x="186664" y="87629"/>
                </a:lnTo>
                <a:lnTo>
                  <a:pt x="185267" y="90169"/>
                </a:lnTo>
                <a:lnTo>
                  <a:pt x="184416" y="91439"/>
                </a:lnTo>
                <a:lnTo>
                  <a:pt x="183718" y="92709"/>
                </a:lnTo>
                <a:lnTo>
                  <a:pt x="176999" y="104139"/>
                </a:lnTo>
                <a:lnTo>
                  <a:pt x="176009" y="106679"/>
                </a:lnTo>
                <a:lnTo>
                  <a:pt x="174332" y="109219"/>
                </a:lnTo>
                <a:lnTo>
                  <a:pt x="172364" y="111759"/>
                </a:lnTo>
                <a:lnTo>
                  <a:pt x="171526" y="113029"/>
                </a:lnTo>
                <a:lnTo>
                  <a:pt x="169557" y="116839"/>
                </a:lnTo>
                <a:lnTo>
                  <a:pt x="168719" y="118109"/>
                </a:lnTo>
                <a:lnTo>
                  <a:pt x="164795" y="123189"/>
                </a:lnTo>
                <a:lnTo>
                  <a:pt x="163944" y="125729"/>
                </a:lnTo>
                <a:lnTo>
                  <a:pt x="160019" y="130809"/>
                </a:lnTo>
                <a:lnTo>
                  <a:pt x="159181" y="132079"/>
                </a:lnTo>
                <a:lnTo>
                  <a:pt x="156235" y="137159"/>
                </a:lnTo>
                <a:lnTo>
                  <a:pt x="155397" y="138429"/>
                </a:lnTo>
                <a:lnTo>
                  <a:pt x="153428" y="140969"/>
                </a:lnTo>
                <a:lnTo>
                  <a:pt x="152590" y="142239"/>
                </a:lnTo>
                <a:lnTo>
                  <a:pt x="151612" y="143509"/>
                </a:lnTo>
                <a:lnTo>
                  <a:pt x="149923" y="147319"/>
                </a:lnTo>
                <a:lnTo>
                  <a:pt x="148945" y="148589"/>
                </a:lnTo>
                <a:lnTo>
                  <a:pt x="147256" y="151129"/>
                </a:lnTo>
                <a:lnTo>
                  <a:pt x="146278" y="152399"/>
                </a:lnTo>
                <a:lnTo>
                  <a:pt x="145440" y="153669"/>
                </a:lnTo>
                <a:lnTo>
                  <a:pt x="144589" y="156209"/>
                </a:lnTo>
                <a:lnTo>
                  <a:pt x="137858" y="167639"/>
                </a:lnTo>
                <a:lnTo>
                  <a:pt x="137159" y="168909"/>
                </a:lnTo>
                <a:lnTo>
                  <a:pt x="136321" y="170179"/>
                </a:lnTo>
                <a:lnTo>
                  <a:pt x="132956" y="176529"/>
                </a:lnTo>
                <a:lnTo>
                  <a:pt x="132257" y="177799"/>
                </a:lnTo>
                <a:lnTo>
                  <a:pt x="128041" y="184149"/>
                </a:lnTo>
                <a:lnTo>
                  <a:pt x="127203" y="186689"/>
                </a:lnTo>
                <a:lnTo>
                  <a:pt x="125514" y="189229"/>
                </a:lnTo>
                <a:lnTo>
                  <a:pt x="124536" y="190499"/>
                </a:lnTo>
                <a:lnTo>
                  <a:pt x="122859" y="193039"/>
                </a:lnTo>
                <a:lnTo>
                  <a:pt x="120891" y="196849"/>
                </a:lnTo>
                <a:lnTo>
                  <a:pt x="120053" y="198119"/>
                </a:lnTo>
                <a:lnTo>
                  <a:pt x="116128" y="203199"/>
                </a:lnTo>
                <a:lnTo>
                  <a:pt x="114998" y="204469"/>
                </a:lnTo>
                <a:lnTo>
                  <a:pt x="114020" y="207009"/>
                </a:lnTo>
                <a:lnTo>
                  <a:pt x="107289" y="214629"/>
                </a:lnTo>
                <a:lnTo>
                  <a:pt x="106032" y="215899"/>
                </a:lnTo>
                <a:lnTo>
                  <a:pt x="104901" y="218439"/>
                </a:lnTo>
                <a:lnTo>
                  <a:pt x="101117" y="222249"/>
                </a:lnTo>
                <a:lnTo>
                  <a:pt x="99720" y="223519"/>
                </a:lnTo>
                <a:lnTo>
                  <a:pt x="98450" y="224789"/>
                </a:lnTo>
                <a:lnTo>
                  <a:pt x="97053" y="227329"/>
                </a:lnTo>
                <a:lnTo>
                  <a:pt x="95783" y="228599"/>
                </a:lnTo>
                <a:lnTo>
                  <a:pt x="91579" y="232409"/>
                </a:lnTo>
                <a:lnTo>
                  <a:pt x="90030" y="233679"/>
                </a:lnTo>
                <a:lnTo>
                  <a:pt x="88633" y="234949"/>
                </a:lnTo>
                <a:lnTo>
                  <a:pt x="87083" y="237489"/>
                </a:lnTo>
                <a:lnTo>
                  <a:pt x="85686" y="238759"/>
                </a:lnTo>
                <a:lnTo>
                  <a:pt x="77977" y="245109"/>
                </a:lnTo>
                <a:lnTo>
                  <a:pt x="76288" y="247649"/>
                </a:lnTo>
                <a:lnTo>
                  <a:pt x="73202" y="250189"/>
                </a:lnTo>
                <a:lnTo>
                  <a:pt x="71526" y="251459"/>
                </a:lnTo>
                <a:lnTo>
                  <a:pt x="69976" y="252729"/>
                </a:lnTo>
                <a:lnTo>
                  <a:pt x="68300" y="253999"/>
                </a:lnTo>
                <a:lnTo>
                  <a:pt x="66751" y="255269"/>
                </a:lnTo>
                <a:lnTo>
                  <a:pt x="63385" y="259079"/>
                </a:lnTo>
                <a:lnTo>
                  <a:pt x="61848" y="260349"/>
                </a:lnTo>
                <a:lnTo>
                  <a:pt x="58483" y="262889"/>
                </a:lnTo>
                <a:lnTo>
                  <a:pt x="56934" y="264159"/>
                </a:lnTo>
                <a:lnTo>
                  <a:pt x="55257" y="265429"/>
                </a:lnTo>
                <a:lnTo>
                  <a:pt x="53708" y="267969"/>
                </a:lnTo>
                <a:lnTo>
                  <a:pt x="52031" y="269239"/>
                </a:lnTo>
                <a:lnTo>
                  <a:pt x="50482" y="270509"/>
                </a:lnTo>
                <a:lnTo>
                  <a:pt x="48806" y="271779"/>
                </a:lnTo>
                <a:lnTo>
                  <a:pt x="42633" y="278129"/>
                </a:lnTo>
                <a:lnTo>
                  <a:pt x="36461" y="283209"/>
                </a:lnTo>
                <a:lnTo>
                  <a:pt x="28054" y="292099"/>
                </a:lnTo>
                <a:lnTo>
                  <a:pt x="24117" y="295909"/>
                </a:lnTo>
                <a:lnTo>
                  <a:pt x="22859" y="298449"/>
                </a:lnTo>
                <a:lnTo>
                  <a:pt x="21589" y="299719"/>
                </a:lnTo>
                <a:lnTo>
                  <a:pt x="15989" y="306069"/>
                </a:lnTo>
                <a:lnTo>
                  <a:pt x="14998" y="308609"/>
                </a:lnTo>
                <a:lnTo>
                  <a:pt x="13881" y="309879"/>
                </a:lnTo>
                <a:lnTo>
                  <a:pt x="12903" y="311149"/>
                </a:lnTo>
                <a:lnTo>
                  <a:pt x="12052" y="312419"/>
                </a:lnTo>
                <a:lnTo>
                  <a:pt x="11074" y="313689"/>
                </a:lnTo>
                <a:lnTo>
                  <a:pt x="8547" y="318769"/>
                </a:lnTo>
                <a:lnTo>
                  <a:pt x="5041" y="325119"/>
                </a:lnTo>
                <a:lnTo>
                  <a:pt x="4483" y="326389"/>
                </a:lnTo>
                <a:lnTo>
                  <a:pt x="3924" y="328929"/>
                </a:lnTo>
                <a:lnTo>
                  <a:pt x="3505" y="330199"/>
                </a:lnTo>
                <a:lnTo>
                  <a:pt x="2933" y="331469"/>
                </a:lnTo>
                <a:lnTo>
                  <a:pt x="1676" y="335279"/>
                </a:lnTo>
                <a:lnTo>
                  <a:pt x="558" y="341629"/>
                </a:lnTo>
                <a:lnTo>
                  <a:pt x="0" y="346709"/>
                </a:lnTo>
                <a:lnTo>
                  <a:pt x="0" y="354329"/>
                </a:lnTo>
                <a:lnTo>
                  <a:pt x="419" y="359409"/>
                </a:lnTo>
                <a:lnTo>
                  <a:pt x="698" y="360679"/>
                </a:lnTo>
                <a:lnTo>
                  <a:pt x="838" y="361949"/>
                </a:lnTo>
                <a:lnTo>
                  <a:pt x="1396" y="364489"/>
                </a:lnTo>
                <a:lnTo>
                  <a:pt x="1816" y="365759"/>
                </a:lnTo>
                <a:lnTo>
                  <a:pt x="2108" y="367029"/>
                </a:lnTo>
                <a:lnTo>
                  <a:pt x="3365" y="372109"/>
                </a:lnTo>
                <a:lnTo>
                  <a:pt x="4203" y="374649"/>
                </a:lnTo>
                <a:lnTo>
                  <a:pt x="4762" y="375919"/>
                </a:lnTo>
                <a:lnTo>
                  <a:pt x="5181" y="377189"/>
                </a:lnTo>
                <a:lnTo>
                  <a:pt x="6311" y="380999"/>
                </a:lnTo>
                <a:lnTo>
                  <a:pt x="7010" y="382269"/>
                </a:lnTo>
                <a:lnTo>
                  <a:pt x="7569" y="383539"/>
                </a:lnTo>
                <a:lnTo>
                  <a:pt x="8267" y="384809"/>
                </a:lnTo>
                <a:lnTo>
                  <a:pt x="8826" y="386079"/>
                </a:lnTo>
                <a:lnTo>
                  <a:pt x="9524" y="387349"/>
                </a:lnTo>
                <a:lnTo>
                  <a:pt x="10236" y="389889"/>
                </a:lnTo>
                <a:lnTo>
                  <a:pt x="12344" y="393699"/>
                </a:lnTo>
                <a:lnTo>
                  <a:pt x="13182" y="394969"/>
                </a:lnTo>
                <a:lnTo>
                  <a:pt x="13881" y="396239"/>
                </a:lnTo>
                <a:lnTo>
                  <a:pt x="14719" y="397509"/>
                </a:lnTo>
                <a:lnTo>
                  <a:pt x="15417" y="400049"/>
                </a:lnTo>
                <a:lnTo>
                  <a:pt x="17945" y="403859"/>
                </a:lnTo>
                <a:lnTo>
                  <a:pt x="21310" y="410209"/>
                </a:lnTo>
                <a:lnTo>
                  <a:pt x="22288" y="411479"/>
                </a:lnTo>
                <a:lnTo>
                  <a:pt x="24815" y="415289"/>
                </a:lnTo>
                <a:lnTo>
                  <a:pt x="25806" y="416559"/>
                </a:lnTo>
                <a:lnTo>
                  <a:pt x="26644" y="417829"/>
                </a:lnTo>
                <a:lnTo>
                  <a:pt x="27622" y="420369"/>
                </a:lnTo>
                <a:lnTo>
                  <a:pt x="29311" y="422909"/>
                </a:lnTo>
                <a:lnTo>
                  <a:pt x="30289" y="424179"/>
                </a:lnTo>
                <a:lnTo>
                  <a:pt x="31127" y="425449"/>
                </a:lnTo>
                <a:lnTo>
                  <a:pt x="32118" y="426719"/>
                </a:lnTo>
                <a:lnTo>
                  <a:pt x="32956" y="427989"/>
                </a:lnTo>
                <a:lnTo>
                  <a:pt x="33934" y="430529"/>
                </a:lnTo>
                <a:lnTo>
                  <a:pt x="34772" y="431799"/>
                </a:lnTo>
                <a:lnTo>
                  <a:pt x="35763" y="433069"/>
                </a:lnTo>
                <a:lnTo>
                  <a:pt x="37439" y="435609"/>
                </a:lnTo>
                <a:lnTo>
                  <a:pt x="38417" y="436879"/>
                </a:lnTo>
                <a:lnTo>
                  <a:pt x="40106" y="440689"/>
                </a:lnTo>
                <a:lnTo>
                  <a:pt x="41084" y="441959"/>
                </a:lnTo>
                <a:lnTo>
                  <a:pt x="42773" y="444499"/>
                </a:lnTo>
                <a:lnTo>
                  <a:pt x="43751" y="445769"/>
                </a:lnTo>
                <a:lnTo>
                  <a:pt x="45440" y="448309"/>
                </a:lnTo>
                <a:lnTo>
                  <a:pt x="46278" y="450849"/>
                </a:lnTo>
                <a:lnTo>
                  <a:pt x="48806" y="454659"/>
                </a:lnTo>
                <a:lnTo>
                  <a:pt x="49783" y="455929"/>
                </a:lnTo>
                <a:lnTo>
                  <a:pt x="54825" y="464819"/>
                </a:lnTo>
                <a:lnTo>
                  <a:pt x="56514" y="467359"/>
                </a:lnTo>
                <a:lnTo>
                  <a:pt x="57213" y="469899"/>
                </a:lnTo>
                <a:lnTo>
                  <a:pt x="62268" y="477519"/>
                </a:lnTo>
                <a:lnTo>
                  <a:pt x="63245" y="478789"/>
                </a:lnTo>
                <a:lnTo>
                  <a:pt x="64084" y="481329"/>
                </a:lnTo>
                <a:lnTo>
                  <a:pt x="67462" y="486409"/>
                </a:lnTo>
                <a:lnTo>
                  <a:pt x="68440" y="487679"/>
                </a:lnTo>
                <a:lnTo>
                  <a:pt x="69278" y="490219"/>
                </a:lnTo>
                <a:lnTo>
                  <a:pt x="70256" y="491489"/>
                </a:lnTo>
                <a:lnTo>
                  <a:pt x="71107" y="492759"/>
                </a:lnTo>
                <a:lnTo>
                  <a:pt x="72085" y="494029"/>
                </a:lnTo>
                <a:lnTo>
                  <a:pt x="72923" y="495299"/>
                </a:lnTo>
                <a:lnTo>
                  <a:pt x="74891" y="497839"/>
                </a:lnTo>
                <a:lnTo>
                  <a:pt x="75730" y="500379"/>
                </a:lnTo>
                <a:lnTo>
                  <a:pt x="78676" y="504189"/>
                </a:lnTo>
                <a:lnTo>
                  <a:pt x="79794" y="505459"/>
                </a:lnTo>
                <a:lnTo>
                  <a:pt x="81762" y="507999"/>
                </a:lnTo>
                <a:lnTo>
                  <a:pt x="82880" y="510539"/>
                </a:lnTo>
                <a:lnTo>
                  <a:pt x="84988" y="513079"/>
                </a:lnTo>
                <a:lnTo>
                  <a:pt x="86105" y="514349"/>
                </a:lnTo>
                <a:lnTo>
                  <a:pt x="87083" y="515619"/>
                </a:lnTo>
                <a:lnTo>
                  <a:pt x="90462" y="520699"/>
                </a:lnTo>
                <a:lnTo>
                  <a:pt x="91719" y="521969"/>
                </a:lnTo>
                <a:lnTo>
                  <a:pt x="93967" y="524509"/>
                </a:lnTo>
                <a:lnTo>
                  <a:pt x="95224" y="525779"/>
                </a:lnTo>
                <a:lnTo>
                  <a:pt x="96342" y="527049"/>
                </a:lnTo>
                <a:lnTo>
                  <a:pt x="97612" y="528319"/>
                </a:lnTo>
                <a:lnTo>
                  <a:pt x="100139" y="532129"/>
                </a:lnTo>
                <a:lnTo>
                  <a:pt x="101257" y="533399"/>
                </a:lnTo>
                <a:lnTo>
                  <a:pt x="103784" y="535939"/>
                </a:lnTo>
                <a:lnTo>
                  <a:pt x="105181" y="537209"/>
                </a:lnTo>
                <a:lnTo>
                  <a:pt x="108965" y="542289"/>
                </a:lnTo>
                <a:lnTo>
                  <a:pt x="110375" y="543559"/>
                </a:lnTo>
                <a:lnTo>
                  <a:pt x="111632" y="544829"/>
                </a:lnTo>
                <a:lnTo>
                  <a:pt x="113029" y="546099"/>
                </a:lnTo>
                <a:lnTo>
                  <a:pt x="114299" y="547369"/>
                </a:lnTo>
                <a:lnTo>
                  <a:pt x="115696" y="548639"/>
                </a:lnTo>
                <a:lnTo>
                  <a:pt x="116966" y="551179"/>
                </a:lnTo>
                <a:lnTo>
                  <a:pt x="119773" y="553719"/>
                </a:lnTo>
                <a:lnTo>
                  <a:pt x="121030" y="554989"/>
                </a:lnTo>
                <a:lnTo>
                  <a:pt x="125234" y="558799"/>
                </a:lnTo>
                <a:lnTo>
                  <a:pt x="126504" y="561339"/>
                </a:lnTo>
                <a:lnTo>
                  <a:pt x="130708" y="565149"/>
                </a:lnTo>
                <a:lnTo>
                  <a:pt x="131978" y="566419"/>
                </a:lnTo>
                <a:lnTo>
                  <a:pt x="134772" y="568959"/>
                </a:lnTo>
                <a:lnTo>
                  <a:pt x="136042" y="571499"/>
                </a:lnTo>
                <a:lnTo>
                  <a:pt x="138849" y="574039"/>
                </a:lnTo>
                <a:lnTo>
                  <a:pt x="140106" y="575309"/>
                </a:lnTo>
                <a:lnTo>
                  <a:pt x="141516" y="576579"/>
                </a:lnTo>
                <a:lnTo>
                  <a:pt x="142773" y="577849"/>
                </a:lnTo>
                <a:lnTo>
                  <a:pt x="144170" y="579119"/>
                </a:lnTo>
                <a:lnTo>
                  <a:pt x="146697" y="582929"/>
                </a:lnTo>
                <a:lnTo>
                  <a:pt x="148107" y="584199"/>
                </a:lnTo>
                <a:lnTo>
                  <a:pt x="153149" y="589279"/>
                </a:lnTo>
                <a:lnTo>
                  <a:pt x="154406" y="591819"/>
                </a:lnTo>
                <a:lnTo>
                  <a:pt x="155676" y="593089"/>
                </a:lnTo>
                <a:lnTo>
                  <a:pt x="156794" y="594359"/>
                </a:lnTo>
                <a:lnTo>
                  <a:pt x="159321" y="596899"/>
                </a:lnTo>
                <a:lnTo>
                  <a:pt x="161569" y="599439"/>
                </a:lnTo>
                <a:lnTo>
                  <a:pt x="162826" y="601979"/>
                </a:lnTo>
                <a:lnTo>
                  <a:pt x="167309" y="607059"/>
                </a:lnTo>
                <a:lnTo>
                  <a:pt x="168287" y="608329"/>
                </a:lnTo>
                <a:lnTo>
                  <a:pt x="170535" y="612139"/>
                </a:lnTo>
                <a:lnTo>
                  <a:pt x="178257" y="623569"/>
                </a:lnTo>
                <a:lnTo>
                  <a:pt x="179235" y="624839"/>
                </a:lnTo>
                <a:lnTo>
                  <a:pt x="184149" y="633729"/>
                </a:lnTo>
                <a:lnTo>
                  <a:pt x="184988" y="634999"/>
                </a:lnTo>
                <a:lnTo>
                  <a:pt x="186385" y="637539"/>
                </a:lnTo>
                <a:lnTo>
                  <a:pt x="189890" y="645159"/>
                </a:lnTo>
                <a:lnTo>
                  <a:pt x="191020" y="647699"/>
                </a:lnTo>
                <a:lnTo>
                  <a:pt x="191719" y="648969"/>
                </a:lnTo>
                <a:lnTo>
                  <a:pt x="192836" y="652779"/>
                </a:lnTo>
                <a:lnTo>
                  <a:pt x="193408" y="654049"/>
                </a:lnTo>
                <a:lnTo>
                  <a:pt x="193827" y="655319"/>
                </a:lnTo>
                <a:lnTo>
                  <a:pt x="194944" y="657859"/>
                </a:lnTo>
                <a:lnTo>
                  <a:pt x="197891" y="668019"/>
                </a:lnTo>
                <a:lnTo>
                  <a:pt x="198310" y="669289"/>
                </a:lnTo>
                <a:lnTo>
                  <a:pt x="198589" y="671829"/>
                </a:lnTo>
                <a:lnTo>
                  <a:pt x="199008" y="673099"/>
                </a:lnTo>
                <a:lnTo>
                  <a:pt x="199567" y="675639"/>
                </a:lnTo>
                <a:lnTo>
                  <a:pt x="199999" y="676909"/>
                </a:lnTo>
                <a:lnTo>
                  <a:pt x="200825" y="680719"/>
                </a:lnTo>
                <a:lnTo>
                  <a:pt x="200977" y="683259"/>
                </a:lnTo>
                <a:lnTo>
                  <a:pt x="201536" y="685799"/>
                </a:lnTo>
                <a:lnTo>
                  <a:pt x="201675" y="687069"/>
                </a:lnTo>
                <a:lnTo>
                  <a:pt x="201955" y="688339"/>
                </a:lnTo>
                <a:lnTo>
                  <a:pt x="202095" y="689609"/>
                </a:lnTo>
                <a:lnTo>
                  <a:pt x="202374" y="690879"/>
                </a:lnTo>
                <a:lnTo>
                  <a:pt x="202653" y="694689"/>
                </a:lnTo>
                <a:lnTo>
                  <a:pt x="202945" y="695959"/>
                </a:lnTo>
                <a:lnTo>
                  <a:pt x="203923" y="706119"/>
                </a:lnTo>
                <a:lnTo>
                  <a:pt x="203923" y="707389"/>
                </a:lnTo>
                <a:lnTo>
                  <a:pt x="204342" y="711199"/>
                </a:lnTo>
                <a:lnTo>
                  <a:pt x="204342" y="713739"/>
                </a:lnTo>
                <a:lnTo>
                  <a:pt x="204482" y="715009"/>
                </a:lnTo>
                <a:lnTo>
                  <a:pt x="204482" y="716279"/>
                </a:lnTo>
                <a:lnTo>
                  <a:pt x="204622" y="717549"/>
                </a:lnTo>
                <a:lnTo>
                  <a:pt x="204622" y="718819"/>
                </a:lnTo>
                <a:lnTo>
                  <a:pt x="204762" y="720089"/>
                </a:lnTo>
                <a:lnTo>
                  <a:pt x="204762" y="722629"/>
                </a:lnTo>
                <a:lnTo>
                  <a:pt x="204901" y="723899"/>
                </a:lnTo>
                <a:lnTo>
                  <a:pt x="204901" y="726439"/>
                </a:lnTo>
                <a:lnTo>
                  <a:pt x="205041" y="727709"/>
                </a:lnTo>
                <a:lnTo>
                  <a:pt x="205041" y="730249"/>
                </a:lnTo>
                <a:lnTo>
                  <a:pt x="205181" y="732789"/>
                </a:lnTo>
                <a:lnTo>
                  <a:pt x="205181" y="736599"/>
                </a:lnTo>
                <a:lnTo>
                  <a:pt x="205320" y="737869"/>
                </a:lnTo>
                <a:lnTo>
                  <a:pt x="205320" y="741679"/>
                </a:lnTo>
                <a:lnTo>
                  <a:pt x="205879" y="741679"/>
                </a:lnTo>
                <a:lnTo>
                  <a:pt x="206019" y="740409"/>
                </a:lnTo>
                <a:lnTo>
                  <a:pt x="206019" y="735329"/>
                </a:lnTo>
                <a:lnTo>
                  <a:pt x="206159" y="734059"/>
                </a:lnTo>
                <a:lnTo>
                  <a:pt x="206159" y="728979"/>
                </a:lnTo>
                <a:lnTo>
                  <a:pt x="206298" y="727709"/>
                </a:lnTo>
                <a:lnTo>
                  <a:pt x="206298" y="725169"/>
                </a:lnTo>
                <a:lnTo>
                  <a:pt x="206438" y="723899"/>
                </a:lnTo>
                <a:lnTo>
                  <a:pt x="206438" y="722629"/>
                </a:lnTo>
                <a:lnTo>
                  <a:pt x="206590" y="720089"/>
                </a:lnTo>
                <a:lnTo>
                  <a:pt x="206717" y="716279"/>
                </a:lnTo>
                <a:lnTo>
                  <a:pt x="206870" y="715009"/>
                </a:lnTo>
                <a:lnTo>
                  <a:pt x="206870" y="713739"/>
                </a:lnTo>
                <a:lnTo>
                  <a:pt x="207056" y="711199"/>
                </a:lnTo>
                <a:lnTo>
                  <a:pt x="207149" y="708659"/>
                </a:lnTo>
                <a:lnTo>
                  <a:pt x="208686" y="693419"/>
                </a:lnTo>
                <a:lnTo>
                  <a:pt x="209105" y="689609"/>
                </a:lnTo>
                <a:lnTo>
                  <a:pt x="209384" y="688339"/>
                </a:lnTo>
                <a:lnTo>
                  <a:pt x="209537" y="687069"/>
                </a:lnTo>
                <a:lnTo>
                  <a:pt x="209816" y="685799"/>
                </a:lnTo>
                <a:lnTo>
                  <a:pt x="209956" y="684529"/>
                </a:lnTo>
                <a:lnTo>
                  <a:pt x="210235" y="683259"/>
                </a:lnTo>
                <a:lnTo>
                  <a:pt x="211912" y="674369"/>
                </a:lnTo>
                <a:lnTo>
                  <a:pt x="212331" y="673099"/>
                </a:lnTo>
                <a:lnTo>
                  <a:pt x="213740" y="666749"/>
                </a:lnTo>
                <a:lnTo>
                  <a:pt x="215417" y="660399"/>
                </a:lnTo>
                <a:lnTo>
                  <a:pt x="215976" y="659129"/>
                </a:lnTo>
                <a:lnTo>
                  <a:pt x="216407" y="657859"/>
                </a:lnTo>
                <a:lnTo>
                  <a:pt x="216966" y="656589"/>
                </a:lnTo>
                <a:lnTo>
                  <a:pt x="217385" y="655319"/>
                </a:lnTo>
                <a:lnTo>
                  <a:pt x="218503" y="652779"/>
                </a:lnTo>
                <a:lnTo>
                  <a:pt x="220751" y="646429"/>
                </a:lnTo>
                <a:lnTo>
                  <a:pt x="222148" y="643889"/>
                </a:lnTo>
                <a:lnTo>
                  <a:pt x="222719" y="642619"/>
                </a:lnTo>
                <a:lnTo>
                  <a:pt x="224815" y="637539"/>
                </a:lnTo>
                <a:lnTo>
                  <a:pt x="225513" y="636269"/>
                </a:lnTo>
                <a:lnTo>
                  <a:pt x="226364" y="634999"/>
                </a:lnTo>
                <a:lnTo>
                  <a:pt x="227063" y="633729"/>
                </a:lnTo>
                <a:lnTo>
                  <a:pt x="232956" y="623569"/>
                </a:lnTo>
                <a:lnTo>
                  <a:pt x="233933" y="622299"/>
                </a:lnTo>
                <a:lnTo>
                  <a:pt x="234911" y="619759"/>
                </a:lnTo>
                <a:lnTo>
                  <a:pt x="235750" y="618489"/>
                </a:lnTo>
                <a:lnTo>
                  <a:pt x="238696" y="614679"/>
                </a:lnTo>
                <a:lnTo>
                  <a:pt x="239826" y="613409"/>
                </a:lnTo>
                <a:lnTo>
                  <a:pt x="240804" y="612139"/>
                </a:lnTo>
                <a:lnTo>
                  <a:pt x="241922" y="609599"/>
                </a:lnTo>
                <a:lnTo>
                  <a:pt x="242900" y="608329"/>
                </a:lnTo>
                <a:lnTo>
                  <a:pt x="245148" y="605789"/>
                </a:lnTo>
                <a:lnTo>
                  <a:pt x="250761" y="598169"/>
                </a:lnTo>
                <a:lnTo>
                  <a:pt x="252031" y="596899"/>
                </a:lnTo>
                <a:lnTo>
                  <a:pt x="253149" y="595629"/>
                </a:lnTo>
                <a:lnTo>
                  <a:pt x="256933" y="591819"/>
                </a:lnTo>
                <a:lnTo>
                  <a:pt x="258190" y="589279"/>
                </a:lnTo>
                <a:lnTo>
                  <a:pt x="265772" y="581659"/>
                </a:lnTo>
                <a:lnTo>
                  <a:pt x="267169" y="579119"/>
                </a:lnTo>
                <a:lnTo>
                  <a:pt x="268439" y="577849"/>
                </a:lnTo>
                <a:lnTo>
                  <a:pt x="269836" y="576579"/>
                </a:lnTo>
                <a:lnTo>
                  <a:pt x="273773" y="572769"/>
                </a:lnTo>
                <a:lnTo>
                  <a:pt x="277977" y="567689"/>
                </a:lnTo>
                <a:lnTo>
                  <a:pt x="279234" y="566419"/>
                </a:lnTo>
                <a:lnTo>
                  <a:pt x="282041" y="563879"/>
                </a:lnTo>
                <a:lnTo>
                  <a:pt x="283311" y="562609"/>
                </a:lnTo>
                <a:lnTo>
                  <a:pt x="284708" y="561339"/>
                </a:lnTo>
                <a:lnTo>
                  <a:pt x="286105" y="558799"/>
                </a:lnTo>
                <a:lnTo>
                  <a:pt x="287515" y="557529"/>
                </a:lnTo>
                <a:lnTo>
                  <a:pt x="288772" y="556259"/>
                </a:lnTo>
                <a:lnTo>
                  <a:pt x="292976" y="552449"/>
                </a:lnTo>
                <a:lnTo>
                  <a:pt x="294246" y="551179"/>
                </a:lnTo>
                <a:lnTo>
                  <a:pt x="295643" y="548639"/>
                </a:lnTo>
                <a:lnTo>
                  <a:pt x="296900" y="547369"/>
                </a:lnTo>
                <a:lnTo>
                  <a:pt x="298310" y="546099"/>
                </a:lnTo>
                <a:lnTo>
                  <a:pt x="302234" y="542289"/>
                </a:lnTo>
                <a:lnTo>
                  <a:pt x="303631" y="541019"/>
                </a:lnTo>
                <a:lnTo>
                  <a:pt x="313728" y="528319"/>
                </a:lnTo>
                <a:lnTo>
                  <a:pt x="314858" y="527049"/>
                </a:lnTo>
                <a:lnTo>
                  <a:pt x="316128" y="525779"/>
                </a:lnTo>
                <a:lnTo>
                  <a:pt x="317245" y="524509"/>
                </a:lnTo>
                <a:lnTo>
                  <a:pt x="318503" y="523239"/>
                </a:lnTo>
                <a:lnTo>
                  <a:pt x="327329" y="511809"/>
                </a:lnTo>
                <a:lnTo>
                  <a:pt x="328460" y="510539"/>
                </a:lnTo>
                <a:lnTo>
                  <a:pt x="329437" y="507999"/>
                </a:lnTo>
                <a:lnTo>
                  <a:pt x="330555" y="506729"/>
                </a:lnTo>
                <a:lnTo>
                  <a:pt x="336448" y="497839"/>
                </a:lnTo>
                <a:lnTo>
                  <a:pt x="337438" y="496569"/>
                </a:lnTo>
                <a:lnTo>
                  <a:pt x="338277" y="495299"/>
                </a:lnTo>
                <a:lnTo>
                  <a:pt x="340245" y="492759"/>
                </a:lnTo>
                <a:lnTo>
                  <a:pt x="341922" y="490219"/>
                </a:lnTo>
                <a:lnTo>
                  <a:pt x="342912" y="487679"/>
                </a:lnTo>
                <a:lnTo>
                  <a:pt x="344589" y="485139"/>
                </a:lnTo>
                <a:lnTo>
                  <a:pt x="345566" y="483869"/>
                </a:lnTo>
                <a:lnTo>
                  <a:pt x="347256" y="481329"/>
                </a:lnTo>
                <a:lnTo>
                  <a:pt x="355676" y="466089"/>
                </a:lnTo>
                <a:lnTo>
                  <a:pt x="356514" y="464819"/>
                </a:lnTo>
                <a:lnTo>
                  <a:pt x="361568" y="455929"/>
                </a:lnTo>
                <a:lnTo>
                  <a:pt x="364921" y="450849"/>
                </a:lnTo>
                <a:lnTo>
                  <a:pt x="365912" y="448309"/>
                </a:lnTo>
                <a:lnTo>
                  <a:pt x="368439" y="444499"/>
                </a:lnTo>
                <a:lnTo>
                  <a:pt x="369417" y="443229"/>
                </a:lnTo>
                <a:lnTo>
                  <a:pt x="371932" y="439419"/>
                </a:lnTo>
                <a:lnTo>
                  <a:pt x="372922" y="436879"/>
                </a:lnTo>
                <a:lnTo>
                  <a:pt x="373760" y="435609"/>
                </a:lnTo>
                <a:lnTo>
                  <a:pt x="374751" y="434339"/>
                </a:lnTo>
                <a:lnTo>
                  <a:pt x="376427" y="431799"/>
                </a:lnTo>
                <a:lnTo>
                  <a:pt x="377405" y="430529"/>
                </a:lnTo>
                <a:lnTo>
                  <a:pt x="378244" y="427989"/>
                </a:lnTo>
                <a:lnTo>
                  <a:pt x="379221" y="426719"/>
                </a:lnTo>
                <a:lnTo>
                  <a:pt x="380072" y="425449"/>
                </a:lnTo>
                <a:lnTo>
                  <a:pt x="381050" y="424179"/>
                </a:lnTo>
                <a:lnTo>
                  <a:pt x="381888" y="422909"/>
                </a:lnTo>
                <a:lnTo>
                  <a:pt x="382866" y="421639"/>
                </a:lnTo>
                <a:lnTo>
                  <a:pt x="383717" y="420369"/>
                </a:lnTo>
                <a:lnTo>
                  <a:pt x="384555" y="417829"/>
                </a:lnTo>
                <a:lnTo>
                  <a:pt x="385533" y="416559"/>
                </a:lnTo>
                <a:lnTo>
                  <a:pt x="386384" y="415289"/>
                </a:lnTo>
                <a:lnTo>
                  <a:pt x="387362" y="414019"/>
                </a:lnTo>
                <a:lnTo>
                  <a:pt x="390740" y="408939"/>
                </a:lnTo>
                <a:lnTo>
                  <a:pt x="391718" y="406399"/>
                </a:lnTo>
                <a:lnTo>
                  <a:pt x="394233" y="402589"/>
                </a:lnTo>
                <a:lnTo>
                  <a:pt x="394944" y="401319"/>
                </a:lnTo>
                <a:lnTo>
                  <a:pt x="396620" y="397509"/>
                </a:lnTo>
                <a:lnTo>
                  <a:pt x="397319" y="396239"/>
                </a:lnTo>
                <a:lnTo>
                  <a:pt x="398170" y="394969"/>
                </a:lnTo>
                <a:lnTo>
                  <a:pt x="399567" y="392429"/>
                </a:lnTo>
                <a:lnTo>
                  <a:pt x="400405" y="391159"/>
                </a:lnTo>
                <a:lnTo>
                  <a:pt x="401116" y="389889"/>
                </a:lnTo>
                <a:lnTo>
                  <a:pt x="401815" y="387349"/>
                </a:lnTo>
                <a:lnTo>
                  <a:pt x="402374" y="386079"/>
                </a:lnTo>
                <a:lnTo>
                  <a:pt x="403771" y="383539"/>
                </a:lnTo>
                <a:lnTo>
                  <a:pt x="406590" y="375919"/>
                </a:lnTo>
                <a:lnTo>
                  <a:pt x="406996" y="374649"/>
                </a:lnTo>
                <a:lnTo>
                  <a:pt x="407568" y="373379"/>
                </a:lnTo>
                <a:lnTo>
                  <a:pt x="408812" y="369569"/>
                </a:lnTo>
                <a:lnTo>
                  <a:pt x="409244" y="367029"/>
                </a:lnTo>
                <a:lnTo>
                  <a:pt x="410654" y="360679"/>
                </a:lnTo>
                <a:lnTo>
                  <a:pt x="411236" y="354329"/>
                </a:lnTo>
                <a:lnTo>
                  <a:pt x="411352" y="349249"/>
                </a:lnTo>
                <a:lnTo>
                  <a:pt x="411213" y="346709"/>
                </a:lnTo>
                <a:lnTo>
                  <a:pt x="411213" y="345439"/>
                </a:lnTo>
                <a:lnTo>
                  <a:pt x="410921" y="342899"/>
                </a:lnTo>
                <a:lnTo>
                  <a:pt x="410654" y="341629"/>
                </a:lnTo>
                <a:lnTo>
                  <a:pt x="410502" y="340359"/>
                </a:lnTo>
                <a:lnTo>
                  <a:pt x="409943" y="336549"/>
                </a:lnTo>
                <a:lnTo>
                  <a:pt x="409105" y="334009"/>
                </a:lnTo>
                <a:lnTo>
                  <a:pt x="408812" y="332739"/>
                </a:lnTo>
                <a:lnTo>
                  <a:pt x="408254" y="331469"/>
                </a:lnTo>
                <a:lnTo>
                  <a:pt x="407835" y="330199"/>
                </a:lnTo>
                <a:lnTo>
                  <a:pt x="406717" y="326389"/>
                </a:lnTo>
                <a:lnTo>
                  <a:pt x="405599" y="323849"/>
                </a:lnTo>
                <a:lnTo>
                  <a:pt x="403491" y="320039"/>
                </a:lnTo>
                <a:lnTo>
                  <a:pt x="402653" y="318769"/>
                </a:lnTo>
                <a:lnTo>
                  <a:pt x="401942" y="316229"/>
                </a:lnTo>
                <a:lnTo>
                  <a:pt x="401116" y="314959"/>
                </a:lnTo>
                <a:lnTo>
                  <a:pt x="400126" y="313689"/>
                </a:lnTo>
                <a:lnTo>
                  <a:pt x="399287" y="312419"/>
                </a:lnTo>
                <a:lnTo>
                  <a:pt x="397319" y="309879"/>
                </a:lnTo>
                <a:lnTo>
                  <a:pt x="395363" y="306069"/>
                </a:lnTo>
                <a:lnTo>
                  <a:pt x="390867" y="300989"/>
                </a:lnTo>
                <a:lnTo>
                  <a:pt x="388340" y="298449"/>
                </a:lnTo>
                <a:lnTo>
                  <a:pt x="387222" y="295909"/>
                </a:lnTo>
                <a:lnTo>
                  <a:pt x="385825" y="294639"/>
                </a:lnTo>
                <a:lnTo>
                  <a:pt x="383298" y="292099"/>
                </a:lnTo>
                <a:lnTo>
                  <a:pt x="376288" y="284479"/>
                </a:lnTo>
                <a:lnTo>
                  <a:pt x="374751" y="283209"/>
                </a:lnTo>
                <a:lnTo>
                  <a:pt x="373329" y="281939"/>
                </a:lnTo>
                <a:lnTo>
                  <a:pt x="368706" y="278129"/>
                </a:lnTo>
                <a:lnTo>
                  <a:pt x="364083" y="273049"/>
                </a:lnTo>
                <a:lnTo>
                  <a:pt x="362394" y="271779"/>
                </a:lnTo>
                <a:lnTo>
                  <a:pt x="360857" y="270509"/>
                </a:lnTo>
                <a:lnTo>
                  <a:pt x="359168" y="269239"/>
                </a:lnTo>
                <a:lnTo>
                  <a:pt x="357631" y="267969"/>
                </a:lnTo>
                <a:lnTo>
                  <a:pt x="355942" y="265429"/>
                </a:lnTo>
                <a:lnTo>
                  <a:pt x="351180" y="261619"/>
                </a:lnTo>
                <a:lnTo>
                  <a:pt x="347814" y="259079"/>
                </a:lnTo>
                <a:lnTo>
                  <a:pt x="346278" y="257809"/>
                </a:lnTo>
                <a:lnTo>
                  <a:pt x="342912" y="253999"/>
                </a:lnTo>
                <a:lnTo>
                  <a:pt x="341363" y="252729"/>
                </a:lnTo>
                <a:lnTo>
                  <a:pt x="339674" y="251459"/>
                </a:lnTo>
                <a:lnTo>
                  <a:pt x="338137" y="250189"/>
                </a:lnTo>
                <a:lnTo>
                  <a:pt x="336448" y="248919"/>
                </a:lnTo>
                <a:lnTo>
                  <a:pt x="334911" y="247649"/>
                </a:lnTo>
                <a:lnTo>
                  <a:pt x="324116" y="237489"/>
                </a:lnTo>
                <a:lnTo>
                  <a:pt x="322706" y="234949"/>
                </a:lnTo>
                <a:lnTo>
                  <a:pt x="321170" y="233679"/>
                </a:lnTo>
                <a:lnTo>
                  <a:pt x="314147" y="227329"/>
                </a:lnTo>
                <a:lnTo>
                  <a:pt x="312902" y="224789"/>
                </a:lnTo>
                <a:lnTo>
                  <a:pt x="311492" y="223519"/>
                </a:lnTo>
                <a:lnTo>
                  <a:pt x="306438" y="218439"/>
                </a:lnTo>
                <a:lnTo>
                  <a:pt x="305180" y="215899"/>
                </a:lnTo>
                <a:lnTo>
                  <a:pt x="304050" y="214629"/>
                </a:lnTo>
                <a:lnTo>
                  <a:pt x="302793" y="213359"/>
                </a:lnTo>
                <a:lnTo>
                  <a:pt x="298310" y="208279"/>
                </a:lnTo>
                <a:lnTo>
                  <a:pt x="297319" y="207009"/>
                </a:lnTo>
                <a:lnTo>
                  <a:pt x="296202" y="204469"/>
                </a:lnTo>
                <a:lnTo>
                  <a:pt x="290309" y="196849"/>
                </a:lnTo>
                <a:lnTo>
                  <a:pt x="289471" y="194309"/>
                </a:lnTo>
                <a:lnTo>
                  <a:pt x="288493" y="193039"/>
                </a:lnTo>
                <a:lnTo>
                  <a:pt x="287642" y="191769"/>
                </a:lnTo>
                <a:lnTo>
                  <a:pt x="286664" y="190499"/>
                </a:lnTo>
                <a:lnTo>
                  <a:pt x="284137" y="186689"/>
                </a:lnTo>
                <a:lnTo>
                  <a:pt x="283311" y="184149"/>
                </a:lnTo>
                <a:lnTo>
                  <a:pt x="276567" y="172719"/>
                </a:lnTo>
                <a:lnTo>
                  <a:pt x="275869" y="171449"/>
                </a:lnTo>
                <a:lnTo>
                  <a:pt x="274180" y="168909"/>
                </a:lnTo>
                <a:lnTo>
                  <a:pt x="271665" y="163829"/>
                </a:lnTo>
                <a:lnTo>
                  <a:pt x="270954" y="162559"/>
                </a:lnTo>
                <a:lnTo>
                  <a:pt x="266750" y="156209"/>
                </a:lnTo>
                <a:lnTo>
                  <a:pt x="265772" y="153669"/>
                </a:lnTo>
                <a:lnTo>
                  <a:pt x="263245" y="149859"/>
                </a:lnTo>
                <a:lnTo>
                  <a:pt x="262254" y="148589"/>
                </a:lnTo>
                <a:lnTo>
                  <a:pt x="260591" y="144779"/>
                </a:lnTo>
                <a:lnTo>
                  <a:pt x="259587" y="143509"/>
                </a:lnTo>
                <a:lnTo>
                  <a:pt x="258762" y="142239"/>
                </a:lnTo>
                <a:lnTo>
                  <a:pt x="257771" y="140969"/>
                </a:lnTo>
                <a:lnTo>
                  <a:pt x="256933" y="139699"/>
                </a:lnTo>
                <a:lnTo>
                  <a:pt x="254965" y="137159"/>
                </a:lnTo>
                <a:lnTo>
                  <a:pt x="254126" y="134619"/>
                </a:lnTo>
                <a:lnTo>
                  <a:pt x="250202" y="129539"/>
                </a:lnTo>
                <a:lnTo>
                  <a:pt x="249364" y="128269"/>
                </a:lnTo>
                <a:lnTo>
                  <a:pt x="246418" y="123189"/>
                </a:lnTo>
                <a:lnTo>
                  <a:pt x="245440" y="121919"/>
                </a:lnTo>
                <a:lnTo>
                  <a:pt x="244589" y="120649"/>
                </a:lnTo>
                <a:lnTo>
                  <a:pt x="241642" y="116839"/>
                </a:lnTo>
                <a:lnTo>
                  <a:pt x="240804" y="114299"/>
                </a:lnTo>
                <a:lnTo>
                  <a:pt x="238848" y="111759"/>
                </a:lnTo>
                <a:lnTo>
                  <a:pt x="237997" y="110489"/>
                </a:lnTo>
                <a:lnTo>
                  <a:pt x="237020" y="109219"/>
                </a:lnTo>
                <a:lnTo>
                  <a:pt x="236181" y="107949"/>
                </a:lnTo>
                <a:lnTo>
                  <a:pt x="235203" y="106679"/>
                </a:lnTo>
                <a:lnTo>
                  <a:pt x="234353" y="104139"/>
                </a:lnTo>
                <a:lnTo>
                  <a:pt x="233375" y="102869"/>
                </a:lnTo>
                <a:lnTo>
                  <a:pt x="228320" y="93979"/>
                </a:lnTo>
                <a:lnTo>
                  <a:pt x="227622" y="92709"/>
                </a:lnTo>
                <a:lnTo>
                  <a:pt x="226783" y="91439"/>
                </a:lnTo>
                <a:lnTo>
                  <a:pt x="226072" y="90169"/>
                </a:lnTo>
                <a:lnTo>
                  <a:pt x="225234" y="88899"/>
                </a:lnTo>
                <a:lnTo>
                  <a:pt x="221729" y="81279"/>
                </a:lnTo>
                <a:lnTo>
                  <a:pt x="221170" y="80009"/>
                </a:lnTo>
                <a:lnTo>
                  <a:pt x="220471" y="78739"/>
                </a:lnTo>
                <a:lnTo>
                  <a:pt x="219900" y="77469"/>
                </a:lnTo>
                <a:lnTo>
                  <a:pt x="219201" y="76199"/>
                </a:lnTo>
                <a:lnTo>
                  <a:pt x="216966" y="69849"/>
                </a:lnTo>
                <a:lnTo>
                  <a:pt x="216547" y="68579"/>
                </a:lnTo>
                <a:lnTo>
                  <a:pt x="215417" y="66039"/>
                </a:lnTo>
                <a:lnTo>
                  <a:pt x="214160" y="60959"/>
                </a:lnTo>
                <a:lnTo>
                  <a:pt x="212470" y="55879"/>
                </a:lnTo>
                <a:lnTo>
                  <a:pt x="212191" y="53339"/>
                </a:lnTo>
                <a:lnTo>
                  <a:pt x="211772" y="52069"/>
                </a:lnTo>
                <a:lnTo>
                  <a:pt x="210362" y="45719"/>
                </a:lnTo>
                <a:lnTo>
                  <a:pt x="209816" y="41909"/>
                </a:lnTo>
                <a:lnTo>
                  <a:pt x="209245" y="39369"/>
                </a:lnTo>
                <a:lnTo>
                  <a:pt x="209105" y="38099"/>
                </a:lnTo>
                <a:lnTo>
                  <a:pt x="208826" y="36829"/>
                </a:lnTo>
                <a:lnTo>
                  <a:pt x="208546" y="33019"/>
                </a:lnTo>
                <a:lnTo>
                  <a:pt x="208267" y="31749"/>
                </a:lnTo>
                <a:lnTo>
                  <a:pt x="207149" y="20319"/>
                </a:lnTo>
                <a:lnTo>
                  <a:pt x="207149" y="19049"/>
                </a:lnTo>
                <a:lnTo>
                  <a:pt x="206870" y="16509"/>
                </a:lnTo>
                <a:lnTo>
                  <a:pt x="206870" y="15239"/>
                </a:lnTo>
                <a:lnTo>
                  <a:pt x="206717" y="12699"/>
                </a:lnTo>
                <a:lnTo>
                  <a:pt x="206590" y="8889"/>
                </a:lnTo>
                <a:lnTo>
                  <a:pt x="206438" y="7619"/>
                </a:lnTo>
                <a:lnTo>
                  <a:pt x="206438" y="6349"/>
                </a:lnTo>
                <a:lnTo>
                  <a:pt x="206298" y="5079"/>
                </a:lnTo>
                <a:lnTo>
                  <a:pt x="206298" y="1269"/>
                </a:lnTo>
                <a:lnTo>
                  <a:pt x="20615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796009" y="6364060"/>
            <a:ext cx="411480" cy="742315"/>
          </a:xfrm>
          <a:custGeom>
            <a:avLst/>
            <a:gdLst/>
            <a:ahLst/>
            <a:cxnLst/>
            <a:rect l="l" t="t" r="r" b="b"/>
            <a:pathLst>
              <a:path w="411479" h="742315">
                <a:moveTo>
                  <a:pt x="205320" y="742099"/>
                </a:moveTo>
                <a:lnTo>
                  <a:pt x="205320" y="740663"/>
                </a:lnTo>
                <a:lnTo>
                  <a:pt x="205320" y="739216"/>
                </a:lnTo>
                <a:lnTo>
                  <a:pt x="205320" y="737781"/>
                </a:lnTo>
                <a:lnTo>
                  <a:pt x="205181" y="736333"/>
                </a:lnTo>
                <a:lnTo>
                  <a:pt x="205181" y="734898"/>
                </a:lnTo>
                <a:lnTo>
                  <a:pt x="205181" y="733450"/>
                </a:lnTo>
                <a:lnTo>
                  <a:pt x="205181" y="732015"/>
                </a:lnTo>
                <a:lnTo>
                  <a:pt x="205041" y="730453"/>
                </a:lnTo>
                <a:lnTo>
                  <a:pt x="205041" y="729018"/>
                </a:lnTo>
                <a:lnTo>
                  <a:pt x="205041" y="727557"/>
                </a:lnTo>
                <a:lnTo>
                  <a:pt x="204901" y="726122"/>
                </a:lnTo>
                <a:lnTo>
                  <a:pt x="204901" y="724687"/>
                </a:lnTo>
                <a:lnTo>
                  <a:pt x="204901" y="723252"/>
                </a:lnTo>
                <a:lnTo>
                  <a:pt x="204762" y="721804"/>
                </a:lnTo>
                <a:lnTo>
                  <a:pt x="204762" y="720356"/>
                </a:lnTo>
                <a:lnTo>
                  <a:pt x="204622" y="718921"/>
                </a:lnTo>
                <a:lnTo>
                  <a:pt x="204622" y="717486"/>
                </a:lnTo>
                <a:lnTo>
                  <a:pt x="204482" y="716038"/>
                </a:lnTo>
                <a:lnTo>
                  <a:pt x="204482" y="714476"/>
                </a:lnTo>
                <a:lnTo>
                  <a:pt x="204342" y="713041"/>
                </a:lnTo>
                <a:lnTo>
                  <a:pt x="204342" y="711593"/>
                </a:lnTo>
                <a:lnTo>
                  <a:pt x="204203" y="710145"/>
                </a:lnTo>
                <a:lnTo>
                  <a:pt x="204063" y="708710"/>
                </a:lnTo>
                <a:lnTo>
                  <a:pt x="203923" y="707275"/>
                </a:lnTo>
                <a:lnTo>
                  <a:pt x="203923" y="705840"/>
                </a:lnTo>
                <a:lnTo>
                  <a:pt x="203771" y="704380"/>
                </a:lnTo>
                <a:lnTo>
                  <a:pt x="203644" y="702944"/>
                </a:lnTo>
                <a:lnTo>
                  <a:pt x="203492" y="701509"/>
                </a:lnTo>
                <a:lnTo>
                  <a:pt x="203365" y="700062"/>
                </a:lnTo>
                <a:lnTo>
                  <a:pt x="203212" y="698499"/>
                </a:lnTo>
                <a:lnTo>
                  <a:pt x="203072" y="697064"/>
                </a:lnTo>
                <a:lnTo>
                  <a:pt x="202945" y="695629"/>
                </a:lnTo>
                <a:lnTo>
                  <a:pt x="202653" y="694181"/>
                </a:lnTo>
                <a:lnTo>
                  <a:pt x="202514" y="692734"/>
                </a:lnTo>
                <a:lnTo>
                  <a:pt x="202374" y="691299"/>
                </a:lnTo>
                <a:lnTo>
                  <a:pt x="202095" y="689863"/>
                </a:lnTo>
                <a:lnTo>
                  <a:pt x="201955" y="688416"/>
                </a:lnTo>
                <a:lnTo>
                  <a:pt x="201675" y="686968"/>
                </a:lnTo>
                <a:lnTo>
                  <a:pt x="201536" y="685533"/>
                </a:lnTo>
                <a:lnTo>
                  <a:pt x="201256" y="684098"/>
                </a:lnTo>
                <a:lnTo>
                  <a:pt x="200977" y="682536"/>
                </a:lnTo>
                <a:lnTo>
                  <a:pt x="200825" y="681088"/>
                </a:lnTo>
                <a:lnTo>
                  <a:pt x="200558" y="679653"/>
                </a:lnTo>
                <a:lnTo>
                  <a:pt x="200278" y="678205"/>
                </a:lnTo>
                <a:lnTo>
                  <a:pt x="199999" y="676757"/>
                </a:lnTo>
                <a:lnTo>
                  <a:pt x="199567" y="675322"/>
                </a:lnTo>
                <a:lnTo>
                  <a:pt x="199288" y="673887"/>
                </a:lnTo>
                <a:lnTo>
                  <a:pt x="199008" y="672452"/>
                </a:lnTo>
                <a:lnTo>
                  <a:pt x="198589" y="670991"/>
                </a:lnTo>
                <a:lnTo>
                  <a:pt x="198310" y="669556"/>
                </a:lnTo>
                <a:lnTo>
                  <a:pt x="197891" y="667994"/>
                </a:lnTo>
                <a:lnTo>
                  <a:pt x="197472" y="666559"/>
                </a:lnTo>
                <a:lnTo>
                  <a:pt x="197053" y="665111"/>
                </a:lnTo>
                <a:lnTo>
                  <a:pt x="196621" y="663676"/>
                </a:lnTo>
                <a:lnTo>
                  <a:pt x="196202" y="662228"/>
                </a:lnTo>
                <a:lnTo>
                  <a:pt x="195783" y="660793"/>
                </a:lnTo>
                <a:lnTo>
                  <a:pt x="195364" y="659345"/>
                </a:lnTo>
                <a:lnTo>
                  <a:pt x="194944" y="657910"/>
                </a:lnTo>
                <a:lnTo>
                  <a:pt x="194386" y="656475"/>
                </a:lnTo>
                <a:lnTo>
                  <a:pt x="193827" y="655027"/>
                </a:lnTo>
                <a:lnTo>
                  <a:pt x="191020" y="647699"/>
                </a:lnTo>
                <a:lnTo>
                  <a:pt x="190461" y="646264"/>
                </a:lnTo>
                <a:lnTo>
                  <a:pt x="189890" y="644817"/>
                </a:lnTo>
                <a:lnTo>
                  <a:pt x="189191" y="643382"/>
                </a:lnTo>
                <a:lnTo>
                  <a:pt x="188493" y="641934"/>
                </a:lnTo>
                <a:lnTo>
                  <a:pt x="187794" y="640499"/>
                </a:lnTo>
                <a:lnTo>
                  <a:pt x="187083" y="639063"/>
                </a:lnTo>
                <a:lnTo>
                  <a:pt x="186385" y="637603"/>
                </a:lnTo>
                <a:lnTo>
                  <a:pt x="185686" y="636041"/>
                </a:lnTo>
                <a:lnTo>
                  <a:pt x="184988" y="634606"/>
                </a:lnTo>
                <a:lnTo>
                  <a:pt x="184149" y="633171"/>
                </a:lnTo>
                <a:lnTo>
                  <a:pt x="183438" y="631736"/>
                </a:lnTo>
                <a:lnTo>
                  <a:pt x="182600" y="630288"/>
                </a:lnTo>
                <a:lnTo>
                  <a:pt x="181762" y="628840"/>
                </a:lnTo>
                <a:lnTo>
                  <a:pt x="180924" y="627405"/>
                </a:lnTo>
                <a:lnTo>
                  <a:pt x="180073" y="625957"/>
                </a:lnTo>
                <a:lnTo>
                  <a:pt x="179235" y="624522"/>
                </a:lnTo>
                <a:lnTo>
                  <a:pt x="178257" y="623087"/>
                </a:lnTo>
                <a:lnTo>
                  <a:pt x="177406" y="621525"/>
                </a:lnTo>
                <a:lnTo>
                  <a:pt x="176428" y="620090"/>
                </a:lnTo>
                <a:lnTo>
                  <a:pt x="175450" y="618629"/>
                </a:lnTo>
                <a:lnTo>
                  <a:pt x="174472" y="617194"/>
                </a:lnTo>
                <a:lnTo>
                  <a:pt x="173481" y="615759"/>
                </a:lnTo>
                <a:lnTo>
                  <a:pt x="172504" y="614311"/>
                </a:lnTo>
                <a:lnTo>
                  <a:pt x="171526" y="612876"/>
                </a:lnTo>
                <a:lnTo>
                  <a:pt x="170535" y="611428"/>
                </a:lnTo>
                <a:lnTo>
                  <a:pt x="169417" y="609993"/>
                </a:lnTo>
                <a:lnTo>
                  <a:pt x="168287" y="608545"/>
                </a:lnTo>
                <a:lnTo>
                  <a:pt x="167309" y="607110"/>
                </a:lnTo>
                <a:lnTo>
                  <a:pt x="166192" y="605548"/>
                </a:lnTo>
                <a:lnTo>
                  <a:pt x="165074" y="604113"/>
                </a:lnTo>
                <a:lnTo>
                  <a:pt x="163944" y="602665"/>
                </a:lnTo>
                <a:lnTo>
                  <a:pt x="162826" y="601217"/>
                </a:lnTo>
                <a:lnTo>
                  <a:pt x="161569" y="599782"/>
                </a:lnTo>
                <a:lnTo>
                  <a:pt x="160439" y="598347"/>
                </a:lnTo>
                <a:lnTo>
                  <a:pt x="159321" y="596899"/>
                </a:lnTo>
                <a:lnTo>
                  <a:pt x="158051" y="595452"/>
                </a:lnTo>
                <a:lnTo>
                  <a:pt x="156794" y="594017"/>
                </a:lnTo>
                <a:lnTo>
                  <a:pt x="155676" y="592582"/>
                </a:lnTo>
                <a:lnTo>
                  <a:pt x="154406" y="591134"/>
                </a:lnTo>
                <a:lnTo>
                  <a:pt x="153149" y="589572"/>
                </a:lnTo>
                <a:lnTo>
                  <a:pt x="151879" y="588136"/>
                </a:lnTo>
                <a:lnTo>
                  <a:pt x="150621" y="586689"/>
                </a:lnTo>
                <a:lnTo>
                  <a:pt x="149364" y="585241"/>
                </a:lnTo>
                <a:lnTo>
                  <a:pt x="148107" y="583806"/>
                </a:lnTo>
                <a:lnTo>
                  <a:pt x="146697" y="582371"/>
                </a:lnTo>
                <a:lnTo>
                  <a:pt x="145440" y="580936"/>
                </a:lnTo>
                <a:lnTo>
                  <a:pt x="144170" y="579475"/>
                </a:lnTo>
                <a:lnTo>
                  <a:pt x="142773" y="578040"/>
                </a:lnTo>
                <a:lnTo>
                  <a:pt x="141516" y="576605"/>
                </a:lnTo>
                <a:lnTo>
                  <a:pt x="140106" y="575157"/>
                </a:lnTo>
                <a:lnTo>
                  <a:pt x="138849" y="573595"/>
                </a:lnTo>
                <a:lnTo>
                  <a:pt x="137439" y="572160"/>
                </a:lnTo>
                <a:lnTo>
                  <a:pt x="136042" y="570725"/>
                </a:lnTo>
                <a:lnTo>
                  <a:pt x="134772" y="569277"/>
                </a:lnTo>
                <a:lnTo>
                  <a:pt x="133375" y="567829"/>
                </a:lnTo>
                <a:lnTo>
                  <a:pt x="131978" y="566394"/>
                </a:lnTo>
                <a:lnTo>
                  <a:pt x="130708" y="564959"/>
                </a:lnTo>
                <a:lnTo>
                  <a:pt x="129311" y="563511"/>
                </a:lnTo>
                <a:lnTo>
                  <a:pt x="127901" y="562063"/>
                </a:lnTo>
                <a:lnTo>
                  <a:pt x="126504" y="560628"/>
                </a:lnTo>
                <a:lnTo>
                  <a:pt x="125234" y="559066"/>
                </a:lnTo>
                <a:lnTo>
                  <a:pt x="123837" y="557631"/>
                </a:lnTo>
                <a:lnTo>
                  <a:pt x="122440" y="556183"/>
                </a:lnTo>
                <a:lnTo>
                  <a:pt x="121030" y="554748"/>
                </a:lnTo>
                <a:lnTo>
                  <a:pt x="119773" y="553300"/>
                </a:lnTo>
                <a:lnTo>
                  <a:pt x="118363" y="551865"/>
                </a:lnTo>
                <a:lnTo>
                  <a:pt x="116966" y="550417"/>
                </a:lnTo>
                <a:lnTo>
                  <a:pt x="115696" y="548982"/>
                </a:lnTo>
                <a:lnTo>
                  <a:pt x="114299" y="547547"/>
                </a:lnTo>
                <a:lnTo>
                  <a:pt x="113029" y="546087"/>
                </a:lnTo>
                <a:lnTo>
                  <a:pt x="111632" y="544652"/>
                </a:lnTo>
                <a:lnTo>
                  <a:pt x="110375" y="543090"/>
                </a:lnTo>
                <a:lnTo>
                  <a:pt x="108965" y="541654"/>
                </a:lnTo>
                <a:lnTo>
                  <a:pt x="107708" y="540219"/>
                </a:lnTo>
                <a:lnTo>
                  <a:pt x="106438" y="538772"/>
                </a:lnTo>
                <a:lnTo>
                  <a:pt x="105181" y="537324"/>
                </a:lnTo>
                <a:lnTo>
                  <a:pt x="103784" y="535889"/>
                </a:lnTo>
                <a:lnTo>
                  <a:pt x="102514" y="534441"/>
                </a:lnTo>
                <a:lnTo>
                  <a:pt x="101257" y="533006"/>
                </a:lnTo>
                <a:lnTo>
                  <a:pt x="100139" y="531571"/>
                </a:lnTo>
                <a:lnTo>
                  <a:pt x="98869" y="530123"/>
                </a:lnTo>
                <a:lnTo>
                  <a:pt x="97612" y="528675"/>
                </a:lnTo>
                <a:lnTo>
                  <a:pt x="96342" y="527113"/>
                </a:lnTo>
                <a:lnTo>
                  <a:pt x="95224" y="525678"/>
                </a:lnTo>
                <a:lnTo>
                  <a:pt x="93967" y="524243"/>
                </a:lnTo>
                <a:lnTo>
                  <a:pt x="92849" y="522795"/>
                </a:lnTo>
                <a:lnTo>
                  <a:pt x="91719" y="521360"/>
                </a:lnTo>
                <a:lnTo>
                  <a:pt x="90462" y="519912"/>
                </a:lnTo>
                <a:lnTo>
                  <a:pt x="89331" y="518477"/>
                </a:lnTo>
                <a:lnTo>
                  <a:pt x="88214" y="517029"/>
                </a:lnTo>
                <a:lnTo>
                  <a:pt x="87083" y="515594"/>
                </a:lnTo>
                <a:lnTo>
                  <a:pt x="86105" y="514159"/>
                </a:lnTo>
                <a:lnTo>
                  <a:pt x="84988" y="512711"/>
                </a:lnTo>
                <a:lnTo>
                  <a:pt x="83870" y="511136"/>
                </a:lnTo>
                <a:lnTo>
                  <a:pt x="82880" y="509701"/>
                </a:lnTo>
                <a:lnTo>
                  <a:pt x="81762" y="508266"/>
                </a:lnTo>
                <a:lnTo>
                  <a:pt x="80784" y="506831"/>
                </a:lnTo>
                <a:lnTo>
                  <a:pt x="79794" y="505383"/>
                </a:lnTo>
                <a:lnTo>
                  <a:pt x="78676" y="503935"/>
                </a:lnTo>
                <a:lnTo>
                  <a:pt x="77698" y="502500"/>
                </a:lnTo>
                <a:lnTo>
                  <a:pt x="76720" y="501065"/>
                </a:lnTo>
                <a:lnTo>
                  <a:pt x="75730" y="499617"/>
                </a:lnTo>
                <a:lnTo>
                  <a:pt x="74891" y="498182"/>
                </a:lnTo>
                <a:lnTo>
                  <a:pt x="73901" y="496620"/>
                </a:lnTo>
                <a:lnTo>
                  <a:pt x="72923" y="495185"/>
                </a:lnTo>
                <a:lnTo>
                  <a:pt x="72085" y="493725"/>
                </a:lnTo>
                <a:lnTo>
                  <a:pt x="71107" y="492290"/>
                </a:lnTo>
                <a:lnTo>
                  <a:pt x="70256" y="490854"/>
                </a:lnTo>
                <a:lnTo>
                  <a:pt x="69278" y="489419"/>
                </a:lnTo>
                <a:lnTo>
                  <a:pt x="68440" y="487972"/>
                </a:lnTo>
                <a:lnTo>
                  <a:pt x="67462" y="486524"/>
                </a:lnTo>
                <a:lnTo>
                  <a:pt x="66611" y="485089"/>
                </a:lnTo>
                <a:lnTo>
                  <a:pt x="65773" y="483641"/>
                </a:lnTo>
                <a:lnTo>
                  <a:pt x="64935" y="482206"/>
                </a:lnTo>
                <a:lnTo>
                  <a:pt x="64084" y="480644"/>
                </a:lnTo>
                <a:lnTo>
                  <a:pt x="63245" y="479209"/>
                </a:lnTo>
                <a:lnTo>
                  <a:pt x="62268" y="477761"/>
                </a:lnTo>
                <a:lnTo>
                  <a:pt x="61417" y="476313"/>
                </a:lnTo>
                <a:lnTo>
                  <a:pt x="60591" y="474878"/>
                </a:lnTo>
                <a:lnTo>
                  <a:pt x="59740" y="473443"/>
                </a:lnTo>
                <a:lnTo>
                  <a:pt x="58902" y="471995"/>
                </a:lnTo>
                <a:lnTo>
                  <a:pt x="58064" y="470547"/>
                </a:lnTo>
                <a:lnTo>
                  <a:pt x="57213" y="469112"/>
                </a:lnTo>
                <a:lnTo>
                  <a:pt x="56514" y="467677"/>
                </a:lnTo>
                <a:lnTo>
                  <a:pt x="55676" y="466229"/>
                </a:lnTo>
                <a:lnTo>
                  <a:pt x="54825" y="464667"/>
                </a:lnTo>
                <a:lnTo>
                  <a:pt x="53987" y="463232"/>
                </a:lnTo>
                <a:lnTo>
                  <a:pt x="53149" y="461784"/>
                </a:lnTo>
                <a:lnTo>
                  <a:pt x="52311" y="460336"/>
                </a:lnTo>
                <a:lnTo>
                  <a:pt x="51473" y="458901"/>
                </a:lnTo>
                <a:lnTo>
                  <a:pt x="50622" y="457466"/>
                </a:lnTo>
                <a:lnTo>
                  <a:pt x="49783" y="456031"/>
                </a:lnTo>
                <a:lnTo>
                  <a:pt x="45440" y="448690"/>
                </a:lnTo>
                <a:lnTo>
                  <a:pt x="44589" y="447255"/>
                </a:lnTo>
                <a:lnTo>
                  <a:pt x="43751" y="445820"/>
                </a:lnTo>
                <a:lnTo>
                  <a:pt x="42773" y="444372"/>
                </a:lnTo>
                <a:lnTo>
                  <a:pt x="41935" y="442925"/>
                </a:lnTo>
                <a:lnTo>
                  <a:pt x="41084" y="441490"/>
                </a:lnTo>
                <a:lnTo>
                  <a:pt x="40106" y="440054"/>
                </a:lnTo>
                <a:lnTo>
                  <a:pt x="39268" y="438619"/>
                </a:lnTo>
                <a:lnTo>
                  <a:pt x="38417" y="437159"/>
                </a:lnTo>
                <a:lnTo>
                  <a:pt x="37439" y="435724"/>
                </a:lnTo>
                <a:lnTo>
                  <a:pt x="36601" y="434162"/>
                </a:lnTo>
                <a:lnTo>
                  <a:pt x="35763" y="432727"/>
                </a:lnTo>
                <a:lnTo>
                  <a:pt x="34772" y="431279"/>
                </a:lnTo>
                <a:lnTo>
                  <a:pt x="33934" y="429844"/>
                </a:lnTo>
                <a:lnTo>
                  <a:pt x="32956" y="428396"/>
                </a:lnTo>
                <a:lnTo>
                  <a:pt x="32118" y="426961"/>
                </a:lnTo>
                <a:lnTo>
                  <a:pt x="31127" y="425513"/>
                </a:lnTo>
                <a:lnTo>
                  <a:pt x="30289" y="424078"/>
                </a:lnTo>
                <a:lnTo>
                  <a:pt x="29311" y="422643"/>
                </a:lnTo>
                <a:lnTo>
                  <a:pt x="28473" y="421182"/>
                </a:lnTo>
                <a:lnTo>
                  <a:pt x="27622" y="419747"/>
                </a:lnTo>
                <a:lnTo>
                  <a:pt x="26644" y="418185"/>
                </a:lnTo>
                <a:lnTo>
                  <a:pt x="25806" y="416750"/>
                </a:lnTo>
                <a:lnTo>
                  <a:pt x="24815" y="415315"/>
                </a:lnTo>
                <a:lnTo>
                  <a:pt x="23977" y="413867"/>
                </a:lnTo>
                <a:lnTo>
                  <a:pt x="23139" y="412432"/>
                </a:lnTo>
                <a:lnTo>
                  <a:pt x="22288" y="410984"/>
                </a:lnTo>
                <a:lnTo>
                  <a:pt x="21310" y="409536"/>
                </a:lnTo>
                <a:lnTo>
                  <a:pt x="20472" y="408101"/>
                </a:lnTo>
                <a:lnTo>
                  <a:pt x="19634" y="406666"/>
                </a:lnTo>
                <a:lnTo>
                  <a:pt x="18783" y="405218"/>
                </a:lnTo>
                <a:lnTo>
                  <a:pt x="17945" y="403771"/>
                </a:lnTo>
                <a:lnTo>
                  <a:pt x="17106" y="402208"/>
                </a:lnTo>
                <a:lnTo>
                  <a:pt x="16268" y="400773"/>
                </a:lnTo>
                <a:lnTo>
                  <a:pt x="15417" y="399338"/>
                </a:lnTo>
                <a:lnTo>
                  <a:pt x="14719" y="397890"/>
                </a:lnTo>
                <a:lnTo>
                  <a:pt x="13881" y="396455"/>
                </a:lnTo>
                <a:lnTo>
                  <a:pt x="13182" y="395008"/>
                </a:lnTo>
                <a:lnTo>
                  <a:pt x="12344" y="393572"/>
                </a:lnTo>
                <a:lnTo>
                  <a:pt x="11645" y="392125"/>
                </a:lnTo>
                <a:lnTo>
                  <a:pt x="10934" y="390690"/>
                </a:lnTo>
                <a:lnTo>
                  <a:pt x="10236" y="389254"/>
                </a:lnTo>
                <a:lnTo>
                  <a:pt x="9524" y="387692"/>
                </a:lnTo>
                <a:lnTo>
                  <a:pt x="8826" y="386232"/>
                </a:lnTo>
                <a:lnTo>
                  <a:pt x="8267" y="384797"/>
                </a:lnTo>
                <a:lnTo>
                  <a:pt x="7569" y="383362"/>
                </a:lnTo>
                <a:lnTo>
                  <a:pt x="7010" y="381927"/>
                </a:lnTo>
                <a:lnTo>
                  <a:pt x="6311" y="380479"/>
                </a:lnTo>
                <a:lnTo>
                  <a:pt x="5753" y="379031"/>
                </a:lnTo>
                <a:lnTo>
                  <a:pt x="5181" y="377596"/>
                </a:lnTo>
                <a:lnTo>
                  <a:pt x="4762" y="376161"/>
                </a:lnTo>
                <a:lnTo>
                  <a:pt x="4203" y="374713"/>
                </a:lnTo>
                <a:lnTo>
                  <a:pt x="3784" y="373278"/>
                </a:lnTo>
                <a:lnTo>
                  <a:pt x="3365" y="371716"/>
                </a:lnTo>
                <a:lnTo>
                  <a:pt x="2933" y="370281"/>
                </a:lnTo>
                <a:lnTo>
                  <a:pt x="2514" y="368820"/>
                </a:lnTo>
                <a:lnTo>
                  <a:pt x="2108" y="367385"/>
                </a:lnTo>
                <a:lnTo>
                  <a:pt x="1816" y="365950"/>
                </a:lnTo>
                <a:lnTo>
                  <a:pt x="1396" y="364515"/>
                </a:lnTo>
                <a:lnTo>
                  <a:pt x="1117" y="363054"/>
                </a:lnTo>
                <a:lnTo>
                  <a:pt x="838" y="361619"/>
                </a:lnTo>
                <a:lnTo>
                  <a:pt x="698" y="360184"/>
                </a:lnTo>
                <a:lnTo>
                  <a:pt x="419" y="358736"/>
                </a:lnTo>
                <a:lnTo>
                  <a:pt x="279" y="357301"/>
                </a:lnTo>
                <a:lnTo>
                  <a:pt x="139" y="355739"/>
                </a:lnTo>
                <a:lnTo>
                  <a:pt x="0" y="354304"/>
                </a:lnTo>
                <a:lnTo>
                  <a:pt x="0" y="347090"/>
                </a:lnTo>
                <a:lnTo>
                  <a:pt x="139" y="345643"/>
                </a:lnTo>
                <a:lnTo>
                  <a:pt x="279" y="344208"/>
                </a:lnTo>
                <a:lnTo>
                  <a:pt x="419" y="342772"/>
                </a:lnTo>
                <a:lnTo>
                  <a:pt x="558" y="341325"/>
                </a:lnTo>
                <a:lnTo>
                  <a:pt x="838" y="339763"/>
                </a:lnTo>
                <a:lnTo>
                  <a:pt x="1117" y="338327"/>
                </a:lnTo>
                <a:lnTo>
                  <a:pt x="1396" y="336880"/>
                </a:lnTo>
                <a:lnTo>
                  <a:pt x="1676" y="335432"/>
                </a:lnTo>
                <a:lnTo>
                  <a:pt x="2108" y="333997"/>
                </a:lnTo>
                <a:lnTo>
                  <a:pt x="2514" y="332562"/>
                </a:lnTo>
                <a:lnTo>
                  <a:pt x="2933" y="331127"/>
                </a:lnTo>
                <a:lnTo>
                  <a:pt x="3505" y="329666"/>
                </a:lnTo>
                <a:lnTo>
                  <a:pt x="3924" y="328231"/>
                </a:lnTo>
                <a:lnTo>
                  <a:pt x="4483" y="326796"/>
                </a:lnTo>
                <a:lnTo>
                  <a:pt x="5041" y="325234"/>
                </a:lnTo>
                <a:lnTo>
                  <a:pt x="5753" y="323786"/>
                </a:lnTo>
                <a:lnTo>
                  <a:pt x="6451" y="322351"/>
                </a:lnTo>
                <a:lnTo>
                  <a:pt x="7150" y="320916"/>
                </a:lnTo>
                <a:lnTo>
                  <a:pt x="7848" y="319468"/>
                </a:lnTo>
                <a:lnTo>
                  <a:pt x="8547" y="318020"/>
                </a:lnTo>
                <a:lnTo>
                  <a:pt x="9397" y="316585"/>
                </a:lnTo>
                <a:lnTo>
                  <a:pt x="10236" y="315150"/>
                </a:lnTo>
                <a:lnTo>
                  <a:pt x="11074" y="313715"/>
                </a:lnTo>
                <a:lnTo>
                  <a:pt x="12052" y="312254"/>
                </a:lnTo>
                <a:lnTo>
                  <a:pt x="12903" y="310819"/>
                </a:lnTo>
                <a:lnTo>
                  <a:pt x="13881" y="309257"/>
                </a:lnTo>
                <a:lnTo>
                  <a:pt x="14998" y="307822"/>
                </a:lnTo>
                <a:lnTo>
                  <a:pt x="15989" y="306374"/>
                </a:lnTo>
                <a:lnTo>
                  <a:pt x="17106" y="304939"/>
                </a:lnTo>
                <a:lnTo>
                  <a:pt x="18224" y="303491"/>
                </a:lnTo>
                <a:lnTo>
                  <a:pt x="19342" y="302056"/>
                </a:lnTo>
                <a:lnTo>
                  <a:pt x="20472" y="300608"/>
                </a:lnTo>
                <a:lnTo>
                  <a:pt x="21589" y="299173"/>
                </a:lnTo>
                <a:lnTo>
                  <a:pt x="22859" y="297738"/>
                </a:lnTo>
                <a:lnTo>
                  <a:pt x="24117" y="296278"/>
                </a:lnTo>
                <a:lnTo>
                  <a:pt x="25387" y="294843"/>
                </a:lnTo>
                <a:lnTo>
                  <a:pt x="26784" y="293281"/>
                </a:lnTo>
                <a:lnTo>
                  <a:pt x="28054" y="291845"/>
                </a:lnTo>
                <a:lnTo>
                  <a:pt x="29451" y="290410"/>
                </a:lnTo>
                <a:lnTo>
                  <a:pt x="30848" y="288963"/>
                </a:lnTo>
                <a:lnTo>
                  <a:pt x="32257" y="287515"/>
                </a:lnTo>
                <a:lnTo>
                  <a:pt x="33654" y="286080"/>
                </a:lnTo>
                <a:lnTo>
                  <a:pt x="35064" y="284632"/>
                </a:lnTo>
                <a:lnTo>
                  <a:pt x="36461" y="283197"/>
                </a:lnTo>
                <a:lnTo>
                  <a:pt x="37998" y="281762"/>
                </a:lnTo>
                <a:lnTo>
                  <a:pt x="39547" y="280314"/>
                </a:lnTo>
                <a:lnTo>
                  <a:pt x="41084" y="278866"/>
                </a:lnTo>
                <a:lnTo>
                  <a:pt x="42633" y="277304"/>
                </a:lnTo>
                <a:lnTo>
                  <a:pt x="44183" y="275869"/>
                </a:lnTo>
                <a:lnTo>
                  <a:pt x="45719" y="274434"/>
                </a:lnTo>
                <a:lnTo>
                  <a:pt x="47256" y="272986"/>
                </a:lnTo>
                <a:lnTo>
                  <a:pt x="48806" y="271551"/>
                </a:lnTo>
                <a:lnTo>
                  <a:pt x="50482" y="270103"/>
                </a:lnTo>
                <a:lnTo>
                  <a:pt x="52031" y="268668"/>
                </a:lnTo>
                <a:lnTo>
                  <a:pt x="53708" y="267220"/>
                </a:lnTo>
                <a:lnTo>
                  <a:pt x="55257" y="265785"/>
                </a:lnTo>
                <a:lnTo>
                  <a:pt x="56934" y="264350"/>
                </a:lnTo>
                <a:lnTo>
                  <a:pt x="58483" y="262788"/>
                </a:lnTo>
                <a:lnTo>
                  <a:pt x="60159" y="261340"/>
                </a:lnTo>
                <a:lnTo>
                  <a:pt x="61848" y="259892"/>
                </a:lnTo>
                <a:lnTo>
                  <a:pt x="63385" y="258457"/>
                </a:lnTo>
                <a:lnTo>
                  <a:pt x="65074" y="257022"/>
                </a:lnTo>
                <a:lnTo>
                  <a:pt x="66751" y="255574"/>
                </a:lnTo>
                <a:lnTo>
                  <a:pt x="68300" y="254126"/>
                </a:lnTo>
                <a:lnTo>
                  <a:pt x="69976" y="252691"/>
                </a:lnTo>
                <a:lnTo>
                  <a:pt x="71526" y="251256"/>
                </a:lnTo>
                <a:lnTo>
                  <a:pt x="73202" y="249808"/>
                </a:lnTo>
                <a:lnTo>
                  <a:pt x="74752" y="248373"/>
                </a:lnTo>
                <a:lnTo>
                  <a:pt x="76288" y="246811"/>
                </a:lnTo>
                <a:lnTo>
                  <a:pt x="77977" y="245376"/>
                </a:lnTo>
                <a:lnTo>
                  <a:pt x="79514" y="243916"/>
                </a:lnTo>
                <a:lnTo>
                  <a:pt x="81064" y="242481"/>
                </a:lnTo>
                <a:lnTo>
                  <a:pt x="82600" y="241045"/>
                </a:lnTo>
                <a:lnTo>
                  <a:pt x="84137" y="239610"/>
                </a:lnTo>
                <a:lnTo>
                  <a:pt x="85686" y="238163"/>
                </a:lnTo>
                <a:lnTo>
                  <a:pt x="87083" y="236715"/>
                </a:lnTo>
                <a:lnTo>
                  <a:pt x="88633" y="235280"/>
                </a:lnTo>
                <a:lnTo>
                  <a:pt x="90030" y="233832"/>
                </a:lnTo>
                <a:lnTo>
                  <a:pt x="91579" y="232397"/>
                </a:lnTo>
                <a:lnTo>
                  <a:pt x="92976" y="230835"/>
                </a:lnTo>
                <a:lnTo>
                  <a:pt x="94386" y="229400"/>
                </a:lnTo>
                <a:lnTo>
                  <a:pt x="95783" y="227952"/>
                </a:lnTo>
                <a:lnTo>
                  <a:pt x="97053" y="226504"/>
                </a:lnTo>
                <a:lnTo>
                  <a:pt x="98450" y="225069"/>
                </a:lnTo>
                <a:lnTo>
                  <a:pt x="99720" y="223634"/>
                </a:lnTo>
                <a:lnTo>
                  <a:pt x="101117" y="222186"/>
                </a:lnTo>
                <a:lnTo>
                  <a:pt x="102387" y="220738"/>
                </a:lnTo>
                <a:lnTo>
                  <a:pt x="103644" y="219303"/>
                </a:lnTo>
                <a:lnTo>
                  <a:pt x="104901" y="217868"/>
                </a:lnTo>
                <a:lnTo>
                  <a:pt x="106032" y="216306"/>
                </a:lnTo>
                <a:lnTo>
                  <a:pt x="107289" y="214858"/>
                </a:lnTo>
                <a:lnTo>
                  <a:pt x="108407" y="213423"/>
                </a:lnTo>
                <a:lnTo>
                  <a:pt x="109537" y="211975"/>
                </a:lnTo>
                <a:lnTo>
                  <a:pt x="110655" y="210540"/>
                </a:lnTo>
                <a:lnTo>
                  <a:pt x="111772" y="209092"/>
                </a:lnTo>
                <a:lnTo>
                  <a:pt x="112902" y="207657"/>
                </a:lnTo>
                <a:lnTo>
                  <a:pt x="114020" y="206222"/>
                </a:lnTo>
                <a:lnTo>
                  <a:pt x="114998" y="204762"/>
                </a:lnTo>
                <a:lnTo>
                  <a:pt x="116128" y="203326"/>
                </a:lnTo>
                <a:lnTo>
                  <a:pt x="117106" y="201891"/>
                </a:lnTo>
                <a:lnTo>
                  <a:pt x="118084" y="200329"/>
                </a:lnTo>
                <a:lnTo>
                  <a:pt x="119062" y="198894"/>
                </a:lnTo>
                <a:lnTo>
                  <a:pt x="120053" y="197446"/>
                </a:lnTo>
                <a:lnTo>
                  <a:pt x="120891" y="196011"/>
                </a:lnTo>
                <a:lnTo>
                  <a:pt x="121869" y="194563"/>
                </a:lnTo>
                <a:lnTo>
                  <a:pt x="122859" y="193116"/>
                </a:lnTo>
                <a:lnTo>
                  <a:pt x="123697" y="191681"/>
                </a:lnTo>
                <a:lnTo>
                  <a:pt x="124536" y="190245"/>
                </a:lnTo>
                <a:lnTo>
                  <a:pt x="125514" y="188810"/>
                </a:lnTo>
                <a:lnTo>
                  <a:pt x="126364" y="187350"/>
                </a:lnTo>
                <a:lnTo>
                  <a:pt x="127203" y="185915"/>
                </a:lnTo>
                <a:lnTo>
                  <a:pt x="128041" y="184353"/>
                </a:lnTo>
                <a:lnTo>
                  <a:pt x="128879" y="182918"/>
                </a:lnTo>
                <a:lnTo>
                  <a:pt x="129730" y="181470"/>
                </a:lnTo>
                <a:lnTo>
                  <a:pt x="130568" y="180035"/>
                </a:lnTo>
                <a:lnTo>
                  <a:pt x="131406" y="178587"/>
                </a:lnTo>
                <a:lnTo>
                  <a:pt x="132257" y="177152"/>
                </a:lnTo>
                <a:lnTo>
                  <a:pt x="132956" y="175704"/>
                </a:lnTo>
                <a:lnTo>
                  <a:pt x="133794" y="174269"/>
                </a:lnTo>
                <a:lnTo>
                  <a:pt x="134632" y="172834"/>
                </a:lnTo>
                <a:lnTo>
                  <a:pt x="135470" y="171386"/>
                </a:lnTo>
                <a:lnTo>
                  <a:pt x="136321" y="169938"/>
                </a:lnTo>
                <a:lnTo>
                  <a:pt x="137159" y="168376"/>
                </a:lnTo>
                <a:lnTo>
                  <a:pt x="137858" y="166941"/>
                </a:lnTo>
                <a:lnTo>
                  <a:pt x="138696" y="165506"/>
                </a:lnTo>
                <a:lnTo>
                  <a:pt x="139547" y="164058"/>
                </a:lnTo>
                <a:lnTo>
                  <a:pt x="140385" y="162610"/>
                </a:lnTo>
                <a:lnTo>
                  <a:pt x="141223" y="161175"/>
                </a:lnTo>
                <a:lnTo>
                  <a:pt x="142074" y="159740"/>
                </a:lnTo>
                <a:lnTo>
                  <a:pt x="142913" y="158292"/>
                </a:lnTo>
                <a:lnTo>
                  <a:pt x="143751" y="156857"/>
                </a:lnTo>
                <a:lnTo>
                  <a:pt x="144589" y="155409"/>
                </a:lnTo>
                <a:lnTo>
                  <a:pt x="145440" y="153860"/>
                </a:lnTo>
                <a:lnTo>
                  <a:pt x="146278" y="152399"/>
                </a:lnTo>
                <a:lnTo>
                  <a:pt x="147256" y="150964"/>
                </a:lnTo>
                <a:lnTo>
                  <a:pt x="148107" y="149529"/>
                </a:lnTo>
                <a:lnTo>
                  <a:pt x="148945" y="148094"/>
                </a:lnTo>
                <a:lnTo>
                  <a:pt x="149923" y="146646"/>
                </a:lnTo>
                <a:lnTo>
                  <a:pt x="150761" y="145199"/>
                </a:lnTo>
                <a:lnTo>
                  <a:pt x="151612" y="143763"/>
                </a:lnTo>
                <a:lnTo>
                  <a:pt x="152590" y="142316"/>
                </a:lnTo>
                <a:lnTo>
                  <a:pt x="153428" y="140881"/>
                </a:lnTo>
                <a:lnTo>
                  <a:pt x="154406" y="139445"/>
                </a:lnTo>
                <a:lnTo>
                  <a:pt x="155397" y="137871"/>
                </a:lnTo>
                <a:lnTo>
                  <a:pt x="156235" y="136436"/>
                </a:lnTo>
                <a:lnTo>
                  <a:pt x="157213" y="134988"/>
                </a:lnTo>
                <a:lnTo>
                  <a:pt x="158203" y="133553"/>
                </a:lnTo>
                <a:lnTo>
                  <a:pt x="159181" y="132118"/>
                </a:lnTo>
                <a:lnTo>
                  <a:pt x="160019" y="130670"/>
                </a:lnTo>
                <a:lnTo>
                  <a:pt x="160997" y="129235"/>
                </a:lnTo>
                <a:lnTo>
                  <a:pt x="161988" y="127787"/>
                </a:lnTo>
                <a:lnTo>
                  <a:pt x="162966" y="126352"/>
                </a:lnTo>
                <a:lnTo>
                  <a:pt x="163944" y="124904"/>
                </a:lnTo>
                <a:lnTo>
                  <a:pt x="164795" y="123469"/>
                </a:lnTo>
                <a:lnTo>
                  <a:pt x="165773" y="121907"/>
                </a:lnTo>
                <a:lnTo>
                  <a:pt x="166750" y="120459"/>
                </a:lnTo>
                <a:lnTo>
                  <a:pt x="167741" y="119024"/>
                </a:lnTo>
                <a:lnTo>
                  <a:pt x="168719" y="117576"/>
                </a:lnTo>
                <a:lnTo>
                  <a:pt x="169557" y="116141"/>
                </a:lnTo>
                <a:lnTo>
                  <a:pt x="170535" y="114693"/>
                </a:lnTo>
                <a:lnTo>
                  <a:pt x="171526" y="113258"/>
                </a:lnTo>
                <a:lnTo>
                  <a:pt x="172364" y="111823"/>
                </a:lnTo>
                <a:lnTo>
                  <a:pt x="173342" y="110375"/>
                </a:lnTo>
                <a:lnTo>
                  <a:pt x="174332" y="108940"/>
                </a:lnTo>
                <a:lnTo>
                  <a:pt x="175171" y="107492"/>
                </a:lnTo>
                <a:lnTo>
                  <a:pt x="176009" y="105930"/>
                </a:lnTo>
                <a:lnTo>
                  <a:pt x="176999" y="104482"/>
                </a:lnTo>
                <a:lnTo>
                  <a:pt x="177825" y="103047"/>
                </a:lnTo>
                <a:lnTo>
                  <a:pt x="178676" y="101599"/>
                </a:lnTo>
                <a:lnTo>
                  <a:pt x="179514" y="100164"/>
                </a:lnTo>
                <a:lnTo>
                  <a:pt x="180352" y="98729"/>
                </a:lnTo>
                <a:lnTo>
                  <a:pt x="181203" y="97281"/>
                </a:lnTo>
                <a:lnTo>
                  <a:pt x="182041" y="95846"/>
                </a:lnTo>
                <a:lnTo>
                  <a:pt x="182879" y="94399"/>
                </a:lnTo>
                <a:lnTo>
                  <a:pt x="183718" y="92963"/>
                </a:lnTo>
                <a:lnTo>
                  <a:pt x="184416" y="91401"/>
                </a:lnTo>
                <a:lnTo>
                  <a:pt x="185267" y="89954"/>
                </a:lnTo>
                <a:lnTo>
                  <a:pt x="185966" y="88518"/>
                </a:lnTo>
                <a:lnTo>
                  <a:pt x="186664" y="87071"/>
                </a:lnTo>
                <a:lnTo>
                  <a:pt x="187515" y="85636"/>
                </a:lnTo>
                <a:lnTo>
                  <a:pt x="188213" y="84188"/>
                </a:lnTo>
                <a:lnTo>
                  <a:pt x="188912" y="82753"/>
                </a:lnTo>
                <a:lnTo>
                  <a:pt x="189471" y="81305"/>
                </a:lnTo>
                <a:lnTo>
                  <a:pt x="190182" y="79870"/>
                </a:lnTo>
                <a:lnTo>
                  <a:pt x="190880" y="78435"/>
                </a:lnTo>
                <a:lnTo>
                  <a:pt x="191439" y="76987"/>
                </a:lnTo>
                <a:lnTo>
                  <a:pt x="191998" y="75425"/>
                </a:lnTo>
                <a:lnTo>
                  <a:pt x="192557" y="73990"/>
                </a:lnTo>
                <a:lnTo>
                  <a:pt x="193255" y="72542"/>
                </a:lnTo>
                <a:lnTo>
                  <a:pt x="193674" y="71107"/>
                </a:lnTo>
                <a:lnTo>
                  <a:pt x="194233" y="69659"/>
                </a:lnTo>
                <a:lnTo>
                  <a:pt x="194805" y="68224"/>
                </a:lnTo>
                <a:lnTo>
                  <a:pt x="195364" y="66776"/>
                </a:lnTo>
                <a:lnTo>
                  <a:pt x="195783" y="65328"/>
                </a:lnTo>
                <a:lnTo>
                  <a:pt x="196202" y="63893"/>
                </a:lnTo>
                <a:lnTo>
                  <a:pt x="196773" y="62458"/>
                </a:lnTo>
                <a:lnTo>
                  <a:pt x="197180" y="61010"/>
                </a:lnTo>
                <a:lnTo>
                  <a:pt x="197611" y="59448"/>
                </a:lnTo>
                <a:lnTo>
                  <a:pt x="198031" y="58013"/>
                </a:lnTo>
                <a:lnTo>
                  <a:pt x="198450" y="56578"/>
                </a:lnTo>
                <a:lnTo>
                  <a:pt x="198729" y="55130"/>
                </a:lnTo>
                <a:lnTo>
                  <a:pt x="199148" y="53682"/>
                </a:lnTo>
                <a:lnTo>
                  <a:pt x="199428" y="52247"/>
                </a:lnTo>
                <a:lnTo>
                  <a:pt x="199847" y="50799"/>
                </a:lnTo>
                <a:lnTo>
                  <a:pt x="200126" y="49364"/>
                </a:lnTo>
                <a:lnTo>
                  <a:pt x="200418" y="47917"/>
                </a:lnTo>
                <a:lnTo>
                  <a:pt x="200698" y="46481"/>
                </a:lnTo>
                <a:lnTo>
                  <a:pt x="200977" y="45034"/>
                </a:lnTo>
                <a:lnTo>
                  <a:pt x="201256" y="43484"/>
                </a:lnTo>
                <a:lnTo>
                  <a:pt x="201536" y="42036"/>
                </a:lnTo>
                <a:lnTo>
                  <a:pt x="201675" y="40601"/>
                </a:lnTo>
                <a:lnTo>
                  <a:pt x="201955" y="39154"/>
                </a:lnTo>
                <a:lnTo>
                  <a:pt x="202234" y="37718"/>
                </a:lnTo>
                <a:lnTo>
                  <a:pt x="202374" y="36271"/>
                </a:lnTo>
                <a:lnTo>
                  <a:pt x="202653" y="34836"/>
                </a:lnTo>
                <a:lnTo>
                  <a:pt x="202793" y="33388"/>
                </a:lnTo>
                <a:lnTo>
                  <a:pt x="202945" y="31953"/>
                </a:lnTo>
                <a:lnTo>
                  <a:pt x="203072" y="30505"/>
                </a:lnTo>
                <a:lnTo>
                  <a:pt x="203365" y="28943"/>
                </a:lnTo>
                <a:lnTo>
                  <a:pt x="203492" y="27508"/>
                </a:lnTo>
                <a:lnTo>
                  <a:pt x="203644" y="26060"/>
                </a:lnTo>
                <a:lnTo>
                  <a:pt x="203771" y="24625"/>
                </a:lnTo>
                <a:lnTo>
                  <a:pt x="203771" y="23190"/>
                </a:lnTo>
                <a:lnTo>
                  <a:pt x="203923" y="21742"/>
                </a:lnTo>
                <a:lnTo>
                  <a:pt x="204063" y="20307"/>
                </a:lnTo>
                <a:lnTo>
                  <a:pt x="204203" y="18859"/>
                </a:lnTo>
                <a:lnTo>
                  <a:pt x="204342" y="17424"/>
                </a:lnTo>
                <a:lnTo>
                  <a:pt x="204342" y="15976"/>
                </a:lnTo>
                <a:lnTo>
                  <a:pt x="204482" y="14528"/>
                </a:lnTo>
                <a:lnTo>
                  <a:pt x="204622" y="12966"/>
                </a:lnTo>
                <a:lnTo>
                  <a:pt x="204622" y="11531"/>
                </a:lnTo>
                <a:lnTo>
                  <a:pt x="204762" y="10096"/>
                </a:lnTo>
                <a:lnTo>
                  <a:pt x="204762" y="8648"/>
                </a:lnTo>
                <a:lnTo>
                  <a:pt x="204901" y="7213"/>
                </a:lnTo>
                <a:lnTo>
                  <a:pt x="204901" y="5765"/>
                </a:lnTo>
                <a:lnTo>
                  <a:pt x="204901" y="4330"/>
                </a:lnTo>
                <a:lnTo>
                  <a:pt x="205041" y="2882"/>
                </a:lnTo>
                <a:lnTo>
                  <a:pt x="205041" y="1447"/>
                </a:lnTo>
                <a:lnTo>
                  <a:pt x="205041" y="0"/>
                </a:lnTo>
                <a:lnTo>
                  <a:pt x="206159" y="0"/>
                </a:lnTo>
                <a:lnTo>
                  <a:pt x="206298" y="1447"/>
                </a:lnTo>
                <a:lnTo>
                  <a:pt x="206298" y="2882"/>
                </a:lnTo>
                <a:lnTo>
                  <a:pt x="206298" y="4330"/>
                </a:lnTo>
                <a:lnTo>
                  <a:pt x="206438" y="5765"/>
                </a:lnTo>
                <a:lnTo>
                  <a:pt x="206438" y="7213"/>
                </a:lnTo>
                <a:lnTo>
                  <a:pt x="206590" y="8648"/>
                </a:lnTo>
                <a:lnTo>
                  <a:pt x="206590" y="10096"/>
                </a:lnTo>
                <a:lnTo>
                  <a:pt x="206717" y="11531"/>
                </a:lnTo>
                <a:lnTo>
                  <a:pt x="206717" y="12966"/>
                </a:lnTo>
                <a:lnTo>
                  <a:pt x="206870" y="14528"/>
                </a:lnTo>
                <a:lnTo>
                  <a:pt x="206870" y="15976"/>
                </a:lnTo>
                <a:lnTo>
                  <a:pt x="207009" y="17424"/>
                </a:lnTo>
                <a:lnTo>
                  <a:pt x="207149" y="18859"/>
                </a:lnTo>
                <a:lnTo>
                  <a:pt x="207149" y="20307"/>
                </a:lnTo>
                <a:lnTo>
                  <a:pt x="207289" y="21742"/>
                </a:lnTo>
                <a:lnTo>
                  <a:pt x="207429" y="23190"/>
                </a:lnTo>
                <a:lnTo>
                  <a:pt x="207568" y="24625"/>
                </a:lnTo>
                <a:lnTo>
                  <a:pt x="207708" y="26060"/>
                </a:lnTo>
                <a:lnTo>
                  <a:pt x="207848" y="27508"/>
                </a:lnTo>
                <a:lnTo>
                  <a:pt x="207987" y="28943"/>
                </a:lnTo>
                <a:lnTo>
                  <a:pt x="208127" y="30505"/>
                </a:lnTo>
                <a:lnTo>
                  <a:pt x="208267" y="31953"/>
                </a:lnTo>
                <a:lnTo>
                  <a:pt x="208546" y="33388"/>
                </a:lnTo>
                <a:lnTo>
                  <a:pt x="208686" y="34836"/>
                </a:lnTo>
                <a:lnTo>
                  <a:pt x="208826" y="36271"/>
                </a:lnTo>
                <a:lnTo>
                  <a:pt x="209105" y="37718"/>
                </a:lnTo>
                <a:lnTo>
                  <a:pt x="209245" y="39154"/>
                </a:lnTo>
                <a:lnTo>
                  <a:pt x="209537" y="40601"/>
                </a:lnTo>
                <a:lnTo>
                  <a:pt x="209816" y="42036"/>
                </a:lnTo>
                <a:lnTo>
                  <a:pt x="210083" y="43484"/>
                </a:lnTo>
                <a:lnTo>
                  <a:pt x="210362" y="45034"/>
                </a:lnTo>
                <a:lnTo>
                  <a:pt x="210654" y="46481"/>
                </a:lnTo>
                <a:lnTo>
                  <a:pt x="210934" y="47917"/>
                </a:lnTo>
                <a:lnTo>
                  <a:pt x="211213" y="49364"/>
                </a:lnTo>
                <a:lnTo>
                  <a:pt x="211493" y="50799"/>
                </a:lnTo>
                <a:lnTo>
                  <a:pt x="211772" y="52247"/>
                </a:lnTo>
                <a:lnTo>
                  <a:pt x="212191" y="53682"/>
                </a:lnTo>
                <a:lnTo>
                  <a:pt x="212470" y="55130"/>
                </a:lnTo>
                <a:lnTo>
                  <a:pt x="212890" y="56578"/>
                </a:lnTo>
                <a:lnTo>
                  <a:pt x="213309" y="58013"/>
                </a:lnTo>
                <a:lnTo>
                  <a:pt x="213740" y="59448"/>
                </a:lnTo>
                <a:lnTo>
                  <a:pt x="214160" y="61010"/>
                </a:lnTo>
                <a:lnTo>
                  <a:pt x="214579" y="62458"/>
                </a:lnTo>
                <a:lnTo>
                  <a:pt x="214998" y="63893"/>
                </a:lnTo>
                <a:lnTo>
                  <a:pt x="215417" y="65328"/>
                </a:lnTo>
                <a:lnTo>
                  <a:pt x="215976" y="66776"/>
                </a:lnTo>
                <a:lnTo>
                  <a:pt x="216547" y="68224"/>
                </a:lnTo>
                <a:lnTo>
                  <a:pt x="216966" y="69659"/>
                </a:lnTo>
                <a:lnTo>
                  <a:pt x="217525" y="71107"/>
                </a:lnTo>
                <a:lnTo>
                  <a:pt x="218084" y="72542"/>
                </a:lnTo>
                <a:lnTo>
                  <a:pt x="218643" y="73990"/>
                </a:lnTo>
                <a:lnTo>
                  <a:pt x="219201" y="75425"/>
                </a:lnTo>
                <a:lnTo>
                  <a:pt x="219900" y="76987"/>
                </a:lnTo>
                <a:lnTo>
                  <a:pt x="220471" y="78435"/>
                </a:lnTo>
                <a:lnTo>
                  <a:pt x="221170" y="79870"/>
                </a:lnTo>
                <a:lnTo>
                  <a:pt x="221729" y="81305"/>
                </a:lnTo>
                <a:lnTo>
                  <a:pt x="222427" y="82753"/>
                </a:lnTo>
                <a:lnTo>
                  <a:pt x="223138" y="84188"/>
                </a:lnTo>
                <a:lnTo>
                  <a:pt x="223837" y="85636"/>
                </a:lnTo>
                <a:lnTo>
                  <a:pt x="224535" y="87071"/>
                </a:lnTo>
                <a:lnTo>
                  <a:pt x="225234" y="88518"/>
                </a:lnTo>
                <a:lnTo>
                  <a:pt x="226072" y="89954"/>
                </a:lnTo>
                <a:lnTo>
                  <a:pt x="226783" y="91401"/>
                </a:lnTo>
                <a:lnTo>
                  <a:pt x="227622" y="92963"/>
                </a:lnTo>
                <a:lnTo>
                  <a:pt x="228320" y="94399"/>
                </a:lnTo>
                <a:lnTo>
                  <a:pt x="229158" y="95846"/>
                </a:lnTo>
                <a:lnTo>
                  <a:pt x="230009" y="97281"/>
                </a:lnTo>
                <a:lnTo>
                  <a:pt x="230847" y="98729"/>
                </a:lnTo>
                <a:lnTo>
                  <a:pt x="231686" y="100164"/>
                </a:lnTo>
                <a:lnTo>
                  <a:pt x="232536" y="101599"/>
                </a:lnTo>
                <a:lnTo>
                  <a:pt x="233375" y="103047"/>
                </a:lnTo>
                <a:lnTo>
                  <a:pt x="234353" y="104482"/>
                </a:lnTo>
                <a:lnTo>
                  <a:pt x="235203" y="105930"/>
                </a:lnTo>
                <a:lnTo>
                  <a:pt x="236181" y="107492"/>
                </a:lnTo>
                <a:lnTo>
                  <a:pt x="237020" y="108940"/>
                </a:lnTo>
                <a:lnTo>
                  <a:pt x="237997" y="110375"/>
                </a:lnTo>
                <a:lnTo>
                  <a:pt x="238848" y="111823"/>
                </a:lnTo>
                <a:lnTo>
                  <a:pt x="239826" y="113258"/>
                </a:lnTo>
                <a:lnTo>
                  <a:pt x="240804" y="114693"/>
                </a:lnTo>
                <a:lnTo>
                  <a:pt x="241642" y="116141"/>
                </a:lnTo>
                <a:lnTo>
                  <a:pt x="242633" y="117576"/>
                </a:lnTo>
                <a:lnTo>
                  <a:pt x="243611" y="119024"/>
                </a:lnTo>
                <a:lnTo>
                  <a:pt x="244589" y="120459"/>
                </a:lnTo>
                <a:lnTo>
                  <a:pt x="245440" y="121907"/>
                </a:lnTo>
                <a:lnTo>
                  <a:pt x="246418" y="123469"/>
                </a:lnTo>
                <a:lnTo>
                  <a:pt x="247395" y="124904"/>
                </a:lnTo>
                <a:lnTo>
                  <a:pt x="248373" y="126352"/>
                </a:lnTo>
                <a:lnTo>
                  <a:pt x="249364" y="127787"/>
                </a:lnTo>
                <a:lnTo>
                  <a:pt x="250202" y="129235"/>
                </a:lnTo>
                <a:lnTo>
                  <a:pt x="251180" y="130670"/>
                </a:lnTo>
                <a:lnTo>
                  <a:pt x="252158" y="132118"/>
                </a:lnTo>
                <a:lnTo>
                  <a:pt x="253149" y="133553"/>
                </a:lnTo>
                <a:lnTo>
                  <a:pt x="254126" y="134988"/>
                </a:lnTo>
                <a:lnTo>
                  <a:pt x="254965" y="136436"/>
                </a:lnTo>
                <a:lnTo>
                  <a:pt x="255943" y="137871"/>
                </a:lnTo>
                <a:lnTo>
                  <a:pt x="256933" y="139445"/>
                </a:lnTo>
                <a:lnTo>
                  <a:pt x="257771" y="140881"/>
                </a:lnTo>
                <a:lnTo>
                  <a:pt x="258762" y="142316"/>
                </a:lnTo>
                <a:lnTo>
                  <a:pt x="259587" y="143763"/>
                </a:lnTo>
                <a:lnTo>
                  <a:pt x="260591" y="145199"/>
                </a:lnTo>
                <a:lnTo>
                  <a:pt x="261416" y="146646"/>
                </a:lnTo>
                <a:lnTo>
                  <a:pt x="262254" y="148094"/>
                </a:lnTo>
                <a:lnTo>
                  <a:pt x="263245" y="149529"/>
                </a:lnTo>
                <a:lnTo>
                  <a:pt x="264083" y="150964"/>
                </a:lnTo>
                <a:lnTo>
                  <a:pt x="264921" y="152399"/>
                </a:lnTo>
                <a:lnTo>
                  <a:pt x="265772" y="153860"/>
                </a:lnTo>
                <a:lnTo>
                  <a:pt x="266750" y="155409"/>
                </a:lnTo>
                <a:lnTo>
                  <a:pt x="267588" y="156857"/>
                </a:lnTo>
                <a:lnTo>
                  <a:pt x="268439" y="158292"/>
                </a:lnTo>
                <a:lnTo>
                  <a:pt x="269278" y="159740"/>
                </a:lnTo>
                <a:lnTo>
                  <a:pt x="270128" y="161175"/>
                </a:lnTo>
                <a:lnTo>
                  <a:pt x="270954" y="162610"/>
                </a:lnTo>
                <a:lnTo>
                  <a:pt x="271665" y="164058"/>
                </a:lnTo>
                <a:lnTo>
                  <a:pt x="272503" y="165506"/>
                </a:lnTo>
                <a:lnTo>
                  <a:pt x="273342" y="166941"/>
                </a:lnTo>
                <a:lnTo>
                  <a:pt x="274180" y="168376"/>
                </a:lnTo>
                <a:lnTo>
                  <a:pt x="275018" y="169938"/>
                </a:lnTo>
                <a:lnTo>
                  <a:pt x="275869" y="171386"/>
                </a:lnTo>
                <a:lnTo>
                  <a:pt x="276567" y="172834"/>
                </a:lnTo>
                <a:lnTo>
                  <a:pt x="277418" y="174269"/>
                </a:lnTo>
                <a:lnTo>
                  <a:pt x="278244" y="175704"/>
                </a:lnTo>
                <a:lnTo>
                  <a:pt x="279095" y="177152"/>
                </a:lnTo>
                <a:lnTo>
                  <a:pt x="279933" y="178587"/>
                </a:lnTo>
                <a:lnTo>
                  <a:pt x="280771" y="180035"/>
                </a:lnTo>
                <a:lnTo>
                  <a:pt x="281622" y="181470"/>
                </a:lnTo>
                <a:lnTo>
                  <a:pt x="282460" y="182918"/>
                </a:lnTo>
                <a:lnTo>
                  <a:pt x="283311" y="184353"/>
                </a:lnTo>
                <a:lnTo>
                  <a:pt x="284137" y="185915"/>
                </a:lnTo>
                <a:lnTo>
                  <a:pt x="284975" y="187350"/>
                </a:lnTo>
                <a:lnTo>
                  <a:pt x="285826" y="188810"/>
                </a:lnTo>
                <a:lnTo>
                  <a:pt x="286664" y="190245"/>
                </a:lnTo>
                <a:lnTo>
                  <a:pt x="287642" y="191681"/>
                </a:lnTo>
                <a:lnTo>
                  <a:pt x="288493" y="193116"/>
                </a:lnTo>
                <a:lnTo>
                  <a:pt x="289471" y="194563"/>
                </a:lnTo>
                <a:lnTo>
                  <a:pt x="290309" y="196011"/>
                </a:lnTo>
                <a:lnTo>
                  <a:pt x="291299" y="197446"/>
                </a:lnTo>
                <a:lnTo>
                  <a:pt x="292277" y="198894"/>
                </a:lnTo>
                <a:lnTo>
                  <a:pt x="293255" y="200329"/>
                </a:lnTo>
                <a:lnTo>
                  <a:pt x="294246" y="201891"/>
                </a:lnTo>
                <a:lnTo>
                  <a:pt x="295224" y="203326"/>
                </a:lnTo>
                <a:lnTo>
                  <a:pt x="296202" y="204762"/>
                </a:lnTo>
                <a:lnTo>
                  <a:pt x="297319" y="206222"/>
                </a:lnTo>
                <a:lnTo>
                  <a:pt x="298310" y="207657"/>
                </a:lnTo>
                <a:lnTo>
                  <a:pt x="299427" y="209092"/>
                </a:lnTo>
                <a:lnTo>
                  <a:pt x="300545" y="210540"/>
                </a:lnTo>
                <a:lnTo>
                  <a:pt x="301675" y="211975"/>
                </a:lnTo>
                <a:lnTo>
                  <a:pt x="302793" y="213423"/>
                </a:lnTo>
                <a:lnTo>
                  <a:pt x="304050" y="214858"/>
                </a:lnTo>
                <a:lnTo>
                  <a:pt x="305180" y="216306"/>
                </a:lnTo>
                <a:lnTo>
                  <a:pt x="306438" y="217868"/>
                </a:lnTo>
                <a:lnTo>
                  <a:pt x="307708" y="219303"/>
                </a:lnTo>
                <a:lnTo>
                  <a:pt x="308965" y="220738"/>
                </a:lnTo>
                <a:lnTo>
                  <a:pt x="310235" y="222186"/>
                </a:lnTo>
                <a:lnTo>
                  <a:pt x="311492" y="223634"/>
                </a:lnTo>
                <a:lnTo>
                  <a:pt x="312902" y="225069"/>
                </a:lnTo>
                <a:lnTo>
                  <a:pt x="314147" y="226504"/>
                </a:lnTo>
                <a:lnTo>
                  <a:pt x="315556" y="227952"/>
                </a:lnTo>
                <a:lnTo>
                  <a:pt x="316966" y="229400"/>
                </a:lnTo>
                <a:lnTo>
                  <a:pt x="318363" y="230835"/>
                </a:lnTo>
                <a:lnTo>
                  <a:pt x="319773" y="232397"/>
                </a:lnTo>
                <a:lnTo>
                  <a:pt x="321170" y="233832"/>
                </a:lnTo>
                <a:lnTo>
                  <a:pt x="322706" y="235280"/>
                </a:lnTo>
                <a:lnTo>
                  <a:pt x="324116" y="236715"/>
                </a:lnTo>
                <a:lnTo>
                  <a:pt x="325666" y="238163"/>
                </a:lnTo>
                <a:lnTo>
                  <a:pt x="327202" y="239610"/>
                </a:lnTo>
                <a:lnTo>
                  <a:pt x="328739" y="241045"/>
                </a:lnTo>
                <a:lnTo>
                  <a:pt x="330288" y="242481"/>
                </a:lnTo>
                <a:lnTo>
                  <a:pt x="331825" y="243916"/>
                </a:lnTo>
                <a:lnTo>
                  <a:pt x="333374" y="245376"/>
                </a:lnTo>
                <a:lnTo>
                  <a:pt x="334911" y="246811"/>
                </a:lnTo>
                <a:lnTo>
                  <a:pt x="336448" y="248373"/>
                </a:lnTo>
                <a:lnTo>
                  <a:pt x="338137" y="249808"/>
                </a:lnTo>
                <a:lnTo>
                  <a:pt x="339674" y="251256"/>
                </a:lnTo>
                <a:lnTo>
                  <a:pt x="341363" y="252691"/>
                </a:lnTo>
                <a:lnTo>
                  <a:pt x="342912" y="254126"/>
                </a:lnTo>
                <a:lnTo>
                  <a:pt x="344589" y="255574"/>
                </a:lnTo>
                <a:lnTo>
                  <a:pt x="346278" y="257022"/>
                </a:lnTo>
                <a:lnTo>
                  <a:pt x="347814" y="258457"/>
                </a:lnTo>
                <a:lnTo>
                  <a:pt x="349503" y="259892"/>
                </a:lnTo>
                <a:lnTo>
                  <a:pt x="351180" y="261340"/>
                </a:lnTo>
                <a:lnTo>
                  <a:pt x="352717" y="262788"/>
                </a:lnTo>
                <a:lnTo>
                  <a:pt x="354406" y="264350"/>
                </a:lnTo>
                <a:lnTo>
                  <a:pt x="355942" y="265785"/>
                </a:lnTo>
                <a:lnTo>
                  <a:pt x="357631" y="267220"/>
                </a:lnTo>
                <a:lnTo>
                  <a:pt x="359168" y="268668"/>
                </a:lnTo>
                <a:lnTo>
                  <a:pt x="360857" y="270103"/>
                </a:lnTo>
                <a:lnTo>
                  <a:pt x="362394" y="271551"/>
                </a:lnTo>
                <a:lnTo>
                  <a:pt x="364083" y="272986"/>
                </a:lnTo>
                <a:lnTo>
                  <a:pt x="365632" y="274434"/>
                </a:lnTo>
                <a:lnTo>
                  <a:pt x="367169" y="275869"/>
                </a:lnTo>
                <a:lnTo>
                  <a:pt x="368706" y="277304"/>
                </a:lnTo>
                <a:lnTo>
                  <a:pt x="370255" y="278866"/>
                </a:lnTo>
                <a:lnTo>
                  <a:pt x="371792" y="280314"/>
                </a:lnTo>
                <a:lnTo>
                  <a:pt x="373329" y="281762"/>
                </a:lnTo>
                <a:lnTo>
                  <a:pt x="374751" y="283197"/>
                </a:lnTo>
                <a:lnTo>
                  <a:pt x="376288" y="284632"/>
                </a:lnTo>
                <a:lnTo>
                  <a:pt x="377685" y="286080"/>
                </a:lnTo>
                <a:lnTo>
                  <a:pt x="379094" y="287515"/>
                </a:lnTo>
                <a:lnTo>
                  <a:pt x="380491" y="288963"/>
                </a:lnTo>
                <a:lnTo>
                  <a:pt x="381888" y="290410"/>
                </a:lnTo>
                <a:lnTo>
                  <a:pt x="383298" y="291845"/>
                </a:lnTo>
                <a:lnTo>
                  <a:pt x="384555" y="293281"/>
                </a:lnTo>
                <a:lnTo>
                  <a:pt x="385825" y="294843"/>
                </a:lnTo>
                <a:lnTo>
                  <a:pt x="387222" y="296278"/>
                </a:lnTo>
                <a:lnTo>
                  <a:pt x="388340" y="297738"/>
                </a:lnTo>
                <a:lnTo>
                  <a:pt x="389610" y="299173"/>
                </a:lnTo>
                <a:lnTo>
                  <a:pt x="390867" y="300608"/>
                </a:lnTo>
                <a:lnTo>
                  <a:pt x="391998" y="302056"/>
                </a:lnTo>
                <a:lnTo>
                  <a:pt x="393115" y="303491"/>
                </a:lnTo>
                <a:lnTo>
                  <a:pt x="394233" y="304939"/>
                </a:lnTo>
                <a:lnTo>
                  <a:pt x="395363" y="306374"/>
                </a:lnTo>
                <a:lnTo>
                  <a:pt x="396341" y="307822"/>
                </a:lnTo>
                <a:lnTo>
                  <a:pt x="397319" y="309257"/>
                </a:lnTo>
                <a:lnTo>
                  <a:pt x="398297" y="310819"/>
                </a:lnTo>
                <a:lnTo>
                  <a:pt x="399287" y="312254"/>
                </a:lnTo>
                <a:lnTo>
                  <a:pt x="400126" y="313715"/>
                </a:lnTo>
                <a:lnTo>
                  <a:pt x="401116" y="315150"/>
                </a:lnTo>
                <a:lnTo>
                  <a:pt x="401942" y="316585"/>
                </a:lnTo>
                <a:lnTo>
                  <a:pt x="402653" y="318020"/>
                </a:lnTo>
                <a:lnTo>
                  <a:pt x="403491" y="319468"/>
                </a:lnTo>
                <a:lnTo>
                  <a:pt x="404190" y="320916"/>
                </a:lnTo>
                <a:lnTo>
                  <a:pt x="404901" y="322351"/>
                </a:lnTo>
                <a:lnTo>
                  <a:pt x="405599" y="323786"/>
                </a:lnTo>
                <a:lnTo>
                  <a:pt x="406158" y="325234"/>
                </a:lnTo>
                <a:lnTo>
                  <a:pt x="406717" y="326796"/>
                </a:lnTo>
                <a:lnTo>
                  <a:pt x="407276" y="328231"/>
                </a:lnTo>
                <a:lnTo>
                  <a:pt x="407835" y="329666"/>
                </a:lnTo>
                <a:lnTo>
                  <a:pt x="408254" y="331127"/>
                </a:lnTo>
                <a:lnTo>
                  <a:pt x="408812" y="332562"/>
                </a:lnTo>
                <a:lnTo>
                  <a:pt x="409105" y="333997"/>
                </a:lnTo>
                <a:lnTo>
                  <a:pt x="409524" y="335432"/>
                </a:lnTo>
                <a:lnTo>
                  <a:pt x="409943" y="336880"/>
                </a:lnTo>
                <a:lnTo>
                  <a:pt x="410235" y="338327"/>
                </a:lnTo>
                <a:lnTo>
                  <a:pt x="410502" y="339763"/>
                </a:lnTo>
                <a:lnTo>
                  <a:pt x="410654" y="341325"/>
                </a:lnTo>
                <a:lnTo>
                  <a:pt x="410921" y="342772"/>
                </a:lnTo>
                <a:lnTo>
                  <a:pt x="411060" y="344208"/>
                </a:lnTo>
                <a:lnTo>
                  <a:pt x="411213" y="345643"/>
                </a:lnTo>
                <a:lnTo>
                  <a:pt x="411213" y="347090"/>
                </a:lnTo>
                <a:lnTo>
                  <a:pt x="411352" y="348538"/>
                </a:lnTo>
                <a:lnTo>
                  <a:pt x="411352" y="349973"/>
                </a:lnTo>
                <a:lnTo>
                  <a:pt x="411352" y="351408"/>
                </a:lnTo>
                <a:lnTo>
                  <a:pt x="411352" y="352856"/>
                </a:lnTo>
                <a:lnTo>
                  <a:pt x="411213" y="354304"/>
                </a:lnTo>
                <a:lnTo>
                  <a:pt x="411060" y="355739"/>
                </a:lnTo>
                <a:lnTo>
                  <a:pt x="410921" y="357301"/>
                </a:lnTo>
                <a:lnTo>
                  <a:pt x="410794" y="358736"/>
                </a:lnTo>
                <a:lnTo>
                  <a:pt x="410654" y="360184"/>
                </a:lnTo>
                <a:lnTo>
                  <a:pt x="410375" y="361619"/>
                </a:lnTo>
                <a:lnTo>
                  <a:pt x="410082" y="363054"/>
                </a:lnTo>
                <a:lnTo>
                  <a:pt x="409816" y="364515"/>
                </a:lnTo>
                <a:lnTo>
                  <a:pt x="409524" y="365950"/>
                </a:lnTo>
                <a:lnTo>
                  <a:pt x="409244" y="367385"/>
                </a:lnTo>
                <a:lnTo>
                  <a:pt x="408812" y="368820"/>
                </a:lnTo>
                <a:lnTo>
                  <a:pt x="408406" y="370281"/>
                </a:lnTo>
                <a:lnTo>
                  <a:pt x="407987" y="371716"/>
                </a:lnTo>
                <a:lnTo>
                  <a:pt x="407568" y="373278"/>
                </a:lnTo>
                <a:lnTo>
                  <a:pt x="406996" y="374713"/>
                </a:lnTo>
                <a:lnTo>
                  <a:pt x="406590" y="376161"/>
                </a:lnTo>
                <a:lnTo>
                  <a:pt x="406018" y="377596"/>
                </a:lnTo>
                <a:lnTo>
                  <a:pt x="405460" y="379031"/>
                </a:lnTo>
                <a:lnTo>
                  <a:pt x="404901" y="380479"/>
                </a:lnTo>
                <a:lnTo>
                  <a:pt x="404342" y="381927"/>
                </a:lnTo>
                <a:lnTo>
                  <a:pt x="403771" y="383362"/>
                </a:lnTo>
                <a:lnTo>
                  <a:pt x="403072" y="384797"/>
                </a:lnTo>
                <a:lnTo>
                  <a:pt x="402374" y="386232"/>
                </a:lnTo>
                <a:lnTo>
                  <a:pt x="401815" y="387692"/>
                </a:lnTo>
                <a:lnTo>
                  <a:pt x="401116" y="389254"/>
                </a:lnTo>
                <a:lnTo>
                  <a:pt x="400405" y="390690"/>
                </a:lnTo>
                <a:lnTo>
                  <a:pt x="399567" y="392125"/>
                </a:lnTo>
                <a:lnTo>
                  <a:pt x="398868" y="393572"/>
                </a:lnTo>
                <a:lnTo>
                  <a:pt x="398170" y="395008"/>
                </a:lnTo>
                <a:lnTo>
                  <a:pt x="397319" y="396455"/>
                </a:lnTo>
                <a:lnTo>
                  <a:pt x="396620" y="397890"/>
                </a:lnTo>
                <a:lnTo>
                  <a:pt x="395782" y="399338"/>
                </a:lnTo>
                <a:lnTo>
                  <a:pt x="394944" y="400773"/>
                </a:lnTo>
                <a:lnTo>
                  <a:pt x="394233" y="402208"/>
                </a:lnTo>
                <a:lnTo>
                  <a:pt x="393407" y="403771"/>
                </a:lnTo>
                <a:lnTo>
                  <a:pt x="392556" y="405218"/>
                </a:lnTo>
                <a:lnTo>
                  <a:pt x="391718" y="406666"/>
                </a:lnTo>
                <a:lnTo>
                  <a:pt x="390740" y="408101"/>
                </a:lnTo>
                <a:lnTo>
                  <a:pt x="389889" y="409536"/>
                </a:lnTo>
                <a:lnTo>
                  <a:pt x="389051" y="410984"/>
                </a:lnTo>
                <a:lnTo>
                  <a:pt x="388200" y="412432"/>
                </a:lnTo>
                <a:lnTo>
                  <a:pt x="387362" y="413867"/>
                </a:lnTo>
                <a:lnTo>
                  <a:pt x="386384" y="415315"/>
                </a:lnTo>
                <a:lnTo>
                  <a:pt x="385533" y="416750"/>
                </a:lnTo>
                <a:lnTo>
                  <a:pt x="384555" y="418185"/>
                </a:lnTo>
                <a:lnTo>
                  <a:pt x="383717" y="419747"/>
                </a:lnTo>
                <a:lnTo>
                  <a:pt x="382866" y="421182"/>
                </a:lnTo>
                <a:lnTo>
                  <a:pt x="381888" y="422643"/>
                </a:lnTo>
                <a:lnTo>
                  <a:pt x="381050" y="424078"/>
                </a:lnTo>
                <a:lnTo>
                  <a:pt x="380072" y="425513"/>
                </a:lnTo>
                <a:lnTo>
                  <a:pt x="379221" y="426961"/>
                </a:lnTo>
                <a:lnTo>
                  <a:pt x="378244" y="428396"/>
                </a:lnTo>
                <a:lnTo>
                  <a:pt x="377405" y="429844"/>
                </a:lnTo>
                <a:lnTo>
                  <a:pt x="376427" y="431279"/>
                </a:lnTo>
                <a:lnTo>
                  <a:pt x="375577" y="432727"/>
                </a:lnTo>
                <a:lnTo>
                  <a:pt x="374751" y="434162"/>
                </a:lnTo>
                <a:lnTo>
                  <a:pt x="373760" y="435724"/>
                </a:lnTo>
                <a:lnTo>
                  <a:pt x="372922" y="437159"/>
                </a:lnTo>
                <a:lnTo>
                  <a:pt x="371932" y="438619"/>
                </a:lnTo>
                <a:lnTo>
                  <a:pt x="371106" y="440054"/>
                </a:lnTo>
                <a:lnTo>
                  <a:pt x="370255" y="441490"/>
                </a:lnTo>
                <a:lnTo>
                  <a:pt x="369417" y="442925"/>
                </a:lnTo>
                <a:lnTo>
                  <a:pt x="368439" y="444372"/>
                </a:lnTo>
                <a:lnTo>
                  <a:pt x="367588" y="445820"/>
                </a:lnTo>
                <a:lnTo>
                  <a:pt x="366750" y="447255"/>
                </a:lnTo>
                <a:lnTo>
                  <a:pt x="365912" y="448690"/>
                </a:lnTo>
                <a:lnTo>
                  <a:pt x="364921" y="450265"/>
                </a:lnTo>
                <a:lnTo>
                  <a:pt x="364083" y="451700"/>
                </a:lnTo>
                <a:lnTo>
                  <a:pt x="363245" y="453135"/>
                </a:lnTo>
                <a:lnTo>
                  <a:pt x="362394" y="454571"/>
                </a:lnTo>
                <a:lnTo>
                  <a:pt x="361568" y="456031"/>
                </a:lnTo>
                <a:lnTo>
                  <a:pt x="360718" y="457466"/>
                </a:lnTo>
                <a:lnTo>
                  <a:pt x="359879" y="458901"/>
                </a:lnTo>
                <a:lnTo>
                  <a:pt x="359041" y="460336"/>
                </a:lnTo>
                <a:lnTo>
                  <a:pt x="358190" y="461784"/>
                </a:lnTo>
                <a:lnTo>
                  <a:pt x="357352" y="463232"/>
                </a:lnTo>
                <a:lnTo>
                  <a:pt x="356514" y="464667"/>
                </a:lnTo>
                <a:lnTo>
                  <a:pt x="355676" y="466229"/>
                </a:lnTo>
                <a:lnTo>
                  <a:pt x="354825" y="467677"/>
                </a:lnTo>
                <a:lnTo>
                  <a:pt x="353987" y="469112"/>
                </a:lnTo>
                <a:lnTo>
                  <a:pt x="353148" y="470547"/>
                </a:lnTo>
                <a:lnTo>
                  <a:pt x="352297" y="471995"/>
                </a:lnTo>
                <a:lnTo>
                  <a:pt x="351459" y="473443"/>
                </a:lnTo>
                <a:lnTo>
                  <a:pt x="350621" y="474878"/>
                </a:lnTo>
                <a:lnTo>
                  <a:pt x="349783" y="476313"/>
                </a:lnTo>
                <a:lnTo>
                  <a:pt x="348945" y="477761"/>
                </a:lnTo>
                <a:lnTo>
                  <a:pt x="348094" y="479209"/>
                </a:lnTo>
                <a:lnTo>
                  <a:pt x="347256" y="480644"/>
                </a:lnTo>
                <a:lnTo>
                  <a:pt x="346405" y="482206"/>
                </a:lnTo>
                <a:lnTo>
                  <a:pt x="345566" y="483641"/>
                </a:lnTo>
                <a:lnTo>
                  <a:pt x="344589" y="485089"/>
                </a:lnTo>
                <a:lnTo>
                  <a:pt x="343738" y="486524"/>
                </a:lnTo>
                <a:lnTo>
                  <a:pt x="342912" y="487972"/>
                </a:lnTo>
                <a:lnTo>
                  <a:pt x="341922" y="489419"/>
                </a:lnTo>
                <a:lnTo>
                  <a:pt x="341083" y="490854"/>
                </a:lnTo>
                <a:lnTo>
                  <a:pt x="340245" y="492290"/>
                </a:lnTo>
                <a:lnTo>
                  <a:pt x="339267" y="493725"/>
                </a:lnTo>
                <a:lnTo>
                  <a:pt x="338277" y="495185"/>
                </a:lnTo>
                <a:lnTo>
                  <a:pt x="337438" y="496620"/>
                </a:lnTo>
                <a:lnTo>
                  <a:pt x="336448" y="498182"/>
                </a:lnTo>
                <a:lnTo>
                  <a:pt x="335470" y="499617"/>
                </a:lnTo>
                <a:lnTo>
                  <a:pt x="334492" y="501065"/>
                </a:lnTo>
                <a:lnTo>
                  <a:pt x="333514" y="502500"/>
                </a:lnTo>
                <a:lnTo>
                  <a:pt x="332536" y="503935"/>
                </a:lnTo>
                <a:lnTo>
                  <a:pt x="331546" y="505383"/>
                </a:lnTo>
                <a:lnTo>
                  <a:pt x="330555" y="506831"/>
                </a:lnTo>
                <a:lnTo>
                  <a:pt x="329437" y="508266"/>
                </a:lnTo>
                <a:lnTo>
                  <a:pt x="328460" y="509701"/>
                </a:lnTo>
                <a:lnTo>
                  <a:pt x="327329" y="511136"/>
                </a:lnTo>
                <a:lnTo>
                  <a:pt x="326351" y="512711"/>
                </a:lnTo>
                <a:lnTo>
                  <a:pt x="325234" y="514159"/>
                </a:lnTo>
                <a:lnTo>
                  <a:pt x="324116" y="515594"/>
                </a:lnTo>
                <a:lnTo>
                  <a:pt x="322999" y="517029"/>
                </a:lnTo>
                <a:lnTo>
                  <a:pt x="321868" y="518477"/>
                </a:lnTo>
                <a:lnTo>
                  <a:pt x="320751" y="519912"/>
                </a:lnTo>
                <a:lnTo>
                  <a:pt x="319620" y="521360"/>
                </a:lnTo>
                <a:lnTo>
                  <a:pt x="318503" y="522795"/>
                </a:lnTo>
                <a:lnTo>
                  <a:pt x="317245" y="524243"/>
                </a:lnTo>
                <a:lnTo>
                  <a:pt x="316128" y="525678"/>
                </a:lnTo>
                <a:lnTo>
                  <a:pt x="314858" y="527113"/>
                </a:lnTo>
                <a:lnTo>
                  <a:pt x="313728" y="528675"/>
                </a:lnTo>
                <a:lnTo>
                  <a:pt x="312483" y="530123"/>
                </a:lnTo>
                <a:lnTo>
                  <a:pt x="311213" y="531571"/>
                </a:lnTo>
                <a:lnTo>
                  <a:pt x="309943" y="533006"/>
                </a:lnTo>
                <a:lnTo>
                  <a:pt x="308686" y="534441"/>
                </a:lnTo>
                <a:lnTo>
                  <a:pt x="307428" y="535889"/>
                </a:lnTo>
                <a:lnTo>
                  <a:pt x="306158" y="537324"/>
                </a:lnTo>
                <a:lnTo>
                  <a:pt x="304901" y="538772"/>
                </a:lnTo>
                <a:lnTo>
                  <a:pt x="303631" y="540219"/>
                </a:lnTo>
                <a:lnTo>
                  <a:pt x="302234" y="541654"/>
                </a:lnTo>
                <a:lnTo>
                  <a:pt x="300964" y="543090"/>
                </a:lnTo>
                <a:lnTo>
                  <a:pt x="299567" y="544652"/>
                </a:lnTo>
                <a:lnTo>
                  <a:pt x="298310" y="546087"/>
                </a:lnTo>
                <a:lnTo>
                  <a:pt x="296900" y="547547"/>
                </a:lnTo>
                <a:lnTo>
                  <a:pt x="295643" y="548982"/>
                </a:lnTo>
                <a:lnTo>
                  <a:pt x="294246" y="550417"/>
                </a:lnTo>
                <a:lnTo>
                  <a:pt x="292976" y="551865"/>
                </a:lnTo>
                <a:lnTo>
                  <a:pt x="291579" y="553300"/>
                </a:lnTo>
                <a:lnTo>
                  <a:pt x="290182" y="554748"/>
                </a:lnTo>
                <a:lnTo>
                  <a:pt x="288772" y="556183"/>
                </a:lnTo>
                <a:lnTo>
                  <a:pt x="287515" y="557631"/>
                </a:lnTo>
                <a:lnTo>
                  <a:pt x="286105" y="559066"/>
                </a:lnTo>
                <a:lnTo>
                  <a:pt x="284708" y="560628"/>
                </a:lnTo>
                <a:lnTo>
                  <a:pt x="283311" y="562063"/>
                </a:lnTo>
                <a:lnTo>
                  <a:pt x="282041" y="563511"/>
                </a:lnTo>
                <a:lnTo>
                  <a:pt x="280644" y="564959"/>
                </a:lnTo>
                <a:lnTo>
                  <a:pt x="279234" y="566394"/>
                </a:lnTo>
                <a:lnTo>
                  <a:pt x="277977" y="567829"/>
                </a:lnTo>
                <a:lnTo>
                  <a:pt x="276567" y="569277"/>
                </a:lnTo>
                <a:lnTo>
                  <a:pt x="275170" y="570725"/>
                </a:lnTo>
                <a:lnTo>
                  <a:pt x="273773" y="572160"/>
                </a:lnTo>
                <a:lnTo>
                  <a:pt x="272503" y="573595"/>
                </a:lnTo>
                <a:lnTo>
                  <a:pt x="271106" y="575157"/>
                </a:lnTo>
                <a:lnTo>
                  <a:pt x="269836" y="576605"/>
                </a:lnTo>
                <a:lnTo>
                  <a:pt x="268439" y="578040"/>
                </a:lnTo>
                <a:lnTo>
                  <a:pt x="267169" y="579475"/>
                </a:lnTo>
                <a:lnTo>
                  <a:pt x="265772" y="580936"/>
                </a:lnTo>
                <a:lnTo>
                  <a:pt x="264502" y="582371"/>
                </a:lnTo>
                <a:lnTo>
                  <a:pt x="263245" y="583806"/>
                </a:lnTo>
                <a:lnTo>
                  <a:pt x="261988" y="585241"/>
                </a:lnTo>
                <a:lnTo>
                  <a:pt x="260718" y="586689"/>
                </a:lnTo>
                <a:lnTo>
                  <a:pt x="259460" y="588136"/>
                </a:lnTo>
                <a:lnTo>
                  <a:pt x="258190" y="589572"/>
                </a:lnTo>
                <a:lnTo>
                  <a:pt x="256933" y="591134"/>
                </a:lnTo>
                <a:lnTo>
                  <a:pt x="255676" y="592582"/>
                </a:lnTo>
                <a:lnTo>
                  <a:pt x="254406" y="594017"/>
                </a:lnTo>
                <a:lnTo>
                  <a:pt x="253149" y="595452"/>
                </a:lnTo>
                <a:lnTo>
                  <a:pt x="252031" y="596899"/>
                </a:lnTo>
                <a:lnTo>
                  <a:pt x="250761" y="598347"/>
                </a:lnTo>
                <a:lnTo>
                  <a:pt x="249643" y="599782"/>
                </a:lnTo>
                <a:lnTo>
                  <a:pt x="248513" y="601217"/>
                </a:lnTo>
                <a:lnTo>
                  <a:pt x="247395" y="602665"/>
                </a:lnTo>
                <a:lnTo>
                  <a:pt x="246278" y="604113"/>
                </a:lnTo>
                <a:lnTo>
                  <a:pt x="245148" y="605548"/>
                </a:lnTo>
                <a:lnTo>
                  <a:pt x="244030" y="607110"/>
                </a:lnTo>
                <a:lnTo>
                  <a:pt x="242900" y="608545"/>
                </a:lnTo>
                <a:lnTo>
                  <a:pt x="241922" y="609993"/>
                </a:lnTo>
                <a:lnTo>
                  <a:pt x="240804" y="611428"/>
                </a:lnTo>
                <a:lnTo>
                  <a:pt x="239826" y="612876"/>
                </a:lnTo>
                <a:lnTo>
                  <a:pt x="238696" y="614311"/>
                </a:lnTo>
                <a:lnTo>
                  <a:pt x="237718" y="615759"/>
                </a:lnTo>
                <a:lnTo>
                  <a:pt x="236740" y="617194"/>
                </a:lnTo>
                <a:lnTo>
                  <a:pt x="235750" y="618629"/>
                </a:lnTo>
                <a:lnTo>
                  <a:pt x="234911" y="620090"/>
                </a:lnTo>
                <a:lnTo>
                  <a:pt x="233933" y="621525"/>
                </a:lnTo>
                <a:lnTo>
                  <a:pt x="232956" y="623087"/>
                </a:lnTo>
                <a:lnTo>
                  <a:pt x="232105" y="624522"/>
                </a:lnTo>
                <a:lnTo>
                  <a:pt x="231266" y="625957"/>
                </a:lnTo>
                <a:lnTo>
                  <a:pt x="230428" y="627405"/>
                </a:lnTo>
                <a:lnTo>
                  <a:pt x="229590" y="628840"/>
                </a:lnTo>
                <a:lnTo>
                  <a:pt x="228739" y="630288"/>
                </a:lnTo>
                <a:lnTo>
                  <a:pt x="227901" y="631736"/>
                </a:lnTo>
                <a:lnTo>
                  <a:pt x="227063" y="633171"/>
                </a:lnTo>
                <a:lnTo>
                  <a:pt x="226364" y="634606"/>
                </a:lnTo>
                <a:lnTo>
                  <a:pt x="225513" y="636041"/>
                </a:lnTo>
                <a:lnTo>
                  <a:pt x="224815" y="637603"/>
                </a:lnTo>
                <a:lnTo>
                  <a:pt x="224116" y="639063"/>
                </a:lnTo>
                <a:lnTo>
                  <a:pt x="223418" y="640499"/>
                </a:lnTo>
                <a:lnTo>
                  <a:pt x="222719" y="641934"/>
                </a:lnTo>
                <a:lnTo>
                  <a:pt x="222148" y="643382"/>
                </a:lnTo>
                <a:lnTo>
                  <a:pt x="221449" y="644817"/>
                </a:lnTo>
                <a:lnTo>
                  <a:pt x="220751" y="646264"/>
                </a:lnTo>
                <a:lnTo>
                  <a:pt x="220192" y="647699"/>
                </a:lnTo>
                <a:lnTo>
                  <a:pt x="219621" y="649147"/>
                </a:lnTo>
                <a:lnTo>
                  <a:pt x="219074" y="650582"/>
                </a:lnTo>
                <a:lnTo>
                  <a:pt x="218503" y="652017"/>
                </a:lnTo>
                <a:lnTo>
                  <a:pt x="217944" y="653580"/>
                </a:lnTo>
                <a:lnTo>
                  <a:pt x="217385" y="655027"/>
                </a:lnTo>
                <a:lnTo>
                  <a:pt x="216966" y="656475"/>
                </a:lnTo>
                <a:lnTo>
                  <a:pt x="216407" y="657910"/>
                </a:lnTo>
                <a:lnTo>
                  <a:pt x="215976" y="659345"/>
                </a:lnTo>
                <a:lnTo>
                  <a:pt x="215417" y="660793"/>
                </a:lnTo>
                <a:lnTo>
                  <a:pt x="214998" y="662228"/>
                </a:lnTo>
                <a:lnTo>
                  <a:pt x="214579" y="663676"/>
                </a:lnTo>
                <a:lnTo>
                  <a:pt x="214160" y="665111"/>
                </a:lnTo>
                <a:lnTo>
                  <a:pt x="213740" y="666559"/>
                </a:lnTo>
                <a:lnTo>
                  <a:pt x="213461" y="667994"/>
                </a:lnTo>
                <a:lnTo>
                  <a:pt x="213029" y="669556"/>
                </a:lnTo>
                <a:lnTo>
                  <a:pt x="212610" y="670991"/>
                </a:lnTo>
                <a:lnTo>
                  <a:pt x="212331" y="672452"/>
                </a:lnTo>
                <a:lnTo>
                  <a:pt x="211912" y="673887"/>
                </a:lnTo>
                <a:lnTo>
                  <a:pt x="211632" y="675322"/>
                </a:lnTo>
                <a:lnTo>
                  <a:pt x="211353" y="676757"/>
                </a:lnTo>
                <a:lnTo>
                  <a:pt x="211073" y="678205"/>
                </a:lnTo>
                <a:lnTo>
                  <a:pt x="210794" y="679653"/>
                </a:lnTo>
                <a:lnTo>
                  <a:pt x="210515" y="681088"/>
                </a:lnTo>
                <a:lnTo>
                  <a:pt x="210235" y="682536"/>
                </a:lnTo>
                <a:lnTo>
                  <a:pt x="209956" y="684098"/>
                </a:lnTo>
                <a:lnTo>
                  <a:pt x="209816" y="685533"/>
                </a:lnTo>
                <a:lnTo>
                  <a:pt x="209537" y="686968"/>
                </a:lnTo>
                <a:lnTo>
                  <a:pt x="209384" y="688416"/>
                </a:lnTo>
                <a:lnTo>
                  <a:pt x="209105" y="689863"/>
                </a:lnTo>
                <a:lnTo>
                  <a:pt x="208965" y="691299"/>
                </a:lnTo>
                <a:lnTo>
                  <a:pt x="208686" y="692734"/>
                </a:lnTo>
                <a:lnTo>
                  <a:pt x="208546" y="694181"/>
                </a:lnTo>
                <a:lnTo>
                  <a:pt x="208406" y="695629"/>
                </a:lnTo>
                <a:lnTo>
                  <a:pt x="208267" y="697064"/>
                </a:lnTo>
                <a:lnTo>
                  <a:pt x="208127" y="698499"/>
                </a:lnTo>
                <a:lnTo>
                  <a:pt x="207987" y="700062"/>
                </a:lnTo>
                <a:lnTo>
                  <a:pt x="207848" y="701509"/>
                </a:lnTo>
                <a:lnTo>
                  <a:pt x="207708" y="702944"/>
                </a:lnTo>
                <a:lnTo>
                  <a:pt x="207568" y="704380"/>
                </a:lnTo>
                <a:lnTo>
                  <a:pt x="207429" y="705840"/>
                </a:lnTo>
                <a:lnTo>
                  <a:pt x="207289" y="707275"/>
                </a:lnTo>
                <a:lnTo>
                  <a:pt x="207149" y="708710"/>
                </a:lnTo>
                <a:lnTo>
                  <a:pt x="207149" y="710145"/>
                </a:lnTo>
                <a:lnTo>
                  <a:pt x="207009" y="711593"/>
                </a:lnTo>
                <a:lnTo>
                  <a:pt x="206870" y="713041"/>
                </a:lnTo>
                <a:lnTo>
                  <a:pt x="206870" y="714476"/>
                </a:lnTo>
                <a:lnTo>
                  <a:pt x="206717" y="716038"/>
                </a:lnTo>
                <a:lnTo>
                  <a:pt x="206717" y="717486"/>
                </a:lnTo>
                <a:lnTo>
                  <a:pt x="206590" y="718921"/>
                </a:lnTo>
                <a:lnTo>
                  <a:pt x="206590" y="720356"/>
                </a:lnTo>
                <a:lnTo>
                  <a:pt x="206438" y="721804"/>
                </a:lnTo>
                <a:lnTo>
                  <a:pt x="206438" y="723252"/>
                </a:lnTo>
                <a:lnTo>
                  <a:pt x="206298" y="724687"/>
                </a:lnTo>
                <a:lnTo>
                  <a:pt x="206298" y="726122"/>
                </a:lnTo>
                <a:lnTo>
                  <a:pt x="206298" y="727557"/>
                </a:lnTo>
                <a:lnTo>
                  <a:pt x="206159" y="729018"/>
                </a:lnTo>
                <a:lnTo>
                  <a:pt x="206159" y="730453"/>
                </a:lnTo>
                <a:lnTo>
                  <a:pt x="206159" y="732015"/>
                </a:lnTo>
                <a:lnTo>
                  <a:pt x="206159" y="733450"/>
                </a:lnTo>
                <a:lnTo>
                  <a:pt x="206019" y="734898"/>
                </a:lnTo>
                <a:lnTo>
                  <a:pt x="206019" y="736333"/>
                </a:lnTo>
                <a:lnTo>
                  <a:pt x="206019" y="737781"/>
                </a:lnTo>
                <a:lnTo>
                  <a:pt x="206019" y="739216"/>
                </a:lnTo>
                <a:lnTo>
                  <a:pt x="206019" y="740663"/>
                </a:lnTo>
                <a:lnTo>
                  <a:pt x="205879" y="742099"/>
                </a:lnTo>
                <a:lnTo>
                  <a:pt x="205320" y="74209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10168" y="6112855"/>
            <a:ext cx="411480" cy="965200"/>
          </a:xfrm>
          <a:custGeom>
            <a:avLst/>
            <a:gdLst/>
            <a:ahLst/>
            <a:cxnLst/>
            <a:rect l="l" t="t" r="r" b="b"/>
            <a:pathLst>
              <a:path w="411479" h="965200">
                <a:moveTo>
                  <a:pt x="205867" y="0"/>
                </a:moveTo>
                <a:lnTo>
                  <a:pt x="205600" y="0"/>
                </a:lnTo>
                <a:lnTo>
                  <a:pt x="205600" y="10159"/>
                </a:lnTo>
                <a:lnTo>
                  <a:pt x="205447" y="11430"/>
                </a:lnTo>
                <a:lnTo>
                  <a:pt x="205320" y="22859"/>
                </a:lnTo>
                <a:lnTo>
                  <a:pt x="205181" y="24130"/>
                </a:lnTo>
                <a:lnTo>
                  <a:pt x="205181" y="26669"/>
                </a:lnTo>
                <a:lnTo>
                  <a:pt x="205028" y="27940"/>
                </a:lnTo>
                <a:lnTo>
                  <a:pt x="205028" y="30480"/>
                </a:lnTo>
                <a:lnTo>
                  <a:pt x="204889" y="31750"/>
                </a:lnTo>
                <a:lnTo>
                  <a:pt x="204889" y="34290"/>
                </a:lnTo>
                <a:lnTo>
                  <a:pt x="204762" y="35559"/>
                </a:lnTo>
                <a:lnTo>
                  <a:pt x="204470" y="39369"/>
                </a:lnTo>
                <a:lnTo>
                  <a:pt x="204370" y="43180"/>
                </a:lnTo>
                <a:lnTo>
                  <a:pt x="203771" y="50800"/>
                </a:lnTo>
                <a:lnTo>
                  <a:pt x="203492" y="53340"/>
                </a:lnTo>
                <a:lnTo>
                  <a:pt x="203073" y="58419"/>
                </a:lnTo>
                <a:lnTo>
                  <a:pt x="202653" y="62230"/>
                </a:lnTo>
                <a:lnTo>
                  <a:pt x="202095" y="66040"/>
                </a:lnTo>
                <a:lnTo>
                  <a:pt x="201955" y="68580"/>
                </a:lnTo>
                <a:lnTo>
                  <a:pt x="201663" y="69850"/>
                </a:lnTo>
                <a:lnTo>
                  <a:pt x="201104" y="73659"/>
                </a:lnTo>
                <a:lnTo>
                  <a:pt x="200964" y="76200"/>
                </a:lnTo>
                <a:lnTo>
                  <a:pt x="199847" y="83819"/>
                </a:lnTo>
                <a:lnTo>
                  <a:pt x="199555" y="85090"/>
                </a:lnTo>
                <a:lnTo>
                  <a:pt x="199288" y="87630"/>
                </a:lnTo>
                <a:lnTo>
                  <a:pt x="198158" y="95250"/>
                </a:lnTo>
                <a:lnTo>
                  <a:pt x="198018" y="96519"/>
                </a:lnTo>
                <a:lnTo>
                  <a:pt x="197739" y="97790"/>
                </a:lnTo>
                <a:lnTo>
                  <a:pt x="197180" y="101600"/>
                </a:lnTo>
                <a:lnTo>
                  <a:pt x="197040" y="104140"/>
                </a:lnTo>
                <a:lnTo>
                  <a:pt x="196761" y="105409"/>
                </a:lnTo>
                <a:lnTo>
                  <a:pt x="196469" y="109219"/>
                </a:lnTo>
                <a:lnTo>
                  <a:pt x="196202" y="111759"/>
                </a:lnTo>
                <a:lnTo>
                  <a:pt x="195910" y="115569"/>
                </a:lnTo>
                <a:lnTo>
                  <a:pt x="195910" y="116840"/>
                </a:lnTo>
                <a:lnTo>
                  <a:pt x="195732" y="119380"/>
                </a:lnTo>
                <a:lnTo>
                  <a:pt x="195643" y="123190"/>
                </a:lnTo>
                <a:lnTo>
                  <a:pt x="195491" y="124459"/>
                </a:lnTo>
                <a:lnTo>
                  <a:pt x="195491" y="130809"/>
                </a:lnTo>
                <a:lnTo>
                  <a:pt x="195643" y="132080"/>
                </a:lnTo>
                <a:lnTo>
                  <a:pt x="195643" y="134619"/>
                </a:lnTo>
                <a:lnTo>
                  <a:pt x="195783" y="135890"/>
                </a:lnTo>
                <a:lnTo>
                  <a:pt x="195783" y="138430"/>
                </a:lnTo>
                <a:lnTo>
                  <a:pt x="195910" y="139700"/>
                </a:lnTo>
                <a:lnTo>
                  <a:pt x="196062" y="142240"/>
                </a:lnTo>
                <a:lnTo>
                  <a:pt x="196342" y="146050"/>
                </a:lnTo>
                <a:lnTo>
                  <a:pt x="196621" y="147319"/>
                </a:lnTo>
                <a:lnTo>
                  <a:pt x="196888" y="151130"/>
                </a:lnTo>
                <a:lnTo>
                  <a:pt x="197459" y="154940"/>
                </a:lnTo>
                <a:lnTo>
                  <a:pt x="197599" y="157479"/>
                </a:lnTo>
                <a:lnTo>
                  <a:pt x="197891" y="158750"/>
                </a:lnTo>
                <a:lnTo>
                  <a:pt x="198158" y="161290"/>
                </a:lnTo>
                <a:lnTo>
                  <a:pt x="198450" y="162559"/>
                </a:lnTo>
                <a:lnTo>
                  <a:pt x="198996" y="166370"/>
                </a:lnTo>
                <a:lnTo>
                  <a:pt x="199136" y="168909"/>
                </a:lnTo>
                <a:lnTo>
                  <a:pt x="199428" y="170179"/>
                </a:lnTo>
                <a:lnTo>
                  <a:pt x="201104" y="181609"/>
                </a:lnTo>
                <a:lnTo>
                  <a:pt x="201536" y="185420"/>
                </a:lnTo>
                <a:lnTo>
                  <a:pt x="201803" y="186690"/>
                </a:lnTo>
                <a:lnTo>
                  <a:pt x="201955" y="189229"/>
                </a:lnTo>
                <a:lnTo>
                  <a:pt x="202222" y="190500"/>
                </a:lnTo>
                <a:lnTo>
                  <a:pt x="202514" y="193040"/>
                </a:lnTo>
                <a:lnTo>
                  <a:pt x="202780" y="196850"/>
                </a:lnTo>
                <a:lnTo>
                  <a:pt x="203212" y="200659"/>
                </a:lnTo>
                <a:lnTo>
                  <a:pt x="203771" y="208279"/>
                </a:lnTo>
                <a:lnTo>
                  <a:pt x="203771" y="209550"/>
                </a:lnTo>
                <a:lnTo>
                  <a:pt x="203957" y="212090"/>
                </a:lnTo>
                <a:lnTo>
                  <a:pt x="204050" y="217170"/>
                </a:lnTo>
                <a:lnTo>
                  <a:pt x="204190" y="219709"/>
                </a:lnTo>
                <a:lnTo>
                  <a:pt x="204190" y="231140"/>
                </a:lnTo>
                <a:lnTo>
                  <a:pt x="204050" y="232409"/>
                </a:lnTo>
                <a:lnTo>
                  <a:pt x="204050" y="234950"/>
                </a:lnTo>
                <a:lnTo>
                  <a:pt x="203911" y="236220"/>
                </a:lnTo>
                <a:lnTo>
                  <a:pt x="203911" y="238759"/>
                </a:lnTo>
                <a:lnTo>
                  <a:pt x="202933" y="251459"/>
                </a:lnTo>
                <a:lnTo>
                  <a:pt x="202514" y="255270"/>
                </a:lnTo>
                <a:lnTo>
                  <a:pt x="202222" y="256540"/>
                </a:lnTo>
                <a:lnTo>
                  <a:pt x="202095" y="259079"/>
                </a:lnTo>
                <a:lnTo>
                  <a:pt x="201536" y="262890"/>
                </a:lnTo>
                <a:lnTo>
                  <a:pt x="201383" y="264159"/>
                </a:lnTo>
                <a:lnTo>
                  <a:pt x="200825" y="267970"/>
                </a:lnTo>
                <a:lnTo>
                  <a:pt x="199136" y="278130"/>
                </a:lnTo>
                <a:lnTo>
                  <a:pt x="198577" y="281940"/>
                </a:lnTo>
                <a:lnTo>
                  <a:pt x="198158" y="283209"/>
                </a:lnTo>
                <a:lnTo>
                  <a:pt x="197891" y="285750"/>
                </a:lnTo>
                <a:lnTo>
                  <a:pt x="197459" y="287020"/>
                </a:lnTo>
                <a:lnTo>
                  <a:pt x="197180" y="289559"/>
                </a:lnTo>
                <a:lnTo>
                  <a:pt x="196062" y="294640"/>
                </a:lnTo>
                <a:lnTo>
                  <a:pt x="195643" y="297180"/>
                </a:lnTo>
                <a:lnTo>
                  <a:pt x="194513" y="302259"/>
                </a:lnTo>
                <a:lnTo>
                  <a:pt x="194233" y="304800"/>
                </a:lnTo>
                <a:lnTo>
                  <a:pt x="193116" y="309880"/>
                </a:lnTo>
                <a:lnTo>
                  <a:pt x="192684" y="312420"/>
                </a:lnTo>
                <a:lnTo>
                  <a:pt x="192417" y="313690"/>
                </a:lnTo>
                <a:lnTo>
                  <a:pt x="191998" y="316230"/>
                </a:lnTo>
                <a:lnTo>
                  <a:pt x="191706" y="317500"/>
                </a:lnTo>
                <a:lnTo>
                  <a:pt x="191287" y="320040"/>
                </a:lnTo>
                <a:lnTo>
                  <a:pt x="191008" y="321309"/>
                </a:lnTo>
                <a:lnTo>
                  <a:pt x="190588" y="323850"/>
                </a:lnTo>
                <a:lnTo>
                  <a:pt x="190309" y="325120"/>
                </a:lnTo>
                <a:lnTo>
                  <a:pt x="189890" y="326390"/>
                </a:lnTo>
                <a:lnTo>
                  <a:pt x="189331" y="331470"/>
                </a:lnTo>
                <a:lnTo>
                  <a:pt x="188912" y="332740"/>
                </a:lnTo>
                <a:lnTo>
                  <a:pt x="188620" y="334009"/>
                </a:lnTo>
                <a:lnTo>
                  <a:pt x="188201" y="336550"/>
                </a:lnTo>
                <a:lnTo>
                  <a:pt x="187921" y="337820"/>
                </a:lnTo>
                <a:lnTo>
                  <a:pt x="187502" y="340359"/>
                </a:lnTo>
                <a:lnTo>
                  <a:pt x="187223" y="341630"/>
                </a:lnTo>
                <a:lnTo>
                  <a:pt x="186804" y="344170"/>
                </a:lnTo>
                <a:lnTo>
                  <a:pt x="186524" y="345440"/>
                </a:lnTo>
                <a:lnTo>
                  <a:pt x="186105" y="347980"/>
                </a:lnTo>
                <a:lnTo>
                  <a:pt x="184975" y="353059"/>
                </a:lnTo>
                <a:lnTo>
                  <a:pt x="184696" y="355600"/>
                </a:lnTo>
                <a:lnTo>
                  <a:pt x="184277" y="356870"/>
                </a:lnTo>
                <a:lnTo>
                  <a:pt x="183438" y="360680"/>
                </a:lnTo>
                <a:lnTo>
                  <a:pt x="183019" y="363220"/>
                </a:lnTo>
                <a:lnTo>
                  <a:pt x="181330" y="370840"/>
                </a:lnTo>
                <a:lnTo>
                  <a:pt x="180771" y="372109"/>
                </a:lnTo>
                <a:lnTo>
                  <a:pt x="179374" y="378459"/>
                </a:lnTo>
                <a:lnTo>
                  <a:pt x="178943" y="379730"/>
                </a:lnTo>
                <a:lnTo>
                  <a:pt x="178384" y="382270"/>
                </a:lnTo>
                <a:lnTo>
                  <a:pt x="177965" y="383540"/>
                </a:lnTo>
                <a:lnTo>
                  <a:pt x="176834" y="387350"/>
                </a:lnTo>
                <a:lnTo>
                  <a:pt x="176415" y="389890"/>
                </a:lnTo>
                <a:lnTo>
                  <a:pt x="175856" y="391159"/>
                </a:lnTo>
                <a:lnTo>
                  <a:pt x="175298" y="393700"/>
                </a:lnTo>
                <a:lnTo>
                  <a:pt x="174879" y="394970"/>
                </a:lnTo>
                <a:lnTo>
                  <a:pt x="174320" y="397509"/>
                </a:lnTo>
                <a:lnTo>
                  <a:pt x="173761" y="398780"/>
                </a:lnTo>
                <a:lnTo>
                  <a:pt x="172631" y="402590"/>
                </a:lnTo>
                <a:lnTo>
                  <a:pt x="172212" y="405130"/>
                </a:lnTo>
                <a:lnTo>
                  <a:pt x="171653" y="406400"/>
                </a:lnTo>
                <a:lnTo>
                  <a:pt x="169964" y="412750"/>
                </a:lnTo>
                <a:lnTo>
                  <a:pt x="169545" y="414020"/>
                </a:lnTo>
                <a:lnTo>
                  <a:pt x="167868" y="420370"/>
                </a:lnTo>
                <a:lnTo>
                  <a:pt x="167449" y="421640"/>
                </a:lnTo>
                <a:lnTo>
                  <a:pt x="166319" y="425450"/>
                </a:lnTo>
                <a:lnTo>
                  <a:pt x="165760" y="426720"/>
                </a:lnTo>
                <a:lnTo>
                  <a:pt x="165341" y="429259"/>
                </a:lnTo>
                <a:lnTo>
                  <a:pt x="164223" y="433070"/>
                </a:lnTo>
                <a:lnTo>
                  <a:pt x="163652" y="434340"/>
                </a:lnTo>
                <a:lnTo>
                  <a:pt x="161975" y="440690"/>
                </a:lnTo>
                <a:lnTo>
                  <a:pt x="161277" y="441959"/>
                </a:lnTo>
                <a:lnTo>
                  <a:pt x="160718" y="444500"/>
                </a:lnTo>
                <a:lnTo>
                  <a:pt x="160007" y="445770"/>
                </a:lnTo>
                <a:lnTo>
                  <a:pt x="159448" y="448309"/>
                </a:lnTo>
                <a:lnTo>
                  <a:pt x="158051" y="452120"/>
                </a:lnTo>
                <a:lnTo>
                  <a:pt x="157200" y="453390"/>
                </a:lnTo>
                <a:lnTo>
                  <a:pt x="156514" y="455930"/>
                </a:lnTo>
                <a:lnTo>
                  <a:pt x="155663" y="457200"/>
                </a:lnTo>
                <a:lnTo>
                  <a:pt x="154825" y="459740"/>
                </a:lnTo>
                <a:lnTo>
                  <a:pt x="153847" y="461009"/>
                </a:lnTo>
                <a:lnTo>
                  <a:pt x="152996" y="463550"/>
                </a:lnTo>
                <a:lnTo>
                  <a:pt x="151879" y="464820"/>
                </a:lnTo>
                <a:lnTo>
                  <a:pt x="150888" y="467359"/>
                </a:lnTo>
                <a:lnTo>
                  <a:pt x="149771" y="468630"/>
                </a:lnTo>
                <a:lnTo>
                  <a:pt x="148653" y="471170"/>
                </a:lnTo>
                <a:lnTo>
                  <a:pt x="146126" y="474980"/>
                </a:lnTo>
                <a:lnTo>
                  <a:pt x="144729" y="476250"/>
                </a:lnTo>
                <a:lnTo>
                  <a:pt x="143332" y="478790"/>
                </a:lnTo>
                <a:lnTo>
                  <a:pt x="140246" y="482600"/>
                </a:lnTo>
                <a:lnTo>
                  <a:pt x="138557" y="483870"/>
                </a:lnTo>
                <a:lnTo>
                  <a:pt x="133223" y="490220"/>
                </a:lnTo>
                <a:lnTo>
                  <a:pt x="124942" y="497840"/>
                </a:lnTo>
                <a:lnTo>
                  <a:pt x="117944" y="502920"/>
                </a:lnTo>
                <a:lnTo>
                  <a:pt x="115404" y="504190"/>
                </a:lnTo>
                <a:lnTo>
                  <a:pt x="107556" y="510540"/>
                </a:lnTo>
                <a:lnTo>
                  <a:pt x="104762" y="511809"/>
                </a:lnTo>
                <a:lnTo>
                  <a:pt x="101955" y="514350"/>
                </a:lnTo>
                <a:lnTo>
                  <a:pt x="99136" y="515620"/>
                </a:lnTo>
                <a:lnTo>
                  <a:pt x="93256" y="519430"/>
                </a:lnTo>
                <a:lnTo>
                  <a:pt x="90309" y="521970"/>
                </a:lnTo>
                <a:lnTo>
                  <a:pt x="84150" y="525780"/>
                </a:lnTo>
                <a:lnTo>
                  <a:pt x="81191" y="527050"/>
                </a:lnTo>
                <a:lnTo>
                  <a:pt x="77965" y="529590"/>
                </a:lnTo>
                <a:lnTo>
                  <a:pt x="71793" y="533400"/>
                </a:lnTo>
                <a:lnTo>
                  <a:pt x="68719" y="534670"/>
                </a:lnTo>
                <a:lnTo>
                  <a:pt x="65481" y="537210"/>
                </a:lnTo>
                <a:lnTo>
                  <a:pt x="59309" y="541020"/>
                </a:lnTo>
                <a:lnTo>
                  <a:pt x="56222" y="542290"/>
                </a:lnTo>
                <a:lnTo>
                  <a:pt x="53289" y="544830"/>
                </a:lnTo>
                <a:lnTo>
                  <a:pt x="50203" y="546100"/>
                </a:lnTo>
                <a:lnTo>
                  <a:pt x="41503" y="552450"/>
                </a:lnTo>
                <a:lnTo>
                  <a:pt x="38696" y="553720"/>
                </a:lnTo>
                <a:lnTo>
                  <a:pt x="36029" y="556260"/>
                </a:lnTo>
                <a:lnTo>
                  <a:pt x="33362" y="557530"/>
                </a:lnTo>
                <a:lnTo>
                  <a:pt x="25946" y="563880"/>
                </a:lnTo>
                <a:lnTo>
                  <a:pt x="23545" y="565150"/>
                </a:lnTo>
                <a:lnTo>
                  <a:pt x="21450" y="567690"/>
                </a:lnTo>
                <a:lnTo>
                  <a:pt x="19202" y="568960"/>
                </a:lnTo>
                <a:lnTo>
                  <a:pt x="17233" y="570230"/>
                </a:lnTo>
                <a:lnTo>
                  <a:pt x="11760" y="576580"/>
                </a:lnTo>
                <a:lnTo>
                  <a:pt x="10223" y="577850"/>
                </a:lnTo>
                <a:lnTo>
                  <a:pt x="7429" y="581660"/>
                </a:lnTo>
                <a:lnTo>
                  <a:pt x="6159" y="584200"/>
                </a:lnTo>
                <a:lnTo>
                  <a:pt x="5041" y="585470"/>
                </a:lnTo>
                <a:lnTo>
                  <a:pt x="4051" y="588010"/>
                </a:lnTo>
                <a:lnTo>
                  <a:pt x="3213" y="589280"/>
                </a:lnTo>
                <a:lnTo>
                  <a:pt x="685" y="596900"/>
                </a:lnTo>
                <a:lnTo>
                  <a:pt x="127" y="600710"/>
                </a:lnTo>
                <a:lnTo>
                  <a:pt x="127" y="603250"/>
                </a:lnTo>
                <a:lnTo>
                  <a:pt x="0" y="604520"/>
                </a:lnTo>
                <a:lnTo>
                  <a:pt x="3073" y="619760"/>
                </a:lnTo>
                <a:lnTo>
                  <a:pt x="3771" y="622300"/>
                </a:lnTo>
                <a:lnTo>
                  <a:pt x="5461" y="626110"/>
                </a:lnTo>
                <a:lnTo>
                  <a:pt x="6299" y="627380"/>
                </a:lnTo>
                <a:lnTo>
                  <a:pt x="8267" y="631190"/>
                </a:lnTo>
                <a:lnTo>
                  <a:pt x="9385" y="633730"/>
                </a:lnTo>
                <a:lnTo>
                  <a:pt x="10515" y="635000"/>
                </a:lnTo>
                <a:lnTo>
                  <a:pt x="13868" y="641350"/>
                </a:lnTo>
                <a:lnTo>
                  <a:pt x="15138" y="642620"/>
                </a:lnTo>
                <a:lnTo>
                  <a:pt x="18923" y="648970"/>
                </a:lnTo>
                <a:lnTo>
                  <a:pt x="20180" y="650240"/>
                </a:lnTo>
                <a:lnTo>
                  <a:pt x="23964" y="656590"/>
                </a:lnTo>
                <a:lnTo>
                  <a:pt x="25234" y="657860"/>
                </a:lnTo>
                <a:lnTo>
                  <a:pt x="26631" y="659130"/>
                </a:lnTo>
                <a:lnTo>
                  <a:pt x="27901" y="661670"/>
                </a:lnTo>
                <a:lnTo>
                  <a:pt x="29159" y="662940"/>
                </a:lnTo>
                <a:lnTo>
                  <a:pt x="32943" y="669290"/>
                </a:lnTo>
                <a:lnTo>
                  <a:pt x="34213" y="670560"/>
                </a:lnTo>
                <a:lnTo>
                  <a:pt x="35471" y="673100"/>
                </a:lnTo>
                <a:lnTo>
                  <a:pt x="36588" y="674370"/>
                </a:lnTo>
                <a:lnTo>
                  <a:pt x="37858" y="676910"/>
                </a:lnTo>
                <a:lnTo>
                  <a:pt x="38976" y="678180"/>
                </a:lnTo>
                <a:lnTo>
                  <a:pt x="41503" y="681990"/>
                </a:lnTo>
                <a:lnTo>
                  <a:pt x="42621" y="684530"/>
                </a:lnTo>
                <a:lnTo>
                  <a:pt x="43751" y="685800"/>
                </a:lnTo>
                <a:lnTo>
                  <a:pt x="44996" y="688340"/>
                </a:lnTo>
                <a:lnTo>
                  <a:pt x="46126" y="689610"/>
                </a:lnTo>
                <a:lnTo>
                  <a:pt x="47396" y="692150"/>
                </a:lnTo>
                <a:lnTo>
                  <a:pt x="48514" y="693420"/>
                </a:lnTo>
                <a:lnTo>
                  <a:pt x="51041" y="697230"/>
                </a:lnTo>
                <a:lnTo>
                  <a:pt x="52158" y="699770"/>
                </a:lnTo>
                <a:lnTo>
                  <a:pt x="53428" y="701040"/>
                </a:lnTo>
                <a:lnTo>
                  <a:pt x="54825" y="703580"/>
                </a:lnTo>
                <a:lnTo>
                  <a:pt x="56095" y="704850"/>
                </a:lnTo>
                <a:lnTo>
                  <a:pt x="57353" y="707390"/>
                </a:lnTo>
                <a:lnTo>
                  <a:pt x="61556" y="712470"/>
                </a:lnTo>
                <a:lnTo>
                  <a:pt x="62966" y="715010"/>
                </a:lnTo>
                <a:lnTo>
                  <a:pt x="66052" y="718820"/>
                </a:lnTo>
                <a:lnTo>
                  <a:pt x="70954" y="723900"/>
                </a:lnTo>
                <a:lnTo>
                  <a:pt x="72783" y="726440"/>
                </a:lnTo>
                <a:lnTo>
                  <a:pt x="74460" y="727710"/>
                </a:lnTo>
                <a:lnTo>
                  <a:pt x="78105" y="731520"/>
                </a:lnTo>
                <a:lnTo>
                  <a:pt x="80073" y="734060"/>
                </a:lnTo>
                <a:lnTo>
                  <a:pt x="83997" y="736600"/>
                </a:lnTo>
                <a:lnTo>
                  <a:pt x="88201" y="740410"/>
                </a:lnTo>
                <a:lnTo>
                  <a:pt x="90309" y="742950"/>
                </a:lnTo>
                <a:lnTo>
                  <a:pt x="94513" y="746760"/>
                </a:lnTo>
                <a:lnTo>
                  <a:pt x="96761" y="748030"/>
                </a:lnTo>
                <a:lnTo>
                  <a:pt x="98996" y="750570"/>
                </a:lnTo>
                <a:lnTo>
                  <a:pt x="105740" y="755650"/>
                </a:lnTo>
                <a:lnTo>
                  <a:pt x="110363" y="759460"/>
                </a:lnTo>
                <a:lnTo>
                  <a:pt x="112610" y="762000"/>
                </a:lnTo>
                <a:lnTo>
                  <a:pt x="114846" y="763270"/>
                </a:lnTo>
                <a:lnTo>
                  <a:pt x="121589" y="769620"/>
                </a:lnTo>
                <a:lnTo>
                  <a:pt x="123837" y="770890"/>
                </a:lnTo>
                <a:lnTo>
                  <a:pt x="125933" y="773430"/>
                </a:lnTo>
                <a:lnTo>
                  <a:pt x="128168" y="774700"/>
                </a:lnTo>
                <a:lnTo>
                  <a:pt x="130276" y="777240"/>
                </a:lnTo>
                <a:lnTo>
                  <a:pt x="132384" y="778510"/>
                </a:lnTo>
                <a:lnTo>
                  <a:pt x="134353" y="781050"/>
                </a:lnTo>
                <a:lnTo>
                  <a:pt x="136461" y="782320"/>
                </a:lnTo>
                <a:lnTo>
                  <a:pt x="142201" y="788670"/>
                </a:lnTo>
                <a:lnTo>
                  <a:pt x="147535" y="793750"/>
                </a:lnTo>
                <a:lnTo>
                  <a:pt x="149225" y="796290"/>
                </a:lnTo>
                <a:lnTo>
                  <a:pt x="150761" y="797560"/>
                </a:lnTo>
                <a:lnTo>
                  <a:pt x="152438" y="800100"/>
                </a:lnTo>
                <a:lnTo>
                  <a:pt x="155524" y="803910"/>
                </a:lnTo>
                <a:lnTo>
                  <a:pt x="158330" y="806450"/>
                </a:lnTo>
                <a:lnTo>
                  <a:pt x="159740" y="808990"/>
                </a:lnTo>
                <a:lnTo>
                  <a:pt x="160985" y="811530"/>
                </a:lnTo>
                <a:lnTo>
                  <a:pt x="163525" y="814069"/>
                </a:lnTo>
                <a:lnTo>
                  <a:pt x="164782" y="816610"/>
                </a:lnTo>
                <a:lnTo>
                  <a:pt x="167030" y="820419"/>
                </a:lnTo>
                <a:lnTo>
                  <a:pt x="168148" y="821690"/>
                </a:lnTo>
                <a:lnTo>
                  <a:pt x="170395" y="825500"/>
                </a:lnTo>
                <a:lnTo>
                  <a:pt x="171373" y="828040"/>
                </a:lnTo>
                <a:lnTo>
                  <a:pt x="172504" y="829310"/>
                </a:lnTo>
                <a:lnTo>
                  <a:pt x="174459" y="833119"/>
                </a:lnTo>
                <a:lnTo>
                  <a:pt x="175437" y="835660"/>
                </a:lnTo>
                <a:lnTo>
                  <a:pt x="176276" y="836930"/>
                </a:lnTo>
                <a:lnTo>
                  <a:pt x="178244" y="840740"/>
                </a:lnTo>
                <a:lnTo>
                  <a:pt x="179082" y="843280"/>
                </a:lnTo>
                <a:lnTo>
                  <a:pt x="179933" y="844550"/>
                </a:lnTo>
                <a:lnTo>
                  <a:pt x="180911" y="847090"/>
                </a:lnTo>
                <a:lnTo>
                  <a:pt x="181749" y="848360"/>
                </a:lnTo>
                <a:lnTo>
                  <a:pt x="182587" y="850900"/>
                </a:lnTo>
                <a:lnTo>
                  <a:pt x="185115" y="855980"/>
                </a:lnTo>
                <a:lnTo>
                  <a:pt x="185953" y="858519"/>
                </a:lnTo>
                <a:lnTo>
                  <a:pt x="186804" y="859790"/>
                </a:lnTo>
                <a:lnTo>
                  <a:pt x="187502" y="862330"/>
                </a:lnTo>
                <a:lnTo>
                  <a:pt x="188353" y="863600"/>
                </a:lnTo>
                <a:lnTo>
                  <a:pt x="189039" y="866140"/>
                </a:lnTo>
                <a:lnTo>
                  <a:pt x="189890" y="867410"/>
                </a:lnTo>
                <a:lnTo>
                  <a:pt x="190588" y="869950"/>
                </a:lnTo>
                <a:lnTo>
                  <a:pt x="191287" y="871219"/>
                </a:lnTo>
                <a:lnTo>
                  <a:pt x="193395" y="877569"/>
                </a:lnTo>
                <a:lnTo>
                  <a:pt x="194094" y="878840"/>
                </a:lnTo>
                <a:lnTo>
                  <a:pt x="194652" y="881380"/>
                </a:lnTo>
                <a:lnTo>
                  <a:pt x="195351" y="882650"/>
                </a:lnTo>
                <a:lnTo>
                  <a:pt x="195910" y="885190"/>
                </a:lnTo>
                <a:lnTo>
                  <a:pt x="196469" y="886460"/>
                </a:lnTo>
                <a:lnTo>
                  <a:pt x="197599" y="890269"/>
                </a:lnTo>
                <a:lnTo>
                  <a:pt x="198158" y="891540"/>
                </a:lnTo>
                <a:lnTo>
                  <a:pt x="198577" y="894080"/>
                </a:lnTo>
                <a:lnTo>
                  <a:pt x="199136" y="895350"/>
                </a:lnTo>
                <a:lnTo>
                  <a:pt x="199555" y="897890"/>
                </a:lnTo>
                <a:lnTo>
                  <a:pt x="199986" y="899160"/>
                </a:lnTo>
                <a:lnTo>
                  <a:pt x="200825" y="902969"/>
                </a:lnTo>
                <a:lnTo>
                  <a:pt x="201104" y="905510"/>
                </a:lnTo>
                <a:lnTo>
                  <a:pt x="201536" y="906780"/>
                </a:lnTo>
                <a:lnTo>
                  <a:pt x="202361" y="913130"/>
                </a:lnTo>
                <a:lnTo>
                  <a:pt x="202653" y="914400"/>
                </a:lnTo>
                <a:lnTo>
                  <a:pt x="203212" y="918210"/>
                </a:lnTo>
                <a:lnTo>
                  <a:pt x="203352" y="920750"/>
                </a:lnTo>
                <a:lnTo>
                  <a:pt x="203631" y="922019"/>
                </a:lnTo>
                <a:lnTo>
                  <a:pt x="203771" y="924560"/>
                </a:lnTo>
                <a:lnTo>
                  <a:pt x="204050" y="925830"/>
                </a:lnTo>
                <a:lnTo>
                  <a:pt x="204762" y="935990"/>
                </a:lnTo>
                <a:lnTo>
                  <a:pt x="204762" y="937260"/>
                </a:lnTo>
                <a:lnTo>
                  <a:pt x="205028" y="941069"/>
                </a:lnTo>
                <a:lnTo>
                  <a:pt x="205028" y="943610"/>
                </a:lnTo>
                <a:lnTo>
                  <a:pt x="205181" y="944880"/>
                </a:lnTo>
                <a:lnTo>
                  <a:pt x="205181" y="947419"/>
                </a:lnTo>
                <a:lnTo>
                  <a:pt x="205320" y="948690"/>
                </a:lnTo>
                <a:lnTo>
                  <a:pt x="205447" y="960119"/>
                </a:lnTo>
                <a:lnTo>
                  <a:pt x="205600" y="962660"/>
                </a:lnTo>
                <a:lnTo>
                  <a:pt x="205600" y="965200"/>
                </a:lnTo>
                <a:lnTo>
                  <a:pt x="205867" y="965200"/>
                </a:lnTo>
                <a:lnTo>
                  <a:pt x="205867" y="962660"/>
                </a:lnTo>
                <a:lnTo>
                  <a:pt x="206006" y="960119"/>
                </a:lnTo>
                <a:lnTo>
                  <a:pt x="206006" y="955040"/>
                </a:lnTo>
                <a:lnTo>
                  <a:pt x="206159" y="952500"/>
                </a:lnTo>
                <a:lnTo>
                  <a:pt x="206159" y="948690"/>
                </a:lnTo>
                <a:lnTo>
                  <a:pt x="206298" y="947419"/>
                </a:lnTo>
                <a:lnTo>
                  <a:pt x="206298" y="944880"/>
                </a:lnTo>
                <a:lnTo>
                  <a:pt x="206425" y="943610"/>
                </a:lnTo>
                <a:lnTo>
                  <a:pt x="206425" y="941069"/>
                </a:lnTo>
                <a:lnTo>
                  <a:pt x="206749" y="937260"/>
                </a:lnTo>
                <a:lnTo>
                  <a:pt x="206857" y="933450"/>
                </a:lnTo>
                <a:lnTo>
                  <a:pt x="207276" y="928369"/>
                </a:lnTo>
                <a:lnTo>
                  <a:pt x="207556" y="925830"/>
                </a:lnTo>
                <a:lnTo>
                  <a:pt x="207835" y="922019"/>
                </a:lnTo>
                <a:lnTo>
                  <a:pt x="208114" y="920750"/>
                </a:lnTo>
                <a:lnTo>
                  <a:pt x="208254" y="918210"/>
                </a:lnTo>
                <a:lnTo>
                  <a:pt x="209384" y="910590"/>
                </a:lnTo>
                <a:lnTo>
                  <a:pt x="209651" y="909319"/>
                </a:lnTo>
                <a:lnTo>
                  <a:pt x="209943" y="906780"/>
                </a:lnTo>
                <a:lnTo>
                  <a:pt x="211074" y="901700"/>
                </a:lnTo>
                <a:lnTo>
                  <a:pt x="211480" y="899160"/>
                </a:lnTo>
                <a:lnTo>
                  <a:pt x="211899" y="897890"/>
                </a:lnTo>
                <a:lnTo>
                  <a:pt x="212471" y="895350"/>
                </a:lnTo>
                <a:lnTo>
                  <a:pt x="212890" y="894080"/>
                </a:lnTo>
                <a:lnTo>
                  <a:pt x="213448" y="891540"/>
                </a:lnTo>
                <a:lnTo>
                  <a:pt x="213868" y="890269"/>
                </a:lnTo>
                <a:lnTo>
                  <a:pt x="214985" y="886460"/>
                </a:lnTo>
                <a:lnTo>
                  <a:pt x="215544" y="885190"/>
                </a:lnTo>
                <a:lnTo>
                  <a:pt x="216255" y="882650"/>
                </a:lnTo>
                <a:lnTo>
                  <a:pt x="217373" y="878840"/>
                </a:lnTo>
                <a:lnTo>
                  <a:pt x="218071" y="877569"/>
                </a:lnTo>
                <a:lnTo>
                  <a:pt x="220179" y="871219"/>
                </a:lnTo>
                <a:lnTo>
                  <a:pt x="220878" y="869950"/>
                </a:lnTo>
                <a:lnTo>
                  <a:pt x="221589" y="867410"/>
                </a:lnTo>
                <a:lnTo>
                  <a:pt x="222427" y="866140"/>
                </a:lnTo>
                <a:lnTo>
                  <a:pt x="223126" y="863600"/>
                </a:lnTo>
                <a:lnTo>
                  <a:pt x="223964" y="862330"/>
                </a:lnTo>
                <a:lnTo>
                  <a:pt x="224663" y="859790"/>
                </a:lnTo>
                <a:lnTo>
                  <a:pt x="225501" y="858519"/>
                </a:lnTo>
                <a:lnTo>
                  <a:pt x="226352" y="855980"/>
                </a:lnTo>
                <a:lnTo>
                  <a:pt x="228879" y="850900"/>
                </a:lnTo>
                <a:lnTo>
                  <a:pt x="229717" y="848360"/>
                </a:lnTo>
                <a:lnTo>
                  <a:pt x="230555" y="847090"/>
                </a:lnTo>
                <a:lnTo>
                  <a:pt x="231546" y="844550"/>
                </a:lnTo>
                <a:lnTo>
                  <a:pt x="232371" y="843280"/>
                </a:lnTo>
                <a:lnTo>
                  <a:pt x="233375" y="840740"/>
                </a:lnTo>
                <a:lnTo>
                  <a:pt x="234200" y="839469"/>
                </a:lnTo>
                <a:lnTo>
                  <a:pt x="236169" y="835660"/>
                </a:lnTo>
                <a:lnTo>
                  <a:pt x="237020" y="833119"/>
                </a:lnTo>
                <a:lnTo>
                  <a:pt x="237998" y="831850"/>
                </a:lnTo>
                <a:lnTo>
                  <a:pt x="239115" y="829310"/>
                </a:lnTo>
                <a:lnTo>
                  <a:pt x="240093" y="828040"/>
                </a:lnTo>
                <a:lnTo>
                  <a:pt x="241084" y="825500"/>
                </a:lnTo>
                <a:lnTo>
                  <a:pt x="243319" y="821690"/>
                </a:lnTo>
                <a:lnTo>
                  <a:pt x="244449" y="820419"/>
                </a:lnTo>
                <a:lnTo>
                  <a:pt x="245554" y="817880"/>
                </a:lnTo>
                <a:lnTo>
                  <a:pt x="246684" y="816610"/>
                </a:lnTo>
                <a:lnTo>
                  <a:pt x="247954" y="814069"/>
                </a:lnTo>
                <a:lnTo>
                  <a:pt x="249212" y="812800"/>
                </a:lnTo>
                <a:lnTo>
                  <a:pt x="251739" y="808990"/>
                </a:lnTo>
                <a:lnTo>
                  <a:pt x="253136" y="806450"/>
                </a:lnTo>
                <a:lnTo>
                  <a:pt x="254546" y="805180"/>
                </a:lnTo>
                <a:lnTo>
                  <a:pt x="256095" y="803910"/>
                </a:lnTo>
                <a:lnTo>
                  <a:pt x="257492" y="801370"/>
                </a:lnTo>
                <a:lnTo>
                  <a:pt x="259029" y="800100"/>
                </a:lnTo>
                <a:lnTo>
                  <a:pt x="260718" y="797560"/>
                </a:lnTo>
                <a:lnTo>
                  <a:pt x="262255" y="796290"/>
                </a:lnTo>
                <a:lnTo>
                  <a:pt x="263944" y="793750"/>
                </a:lnTo>
                <a:lnTo>
                  <a:pt x="267436" y="789940"/>
                </a:lnTo>
                <a:lnTo>
                  <a:pt x="269278" y="788670"/>
                </a:lnTo>
                <a:lnTo>
                  <a:pt x="271233" y="786130"/>
                </a:lnTo>
                <a:lnTo>
                  <a:pt x="273189" y="784860"/>
                </a:lnTo>
                <a:lnTo>
                  <a:pt x="279082" y="778510"/>
                </a:lnTo>
                <a:lnTo>
                  <a:pt x="281190" y="777240"/>
                </a:lnTo>
                <a:lnTo>
                  <a:pt x="283286" y="774700"/>
                </a:lnTo>
                <a:lnTo>
                  <a:pt x="285534" y="773430"/>
                </a:lnTo>
                <a:lnTo>
                  <a:pt x="287642" y="770890"/>
                </a:lnTo>
                <a:lnTo>
                  <a:pt x="289890" y="769620"/>
                </a:lnTo>
                <a:lnTo>
                  <a:pt x="296621" y="763270"/>
                </a:lnTo>
                <a:lnTo>
                  <a:pt x="298869" y="762000"/>
                </a:lnTo>
                <a:lnTo>
                  <a:pt x="301117" y="759460"/>
                </a:lnTo>
                <a:lnTo>
                  <a:pt x="305739" y="755650"/>
                </a:lnTo>
                <a:lnTo>
                  <a:pt x="307987" y="754380"/>
                </a:lnTo>
                <a:lnTo>
                  <a:pt x="312458" y="750570"/>
                </a:lnTo>
                <a:lnTo>
                  <a:pt x="314706" y="748030"/>
                </a:lnTo>
                <a:lnTo>
                  <a:pt x="316953" y="746760"/>
                </a:lnTo>
                <a:lnTo>
                  <a:pt x="319062" y="744220"/>
                </a:lnTo>
                <a:lnTo>
                  <a:pt x="323405" y="740410"/>
                </a:lnTo>
                <a:lnTo>
                  <a:pt x="325374" y="739140"/>
                </a:lnTo>
                <a:lnTo>
                  <a:pt x="327469" y="736600"/>
                </a:lnTo>
                <a:lnTo>
                  <a:pt x="331393" y="734060"/>
                </a:lnTo>
                <a:lnTo>
                  <a:pt x="333362" y="731520"/>
                </a:lnTo>
                <a:lnTo>
                  <a:pt x="337007" y="727710"/>
                </a:lnTo>
                <a:lnTo>
                  <a:pt x="338823" y="726440"/>
                </a:lnTo>
                <a:lnTo>
                  <a:pt x="342201" y="722630"/>
                </a:lnTo>
                <a:lnTo>
                  <a:pt x="343890" y="720090"/>
                </a:lnTo>
                <a:lnTo>
                  <a:pt x="348513" y="715010"/>
                </a:lnTo>
                <a:lnTo>
                  <a:pt x="349910" y="712470"/>
                </a:lnTo>
                <a:lnTo>
                  <a:pt x="351320" y="711200"/>
                </a:lnTo>
                <a:lnTo>
                  <a:pt x="356781" y="703580"/>
                </a:lnTo>
                <a:lnTo>
                  <a:pt x="359308" y="699770"/>
                </a:lnTo>
                <a:lnTo>
                  <a:pt x="360426" y="697230"/>
                </a:lnTo>
                <a:lnTo>
                  <a:pt x="362953" y="693420"/>
                </a:lnTo>
                <a:lnTo>
                  <a:pt x="364083" y="692150"/>
                </a:lnTo>
                <a:lnTo>
                  <a:pt x="365340" y="689610"/>
                </a:lnTo>
                <a:lnTo>
                  <a:pt x="366458" y="688340"/>
                </a:lnTo>
                <a:lnTo>
                  <a:pt x="367728" y="685800"/>
                </a:lnTo>
                <a:lnTo>
                  <a:pt x="368846" y="684530"/>
                </a:lnTo>
                <a:lnTo>
                  <a:pt x="370103" y="681990"/>
                </a:lnTo>
                <a:lnTo>
                  <a:pt x="371233" y="680720"/>
                </a:lnTo>
                <a:lnTo>
                  <a:pt x="372491" y="678180"/>
                </a:lnTo>
                <a:lnTo>
                  <a:pt x="373608" y="676910"/>
                </a:lnTo>
                <a:lnTo>
                  <a:pt x="376135" y="673100"/>
                </a:lnTo>
                <a:lnTo>
                  <a:pt x="377266" y="670560"/>
                </a:lnTo>
                <a:lnTo>
                  <a:pt x="378523" y="669290"/>
                </a:lnTo>
                <a:lnTo>
                  <a:pt x="382308" y="662940"/>
                </a:lnTo>
                <a:lnTo>
                  <a:pt x="383578" y="661670"/>
                </a:lnTo>
                <a:lnTo>
                  <a:pt x="384975" y="659130"/>
                </a:lnTo>
                <a:lnTo>
                  <a:pt x="387489" y="656590"/>
                </a:lnTo>
                <a:lnTo>
                  <a:pt x="391287" y="650240"/>
                </a:lnTo>
                <a:lnTo>
                  <a:pt x="392557" y="648970"/>
                </a:lnTo>
                <a:lnTo>
                  <a:pt x="393801" y="646430"/>
                </a:lnTo>
                <a:lnTo>
                  <a:pt x="396341" y="642620"/>
                </a:lnTo>
                <a:lnTo>
                  <a:pt x="397598" y="641350"/>
                </a:lnTo>
                <a:lnTo>
                  <a:pt x="398716" y="638810"/>
                </a:lnTo>
                <a:lnTo>
                  <a:pt x="399986" y="637540"/>
                </a:lnTo>
                <a:lnTo>
                  <a:pt x="401104" y="635000"/>
                </a:lnTo>
                <a:lnTo>
                  <a:pt x="402094" y="633730"/>
                </a:lnTo>
                <a:lnTo>
                  <a:pt x="403212" y="631190"/>
                </a:lnTo>
                <a:lnTo>
                  <a:pt x="405168" y="627380"/>
                </a:lnTo>
                <a:lnTo>
                  <a:pt x="406006" y="626110"/>
                </a:lnTo>
                <a:lnTo>
                  <a:pt x="407695" y="622300"/>
                </a:lnTo>
                <a:lnTo>
                  <a:pt x="408393" y="619760"/>
                </a:lnTo>
                <a:lnTo>
                  <a:pt x="409092" y="618490"/>
                </a:lnTo>
                <a:lnTo>
                  <a:pt x="410210" y="614680"/>
                </a:lnTo>
                <a:lnTo>
                  <a:pt x="410641" y="612140"/>
                </a:lnTo>
                <a:lnTo>
                  <a:pt x="411200" y="608330"/>
                </a:lnTo>
                <a:lnTo>
                  <a:pt x="411480" y="604520"/>
                </a:lnTo>
                <a:lnTo>
                  <a:pt x="411480" y="603250"/>
                </a:lnTo>
                <a:lnTo>
                  <a:pt x="411340" y="600710"/>
                </a:lnTo>
                <a:lnTo>
                  <a:pt x="410781" y="596900"/>
                </a:lnTo>
                <a:lnTo>
                  <a:pt x="410362" y="595630"/>
                </a:lnTo>
                <a:lnTo>
                  <a:pt x="409790" y="593090"/>
                </a:lnTo>
                <a:lnTo>
                  <a:pt x="409092" y="591820"/>
                </a:lnTo>
                <a:lnTo>
                  <a:pt x="408254" y="589280"/>
                </a:lnTo>
                <a:lnTo>
                  <a:pt x="407416" y="588010"/>
                </a:lnTo>
                <a:lnTo>
                  <a:pt x="406425" y="585470"/>
                </a:lnTo>
                <a:lnTo>
                  <a:pt x="405320" y="584200"/>
                </a:lnTo>
                <a:lnTo>
                  <a:pt x="404050" y="581660"/>
                </a:lnTo>
                <a:lnTo>
                  <a:pt x="401243" y="577850"/>
                </a:lnTo>
                <a:lnTo>
                  <a:pt x="398018" y="574040"/>
                </a:lnTo>
                <a:lnTo>
                  <a:pt x="396201" y="572770"/>
                </a:lnTo>
                <a:lnTo>
                  <a:pt x="394233" y="570230"/>
                </a:lnTo>
                <a:lnTo>
                  <a:pt x="390156" y="567690"/>
                </a:lnTo>
                <a:lnTo>
                  <a:pt x="387908" y="565150"/>
                </a:lnTo>
                <a:lnTo>
                  <a:pt x="385533" y="563880"/>
                </a:lnTo>
                <a:lnTo>
                  <a:pt x="378104" y="557530"/>
                </a:lnTo>
                <a:lnTo>
                  <a:pt x="375437" y="556260"/>
                </a:lnTo>
                <a:lnTo>
                  <a:pt x="372770" y="553720"/>
                </a:lnTo>
                <a:lnTo>
                  <a:pt x="367169" y="549910"/>
                </a:lnTo>
                <a:lnTo>
                  <a:pt x="364210" y="548640"/>
                </a:lnTo>
                <a:lnTo>
                  <a:pt x="361276" y="546100"/>
                </a:lnTo>
                <a:lnTo>
                  <a:pt x="358190" y="544830"/>
                </a:lnTo>
                <a:lnTo>
                  <a:pt x="355244" y="542290"/>
                </a:lnTo>
                <a:lnTo>
                  <a:pt x="352158" y="541020"/>
                </a:lnTo>
                <a:lnTo>
                  <a:pt x="342900" y="534670"/>
                </a:lnTo>
                <a:lnTo>
                  <a:pt x="339674" y="533400"/>
                </a:lnTo>
                <a:lnTo>
                  <a:pt x="330415" y="527050"/>
                </a:lnTo>
                <a:lnTo>
                  <a:pt x="327329" y="525780"/>
                </a:lnTo>
                <a:lnTo>
                  <a:pt x="321170" y="521970"/>
                </a:lnTo>
                <a:lnTo>
                  <a:pt x="318211" y="519430"/>
                </a:lnTo>
                <a:lnTo>
                  <a:pt x="312318" y="515620"/>
                </a:lnTo>
                <a:lnTo>
                  <a:pt x="309524" y="514350"/>
                </a:lnTo>
                <a:lnTo>
                  <a:pt x="306717" y="511809"/>
                </a:lnTo>
                <a:lnTo>
                  <a:pt x="303911" y="510540"/>
                </a:lnTo>
                <a:lnTo>
                  <a:pt x="296049" y="504190"/>
                </a:lnTo>
                <a:lnTo>
                  <a:pt x="293535" y="502920"/>
                </a:lnTo>
                <a:lnTo>
                  <a:pt x="291147" y="500380"/>
                </a:lnTo>
                <a:lnTo>
                  <a:pt x="288912" y="499109"/>
                </a:lnTo>
                <a:lnTo>
                  <a:pt x="286512" y="497840"/>
                </a:lnTo>
                <a:lnTo>
                  <a:pt x="278244" y="490220"/>
                </a:lnTo>
                <a:lnTo>
                  <a:pt x="276415" y="487680"/>
                </a:lnTo>
                <a:lnTo>
                  <a:pt x="272923" y="483870"/>
                </a:lnTo>
                <a:lnTo>
                  <a:pt x="271233" y="482600"/>
                </a:lnTo>
                <a:lnTo>
                  <a:pt x="268147" y="478790"/>
                </a:lnTo>
                <a:lnTo>
                  <a:pt x="266738" y="476250"/>
                </a:lnTo>
                <a:lnTo>
                  <a:pt x="265341" y="474980"/>
                </a:lnTo>
                <a:lnTo>
                  <a:pt x="264071" y="472440"/>
                </a:lnTo>
                <a:lnTo>
                  <a:pt x="262966" y="471170"/>
                </a:lnTo>
                <a:lnTo>
                  <a:pt x="261696" y="468630"/>
                </a:lnTo>
                <a:lnTo>
                  <a:pt x="260565" y="467359"/>
                </a:lnTo>
                <a:lnTo>
                  <a:pt x="258610" y="463550"/>
                </a:lnTo>
                <a:lnTo>
                  <a:pt x="257632" y="461009"/>
                </a:lnTo>
                <a:lnTo>
                  <a:pt x="256654" y="459740"/>
                </a:lnTo>
                <a:lnTo>
                  <a:pt x="255803" y="457200"/>
                </a:lnTo>
                <a:lnTo>
                  <a:pt x="254965" y="455930"/>
                </a:lnTo>
                <a:lnTo>
                  <a:pt x="254266" y="453390"/>
                </a:lnTo>
                <a:lnTo>
                  <a:pt x="253428" y="452120"/>
                </a:lnTo>
                <a:lnTo>
                  <a:pt x="252717" y="449580"/>
                </a:lnTo>
                <a:lnTo>
                  <a:pt x="252018" y="448309"/>
                </a:lnTo>
                <a:lnTo>
                  <a:pt x="251447" y="445770"/>
                </a:lnTo>
                <a:lnTo>
                  <a:pt x="250761" y="444500"/>
                </a:lnTo>
                <a:lnTo>
                  <a:pt x="250202" y="441959"/>
                </a:lnTo>
                <a:lnTo>
                  <a:pt x="249491" y="440690"/>
                </a:lnTo>
                <a:lnTo>
                  <a:pt x="247243" y="433070"/>
                </a:lnTo>
                <a:lnTo>
                  <a:pt x="246684" y="430530"/>
                </a:lnTo>
                <a:lnTo>
                  <a:pt x="246265" y="429259"/>
                </a:lnTo>
                <a:lnTo>
                  <a:pt x="245706" y="426720"/>
                </a:lnTo>
                <a:lnTo>
                  <a:pt x="245135" y="425450"/>
                </a:lnTo>
                <a:lnTo>
                  <a:pt x="244017" y="421640"/>
                </a:lnTo>
                <a:lnTo>
                  <a:pt x="243598" y="420370"/>
                </a:lnTo>
                <a:lnTo>
                  <a:pt x="241909" y="414020"/>
                </a:lnTo>
                <a:lnTo>
                  <a:pt x="241490" y="412750"/>
                </a:lnTo>
                <a:lnTo>
                  <a:pt x="239814" y="406400"/>
                </a:lnTo>
                <a:lnTo>
                  <a:pt x="239395" y="405130"/>
                </a:lnTo>
                <a:lnTo>
                  <a:pt x="237705" y="398780"/>
                </a:lnTo>
                <a:lnTo>
                  <a:pt x="237147" y="397509"/>
                </a:lnTo>
                <a:lnTo>
                  <a:pt x="236728" y="394970"/>
                </a:lnTo>
                <a:lnTo>
                  <a:pt x="235610" y="391159"/>
                </a:lnTo>
                <a:lnTo>
                  <a:pt x="235038" y="389890"/>
                </a:lnTo>
                <a:lnTo>
                  <a:pt x="234619" y="387350"/>
                </a:lnTo>
                <a:lnTo>
                  <a:pt x="234061" y="386080"/>
                </a:lnTo>
                <a:lnTo>
                  <a:pt x="233641" y="383540"/>
                </a:lnTo>
                <a:lnTo>
                  <a:pt x="232524" y="379730"/>
                </a:lnTo>
                <a:lnTo>
                  <a:pt x="232105" y="378459"/>
                </a:lnTo>
                <a:lnTo>
                  <a:pt x="231546" y="375920"/>
                </a:lnTo>
                <a:lnTo>
                  <a:pt x="230276" y="370840"/>
                </a:lnTo>
                <a:lnTo>
                  <a:pt x="229717" y="368300"/>
                </a:lnTo>
                <a:lnTo>
                  <a:pt x="228460" y="363220"/>
                </a:lnTo>
                <a:lnTo>
                  <a:pt x="228041" y="360680"/>
                </a:lnTo>
                <a:lnTo>
                  <a:pt x="226910" y="355600"/>
                </a:lnTo>
                <a:lnTo>
                  <a:pt x="225653" y="349250"/>
                </a:lnTo>
                <a:lnTo>
                  <a:pt x="225374" y="347980"/>
                </a:lnTo>
                <a:lnTo>
                  <a:pt x="224942" y="345440"/>
                </a:lnTo>
                <a:lnTo>
                  <a:pt x="224663" y="344170"/>
                </a:lnTo>
                <a:lnTo>
                  <a:pt x="224256" y="341630"/>
                </a:lnTo>
                <a:lnTo>
                  <a:pt x="223964" y="340359"/>
                </a:lnTo>
                <a:lnTo>
                  <a:pt x="223545" y="337820"/>
                </a:lnTo>
                <a:lnTo>
                  <a:pt x="223266" y="336550"/>
                </a:lnTo>
                <a:lnTo>
                  <a:pt x="222834" y="334009"/>
                </a:lnTo>
                <a:lnTo>
                  <a:pt x="222275" y="331470"/>
                </a:lnTo>
                <a:lnTo>
                  <a:pt x="221856" y="328930"/>
                </a:lnTo>
                <a:lnTo>
                  <a:pt x="221589" y="326390"/>
                </a:lnTo>
                <a:lnTo>
                  <a:pt x="221170" y="325120"/>
                </a:lnTo>
                <a:lnTo>
                  <a:pt x="220878" y="323850"/>
                </a:lnTo>
                <a:lnTo>
                  <a:pt x="220459" y="321309"/>
                </a:lnTo>
                <a:lnTo>
                  <a:pt x="220179" y="320040"/>
                </a:lnTo>
                <a:lnTo>
                  <a:pt x="219760" y="317500"/>
                </a:lnTo>
                <a:lnTo>
                  <a:pt x="219481" y="316230"/>
                </a:lnTo>
                <a:lnTo>
                  <a:pt x="219062" y="313690"/>
                </a:lnTo>
                <a:lnTo>
                  <a:pt x="218770" y="312420"/>
                </a:lnTo>
                <a:lnTo>
                  <a:pt x="218363" y="309880"/>
                </a:lnTo>
                <a:lnTo>
                  <a:pt x="218071" y="308609"/>
                </a:lnTo>
                <a:lnTo>
                  <a:pt x="217652" y="306070"/>
                </a:lnTo>
                <a:lnTo>
                  <a:pt x="216535" y="300990"/>
                </a:lnTo>
                <a:lnTo>
                  <a:pt x="216255" y="298450"/>
                </a:lnTo>
                <a:lnTo>
                  <a:pt x="215138" y="293370"/>
                </a:lnTo>
                <a:lnTo>
                  <a:pt x="214718" y="290830"/>
                </a:lnTo>
                <a:lnTo>
                  <a:pt x="213588" y="285750"/>
                </a:lnTo>
                <a:lnTo>
                  <a:pt x="213296" y="283209"/>
                </a:lnTo>
                <a:lnTo>
                  <a:pt x="213029" y="281940"/>
                </a:lnTo>
                <a:lnTo>
                  <a:pt x="212610" y="279400"/>
                </a:lnTo>
                <a:lnTo>
                  <a:pt x="212318" y="278130"/>
                </a:lnTo>
                <a:lnTo>
                  <a:pt x="211074" y="270509"/>
                </a:lnTo>
                <a:lnTo>
                  <a:pt x="210781" y="267970"/>
                </a:lnTo>
                <a:lnTo>
                  <a:pt x="209943" y="262890"/>
                </a:lnTo>
                <a:lnTo>
                  <a:pt x="209651" y="260350"/>
                </a:lnTo>
                <a:lnTo>
                  <a:pt x="209384" y="259079"/>
                </a:lnTo>
                <a:lnTo>
                  <a:pt x="209245" y="256540"/>
                </a:lnTo>
                <a:lnTo>
                  <a:pt x="208965" y="255270"/>
                </a:lnTo>
                <a:lnTo>
                  <a:pt x="208407" y="250190"/>
                </a:lnTo>
                <a:lnTo>
                  <a:pt x="208254" y="247650"/>
                </a:lnTo>
                <a:lnTo>
                  <a:pt x="207556" y="238759"/>
                </a:lnTo>
                <a:lnTo>
                  <a:pt x="207556" y="236220"/>
                </a:lnTo>
                <a:lnTo>
                  <a:pt x="207429" y="234950"/>
                </a:lnTo>
                <a:lnTo>
                  <a:pt x="207429" y="231140"/>
                </a:lnTo>
                <a:lnTo>
                  <a:pt x="207276" y="228600"/>
                </a:lnTo>
                <a:lnTo>
                  <a:pt x="207276" y="219709"/>
                </a:lnTo>
                <a:lnTo>
                  <a:pt x="207429" y="217170"/>
                </a:lnTo>
                <a:lnTo>
                  <a:pt x="207429" y="215900"/>
                </a:lnTo>
                <a:lnTo>
                  <a:pt x="207556" y="213359"/>
                </a:lnTo>
                <a:lnTo>
                  <a:pt x="207556" y="212090"/>
                </a:lnTo>
                <a:lnTo>
                  <a:pt x="207742" y="209550"/>
                </a:lnTo>
                <a:lnTo>
                  <a:pt x="207835" y="205740"/>
                </a:lnTo>
                <a:lnTo>
                  <a:pt x="208114" y="201929"/>
                </a:lnTo>
                <a:lnTo>
                  <a:pt x="208407" y="200659"/>
                </a:lnTo>
                <a:lnTo>
                  <a:pt x="208534" y="198120"/>
                </a:lnTo>
                <a:lnTo>
                  <a:pt x="208826" y="194309"/>
                </a:lnTo>
                <a:lnTo>
                  <a:pt x="209092" y="193040"/>
                </a:lnTo>
                <a:lnTo>
                  <a:pt x="209245" y="190500"/>
                </a:lnTo>
                <a:lnTo>
                  <a:pt x="209524" y="189229"/>
                </a:lnTo>
                <a:lnTo>
                  <a:pt x="209651" y="186690"/>
                </a:lnTo>
                <a:lnTo>
                  <a:pt x="210223" y="182879"/>
                </a:lnTo>
                <a:lnTo>
                  <a:pt x="210362" y="181609"/>
                </a:lnTo>
                <a:lnTo>
                  <a:pt x="212890" y="165100"/>
                </a:lnTo>
                <a:lnTo>
                  <a:pt x="213029" y="162559"/>
                </a:lnTo>
                <a:lnTo>
                  <a:pt x="214147" y="154940"/>
                </a:lnTo>
                <a:lnTo>
                  <a:pt x="214985" y="147319"/>
                </a:lnTo>
                <a:lnTo>
                  <a:pt x="215836" y="135890"/>
                </a:lnTo>
                <a:lnTo>
                  <a:pt x="215836" y="120650"/>
                </a:lnTo>
                <a:lnTo>
                  <a:pt x="215696" y="119380"/>
                </a:lnTo>
                <a:lnTo>
                  <a:pt x="215603" y="115569"/>
                </a:lnTo>
                <a:lnTo>
                  <a:pt x="215138" y="109219"/>
                </a:lnTo>
                <a:lnTo>
                  <a:pt x="214858" y="107950"/>
                </a:lnTo>
                <a:lnTo>
                  <a:pt x="214718" y="105409"/>
                </a:lnTo>
                <a:lnTo>
                  <a:pt x="214426" y="104140"/>
                </a:lnTo>
                <a:lnTo>
                  <a:pt x="214299" y="101600"/>
                </a:lnTo>
                <a:lnTo>
                  <a:pt x="213728" y="97790"/>
                </a:lnTo>
                <a:lnTo>
                  <a:pt x="213588" y="96519"/>
                </a:lnTo>
                <a:lnTo>
                  <a:pt x="213029" y="92709"/>
                </a:lnTo>
                <a:lnTo>
                  <a:pt x="212737" y="91440"/>
                </a:lnTo>
                <a:lnTo>
                  <a:pt x="212471" y="88900"/>
                </a:lnTo>
                <a:lnTo>
                  <a:pt x="210781" y="77469"/>
                </a:lnTo>
                <a:lnTo>
                  <a:pt x="210642" y="76200"/>
                </a:lnTo>
                <a:lnTo>
                  <a:pt x="209524" y="68580"/>
                </a:lnTo>
                <a:lnTo>
                  <a:pt x="209384" y="66040"/>
                </a:lnTo>
                <a:lnTo>
                  <a:pt x="209092" y="64769"/>
                </a:lnTo>
                <a:lnTo>
                  <a:pt x="208965" y="62230"/>
                </a:lnTo>
                <a:lnTo>
                  <a:pt x="208673" y="60959"/>
                </a:lnTo>
                <a:lnTo>
                  <a:pt x="208534" y="58419"/>
                </a:lnTo>
                <a:lnTo>
                  <a:pt x="208254" y="57150"/>
                </a:lnTo>
                <a:lnTo>
                  <a:pt x="207835" y="50800"/>
                </a:lnTo>
                <a:lnTo>
                  <a:pt x="207556" y="49530"/>
                </a:lnTo>
                <a:lnTo>
                  <a:pt x="207137" y="43180"/>
                </a:lnTo>
                <a:lnTo>
                  <a:pt x="207137" y="41909"/>
                </a:lnTo>
                <a:lnTo>
                  <a:pt x="206717" y="35559"/>
                </a:lnTo>
                <a:lnTo>
                  <a:pt x="206717" y="34290"/>
                </a:lnTo>
                <a:lnTo>
                  <a:pt x="206523" y="31750"/>
                </a:lnTo>
                <a:lnTo>
                  <a:pt x="206425" y="27940"/>
                </a:lnTo>
                <a:lnTo>
                  <a:pt x="206298" y="26669"/>
                </a:lnTo>
                <a:lnTo>
                  <a:pt x="206298" y="22859"/>
                </a:lnTo>
                <a:lnTo>
                  <a:pt x="206159" y="20319"/>
                </a:lnTo>
                <a:lnTo>
                  <a:pt x="206159" y="17780"/>
                </a:lnTo>
                <a:lnTo>
                  <a:pt x="206006" y="15240"/>
                </a:lnTo>
                <a:lnTo>
                  <a:pt x="206006" y="10159"/>
                </a:lnTo>
                <a:lnTo>
                  <a:pt x="205867" y="7619"/>
                </a:lnTo>
                <a:lnTo>
                  <a:pt x="20586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10168" y="6112334"/>
            <a:ext cx="411480" cy="965835"/>
          </a:xfrm>
          <a:custGeom>
            <a:avLst/>
            <a:gdLst/>
            <a:ahLst/>
            <a:cxnLst/>
            <a:rect l="l" t="t" r="r" b="b"/>
            <a:pathLst>
              <a:path w="411479" h="965834">
                <a:moveTo>
                  <a:pt x="205600" y="965720"/>
                </a:moveTo>
                <a:lnTo>
                  <a:pt x="205600" y="963802"/>
                </a:lnTo>
                <a:lnTo>
                  <a:pt x="205600" y="961999"/>
                </a:lnTo>
                <a:lnTo>
                  <a:pt x="205447" y="960081"/>
                </a:lnTo>
                <a:lnTo>
                  <a:pt x="205447" y="958151"/>
                </a:lnTo>
                <a:lnTo>
                  <a:pt x="205447" y="956360"/>
                </a:lnTo>
                <a:lnTo>
                  <a:pt x="205447" y="954430"/>
                </a:lnTo>
                <a:lnTo>
                  <a:pt x="205320" y="952512"/>
                </a:lnTo>
                <a:lnTo>
                  <a:pt x="205320" y="950594"/>
                </a:lnTo>
                <a:lnTo>
                  <a:pt x="205320" y="948791"/>
                </a:lnTo>
                <a:lnTo>
                  <a:pt x="205181" y="946873"/>
                </a:lnTo>
                <a:lnTo>
                  <a:pt x="205181" y="944943"/>
                </a:lnTo>
                <a:lnTo>
                  <a:pt x="205028" y="943025"/>
                </a:lnTo>
                <a:lnTo>
                  <a:pt x="205028" y="941222"/>
                </a:lnTo>
                <a:lnTo>
                  <a:pt x="204889" y="939304"/>
                </a:lnTo>
                <a:lnTo>
                  <a:pt x="204762" y="937386"/>
                </a:lnTo>
                <a:lnTo>
                  <a:pt x="204762" y="935456"/>
                </a:lnTo>
                <a:lnTo>
                  <a:pt x="204609" y="933665"/>
                </a:lnTo>
                <a:lnTo>
                  <a:pt x="204470" y="931735"/>
                </a:lnTo>
                <a:lnTo>
                  <a:pt x="204330" y="929817"/>
                </a:lnTo>
                <a:lnTo>
                  <a:pt x="204190" y="927887"/>
                </a:lnTo>
                <a:lnTo>
                  <a:pt x="204050" y="926096"/>
                </a:lnTo>
                <a:lnTo>
                  <a:pt x="203771" y="924178"/>
                </a:lnTo>
                <a:lnTo>
                  <a:pt x="203631" y="922248"/>
                </a:lnTo>
                <a:lnTo>
                  <a:pt x="203352" y="920445"/>
                </a:lnTo>
                <a:lnTo>
                  <a:pt x="203212" y="918514"/>
                </a:lnTo>
                <a:lnTo>
                  <a:pt x="202933" y="916609"/>
                </a:lnTo>
                <a:lnTo>
                  <a:pt x="202653" y="914679"/>
                </a:lnTo>
                <a:lnTo>
                  <a:pt x="202361" y="912875"/>
                </a:lnTo>
                <a:lnTo>
                  <a:pt x="202095" y="910958"/>
                </a:lnTo>
                <a:lnTo>
                  <a:pt x="201803" y="909027"/>
                </a:lnTo>
                <a:lnTo>
                  <a:pt x="201536" y="907122"/>
                </a:lnTo>
                <a:lnTo>
                  <a:pt x="201104" y="905306"/>
                </a:lnTo>
                <a:lnTo>
                  <a:pt x="200825" y="903389"/>
                </a:lnTo>
                <a:lnTo>
                  <a:pt x="200406" y="901458"/>
                </a:lnTo>
                <a:lnTo>
                  <a:pt x="199986" y="899540"/>
                </a:lnTo>
                <a:lnTo>
                  <a:pt x="199555" y="897737"/>
                </a:lnTo>
                <a:lnTo>
                  <a:pt x="199136" y="895819"/>
                </a:lnTo>
                <a:lnTo>
                  <a:pt x="198577" y="893902"/>
                </a:lnTo>
                <a:lnTo>
                  <a:pt x="198158" y="891971"/>
                </a:lnTo>
                <a:lnTo>
                  <a:pt x="197599" y="890181"/>
                </a:lnTo>
                <a:lnTo>
                  <a:pt x="197040" y="888250"/>
                </a:lnTo>
                <a:lnTo>
                  <a:pt x="196469" y="886332"/>
                </a:lnTo>
                <a:lnTo>
                  <a:pt x="195910" y="884529"/>
                </a:lnTo>
                <a:lnTo>
                  <a:pt x="195351" y="882611"/>
                </a:lnTo>
                <a:lnTo>
                  <a:pt x="194652" y="880694"/>
                </a:lnTo>
                <a:lnTo>
                  <a:pt x="194094" y="878763"/>
                </a:lnTo>
                <a:lnTo>
                  <a:pt x="193395" y="876973"/>
                </a:lnTo>
                <a:lnTo>
                  <a:pt x="192684" y="875042"/>
                </a:lnTo>
                <a:lnTo>
                  <a:pt x="191998" y="873124"/>
                </a:lnTo>
                <a:lnTo>
                  <a:pt x="191287" y="871207"/>
                </a:lnTo>
                <a:lnTo>
                  <a:pt x="190588" y="869403"/>
                </a:lnTo>
                <a:lnTo>
                  <a:pt x="189890" y="867486"/>
                </a:lnTo>
                <a:lnTo>
                  <a:pt x="189039" y="865555"/>
                </a:lnTo>
                <a:lnTo>
                  <a:pt x="188353" y="863638"/>
                </a:lnTo>
                <a:lnTo>
                  <a:pt x="187502" y="861834"/>
                </a:lnTo>
                <a:lnTo>
                  <a:pt x="186804" y="859916"/>
                </a:lnTo>
                <a:lnTo>
                  <a:pt x="185953" y="857999"/>
                </a:lnTo>
                <a:lnTo>
                  <a:pt x="185115" y="856195"/>
                </a:lnTo>
                <a:lnTo>
                  <a:pt x="184277" y="854278"/>
                </a:lnTo>
                <a:lnTo>
                  <a:pt x="183438" y="852347"/>
                </a:lnTo>
                <a:lnTo>
                  <a:pt x="182587" y="850430"/>
                </a:lnTo>
                <a:lnTo>
                  <a:pt x="181749" y="848626"/>
                </a:lnTo>
                <a:lnTo>
                  <a:pt x="180911" y="846708"/>
                </a:lnTo>
                <a:lnTo>
                  <a:pt x="179933" y="844791"/>
                </a:lnTo>
                <a:lnTo>
                  <a:pt x="179082" y="842860"/>
                </a:lnTo>
                <a:lnTo>
                  <a:pt x="178244" y="841070"/>
                </a:lnTo>
                <a:lnTo>
                  <a:pt x="177266" y="839139"/>
                </a:lnTo>
                <a:lnTo>
                  <a:pt x="176276" y="837222"/>
                </a:lnTo>
                <a:lnTo>
                  <a:pt x="175437" y="835291"/>
                </a:lnTo>
                <a:lnTo>
                  <a:pt x="174459" y="833488"/>
                </a:lnTo>
                <a:lnTo>
                  <a:pt x="173482" y="831570"/>
                </a:lnTo>
                <a:lnTo>
                  <a:pt x="172504" y="829652"/>
                </a:lnTo>
                <a:lnTo>
                  <a:pt x="171373" y="827735"/>
                </a:lnTo>
                <a:lnTo>
                  <a:pt x="170395" y="825919"/>
                </a:lnTo>
                <a:lnTo>
                  <a:pt x="169278" y="824001"/>
                </a:lnTo>
                <a:lnTo>
                  <a:pt x="168148" y="822070"/>
                </a:lnTo>
                <a:lnTo>
                  <a:pt x="167030" y="820280"/>
                </a:lnTo>
                <a:lnTo>
                  <a:pt x="165900" y="818349"/>
                </a:lnTo>
                <a:lnTo>
                  <a:pt x="164782" y="816432"/>
                </a:lnTo>
                <a:lnTo>
                  <a:pt x="163525" y="814514"/>
                </a:lnTo>
                <a:lnTo>
                  <a:pt x="162255" y="812711"/>
                </a:lnTo>
                <a:lnTo>
                  <a:pt x="160985" y="810793"/>
                </a:lnTo>
                <a:lnTo>
                  <a:pt x="159740" y="808862"/>
                </a:lnTo>
                <a:lnTo>
                  <a:pt x="158330" y="806945"/>
                </a:lnTo>
                <a:lnTo>
                  <a:pt x="156933" y="805141"/>
                </a:lnTo>
                <a:lnTo>
                  <a:pt x="155524" y="803224"/>
                </a:lnTo>
                <a:lnTo>
                  <a:pt x="153987" y="801306"/>
                </a:lnTo>
                <a:lnTo>
                  <a:pt x="152438" y="799376"/>
                </a:lnTo>
                <a:lnTo>
                  <a:pt x="150761" y="797585"/>
                </a:lnTo>
                <a:lnTo>
                  <a:pt x="149225" y="795654"/>
                </a:lnTo>
                <a:lnTo>
                  <a:pt x="147535" y="793737"/>
                </a:lnTo>
                <a:lnTo>
                  <a:pt x="145707" y="791819"/>
                </a:lnTo>
                <a:lnTo>
                  <a:pt x="144018" y="790016"/>
                </a:lnTo>
                <a:lnTo>
                  <a:pt x="142201" y="788098"/>
                </a:lnTo>
                <a:lnTo>
                  <a:pt x="140246" y="786168"/>
                </a:lnTo>
                <a:lnTo>
                  <a:pt x="138417" y="784377"/>
                </a:lnTo>
                <a:lnTo>
                  <a:pt x="136461" y="782446"/>
                </a:lnTo>
                <a:lnTo>
                  <a:pt x="134353" y="780529"/>
                </a:lnTo>
                <a:lnTo>
                  <a:pt x="132384" y="778611"/>
                </a:lnTo>
                <a:lnTo>
                  <a:pt x="130276" y="776808"/>
                </a:lnTo>
                <a:lnTo>
                  <a:pt x="128168" y="774890"/>
                </a:lnTo>
                <a:lnTo>
                  <a:pt x="125933" y="772960"/>
                </a:lnTo>
                <a:lnTo>
                  <a:pt x="123837" y="771042"/>
                </a:lnTo>
                <a:lnTo>
                  <a:pt x="121589" y="769238"/>
                </a:lnTo>
                <a:lnTo>
                  <a:pt x="119341" y="767321"/>
                </a:lnTo>
                <a:lnTo>
                  <a:pt x="117094" y="765403"/>
                </a:lnTo>
                <a:lnTo>
                  <a:pt x="114846" y="763473"/>
                </a:lnTo>
                <a:lnTo>
                  <a:pt x="112610" y="761682"/>
                </a:lnTo>
                <a:lnTo>
                  <a:pt x="110363" y="759752"/>
                </a:lnTo>
                <a:lnTo>
                  <a:pt x="98996" y="750265"/>
                </a:lnTo>
                <a:lnTo>
                  <a:pt x="96761" y="748461"/>
                </a:lnTo>
                <a:lnTo>
                  <a:pt x="94513" y="746531"/>
                </a:lnTo>
                <a:lnTo>
                  <a:pt x="92417" y="744626"/>
                </a:lnTo>
                <a:lnTo>
                  <a:pt x="90309" y="742695"/>
                </a:lnTo>
                <a:lnTo>
                  <a:pt x="88201" y="740892"/>
                </a:lnTo>
                <a:lnTo>
                  <a:pt x="86106" y="738974"/>
                </a:lnTo>
                <a:lnTo>
                  <a:pt x="83997" y="737044"/>
                </a:lnTo>
                <a:lnTo>
                  <a:pt x="82042" y="735139"/>
                </a:lnTo>
                <a:lnTo>
                  <a:pt x="80073" y="733323"/>
                </a:lnTo>
                <a:lnTo>
                  <a:pt x="78105" y="731405"/>
                </a:lnTo>
                <a:lnTo>
                  <a:pt x="76276" y="729475"/>
                </a:lnTo>
                <a:lnTo>
                  <a:pt x="74460" y="727557"/>
                </a:lnTo>
                <a:lnTo>
                  <a:pt x="72783" y="725754"/>
                </a:lnTo>
                <a:lnTo>
                  <a:pt x="70954" y="723836"/>
                </a:lnTo>
                <a:lnTo>
                  <a:pt x="69278" y="721918"/>
                </a:lnTo>
                <a:lnTo>
                  <a:pt x="67729" y="720115"/>
                </a:lnTo>
                <a:lnTo>
                  <a:pt x="66052" y="718197"/>
                </a:lnTo>
                <a:lnTo>
                  <a:pt x="64503" y="716267"/>
                </a:lnTo>
                <a:lnTo>
                  <a:pt x="62966" y="714349"/>
                </a:lnTo>
                <a:lnTo>
                  <a:pt x="61556" y="712546"/>
                </a:lnTo>
                <a:lnTo>
                  <a:pt x="60159" y="710628"/>
                </a:lnTo>
                <a:lnTo>
                  <a:pt x="58750" y="708710"/>
                </a:lnTo>
                <a:lnTo>
                  <a:pt x="57353" y="706780"/>
                </a:lnTo>
                <a:lnTo>
                  <a:pt x="56095" y="704989"/>
                </a:lnTo>
                <a:lnTo>
                  <a:pt x="54825" y="703059"/>
                </a:lnTo>
                <a:lnTo>
                  <a:pt x="53428" y="701141"/>
                </a:lnTo>
                <a:lnTo>
                  <a:pt x="52158" y="699223"/>
                </a:lnTo>
                <a:lnTo>
                  <a:pt x="51041" y="697420"/>
                </a:lnTo>
                <a:lnTo>
                  <a:pt x="49771" y="695502"/>
                </a:lnTo>
                <a:lnTo>
                  <a:pt x="48514" y="693572"/>
                </a:lnTo>
                <a:lnTo>
                  <a:pt x="47396" y="691654"/>
                </a:lnTo>
                <a:lnTo>
                  <a:pt x="46126" y="689851"/>
                </a:lnTo>
                <a:lnTo>
                  <a:pt x="44996" y="687933"/>
                </a:lnTo>
                <a:lnTo>
                  <a:pt x="43751" y="686015"/>
                </a:lnTo>
                <a:lnTo>
                  <a:pt x="42621" y="684212"/>
                </a:lnTo>
                <a:lnTo>
                  <a:pt x="41503" y="682294"/>
                </a:lnTo>
                <a:lnTo>
                  <a:pt x="40233" y="680364"/>
                </a:lnTo>
                <a:lnTo>
                  <a:pt x="38976" y="678446"/>
                </a:lnTo>
                <a:lnTo>
                  <a:pt x="37858" y="676643"/>
                </a:lnTo>
                <a:lnTo>
                  <a:pt x="36588" y="674725"/>
                </a:lnTo>
                <a:lnTo>
                  <a:pt x="35471" y="672807"/>
                </a:lnTo>
                <a:lnTo>
                  <a:pt x="34213" y="670877"/>
                </a:lnTo>
                <a:lnTo>
                  <a:pt x="32943" y="669086"/>
                </a:lnTo>
                <a:lnTo>
                  <a:pt x="31686" y="667156"/>
                </a:lnTo>
                <a:lnTo>
                  <a:pt x="30416" y="665238"/>
                </a:lnTo>
                <a:lnTo>
                  <a:pt x="29159" y="663308"/>
                </a:lnTo>
                <a:lnTo>
                  <a:pt x="27901" y="661504"/>
                </a:lnTo>
                <a:lnTo>
                  <a:pt x="26631" y="659599"/>
                </a:lnTo>
                <a:lnTo>
                  <a:pt x="25234" y="657669"/>
                </a:lnTo>
                <a:lnTo>
                  <a:pt x="23964" y="655866"/>
                </a:lnTo>
                <a:lnTo>
                  <a:pt x="22707" y="653935"/>
                </a:lnTo>
                <a:lnTo>
                  <a:pt x="21450" y="652017"/>
                </a:lnTo>
                <a:lnTo>
                  <a:pt x="20180" y="650087"/>
                </a:lnTo>
                <a:lnTo>
                  <a:pt x="18923" y="648296"/>
                </a:lnTo>
                <a:lnTo>
                  <a:pt x="17653" y="646366"/>
                </a:lnTo>
                <a:lnTo>
                  <a:pt x="16408" y="644448"/>
                </a:lnTo>
                <a:lnTo>
                  <a:pt x="15138" y="642531"/>
                </a:lnTo>
                <a:lnTo>
                  <a:pt x="13868" y="640727"/>
                </a:lnTo>
                <a:lnTo>
                  <a:pt x="12750" y="638809"/>
                </a:lnTo>
                <a:lnTo>
                  <a:pt x="11633" y="636879"/>
                </a:lnTo>
                <a:lnTo>
                  <a:pt x="10515" y="634961"/>
                </a:lnTo>
                <a:lnTo>
                  <a:pt x="9385" y="633158"/>
                </a:lnTo>
                <a:lnTo>
                  <a:pt x="8267" y="631240"/>
                </a:lnTo>
                <a:lnTo>
                  <a:pt x="7289" y="629323"/>
                </a:lnTo>
                <a:lnTo>
                  <a:pt x="6299" y="627392"/>
                </a:lnTo>
                <a:lnTo>
                  <a:pt x="5461" y="625601"/>
                </a:lnTo>
                <a:lnTo>
                  <a:pt x="4622" y="623671"/>
                </a:lnTo>
                <a:lnTo>
                  <a:pt x="3771" y="621753"/>
                </a:lnTo>
                <a:lnTo>
                  <a:pt x="3073" y="619950"/>
                </a:lnTo>
                <a:lnTo>
                  <a:pt x="546" y="610463"/>
                </a:lnTo>
                <a:lnTo>
                  <a:pt x="266" y="608545"/>
                </a:lnTo>
                <a:lnTo>
                  <a:pt x="127" y="606628"/>
                </a:lnTo>
                <a:lnTo>
                  <a:pt x="0" y="604824"/>
                </a:lnTo>
                <a:lnTo>
                  <a:pt x="127" y="602907"/>
                </a:lnTo>
                <a:lnTo>
                  <a:pt x="127" y="600976"/>
                </a:lnTo>
                <a:lnTo>
                  <a:pt x="406" y="599058"/>
                </a:lnTo>
                <a:lnTo>
                  <a:pt x="685" y="597255"/>
                </a:lnTo>
                <a:lnTo>
                  <a:pt x="1244" y="595337"/>
                </a:lnTo>
                <a:lnTo>
                  <a:pt x="1803" y="593420"/>
                </a:lnTo>
                <a:lnTo>
                  <a:pt x="2374" y="591489"/>
                </a:lnTo>
                <a:lnTo>
                  <a:pt x="3213" y="589699"/>
                </a:lnTo>
                <a:lnTo>
                  <a:pt x="4051" y="587768"/>
                </a:lnTo>
                <a:lnTo>
                  <a:pt x="5041" y="585850"/>
                </a:lnTo>
                <a:lnTo>
                  <a:pt x="6159" y="584034"/>
                </a:lnTo>
                <a:lnTo>
                  <a:pt x="7429" y="582129"/>
                </a:lnTo>
                <a:lnTo>
                  <a:pt x="8826" y="580212"/>
                </a:lnTo>
                <a:lnTo>
                  <a:pt x="10223" y="578281"/>
                </a:lnTo>
                <a:lnTo>
                  <a:pt x="11760" y="576478"/>
                </a:lnTo>
                <a:lnTo>
                  <a:pt x="13589" y="574547"/>
                </a:lnTo>
                <a:lnTo>
                  <a:pt x="15405" y="572642"/>
                </a:lnTo>
                <a:lnTo>
                  <a:pt x="17233" y="570712"/>
                </a:lnTo>
                <a:lnTo>
                  <a:pt x="19202" y="568909"/>
                </a:lnTo>
                <a:lnTo>
                  <a:pt x="21450" y="566991"/>
                </a:lnTo>
                <a:lnTo>
                  <a:pt x="23545" y="565073"/>
                </a:lnTo>
                <a:lnTo>
                  <a:pt x="25946" y="563156"/>
                </a:lnTo>
                <a:lnTo>
                  <a:pt x="28321" y="561339"/>
                </a:lnTo>
                <a:lnTo>
                  <a:pt x="30835" y="559422"/>
                </a:lnTo>
                <a:lnTo>
                  <a:pt x="33362" y="557491"/>
                </a:lnTo>
                <a:lnTo>
                  <a:pt x="36029" y="555701"/>
                </a:lnTo>
                <a:lnTo>
                  <a:pt x="38696" y="553770"/>
                </a:lnTo>
                <a:lnTo>
                  <a:pt x="41503" y="551853"/>
                </a:lnTo>
                <a:lnTo>
                  <a:pt x="44450" y="549935"/>
                </a:lnTo>
                <a:lnTo>
                  <a:pt x="47244" y="548131"/>
                </a:lnTo>
                <a:lnTo>
                  <a:pt x="50203" y="546214"/>
                </a:lnTo>
                <a:lnTo>
                  <a:pt x="53289" y="544283"/>
                </a:lnTo>
                <a:lnTo>
                  <a:pt x="56222" y="542366"/>
                </a:lnTo>
                <a:lnTo>
                  <a:pt x="59309" y="540562"/>
                </a:lnTo>
                <a:lnTo>
                  <a:pt x="62407" y="538645"/>
                </a:lnTo>
                <a:lnTo>
                  <a:pt x="65481" y="536727"/>
                </a:lnTo>
                <a:lnTo>
                  <a:pt x="68719" y="534796"/>
                </a:lnTo>
                <a:lnTo>
                  <a:pt x="71793" y="533006"/>
                </a:lnTo>
                <a:lnTo>
                  <a:pt x="74879" y="531075"/>
                </a:lnTo>
                <a:lnTo>
                  <a:pt x="77965" y="529158"/>
                </a:lnTo>
                <a:lnTo>
                  <a:pt x="81191" y="527240"/>
                </a:lnTo>
                <a:lnTo>
                  <a:pt x="84150" y="525437"/>
                </a:lnTo>
                <a:lnTo>
                  <a:pt x="87223" y="523519"/>
                </a:lnTo>
                <a:lnTo>
                  <a:pt x="90309" y="521588"/>
                </a:lnTo>
                <a:lnTo>
                  <a:pt x="93256" y="519798"/>
                </a:lnTo>
                <a:lnTo>
                  <a:pt x="96202" y="517867"/>
                </a:lnTo>
                <a:lnTo>
                  <a:pt x="99136" y="515950"/>
                </a:lnTo>
                <a:lnTo>
                  <a:pt x="101955" y="514032"/>
                </a:lnTo>
                <a:lnTo>
                  <a:pt x="104762" y="512229"/>
                </a:lnTo>
                <a:lnTo>
                  <a:pt x="107556" y="510311"/>
                </a:lnTo>
                <a:lnTo>
                  <a:pt x="110223" y="508380"/>
                </a:lnTo>
                <a:lnTo>
                  <a:pt x="112890" y="506463"/>
                </a:lnTo>
                <a:lnTo>
                  <a:pt x="115404" y="504659"/>
                </a:lnTo>
                <a:lnTo>
                  <a:pt x="117944" y="502742"/>
                </a:lnTo>
                <a:lnTo>
                  <a:pt x="120319" y="500824"/>
                </a:lnTo>
                <a:lnTo>
                  <a:pt x="122707" y="498894"/>
                </a:lnTo>
                <a:lnTo>
                  <a:pt x="124942" y="497103"/>
                </a:lnTo>
                <a:lnTo>
                  <a:pt x="127050" y="495172"/>
                </a:lnTo>
                <a:lnTo>
                  <a:pt x="129146" y="493255"/>
                </a:lnTo>
                <a:lnTo>
                  <a:pt x="131254" y="491324"/>
                </a:lnTo>
                <a:lnTo>
                  <a:pt x="141782" y="480034"/>
                </a:lnTo>
                <a:lnTo>
                  <a:pt x="143332" y="478116"/>
                </a:lnTo>
                <a:lnTo>
                  <a:pt x="151879" y="464896"/>
                </a:lnTo>
                <a:lnTo>
                  <a:pt x="152996" y="462978"/>
                </a:lnTo>
                <a:lnTo>
                  <a:pt x="153847" y="461175"/>
                </a:lnTo>
                <a:lnTo>
                  <a:pt x="154825" y="459257"/>
                </a:lnTo>
                <a:lnTo>
                  <a:pt x="155663" y="457339"/>
                </a:lnTo>
                <a:lnTo>
                  <a:pt x="156514" y="455536"/>
                </a:lnTo>
                <a:lnTo>
                  <a:pt x="157200" y="453618"/>
                </a:lnTo>
                <a:lnTo>
                  <a:pt x="158051" y="451688"/>
                </a:lnTo>
                <a:lnTo>
                  <a:pt x="158762" y="449770"/>
                </a:lnTo>
                <a:lnTo>
                  <a:pt x="159448" y="447967"/>
                </a:lnTo>
                <a:lnTo>
                  <a:pt x="160007" y="446049"/>
                </a:lnTo>
                <a:lnTo>
                  <a:pt x="160718" y="444131"/>
                </a:lnTo>
                <a:lnTo>
                  <a:pt x="161277" y="442201"/>
                </a:lnTo>
                <a:lnTo>
                  <a:pt x="161975" y="440410"/>
                </a:lnTo>
                <a:lnTo>
                  <a:pt x="162534" y="438480"/>
                </a:lnTo>
                <a:lnTo>
                  <a:pt x="163093" y="436562"/>
                </a:lnTo>
                <a:lnTo>
                  <a:pt x="163652" y="434644"/>
                </a:lnTo>
                <a:lnTo>
                  <a:pt x="164223" y="432841"/>
                </a:lnTo>
                <a:lnTo>
                  <a:pt x="164782" y="430923"/>
                </a:lnTo>
                <a:lnTo>
                  <a:pt x="165341" y="428993"/>
                </a:lnTo>
                <a:lnTo>
                  <a:pt x="165760" y="427075"/>
                </a:lnTo>
                <a:lnTo>
                  <a:pt x="166319" y="425272"/>
                </a:lnTo>
                <a:lnTo>
                  <a:pt x="166878" y="423354"/>
                </a:lnTo>
                <a:lnTo>
                  <a:pt x="167449" y="421436"/>
                </a:lnTo>
                <a:lnTo>
                  <a:pt x="167868" y="419633"/>
                </a:lnTo>
                <a:lnTo>
                  <a:pt x="168427" y="417715"/>
                </a:lnTo>
                <a:lnTo>
                  <a:pt x="168986" y="415785"/>
                </a:lnTo>
                <a:lnTo>
                  <a:pt x="169545" y="413867"/>
                </a:lnTo>
                <a:lnTo>
                  <a:pt x="169964" y="412064"/>
                </a:lnTo>
                <a:lnTo>
                  <a:pt x="170522" y="410146"/>
                </a:lnTo>
                <a:lnTo>
                  <a:pt x="171094" y="408228"/>
                </a:lnTo>
                <a:lnTo>
                  <a:pt x="171653" y="406298"/>
                </a:lnTo>
                <a:lnTo>
                  <a:pt x="172212" y="404494"/>
                </a:lnTo>
                <a:lnTo>
                  <a:pt x="172631" y="402564"/>
                </a:lnTo>
                <a:lnTo>
                  <a:pt x="173189" y="400659"/>
                </a:lnTo>
                <a:lnTo>
                  <a:pt x="173761" y="398729"/>
                </a:lnTo>
                <a:lnTo>
                  <a:pt x="174320" y="396925"/>
                </a:lnTo>
                <a:lnTo>
                  <a:pt x="174879" y="395008"/>
                </a:lnTo>
                <a:lnTo>
                  <a:pt x="175298" y="393090"/>
                </a:lnTo>
                <a:lnTo>
                  <a:pt x="175856" y="391172"/>
                </a:lnTo>
                <a:lnTo>
                  <a:pt x="176415" y="389369"/>
                </a:lnTo>
                <a:lnTo>
                  <a:pt x="176834" y="387438"/>
                </a:lnTo>
                <a:lnTo>
                  <a:pt x="177406" y="385521"/>
                </a:lnTo>
                <a:lnTo>
                  <a:pt x="177965" y="383717"/>
                </a:lnTo>
                <a:lnTo>
                  <a:pt x="178384" y="381787"/>
                </a:lnTo>
                <a:lnTo>
                  <a:pt x="178943" y="379882"/>
                </a:lnTo>
                <a:lnTo>
                  <a:pt x="179374" y="377951"/>
                </a:lnTo>
                <a:lnTo>
                  <a:pt x="179933" y="376148"/>
                </a:lnTo>
                <a:lnTo>
                  <a:pt x="180352" y="374230"/>
                </a:lnTo>
                <a:lnTo>
                  <a:pt x="180771" y="372313"/>
                </a:lnTo>
                <a:lnTo>
                  <a:pt x="181330" y="370395"/>
                </a:lnTo>
                <a:lnTo>
                  <a:pt x="181749" y="368579"/>
                </a:lnTo>
                <a:lnTo>
                  <a:pt x="182168" y="366661"/>
                </a:lnTo>
                <a:lnTo>
                  <a:pt x="182587" y="364743"/>
                </a:lnTo>
                <a:lnTo>
                  <a:pt x="183019" y="362813"/>
                </a:lnTo>
                <a:lnTo>
                  <a:pt x="183438" y="361022"/>
                </a:lnTo>
                <a:lnTo>
                  <a:pt x="183857" y="359092"/>
                </a:lnTo>
                <a:lnTo>
                  <a:pt x="184277" y="357174"/>
                </a:lnTo>
                <a:lnTo>
                  <a:pt x="184696" y="355371"/>
                </a:lnTo>
                <a:lnTo>
                  <a:pt x="184975" y="353453"/>
                </a:lnTo>
                <a:lnTo>
                  <a:pt x="185394" y="351535"/>
                </a:lnTo>
                <a:lnTo>
                  <a:pt x="185813" y="349605"/>
                </a:lnTo>
                <a:lnTo>
                  <a:pt x="186105" y="347802"/>
                </a:lnTo>
                <a:lnTo>
                  <a:pt x="186524" y="345884"/>
                </a:lnTo>
                <a:lnTo>
                  <a:pt x="186804" y="343966"/>
                </a:lnTo>
                <a:lnTo>
                  <a:pt x="187223" y="342049"/>
                </a:lnTo>
                <a:lnTo>
                  <a:pt x="187502" y="340245"/>
                </a:lnTo>
                <a:lnTo>
                  <a:pt x="187921" y="338327"/>
                </a:lnTo>
                <a:lnTo>
                  <a:pt x="188201" y="336397"/>
                </a:lnTo>
                <a:lnTo>
                  <a:pt x="188620" y="334479"/>
                </a:lnTo>
                <a:lnTo>
                  <a:pt x="188912" y="332676"/>
                </a:lnTo>
                <a:lnTo>
                  <a:pt x="189331" y="330746"/>
                </a:lnTo>
                <a:lnTo>
                  <a:pt x="189598" y="328828"/>
                </a:lnTo>
                <a:lnTo>
                  <a:pt x="189890" y="326910"/>
                </a:lnTo>
                <a:lnTo>
                  <a:pt x="190309" y="325107"/>
                </a:lnTo>
                <a:lnTo>
                  <a:pt x="190588" y="323189"/>
                </a:lnTo>
                <a:lnTo>
                  <a:pt x="191008" y="321259"/>
                </a:lnTo>
                <a:lnTo>
                  <a:pt x="191287" y="319468"/>
                </a:lnTo>
                <a:lnTo>
                  <a:pt x="191706" y="317538"/>
                </a:lnTo>
                <a:lnTo>
                  <a:pt x="191998" y="315620"/>
                </a:lnTo>
                <a:lnTo>
                  <a:pt x="192417" y="313702"/>
                </a:lnTo>
                <a:lnTo>
                  <a:pt x="192684" y="311899"/>
                </a:lnTo>
                <a:lnTo>
                  <a:pt x="193116" y="309981"/>
                </a:lnTo>
                <a:lnTo>
                  <a:pt x="193395" y="308051"/>
                </a:lnTo>
                <a:lnTo>
                  <a:pt x="193814" y="306133"/>
                </a:lnTo>
                <a:lnTo>
                  <a:pt x="194233" y="304330"/>
                </a:lnTo>
                <a:lnTo>
                  <a:pt x="194513" y="302412"/>
                </a:lnTo>
                <a:lnTo>
                  <a:pt x="194932" y="300494"/>
                </a:lnTo>
                <a:lnTo>
                  <a:pt x="195351" y="298564"/>
                </a:lnTo>
                <a:lnTo>
                  <a:pt x="195643" y="296760"/>
                </a:lnTo>
                <a:lnTo>
                  <a:pt x="196062" y="294843"/>
                </a:lnTo>
                <a:lnTo>
                  <a:pt x="196342" y="292925"/>
                </a:lnTo>
                <a:lnTo>
                  <a:pt x="196761" y="291007"/>
                </a:lnTo>
                <a:lnTo>
                  <a:pt x="197180" y="289191"/>
                </a:lnTo>
                <a:lnTo>
                  <a:pt x="197459" y="287273"/>
                </a:lnTo>
                <a:lnTo>
                  <a:pt x="197891" y="285356"/>
                </a:lnTo>
                <a:lnTo>
                  <a:pt x="198158" y="283552"/>
                </a:lnTo>
                <a:lnTo>
                  <a:pt x="198577" y="281635"/>
                </a:lnTo>
                <a:lnTo>
                  <a:pt x="198869" y="279704"/>
                </a:lnTo>
                <a:lnTo>
                  <a:pt x="199136" y="277787"/>
                </a:lnTo>
                <a:lnTo>
                  <a:pt x="199555" y="275983"/>
                </a:lnTo>
                <a:lnTo>
                  <a:pt x="199847" y="274065"/>
                </a:lnTo>
                <a:lnTo>
                  <a:pt x="200126" y="272148"/>
                </a:lnTo>
                <a:lnTo>
                  <a:pt x="200406" y="270217"/>
                </a:lnTo>
                <a:lnTo>
                  <a:pt x="200825" y="268427"/>
                </a:lnTo>
                <a:lnTo>
                  <a:pt x="201104" y="266496"/>
                </a:lnTo>
                <a:lnTo>
                  <a:pt x="201383" y="264579"/>
                </a:lnTo>
                <a:lnTo>
                  <a:pt x="201536" y="262661"/>
                </a:lnTo>
                <a:lnTo>
                  <a:pt x="201803" y="260857"/>
                </a:lnTo>
                <a:lnTo>
                  <a:pt x="202095" y="258940"/>
                </a:lnTo>
                <a:lnTo>
                  <a:pt x="202222" y="257009"/>
                </a:lnTo>
                <a:lnTo>
                  <a:pt x="202514" y="255206"/>
                </a:lnTo>
                <a:lnTo>
                  <a:pt x="202653" y="253288"/>
                </a:lnTo>
                <a:lnTo>
                  <a:pt x="202933" y="251371"/>
                </a:lnTo>
                <a:lnTo>
                  <a:pt x="203073" y="249453"/>
                </a:lnTo>
                <a:lnTo>
                  <a:pt x="203212" y="247649"/>
                </a:lnTo>
                <a:lnTo>
                  <a:pt x="203352" y="245719"/>
                </a:lnTo>
                <a:lnTo>
                  <a:pt x="203492" y="243801"/>
                </a:lnTo>
                <a:lnTo>
                  <a:pt x="203631" y="241884"/>
                </a:lnTo>
                <a:lnTo>
                  <a:pt x="203771" y="240080"/>
                </a:lnTo>
                <a:lnTo>
                  <a:pt x="203911" y="238150"/>
                </a:lnTo>
                <a:lnTo>
                  <a:pt x="203911" y="236232"/>
                </a:lnTo>
                <a:lnTo>
                  <a:pt x="204050" y="234314"/>
                </a:lnTo>
                <a:lnTo>
                  <a:pt x="204050" y="232511"/>
                </a:lnTo>
                <a:lnTo>
                  <a:pt x="204190" y="230593"/>
                </a:lnTo>
                <a:lnTo>
                  <a:pt x="204190" y="228663"/>
                </a:lnTo>
                <a:lnTo>
                  <a:pt x="204190" y="226745"/>
                </a:lnTo>
                <a:lnTo>
                  <a:pt x="204190" y="224942"/>
                </a:lnTo>
                <a:lnTo>
                  <a:pt x="204190" y="223024"/>
                </a:lnTo>
                <a:lnTo>
                  <a:pt x="204190" y="221106"/>
                </a:lnTo>
                <a:lnTo>
                  <a:pt x="204190" y="219303"/>
                </a:lnTo>
                <a:lnTo>
                  <a:pt x="204050" y="217385"/>
                </a:lnTo>
                <a:lnTo>
                  <a:pt x="204050" y="215455"/>
                </a:lnTo>
                <a:lnTo>
                  <a:pt x="204050" y="213537"/>
                </a:lnTo>
                <a:lnTo>
                  <a:pt x="203911" y="211734"/>
                </a:lnTo>
                <a:lnTo>
                  <a:pt x="203771" y="209816"/>
                </a:lnTo>
                <a:lnTo>
                  <a:pt x="203771" y="207898"/>
                </a:lnTo>
                <a:lnTo>
                  <a:pt x="203631" y="205968"/>
                </a:lnTo>
                <a:lnTo>
                  <a:pt x="203492" y="204165"/>
                </a:lnTo>
                <a:lnTo>
                  <a:pt x="203352" y="202247"/>
                </a:lnTo>
                <a:lnTo>
                  <a:pt x="203212" y="200329"/>
                </a:lnTo>
                <a:lnTo>
                  <a:pt x="202933" y="198412"/>
                </a:lnTo>
                <a:lnTo>
                  <a:pt x="202780" y="196595"/>
                </a:lnTo>
                <a:lnTo>
                  <a:pt x="202653" y="194678"/>
                </a:lnTo>
                <a:lnTo>
                  <a:pt x="202514" y="192760"/>
                </a:lnTo>
                <a:lnTo>
                  <a:pt x="202222" y="190957"/>
                </a:lnTo>
                <a:lnTo>
                  <a:pt x="201955" y="189039"/>
                </a:lnTo>
                <a:lnTo>
                  <a:pt x="201803" y="187109"/>
                </a:lnTo>
                <a:lnTo>
                  <a:pt x="201536" y="185191"/>
                </a:lnTo>
                <a:lnTo>
                  <a:pt x="201244" y="183387"/>
                </a:lnTo>
                <a:lnTo>
                  <a:pt x="201104" y="181470"/>
                </a:lnTo>
                <a:lnTo>
                  <a:pt x="200825" y="179552"/>
                </a:lnTo>
                <a:lnTo>
                  <a:pt x="200545" y="177622"/>
                </a:lnTo>
                <a:lnTo>
                  <a:pt x="200266" y="175818"/>
                </a:lnTo>
                <a:lnTo>
                  <a:pt x="199986" y="173901"/>
                </a:lnTo>
                <a:lnTo>
                  <a:pt x="199707" y="171983"/>
                </a:lnTo>
                <a:lnTo>
                  <a:pt x="199428" y="170065"/>
                </a:lnTo>
                <a:lnTo>
                  <a:pt x="199136" y="168262"/>
                </a:lnTo>
                <a:lnTo>
                  <a:pt x="198996" y="166344"/>
                </a:lnTo>
                <a:lnTo>
                  <a:pt x="198716" y="164414"/>
                </a:lnTo>
                <a:lnTo>
                  <a:pt x="198450" y="162496"/>
                </a:lnTo>
                <a:lnTo>
                  <a:pt x="198158" y="160693"/>
                </a:lnTo>
                <a:lnTo>
                  <a:pt x="197891" y="158762"/>
                </a:lnTo>
                <a:lnTo>
                  <a:pt x="197599" y="156857"/>
                </a:lnTo>
                <a:lnTo>
                  <a:pt x="197459" y="155054"/>
                </a:lnTo>
                <a:lnTo>
                  <a:pt x="197180" y="153123"/>
                </a:lnTo>
                <a:lnTo>
                  <a:pt x="196888" y="151206"/>
                </a:lnTo>
                <a:lnTo>
                  <a:pt x="196761" y="149275"/>
                </a:lnTo>
                <a:lnTo>
                  <a:pt x="196621" y="147485"/>
                </a:lnTo>
                <a:lnTo>
                  <a:pt x="196342" y="145554"/>
                </a:lnTo>
                <a:lnTo>
                  <a:pt x="196202" y="143636"/>
                </a:lnTo>
                <a:lnTo>
                  <a:pt x="196062" y="141719"/>
                </a:lnTo>
                <a:lnTo>
                  <a:pt x="195910" y="139915"/>
                </a:lnTo>
                <a:lnTo>
                  <a:pt x="195783" y="137998"/>
                </a:lnTo>
                <a:lnTo>
                  <a:pt x="195783" y="136067"/>
                </a:lnTo>
                <a:lnTo>
                  <a:pt x="195643" y="134150"/>
                </a:lnTo>
                <a:lnTo>
                  <a:pt x="195643" y="132346"/>
                </a:lnTo>
                <a:lnTo>
                  <a:pt x="195491" y="130428"/>
                </a:lnTo>
                <a:lnTo>
                  <a:pt x="195491" y="128511"/>
                </a:lnTo>
                <a:lnTo>
                  <a:pt x="195491" y="126580"/>
                </a:lnTo>
                <a:lnTo>
                  <a:pt x="195491" y="124777"/>
                </a:lnTo>
                <a:lnTo>
                  <a:pt x="195643" y="122859"/>
                </a:lnTo>
                <a:lnTo>
                  <a:pt x="195643" y="120942"/>
                </a:lnTo>
                <a:lnTo>
                  <a:pt x="195783" y="119138"/>
                </a:lnTo>
                <a:lnTo>
                  <a:pt x="195910" y="117220"/>
                </a:lnTo>
                <a:lnTo>
                  <a:pt x="195910" y="115290"/>
                </a:lnTo>
                <a:lnTo>
                  <a:pt x="196062" y="113372"/>
                </a:lnTo>
                <a:lnTo>
                  <a:pt x="196202" y="111569"/>
                </a:lnTo>
                <a:lnTo>
                  <a:pt x="196469" y="109651"/>
                </a:lnTo>
                <a:lnTo>
                  <a:pt x="196621" y="107721"/>
                </a:lnTo>
                <a:lnTo>
                  <a:pt x="196761" y="105803"/>
                </a:lnTo>
                <a:lnTo>
                  <a:pt x="197040" y="104000"/>
                </a:lnTo>
                <a:lnTo>
                  <a:pt x="197180" y="102082"/>
                </a:lnTo>
                <a:lnTo>
                  <a:pt x="197459" y="100164"/>
                </a:lnTo>
                <a:lnTo>
                  <a:pt x="197739" y="98234"/>
                </a:lnTo>
                <a:lnTo>
                  <a:pt x="198018" y="96443"/>
                </a:lnTo>
                <a:lnTo>
                  <a:pt x="198158" y="94513"/>
                </a:lnTo>
                <a:lnTo>
                  <a:pt x="198450" y="92595"/>
                </a:lnTo>
                <a:lnTo>
                  <a:pt x="198716" y="90792"/>
                </a:lnTo>
                <a:lnTo>
                  <a:pt x="198996" y="88874"/>
                </a:lnTo>
                <a:lnTo>
                  <a:pt x="199288" y="86956"/>
                </a:lnTo>
                <a:lnTo>
                  <a:pt x="199555" y="85026"/>
                </a:lnTo>
                <a:lnTo>
                  <a:pt x="199847" y="83223"/>
                </a:lnTo>
                <a:lnTo>
                  <a:pt x="200126" y="81305"/>
                </a:lnTo>
                <a:lnTo>
                  <a:pt x="200406" y="79387"/>
                </a:lnTo>
                <a:lnTo>
                  <a:pt x="200685" y="77469"/>
                </a:lnTo>
                <a:lnTo>
                  <a:pt x="200964" y="75666"/>
                </a:lnTo>
                <a:lnTo>
                  <a:pt x="201104" y="73736"/>
                </a:lnTo>
                <a:lnTo>
                  <a:pt x="201383" y="71818"/>
                </a:lnTo>
                <a:lnTo>
                  <a:pt x="201663" y="69900"/>
                </a:lnTo>
                <a:lnTo>
                  <a:pt x="201955" y="68097"/>
                </a:lnTo>
                <a:lnTo>
                  <a:pt x="202095" y="66166"/>
                </a:lnTo>
                <a:lnTo>
                  <a:pt x="202361" y="64249"/>
                </a:lnTo>
                <a:lnTo>
                  <a:pt x="202653" y="62331"/>
                </a:lnTo>
                <a:lnTo>
                  <a:pt x="202780" y="60528"/>
                </a:lnTo>
                <a:lnTo>
                  <a:pt x="203073" y="58610"/>
                </a:lnTo>
                <a:lnTo>
                  <a:pt x="203212" y="56680"/>
                </a:lnTo>
                <a:lnTo>
                  <a:pt x="203352" y="54889"/>
                </a:lnTo>
                <a:lnTo>
                  <a:pt x="203492" y="52958"/>
                </a:lnTo>
                <a:lnTo>
                  <a:pt x="203771" y="51041"/>
                </a:lnTo>
                <a:lnTo>
                  <a:pt x="203911" y="49123"/>
                </a:lnTo>
                <a:lnTo>
                  <a:pt x="204050" y="47320"/>
                </a:lnTo>
                <a:lnTo>
                  <a:pt x="204190" y="45402"/>
                </a:lnTo>
                <a:lnTo>
                  <a:pt x="204330" y="43472"/>
                </a:lnTo>
                <a:lnTo>
                  <a:pt x="204470" y="41554"/>
                </a:lnTo>
                <a:lnTo>
                  <a:pt x="204470" y="39750"/>
                </a:lnTo>
                <a:lnTo>
                  <a:pt x="204609" y="37833"/>
                </a:lnTo>
                <a:lnTo>
                  <a:pt x="204762" y="35915"/>
                </a:lnTo>
                <a:lnTo>
                  <a:pt x="204889" y="33985"/>
                </a:lnTo>
                <a:lnTo>
                  <a:pt x="204889" y="32181"/>
                </a:lnTo>
                <a:lnTo>
                  <a:pt x="205028" y="30264"/>
                </a:lnTo>
                <a:lnTo>
                  <a:pt x="205028" y="28346"/>
                </a:lnTo>
                <a:lnTo>
                  <a:pt x="205181" y="26428"/>
                </a:lnTo>
                <a:lnTo>
                  <a:pt x="205181" y="24612"/>
                </a:lnTo>
                <a:lnTo>
                  <a:pt x="205320" y="22694"/>
                </a:lnTo>
                <a:lnTo>
                  <a:pt x="205320" y="20777"/>
                </a:lnTo>
                <a:lnTo>
                  <a:pt x="205320" y="18973"/>
                </a:lnTo>
                <a:lnTo>
                  <a:pt x="205447" y="17056"/>
                </a:lnTo>
                <a:lnTo>
                  <a:pt x="205447" y="15125"/>
                </a:lnTo>
                <a:lnTo>
                  <a:pt x="205447" y="13207"/>
                </a:lnTo>
                <a:lnTo>
                  <a:pt x="205447" y="11404"/>
                </a:lnTo>
                <a:lnTo>
                  <a:pt x="205600" y="9486"/>
                </a:lnTo>
                <a:lnTo>
                  <a:pt x="205600" y="0"/>
                </a:lnTo>
                <a:lnTo>
                  <a:pt x="205867" y="0"/>
                </a:lnTo>
                <a:lnTo>
                  <a:pt x="205867" y="1917"/>
                </a:lnTo>
                <a:lnTo>
                  <a:pt x="205867" y="3835"/>
                </a:lnTo>
                <a:lnTo>
                  <a:pt x="205867" y="5638"/>
                </a:lnTo>
                <a:lnTo>
                  <a:pt x="205867" y="7569"/>
                </a:lnTo>
                <a:lnTo>
                  <a:pt x="206006" y="9486"/>
                </a:lnTo>
                <a:lnTo>
                  <a:pt x="206006" y="11404"/>
                </a:lnTo>
                <a:lnTo>
                  <a:pt x="206006" y="13207"/>
                </a:lnTo>
                <a:lnTo>
                  <a:pt x="206006" y="15125"/>
                </a:lnTo>
                <a:lnTo>
                  <a:pt x="206159" y="17056"/>
                </a:lnTo>
                <a:lnTo>
                  <a:pt x="206159" y="18973"/>
                </a:lnTo>
                <a:lnTo>
                  <a:pt x="206159" y="20777"/>
                </a:lnTo>
                <a:lnTo>
                  <a:pt x="206298" y="22694"/>
                </a:lnTo>
                <a:lnTo>
                  <a:pt x="206298" y="24612"/>
                </a:lnTo>
                <a:lnTo>
                  <a:pt x="206298" y="26428"/>
                </a:lnTo>
                <a:lnTo>
                  <a:pt x="206425" y="28346"/>
                </a:lnTo>
                <a:lnTo>
                  <a:pt x="206425" y="30264"/>
                </a:lnTo>
                <a:lnTo>
                  <a:pt x="206578" y="32181"/>
                </a:lnTo>
                <a:lnTo>
                  <a:pt x="206717" y="33985"/>
                </a:lnTo>
                <a:lnTo>
                  <a:pt x="206717" y="35915"/>
                </a:lnTo>
                <a:lnTo>
                  <a:pt x="206857" y="37833"/>
                </a:lnTo>
                <a:lnTo>
                  <a:pt x="206997" y="39750"/>
                </a:lnTo>
                <a:lnTo>
                  <a:pt x="207137" y="41554"/>
                </a:lnTo>
                <a:lnTo>
                  <a:pt x="207137" y="43472"/>
                </a:lnTo>
                <a:lnTo>
                  <a:pt x="207276" y="45402"/>
                </a:lnTo>
                <a:lnTo>
                  <a:pt x="207429" y="47320"/>
                </a:lnTo>
                <a:lnTo>
                  <a:pt x="207556" y="49123"/>
                </a:lnTo>
                <a:lnTo>
                  <a:pt x="207835" y="51041"/>
                </a:lnTo>
                <a:lnTo>
                  <a:pt x="207975" y="52958"/>
                </a:lnTo>
                <a:lnTo>
                  <a:pt x="208114" y="54889"/>
                </a:lnTo>
                <a:lnTo>
                  <a:pt x="208254" y="56680"/>
                </a:lnTo>
                <a:lnTo>
                  <a:pt x="208534" y="58610"/>
                </a:lnTo>
                <a:lnTo>
                  <a:pt x="208673" y="60528"/>
                </a:lnTo>
                <a:lnTo>
                  <a:pt x="208965" y="62331"/>
                </a:lnTo>
                <a:lnTo>
                  <a:pt x="209092" y="64249"/>
                </a:lnTo>
                <a:lnTo>
                  <a:pt x="209384" y="66166"/>
                </a:lnTo>
                <a:lnTo>
                  <a:pt x="209524" y="68097"/>
                </a:lnTo>
                <a:lnTo>
                  <a:pt x="210781" y="77469"/>
                </a:lnTo>
                <a:lnTo>
                  <a:pt x="211074" y="79387"/>
                </a:lnTo>
                <a:lnTo>
                  <a:pt x="211340" y="81305"/>
                </a:lnTo>
                <a:lnTo>
                  <a:pt x="211632" y="83223"/>
                </a:lnTo>
                <a:lnTo>
                  <a:pt x="211899" y="85026"/>
                </a:lnTo>
                <a:lnTo>
                  <a:pt x="212191" y="86956"/>
                </a:lnTo>
                <a:lnTo>
                  <a:pt x="212471" y="88874"/>
                </a:lnTo>
                <a:lnTo>
                  <a:pt x="212737" y="90792"/>
                </a:lnTo>
                <a:lnTo>
                  <a:pt x="213029" y="92595"/>
                </a:lnTo>
                <a:lnTo>
                  <a:pt x="213296" y="94513"/>
                </a:lnTo>
                <a:lnTo>
                  <a:pt x="213588" y="96443"/>
                </a:lnTo>
                <a:lnTo>
                  <a:pt x="213728" y="98234"/>
                </a:lnTo>
                <a:lnTo>
                  <a:pt x="214007" y="100164"/>
                </a:lnTo>
                <a:lnTo>
                  <a:pt x="214299" y="102082"/>
                </a:lnTo>
                <a:lnTo>
                  <a:pt x="214426" y="104000"/>
                </a:lnTo>
                <a:lnTo>
                  <a:pt x="214718" y="105803"/>
                </a:lnTo>
                <a:lnTo>
                  <a:pt x="214858" y="107721"/>
                </a:lnTo>
                <a:lnTo>
                  <a:pt x="215138" y="109651"/>
                </a:lnTo>
                <a:lnTo>
                  <a:pt x="215277" y="111569"/>
                </a:lnTo>
                <a:lnTo>
                  <a:pt x="215404" y="113372"/>
                </a:lnTo>
                <a:lnTo>
                  <a:pt x="215544" y="115290"/>
                </a:lnTo>
                <a:lnTo>
                  <a:pt x="215696" y="117220"/>
                </a:lnTo>
                <a:lnTo>
                  <a:pt x="215696" y="119138"/>
                </a:lnTo>
                <a:lnTo>
                  <a:pt x="215836" y="120942"/>
                </a:lnTo>
                <a:lnTo>
                  <a:pt x="215836" y="122859"/>
                </a:lnTo>
                <a:lnTo>
                  <a:pt x="215963" y="124777"/>
                </a:lnTo>
                <a:lnTo>
                  <a:pt x="215963" y="126580"/>
                </a:lnTo>
                <a:lnTo>
                  <a:pt x="215963" y="128511"/>
                </a:lnTo>
                <a:lnTo>
                  <a:pt x="215963" y="130428"/>
                </a:lnTo>
                <a:lnTo>
                  <a:pt x="215963" y="132346"/>
                </a:lnTo>
                <a:lnTo>
                  <a:pt x="215836" y="134150"/>
                </a:lnTo>
                <a:lnTo>
                  <a:pt x="215836" y="136067"/>
                </a:lnTo>
                <a:lnTo>
                  <a:pt x="215696" y="137998"/>
                </a:lnTo>
                <a:lnTo>
                  <a:pt x="215544" y="139915"/>
                </a:lnTo>
                <a:lnTo>
                  <a:pt x="215404" y="141719"/>
                </a:lnTo>
                <a:lnTo>
                  <a:pt x="215277" y="143636"/>
                </a:lnTo>
                <a:lnTo>
                  <a:pt x="215138" y="145554"/>
                </a:lnTo>
                <a:lnTo>
                  <a:pt x="214985" y="147485"/>
                </a:lnTo>
                <a:lnTo>
                  <a:pt x="214718" y="149275"/>
                </a:lnTo>
                <a:lnTo>
                  <a:pt x="214566" y="151206"/>
                </a:lnTo>
                <a:lnTo>
                  <a:pt x="214299" y="153123"/>
                </a:lnTo>
                <a:lnTo>
                  <a:pt x="214147" y="155054"/>
                </a:lnTo>
                <a:lnTo>
                  <a:pt x="213868" y="156857"/>
                </a:lnTo>
                <a:lnTo>
                  <a:pt x="213588" y="158762"/>
                </a:lnTo>
                <a:lnTo>
                  <a:pt x="213296" y="160693"/>
                </a:lnTo>
                <a:lnTo>
                  <a:pt x="213029" y="162496"/>
                </a:lnTo>
                <a:lnTo>
                  <a:pt x="212890" y="164414"/>
                </a:lnTo>
                <a:lnTo>
                  <a:pt x="212610" y="166344"/>
                </a:lnTo>
                <a:lnTo>
                  <a:pt x="212318" y="168262"/>
                </a:lnTo>
                <a:lnTo>
                  <a:pt x="212051" y="170065"/>
                </a:lnTo>
                <a:lnTo>
                  <a:pt x="211759" y="171983"/>
                </a:lnTo>
                <a:lnTo>
                  <a:pt x="211480" y="173901"/>
                </a:lnTo>
                <a:lnTo>
                  <a:pt x="211201" y="175818"/>
                </a:lnTo>
                <a:lnTo>
                  <a:pt x="210921" y="177622"/>
                </a:lnTo>
                <a:lnTo>
                  <a:pt x="210642" y="179552"/>
                </a:lnTo>
                <a:lnTo>
                  <a:pt x="210362" y="181470"/>
                </a:lnTo>
                <a:lnTo>
                  <a:pt x="210223" y="183387"/>
                </a:lnTo>
                <a:lnTo>
                  <a:pt x="209943" y="185191"/>
                </a:lnTo>
                <a:lnTo>
                  <a:pt x="209651" y="187109"/>
                </a:lnTo>
                <a:lnTo>
                  <a:pt x="209524" y="189039"/>
                </a:lnTo>
                <a:lnTo>
                  <a:pt x="209245" y="190957"/>
                </a:lnTo>
                <a:lnTo>
                  <a:pt x="209092" y="192760"/>
                </a:lnTo>
                <a:lnTo>
                  <a:pt x="208826" y="194678"/>
                </a:lnTo>
                <a:lnTo>
                  <a:pt x="208673" y="196595"/>
                </a:lnTo>
                <a:lnTo>
                  <a:pt x="208534" y="198412"/>
                </a:lnTo>
                <a:lnTo>
                  <a:pt x="208407" y="200329"/>
                </a:lnTo>
                <a:lnTo>
                  <a:pt x="208114" y="202247"/>
                </a:lnTo>
                <a:lnTo>
                  <a:pt x="207975" y="204165"/>
                </a:lnTo>
                <a:lnTo>
                  <a:pt x="207835" y="205968"/>
                </a:lnTo>
                <a:lnTo>
                  <a:pt x="207835" y="207898"/>
                </a:lnTo>
                <a:lnTo>
                  <a:pt x="207695" y="209816"/>
                </a:lnTo>
                <a:lnTo>
                  <a:pt x="207556" y="211734"/>
                </a:lnTo>
                <a:lnTo>
                  <a:pt x="207556" y="213537"/>
                </a:lnTo>
                <a:lnTo>
                  <a:pt x="207429" y="215455"/>
                </a:lnTo>
                <a:lnTo>
                  <a:pt x="207429" y="217385"/>
                </a:lnTo>
                <a:lnTo>
                  <a:pt x="207276" y="219303"/>
                </a:lnTo>
                <a:lnTo>
                  <a:pt x="207276" y="221106"/>
                </a:lnTo>
                <a:lnTo>
                  <a:pt x="207276" y="223024"/>
                </a:lnTo>
                <a:lnTo>
                  <a:pt x="207276" y="224942"/>
                </a:lnTo>
                <a:lnTo>
                  <a:pt x="207276" y="226745"/>
                </a:lnTo>
                <a:lnTo>
                  <a:pt x="207276" y="228663"/>
                </a:lnTo>
                <a:lnTo>
                  <a:pt x="207429" y="230593"/>
                </a:lnTo>
                <a:lnTo>
                  <a:pt x="207429" y="232511"/>
                </a:lnTo>
                <a:lnTo>
                  <a:pt x="207429" y="234314"/>
                </a:lnTo>
                <a:lnTo>
                  <a:pt x="207556" y="236232"/>
                </a:lnTo>
                <a:lnTo>
                  <a:pt x="207556" y="238150"/>
                </a:lnTo>
                <a:lnTo>
                  <a:pt x="207695" y="240080"/>
                </a:lnTo>
                <a:lnTo>
                  <a:pt x="207835" y="241884"/>
                </a:lnTo>
                <a:lnTo>
                  <a:pt x="207975" y="243801"/>
                </a:lnTo>
                <a:lnTo>
                  <a:pt x="208114" y="245719"/>
                </a:lnTo>
                <a:lnTo>
                  <a:pt x="208254" y="247649"/>
                </a:lnTo>
                <a:lnTo>
                  <a:pt x="208407" y="249453"/>
                </a:lnTo>
                <a:lnTo>
                  <a:pt x="208534" y="251371"/>
                </a:lnTo>
                <a:lnTo>
                  <a:pt x="208826" y="253288"/>
                </a:lnTo>
                <a:lnTo>
                  <a:pt x="208965" y="255206"/>
                </a:lnTo>
                <a:lnTo>
                  <a:pt x="209245" y="257009"/>
                </a:lnTo>
                <a:lnTo>
                  <a:pt x="209384" y="258940"/>
                </a:lnTo>
                <a:lnTo>
                  <a:pt x="209651" y="260857"/>
                </a:lnTo>
                <a:lnTo>
                  <a:pt x="209943" y="262661"/>
                </a:lnTo>
                <a:lnTo>
                  <a:pt x="210223" y="264579"/>
                </a:lnTo>
                <a:lnTo>
                  <a:pt x="210502" y="266496"/>
                </a:lnTo>
                <a:lnTo>
                  <a:pt x="210781" y="268427"/>
                </a:lnTo>
                <a:lnTo>
                  <a:pt x="211074" y="270217"/>
                </a:lnTo>
                <a:lnTo>
                  <a:pt x="211340" y="272148"/>
                </a:lnTo>
                <a:lnTo>
                  <a:pt x="211632" y="274065"/>
                </a:lnTo>
                <a:lnTo>
                  <a:pt x="211899" y="275983"/>
                </a:lnTo>
                <a:lnTo>
                  <a:pt x="212318" y="277787"/>
                </a:lnTo>
                <a:lnTo>
                  <a:pt x="212610" y="279704"/>
                </a:lnTo>
                <a:lnTo>
                  <a:pt x="213029" y="281635"/>
                </a:lnTo>
                <a:lnTo>
                  <a:pt x="213296" y="283552"/>
                </a:lnTo>
                <a:lnTo>
                  <a:pt x="213588" y="285356"/>
                </a:lnTo>
                <a:lnTo>
                  <a:pt x="214007" y="287273"/>
                </a:lnTo>
                <a:lnTo>
                  <a:pt x="214426" y="289191"/>
                </a:lnTo>
                <a:lnTo>
                  <a:pt x="214718" y="291007"/>
                </a:lnTo>
                <a:lnTo>
                  <a:pt x="215138" y="292925"/>
                </a:lnTo>
                <a:lnTo>
                  <a:pt x="215404" y="294843"/>
                </a:lnTo>
                <a:lnTo>
                  <a:pt x="215836" y="296760"/>
                </a:lnTo>
                <a:lnTo>
                  <a:pt x="216255" y="298564"/>
                </a:lnTo>
                <a:lnTo>
                  <a:pt x="216535" y="300494"/>
                </a:lnTo>
                <a:lnTo>
                  <a:pt x="216966" y="302412"/>
                </a:lnTo>
                <a:lnTo>
                  <a:pt x="217373" y="304330"/>
                </a:lnTo>
                <a:lnTo>
                  <a:pt x="217652" y="306133"/>
                </a:lnTo>
                <a:lnTo>
                  <a:pt x="218071" y="308051"/>
                </a:lnTo>
                <a:lnTo>
                  <a:pt x="218363" y="309981"/>
                </a:lnTo>
                <a:lnTo>
                  <a:pt x="218770" y="311899"/>
                </a:lnTo>
                <a:lnTo>
                  <a:pt x="219062" y="313702"/>
                </a:lnTo>
                <a:lnTo>
                  <a:pt x="219481" y="315620"/>
                </a:lnTo>
                <a:lnTo>
                  <a:pt x="219760" y="317538"/>
                </a:lnTo>
                <a:lnTo>
                  <a:pt x="220179" y="319468"/>
                </a:lnTo>
                <a:lnTo>
                  <a:pt x="220459" y="321259"/>
                </a:lnTo>
                <a:lnTo>
                  <a:pt x="220878" y="323189"/>
                </a:lnTo>
                <a:lnTo>
                  <a:pt x="221170" y="325107"/>
                </a:lnTo>
                <a:lnTo>
                  <a:pt x="221589" y="326910"/>
                </a:lnTo>
                <a:lnTo>
                  <a:pt x="221856" y="328828"/>
                </a:lnTo>
                <a:lnTo>
                  <a:pt x="222275" y="330746"/>
                </a:lnTo>
                <a:lnTo>
                  <a:pt x="222567" y="332676"/>
                </a:lnTo>
                <a:lnTo>
                  <a:pt x="222834" y="334479"/>
                </a:lnTo>
                <a:lnTo>
                  <a:pt x="223266" y="336397"/>
                </a:lnTo>
                <a:lnTo>
                  <a:pt x="223545" y="338327"/>
                </a:lnTo>
                <a:lnTo>
                  <a:pt x="223964" y="340245"/>
                </a:lnTo>
                <a:lnTo>
                  <a:pt x="224256" y="342049"/>
                </a:lnTo>
                <a:lnTo>
                  <a:pt x="224663" y="343966"/>
                </a:lnTo>
                <a:lnTo>
                  <a:pt x="224942" y="345884"/>
                </a:lnTo>
                <a:lnTo>
                  <a:pt x="225374" y="347802"/>
                </a:lnTo>
                <a:lnTo>
                  <a:pt x="225653" y="349605"/>
                </a:lnTo>
                <a:lnTo>
                  <a:pt x="226072" y="351535"/>
                </a:lnTo>
                <a:lnTo>
                  <a:pt x="226491" y="353453"/>
                </a:lnTo>
                <a:lnTo>
                  <a:pt x="226910" y="355371"/>
                </a:lnTo>
                <a:lnTo>
                  <a:pt x="227190" y="357174"/>
                </a:lnTo>
                <a:lnTo>
                  <a:pt x="227609" y="359092"/>
                </a:lnTo>
                <a:lnTo>
                  <a:pt x="228041" y="361022"/>
                </a:lnTo>
                <a:lnTo>
                  <a:pt x="228460" y="362813"/>
                </a:lnTo>
                <a:lnTo>
                  <a:pt x="228879" y="364743"/>
                </a:lnTo>
                <a:lnTo>
                  <a:pt x="229298" y="366661"/>
                </a:lnTo>
                <a:lnTo>
                  <a:pt x="229717" y="368579"/>
                </a:lnTo>
                <a:lnTo>
                  <a:pt x="230276" y="370395"/>
                </a:lnTo>
                <a:lnTo>
                  <a:pt x="230708" y="372313"/>
                </a:lnTo>
                <a:lnTo>
                  <a:pt x="231127" y="374230"/>
                </a:lnTo>
                <a:lnTo>
                  <a:pt x="231546" y="376148"/>
                </a:lnTo>
                <a:lnTo>
                  <a:pt x="232105" y="377951"/>
                </a:lnTo>
                <a:lnTo>
                  <a:pt x="232524" y="379882"/>
                </a:lnTo>
                <a:lnTo>
                  <a:pt x="233083" y="381787"/>
                </a:lnTo>
                <a:lnTo>
                  <a:pt x="233641" y="383717"/>
                </a:lnTo>
                <a:lnTo>
                  <a:pt x="234061" y="385521"/>
                </a:lnTo>
                <a:lnTo>
                  <a:pt x="234619" y="387438"/>
                </a:lnTo>
                <a:lnTo>
                  <a:pt x="235038" y="389369"/>
                </a:lnTo>
                <a:lnTo>
                  <a:pt x="235610" y="391172"/>
                </a:lnTo>
                <a:lnTo>
                  <a:pt x="236169" y="393090"/>
                </a:lnTo>
                <a:lnTo>
                  <a:pt x="236728" y="395008"/>
                </a:lnTo>
                <a:lnTo>
                  <a:pt x="237147" y="396925"/>
                </a:lnTo>
                <a:lnTo>
                  <a:pt x="237705" y="398729"/>
                </a:lnTo>
                <a:lnTo>
                  <a:pt x="238264" y="400659"/>
                </a:lnTo>
                <a:lnTo>
                  <a:pt x="238836" y="402564"/>
                </a:lnTo>
                <a:lnTo>
                  <a:pt x="239395" y="404494"/>
                </a:lnTo>
                <a:lnTo>
                  <a:pt x="239814" y="406298"/>
                </a:lnTo>
                <a:lnTo>
                  <a:pt x="240372" y="408228"/>
                </a:lnTo>
                <a:lnTo>
                  <a:pt x="240931" y="410146"/>
                </a:lnTo>
                <a:lnTo>
                  <a:pt x="241490" y="412064"/>
                </a:lnTo>
                <a:lnTo>
                  <a:pt x="241909" y="413867"/>
                </a:lnTo>
                <a:lnTo>
                  <a:pt x="242481" y="415785"/>
                </a:lnTo>
                <a:lnTo>
                  <a:pt x="243039" y="417715"/>
                </a:lnTo>
                <a:lnTo>
                  <a:pt x="243598" y="419633"/>
                </a:lnTo>
                <a:lnTo>
                  <a:pt x="244017" y="421436"/>
                </a:lnTo>
                <a:lnTo>
                  <a:pt x="244576" y="423354"/>
                </a:lnTo>
                <a:lnTo>
                  <a:pt x="245135" y="425272"/>
                </a:lnTo>
                <a:lnTo>
                  <a:pt x="245706" y="427075"/>
                </a:lnTo>
                <a:lnTo>
                  <a:pt x="246265" y="428993"/>
                </a:lnTo>
                <a:lnTo>
                  <a:pt x="246684" y="430923"/>
                </a:lnTo>
                <a:lnTo>
                  <a:pt x="247243" y="432841"/>
                </a:lnTo>
                <a:lnTo>
                  <a:pt x="247802" y="434644"/>
                </a:lnTo>
                <a:lnTo>
                  <a:pt x="248373" y="436562"/>
                </a:lnTo>
                <a:lnTo>
                  <a:pt x="248932" y="438480"/>
                </a:lnTo>
                <a:lnTo>
                  <a:pt x="249491" y="440410"/>
                </a:lnTo>
                <a:lnTo>
                  <a:pt x="250202" y="442201"/>
                </a:lnTo>
                <a:lnTo>
                  <a:pt x="250761" y="444131"/>
                </a:lnTo>
                <a:lnTo>
                  <a:pt x="251447" y="446049"/>
                </a:lnTo>
                <a:lnTo>
                  <a:pt x="252018" y="447967"/>
                </a:lnTo>
                <a:lnTo>
                  <a:pt x="252717" y="449770"/>
                </a:lnTo>
                <a:lnTo>
                  <a:pt x="253428" y="451688"/>
                </a:lnTo>
                <a:lnTo>
                  <a:pt x="254266" y="453618"/>
                </a:lnTo>
                <a:lnTo>
                  <a:pt x="254965" y="455536"/>
                </a:lnTo>
                <a:lnTo>
                  <a:pt x="255803" y="457339"/>
                </a:lnTo>
                <a:lnTo>
                  <a:pt x="256654" y="459257"/>
                </a:lnTo>
                <a:lnTo>
                  <a:pt x="257632" y="461175"/>
                </a:lnTo>
                <a:lnTo>
                  <a:pt x="258610" y="462978"/>
                </a:lnTo>
                <a:lnTo>
                  <a:pt x="259588" y="464896"/>
                </a:lnTo>
                <a:lnTo>
                  <a:pt x="260565" y="466826"/>
                </a:lnTo>
                <a:lnTo>
                  <a:pt x="261696" y="468744"/>
                </a:lnTo>
                <a:lnTo>
                  <a:pt x="262966" y="470547"/>
                </a:lnTo>
                <a:lnTo>
                  <a:pt x="264071" y="472465"/>
                </a:lnTo>
                <a:lnTo>
                  <a:pt x="280212" y="491324"/>
                </a:lnTo>
                <a:lnTo>
                  <a:pt x="282308" y="493255"/>
                </a:lnTo>
                <a:lnTo>
                  <a:pt x="284416" y="495172"/>
                </a:lnTo>
                <a:lnTo>
                  <a:pt x="286512" y="497103"/>
                </a:lnTo>
                <a:lnTo>
                  <a:pt x="288912" y="498894"/>
                </a:lnTo>
                <a:lnTo>
                  <a:pt x="291147" y="500824"/>
                </a:lnTo>
                <a:lnTo>
                  <a:pt x="293535" y="502742"/>
                </a:lnTo>
                <a:lnTo>
                  <a:pt x="296049" y="504659"/>
                </a:lnTo>
                <a:lnTo>
                  <a:pt x="298577" y="506463"/>
                </a:lnTo>
                <a:lnTo>
                  <a:pt x="301244" y="508380"/>
                </a:lnTo>
                <a:lnTo>
                  <a:pt x="303911" y="510311"/>
                </a:lnTo>
                <a:lnTo>
                  <a:pt x="306717" y="512229"/>
                </a:lnTo>
                <a:lnTo>
                  <a:pt x="309524" y="514032"/>
                </a:lnTo>
                <a:lnTo>
                  <a:pt x="312318" y="515950"/>
                </a:lnTo>
                <a:lnTo>
                  <a:pt x="315277" y="517867"/>
                </a:lnTo>
                <a:lnTo>
                  <a:pt x="318211" y="519798"/>
                </a:lnTo>
                <a:lnTo>
                  <a:pt x="321170" y="521588"/>
                </a:lnTo>
                <a:lnTo>
                  <a:pt x="324243" y="523519"/>
                </a:lnTo>
                <a:lnTo>
                  <a:pt x="327329" y="525437"/>
                </a:lnTo>
                <a:lnTo>
                  <a:pt x="330415" y="527240"/>
                </a:lnTo>
                <a:lnTo>
                  <a:pt x="333502" y="529158"/>
                </a:lnTo>
                <a:lnTo>
                  <a:pt x="336588" y="531075"/>
                </a:lnTo>
                <a:lnTo>
                  <a:pt x="339674" y="533006"/>
                </a:lnTo>
                <a:lnTo>
                  <a:pt x="342900" y="534796"/>
                </a:lnTo>
                <a:lnTo>
                  <a:pt x="345986" y="536727"/>
                </a:lnTo>
                <a:lnTo>
                  <a:pt x="349072" y="538645"/>
                </a:lnTo>
                <a:lnTo>
                  <a:pt x="352158" y="540562"/>
                </a:lnTo>
                <a:lnTo>
                  <a:pt x="355244" y="542366"/>
                </a:lnTo>
                <a:lnTo>
                  <a:pt x="358190" y="544283"/>
                </a:lnTo>
                <a:lnTo>
                  <a:pt x="361276" y="546214"/>
                </a:lnTo>
                <a:lnTo>
                  <a:pt x="364210" y="548131"/>
                </a:lnTo>
                <a:lnTo>
                  <a:pt x="367169" y="549935"/>
                </a:lnTo>
                <a:lnTo>
                  <a:pt x="369963" y="551853"/>
                </a:lnTo>
                <a:lnTo>
                  <a:pt x="372770" y="553770"/>
                </a:lnTo>
                <a:lnTo>
                  <a:pt x="375437" y="555701"/>
                </a:lnTo>
                <a:lnTo>
                  <a:pt x="378104" y="557491"/>
                </a:lnTo>
                <a:lnTo>
                  <a:pt x="380619" y="559422"/>
                </a:lnTo>
                <a:lnTo>
                  <a:pt x="383146" y="561339"/>
                </a:lnTo>
                <a:lnTo>
                  <a:pt x="385533" y="563156"/>
                </a:lnTo>
                <a:lnTo>
                  <a:pt x="408254" y="589699"/>
                </a:lnTo>
                <a:lnTo>
                  <a:pt x="409092" y="591489"/>
                </a:lnTo>
                <a:lnTo>
                  <a:pt x="411480" y="602907"/>
                </a:lnTo>
                <a:lnTo>
                  <a:pt x="411480" y="604824"/>
                </a:lnTo>
                <a:lnTo>
                  <a:pt x="411340" y="606628"/>
                </a:lnTo>
                <a:lnTo>
                  <a:pt x="411200" y="608545"/>
                </a:lnTo>
                <a:lnTo>
                  <a:pt x="410921" y="610463"/>
                </a:lnTo>
                <a:lnTo>
                  <a:pt x="410641" y="612393"/>
                </a:lnTo>
                <a:lnTo>
                  <a:pt x="410210" y="614184"/>
                </a:lnTo>
                <a:lnTo>
                  <a:pt x="402094" y="633158"/>
                </a:lnTo>
                <a:lnTo>
                  <a:pt x="401104" y="634961"/>
                </a:lnTo>
                <a:lnTo>
                  <a:pt x="399986" y="636879"/>
                </a:lnTo>
                <a:lnTo>
                  <a:pt x="398716" y="638809"/>
                </a:lnTo>
                <a:lnTo>
                  <a:pt x="397598" y="640727"/>
                </a:lnTo>
                <a:lnTo>
                  <a:pt x="396341" y="642531"/>
                </a:lnTo>
                <a:lnTo>
                  <a:pt x="395071" y="644448"/>
                </a:lnTo>
                <a:lnTo>
                  <a:pt x="393801" y="646366"/>
                </a:lnTo>
                <a:lnTo>
                  <a:pt x="392557" y="648296"/>
                </a:lnTo>
                <a:lnTo>
                  <a:pt x="391287" y="650087"/>
                </a:lnTo>
                <a:lnTo>
                  <a:pt x="390017" y="652017"/>
                </a:lnTo>
                <a:lnTo>
                  <a:pt x="388759" y="653935"/>
                </a:lnTo>
                <a:lnTo>
                  <a:pt x="387489" y="655866"/>
                </a:lnTo>
                <a:lnTo>
                  <a:pt x="386245" y="657669"/>
                </a:lnTo>
                <a:lnTo>
                  <a:pt x="384975" y="659599"/>
                </a:lnTo>
                <a:lnTo>
                  <a:pt x="378523" y="669086"/>
                </a:lnTo>
                <a:lnTo>
                  <a:pt x="377266" y="670877"/>
                </a:lnTo>
                <a:lnTo>
                  <a:pt x="376135" y="672807"/>
                </a:lnTo>
                <a:lnTo>
                  <a:pt x="374878" y="674725"/>
                </a:lnTo>
                <a:lnTo>
                  <a:pt x="373608" y="676643"/>
                </a:lnTo>
                <a:lnTo>
                  <a:pt x="372491" y="678446"/>
                </a:lnTo>
                <a:lnTo>
                  <a:pt x="371233" y="680364"/>
                </a:lnTo>
                <a:lnTo>
                  <a:pt x="370103" y="682294"/>
                </a:lnTo>
                <a:lnTo>
                  <a:pt x="368846" y="684212"/>
                </a:lnTo>
                <a:lnTo>
                  <a:pt x="367728" y="686015"/>
                </a:lnTo>
                <a:lnTo>
                  <a:pt x="366458" y="687933"/>
                </a:lnTo>
                <a:lnTo>
                  <a:pt x="365340" y="689851"/>
                </a:lnTo>
                <a:lnTo>
                  <a:pt x="364083" y="691654"/>
                </a:lnTo>
                <a:lnTo>
                  <a:pt x="362953" y="693572"/>
                </a:lnTo>
                <a:lnTo>
                  <a:pt x="361696" y="695502"/>
                </a:lnTo>
                <a:lnTo>
                  <a:pt x="360426" y="697420"/>
                </a:lnTo>
                <a:lnTo>
                  <a:pt x="359308" y="699223"/>
                </a:lnTo>
                <a:lnTo>
                  <a:pt x="358051" y="701141"/>
                </a:lnTo>
                <a:lnTo>
                  <a:pt x="356781" y="703059"/>
                </a:lnTo>
                <a:lnTo>
                  <a:pt x="355384" y="704989"/>
                </a:lnTo>
                <a:lnTo>
                  <a:pt x="354114" y="706780"/>
                </a:lnTo>
                <a:lnTo>
                  <a:pt x="346964" y="716267"/>
                </a:lnTo>
                <a:lnTo>
                  <a:pt x="345427" y="718197"/>
                </a:lnTo>
                <a:lnTo>
                  <a:pt x="343890" y="720115"/>
                </a:lnTo>
                <a:lnTo>
                  <a:pt x="342201" y="721918"/>
                </a:lnTo>
                <a:lnTo>
                  <a:pt x="340512" y="723836"/>
                </a:lnTo>
                <a:lnTo>
                  <a:pt x="338823" y="725754"/>
                </a:lnTo>
                <a:lnTo>
                  <a:pt x="337007" y="727557"/>
                </a:lnTo>
                <a:lnTo>
                  <a:pt x="335178" y="729475"/>
                </a:lnTo>
                <a:lnTo>
                  <a:pt x="333362" y="731405"/>
                </a:lnTo>
                <a:lnTo>
                  <a:pt x="331393" y="733323"/>
                </a:lnTo>
                <a:lnTo>
                  <a:pt x="329438" y="735139"/>
                </a:lnTo>
                <a:lnTo>
                  <a:pt x="327469" y="737044"/>
                </a:lnTo>
                <a:lnTo>
                  <a:pt x="325374" y="738974"/>
                </a:lnTo>
                <a:lnTo>
                  <a:pt x="323405" y="740892"/>
                </a:lnTo>
                <a:lnTo>
                  <a:pt x="321297" y="742695"/>
                </a:lnTo>
                <a:lnTo>
                  <a:pt x="319062" y="744626"/>
                </a:lnTo>
                <a:lnTo>
                  <a:pt x="316953" y="746531"/>
                </a:lnTo>
                <a:lnTo>
                  <a:pt x="314706" y="748461"/>
                </a:lnTo>
                <a:lnTo>
                  <a:pt x="312458" y="750265"/>
                </a:lnTo>
                <a:lnTo>
                  <a:pt x="310222" y="752195"/>
                </a:lnTo>
                <a:lnTo>
                  <a:pt x="307987" y="754113"/>
                </a:lnTo>
                <a:lnTo>
                  <a:pt x="305739" y="756018"/>
                </a:lnTo>
                <a:lnTo>
                  <a:pt x="303491" y="757834"/>
                </a:lnTo>
                <a:lnTo>
                  <a:pt x="301117" y="759752"/>
                </a:lnTo>
                <a:lnTo>
                  <a:pt x="298869" y="761682"/>
                </a:lnTo>
                <a:lnTo>
                  <a:pt x="296621" y="763473"/>
                </a:lnTo>
                <a:lnTo>
                  <a:pt x="294373" y="765403"/>
                </a:lnTo>
                <a:lnTo>
                  <a:pt x="292125" y="767321"/>
                </a:lnTo>
                <a:lnTo>
                  <a:pt x="289890" y="769238"/>
                </a:lnTo>
                <a:lnTo>
                  <a:pt x="287642" y="771042"/>
                </a:lnTo>
                <a:lnTo>
                  <a:pt x="285534" y="772960"/>
                </a:lnTo>
                <a:lnTo>
                  <a:pt x="283286" y="774890"/>
                </a:lnTo>
                <a:lnTo>
                  <a:pt x="281190" y="776808"/>
                </a:lnTo>
                <a:lnTo>
                  <a:pt x="279082" y="778611"/>
                </a:lnTo>
                <a:lnTo>
                  <a:pt x="277126" y="780529"/>
                </a:lnTo>
                <a:lnTo>
                  <a:pt x="275158" y="782446"/>
                </a:lnTo>
                <a:lnTo>
                  <a:pt x="273189" y="784377"/>
                </a:lnTo>
                <a:lnTo>
                  <a:pt x="271233" y="786168"/>
                </a:lnTo>
                <a:lnTo>
                  <a:pt x="269278" y="788098"/>
                </a:lnTo>
                <a:lnTo>
                  <a:pt x="267436" y="790016"/>
                </a:lnTo>
                <a:lnTo>
                  <a:pt x="265760" y="791819"/>
                </a:lnTo>
                <a:lnTo>
                  <a:pt x="263944" y="793737"/>
                </a:lnTo>
                <a:lnTo>
                  <a:pt x="262255" y="795654"/>
                </a:lnTo>
                <a:lnTo>
                  <a:pt x="260718" y="797585"/>
                </a:lnTo>
                <a:lnTo>
                  <a:pt x="259029" y="799376"/>
                </a:lnTo>
                <a:lnTo>
                  <a:pt x="257492" y="801306"/>
                </a:lnTo>
                <a:lnTo>
                  <a:pt x="256095" y="803224"/>
                </a:lnTo>
                <a:lnTo>
                  <a:pt x="254546" y="805141"/>
                </a:lnTo>
                <a:lnTo>
                  <a:pt x="253136" y="806945"/>
                </a:lnTo>
                <a:lnTo>
                  <a:pt x="251739" y="808862"/>
                </a:lnTo>
                <a:lnTo>
                  <a:pt x="250469" y="810793"/>
                </a:lnTo>
                <a:lnTo>
                  <a:pt x="249212" y="812711"/>
                </a:lnTo>
                <a:lnTo>
                  <a:pt x="247954" y="814514"/>
                </a:lnTo>
                <a:lnTo>
                  <a:pt x="246684" y="816432"/>
                </a:lnTo>
                <a:lnTo>
                  <a:pt x="245554" y="818349"/>
                </a:lnTo>
                <a:lnTo>
                  <a:pt x="244449" y="820280"/>
                </a:lnTo>
                <a:lnTo>
                  <a:pt x="243319" y="822070"/>
                </a:lnTo>
                <a:lnTo>
                  <a:pt x="242201" y="824001"/>
                </a:lnTo>
                <a:lnTo>
                  <a:pt x="241084" y="825919"/>
                </a:lnTo>
                <a:lnTo>
                  <a:pt x="240093" y="827735"/>
                </a:lnTo>
                <a:lnTo>
                  <a:pt x="239115" y="829652"/>
                </a:lnTo>
                <a:lnTo>
                  <a:pt x="237998" y="831570"/>
                </a:lnTo>
                <a:lnTo>
                  <a:pt x="237020" y="833488"/>
                </a:lnTo>
                <a:lnTo>
                  <a:pt x="236169" y="835291"/>
                </a:lnTo>
                <a:lnTo>
                  <a:pt x="235191" y="837222"/>
                </a:lnTo>
                <a:lnTo>
                  <a:pt x="234200" y="839139"/>
                </a:lnTo>
                <a:lnTo>
                  <a:pt x="233375" y="841070"/>
                </a:lnTo>
                <a:lnTo>
                  <a:pt x="232371" y="842860"/>
                </a:lnTo>
                <a:lnTo>
                  <a:pt x="231546" y="844791"/>
                </a:lnTo>
                <a:lnTo>
                  <a:pt x="230555" y="846708"/>
                </a:lnTo>
                <a:lnTo>
                  <a:pt x="229717" y="848626"/>
                </a:lnTo>
                <a:lnTo>
                  <a:pt x="228879" y="850430"/>
                </a:lnTo>
                <a:lnTo>
                  <a:pt x="228041" y="852347"/>
                </a:lnTo>
                <a:lnTo>
                  <a:pt x="227190" y="854278"/>
                </a:lnTo>
                <a:lnTo>
                  <a:pt x="226352" y="856195"/>
                </a:lnTo>
                <a:lnTo>
                  <a:pt x="225501" y="857999"/>
                </a:lnTo>
                <a:lnTo>
                  <a:pt x="224663" y="859916"/>
                </a:lnTo>
                <a:lnTo>
                  <a:pt x="223964" y="861834"/>
                </a:lnTo>
                <a:lnTo>
                  <a:pt x="223126" y="863638"/>
                </a:lnTo>
                <a:lnTo>
                  <a:pt x="222427" y="865555"/>
                </a:lnTo>
                <a:lnTo>
                  <a:pt x="221589" y="867486"/>
                </a:lnTo>
                <a:lnTo>
                  <a:pt x="220878" y="869403"/>
                </a:lnTo>
                <a:lnTo>
                  <a:pt x="220179" y="871207"/>
                </a:lnTo>
                <a:lnTo>
                  <a:pt x="219481" y="873124"/>
                </a:lnTo>
                <a:lnTo>
                  <a:pt x="218770" y="875042"/>
                </a:lnTo>
                <a:lnTo>
                  <a:pt x="218071" y="876973"/>
                </a:lnTo>
                <a:lnTo>
                  <a:pt x="217373" y="878763"/>
                </a:lnTo>
                <a:lnTo>
                  <a:pt x="216814" y="880694"/>
                </a:lnTo>
                <a:lnTo>
                  <a:pt x="216255" y="882611"/>
                </a:lnTo>
                <a:lnTo>
                  <a:pt x="215544" y="884529"/>
                </a:lnTo>
                <a:lnTo>
                  <a:pt x="214985" y="886332"/>
                </a:lnTo>
                <a:lnTo>
                  <a:pt x="214426" y="888250"/>
                </a:lnTo>
                <a:lnTo>
                  <a:pt x="213868" y="890181"/>
                </a:lnTo>
                <a:lnTo>
                  <a:pt x="213448" y="891971"/>
                </a:lnTo>
                <a:lnTo>
                  <a:pt x="212890" y="893902"/>
                </a:lnTo>
                <a:lnTo>
                  <a:pt x="212471" y="895819"/>
                </a:lnTo>
                <a:lnTo>
                  <a:pt x="211899" y="897737"/>
                </a:lnTo>
                <a:lnTo>
                  <a:pt x="211480" y="899540"/>
                </a:lnTo>
                <a:lnTo>
                  <a:pt x="211074" y="901458"/>
                </a:lnTo>
                <a:lnTo>
                  <a:pt x="210781" y="903389"/>
                </a:lnTo>
                <a:lnTo>
                  <a:pt x="210362" y="905306"/>
                </a:lnTo>
                <a:lnTo>
                  <a:pt x="209943" y="907122"/>
                </a:lnTo>
                <a:lnTo>
                  <a:pt x="209651" y="909027"/>
                </a:lnTo>
                <a:lnTo>
                  <a:pt x="209384" y="910958"/>
                </a:lnTo>
                <a:lnTo>
                  <a:pt x="209092" y="912875"/>
                </a:lnTo>
                <a:lnTo>
                  <a:pt x="208826" y="914679"/>
                </a:lnTo>
                <a:lnTo>
                  <a:pt x="208534" y="916609"/>
                </a:lnTo>
                <a:lnTo>
                  <a:pt x="208254" y="918514"/>
                </a:lnTo>
                <a:lnTo>
                  <a:pt x="208114" y="920445"/>
                </a:lnTo>
                <a:lnTo>
                  <a:pt x="207835" y="922248"/>
                </a:lnTo>
                <a:lnTo>
                  <a:pt x="207695" y="924178"/>
                </a:lnTo>
                <a:lnTo>
                  <a:pt x="207556" y="926096"/>
                </a:lnTo>
                <a:lnTo>
                  <a:pt x="207276" y="927887"/>
                </a:lnTo>
                <a:lnTo>
                  <a:pt x="207137" y="929817"/>
                </a:lnTo>
                <a:lnTo>
                  <a:pt x="206997" y="931735"/>
                </a:lnTo>
                <a:lnTo>
                  <a:pt x="206857" y="933665"/>
                </a:lnTo>
                <a:lnTo>
                  <a:pt x="206857" y="935456"/>
                </a:lnTo>
                <a:lnTo>
                  <a:pt x="206717" y="937386"/>
                </a:lnTo>
                <a:lnTo>
                  <a:pt x="206578" y="939304"/>
                </a:lnTo>
                <a:lnTo>
                  <a:pt x="206425" y="941222"/>
                </a:lnTo>
                <a:lnTo>
                  <a:pt x="206425" y="943025"/>
                </a:lnTo>
                <a:lnTo>
                  <a:pt x="206298" y="944943"/>
                </a:lnTo>
                <a:lnTo>
                  <a:pt x="206298" y="946873"/>
                </a:lnTo>
                <a:lnTo>
                  <a:pt x="206159" y="948791"/>
                </a:lnTo>
                <a:lnTo>
                  <a:pt x="206159" y="950594"/>
                </a:lnTo>
                <a:lnTo>
                  <a:pt x="206159" y="952512"/>
                </a:lnTo>
                <a:lnTo>
                  <a:pt x="206006" y="954430"/>
                </a:lnTo>
                <a:lnTo>
                  <a:pt x="206006" y="956360"/>
                </a:lnTo>
                <a:lnTo>
                  <a:pt x="206006" y="958151"/>
                </a:lnTo>
                <a:lnTo>
                  <a:pt x="206006" y="960081"/>
                </a:lnTo>
                <a:lnTo>
                  <a:pt x="205867" y="961999"/>
                </a:lnTo>
                <a:lnTo>
                  <a:pt x="205867" y="963802"/>
                </a:lnTo>
                <a:lnTo>
                  <a:pt x="205867" y="965720"/>
                </a:lnTo>
                <a:lnTo>
                  <a:pt x="205600" y="965720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624456" y="6479293"/>
            <a:ext cx="411480" cy="562610"/>
          </a:xfrm>
          <a:custGeom>
            <a:avLst/>
            <a:gdLst/>
            <a:ahLst/>
            <a:cxnLst/>
            <a:rect l="l" t="t" r="r" b="b"/>
            <a:pathLst>
              <a:path w="411479" h="562609">
                <a:moveTo>
                  <a:pt x="212051" y="513080"/>
                </a:moveTo>
                <a:lnTo>
                  <a:pt x="199428" y="513080"/>
                </a:lnTo>
                <a:lnTo>
                  <a:pt x="200685" y="516890"/>
                </a:lnTo>
                <a:lnTo>
                  <a:pt x="200964" y="518160"/>
                </a:lnTo>
                <a:lnTo>
                  <a:pt x="201383" y="519430"/>
                </a:lnTo>
                <a:lnTo>
                  <a:pt x="202514" y="523240"/>
                </a:lnTo>
                <a:lnTo>
                  <a:pt x="203073" y="525780"/>
                </a:lnTo>
                <a:lnTo>
                  <a:pt x="203212" y="527050"/>
                </a:lnTo>
                <a:lnTo>
                  <a:pt x="203492" y="528320"/>
                </a:lnTo>
                <a:lnTo>
                  <a:pt x="204203" y="533400"/>
                </a:lnTo>
                <a:lnTo>
                  <a:pt x="204609" y="537210"/>
                </a:lnTo>
                <a:lnTo>
                  <a:pt x="204609" y="538480"/>
                </a:lnTo>
                <a:lnTo>
                  <a:pt x="204889" y="539750"/>
                </a:lnTo>
                <a:lnTo>
                  <a:pt x="204889" y="541020"/>
                </a:lnTo>
                <a:lnTo>
                  <a:pt x="205028" y="542290"/>
                </a:lnTo>
                <a:lnTo>
                  <a:pt x="205028" y="543560"/>
                </a:lnTo>
                <a:lnTo>
                  <a:pt x="205181" y="544830"/>
                </a:lnTo>
                <a:lnTo>
                  <a:pt x="205181" y="546100"/>
                </a:lnTo>
                <a:lnTo>
                  <a:pt x="205320" y="547370"/>
                </a:lnTo>
                <a:lnTo>
                  <a:pt x="205447" y="556260"/>
                </a:lnTo>
                <a:lnTo>
                  <a:pt x="205600" y="557530"/>
                </a:lnTo>
                <a:lnTo>
                  <a:pt x="205600" y="562610"/>
                </a:lnTo>
                <a:lnTo>
                  <a:pt x="205867" y="562610"/>
                </a:lnTo>
                <a:lnTo>
                  <a:pt x="205867" y="554990"/>
                </a:lnTo>
                <a:lnTo>
                  <a:pt x="206019" y="554990"/>
                </a:lnTo>
                <a:lnTo>
                  <a:pt x="206019" y="551180"/>
                </a:lnTo>
                <a:lnTo>
                  <a:pt x="206159" y="549910"/>
                </a:lnTo>
                <a:lnTo>
                  <a:pt x="206159" y="546100"/>
                </a:lnTo>
                <a:lnTo>
                  <a:pt x="206298" y="546100"/>
                </a:lnTo>
                <a:lnTo>
                  <a:pt x="206298" y="544830"/>
                </a:lnTo>
                <a:lnTo>
                  <a:pt x="206438" y="543560"/>
                </a:lnTo>
                <a:lnTo>
                  <a:pt x="206438" y="542290"/>
                </a:lnTo>
                <a:lnTo>
                  <a:pt x="206578" y="541020"/>
                </a:lnTo>
                <a:lnTo>
                  <a:pt x="206578" y="539750"/>
                </a:lnTo>
                <a:lnTo>
                  <a:pt x="207429" y="532130"/>
                </a:lnTo>
                <a:lnTo>
                  <a:pt x="207975" y="528320"/>
                </a:lnTo>
                <a:lnTo>
                  <a:pt x="208254" y="527050"/>
                </a:lnTo>
                <a:lnTo>
                  <a:pt x="208407" y="525780"/>
                </a:lnTo>
                <a:lnTo>
                  <a:pt x="208965" y="523240"/>
                </a:lnTo>
                <a:lnTo>
                  <a:pt x="210083" y="519430"/>
                </a:lnTo>
                <a:lnTo>
                  <a:pt x="210502" y="518160"/>
                </a:lnTo>
                <a:lnTo>
                  <a:pt x="210781" y="516890"/>
                </a:lnTo>
                <a:lnTo>
                  <a:pt x="212051" y="513080"/>
                </a:lnTo>
                <a:close/>
              </a:path>
              <a:path w="411479" h="562609">
                <a:moveTo>
                  <a:pt x="216814" y="504190"/>
                </a:moveTo>
                <a:lnTo>
                  <a:pt x="194665" y="504190"/>
                </a:lnTo>
                <a:lnTo>
                  <a:pt x="196062" y="506730"/>
                </a:lnTo>
                <a:lnTo>
                  <a:pt x="196621" y="508000"/>
                </a:lnTo>
                <a:lnTo>
                  <a:pt x="197319" y="509270"/>
                </a:lnTo>
                <a:lnTo>
                  <a:pt x="197891" y="510540"/>
                </a:lnTo>
                <a:lnTo>
                  <a:pt x="198310" y="511810"/>
                </a:lnTo>
                <a:lnTo>
                  <a:pt x="198869" y="513080"/>
                </a:lnTo>
                <a:lnTo>
                  <a:pt x="212610" y="513080"/>
                </a:lnTo>
                <a:lnTo>
                  <a:pt x="213029" y="511810"/>
                </a:lnTo>
                <a:lnTo>
                  <a:pt x="214147" y="509270"/>
                </a:lnTo>
                <a:lnTo>
                  <a:pt x="214858" y="508000"/>
                </a:lnTo>
                <a:lnTo>
                  <a:pt x="215404" y="506730"/>
                </a:lnTo>
                <a:lnTo>
                  <a:pt x="216814" y="504190"/>
                </a:lnTo>
                <a:close/>
              </a:path>
              <a:path w="411479" h="562609">
                <a:moveTo>
                  <a:pt x="282041" y="462280"/>
                </a:moveTo>
                <a:lnTo>
                  <a:pt x="129438" y="462280"/>
                </a:lnTo>
                <a:lnTo>
                  <a:pt x="134772" y="464820"/>
                </a:lnTo>
                <a:lnTo>
                  <a:pt x="137287" y="466090"/>
                </a:lnTo>
                <a:lnTo>
                  <a:pt x="139954" y="467360"/>
                </a:lnTo>
                <a:lnTo>
                  <a:pt x="142354" y="468630"/>
                </a:lnTo>
                <a:lnTo>
                  <a:pt x="144868" y="469900"/>
                </a:lnTo>
                <a:lnTo>
                  <a:pt x="152019" y="472440"/>
                </a:lnTo>
                <a:lnTo>
                  <a:pt x="154266" y="473710"/>
                </a:lnTo>
                <a:lnTo>
                  <a:pt x="156362" y="474980"/>
                </a:lnTo>
                <a:lnTo>
                  <a:pt x="158610" y="476250"/>
                </a:lnTo>
                <a:lnTo>
                  <a:pt x="160718" y="477520"/>
                </a:lnTo>
                <a:lnTo>
                  <a:pt x="166611" y="480060"/>
                </a:lnTo>
                <a:lnTo>
                  <a:pt x="170256" y="482600"/>
                </a:lnTo>
                <a:lnTo>
                  <a:pt x="175298" y="486410"/>
                </a:lnTo>
                <a:lnTo>
                  <a:pt x="176834" y="487680"/>
                </a:lnTo>
                <a:lnTo>
                  <a:pt x="182587" y="491490"/>
                </a:lnTo>
                <a:lnTo>
                  <a:pt x="183857" y="492760"/>
                </a:lnTo>
                <a:lnTo>
                  <a:pt x="184975" y="494030"/>
                </a:lnTo>
                <a:lnTo>
                  <a:pt x="186245" y="495300"/>
                </a:lnTo>
                <a:lnTo>
                  <a:pt x="188480" y="496570"/>
                </a:lnTo>
                <a:lnTo>
                  <a:pt x="190449" y="499110"/>
                </a:lnTo>
                <a:lnTo>
                  <a:pt x="191287" y="500380"/>
                </a:lnTo>
                <a:lnTo>
                  <a:pt x="192265" y="501650"/>
                </a:lnTo>
                <a:lnTo>
                  <a:pt x="193116" y="502920"/>
                </a:lnTo>
                <a:lnTo>
                  <a:pt x="193814" y="504190"/>
                </a:lnTo>
                <a:lnTo>
                  <a:pt x="217512" y="504190"/>
                </a:lnTo>
                <a:lnTo>
                  <a:pt x="220040" y="500380"/>
                </a:lnTo>
                <a:lnTo>
                  <a:pt x="222986" y="496570"/>
                </a:lnTo>
                <a:lnTo>
                  <a:pt x="227609" y="492760"/>
                </a:lnTo>
                <a:lnTo>
                  <a:pt x="228879" y="491490"/>
                </a:lnTo>
                <a:lnTo>
                  <a:pt x="234619" y="487680"/>
                </a:lnTo>
                <a:lnTo>
                  <a:pt x="237705" y="485140"/>
                </a:lnTo>
                <a:lnTo>
                  <a:pt x="239395" y="483870"/>
                </a:lnTo>
                <a:lnTo>
                  <a:pt x="244868" y="480060"/>
                </a:lnTo>
                <a:lnTo>
                  <a:pt x="250761" y="477520"/>
                </a:lnTo>
                <a:lnTo>
                  <a:pt x="254965" y="474980"/>
                </a:lnTo>
                <a:lnTo>
                  <a:pt x="259448" y="472440"/>
                </a:lnTo>
                <a:lnTo>
                  <a:pt x="266611" y="469900"/>
                </a:lnTo>
                <a:lnTo>
                  <a:pt x="268986" y="468630"/>
                </a:lnTo>
                <a:lnTo>
                  <a:pt x="271513" y="467360"/>
                </a:lnTo>
                <a:lnTo>
                  <a:pt x="274167" y="466090"/>
                </a:lnTo>
                <a:lnTo>
                  <a:pt x="276707" y="464820"/>
                </a:lnTo>
                <a:lnTo>
                  <a:pt x="282041" y="462280"/>
                </a:lnTo>
                <a:close/>
              </a:path>
              <a:path w="411479" h="562609">
                <a:moveTo>
                  <a:pt x="324523" y="445770"/>
                </a:moveTo>
                <a:lnTo>
                  <a:pt x="86944" y="445770"/>
                </a:lnTo>
                <a:lnTo>
                  <a:pt x="89750" y="447040"/>
                </a:lnTo>
                <a:lnTo>
                  <a:pt x="92684" y="448310"/>
                </a:lnTo>
                <a:lnTo>
                  <a:pt x="95504" y="449580"/>
                </a:lnTo>
                <a:lnTo>
                  <a:pt x="98437" y="450850"/>
                </a:lnTo>
                <a:lnTo>
                  <a:pt x="101244" y="452120"/>
                </a:lnTo>
                <a:lnTo>
                  <a:pt x="104203" y="453390"/>
                </a:lnTo>
                <a:lnTo>
                  <a:pt x="109804" y="454660"/>
                </a:lnTo>
                <a:lnTo>
                  <a:pt x="112750" y="455930"/>
                </a:lnTo>
                <a:lnTo>
                  <a:pt x="123964" y="461010"/>
                </a:lnTo>
                <a:lnTo>
                  <a:pt x="126631" y="462280"/>
                </a:lnTo>
                <a:lnTo>
                  <a:pt x="284708" y="462280"/>
                </a:lnTo>
                <a:lnTo>
                  <a:pt x="301536" y="454660"/>
                </a:lnTo>
                <a:lnTo>
                  <a:pt x="304469" y="454660"/>
                </a:lnTo>
                <a:lnTo>
                  <a:pt x="307276" y="453390"/>
                </a:lnTo>
                <a:lnTo>
                  <a:pt x="310222" y="452120"/>
                </a:lnTo>
                <a:lnTo>
                  <a:pt x="313029" y="450850"/>
                </a:lnTo>
                <a:lnTo>
                  <a:pt x="315963" y="449580"/>
                </a:lnTo>
                <a:lnTo>
                  <a:pt x="321589" y="447040"/>
                </a:lnTo>
                <a:lnTo>
                  <a:pt x="324523" y="445770"/>
                </a:lnTo>
                <a:close/>
              </a:path>
              <a:path w="411479" h="562609">
                <a:moveTo>
                  <a:pt x="361975" y="429260"/>
                </a:moveTo>
                <a:lnTo>
                  <a:pt x="49491" y="429260"/>
                </a:lnTo>
                <a:lnTo>
                  <a:pt x="53708" y="431800"/>
                </a:lnTo>
                <a:lnTo>
                  <a:pt x="58204" y="434340"/>
                </a:lnTo>
                <a:lnTo>
                  <a:pt x="62966" y="436880"/>
                </a:lnTo>
                <a:lnTo>
                  <a:pt x="68008" y="438150"/>
                </a:lnTo>
                <a:lnTo>
                  <a:pt x="70675" y="439420"/>
                </a:lnTo>
                <a:lnTo>
                  <a:pt x="73202" y="440690"/>
                </a:lnTo>
                <a:lnTo>
                  <a:pt x="75857" y="441960"/>
                </a:lnTo>
                <a:lnTo>
                  <a:pt x="78676" y="443230"/>
                </a:lnTo>
                <a:lnTo>
                  <a:pt x="81330" y="444500"/>
                </a:lnTo>
                <a:lnTo>
                  <a:pt x="84150" y="445770"/>
                </a:lnTo>
                <a:lnTo>
                  <a:pt x="327329" y="445770"/>
                </a:lnTo>
                <a:lnTo>
                  <a:pt x="329996" y="444500"/>
                </a:lnTo>
                <a:lnTo>
                  <a:pt x="332803" y="443230"/>
                </a:lnTo>
                <a:lnTo>
                  <a:pt x="343458" y="438150"/>
                </a:lnTo>
                <a:lnTo>
                  <a:pt x="345986" y="436880"/>
                </a:lnTo>
                <a:lnTo>
                  <a:pt x="348373" y="436880"/>
                </a:lnTo>
                <a:lnTo>
                  <a:pt x="350888" y="435610"/>
                </a:lnTo>
                <a:lnTo>
                  <a:pt x="359867" y="430530"/>
                </a:lnTo>
                <a:lnTo>
                  <a:pt x="361975" y="429260"/>
                </a:lnTo>
                <a:close/>
              </a:path>
              <a:path w="411479" h="562609">
                <a:moveTo>
                  <a:pt x="384263" y="403860"/>
                </a:moveTo>
                <a:lnTo>
                  <a:pt x="27190" y="403860"/>
                </a:lnTo>
                <a:lnTo>
                  <a:pt x="27190" y="406400"/>
                </a:lnTo>
                <a:lnTo>
                  <a:pt x="27482" y="408940"/>
                </a:lnTo>
                <a:lnTo>
                  <a:pt x="27762" y="410210"/>
                </a:lnTo>
                <a:lnTo>
                  <a:pt x="28587" y="412750"/>
                </a:lnTo>
                <a:lnTo>
                  <a:pt x="29159" y="412750"/>
                </a:lnTo>
                <a:lnTo>
                  <a:pt x="29857" y="414020"/>
                </a:lnTo>
                <a:lnTo>
                  <a:pt x="31546" y="416560"/>
                </a:lnTo>
                <a:lnTo>
                  <a:pt x="32524" y="417830"/>
                </a:lnTo>
                <a:lnTo>
                  <a:pt x="34772" y="420370"/>
                </a:lnTo>
                <a:lnTo>
                  <a:pt x="37439" y="421640"/>
                </a:lnTo>
                <a:lnTo>
                  <a:pt x="38836" y="422910"/>
                </a:lnTo>
                <a:lnTo>
                  <a:pt x="40525" y="424180"/>
                </a:lnTo>
                <a:lnTo>
                  <a:pt x="42062" y="425450"/>
                </a:lnTo>
                <a:lnTo>
                  <a:pt x="47536" y="429260"/>
                </a:lnTo>
                <a:lnTo>
                  <a:pt x="363943" y="429260"/>
                </a:lnTo>
                <a:lnTo>
                  <a:pt x="369404" y="425450"/>
                </a:lnTo>
                <a:lnTo>
                  <a:pt x="374040" y="421640"/>
                </a:lnTo>
                <a:lnTo>
                  <a:pt x="375297" y="420370"/>
                </a:lnTo>
                <a:lnTo>
                  <a:pt x="376707" y="420370"/>
                </a:lnTo>
                <a:lnTo>
                  <a:pt x="378942" y="417830"/>
                </a:lnTo>
                <a:lnTo>
                  <a:pt x="379933" y="416560"/>
                </a:lnTo>
                <a:lnTo>
                  <a:pt x="380771" y="415290"/>
                </a:lnTo>
                <a:lnTo>
                  <a:pt x="382168" y="412750"/>
                </a:lnTo>
                <a:lnTo>
                  <a:pt x="383286" y="411480"/>
                </a:lnTo>
                <a:lnTo>
                  <a:pt x="383705" y="410210"/>
                </a:lnTo>
                <a:lnTo>
                  <a:pt x="383997" y="408940"/>
                </a:lnTo>
                <a:lnTo>
                  <a:pt x="384263" y="406400"/>
                </a:lnTo>
                <a:lnTo>
                  <a:pt x="384263" y="403860"/>
                </a:lnTo>
                <a:close/>
              </a:path>
              <a:path w="411479" h="562609">
                <a:moveTo>
                  <a:pt x="328307" y="345440"/>
                </a:moveTo>
                <a:lnTo>
                  <a:pt x="83146" y="345440"/>
                </a:lnTo>
                <a:lnTo>
                  <a:pt x="80632" y="349250"/>
                </a:lnTo>
                <a:lnTo>
                  <a:pt x="79654" y="350520"/>
                </a:lnTo>
                <a:lnTo>
                  <a:pt x="78816" y="351790"/>
                </a:lnTo>
                <a:lnTo>
                  <a:pt x="77825" y="353060"/>
                </a:lnTo>
                <a:lnTo>
                  <a:pt x="76708" y="353060"/>
                </a:lnTo>
                <a:lnTo>
                  <a:pt x="74612" y="355600"/>
                </a:lnTo>
                <a:lnTo>
                  <a:pt x="72364" y="358140"/>
                </a:lnTo>
                <a:lnTo>
                  <a:pt x="71094" y="359410"/>
                </a:lnTo>
                <a:lnTo>
                  <a:pt x="68719" y="361950"/>
                </a:lnTo>
                <a:lnTo>
                  <a:pt x="64922" y="364490"/>
                </a:lnTo>
                <a:lnTo>
                  <a:pt x="63512" y="365760"/>
                </a:lnTo>
                <a:lnTo>
                  <a:pt x="62268" y="367030"/>
                </a:lnTo>
                <a:lnTo>
                  <a:pt x="59448" y="369570"/>
                </a:lnTo>
                <a:lnTo>
                  <a:pt x="58204" y="370840"/>
                </a:lnTo>
                <a:lnTo>
                  <a:pt x="55384" y="372110"/>
                </a:lnTo>
                <a:lnTo>
                  <a:pt x="51181" y="375920"/>
                </a:lnTo>
                <a:lnTo>
                  <a:pt x="49911" y="377190"/>
                </a:lnTo>
                <a:lnTo>
                  <a:pt x="47117" y="378460"/>
                </a:lnTo>
                <a:lnTo>
                  <a:pt x="45847" y="379730"/>
                </a:lnTo>
                <a:lnTo>
                  <a:pt x="44450" y="381000"/>
                </a:lnTo>
                <a:lnTo>
                  <a:pt x="40665" y="384810"/>
                </a:lnTo>
                <a:lnTo>
                  <a:pt x="39547" y="386080"/>
                </a:lnTo>
                <a:lnTo>
                  <a:pt x="38277" y="387350"/>
                </a:lnTo>
                <a:lnTo>
                  <a:pt x="37147" y="387350"/>
                </a:lnTo>
                <a:lnTo>
                  <a:pt x="36169" y="388620"/>
                </a:lnTo>
                <a:lnTo>
                  <a:pt x="35052" y="389890"/>
                </a:lnTo>
                <a:lnTo>
                  <a:pt x="33083" y="392430"/>
                </a:lnTo>
                <a:lnTo>
                  <a:pt x="31407" y="394970"/>
                </a:lnTo>
                <a:lnTo>
                  <a:pt x="30010" y="396240"/>
                </a:lnTo>
                <a:lnTo>
                  <a:pt x="29298" y="397510"/>
                </a:lnTo>
                <a:lnTo>
                  <a:pt x="28740" y="398780"/>
                </a:lnTo>
                <a:lnTo>
                  <a:pt x="27901" y="401320"/>
                </a:lnTo>
                <a:lnTo>
                  <a:pt x="27343" y="403860"/>
                </a:lnTo>
                <a:lnTo>
                  <a:pt x="384136" y="403860"/>
                </a:lnTo>
                <a:lnTo>
                  <a:pt x="383578" y="401320"/>
                </a:lnTo>
                <a:lnTo>
                  <a:pt x="383146" y="400050"/>
                </a:lnTo>
                <a:lnTo>
                  <a:pt x="381469" y="396240"/>
                </a:lnTo>
                <a:lnTo>
                  <a:pt x="380060" y="394970"/>
                </a:lnTo>
                <a:lnTo>
                  <a:pt x="379222" y="393700"/>
                </a:lnTo>
                <a:lnTo>
                  <a:pt x="378244" y="392430"/>
                </a:lnTo>
                <a:lnTo>
                  <a:pt x="377393" y="391160"/>
                </a:lnTo>
                <a:lnTo>
                  <a:pt x="376415" y="389890"/>
                </a:lnTo>
                <a:lnTo>
                  <a:pt x="371932" y="386080"/>
                </a:lnTo>
                <a:lnTo>
                  <a:pt x="370814" y="384810"/>
                </a:lnTo>
                <a:lnTo>
                  <a:pt x="368287" y="382270"/>
                </a:lnTo>
                <a:lnTo>
                  <a:pt x="366877" y="381000"/>
                </a:lnTo>
                <a:lnTo>
                  <a:pt x="364363" y="378460"/>
                </a:lnTo>
                <a:lnTo>
                  <a:pt x="360146" y="375920"/>
                </a:lnTo>
                <a:lnTo>
                  <a:pt x="358889" y="374650"/>
                </a:lnTo>
                <a:lnTo>
                  <a:pt x="356082" y="372110"/>
                </a:lnTo>
                <a:lnTo>
                  <a:pt x="351878" y="369570"/>
                </a:lnTo>
                <a:lnTo>
                  <a:pt x="347954" y="365760"/>
                </a:lnTo>
                <a:lnTo>
                  <a:pt x="346557" y="364490"/>
                </a:lnTo>
                <a:lnTo>
                  <a:pt x="342760" y="361950"/>
                </a:lnTo>
                <a:lnTo>
                  <a:pt x="340245" y="359410"/>
                </a:lnTo>
                <a:lnTo>
                  <a:pt x="334619" y="353060"/>
                </a:lnTo>
                <a:lnTo>
                  <a:pt x="331685" y="350520"/>
                </a:lnTo>
                <a:lnTo>
                  <a:pt x="328307" y="345440"/>
                </a:lnTo>
                <a:close/>
              </a:path>
              <a:path w="411479" h="562609">
                <a:moveTo>
                  <a:pt x="326351" y="295910"/>
                </a:moveTo>
                <a:lnTo>
                  <a:pt x="85128" y="295910"/>
                </a:lnTo>
                <a:lnTo>
                  <a:pt x="85547" y="297180"/>
                </a:lnTo>
                <a:lnTo>
                  <a:pt x="86106" y="298450"/>
                </a:lnTo>
                <a:lnTo>
                  <a:pt x="87363" y="302260"/>
                </a:lnTo>
                <a:lnTo>
                  <a:pt x="87642" y="303530"/>
                </a:lnTo>
                <a:lnTo>
                  <a:pt x="88480" y="304800"/>
                </a:lnTo>
                <a:lnTo>
                  <a:pt x="89039" y="307340"/>
                </a:lnTo>
                <a:lnTo>
                  <a:pt x="89458" y="308610"/>
                </a:lnTo>
                <a:lnTo>
                  <a:pt x="89750" y="309880"/>
                </a:lnTo>
                <a:lnTo>
                  <a:pt x="89890" y="311150"/>
                </a:lnTo>
                <a:lnTo>
                  <a:pt x="90449" y="312420"/>
                </a:lnTo>
                <a:lnTo>
                  <a:pt x="90589" y="313690"/>
                </a:lnTo>
                <a:lnTo>
                  <a:pt x="90868" y="314960"/>
                </a:lnTo>
                <a:lnTo>
                  <a:pt x="91020" y="316230"/>
                </a:lnTo>
                <a:lnTo>
                  <a:pt x="91020" y="317500"/>
                </a:lnTo>
                <a:lnTo>
                  <a:pt x="91287" y="320040"/>
                </a:lnTo>
                <a:lnTo>
                  <a:pt x="91287" y="323850"/>
                </a:lnTo>
                <a:lnTo>
                  <a:pt x="91147" y="325120"/>
                </a:lnTo>
                <a:lnTo>
                  <a:pt x="91147" y="326390"/>
                </a:lnTo>
                <a:lnTo>
                  <a:pt x="90868" y="328930"/>
                </a:lnTo>
                <a:lnTo>
                  <a:pt x="90309" y="330200"/>
                </a:lnTo>
                <a:lnTo>
                  <a:pt x="90170" y="331470"/>
                </a:lnTo>
                <a:lnTo>
                  <a:pt x="89750" y="332740"/>
                </a:lnTo>
                <a:lnTo>
                  <a:pt x="89458" y="334010"/>
                </a:lnTo>
                <a:lnTo>
                  <a:pt x="88214" y="336550"/>
                </a:lnTo>
                <a:lnTo>
                  <a:pt x="87642" y="337820"/>
                </a:lnTo>
                <a:lnTo>
                  <a:pt x="87223" y="339090"/>
                </a:lnTo>
                <a:lnTo>
                  <a:pt x="86664" y="340360"/>
                </a:lnTo>
                <a:lnTo>
                  <a:pt x="85966" y="341630"/>
                </a:lnTo>
                <a:lnTo>
                  <a:pt x="85394" y="342900"/>
                </a:lnTo>
                <a:lnTo>
                  <a:pt x="84696" y="344170"/>
                </a:lnTo>
                <a:lnTo>
                  <a:pt x="83858" y="345440"/>
                </a:lnTo>
                <a:lnTo>
                  <a:pt x="327482" y="345440"/>
                </a:lnTo>
                <a:lnTo>
                  <a:pt x="326072" y="342900"/>
                </a:lnTo>
                <a:lnTo>
                  <a:pt x="325501" y="341630"/>
                </a:lnTo>
                <a:lnTo>
                  <a:pt x="324815" y="340360"/>
                </a:lnTo>
                <a:lnTo>
                  <a:pt x="323684" y="337820"/>
                </a:lnTo>
                <a:lnTo>
                  <a:pt x="323265" y="336550"/>
                </a:lnTo>
                <a:lnTo>
                  <a:pt x="321589" y="332740"/>
                </a:lnTo>
                <a:lnTo>
                  <a:pt x="321017" y="330200"/>
                </a:lnTo>
                <a:lnTo>
                  <a:pt x="320878" y="328930"/>
                </a:lnTo>
                <a:lnTo>
                  <a:pt x="320598" y="328930"/>
                </a:lnTo>
                <a:lnTo>
                  <a:pt x="320179" y="325120"/>
                </a:lnTo>
                <a:lnTo>
                  <a:pt x="320179" y="320040"/>
                </a:lnTo>
                <a:lnTo>
                  <a:pt x="320319" y="318770"/>
                </a:lnTo>
                <a:lnTo>
                  <a:pt x="320319" y="317500"/>
                </a:lnTo>
                <a:lnTo>
                  <a:pt x="320598" y="314960"/>
                </a:lnTo>
                <a:lnTo>
                  <a:pt x="320878" y="313690"/>
                </a:lnTo>
                <a:lnTo>
                  <a:pt x="321017" y="312420"/>
                </a:lnTo>
                <a:lnTo>
                  <a:pt x="321297" y="311150"/>
                </a:lnTo>
                <a:lnTo>
                  <a:pt x="321437" y="311150"/>
                </a:lnTo>
                <a:lnTo>
                  <a:pt x="322287" y="307340"/>
                </a:lnTo>
                <a:lnTo>
                  <a:pt x="322707" y="306070"/>
                </a:lnTo>
                <a:lnTo>
                  <a:pt x="322986" y="304800"/>
                </a:lnTo>
                <a:lnTo>
                  <a:pt x="323405" y="303530"/>
                </a:lnTo>
                <a:lnTo>
                  <a:pt x="323684" y="303530"/>
                </a:lnTo>
                <a:lnTo>
                  <a:pt x="325793" y="297180"/>
                </a:lnTo>
                <a:lnTo>
                  <a:pt x="326351" y="295910"/>
                </a:lnTo>
                <a:close/>
              </a:path>
              <a:path w="411479" h="562609">
                <a:moveTo>
                  <a:pt x="348221" y="261620"/>
                </a:moveTo>
                <a:lnTo>
                  <a:pt x="63246" y="261620"/>
                </a:lnTo>
                <a:lnTo>
                  <a:pt x="64223" y="262890"/>
                </a:lnTo>
                <a:lnTo>
                  <a:pt x="65913" y="265430"/>
                </a:lnTo>
                <a:lnTo>
                  <a:pt x="66890" y="266700"/>
                </a:lnTo>
                <a:lnTo>
                  <a:pt x="70256" y="270510"/>
                </a:lnTo>
                <a:lnTo>
                  <a:pt x="70954" y="271780"/>
                </a:lnTo>
                <a:lnTo>
                  <a:pt x="72631" y="274320"/>
                </a:lnTo>
                <a:lnTo>
                  <a:pt x="74041" y="276860"/>
                </a:lnTo>
                <a:lnTo>
                  <a:pt x="74879" y="278130"/>
                </a:lnTo>
                <a:lnTo>
                  <a:pt x="77685" y="281940"/>
                </a:lnTo>
                <a:lnTo>
                  <a:pt x="78257" y="283210"/>
                </a:lnTo>
                <a:lnTo>
                  <a:pt x="79654" y="285750"/>
                </a:lnTo>
                <a:lnTo>
                  <a:pt x="81330" y="288290"/>
                </a:lnTo>
                <a:lnTo>
                  <a:pt x="82042" y="289560"/>
                </a:lnTo>
                <a:lnTo>
                  <a:pt x="82588" y="290830"/>
                </a:lnTo>
                <a:lnTo>
                  <a:pt x="83019" y="292100"/>
                </a:lnTo>
                <a:lnTo>
                  <a:pt x="84150" y="294640"/>
                </a:lnTo>
                <a:lnTo>
                  <a:pt x="84569" y="295910"/>
                </a:lnTo>
                <a:lnTo>
                  <a:pt x="326771" y="295910"/>
                </a:lnTo>
                <a:lnTo>
                  <a:pt x="327901" y="293370"/>
                </a:lnTo>
                <a:lnTo>
                  <a:pt x="328307" y="292100"/>
                </a:lnTo>
                <a:lnTo>
                  <a:pt x="329996" y="288290"/>
                </a:lnTo>
                <a:lnTo>
                  <a:pt x="330708" y="287020"/>
                </a:lnTo>
                <a:lnTo>
                  <a:pt x="331812" y="285750"/>
                </a:lnTo>
                <a:lnTo>
                  <a:pt x="332524" y="284480"/>
                </a:lnTo>
                <a:lnTo>
                  <a:pt x="333082" y="283210"/>
                </a:lnTo>
                <a:lnTo>
                  <a:pt x="336588" y="278130"/>
                </a:lnTo>
                <a:lnTo>
                  <a:pt x="337286" y="276860"/>
                </a:lnTo>
                <a:lnTo>
                  <a:pt x="338137" y="275590"/>
                </a:lnTo>
                <a:lnTo>
                  <a:pt x="338836" y="274320"/>
                </a:lnTo>
                <a:lnTo>
                  <a:pt x="339674" y="273050"/>
                </a:lnTo>
                <a:lnTo>
                  <a:pt x="340372" y="271780"/>
                </a:lnTo>
                <a:lnTo>
                  <a:pt x="341223" y="270510"/>
                </a:lnTo>
                <a:lnTo>
                  <a:pt x="342912" y="269240"/>
                </a:lnTo>
                <a:lnTo>
                  <a:pt x="344576" y="266700"/>
                </a:lnTo>
                <a:lnTo>
                  <a:pt x="346405" y="264160"/>
                </a:lnTo>
                <a:lnTo>
                  <a:pt x="347243" y="262890"/>
                </a:lnTo>
                <a:lnTo>
                  <a:pt x="348221" y="261620"/>
                </a:lnTo>
                <a:close/>
              </a:path>
              <a:path w="411479" h="562609">
                <a:moveTo>
                  <a:pt x="388912" y="212090"/>
                </a:moveTo>
                <a:lnTo>
                  <a:pt x="22567" y="212090"/>
                </a:lnTo>
                <a:lnTo>
                  <a:pt x="23406" y="213360"/>
                </a:lnTo>
                <a:lnTo>
                  <a:pt x="24117" y="214630"/>
                </a:lnTo>
                <a:lnTo>
                  <a:pt x="24955" y="215900"/>
                </a:lnTo>
                <a:lnTo>
                  <a:pt x="25654" y="217170"/>
                </a:lnTo>
                <a:lnTo>
                  <a:pt x="27343" y="219710"/>
                </a:lnTo>
                <a:lnTo>
                  <a:pt x="28041" y="219710"/>
                </a:lnTo>
                <a:lnTo>
                  <a:pt x="30568" y="223520"/>
                </a:lnTo>
                <a:lnTo>
                  <a:pt x="33921" y="227330"/>
                </a:lnTo>
                <a:lnTo>
                  <a:pt x="35610" y="229870"/>
                </a:lnTo>
                <a:lnTo>
                  <a:pt x="36588" y="231140"/>
                </a:lnTo>
                <a:lnTo>
                  <a:pt x="37439" y="232410"/>
                </a:lnTo>
                <a:lnTo>
                  <a:pt x="38417" y="233680"/>
                </a:lnTo>
                <a:lnTo>
                  <a:pt x="39255" y="234950"/>
                </a:lnTo>
                <a:lnTo>
                  <a:pt x="41084" y="236220"/>
                </a:lnTo>
                <a:lnTo>
                  <a:pt x="44018" y="240030"/>
                </a:lnTo>
                <a:lnTo>
                  <a:pt x="44869" y="241300"/>
                </a:lnTo>
                <a:lnTo>
                  <a:pt x="49771" y="246380"/>
                </a:lnTo>
                <a:lnTo>
                  <a:pt x="55664" y="254000"/>
                </a:lnTo>
                <a:lnTo>
                  <a:pt x="58610" y="256540"/>
                </a:lnTo>
                <a:lnTo>
                  <a:pt x="59448" y="257810"/>
                </a:lnTo>
                <a:lnTo>
                  <a:pt x="62407" y="261620"/>
                </a:lnTo>
                <a:lnTo>
                  <a:pt x="349072" y="261620"/>
                </a:lnTo>
                <a:lnTo>
                  <a:pt x="350050" y="260350"/>
                </a:lnTo>
                <a:lnTo>
                  <a:pt x="351878" y="257810"/>
                </a:lnTo>
                <a:lnTo>
                  <a:pt x="355803" y="254000"/>
                </a:lnTo>
                <a:lnTo>
                  <a:pt x="361696" y="246380"/>
                </a:lnTo>
                <a:lnTo>
                  <a:pt x="365620" y="242570"/>
                </a:lnTo>
                <a:lnTo>
                  <a:pt x="366458" y="241300"/>
                </a:lnTo>
                <a:lnTo>
                  <a:pt x="369404" y="237490"/>
                </a:lnTo>
                <a:lnTo>
                  <a:pt x="370255" y="236220"/>
                </a:lnTo>
                <a:lnTo>
                  <a:pt x="371233" y="236220"/>
                </a:lnTo>
                <a:lnTo>
                  <a:pt x="373062" y="233680"/>
                </a:lnTo>
                <a:lnTo>
                  <a:pt x="374040" y="232410"/>
                </a:lnTo>
                <a:lnTo>
                  <a:pt x="375729" y="229870"/>
                </a:lnTo>
                <a:lnTo>
                  <a:pt x="376707" y="228600"/>
                </a:lnTo>
                <a:lnTo>
                  <a:pt x="377545" y="227330"/>
                </a:lnTo>
                <a:lnTo>
                  <a:pt x="380911" y="223520"/>
                </a:lnTo>
                <a:lnTo>
                  <a:pt x="382600" y="220980"/>
                </a:lnTo>
                <a:lnTo>
                  <a:pt x="383286" y="219710"/>
                </a:lnTo>
                <a:lnTo>
                  <a:pt x="384975" y="218440"/>
                </a:lnTo>
                <a:lnTo>
                  <a:pt x="385813" y="217170"/>
                </a:lnTo>
                <a:lnTo>
                  <a:pt x="386511" y="215900"/>
                </a:lnTo>
                <a:lnTo>
                  <a:pt x="387362" y="214630"/>
                </a:lnTo>
                <a:lnTo>
                  <a:pt x="388061" y="213360"/>
                </a:lnTo>
                <a:lnTo>
                  <a:pt x="388912" y="212090"/>
                </a:lnTo>
                <a:close/>
              </a:path>
              <a:path w="411479" h="562609">
                <a:moveTo>
                  <a:pt x="394931" y="203200"/>
                </a:moveTo>
                <a:lnTo>
                  <a:pt x="16535" y="203200"/>
                </a:lnTo>
                <a:lnTo>
                  <a:pt x="17945" y="205740"/>
                </a:lnTo>
                <a:lnTo>
                  <a:pt x="18783" y="207010"/>
                </a:lnTo>
                <a:lnTo>
                  <a:pt x="19481" y="208280"/>
                </a:lnTo>
                <a:lnTo>
                  <a:pt x="20320" y="209550"/>
                </a:lnTo>
                <a:lnTo>
                  <a:pt x="21031" y="210820"/>
                </a:lnTo>
                <a:lnTo>
                  <a:pt x="21869" y="212090"/>
                </a:lnTo>
                <a:lnTo>
                  <a:pt x="389597" y="212090"/>
                </a:lnTo>
                <a:lnTo>
                  <a:pt x="390448" y="210820"/>
                </a:lnTo>
                <a:lnTo>
                  <a:pt x="391147" y="209550"/>
                </a:lnTo>
                <a:lnTo>
                  <a:pt x="391985" y="208280"/>
                </a:lnTo>
                <a:lnTo>
                  <a:pt x="393395" y="205740"/>
                </a:lnTo>
                <a:lnTo>
                  <a:pt x="394233" y="204470"/>
                </a:lnTo>
                <a:lnTo>
                  <a:pt x="394931" y="203200"/>
                </a:lnTo>
                <a:close/>
              </a:path>
              <a:path w="411479" h="562609">
                <a:moveTo>
                  <a:pt x="400824" y="194310"/>
                </a:moveTo>
                <a:lnTo>
                  <a:pt x="10515" y="194310"/>
                </a:lnTo>
                <a:lnTo>
                  <a:pt x="11353" y="195580"/>
                </a:lnTo>
                <a:lnTo>
                  <a:pt x="13449" y="199390"/>
                </a:lnTo>
                <a:lnTo>
                  <a:pt x="14300" y="200660"/>
                </a:lnTo>
                <a:lnTo>
                  <a:pt x="15697" y="203200"/>
                </a:lnTo>
                <a:lnTo>
                  <a:pt x="395782" y="203200"/>
                </a:lnTo>
                <a:lnTo>
                  <a:pt x="397179" y="200660"/>
                </a:lnTo>
                <a:lnTo>
                  <a:pt x="398018" y="199390"/>
                </a:lnTo>
                <a:lnTo>
                  <a:pt x="400824" y="194310"/>
                </a:lnTo>
                <a:close/>
              </a:path>
              <a:path w="411479" h="562609">
                <a:moveTo>
                  <a:pt x="402920" y="152400"/>
                </a:moveTo>
                <a:lnTo>
                  <a:pt x="8534" y="152400"/>
                </a:lnTo>
                <a:lnTo>
                  <a:pt x="7429" y="153670"/>
                </a:lnTo>
                <a:lnTo>
                  <a:pt x="4470" y="157480"/>
                </a:lnTo>
                <a:lnTo>
                  <a:pt x="3771" y="158750"/>
                </a:lnTo>
                <a:lnTo>
                  <a:pt x="2933" y="160020"/>
                </a:lnTo>
                <a:lnTo>
                  <a:pt x="1816" y="161290"/>
                </a:lnTo>
                <a:lnTo>
                  <a:pt x="977" y="163830"/>
                </a:lnTo>
                <a:lnTo>
                  <a:pt x="127" y="167640"/>
                </a:lnTo>
                <a:lnTo>
                  <a:pt x="127" y="168910"/>
                </a:lnTo>
                <a:lnTo>
                  <a:pt x="0" y="170180"/>
                </a:lnTo>
                <a:lnTo>
                  <a:pt x="419" y="173990"/>
                </a:lnTo>
                <a:lnTo>
                  <a:pt x="1244" y="177800"/>
                </a:lnTo>
                <a:lnTo>
                  <a:pt x="2514" y="180340"/>
                </a:lnTo>
                <a:lnTo>
                  <a:pt x="2933" y="181610"/>
                </a:lnTo>
                <a:lnTo>
                  <a:pt x="5181" y="185420"/>
                </a:lnTo>
                <a:lnTo>
                  <a:pt x="5740" y="186690"/>
                </a:lnTo>
                <a:lnTo>
                  <a:pt x="7137" y="189230"/>
                </a:lnTo>
                <a:lnTo>
                  <a:pt x="7708" y="190500"/>
                </a:lnTo>
                <a:lnTo>
                  <a:pt x="9804" y="194310"/>
                </a:lnTo>
                <a:lnTo>
                  <a:pt x="401662" y="194310"/>
                </a:lnTo>
                <a:lnTo>
                  <a:pt x="402361" y="193040"/>
                </a:lnTo>
                <a:lnTo>
                  <a:pt x="402920" y="191770"/>
                </a:lnTo>
                <a:lnTo>
                  <a:pt x="405028" y="187960"/>
                </a:lnTo>
                <a:lnTo>
                  <a:pt x="405587" y="186690"/>
                </a:lnTo>
                <a:lnTo>
                  <a:pt x="406298" y="185420"/>
                </a:lnTo>
                <a:lnTo>
                  <a:pt x="407987" y="182880"/>
                </a:lnTo>
                <a:lnTo>
                  <a:pt x="408533" y="181610"/>
                </a:lnTo>
                <a:lnTo>
                  <a:pt x="408965" y="180340"/>
                </a:lnTo>
                <a:lnTo>
                  <a:pt x="410222" y="177800"/>
                </a:lnTo>
                <a:lnTo>
                  <a:pt x="411060" y="173990"/>
                </a:lnTo>
                <a:lnTo>
                  <a:pt x="411480" y="170180"/>
                </a:lnTo>
                <a:lnTo>
                  <a:pt x="411060" y="166370"/>
                </a:lnTo>
                <a:lnTo>
                  <a:pt x="410502" y="163830"/>
                </a:lnTo>
                <a:lnTo>
                  <a:pt x="409651" y="161290"/>
                </a:lnTo>
                <a:lnTo>
                  <a:pt x="409092" y="161290"/>
                </a:lnTo>
                <a:lnTo>
                  <a:pt x="407695" y="158750"/>
                </a:lnTo>
                <a:lnTo>
                  <a:pt x="406006" y="156210"/>
                </a:lnTo>
                <a:lnTo>
                  <a:pt x="404050" y="153670"/>
                </a:lnTo>
                <a:lnTo>
                  <a:pt x="402920" y="152400"/>
                </a:lnTo>
                <a:close/>
              </a:path>
              <a:path w="411479" h="562609">
                <a:moveTo>
                  <a:pt x="375856" y="135890"/>
                </a:moveTo>
                <a:lnTo>
                  <a:pt x="35610" y="135890"/>
                </a:lnTo>
                <a:lnTo>
                  <a:pt x="33362" y="137160"/>
                </a:lnTo>
                <a:lnTo>
                  <a:pt x="30988" y="138430"/>
                </a:lnTo>
                <a:lnTo>
                  <a:pt x="28879" y="139700"/>
                </a:lnTo>
                <a:lnTo>
                  <a:pt x="26631" y="140970"/>
                </a:lnTo>
                <a:lnTo>
                  <a:pt x="20739" y="143510"/>
                </a:lnTo>
                <a:lnTo>
                  <a:pt x="18923" y="144780"/>
                </a:lnTo>
                <a:lnTo>
                  <a:pt x="15557" y="147320"/>
                </a:lnTo>
                <a:lnTo>
                  <a:pt x="12471" y="149860"/>
                </a:lnTo>
                <a:lnTo>
                  <a:pt x="11074" y="151130"/>
                </a:lnTo>
                <a:lnTo>
                  <a:pt x="9804" y="152400"/>
                </a:lnTo>
                <a:lnTo>
                  <a:pt x="401662" y="152400"/>
                </a:lnTo>
                <a:lnTo>
                  <a:pt x="386803" y="142240"/>
                </a:lnTo>
                <a:lnTo>
                  <a:pt x="382600" y="139700"/>
                </a:lnTo>
                <a:lnTo>
                  <a:pt x="375856" y="135890"/>
                </a:lnTo>
                <a:close/>
              </a:path>
              <a:path w="411479" h="562609">
                <a:moveTo>
                  <a:pt x="205867" y="0"/>
                </a:moveTo>
                <a:lnTo>
                  <a:pt x="205600" y="0"/>
                </a:lnTo>
                <a:lnTo>
                  <a:pt x="205447" y="1270"/>
                </a:lnTo>
                <a:lnTo>
                  <a:pt x="205320" y="10160"/>
                </a:lnTo>
                <a:lnTo>
                  <a:pt x="205181" y="10160"/>
                </a:lnTo>
                <a:lnTo>
                  <a:pt x="205181" y="12700"/>
                </a:lnTo>
                <a:lnTo>
                  <a:pt x="205028" y="13970"/>
                </a:lnTo>
                <a:lnTo>
                  <a:pt x="205028" y="15240"/>
                </a:lnTo>
                <a:lnTo>
                  <a:pt x="204889" y="16510"/>
                </a:lnTo>
                <a:lnTo>
                  <a:pt x="204889" y="17780"/>
                </a:lnTo>
                <a:lnTo>
                  <a:pt x="204762" y="19050"/>
                </a:lnTo>
                <a:lnTo>
                  <a:pt x="204609" y="20320"/>
                </a:lnTo>
                <a:lnTo>
                  <a:pt x="204609" y="21590"/>
                </a:lnTo>
                <a:lnTo>
                  <a:pt x="204203" y="25400"/>
                </a:lnTo>
                <a:lnTo>
                  <a:pt x="203492" y="30480"/>
                </a:lnTo>
                <a:lnTo>
                  <a:pt x="203212" y="31750"/>
                </a:lnTo>
                <a:lnTo>
                  <a:pt x="203073" y="33020"/>
                </a:lnTo>
                <a:lnTo>
                  <a:pt x="202780" y="34290"/>
                </a:lnTo>
                <a:lnTo>
                  <a:pt x="201244" y="40640"/>
                </a:lnTo>
                <a:lnTo>
                  <a:pt x="200825" y="41910"/>
                </a:lnTo>
                <a:lnTo>
                  <a:pt x="200558" y="43180"/>
                </a:lnTo>
                <a:lnTo>
                  <a:pt x="200126" y="44450"/>
                </a:lnTo>
                <a:lnTo>
                  <a:pt x="197891" y="49530"/>
                </a:lnTo>
                <a:lnTo>
                  <a:pt x="195643" y="53340"/>
                </a:lnTo>
                <a:lnTo>
                  <a:pt x="192836" y="58420"/>
                </a:lnTo>
                <a:lnTo>
                  <a:pt x="191147" y="59690"/>
                </a:lnTo>
                <a:lnTo>
                  <a:pt x="190309" y="60960"/>
                </a:lnTo>
                <a:lnTo>
                  <a:pt x="185254" y="67310"/>
                </a:lnTo>
                <a:lnTo>
                  <a:pt x="183019" y="68580"/>
                </a:lnTo>
                <a:lnTo>
                  <a:pt x="180479" y="71120"/>
                </a:lnTo>
                <a:lnTo>
                  <a:pt x="179082" y="72390"/>
                </a:lnTo>
                <a:lnTo>
                  <a:pt x="177825" y="73660"/>
                </a:lnTo>
                <a:lnTo>
                  <a:pt x="176276" y="74930"/>
                </a:lnTo>
                <a:lnTo>
                  <a:pt x="174879" y="76200"/>
                </a:lnTo>
                <a:lnTo>
                  <a:pt x="171792" y="77470"/>
                </a:lnTo>
                <a:lnTo>
                  <a:pt x="168427" y="80010"/>
                </a:lnTo>
                <a:lnTo>
                  <a:pt x="166611" y="81280"/>
                </a:lnTo>
                <a:lnTo>
                  <a:pt x="164922" y="82550"/>
                </a:lnTo>
                <a:lnTo>
                  <a:pt x="162966" y="83820"/>
                </a:lnTo>
                <a:lnTo>
                  <a:pt x="161137" y="85090"/>
                </a:lnTo>
                <a:lnTo>
                  <a:pt x="159181" y="85090"/>
                </a:lnTo>
                <a:lnTo>
                  <a:pt x="152869" y="88900"/>
                </a:lnTo>
                <a:lnTo>
                  <a:pt x="146126" y="92710"/>
                </a:lnTo>
                <a:lnTo>
                  <a:pt x="138976" y="95250"/>
                </a:lnTo>
                <a:lnTo>
                  <a:pt x="131406" y="99060"/>
                </a:lnTo>
                <a:lnTo>
                  <a:pt x="123405" y="101600"/>
                </a:lnTo>
                <a:lnTo>
                  <a:pt x="112191" y="106680"/>
                </a:lnTo>
                <a:lnTo>
                  <a:pt x="109245" y="107950"/>
                </a:lnTo>
                <a:lnTo>
                  <a:pt x="106438" y="109220"/>
                </a:lnTo>
                <a:lnTo>
                  <a:pt x="94665" y="113030"/>
                </a:lnTo>
                <a:lnTo>
                  <a:pt x="91567" y="114300"/>
                </a:lnTo>
                <a:lnTo>
                  <a:pt x="85686" y="116840"/>
                </a:lnTo>
                <a:lnTo>
                  <a:pt x="82588" y="118110"/>
                </a:lnTo>
                <a:lnTo>
                  <a:pt x="76708" y="119380"/>
                </a:lnTo>
                <a:lnTo>
                  <a:pt x="64922" y="124460"/>
                </a:lnTo>
                <a:lnTo>
                  <a:pt x="56515" y="128270"/>
                </a:lnTo>
                <a:lnTo>
                  <a:pt x="50901" y="129540"/>
                </a:lnTo>
                <a:lnTo>
                  <a:pt x="45567" y="132080"/>
                </a:lnTo>
                <a:lnTo>
                  <a:pt x="37998" y="135890"/>
                </a:lnTo>
                <a:lnTo>
                  <a:pt x="373329" y="135890"/>
                </a:lnTo>
                <a:lnTo>
                  <a:pt x="370954" y="134620"/>
                </a:lnTo>
                <a:lnTo>
                  <a:pt x="368427" y="133350"/>
                </a:lnTo>
                <a:lnTo>
                  <a:pt x="365760" y="132080"/>
                </a:lnTo>
                <a:lnTo>
                  <a:pt x="363232" y="130810"/>
                </a:lnTo>
                <a:lnTo>
                  <a:pt x="360565" y="129540"/>
                </a:lnTo>
                <a:lnTo>
                  <a:pt x="354965" y="128270"/>
                </a:lnTo>
                <a:lnTo>
                  <a:pt x="349351" y="125730"/>
                </a:lnTo>
                <a:lnTo>
                  <a:pt x="346405" y="124460"/>
                </a:lnTo>
                <a:lnTo>
                  <a:pt x="343598" y="123190"/>
                </a:lnTo>
                <a:lnTo>
                  <a:pt x="334772" y="119380"/>
                </a:lnTo>
                <a:lnTo>
                  <a:pt x="331812" y="119380"/>
                </a:lnTo>
                <a:lnTo>
                  <a:pt x="328726" y="118110"/>
                </a:lnTo>
                <a:lnTo>
                  <a:pt x="322834" y="115570"/>
                </a:lnTo>
                <a:lnTo>
                  <a:pt x="319760" y="114300"/>
                </a:lnTo>
                <a:lnTo>
                  <a:pt x="305028" y="109220"/>
                </a:lnTo>
                <a:lnTo>
                  <a:pt x="302221" y="107950"/>
                </a:lnTo>
                <a:lnTo>
                  <a:pt x="299288" y="106680"/>
                </a:lnTo>
                <a:lnTo>
                  <a:pt x="288061" y="101600"/>
                </a:lnTo>
                <a:lnTo>
                  <a:pt x="280060" y="99060"/>
                </a:lnTo>
                <a:lnTo>
                  <a:pt x="269963" y="93980"/>
                </a:lnTo>
                <a:lnTo>
                  <a:pt x="267589" y="93980"/>
                </a:lnTo>
                <a:lnTo>
                  <a:pt x="265341" y="92710"/>
                </a:lnTo>
                <a:lnTo>
                  <a:pt x="262966" y="91440"/>
                </a:lnTo>
                <a:lnTo>
                  <a:pt x="260718" y="90170"/>
                </a:lnTo>
                <a:lnTo>
                  <a:pt x="252298" y="85090"/>
                </a:lnTo>
                <a:lnTo>
                  <a:pt x="248513" y="83820"/>
                </a:lnTo>
                <a:lnTo>
                  <a:pt x="246557" y="82550"/>
                </a:lnTo>
                <a:lnTo>
                  <a:pt x="244729" y="81280"/>
                </a:lnTo>
                <a:lnTo>
                  <a:pt x="239687" y="77470"/>
                </a:lnTo>
                <a:lnTo>
                  <a:pt x="235038" y="74930"/>
                </a:lnTo>
                <a:lnTo>
                  <a:pt x="233641" y="73660"/>
                </a:lnTo>
                <a:lnTo>
                  <a:pt x="228460" y="68580"/>
                </a:lnTo>
                <a:lnTo>
                  <a:pt x="226212" y="67310"/>
                </a:lnTo>
                <a:lnTo>
                  <a:pt x="223964" y="64770"/>
                </a:lnTo>
                <a:lnTo>
                  <a:pt x="222008" y="62230"/>
                </a:lnTo>
                <a:lnTo>
                  <a:pt x="220319" y="59690"/>
                </a:lnTo>
                <a:lnTo>
                  <a:pt x="218630" y="58420"/>
                </a:lnTo>
                <a:lnTo>
                  <a:pt x="215836" y="53340"/>
                </a:lnTo>
                <a:lnTo>
                  <a:pt x="215277" y="52070"/>
                </a:lnTo>
                <a:lnTo>
                  <a:pt x="214566" y="52070"/>
                </a:lnTo>
                <a:lnTo>
                  <a:pt x="214007" y="50800"/>
                </a:lnTo>
                <a:lnTo>
                  <a:pt x="213588" y="49530"/>
                </a:lnTo>
                <a:lnTo>
                  <a:pt x="213029" y="48260"/>
                </a:lnTo>
                <a:lnTo>
                  <a:pt x="212610" y="46990"/>
                </a:lnTo>
                <a:lnTo>
                  <a:pt x="212051" y="45720"/>
                </a:lnTo>
                <a:lnTo>
                  <a:pt x="211632" y="44450"/>
                </a:lnTo>
                <a:lnTo>
                  <a:pt x="211340" y="44450"/>
                </a:lnTo>
                <a:lnTo>
                  <a:pt x="210502" y="41910"/>
                </a:lnTo>
                <a:lnTo>
                  <a:pt x="208534" y="34290"/>
                </a:lnTo>
                <a:lnTo>
                  <a:pt x="208407" y="33020"/>
                </a:lnTo>
                <a:lnTo>
                  <a:pt x="208114" y="31750"/>
                </a:lnTo>
                <a:lnTo>
                  <a:pt x="206857" y="21590"/>
                </a:lnTo>
                <a:lnTo>
                  <a:pt x="206857" y="20320"/>
                </a:lnTo>
                <a:lnTo>
                  <a:pt x="206438" y="16510"/>
                </a:lnTo>
                <a:lnTo>
                  <a:pt x="206438" y="15240"/>
                </a:lnTo>
                <a:lnTo>
                  <a:pt x="206298" y="13970"/>
                </a:lnTo>
                <a:lnTo>
                  <a:pt x="206298" y="11430"/>
                </a:lnTo>
                <a:lnTo>
                  <a:pt x="206159" y="10160"/>
                </a:lnTo>
                <a:lnTo>
                  <a:pt x="206159" y="8890"/>
                </a:lnTo>
                <a:lnTo>
                  <a:pt x="206019" y="7620"/>
                </a:lnTo>
                <a:lnTo>
                  <a:pt x="206019" y="2540"/>
                </a:lnTo>
                <a:lnTo>
                  <a:pt x="205867" y="1270"/>
                </a:lnTo>
                <a:lnTo>
                  <a:pt x="20586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624456" y="6478277"/>
            <a:ext cx="411480" cy="563880"/>
          </a:xfrm>
          <a:custGeom>
            <a:avLst/>
            <a:gdLst/>
            <a:ahLst/>
            <a:cxnLst/>
            <a:rect l="l" t="t" r="r" b="b"/>
            <a:pathLst>
              <a:path w="411479" h="563879">
                <a:moveTo>
                  <a:pt x="205600" y="563626"/>
                </a:moveTo>
                <a:lnTo>
                  <a:pt x="205600" y="563626"/>
                </a:lnTo>
                <a:lnTo>
                  <a:pt x="205600" y="558101"/>
                </a:lnTo>
                <a:lnTo>
                  <a:pt x="205447" y="557021"/>
                </a:lnTo>
                <a:lnTo>
                  <a:pt x="205447" y="551497"/>
                </a:lnTo>
                <a:lnTo>
                  <a:pt x="205320" y="550418"/>
                </a:lnTo>
                <a:lnTo>
                  <a:pt x="205320" y="549338"/>
                </a:lnTo>
                <a:lnTo>
                  <a:pt x="205320" y="548258"/>
                </a:lnTo>
                <a:lnTo>
                  <a:pt x="205181" y="547052"/>
                </a:lnTo>
                <a:lnTo>
                  <a:pt x="205181" y="545972"/>
                </a:lnTo>
                <a:lnTo>
                  <a:pt x="205181" y="544893"/>
                </a:lnTo>
                <a:lnTo>
                  <a:pt x="205028" y="543813"/>
                </a:lnTo>
                <a:lnTo>
                  <a:pt x="205028" y="542721"/>
                </a:lnTo>
                <a:lnTo>
                  <a:pt x="204889" y="541540"/>
                </a:lnTo>
                <a:lnTo>
                  <a:pt x="204889" y="540448"/>
                </a:lnTo>
                <a:lnTo>
                  <a:pt x="204762" y="539369"/>
                </a:lnTo>
                <a:lnTo>
                  <a:pt x="204609" y="538289"/>
                </a:lnTo>
                <a:lnTo>
                  <a:pt x="204609" y="537210"/>
                </a:lnTo>
                <a:lnTo>
                  <a:pt x="204470" y="536130"/>
                </a:lnTo>
                <a:lnTo>
                  <a:pt x="204330" y="534924"/>
                </a:lnTo>
                <a:lnTo>
                  <a:pt x="204203" y="533844"/>
                </a:lnTo>
                <a:lnTo>
                  <a:pt x="204050" y="532765"/>
                </a:lnTo>
                <a:lnTo>
                  <a:pt x="203911" y="531685"/>
                </a:lnTo>
                <a:lnTo>
                  <a:pt x="203771" y="530593"/>
                </a:lnTo>
                <a:lnTo>
                  <a:pt x="203631" y="529412"/>
                </a:lnTo>
                <a:lnTo>
                  <a:pt x="203492" y="528319"/>
                </a:lnTo>
                <a:lnTo>
                  <a:pt x="203212" y="527240"/>
                </a:lnTo>
                <a:lnTo>
                  <a:pt x="203073" y="526160"/>
                </a:lnTo>
                <a:lnTo>
                  <a:pt x="202780" y="525081"/>
                </a:lnTo>
                <a:lnTo>
                  <a:pt x="202514" y="523874"/>
                </a:lnTo>
                <a:lnTo>
                  <a:pt x="202222" y="522795"/>
                </a:lnTo>
                <a:lnTo>
                  <a:pt x="201955" y="521716"/>
                </a:lnTo>
                <a:lnTo>
                  <a:pt x="201663" y="520636"/>
                </a:lnTo>
                <a:lnTo>
                  <a:pt x="201383" y="519544"/>
                </a:lnTo>
                <a:lnTo>
                  <a:pt x="200964" y="518464"/>
                </a:lnTo>
                <a:lnTo>
                  <a:pt x="200685" y="517270"/>
                </a:lnTo>
                <a:lnTo>
                  <a:pt x="200266" y="516191"/>
                </a:lnTo>
                <a:lnTo>
                  <a:pt x="199847" y="515111"/>
                </a:lnTo>
                <a:lnTo>
                  <a:pt x="199428" y="514032"/>
                </a:lnTo>
                <a:lnTo>
                  <a:pt x="198869" y="512952"/>
                </a:lnTo>
                <a:lnTo>
                  <a:pt x="198310" y="511746"/>
                </a:lnTo>
                <a:lnTo>
                  <a:pt x="197891" y="510666"/>
                </a:lnTo>
                <a:lnTo>
                  <a:pt x="197319" y="509587"/>
                </a:lnTo>
                <a:lnTo>
                  <a:pt x="196621" y="508507"/>
                </a:lnTo>
                <a:lnTo>
                  <a:pt x="196062" y="507415"/>
                </a:lnTo>
                <a:lnTo>
                  <a:pt x="195351" y="506336"/>
                </a:lnTo>
                <a:lnTo>
                  <a:pt x="194665" y="505142"/>
                </a:lnTo>
                <a:lnTo>
                  <a:pt x="193814" y="504063"/>
                </a:lnTo>
                <a:lnTo>
                  <a:pt x="193116" y="502983"/>
                </a:lnTo>
                <a:lnTo>
                  <a:pt x="192265" y="501903"/>
                </a:lnTo>
                <a:lnTo>
                  <a:pt x="191287" y="500824"/>
                </a:lnTo>
                <a:lnTo>
                  <a:pt x="190449" y="499617"/>
                </a:lnTo>
                <a:lnTo>
                  <a:pt x="189458" y="498538"/>
                </a:lnTo>
                <a:lnTo>
                  <a:pt x="188480" y="497458"/>
                </a:lnTo>
                <a:lnTo>
                  <a:pt x="187363" y="496379"/>
                </a:lnTo>
                <a:lnTo>
                  <a:pt x="186245" y="495287"/>
                </a:lnTo>
                <a:lnTo>
                  <a:pt x="184975" y="494207"/>
                </a:lnTo>
                <a:lnTo>
                  <a:pt x="183857" y="493001"/>
                </a:lnTo>
                <a:lnTo>
                  <a:pt x="182587" y="491921"/>
                </a:lnTo>
                <a:lnTo>
                  <a:pt x="181190" y="490854"/>
                </a:lnTo>
                <a:lnTo>
                  <a:pt x="179793" y="489775"/>
                </a:lnTo>
                <a:lnTo>
                  <a:pt x="178384" y="488695"/>
                </a:lnTo>
                <a:lnTo>
                  <a:pt x="176834" y="487489"/>
                </a:lnTo>
                <a:lnTo>
                  <a:pt x="175298" y="486409"/>
                </a:lnTo>
                <a:lnTo>
                  <a:pt x="173609" y="485330"/>
                </a:lnTo>
                <a:lnTo>
                  <a:pt x="171945" y="484238"/>
                </a:lnTo>
                <a:lnTo>
                  <a:pt x="170256" y="483158"/>
                </a:lnTo>
                <a:lnTo>
                  <a:pt x="168427" y="482079"/>
                </a:lnTo>
                <a:lnTo>
                  <a:pt x="166611" y="480872"/>
                </a:lnTo>
                <a:lnTo>
                  <a:pt x="164642" y="479793"/>
                </a:lnTo>
                <a:lnTo>
                  <a:pt x="162674" y="478713"/>
                </a:lnTo>
                <a:lnTo>
                  <a:pt x="160718" y="477634"/>
                </a:lnTo>
                <a:lnTo>
                  <a:pt x="158610" y="476567"/>
                </a:lnTo>
                <a:lnTo>
                  <a:pt x="147243" y="471030"/>
                </a:lnTo>
                <a:lnTo>
                  <a:pt x="144868" y="469950"/>
                </a:lnTo>
                <a:lnTo>
                  <a:pt x="142354" y="468744"/>
                </a:lnTo>
                <a:lnTo>
                  <a:pt x="139954" y="467664"/>
                </a:lnTo>
                <a:lnTo>
                  <a:pt x="137287" y="466585"/>
                </a:lnTo>
                <a:lnTo>
                  <a:pt x="134772" y="465505"/>
                </a:lnTo>
                <a:lnTo>
                  <a:pt x="132105" y="464426"/>
                </a:lnTo>
                <a:lnTo>
                  <a:pt x="129438" y="463232"/>
                </a:lnTo>
                <a:lnTo>
                  <a:pt x="126631" y="462152"/>
                </a:lnTo>
                <a:lnTo>
                  <a:pt x="123964" y="461073"/>
                </a:lnTo>
                <a:lnTo>
                  <a:pt x="121170" y="459981"/>
                </a:lnTo>
                <a:lnTo>
                  <a:pt x="118364" y="458901"/>
                </a:lnTo>
                <a:lnTo>
                  <a:pt x="115557" y="457695"/>
                </a:lnTo>
                <a:lnTo>
                  <a:pt x="112750" y="456615"/>
                </a:lnTo>
                <a:lnTo>
                  <a:pt x="109804" y="455536"/>
                </a:lnTo>
                <a:lnTo>
                  <a:pt x="106997" y="454456"/>
                </a:lnTo>
                <a:lnTo>
                  <a:pt x="104203" y="453377"/>
                </a:lnTo>
                <a:lnTo>
                  <a:pt x="101244" y="452297"/>
                </a:lnTo>
                <a:lnTo>
                  <a:pt x="98437" y="451103"/>
                </a:lnTo>
                <a:lnTo>
                  <a:pt x="95504" y="450024"/>
                </a:lnTo>
                <a:lnTo>
                  <a:pt x="92684" y="448932"/>
                </a:lnTo>
                <a:lnTo>
                  <a:pt x="89750" y="447852"/>
                </a:lnTo>
                <a:lnTo>
                  <a:pt x="86944" y="446773"/>
                </a:lnTo>
                <a:lnTo>
                  <a:pt x="84150" y="445566"/>
                </a:lnTo>
                <a:lnTo>
                  <a:pt x="81330" y="444487"/>
                </a:lnTo>
                <a:lnTo>
                  <a:pt x="78676" y="443407"/>
                </a:lnTo>
                <a:lnTo>
                  <a:pt x="75857" y="442328"/>
                </a:lnTo>
                <a:lnTo>
                  <a:pt x="73202" y="441248"/>
                </a:lnTo>
                <a:lnTo>
                  <a:pt x="70675" y="440169"/>
                </a:lnTo>
                <a:lnTo>
                  <a:pt x="68008" y="438975"/>
                </a:lnTo>
                <a:lnTo>
                  <a:pt x="65493" y="437895"/>
                </a:lnTo>
                <a:lnTo>
                  <a:pt x="62966" y="436803"/>
                </a:lnTo>
                <a:lnTo>
                  <a:pt x="60579" y="435724"/>
                </a:lnTo>
                <a:lnTo>
                  <a:pt x="58204" y="434644"/>
                </a:lnTo>
                <a:lnTo>
                  <a:pt x="55956" y="433438"/>
                </a:lnTo>
                <a:lnTo>
                  <a:pt x="53708" y="432358"/>
                </a:lnTo>
                <a:lnTo>
                  <a:pt x="51600" y="431279"/>
                </a:lnTo>
                <a:lnTo>
                  <a:pt x="49491" y="430199"/>
                </a:lnTo>
                <a:lnTo>
                  <a:pt x="47536" y="429120"/>
                </a:lnTo>
                <a:lnTo>
                  <a:pt x="45707" y="428040"/>
                </a:lnTo>
                <a:lnTo>
                  <a:pt x="43751" y="426834"/>
                </a:lnTo>
                <a:lnTo>
                  <a:pt x="42062" y="425767"/>
                </a:lnTo>
                <a:lnTo>
                  <a:pt x="40525" y="424675"/>
                </a:lnTo>
                <a:lnTo>
                  <a:pt x="38836" y="423595"/>
                </a:lnTo>
                <a:lnTo>
                  <a:pt x="37439" y="422516"/>
                </a:lnTo>
                <a:lnTo>
                  <a:pt x="36029" y="421309"/>
                </a:lnTo>
                <a:lnTo>
                  <a:pt x="34772" y="420230"/>
                </a:lnTo>
                <a:lnTo>
                  <a:pt x="33655" y="419150"/>
                </a:lnTo>
                <a:lnTo>
                  <a:pt x="32524" y="418071"/>
                </a:lnTo>
                <a:lnTo>
                  <a:pt x="28181" y="411467"/>
                </a:lnTo>
                <a:lnTo>
                  <a:pt x="27762" y="410387"/>
                </a:lnTo>
                <a:lnTo>
                  <a:pt x="27482" y="409181"/>
                </a:lnTo>
                <a:lnTo>
                  <a:pt x="27343" y="408101"/>
                </a:lnTo>
                <a:lnTo>
                  <a:pt x="27190" y="407022"/>
                </a:lnTo>
                <a:lnTo>
                  <a:pt x="27190" y="405942"/>
                </a:lnTo>
                <a:lnTo>
                  <a:pt x="27190" y="404863"/>
                </a:lnTo>
                <a:lnTo>
                  <a:pt x="27343" y="403656"/>
                </a:lnTo>
                <a:lnTo>
                  <a:pt x="27609" y="402577"/>
                </a:lnTo>
                <a:lnTo>
                  <a:pt x="27901" y="401485"/>
                </a:lnTo>
                <a:lnTo>
                  <a:pt x="28321" y="400405"/>
                </a:lnTo>
                <a:lnTo>
                  <a:pt x="28740" y="399326"/>
                </a:lnTo>
                <a:lnTo>
                  <a:pt x="32258" y="393814"/>
                </a:lnTo>
                <a:lnTo>
                  <a:pt x="33083" y="392734"/>
                </a:lnTo>
                <a:lnTo>
                  <a:pt x="34074" y="391528"/>
                </a:lnTo>
                <a:lnTo>
                  <a:pt x="35052" y="390448"/>
                </a:lnTo>
                <a:lnTo>
                  <a:pt x="36169" y="389356"/>
                </a:lnTo>
                <a:lnTo>
                  <a:pt x="37147" y="388277"/>
                </a:lnTo>
                <a:lnTo>
                  <a:pt x="38277" y="387197"/>
                </a:lnTo>
                <a:lnTo>
                  <a:pt x="39547" y="386118"/>
                </a:lnTo>
                <a:lnTo>
                  <a:pt x="40665" y="384924"/>
                </a:lnTo>
                <a:lnTo>
                  <a:pt x="41922" y="383844"/>
                </a:lnTo>
                <a:lnTo>
                  <a:pt x="43192" y="382765"/>
                </a:lnTo>
                <a:lnTo>
                  <a:pt x="44450" y="381685"/>
                </a:lnTo>
                <a:lnTo>
                  <a:pt x="45847" y="380593"/>
                </a:lnTo>
                <a:lnTo>
                  <a:pt x="47117" y="379399"/>
                </a:lnTo>
                <a:lnTo>
                  <a:pt x="48514" y="378307"/>
                </a:lnTo>
                <a:lnTo>
                  <a:pt x="49911" y="377228"/>
                </a:lnTo>
                <a:lnTo>
                  <a:pt x="51181" y="376148"/>
                </a:lnTo>
                <a:lnTo>
                  <a:pt x="52578" y="375069"/>
                </a:lnTo>
                <a:lnTo>
                  <a:pt x="53987" y="373989"/>
                </a:lnTo>
                <a:lnTo>
                  <a:pt x="55384" y="372795"/>
                </a:lnTo>
                <a:lnTo>
                  <a:pt x="56781" y="371716"/>
                </a:lnTo>
                <a:lnTo>
                  <a:pt x="58204" y="370636"/>
                </a:lnTo>
                <a:lnTo>
                  <a:pt x="59448" y="369557"/>
                </a:lnTo>
                <a:lnTo>
                  <a:pt x="60858" y="368465"/>
                </a:lnTo>
                <a:lnTo>
                  <a:pt x="62268" y="367271"/>
                </a:lnTo>
                <a:lnTo>
                  <a:pt x="63512" y="366179"/>
                </a:lnTo>
                <a:lnTo>
                  <a:pt x="64922" y="365099"/>
                </a:lnTo>
                <a:lnTo>
                  <a:pt x="66179" y="364020"/>
                </a:lnTo>
                <a:lnTo>
                  <a:pt x="67449" y="362940"/>
                </a:lnTo>
                <a:lnTo>
                  <a:pt x="68719" y="361861"/>
                </a:lnTo>
                <a:lnTo>
                  <a:pt x="69964" y="360667"/>
                </a:lnTo>
                <a:lnTo>
                  <a:pt x="71094" y="359587"/>
                </a:lnTo>
                <a:lnTo>
                  <a:pt x="72364" y="358508"/>
                </a:lnTo>
                <a:lnTo>
                  <a:pt x="73482" y="357428"/>
                </a:lnTo>
                <a:lnTo>
                  <a:pt x="74612" y="356336"/>
                </a:lnTo>
                <a:lnTo>
                  <a:pt x="75717" y="355142"/>
                </a:lnTo>
                <a:lnTo>
                  <a:pt x="76708" y="354050"/>
                </a:lnTo>
                <a:lnTo>
                  <a:pt x="77825" y="352971"/>
                </a:lnTo>
                <a:lnTo>
                  <a:pt x="78816" y="351891"/>
                </a:lnTo>
                <a:lnTo>
                  <a:pt x="79654" y="350812"/>
                </a:lnTo>
                <a:lnTo>
                  <a:pt x="80632" y="349732"/>
                </a:lnTo>
                <a:lnTo>
                  <a:pt x="81483" y="348526"/>
                </a:lnTo>
                <a:lnTo>
                  <a:pt x="82321" y="347459"/>
                </a:lnTo>
                <a:lnTo>
                  <a:pt x="83146" y="346379"/>
                </a:lnTo>
                <a:lnTo>
                  <a:pt x="83858" y="345287"/>
                </a:lnTo>
                <a:lnTo>
                  <a:pt x="84696" y="344208"/>
                </a:lnTo>
                <a:lnTo>
                  <a:pt x="85394" y="343014"/>
                </a:lnTo>
                <a:lnTo>
                  <a:pt x="85966" y="341922"/>
                </a:lnTo>
                <a:lnTo>
                  <a:pt x="86664" y="340842"/>
                </a:lnTo>
                <a:lnTo>
                  <a:pt x="87223" y="339763"/>
                </a:lnTo>
                <a:lnTo>
                  <a:pt x="87642" y="338683"/>
                </a:lnTo>
                <a:lnTo>
                  <a:pt x="88214" y="337477"/>
                </a:lnTo>
                <a:lnTo>
                  <a:pt x="88620" y="336397"/>
                </a:lnTo>
                <a:lnTo>
                  <a:pt x="89039" y="335318"/>
                </a:lnTo>
                <a:lnTo>
                  <a:pt x="89458" y="334238"/>
                </a:lnTo>
                <a:lnTo>
                  <a:pt x="89750" y="333159"/>
                </a:lnTo>
                <a:lnTo>
                  <a:pt x="90170" y="332079"/>
                </a:lnTo>
                <a:lnTo>
                  <a:pt x="90309" y="330873"/>
                </a:lnTo>
                <a:lnTo>
                  <a:pt x="90589" y="329793"/>
                </a:lnTo>
                <a:lnTo>
                  <a:pt x="90868" y="328714"/>
                </a:lnTo>
                <a:lnTo>
                  <a:pt x="91020" y="327634"/>
                </a:lnTo>
                <a:lnTo>
                  <a:pt x="91147" y="326555"/>
                </a:lnTo>
                <a:lnTo>
                  <a:pt x="91147" y="325348"/>
                </a:lnTo>
                <a:lnTo>
                  <a:pt x="91287" y="324269"/>
                </a:lnTo>
                <a:lnTo>
                  <a:pt x="91287" y="323189"/>
                </a:lnTo>
                <a:lnTo>
                  <a:pt x="91287" y="322110"/>
                </a:lnTo>
                <a:lnTo>
                  <a:pt x="91287" y="321017"/>
                </a:lnTo>
                <a:lnTo>
                  <a:pt x="91287" y="319951"/>
                </a:lnTo>
                <a:lnTo>
                  <a:pt x="91147" y="318744"/>
                </a:lnTo>
                <a:lnTo>
                  <a:pt x="91020" y="317665"/>
                </a:lnTo>
                <a:lnTo>
                  <a:pt x="91020" y="316585"/>
                </a:lnTo>
                <a:lnTo>
                  <a:pt x="90868" y="315506"/>
                </a:lnTo>
                <a:lnTo>
                  <a:pt x="90589" y="314426"/>
                </a:lnTo>
                <a:lnTo>
                  <a:pt x="90449" y="313220"/>
                </a:lnTo>
                <a:lnTo>
                  <a:pt x="90170" y="312140"/>
                </a:lnTo>
                <a:lnTo>
                  <a:pt x="89890" y="311061"/>
                </a:lnTo>
                <a:lnTo>
                  <a:pt x="89750" y="309968"/>
                </a:lnTo>
                <a:lnTo>
                  <a:pt x="89458" y="308889"/>
                </a:lnTo>
                <a:lnTo>
                  <a:pt x="89039" y="307809"/>
                </a:lnTo>
                <a:lnTo>
                  <a:pt x="88773" y="306616"/>
                </a:lnTo>
                <a:lnTo>
                  <a:pt x="88480" y="305536"/>
                </a:lnTo>
                <a:lnTo>
                  <a:pt x="88061" y="304457"/>
                </a:lnTo>
                <a:lnTo>
                  <a:pt x="87642" y="303377"/>
                </a:lnTo>
                <a:lnTo>
                  <a:pt x="87363" y="302298"/>
                </a:lnTo>
                <a:lnTo>
                  <a:pt x="86944" y="301091"/>
                </a:lnTo>
                <a:lnTo>
                  <a:pt x="86525" y="300012"/>
                </a:lnTo>
                <a:lnTo>
                  <a:pt x="86106" y="298932"/>
                </a:lnTo>
                <a:lnTo>
                  <a:pt x="85547" y="297840"/>
                </a:lnTo>
                <a:lnTo>
                  <a:pt x="85128" y="296760"/>
                </a:lnTo>
                <a:lnTo>
                  <a:pt x="84569" y="295681"/>
                </a:lnTo>
                <a:lnTo>
                  <a:pt x="84150" y="294487"/>
                </a:lnTo>
                <a:lnTo>
                  <a:pt x="83578" y="293408"/>
                </a:lnTo>
                <a:lnTo>
                  <a:pt x="83019" y="292328"/>
                </a:lnTo>
                <a:lnTo>
                  <a:pt x="82588" y="291249"/>
                </a:lnTo>
                <a:lnTo>
                  <a:pt x="82042" y="290169"/>
                </a:lnTo>
                <a:lnTo>
                  <a:pt x="81330" y="288963"/>
                </a:lnTo>
                <a:lnTo>
                  <a:pt x="80772" y="287883"/>
                </a:lnTo>
                <a:lnTo>
                  <a:pt x="80213" y="286804"/>
                </a:lnTo>
                <a:lnTo>
                  <a:pt x="79654" y="285711"/>
                </a:lnTo>
                <a:lnTo>
                  <a:pt x="78943" y="284632"/>
                </a:lnTo>
                <a:lnTo>
                  <a:pt x="78257" y="283438"/>
                </a:lnTo>
                <a:lnTo>
                  <a:pt x="77685" y="282359"/>
                </a:lnTo>
                <a:lnTo>
                  <a:pt x="76987" y="281279"/>
                </a:lnTo>
                <a:lnTo>
                  <a:pt x="76276" y="280200"/>
                </a:lnTo>
                <a:lnTo>
                  <a:pt x="75590" y="279120"/>
                </a:lnTo>
                <a:lnTo>
                  <a:pt x="74879" y="278041"/>
                </a:lnTo>
                <a:lnTo>
                  <a:pt x="74041" y="276834"/>
                </a:lnTo>
                <a:lnTo>
                  <a:pt x="73342" y="275755"/>
                </a:lnTo>
                <a:lnTo>
                  <a:pt x="72631" y="274662"/>
                </a:lnTo>
                <a:lnTo>
                  <a:pt x="71793" y="273583"/>
                </a:lnTo>
                <a:lnTo>
                  <a:pt x="70954" y="272503"/>
                </a:lnTo>
                <a:lnTo>
                  <a:pt x="70256" y="271297"/>
                </a:lnTo>
                <a:lnTo>
                  <a:pt x="69405" y="270217"/>
                </a:lnTo>
                <a:lnTo>
                  <a:pt x="68567" y="269151"/>
                </a:lnTo>
                <a:lnTo>
                  <a:pt x="67741" y="268071"/>
                </a:lnTo>
                <a:lnTo>
                  <a:pt x="66890" y="266992"/>
                </a:lnTo>
                <a:lnTo>
                  <a:pt x="65913" y="265912"/>
                </a:lnTo>
                <a:lnTo>
                  <a:pt x="65074" y="264706"/>
                </a:lnTo>
                <a:lnTo>
                  <a:pt x="64223" y="263626"/>
                </a:lnTo>
                <a:lnTo>
                  <a:pt x="63246" y="262534"/>
                </a:lnTo>
                <a:lnTo>
                  <a:pt x="62407" y="261454"/>
                </a:lnTo>
                <a:lnTo>
                  <a:pt x="61417" y="260375"/>
                </a:lnTo>
                <a:lnTo>
                  <a:pt x="60439" y="259168"/>
                </a:lnTo>
                <a:lnTo>
                  <a:pt x="59448" y="258089"/>
                </a:lnTo>
                <a:lnTo>
                  <a:pt x="58610" y="257009"/>
                </a:lnTo>
                <a:lnTo>
                  <a:pt x="57632" y="255930"/>
                </a:lnTo>
                <a:lnTo>
                  <a:pt x="56642" y="254863"/>
                </a:lnTo>
                <a:lnTo>
                  <a:pt x="55664" y="253784"/>
                </a:lnTo>
                <a:lnTo>
                  <a:pt x="54686" y="252577"/>
                </a:lnTo>
                <a:lnTo>
                  <a:pt x="53708" y="251498"/>
                </a:lnTo>
                <a:lnTo>
                  <a:pt x="52730" y="250405"/>
                </a:lnTo>
                <a:lnTo>
                  <a:pt x="51739" y="249326"/>
                </a:lnTo>
                <a:lnTo>
                  <a:pt x="50761" y="248246"/>
                </a:lnTo>
                <a:lnTo>
                  <a:pt x="49771" y="247040"/>
                </a:lnTo>
                <a:lnTo>
                  <a:pt x="48793" y="245960"/>
                </a:lnTo>
                <a:lnTo>
                  <a:pt x="47815" y="244881"/>
                </a:lnTo>
                <a:lnTo>
                  <a:pt x="46837" y="243801"/>
                </a:lnTo>
                <a:lnTo>
                  <a:pt x="45847" y="242722"/>
                </a:lnTo>
                <a:lnTo>
                  <a:pt x="44869" y="241630"/>
                </a:lnTo>
                <a:lnTo>
                  <a:pt x="44018" y="240449"/>
                </a:lnTo>
                <a:lnTo>
                  <a:pt x="43040" y="239369"/>
                </a:lnTo>
                <a:lnTo>
                  <a:pt x="42062" y="238277"/>
                </a:lnTo>
                <a:lnTo>
                  <a:pt x="41084" y="237197"/>
                </a:lnTo>
                <a:lnTo>
                  <a:pt x="40233" y="236118"/>
                </a:lnTo>
                <a:lnTo>
                  <a:pt x="39255" y="234911"/>
                </a:lnTo>
                <a:lnTo>
                  <a:pt x="38417" y="233832"/>
                </a:lnTo>
                <a:lnTo>
                  <a:pt x="37439" y="232752"/>
                </a:lnTo>
                <a:lnTo>
                  <a:pt x="36588" y="231673"/>
                </a:lnTo>
                <a:lnTo>
                  <a:pt x="35610" y="230593"/>
                </a:lnTo>
                <a:lnTo>
                  <a:pt x="34772" y="229501"/>
                </a:lnTo>
                <a:lnTo>
                  <a:pt x="33921" y="228320"/>
                </a:lnTo>
                <a:lnTo>
                  <a:pt x="33083" y="227228"/>
                </a:lnTo>
                <a:lnTo>
                  <a:pt x="32258" y="226148"/>
                </a:lnTo>
                <a:lnTo>
                  <a:pt x="31407" y="225069"/>
                </a:lnTo>
                <a:lnTo>
                  <a:pt x="30568" y="223989"/>
                </a:lnTo>
                <a:lnTo>
                  <a:pt x="29718" y="222783"/>
                </a:lnTo>
                <a:lnTo>
                  <a:pt x="28879" y="221703"/>
                </a:lnTo>
                <a:lnTo>
                  <a:pt x="28041" y="220624"/>
                </a:lnTo>
                <a:lnTo>
                  <a:pt x="27343" y="219544"/>
                </a:lnTo>
                <a:lnTo>
                  <a:pt x="26492" y="218465"/>
                </a:lnTo>
                <a:lnTo>
                  <a:pt x="25654" y="217271"/>
                </a:lnTo>
                <a:lnTo>
                  <a:pt x="24955" y="216192"/>
                </a:lnTo>
                <a:lnTo>
                  <a:pt x="24117" y="215099"/>
                </a:lnTo>
                <a:lnTo>
                  <a:pt x="23406" y="214020"/>
                </a:lnTo>
                <a:lnTo>
                  <a:pt x="22567" y="212940"/>
                </a:lnTo>
                <a:lnTo>
                  <a:pt x="21869" y="211861"/>
                </a:lnTo>
                <a:lnTo>
                  <a:pt x="21031" y="210654"/>
                </a:lnTo>
                <a:lnTo>
                  <a:pt x="20320" y="209575"/>
                </a:lnTo>
                <a:lnTo>
                  <a:pt x="19481" y="208495"/>
                </a:lnTo>
                <a:lnTo>
                  <a:pt x="18783" y="207416"/>
                </a:lnTo>
                <a:lnTo>
                  <a:pt x="17945" y="206324"/>
                </a:lnTo>
                <a:lnTo>
                  <a:pt x="17246" y="205130"/>
                </a:lnTo>
                <a:lnTo>
                  <a:pt x="16535" y="204063"/>
                </a:lnTo>
                <a:lnTo>
                  <a:pt x="15697" y="202971"/>
                </a:lnTo>
                <a:lnTo>
                  <a:pt x="14998" y="201891"/>
                </a:lnTo>
                <a:lnTo>
                  <a:pt x="14300" y="200812"/>
                </a:lnTo>
                <a:lnTo>
                  <a:pt x="13449" y="199732"/>
                </a:lnTo>
                <a:lnTo>
                  <a:pt x="12750" y="198526"/>
                </a:lnTo>
                <a:lnTo>
                  <a:pt x="12052" y="197446"/>
                </a:lnTo>
                <a:lnTo>
                  <a:pt x="11353" y="196367"/>
                </a:lnTo>
                <a:lnTo>
                  <a:pt x="10515" y="195287"/>
                </a:lnTo>
                <a:lnTo>
                  <a:pt x="9804" y="194195"/>
                </a:lnTo>
                <a:lnTo>
                  <a:pt x="9105" y="193001"/>
                </a:lnTo>
                <a:lnTo>
                  <a:pt x="8407" y="191909"/>
                </a:lnTo>
                <a:lnTo>
                  <a:pt x="7708" y="190830"/>
                </a:lnTo>
                <a:lnTo>
                  <a:pt x="7137" y="189763"/>
                </a:lnTo>
                <a:lnTo>
                  <a:pt x="6438" y="188683"/>
                </a:lnTo>
                <a:lnTo>
                  <a:pt x="5740" y="187604"/>
                </a:lnTo>
                <a:lnTo>
                  <a:pt x="5181" y="186397"/>
                </a:lnTo>
                <a:lnTo>
                  <a:pt x="4622" y="185318"/>
                </a:lnTo>
                <a:lnTo>
                  <a:pt x="4064" y="184238"/>
                </a:lnTo>
                <a:lnTo>
                  <a:pt x="3492" y="183159"/>
                </a:lnTo>
                <a:lnTo>
                  <a:pt x="2933" y="182067"/>
                </a:lnTo>
                <a:lnTo>
                  <a:pt x="2514" y="180873"/>
                </a:lnTo>
                <a:lnTo>
                  <a:pt x="2095" y="179781"/>
                </a:lnTo>
                <a:lnTo>
                  <a:pt x="1663" y="178701"/>
                </a:lnTo>
                <a:lnTo>
                  <a:pt x="1244" y="177622"/>
                </a:lnTo>
                <a:lnTo>
                  <a:pt x="977" y="176542"/>
                </a:lnTo>
                <a:lnTo>
                  <a:pt x="685" y="175475"/>
                </a:lnTo>
                <a:lnTo>
                  <a:pt x="419" y="174269"/>
                </a:lnTo>
                <a:lnTo>
                  <a:pt x="266" y="173189"/>
                </a:lnTo>
                <a:lnTo>
                  <a:pt x="127" y="172110"/>
                </a:lnTo>
                <a:lnTo>
                  <a:pt x="0" y="171030"/>
                </a:lnTo>
                <a:lnTo>
                  <a:pt x="0" y="169938"/>
                </a:lnTo>
                <a:lnTo>
                  <a:pt x="127" y="168744"/>
                </a:lnTo>
                <a:lnTo>
                  <a:pt x="127" y="167652"/>
                </a:lnTo>
                <a:lnTo>
                  <a:pt x="419" y="166573"/>
                </a:lnTo>
                <a:lnTo>
                  <a:pt x="685" y="165493"/>
                </a:lnTo>
                <a:lnTo>
                  <a:pt x="977" y="164414"/>
                </a:lnTo>
                <a:lnTo>
                  <a:pt x="1397" y="163220"/>
                </a:lnTo>
                <a:lnTo>
                  <a:pt x="1816" y="162140"/>
                </a:lnTo>
                <a:lnTo>
                  <a:pt x="2374" y="161061"/>
                </a:lnTo>
                <a:lnTo>
                  <a:pt x="2933" y="159981"/>
                </a:lnTo>
                <a:lnTo>
                  <a:pt x="3771" y="158889"/>
                </a:lnTo>
                <a:lnTo>
                  <a:pt x="4470" y="157810"/>
                </a:lnTo>
                <a:lnTo>
                  <a:pt x="5461" y="156603"/>
                </a:lnTo>
                <a:lnTo>
                  <a:pt x="6438" y="155524"/>
                </a:lnTo>
                <a:lnTo>
                  <a:pt x="7429" y="154444"/>
                </a:lnTo>
                <a:lnTo>
                  <a:pt x="8534" y="153365"/>
                </a:lnTo>
                <a:lnTo>
                  <a:pt x="9804" y="152285"/>
                </a:lnTo>
                <a:lnTo>
                  <a:pt x="11074" y="151091"/>
                </a:lnTo>
                <a:lnTo>
                  <a:pt x="18923" y="145681"/>
                </a:lnTo>
                <a:lnTo>
                  <a:pt x="20739" y="144475"/>
                </a:lnTo>
                <a:lnTo>
                  <a:pt x="22720" y="143395"/>
                </a:lnTo>
                <a:lnTo>
                  <a:pt x="24676" y="142316"/>
                </a:lnTo>
                <a:lnTo>
                  <a:pt x="26631" y="141236"/>
                </a:lnTo>
                <a:lnTo>
                  <a:pt x="28879" y="140157"/>
                </a:lnTo>
                <a:lnTo>
                  <a:pt x="30988" y="138963"/>
                </a:lnTo>
                <a:lnTo>
                  <a:pt x="33362" y="137883"/>
                </a:lnTo>
                <a:lnTo>
                  <a:pt x="35610" y="136804"/>
                </a:lnTo>
                <a:lnTo>
                  <a:pt x="37998" y="135724"/>
                </a:lnTo>
                <a:lnTo>
                  <a:pt x="40525" y="134632"/>
                </a:lnTo>
                <a:lnTo>
                  <a:pt x="43040" y="133553"/>
                </a:lnTo>
                <a:lnTo>
                  <a:pt x="45567" y="132346"/>
                </a:lnTo>
                <a:lnTo>
                  <a:pt x="48234" y="131267"/>
                </a:lnTo>
                <a:lnTo>
                  <a:pt x="50901" y="130187"/>
                </a:lnTo>
                <a:lnTo>
                  <a:pt x="53708" y="129108"/>
                </a:lnTo>
                <a:lnTo>
                  <a:pt x="56515" y="128028"/>
                </a:lnTo>
                <a:lnTo>
                  <a:pt x="59309" y="126822"/>
                </a:lnTo>
                <a:lnTo>
                  <a:pt x="62115" y="125742"/>
                </a:lnTo>
                <a:lnTo>
                  <a:pt x="64922" y="124675"/>
                </a:lnTo>
                <a:lnTo>
                  <a:pt x="67868" y="123583"/>
                </a:lnTo>
                <a:lnTo>
                  <a:pt x="70815" y="122504"/>
                </a:lnTo>
                <a:lnTo>
                  <a:pt x="73761" y="121424"/>
                </a:lnTo>
                <a:lnTo>
                  <a:pt x="76708" y="120218"/>
                </a:lnTo>
                <a:lnTo>
                  <a:pt x="79654" y="119138"/>
                </a:lnTo>
                <a:lnTo>
                  <a:pt x="82588" y="118059"/>
                </a:lnTo>
                <a:lnTo>
                  <a:pt x="85686" y="116979"/>
                </a:lnTo>
                <a:lnTo>
                  <a:pt x="88620" y="115900"/>
                </a:lnTo>
                <a:lnTo>
                  <a:pt x="91567" y="114693"/>
                </a:lnTo>
                <a:lnTo>
                  <a:pt x="94665" y="113614"/>
                </a:lnTo>
                <a:lnTo>
                  <a:pt x="97599" y="112534"/>
                </a:lnTo>
                <a:lnTo>
                  <a:pt x="100558" y="111455"/>
                </a:lnTo>
                <a:lnTo>
                  <a:pt x="103492" y="110375"/>
                </a:lnTo>
                <a:lnTo>
                  <a:pt x="106438" y="109296"/>
                </a:lnTo>
                <a:lnTo>
                  <a:pt x="109245" y="108089"/>
                </a:lnTo>
                <a:lnTo>
                  <a:pt x="112191" y="107010"/>
                </a:lnTo>
                <a:lnTo>
                  <a:pt x="114985" y="105930"/>
                </a:lnTo>
                <a:lnTo>
                  <a:pt x="117805" y="104851"/>
                </a:lnTo>
                <a:lnTo>
                  <a:pt x="120611" y="103771"/>
                </a:lnTo>
                <a:lnTo>
                  <a:pt x="123405" y="102565"/>
                </a:lnTo>
                <a:lnTo>
                  <a:pt x="126072" y="101485"/>
                </a:lnTo>
                <a:lnTo>
                  <a:pt x="128739" y="100406"/>
                </a:lnTo>
                <a:lnTo>
                  <a:pt x="131406" y="99313"/>
                </a:lnTo>
                <a:lnTo>
                  <a:pt x="133921" y="98234"/>
                </a:lnTo>
                <a:lnTo>
                  <a:pt x="136461" y="97040"/>
                </a:lnTo>
                <a:lnTo>
                  <a:pt x="138976" y="95961"/>
                </a:lnTo>
                <a:lnTo>
                  <a:pt x="141351" y="94881"/>
                </a:lnTo>
                <a:lnTo>
                  <a:pt x="143751" y="93802"/>
                </a:lnTo>
                <a:lnTo>
                  <a:pt x="146126" y="92722"/>
                </a:lnTo>
                <a:lnTo>
                  <a:pt x="148374" y="91643"/>
                </a:lnTo>
                <a:lnTo>
                  <a:pt x="150622" y="90436"/>
                </a:lnTo>
                <a:lnTo>
                  <a:pt x="152869" y="89357"/>
                </a:lnTo>
                <a:lnTo>
                  <a:pt x="154965" y="88264"/>
                </a:lnTo>
                <a:lnTo>
                  <a:pt x="157073" y="87185"/>
                </a:lnTo>
                <a:lnTo>
                  <a:pt x="159181" y="86105"/>
                </a:lnTo>
                <a:lnTo>
                  <a:pt x="161137" y="84912"/>
                </a:lnTo>
                <a:lnTo>
                  <a:pt x="162966" y="83832"/>
                </a:lnTo>
                <a:lnTo>
                  <a:pt x="164922" y="82753"/>
                </a:lnTo>
                <a:lnTo>
                  <a:pt x="166611" y="81673"/>
                </a:lnTo>
                <a:lnTo>
                  <a:pt x="168427" y="80594"/>
                </a:lnTo>
                <a:lnTo>
                  <a:pt x="170116" y="79514"/>
                </a:lnTo>
                <a:lnTo>
                  <a:pt x="171792" y="78308"/>
                </a:lnTo>
                <a:lnTo>
                  <a:pt x="173342" y="77228"/>
                </a:lnTo>
                <a:lnTo>
                  <a:pt x="174879" y="76136"/>
                </a:lnTo>
                <a:lnTo>
                  <a:pt x="176276" y="75056"/>
                </a:lnTo>
                <a:lnTo>
                  <a:pt x="177825" y="73977"/>
                </a:lnTo>
                <a:lnTo>
                  <a:pt x="179082" y="72783"/>
                </a:lnTo>
                <a:lnTo>
                  <a:pt x="180479" y="71704"/>
                </a:lnTo>
                <a:lnTo>
                  <a:pt x="181749" y="70624"/>
                </a:lnTo>
                <a:lnTo>
                  <a:pt x="191147" y="60655"/>
                </a:lnTo>
                <a:lnTo>
                  <a:pt x="191998" y="59575"/>
                </a:lnTo>
                <a:lnTo>
                  <a:pt x="192836" y="58496"/>
                </a:lnTo>
                <a:lnTo>
                  <a:pt x="193535" y="57416"/>
                </a:lnTo>
                <a:lnTo>
                  <a:pt x="194233" y="56337"/>
                </a:lnTo>
                <a:lnTo>
                  <a:pt x="194932" y="55244"/>
                </a:lnTo>
                <a:lnTo>
                  <a:pt x="195643" y="54051"/>
                </a:lnTo>
                <a:lnTo>
                  <a:pt x="196202" y="52958"/>
                </a:lnTo>
                <a:lnTo>
                  <a:pt x="196761" y="51879"/>
                </a:lnTo>
                <a:lnTo>
                  <a:pt x="197319" y="50799"/>
                </a:lnTo>
                <a:lnTo>
                  <a:pt x="197891" y="49720"/>
                </a:lnTo>
                <a:lnTo>
                  <a:pt x="198450" y="48513"/>
                </a:lnTo>
                <a:lnTo>
                  <a:pt x="198869" y="47434"/>
                </a:lnTo>
                <a:lnTo>
                  <a:pt x="199288" y="46367"/>
                </a:lnTo>
                <a:lnTo>
                  <a:pt x="199707" y="45288"/>
                </a:lnTo>
                <a:lnTo>
                  <a:pt x="200126" y="44208"/>
                </a:lnTo>
                <a:lnTo>
                  <a:pt x="200558" y="43002"/>
                </a:lnTo>
                <a:lnTo>
                  <a:pt x="200825" y="41922"/>
                </a:lnTo>
                <a:lnTo>
                  <a:pt x="201244" y="40830"/>
                </a:lnTo>
                <a:lnTo>
                  <a:pt x="201536" y="39750"/>
                </a:lnTo>
                <a:lnTo>
                  <a:pt x="201803" y="38671"/>
                </a:lnTo>
                <a:lnTo>
                  <a:pt x="202095" y="37591"/>
                </a:lnTo>
                <a:lnTo>
                  <a:pt x="202374" y="36385"/>
                </a:lnTo>
                <a:lnTo>
                  <a:pt x="202653" y="35305"/>
                </a:lnTo>
                <a:lnTo>
                  <a:pt x="202780" y="34226"/>
                </a:lnTo>
                <a:lnTo>
                  <a:pt x="203073" y="33146"/>
                </a:lnTo>
                <a:lnTo>
                  <a:pt x="203212" y="32080"/>
                </a:lnTo>
                <a:lnTo>
                  <a:pt x="203492" y="30873"/>
                </a:lnTo>
                <a:lnTo>
                  <a:pt x="203631" y="29794"/>
                </a:lnTo>
                <a:lnTo>
                  <a:pt x="203771" y="28701"/>
                </a:lnTo>
                <a:lnTo>
                  <a:pt x="203911" y="27622"/>
                </a:lnTo>
                <a:lnTo>
                  <a:pt x="204050" y="26542"/>
                </a:lnTo>
                <a:lnTo>
                  <a:pt x="204203" y="25463"/>
                </a:lnTo>
                <a:lnTo>
                  <a:pt x="204330" y="24256"/>
                </a:lnTo>
                <a:lnTo>
                  <a:pt x="204470" y="23177"/>
                </a:lnTo>
                <a:lnTo>
                  <a:pt x="204609" y="22097"/>
                </a:lnTo>
                <a:lnTo>
                  <a:pt x="204609" y="21018"/>
                </a:lnTo>
                <a:lnTo>
                  <a:pt x="204762" y="19938"/>
                </a:lnTo>
                <a:lnTo>
                  <a:pt x="204762" y="18732"/>
                </a:lnTo>
                <a:lnTo>
                  <a:pt x="204889" y="17652"/>
                </a:lnTo>
                <a:lnTo>
                  <a:pt x="204889" y="16573"/>
                </a:lnTo>
                <a:lnTo>
                  <a:pt x="205028" y="15493"/>
                </a:lnTo>
                <a:lnTo>
                  <a:pt x="205028" y="14414"/>
                </a:lnTo>
                <a:lnTo>
                  <a:pt x="205181" y="13334"/>
                </a:lnTo>
                <a:lnTo>
                  <a:pt x="205181" y="12128"/>
                </a:lnTo>
                <a:lnTo>
                  <a:pt x="205181" y="11048"/>
                </a:lnTo>
                <a:lnTo>
                  <a:pt x="205320" y="9969"/>
                </a:lnTo>
                <a:lnTo>
                  <a:pt x="205320" y="8889"/>
                </a:lnTo>
                <a:lnTo>
                  <a:pt x="205320" y="7810"/>
                </a:lnTo>
                <a:lnTo>
                  <a:pt x="205447" y="6603"/>
                </a:lnTo>
                <a:lnTo>
                  <a:pt x="205447" y="1206"/>
                </a:lnTo>
                <a:lnTo>
                  <a:pt x="205600" y="0"/>
                </a:lnTo>
                <a:lnTo>
                  <a:pt x="205867" y="0"/>
                </a:lnTo>
                <a:lnTo>
                  <a:pt x="205867" y="1206"/>
                </a:lnTo>
                <a:lnTo>
                  <a:pt x="205867" y="2285"/>
                </a:lnTo>
                <a:lnTo>
                  <a:pt x="206019" y="3365"/>
                </a:lnTo>
                <a:lnTo>
                  <a:pt x="206019" y="4444"/>
                </a:lnTo>
                <a:lnTo>
                  <a:pt x="206019" y="5524"/>
                </a:lnTo>
                <a:lnTo>
                  <a:pt x="206019" y="6603"/>
                </a:lnTo>
                <a:lnTo>
                  <a:pt x="206019" y="7810"/>
                </a:lnTo>
                <a:lnTo>
                  <a:pt x="206159" y="8889"/>
                </a:lnTo>
                <a:lnTo>
                  <a:pt x="206159" y="9969"/>
                </a:lnTo>
                <a:lnTo>
                  <a:pt x="206159" y="11048"/>
                </a:lnTo>
                <a:lnTo>
                  <a:pt x="206298" y="12128"/>
                </a:lnTo>
                <a:lnTo>
                  <a:pt x="206298" y="13334"/>
                </a:lnTo>
                <a:lnTo>
                  <a:pt x="206298" y="14414"/>
                </a:lnTo>
                <a:lnTo>
                  <a:pt x="206438" y="15493"/>
                </a:lnTo>
                <a:lnTo>
                  <a:pt x="206438" y="16573"/>
                </a:lnTo>
                <a:lnTo>
                  <a:pt x="206578" y="17652"/>
                </a:lnTo>
                <a:lnTo>
                  <a:pt x="206578" y="18732"/>
                </a:lnTo>
                <a:lnTo>
                  <a:pt x="206717" y="19938"/>
                </a:lnTo>
                <a:lnTo>
                  <a:pt x="206857" y="21018"/>
                </a:lnTo>
                <a:lnTo>
                  <a:pt x="206857" y="22097"/>
                </a:lnTo>
                <a:lnTo>
                  <a:pt x="206997" y="23177"/>
                </a:lnTo>
                <a:lnTo>
                  <a:pt x="207137" y="24256"/>
                </a:lnTo>
                <a:lnTo>
                  <a:pt x="207276" y="25463"/>
                </a:lnTo>
                <a:lnTo>
                  <a:pt x="207429" y="26542"/>
                </a:lnTo>
                <a:lnTo>
                  <a:pt x="207556" y="27622"/>
                </a:lnTo>
                <a:lnTo>
                  <a:pt x="207695" y="28701"/>
                </a:lnTo>
                <a:lnTo>
                  <a:pt x="207848" y="29794"/>
                </a:lnTo>
                <a:lnTo>
                  <a:pt x="207975" y="30873"/>
                </a:lnTo>
                <a:lnTo>
                  <a:pt x="208114" y="32080"/>
                </a:lnTo>
                <a:lnTo>
                  <a:pt x="208407" y="33146"/>
                </a:lnTo>
                <a:lnTo>
                  <a:pt x="208534" y="34226"/>
                </a:lnTo>
                <a:lnTo>
                  <a:pt x="208826" y="35305"/>
                </a:lnTo>
                <a:lnTo>
                  <a:pt x="209092" y="36385"/>
                </a:lnTo>
                <a:lnTo>
                  <a:pt x="209384" y="37591"/>
                </a:lnTo>
                <a:lnTo>
                  <a:pt x="209664" y="38671"/>
                </a:lnTo>
                <a:lnTo>
                  <a:pt x="209943" y="39750"/>
                </a:lnTo>
                <a:lnTo>
                  <a:pt x="210223" y="40830"/>
                </a:lnTo>
                <a:lnTo>
                  <a:pt x="210502" y="41922"/>
                </a:lnTo>
                <a:lnTo>
                  <a:pt x="210921" y="43002"/>
                </a:lnTo>
                <a:lnTo>
                  <a:pt x="211340" y="44208"/>
                </a:lnTo>
                <a:lnTo>
                  <a:pt x="211632" y="45288"/>
                </a:lnTo>
                <a:lnTo>
                  <a:pt x="212051" y="46367"/>
                </a:lnTo>
                <a:lnTo>
                  <a:pt x="212610" y="47434"/>
                </a:lnTo>
                <a:lnTo>
                  <a:pt x="213029" y="48513"/>
                </a:lnTo>
                <a:lnTo>
                  <a:pt x="213588" y="49720"/>
                </a:lnTo>
                <a:lnTo>
                  <a:pt x="214007" y="50799"/>
                </a:lnTo>
                <a:lnTo>
                  <a:pt x="214566" y="51879"/>
                </a:lnTo>
                <a:lnTo>
                  <a:pt x="215277" y="52958"/>
                </a:lnTo>
                <a:lnTo>
                  <a:pt x="215836" y="54051"/>
                </a:lnTo>
                <a:lnTo>
                  <a:pt x="216535" y="55244"/>
                </a:lnTo>
                <a:lnTo>
                  <a:pt x="217233" y="56337"/>
                </a:lnTo>
                <a:lnTo>
                  <a:pt x="217944" y="57416"/>
                </a:lnTo>
                <a:lnTo>
                  <a:pt x="218630" y="58496"/>
                </a:lnTo>
                <a:lnTo>
                  <a:pt x="219481" y="59575"/>
                </a:lnTo>
                <a:lnTo>
                  <a:pt x="220319" y="60655"/>
                </a:lnTo>
                <a:lnTo>
                  <a:pt x="221170" y="61848"/>
                </a:lnTo>
                <a:lnTo>
                  <a:pt x="222008" y="62928"/>
                </a:lnTo>
                <a:lnTo>
                  <a:pt x="222986" y="64007"/>
                </a:lnTo>
                <a:lnTo>
                  <a:pt x="223964" y="65100"/>
                </a:lnTo>
                <a:lnTo>
                  <a:pt x="225082" y="66179"/>
                </a:lnTo>
                <a:lnTo>
                  <a:pt x="226212" y="67386"/>
                </a:lnTo>
                <a:lnTo>
                  <a:pt x="227330" y="68465"/>
                </a:lnTo>
                <a:lnTo>
                  <a:pt x="228460" y="69545"/>
                </a:lnTo>
                <a:lnTo>
                  <a:pt x="229717" y="70624"/>
                </a:lnTo>
                <a:lnTo>
                  <a:pt x="230974" y="71704"/>
                </a:lnTo>
                <a:lnTo>
                  <a:pt x="232244" y="72783"/>
                </a:lnTo>
                <a:lnTo>
                  <a:pt x="233641" y="73977"/>
                </a:lnTo>
                <a:lnTo>
                  <a:pt x="235038" y="75056"/>
                </a:lnTo>
                <a:lnTo>
                  <a:pt x="236588" y="76136"/>
                </a:lnTo>
                <a:lnTo>
                  <a:pt x="238137" y="77228"/>
                </a:lnTo>
                <a:lnTo>
                  <a:pt x="239687" y="78308"/>
                </a:lnTo>
                <a:lnTo>
                  <a:pt x="241350" y="79514"/>
                </a:lnTo>
                <a:lnTo>
                  <a:pt x="243039" y="80594"/>
                </a:lnTo>
                <a:lnTo>
                  <a:pt x="244729" y="81673"/>
                </a:lnTo>
                <a:lnTo>
                  <a:pt x="246557" y="82753"/>
                </a:lnTo>
                <a:lnTo>
                  <a:pt x="248513" y="83832"/>
                </a:lnTo>
                <a:lnTo>
                  <a:pt x="250329" y="84912"/>
                </a:lnTo>
                <a:lnTo>
                  <a:pt x="252298" y="86105"/>
                </a:lnTo>
                <a:lnTo>
                  <a:pt x="254406" y="87185"/>
                </a:lnTo>
                <a:lnTo>
                  <a:pt x="256514" y="88264"/>
                </a:lnTo>
                <a:lnTo>
                  <a:pt x="258610" y="89357"/>
                </a:lnTo>
                <a:lnTo>
                  <a:pt x="260718" y="90436"/>
                </a:lnTo>
                <a:lnTo>
                  <a:pt x="262966" y="91643"/>
                </a:lnTo>
                <a:lnTo>
                  <a:pt x="265341" y="92722"/>
                </a:lnTo>
                <a:lnTo>
                  <a:pt x="267589" y="93802"/>
                </a:lnTo>
                <a:lnTo>
                  <a:pt x="269963" y="94881"/>
                </a:lnTo>
                <a:lnTo>
                  <a:pt x="272503" y="95961"/>
                </a:lnTo>
                <a:lnTo>
                  <a:pt x="275018" y="97040"/>
                </a:lnTo>
                <a:lnTo>
                  <a:pt x="277545" y="98234"/>
                </a:lnTo>
                <a:lnTo>
                  <a:pt x="280060" y="99313"/>
                </a:lnTo>
                <a:lnTo>
                  <a:pt x="282727" y="100406"/>
                </a:lnTo>
                <a:lnTo>
                  <a:pt x="285394" y="101485"/>
                </a:lnTo>
                <a:lnTo>
                  <a:pt x="288061" y="102565"/>
                </a:lnTo>
                <a:lnTo>
                  <a:pt x="290868" y="103771"/>
                </a:lnTo>
                <a:lnTo>
                  <a:pt x="293674" y="104851"/>
                </a:lnTo>
                <a:lnTo>
                  <a:pt x="296468" y="105930"/>
                </a:lnTo>
                <a:lnTo>
                  <a:pt x="299288" y="107010"/>
                </a:lnTo>
                <a:lnTo>
                  <a:pt x="302221" y="108089"/>
                </a:lnTo>
                <a:lnTo>
                  <a:pt x="305028" y="109296"/>
                </a:lnTo>
                <a:lnTo>
                  <a:pt x="307987" y="110375"/>
                </a:lnTo>
                <a:lnTo>
                  <a:pt x="310921" y="111455"/>
                </a:lnTo>
                <a:lnTo>
                  <a:pt x="313867" y="112534"/>
                </a:lnTo>
                <a:lnTo>
                  <a:pt x="316814" y="113614"/>
                </a:lnTo>
                <a:lnTo>
                  <a:pt x="319760" y="114693"/>
                </a:lnTo>
                <a:lnTo>
                  <a:pt x="322834" y="115900"/>
                </a:lnTo>
                <a:lnTo>
                  <a:pt x="325793" y="116979"/>
                </a:lnTo>
                <a:lnTo>
                  <a:pt x="328726" y="118059"/>
                </a:lnTo>
                <a:lnTo>
                  <a:pt x="331812" y="119138"/>
                </a:lnTo>
                <a:lnTo>
                  <a:pt x="334772" y="120218"/>
                </a:lnTo>
                <a:lnTo>
                  <a:pt x="337705" y="121424"/>
                </a:lnTo>
                <a:lnTo>
                  <a:pt x="340664" y="122504"/>
                </a:lnTo>
                <a:lnTo>
                  <a:pt x="343598" y="123583"/>
                </a:lnTo>
                <a:lnTo>
                  <a:pt x="346405" y="124675"/>
                </a:lnTo>
                <a:lnTo>
                  <a:pt x="349351" y="125742"/>
                </a:lnTo>
                <a:lnTo>
                  <a:pt x="352158" y="126822"/>
                </a:lnTo>
                <a:lnTo>
                  <a:pt x="354965" y="128028"/>
                </a:lnTo>
                <a:lnTo>
                  <a:pt x="357759" y="129108"/>
                </a:lnTo>
                <a:lnTo>
                  <a:pt x="360565" y="130187"/>
                </a:lnTo>
                <a:lnTo>
                  <a:pt x="363232" y="131267"/>
                </a:lnTo>
                <a:lnTo>
                  <a:pt x="365760" y="132346"/>
                </a:lnTo>
                <a:lnTo>
                  <a:pt x="368427" y="133553"/>
                </a:lnTo>
                <a:lnTo>
                  <a:pt x="370954" y="134632"/>
                </a:lnTo>
                <a:lnTo>
                  <a:pt x="373329" y="135724"/>
                </a:lnTo>
                <a:lnTo>
                  <a:pt x="375856" y="136804"/>
                </a:lnTo>
                <a:lnTo>
                  <a:pt x="378104" y="137883"/>
                </a:lnTo>
                <a:lnTo>
                  <a:pt x="380352" y="138963"/>
                </a:lnTo>
                <a:lnTo>
                  <a:pt x="382600" y="140157"/>
                </a:lnTo>
                <a:lnTo>
                  <a:pt x="384695" y="141236"/>
                </a:lnTo>
                <a:lnTo>
                  <a:pt x="386803" y="142316"/>
                </a:lnTo>
                <a:lnTo>
                  <a:pt x="388759" y="143395"/>
                </a:lnTo>
                <a:lnTo>
                  <a:pt x="390728" y="144475"/>
                </a:lnTo>
                <a:lnTo>
                  <a:pt x="392557" y="145681"/>
                </a:lnTo>
                <a:lnTo>
                  <a:pt x="394233" y="146761"/>
                </a:lnTo>
                <a:lnTo>
                  <a:pt x="395909" y="147853"/>
                </a:lnTo>
                <a:lnTo>
                  <a:pt x="397446" y="148932"/>
                </a:lnTo>
                <a:lnTo>
                  <a:pt x="399008" y="150012"/>
                </a:lnTo>
                <a:lnTo>
                  <a:pt x="400405" y="151091"/>
                </a:lnTo>
                <a:lnTo>
                  <a:pt x="401662" y="152285"/>
                </a:lnTo>
                <a:lnTo>
                  <a:pt x="402920" y="153365"/>
                </a:lnTo>
                <a:lnTo>
                  <a:pt x="404050" y="154444"/>
                </a:lnTo>
                <a:lnTo>
                  <a:pt x="405028" y="155524"/>
                </a:lnTo>
                <a:lnTo>
                  <a:pt x="406006" y="156603"/>
                </a:lnTo>
                <a:lnTo>
                  <a:pt x="406857" y="157810"/>
                </a:lnTo>
                <a:lnTo>
                  <a:pt x="410781" y="165493"/>
                </a:lnTo>
                <a:lnTo>
                  <a:pt x="411060" y="166573"/>
                </a:lnTo>
                <a:lnTo>
                  <a:pt x="411200" y="167652"/>
                </a:lnTo>
                <a:lnTo>
                  <a:pt x="411340" y="168744"/>
                </a:lnTo>
                <a:lnTo>
                  <a:pt x="411480" y="169938"/>
                </a:lnTo>
                <a:lnTo>
                  <a:pt x="411480" y="171030"/>
                </a:lnTo>
                <a:lnTo>
                  <a:pt x="410502" y="176542"/>
                </a:lnTo>
                <a:lnTo>
                  <a:pt x="410222" y="177622"/>
                </a:lnTo>
                <a:lnTo>
                  <a:pt x="409803" y="178701"/>
                </a:lnTo>
                <a:lnTo>
                  <a:pt x="409384" y="179781"/>
                </a:lnTo>
                <a:lnTo>
                  <a:pt x="408965" y="180873"/>
                </a:lnTo>
                <a:lnTo>
                  <a:pt x="408533" y="182067"/>
                </a:lnTo>
                <a:lnTo>
                  <a:pt x="407987" y="183159"/>
                </a:lnTo>
                <a:lnTo>
                  <a:pt x="407416" y="184238"/>
                </a:lnTo>
                <a:lnTo>
                  <a:pt x="406857" y="185318"/>
                </a:lnTo>
                <a:lnTo>
                  <a:pt x="406298" y="186397"/>
                </a:lnTo>
                <a:lnTo>
                  <a:pt x="405587" y="187604"/>
                </a:lnTo>
                <a:lnTo>
                  <a:pt x="405028" y="188683"/>
                </a:lnTo>
                <a:lnTo>
                  <a:pt x="404329" y="189763"/>
                </a:lnTo>
                <a:lnTo>
                  <a:pt x="403631" y="190830"/>
                </a:lnTo>
                <a:lnTo>
                  <a:pt x="402920" y="191909"/>
                </a:lnTo>
                <a:lnTo>
                  <a:pt x="402361" y="193001"/>
                </a:lnTo>
                <a:lnTo>
                  <a:pt x="401662" y="194195"/>
                </a:lnTo>
                <a:lnTo>
                  <a:pt x="400824" y="195287"/>
                </a:lnTo>
                <a:lnTo>
                  <a:pt x="400113" y="196367"/>
                </a:lnTo>
                <a:lnTo>
                  <a:pt x="399427" y="197446"/>
                </a:lnTo>
                <a:lnTo>
                  <a:pt x="398716" y="198526"/>
                </a:lnTo>
                <a:lnTo>
                  <a:pt x="398018" y="199732"/>
                </a:lnTo>
                <a:lnTo>
                  <a:pt x="397179" y="200812"/>
                </a:lnTo>
                <a:lnTo>
                  <a:pt x="396468" y="201891"/>
                </a:lnTo>
                <a:lnTo>
                  <a:pt x="395782" y="202971"/>
                </a:lnTo>
                <a:lnTo>
                  <a:pt x="394931" y="204063"/>
                </a:lnTo>
                <a:lnTo>
                  <a:pt x="394233" y="205130"/>
                </a:lnTo>
                <a:lnTo>
                  <a:pt x="393395" y="206324"/>
                </a:lnTo>
                <a:lnTo>
                  <a:pt x="392684" y="207416"/>
                </a:lnTo>
                <a:lnTo>
                  <a:pt x="391985" y="208495"/>
                </a:lnTo>
                <a:lnTo>
                  <a:pt x="391147" y="209575"/>
                </a:lnTo>
                <a:lnTo>
                  <a:pt x="390448" y="210654"/>
                </a:lnTo>
                <a:lnTo>
                  <a:pt x="389597" y="211861"/>
                </a:lnTo>
                <a:lnTo>
                  <a:pt x="388912" y="212940"/>
                </a:lnTo>
                <a:lnTo>
                  <a:pt x="388061" y="214020"/>
                </a:lnTo>
                <a:lnTo>
                  <a:pt x="387362" y="215099"/>
                </a:lnTo>
                <a:lnTo>
                  <a:pt x="386511" y="216192"/>
                </a:lnTo>
                <a:lnTo>
                  <a:pt x="385813" y="217271"/>
                </a:lnTo>
                <a:lnTo>
                  <a:pt x="384975" y="218465"/>
                </a:lnTo>
                <a:lnTo>
                  <a:pt x="384136" y="219544"/>
                </a:lnTo>
                <a:lnTo>
                  <a:pt x="383286" y="220624"/>
                </a:lnTo>
                <a:lnTo>
                  <a:pt x="382600" y="221703"/>
                </a:lnTo>
                <a:lnTo>
                  <a:pt x="381749" y="222783"/>
                </a:lnTo>
                <a:lnTo>
                  <a:pt x="380911" y="223989"/>
                </a:lnTo>
                <a:lnTo>
                  <a:pt x="380060" y="225069"/>
                </a:lnTo>
                <a:lnTo>
                  <a:pt x="379222" y="226148"/>
                </a:lnTo>
                <a:lnTo>
                  <a:pt x="378383" y="227228"/>
                </a:lnTo>
                <a:lnTo>
                  <a:pt x="377545" y="228320"/>
                </a:lnTo>
                <a:lnTo>
                  <a:pt x="376707" y="229501"/>
                </a:lnTo>
                <a:lnTo>
                  <a:pt x="375729" y="230593"/>
                </a:lnTo>
                <a:lnTo>
                  <a:pt x="374878" y="231673"/>
                </a:lnTo>
                <a:lnTo>
                  <a:pt x="374040" y="232752"/>
                </a:lnTo>
                <a:lnTo>
                  <a:pt x="373062" y="233832"/>
                </a:lnTo>
                <a:lnTo>
                  <a:pt x="372211" y="234911"/>
                </a:lnTo>
                <a:lnTo>
                  <a:pt x="371233" y="236118"/>
                </a:lnTo>
                <a:lnTo>
                  <a:pt x="370255" y="237197"/>
                </a:lnTo>
                <a:lnTo>
                  <a:pt x="369404" y="238277"/>
                </a:lnTo>
                <a:lnTo>
                  <a:pt x="368427" y="239369"/>
                </a:lnTo>
                <a:lnTo>
                  <a:pt x="367436" y="240449"/>
                </a:lnTo>
                <a:lnTo>
                  <a:pt x="366458" y="241630"/>
                </a:lnTo>
                <a:lnTo>
                  <a:pt x="365620" y="242722"/>
                </a:lnTo>
                <a:lnTo>
                  <a:pt x="364629" y="243801"/>
                </a:lnTo>
                <a:lnTo>
                  <a:pt x="363651" y="244881"/>
                </a:lnTo>
                <a:lnTo>
                  <a:pt x="362673" y="245960"/>
                </a:lnTo>
                <a:lnTo>
                  <a:pt x="361696" y="247040"/>
                </a:lnTo>
                <a:lnTo>
                  <a:pt x="360718" y="248246"/>
                </a:lnTo>
                <a:lnTo>
                  <a:pt x="359740" y="249326"/>
                </a:lnTo>
                <a:lnTo>
                  <a:pt x="358749" y="250405"/>
                </a:lnTo>
                <a:lnTo>
                  <a:pt x="357759" y="251498"/>
                </a:lnTo>
                <a:lnTo>
                  <a:pt x="356781" y="252577"/>
                </a:lnTo>
                <a:lnTo>
                  <a:pt x="355803" y="253784"/>
                </a:lnTo>
                <a:lnTo>
                  <a:pt x="354825" y="254863"/>
                </a:lnTo>
                <a:lnTo>
                  <a:pt x="353847" y="255930"/>
                </a:lnTo>
                <a:lnTo>
                  <a:pt x="352856" y="257009"/>
                </a:lnTo>
                <a:lnTo>
                  <a:pt x="351878" y="258089"/>
                </a:lnTo>
                <a:lnTo>
                  <a:pt x="351028" y="259168"/>
                </a:lnTo>
                <a:lnTo>
                  <a:pt x="350050" y="260375"/>
                </a:lnTo>
                <a:lnTo>
                  <a:pt x="349072" y="261454"/>
                </a:lnTo>
                <a:lnTo>
                  <a:pt x="348221" y="262534"/>
                </a:lnTo>
                <a:lnTo>
                  <a:pt x="347243" y="263626"/>
                </a:lnTo>
                <a:lnTo>
                  <a:pt x="346405" y="264706"/>
                </a:lnTo>
                <a:lnTo>
                  <a:pt x="345427" y="265912"/>
                </a:lnTo>
                <a:lnTo>
                  <a:pt x="344576" y="266992"/>
                </a:lnTo>
                <a:lnTo>
                  <a:pt x="343738" y="268071"/>
                </a:lnTo>
                <a:lnTo>
                  <a:pt x="342912" y="269151"/>
                </a:lnTo>
                <a:lnTo>
                  <a:pt x="342061" y="270217"/>
                </a:lnTo>
                <a:lnTo>
                  <a:pt x="341223" y="271297"/>
                </a:lnTo>
                <a:lnTo>
                  <a:pt x="340372" y="272503"/>
                </a:lnTo>
                <a:lnTo>
                  <a:pt x="339674" y="273583"/>
                </a:lnTo>
                <a:lnTo>
                  <a:pt x="338836" y="274662"/>
                </a:lnTo>
                <a:lnTo>
                  <a:pt x="338137" y="275755"/>
                </a:lnTo>
                <a:lnTo>
                  <a:pt x="337286" y="276834"/>
                </a:lnTo>
                <a:lnTo>
                  <a:pt x="336588" y="278041"/>
                </a:lnTo>
                <a:lnTo>
                  <a:pt x="335889" y="279120"/>
                </a:lnTo>
                <a:lnTo>
                  <a:pt x="335191" y="280200"/>
                </a:lnTo>
                <a:lnTo>
                  <a:pt x="334479" y="281279"/>
                </a:lnTo>
                <a:lnTo>
                  <a:pt x="333781" y="282359"/>
                </a:lnTo>
                <a:lnTo>
                  <a:pt x="333082" y="283438"/>
                </a:lnTo>
                <a:lnTo>
                  <a:pt x="332524" y="284632"/>
                </a:lnTo>
                <a:lnTo>
                  <a:pt x="331812" y="285711"/>
                </a:lnTo>
                <a:lnTo>
                  <a:pt x="331266" y="286804"/>
                </a:lnTo>
                <a:lnTo>
                  <a:pt x="330708" y="287883"/>
                </a:lnTo>
                <a:lnTo>
                  <a:pt x="329996" y="288963"/>
                </a:lnTo>
                <a:lnTo>
                  <a:pt x="329438" y="290169"/>
                </a:lnTo>
                <a:lnTo>
                  <a:pt x="328879" y="291249"/>
                </a:lnTo>
                <a:lnTo>
                  <a:pt x="328307" y="292328"/>
                </a:lnTo>
                <a:lnTo>
                  <a:pt x="327901" y="293408"/>
                </a:lnTo>
                <a:lnTo>
                  <a:pt x="327329" y="294487"/>
                </a:lnTo>
                <a:lnTo>
                  <a:pt x="326771" y="295681"/>
                </a:lnTo>
                <a:lnTo>
                  <a:pt x="326351" y="296760"/>
                </a:lnTo>
                <a:lnTo>
                  <a:pt x="325793" y="297840"/>
                </a:lnTo>
                <a:lnTo>
                  <a:pt x="325374" y="298932"/>
                </a:lnTo>
                <a:lnTo>
                  <a:pt x="324942" y="300012"/>
                </a:lnTo>
                <a:lnTo>
                  <a:pt x="324523" y="301091"/>
                </a:lnTo>
                <a:lnTo>
                  <a:pt x="324104" y="302298"/>
                </a:lnTo>
                <a:lnTo>
                  <a:pt x="323684" y="303377"/>
                </a:lnTo>
                <a:lnTo>
                  <a:pt x="323405" y="304457"/>
                </a:lnTo>
                <a:lnTo>
                  <a:pt x="322986" y="305536"/>
                </a:lnTo>
                <a:lnTo>
                  <a:pt x="322707" y="306616"/>
                </a:lnTo>
                <a:lnTo>
                  <a:pt x="322287" y="307809"/>
                </a:lnTo>
                <a:lnTo>
                  <a:pt x="322008" y="308889"/>
                </a:lnTo>
                <a:lnTo>
                  <a:pt x="321729" y="309968"/>
                </a:lnTo>
                <a:lnTo>
                  <a:pt x="321437" y="311061"/>
                </a:lnTo>
                <a:lnTo>
                  <a:pt x="321297" y="312140"/>
                </a:lnTo>
                <a:lnTo>
                  <a:pt x="321017" y="313220"/>
                </a:lnTo>
                <a:lnTo>
                  <a:pt x="320878" y="314426"/>
                </a:lnTo>
                <a:lnTo>
                  <a:pt x="320598" y="315506"/>
                </a:lnTo>
                <a:lnTo>
                  <a:pt x="320459" y="316585"/>
                </a:lnTo>
                <a:lnTo>
                  <a:pt x="320319" y="317665"/>
                </a:lnTo>
                <a:lnTo>
                  <a:pt x="320319" y="318744"/>
                </a:lnTo>
                <a:lnTo>
                  <a:pt x="320179" y="319951"/>
                </a:lnTo>
                <a:lnTo>
                  <a:pt x="320179" y="325348"/>
                </a:lnTo>
                <a:lnTo>
                  <a:pt x="320319" y="326555"/>
                </a:lnTo>
                <a:lnTo>
                  <a:pt x="320459" y="327634"/>
                </a:lnTo>
                <a:lnTo>
                  <a:pt x="320598" y="328714"/>
                </a:lnTo>
                <a:lnTo>
                  <a:pt x="320878" y="329793"/>
                </a:lnTo>
                <a:lnTo>
                  <a:pt x="321017" y="330873"/>
                </a:lnTo>
                <a:lnTo>
                  <a:pt x="321297" y="332079"/>
                </a:lnTo>
                <a:lnTo>
                  <a:pt x="321589" y="333159"/>
                </a:lnTo>
                <a:lnTo>
                  <a:pt x="322008" y="334238"/>
                </a:lnTo>
                <a:lnTo>
                  <a:pt x="322414" y="335318"/>
                </a:lnTo>
                <a:lnTo>
                  <a:pt x="322834" y="336397"/>
                </a:lnTo>
                <a:lnTo>
                  <a:pt x="323265" y="337477"/>
                </a:lnTo>
                <a:lnTo>
                  <a:pt x="323684" y="338683"/>
                </a:lnTo>
                <a:lnTo>
                  <a:pt x="324256" y="339763"/>
                </a:lnTo>
                <a:lnTo>
                  <a:pt x="324815" y="340842"/>
                </a:lnTo>
                <a:lnTo>
                  <a:pt x="325501" y="341922"/>
                </a:lnTo>
                <a:lnTo>
                  <a:pt x="329158" y="347459"/>
                </a:lnTo>
                <a:lnTo>
                  <a:pt x="329996" y="348526"/>
                </a:lnTo>
                <a:lnTo>
                  <a:pt x="330835" y="349732"/>
                </a:lnTo>
                <a:lnTo>
                  <a:pt x="331685" y="350812"/>
                </a:lnTo>
                <a:lnTo>
                  <a:pt x="332663" y="351891"/>
                </a:lnTo>
                <a:lnTo>
                  <a:pt x="333641" y="352971"/>
                </a:lnTo>
                <a:lnTo>
                  <a:pt x="334619" y="354050"/>
                </a:lnTo>
                <a:lnTo>
                  <a:pt x="335749" y="355142"/>
                </a:lnTo>
                <a:lnTo>
                  <a:pt x="336867" y="356336"/>
                </a:lnTo>
                <a:lnTo>
                  <a:pt x="337997" y="357428"/>
                </a:lnTo>
                <a:lnTo>
                  <a:pt x="339115" y="358508"/>
                </a:lnTo>
                <a:lnTo>
                  <a:pt x="340245" y="359587"/>
                </a:lnTo>
                <a:lnTo>
                  <a:pt x="341490" y="360667"/>
                </a:lnTo>
                <a:lnTo>
                  <a:pt x="342760" y="361861"/>
                </a:lnTo>
                <a:lnTo>
                  <a:pt x="344017" y="362940"/>
                </a:lnTo>
                <a:lnTo>
                  <a:pt x="345287" y="364020"/>
                </a:lnTo>
                <a:lnTo>
                  <a:pt x="346557" y="365099"/>
                </a:lnTo>
                <a:lnTo>
                  <a:pt x="347954" y="366179"/>
                </a:lnTo>
                <a:lnTo>
                  <a:pt x="349211" y="367271"/>
                </a:lnTo>
                <a:lnTo>
                  <a:pt x="350608" y="368465"/>
                </a:lnTo>
                <a:lnTo>
                  <a:pt x="351878" y="369557"/>
                </a:lnTo>
                <a:lnTo>
                  <a:pt x="353275" y="370636"/>
                </a:lnTo>
                <a:lnTo>
                  <a:pt x="354672" y="371716"/>
                </a:lnTo>
                <a:lnTo>
                  <a:pt x="356082" y="372795"/>
                </a:lnTo>
                <a:lnTo>
                  <a:pt x="357492" y="373989"/>
                </a:lnTo>
                <a:lnTo>
                  <a:pt x="358889" y="375069"/>
                </a:lnTo>
                <a:lnTo>
                  <a:pt x="360146" y="376148"/>
                </a:lnTo>
                <a:lnTo>
                  <a:pt x="361556" y="377228"/>
                </a:lnTo>
                <a:lnTo>
                  <a:pt x="362966" y="378307"/>
                </a:lnTo>
                <a:lnTo>
                  <a:pt x="364363" y="379399"/>
                </a:lnTo>
                <a:lnTo>
                  <a:pt x="365620" y="380593"/>
                </a:lnTo>
                <a:lnTo>
                  <a:pt x="366877" y="381685"/>
                </a:lnTo>
                <a:lnTo>
                  <a:pt x="368287" y="382765"/>
                </a:lnTo>
                <a:lnTo>
                  <a:pt x="369544" y="383844"/>
                </a:lnTo>
                <a:lnTo>
                  <a:pt x="370814" y="384924"/>
                </a:lnTo>
                <a:lnTo>
                  <a:pt x="371932" y="386118"/>
                </a:lnTo>
                <a:lnTo>
                  <a:pt x="373062" y="387197"/>
                </a:lnTo>
                <a:lnTo>
                  <a:pt x="374167" y="388277"/>
                </a:lnTo>
                <a:lnTo>
                  <a:pt x="375297" y="389356"/>
                </a:lnTo>
                <a:lnTo>
                  <a:pt x="376415" y="390448"/>
                </a:lnTo>
                <a:lnTo>
                  <a:pt x="377393" y="391528"/>
                </a:lnTo>
                <a:lnTo>
                  <a:pt x="378244" y="392734"/>
                </a:lnTo>
                <a:lnTo>
                  <a:pt x="379222" y="393814"/>
                </a:lnTo>
                <a:lnTo>
                  <a:pt x="380060" y="394893"/>
                </a:lnTo>
                <a:lnTo>
                  <a:pt x="380771" y="395973"/>
                </a:lnTo>
                <a:lnTo>
                  <a:pt x="381469" y="397052"/>
                </a:lnTo>
                <a:lnTo>
                  <a:pt x="382041" y="398259"/>
                </a:lnTo>
                <a:lnTo>
                  <a:pt x="382600" y="399326"/>
                </a:lnTo>
                <a:lnTo>
                  <a:pt x="383146" y="400405"/>
                </a:lnTo>
                <a:lnTo>
                  <a:pt x="383578" y="401485"/>
                </a:lnTo>
                <a:lnTo>
                  <a:pt x="383857" y="402577"/>
                </a:lnTo>
                <a:lnTo>
                  <a:pt x="384136" y="403656"/>
                </a:lnTo>
                <a:lnTo>
                  <a:pt x="384263" y="404863"/>
                </a:lnTo>
                <a:lnTo>
                  <a:pt x="384263" y="405942"/>
                </a:lnTo>
                <a:lnTo>
                  <a:pt x="384263" y="407022"/>
                </a:lnTo>
                <a:lnTo>
                  <a:pt x="381469" y="414705"/>
                </a:lnTo>
                <a:lnTo>
                  <a:pt x="380771" y="415899"/>
                </a:lnTo>
                <a:lnTo>
                  <a:pt x="379933" y="416991"/>
                </a:lnTo>
                <a:lnTo>
                  <a:pt x="378942" y="418071"/>
                </a:lnTo>
                <a:lnTo>
                  <a:pt x="377825" y="419150"/>
                </a:lnTo>
                <a:lnTo>
                  <a:pt x="376707" y="420230"/>
                </a:lnTo>
                <a:lnTo>
                  <a:pt x="375297" y="421309"/>
                </a:lnTo>
                <a:lnTo>
                  <a:pt x="374040" y="422516"/>
                </a:lnTo>
                <a:lnTo>
                  <a:pt x="372503" y="423595"/>
                </a:lnTo>
                <a:lnTo>
                  <a:pt x="370954" y="424675"/>
                </a:lnTo>
                <a:lnTo>
                  <a:pt x="369404" y="425767"/>
                </a:lnTo>
                <a:lnTo>
                  <a:pt x="367588" y="426834"/>
                </a:lnTo>
                <a:lnTo>
                  <a:pt x="357632" y="432358"/>
                </a:lnTo>
                <a:lnTo>
                  <a:pt x="355523" y="433438"/>
                </a:lnTo>
                <a:lnTo>
                  <a:pt x="353136" y="434644"/>
                </a:lnTo>
                <a:lnTo>
                  <a:pt x="350888" y="435724"/>
                </a:lnTo>
                <a:lnTo>
                  <a:pt x="348373" y="436803"/>
                </a:lnTo>
                <a:lnTo>
                  <a:pt x="345986" y="437895"/>
                </a:lnTo>
                <a:lnTo>
                  <a:pt x="343458" y="438975"/>
                </a:lnTo>
                <a:lnTo>
                  <a:pt x="340804" y="440169"/>
                </a:lnTo>
                <a:lnTo>
                  <a:pt x="338137" y="441248"/>
                </a:lnTo>
                <a:lnTo>
                  <a:pt x="335470" y="442328"/>
                </a:lnTo>
                <a:lnTo>
                  <a:pt x="332803" y="443407"/>
                </a:lnTo>
                <a:lnTo>
                  <a:pt x="329996" y="444487"/>
                </a:lnTo>
                <a:lnTo>
                  <a:pt x="327329" y="445566"/>
                </a:lnTo>
                <a:lnTo>
                  <a:pt x="324523" y="446773"/>
                </a:lnTo>
                <a:lnTo>
                  <a:pt x="321589" y="447852"/>
                </a:lnTo>
                <a:lnTo>
                  <a:pt x="318770" y="448932"/>
                </a:lnTo>
                <a:lnTo>
                  <a:pt x="315963" y="450024"/>
                </a:lnTo>
                <a:lnTo>
                  <a:pt x="313029" y="451103"/>
                </a:lnTo>
                <a:lnTo>
                  <a:pt x="310222" y="452297"/>
                </a:lnTo>
                <a:lnTo>
                  <a:pt x="307276" y="453377"/>
                </a:lnTo>
                <a:lnTo>
                  <a:pt x="304469" y="454456"/>
                </a:lnTo>
                <a:lnTo>
                  <a:pt x="301536" y="455536"/>
                </a:lnTo>
                <a:lnTo>
                  <a:pt x="298716" y="456615"/>
                </a:lnTo>
                <a:lnTo>
                  <a:pt x="295910" y="457695"/>
                </a:lnTo>
                <a:lnTo>
                  <a:pt x="293116" y="458901"/>
                </a:lnTo>
                <a:lnTo>
                  <a:pt x="290309" y="459981"/>
                </a:lnTo>
                <a:lnTo>
                  <a:pt x="287502" y="461073"/>
                </a:lnTo>
                <a:lnTo>
                  <a:pt x="284708" y="462152"/>
                </a:lnTo>
                <a:lnTo>
                  <a:pt x="282041" y="463232"/>
                </a:lnTo>
                <a:lnTo>
                  <a:pt x="279374" y="464426"/>
                </a:lnTo>
                <a:lnTo>
                  <a:pt x="276707" y="465505"/>
                </a:lnTo>
                <a:lnTo>
                  <a:pt x="274167" y="466585"/>
                </a:lnTo>
                <a:lnTo>
                  <a:pt x="271513" y="467664"/>
                </a:lnTo>
                <a:lnTo>
                  <a:pt x="268986" y="468744"/>
                </a:lnTo>
                <a:lnTo>
                  <a:pt x="266611" y="469950"/>
                </a:lnTo>
                <a:lnTo>
                  <a:pt x="264223" y="471030"/>
                </a:lnTo>
                <a:lnTo>
                  <a:pt x="252869" y="476567"/>
                </a:lnTo>
                <a:lnTo>
                  <a:pt x="250761" y="477634"/>
                </a:lnTo>
                <a:lnTo>
                  <a:pt x="248793" y="478713"/>
                </a:lnTo>
                <a:lnTo>
                  <a:pt x="246824" y="479793"/>
                </a:lnTo>
                <a:lnTo>
                  <a:pt x="244868" y="480872"/>
                </a:lnTo>
                <a:lnTo>
                  <a:pt x="243039" y="482079"/>
                </a:lnTo>
                <a:lnTo>
                  <a:pt x="241223" y="483158"/>
                </a:lnTo>
                <a:lnTo>
                  <a:pt x="239395" y="484238"/>
                </a:lnTo>
                <a:lnTo>
                  <a:pt x="237705" y="485330"/>
                </a:lnTo>
                <a:lnTo>
                  <a:pt x="236169" y="486409"/>
                </a:lnTo>
                <a:lnTo>
                  <a:pt x="234619" y="487489"/>
                </a:lnTo>
                <a:lnTo>
                  <a:pt x="233083" y="488695"/>
                </a:lnTo>
                <a:lnTo>
                  <a:pt x="231686" y="489775"/>
                </a:lnTo>
                <a:lnTo>
                  <a:pt x="230276" y="490854"/>
                </a:lnTo>
                <a:lnTo>
                  <a:pt x="228879" y="491921"/>
                </a:lnTo>
                <a:lnTo>
                  <a:pt x="227609" y="493001"/>
                </a:lnTo>
                <a:lnTo>
                  <a:pt x="226352" y="494207"/>
                </a:lnTo>
                <a:lnTo>
                  <a:pt x="225234" y="495287"/>
                </a:lnTo>
                <a:lnTo>
                  <a:pt x="224104" y="496379"/>
                </a:lnTo>
                <a:lnTo>
                  <a:pt x="222986" y="497458"/>
                </a:lnTo>
                <a:lnTo>
                  <a:pt x="222008" y="498538"/>
                </a:lnTo>
                <a:lnTo>
                  <a:pt x="221030" y="499617"/>
                </a:lnTo>
                <a:lnTo>
                  <a:pt x="220040" y="500824"/>
                </a:lnTo>
                <a:lnTo>
                  <a:pt x="219202" y="501903"/>
                </a:lnTo>
                <a:lnTo>
                  <a:pt x="218363" y="502983"/>
                </a:lnTo>
                <a:lnTo>
                  <a:pt x="217512" y="504063"/>
                </a:lnTo>
                <a:lnTo>
                  <a:pt x="216814" y="505142"/>
                </a:lnTo>
                <a:lnTo>
                  <a:pt x="216115" y="506336"/>
                </a:lnTo>
                <a:lnTo>
                  <a:pt x="215404" y="507415"/>
                </a:lnTo>
                <a:lnTo>
                  <a:pt x="214858" y="508507"/>
                </a:lnTo>
                <a:lnTo>
                  <a:pt x="214147" y="509587"/>
                </a:lnTo>
                <a:lnTo>
                  <a:pt x="213588" y="510666"/>
                </a:lnTo>
                <a:lnTo>
                  <a:pt x="213029" y="511746"/>
                </a:lnTo>
                <a:lnTo>
                  <a:pt x="212610" y="512952"/>
                </a:lnTo>
                <a:lnTo>
                  <a:pt x="212051" y="514032"/>
                </a:lnTo>
                <a:lnTo>
                  <a:pt x="211632" y="515111"/>
                </a:lnTo>
                <a:lnTo>
                  <a:pt x="211201" y="516191"/>
                </a:lnTo>
                <a:lnTo>
                  <a:pt x="210781" y="517270"/>
                </a:lnTo>
                <a:lnTo>
                  <a:pt x="210502" y="518464"/>
                </a:lnTo>
                <a:lnTo>
                  <a:pt x="210083" y="519544"/>
                </a:lnTo>
                <a:lnTo>
                  <a:pt x="209804" y="520636"/>
                </a:lnTo>
                <a:lnTo>
                  <a:pt x="209524" y="521716"/>
                </a:lnTo>
                <a:lnTo>
                  <a:pt x="209245" y="522795"/>
                </a:lnTo>
                <a:lnTo>
                  <a:pt x="208965" y="523874"/>
                </a:lnTo>
                <a:lnTo>
                  <a:pt x="208673" y="525081"/>
                </a:lnTo>
                <a:lnTo>
                  <a:pt x="208407" y="526160"/>
                </a:lnTo>
                <a:lnTo>
                  <a:pt x="208254" y="527240"/>
                </a:lnTo>
                <a:lnTo>
                  <a:pt x="207975" y="528319"/>
                </a:lnTo>
                <a:lnTo>
                  <a:pt x="207848" y="529412"/>
                </a:lnTo>
                <a:lnTo>
                  <a:pt x="207695" y="530593"/>
                </a:lnTo>
                <a:lnTo>
                  <a:pt x="207556" y="531685"/>
                </a:lnTo>
                <a:lnTo>
                  <a:pt x="207429" y="532765"/>
                </a:lnTo>
                <a:lnTo>
                  <a:pt x="207276" y="533844"/>
                </a:lnTo>
                <a:lnTo>
                  <a:pt x="207137" y="534924"/>
                </a:lnTo>
                <a:lnTo>
                  <a:pt x="206997" y="536130"/>
                </a:lnTo>
                <a:lnTo>
                  <a:pt x="206857" y="537210"/>
                </a:lnTo>
                <a:lnTo>
                  <a:pt x="206717" y="538289"/>
                </a:lnTo>
                <a:lnTo>
                  <a:pt x="206717" y="539369"/>
                </a:lnTo>
                <a:lnTo>
                  <a:pt x="206578" y="540448"/>
                </a:lnTo>
                <a:lnTo>
                  <a:pt x="206578" y="541540"/>
                </a:lnTo>
                <a:lnTo>
                  <a:pt x="206438" y="542721"/>
                </a:lnTo>
                <a:lnTo>
                  <a:pt x="206438" y="543813"/>
                </a:lnTo>
                <a:lnTo>
                  <a:pt x="206298" y="544893"/>
                </a:lnTo>
                <a:lnTo>
                  <a:pt x="206298" y="545972"/>
                </a:lnTo>
                <a:lnTo>
                  <a:pt x="206159" y="547052"/>
                </a:lnTo>
                <a:lnTo>
                  <a:pt x="206159" y="548258"/>
                </a:lnTo>
                <a:lnTo>
                  <a:pt x="206159" y="549338"/>
                </a:lnTo>
                <a:lnTo>
                  <a:pt x="206159" y="550418"/>
                </a:lnTo>
                <a:lnTo>
                  <a:pt x="206019" y="551497"/>
                </a:lnTo>
                <a:lnTo>
                  <a:pt x="206019" y="552577"/>
                </a:lnTo>
                <a:lnTo>
                  <a:pt x="206019" y="553669"/>
                </a:lnTo>
                <a:lnTo>
                  <a:pt x="206019" y="554863"/>
                </a:lnTo>
                <a:lnTo>
                  <a:pt x="205867" y="555955"/>
                </a:lnTo>
                <a:lnTo>
                  <a:pt x="205867" y="563626"/>
                </a:lnTo>
                <a:lnTo>
                  <a:pt x="205600" y="56362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538745" y="6492238"/>
            <a:ext cx="411480" cy="541020"/>
          </a:xfrm>
          <a:custGeom>
            <a:avLst/>
            <a:gdLst/>
            <a:ahLst/>
            <a:cxnLst/>
            <a:rect l="l" t="t" r="r" b="b"/>
            <a:pathLst>
              <a:path w="411479" h="541020">
                <a:moveTo>
                  <a:pt x="210642" y="490220"/>
                </a:moveTo>
                <a:lnTo>
                  <a:pt x="200685" y="490220"/>
                </a:lnTo>
                <a:lnTo>
                  <a:pt x="201244" y="492760"/>
                </a:lnTo>
                <a:lnTo>
                  <a:pt x="201383" y="494030"/>
                </a:lnTo>
                <a:lnTo>
                  <a:pt x="201663" y="495300"/>
                </a:lnTo>
                <a:lnTo>
                  <a:pt x="201802" y="496570"/>
                </a:lnTo>
                <a:lnTo>
                  <a:pt x="201955" y="496570"/>
                </a:lnTo>
                <a:lnTo>
                  <a:pt x="202222" y="497840"/>
                </a:lnTo>
                <a:lnTo>
                  <a:pt x="202374" y="499110"/>
                </a:lnTo>
                <a:lnTo>
                  <a:pt x="202653" y="500380"/>
                </a:lnTo>
                <a:lnTo>
                  <a:pt x="204330" y="513080"/>
                </a:lnTo>
                <a:lnTo>
                  <a:pt x="204330" y="514350"/>
                </a:lnTo>
                <a:lnTo>
                  <a:pt x="204622" y="515620"/>
                </a:lnTo>
                <a:lnTo>
                  <a:pt x="204622" y="516890"/>
                </a:lnTo>
                <a:lnTo>
                  <a:pt x="204762" y="518160"/>
                </a:lnTo>
                <a:lnTo>
                  <a:pt x="204762" y="519430"/>
                </a:lnTo>
                <a:lnTo>
                  <a:pt x="204889" y="520700"/>
                </a:lnTo>
                <a:lnTo>
                  <a:pt x="204889" y="521970"/>
                </a:lnTo>
                <a:lnTo>
                  <a:pt x="205041" y="521970"/>
                </a:lnTo>
                <a:lnTo>
                  <a:pt x="205041" y="523240"/>
                </a:lnTo>
                <a:lnTo>
                  <a:pt x="205181" y="524510"/>
                </a:lnTo>
                <a:lnTo>
                  <a:pt x="205181" y="528320"/>
                </a:lnTo>
                <a:lnTo>
                  <a:pt x="205320" y="528320"/>
                </a:lnTo>
                <a:lnTo>
                  <a:pt x="205447" y="538480"/>
                </a:lnTo>
                <a:lnTo>
                  <a:pt x="205600" y="539750"/>
                </a:lnTo>
                <a:lnTo>
                  <a:pt x="205600" y="541020"/>
                </a:lnTo>
                <a:lnTo>
                  <a:pt x="205866" y="541020"/>
                </a:lnTo>
                <a:lnTo>
                  <a:pt x="205866" y="534670"/>
                </a:lnTo>
                <a:lnTo>
                  <a:pt x="206019" y="534670"/>
                </a:lnTo>
                <a:lnTo>
                  <a:pt x="206019" y="529590"/>
                </a:lnTo>
                <a:lnTo>
                  <a:pt x="206159" y="528320"/>
                </a:lnTo>
                <a:lnTo>
                  <a:pt x="206159" y="527050"/>
                </a:lnTo>
                <a:lnTo>
                  <a:pt x="206298" y="525780"/>
                </a:lnTo>
                <a:lnTo>
                  <a:pt x="206298" y="523240"/>
                </a:lnTo>
                <a:lnTo>
                  <a:pt x="206578" y="520700"/>
                </a:lnTo>
                <a:lnTo>
                  <a:pt x="206578" y="519430"/>
                </a:lnTo>
                <a:lnTo>
                  <a:pt x="206717" y="518160"/>
                </a:lnTo>
                <a:lnTo>
                  <a:pt x="206717" y="516890"/>
                </a:lnTo>
                <a:lnTo>
                  <a:pt x="207276" y="511810"/>
                </a:lnTo>
                <a:lnTo>
                  <a:pt x="207276" y="510540"/>
                </a:lnTo>
                <a:lnTo>
                  <a:pt x="208406" y="502920"/>
                </a:lnTo>
                <a:lnTo>
                  <a:pt x="208686" y="501650"/>
                </a:lnTo>
                <a:lnTo>
                  <a:pt x="208965" y="499110"/>
                </a:lnTo>
                <a:lnTo>
                  <a:pt x="209803" y="495300"/>
                </a:lnTo>
                <a:lnTo>
                  <a:pt x="209943" y="494030"/>
                </a:lnTo>
                <a:lnTo>
                  <a:pt x="210223" y="492760"/>
                </a:lnTo>
                <a:lnTo>
                  <a:pt x="210362" y="491490"/>
                </a:lnTo>
                <a:lnTo>
                  <a:pt x="210642" y="490220"/>
                </a:lnTo>
                <a:close/>
              </a:path>
              <a:path w="411479" h="541020">
                <a:moveTo>
                  <a:pt x="214858" y="471170"/>
                </a:moveTo>
                <a:lnTo>
                  <a:pt x="196481" y="471170"/>
                </a:lnTo>
                <a:lnTo>
                  <a:pt x="196761" y="472440"/>
                </a:lnTo>
                <a:lnTo>
                  <a:pt x="196900" y="473710"/>
                </a:lnTo>
                <a:lnTo>
                  <a:pt x="197180" y="474980"/>
                </a:lnTo>
                <a:lnTo>
                  <a:pt x="197332" y="476250"/>
                </a:lnTo>
                <a:lnTo>
                  <a:pt x="197599" y="477520"/>
                </a:lnTo>
                <a:lnTo>
                  <a:pt x="198158" y="478790"/>
                </a:lnTo>
                <a:lnTo>
                  <a:pt x="198310" y="480060"/>
                </a:lnTo>
                <a:lnTo>
                  <a:pt x="199148" y="483870"/>
                </a:lnTo>
                <a:lnTo>
                  <a:pt x="199288" y="483870"/>
                </a:lnTo>
                <a:lnTo>
                  <a:pt x="199847" y="486410"/>
                </a:lnTo>
                <a:lnTo>
                  <a:pt x="199986" y="487680"/>
                </a:lnTo>
                <a:lnTo>
                  <a:pt x="200558" y="490220"/>
                </a:lnTo>
                <a:lnTo>
                  <a:pt x="210921" y="490220"/>
                </a:lnTo>
                <a:lnTo>
                  <a:pt x="211073" y="488950"/>
                </a:lnTo>
                <a:lnTo>
                  <a:pt x="211632" y="486410"/>
                </a:lnTo>
                <a:lnTo>
                  <a:pt x="211759" y="485140"/>
                </a:lnTo>
                <a:lnTo>
                  <a:pt x="212331" y="483870"/>
                </a:lnTo>
                <a:lnTo>
                  <a:pt x="212610" y="482600"/>
                </a:lnTo>
                <a:lnTo>
                  <a:pt x="212737" y="481330"/>
                </a:lnTo>
                <a:lnTo>
                  <a:pt x="213588" y="477520"/>
                </a:lnTo>
                <a:lnTo>
                  <a:pt x="213740" y="477520"/>
                </a:lnTo>
                <a:lnTo>
                  <a:pt x="214299" y="474980"/>
                </a:lnTo>
                <a:lnTo>
                  <a:pt x="214426" y="473710"/>
                </a:lnTo>
                <a:lnTo>
                  <a:pt x="214718" y="472440"/>
                </a:lnTo>
                <a:lnTo>
                  <a:pt x="214858" y="471170"/>
                </a:lnTo>
                <a:close/>
              </a:path>
              <a:path w="411479" h="541020">
                <a:moveTo>
                  <a:pt x="225234" y="412750"/>
                </a:moveTo>
                <a:lnTo>
                  <a:pt x="186245" y="412750"/>
                </a:lnTo>
                <a:lnTo>
                  <a:pt x="186804" y="414020"/>
                </a:lnTo>
                <a:lnTo>
                  <a:pt x="187502" y="415290"/>
                </a:lnTo>
                <a:lnTo>
                  <a:pt x="188061" y="416560"/>
                </a:lnTo>
                <a:lnTo>
                  <a:pt x="188480" y="417830"/>
                </a:lnTo>
                <a:lnTo>
                  <a:pt x="189039" y="419100"/>
                </a:lnTo>
                <a:lnTo>
                  <a:pt x="190309" y="421640"/>
                </a:lnTo>
                <a:lnTo>
                  <a:pt x="190588" y="422910"/>
                </a:lnTo>
                <a:lnTo>
                  <a:pt x="191020" y="424180"/>
                </a:lnTo>
                <a:lnTo>
                  <a:pt x="191579" y="426720"/>
                </a:lnTo>
                <a:lnTo>
                  <a:pt x="191998" y="427990"/>
                </a:lnTo>
                <a:lnTo>
                  <a:pt x="192125" y="429260"/>
                </a:lnTo>
                <a:lnTo>
                  <a:pt x="192417" y="430530"/>
                </a:lnTo>
                <a:lnTo>
                  <a:pt x="192836" y="433070"/>
                </a:lnTo>
                <a:lnTo>
                  <a:pt x="192836" y="434340"/>
                </a:lnTo>
                <a:lnTo>
                  <a:pt x="193116" y="436880"/>
                </a:lnTo>
                <a:lnTo>
                  <a:pt x="193116" y="438150"/>
                </a:lnTo>
                <a:lnTo>
                  <a:pt x="193395" y="440690"/>
                </a:lnTo>
                <a:lnTo>
                  <a:pt x="193395" y="444500"/>
                </a:lnTo>
                <a:lnTo>
                  <a:pt x="193535" y="445770"/>
                </a:lnTo>
                <a:lnTo>
                  <a:pt x="193535" y="447040"/>
                </a:lnTo>
                <a:lnTo>
                  <a:pt x="193687" y="448310"/>
                </a:lnTo>
                <a:lnTo>
                  <a:pt x="193814" y="452120"/>
                </a:lnTo>
                <a:lnTo>
                  <a:pt x="194094" y="454660"/>
                </a:lnTo>
                <a:lnTo>
                  <a:pt x="194094" y="455930"/>
                </a:lnTo>
                <a:lnTo>
                  <a:pt x="194932" y="463550"/>
                </a:lnTo>
                <a:lnTo>
                  <a:pt x="195224" y="464820"/>
                </a:lnTo>
                <a:lnTo>
                  <a:pt x="195643" y="467360"/>
                </a:lnTo>
                <a:lnTo>
                  <a:pt x="195910" y="468630"/>
                </a:lnTo>
                <a:lnTo>
                  <a:pt x="196062" y="469900"/>
                </a:lnTo>
                <a:lnTo>
                  <a:pt x="196341" y="471170"/>
                </a:lnTo>
                <a:lnTo>
                  <a:pt x="215137" y="471170"/>
                </a:lnTo>
                <a:lnTo>
                  <a:pt x="215277" y="469900"/>
                </a:lnTo>
                <a:lnTo>
                  <a:pt x="215557" y="468630"/>
                </a:lnTo>
                <a:lnTo>
                  <a:pt x="215836" y="466090"/>
                </a:lnTo>
                <a:lnTo>
                  <a:pt x="216115" y="464820"/>
                </a:lnTo>
                <a:lnTo>
                  <a:pt x="216966" y="458470"/>
                </a:lnTo>
                <a:lnTo>
                  <a:pt x="217233" y="457200"/>
                </a:lnTo>
                <a:lnTo>
                  <a:pt x="217233" y="455930"/>
                </a:lnTo>
                <a:lnTo>
                  <a:pt x="217385" y="454660"/>
                </a:lnTo>
                <a:lnTo>
                  <a:pt x="217385" y="453390"/>
                </a:lnTo>
                <a:lnTo>
                  <a:pt x="217652" y="450850"/>
                </a:lnTo>
                <a:lnTo>
                  <a:pt x="217652" y="449580"/>
                </a:lnTo>
                <a:lnTo>
                  <a:pt x="217804" y="448310"/>
                </a:lnTo>
                <a:lnTo>
                  <a:pt x="217804" y="445770"/>
                </a:lnTo>
                <a:lnTo>
                  <a:pt x="217944" y="445770"/>
                </a:lnTo>
                <a:lnTo>
                  <a:pt x="217944" y="443230"/>
                </a:lnTo>
                <a:lnTo>
                  <a:pt x="218071" y="441960"/>
                </a:lnTo>
                <a:lnTo>
                  <a:pt x="218071" y="439420"/>
                </a:lnTo>
                <a:lnTo>
                  <a:pt x="218224" y="439420"/>
                </a:lnTo>
                <a:lnTo>
                  <a:pt x="218224" y="438150"/>
                </a:lnTo>
                <a:lnTo>
                  <a:pt x="218363" y="436880"/>
                </a:lnTo>
                <a:lnTo>
                  <a:pt x="218363" y="435610"/>
                </a:lnTo>
                <a:lnTo>
                  <a:pt x="218630" y="433070"/>
                </a:lnTo>
                <a:lnTo>
                  <a:pt x="219341" y="427990"/>
                </a:lnTo>
                <a:lnTo>
                  <a:pt x="220179" y="425450"/>
                </a:lnTo>
                <a:lnTo>
                  <a:pt x="220738" y="422910"/>
                </a:lnTo>
                <a:lnTo>
                  <a:pt x="221170" y="421640"/>
                </a:lnTo>
                <a:lnTo>
                  <a:pt x="221449" y="420370"/>
                </a:lnTo>
                <a:lnTo>
                  <a:pt x="221868" y="420370"/>
                </a:lnTo>
                <a:lnTo>
                  <a:pt x="222427" y="419100"/>
                </a:lnTo>
                <a:lnTo>
                  <a:pt x="222846" y="417830"/>
                </a:lnTo>
                <a:lnTo>
                  <a:pt x="224523" y="414020"/>
                </a:lnTo>
                <a:lnTo>
                  <a:pt x="225234" y="412750"/>
                </a:lnTo>
                <a:close/>
              </a:path>
              <a:path w="411479" h="541020">
                <a:moveTo>
                  <a:pt x="229717" y="406400"/>
                </a:moveTo>
                <a:lnTo>
                  <a:pt x="181609" y="406400"/>
                </a:lnTo>
                <a:lnTo>
                  <a:pt x="184149" y="410210"/>
                </a:lnTo>
                <a:lnTo>
                  <a:pt x="185546" y="412750"/>
                </a:lnTo>
                <a:lnTo>
                  <a:pt x="225793" y="412750"/>
                </a:lnTo>
                <a:lnTo>
                  <a:pt x="226504" y="411480"/>
                </a:lnTo>
                <a:lnTo>
                  <a:pt x="227342" y="410210"/>
                </a:lnTo>
                <a:lnTo>
                  <a:pt x="228041" y="408940"/>
                </a:lnTo>
                <a:lnTo>
                  <a:pt x="229717" y="406400"/>
                </a:lnTo>
                <a:close/>
              </a:path>
              <a:path w="411479" h="541020">
                <a:moveTo>
                  <a:pt x="242620" y="393700"/>
                </a:moveTo>
                <a:lnTo>
                  <a:pt x="168719" y="393700"/>
                </a:lnTo>
                <a:lnTo>
                  <a:pt x="171234" y="396240"/>
                </a:lnTo>
                <a:lnTo>
                  <a:pt x="173481" y="398780"/>
                </a:lnTo>
                <a:lnTo>
                  <a:pt x="174739" y="400050"/>
                </a:lnTo>
                <a:lnTo>
                  <a:pt x="176847" y="401320"/>
                </a:lnTo>
                <a:lnTo>
                  <a:pt x="180771" y="406400"/>
                </a:lnTo>
                <a:lnTo>
                  <a:pt x="230568" y="406400"/>
                </a:lnTo>
                <a:lnTo>
                  <a:pt x="234480" y="401320"/>
                </a:lnTo>
                <a:lnTo>
                  <a:pt x="235610" y="400050"/>
                </a:lnTo>
                <a:lnTo>
                  <a:pt x="236727" y="400050"/>
                </a:lnTo>
                <a:lnTo>
                  <a:pt x="238975" y="397510"/>
                </a:lnTo>
                <a:lnTo>
                  <a:pt x="240245" y="396240"/>
                </a:lnTo>
                <a:lnTo>
                  <a:pt x="241350" y="394970"/>
                </a:lnTo>
                <a:lnTo>
                  <a:pt x="242620" y="393700"/>
                </a:lnTo>
                <a:close/>
              </a:path>
              <a:path w="411479" h="541020">
                <a:moveTo>
                  <a:pt x="257352" y="382270"/>
                </a:moveTo>
                <a:lnTo>
                  <a:pt x="153987" y="382270"/>
                </a:lnTo>
                <a:lnTo>
                  <a:pt x="158203" y="386080"/>
                </a:lnTo>
                <a:lnTo>
                  <a:pt x="159448" y="387350"/>
                </a:lnTo>
                <a:lnTo>
                  <a:pt x="160858" y="388620"/>
                </a:lnTo>
                <a:lnTo>
                  <a:pt x="162255" y="388620"/>
                </a:lnTo>
                <a:lnTo>
                  <a:pt x="163525" y="389890"/>
                </a:lnTo>
                <a:lnTo>
                  <a:pt x="164922" y="391160"/>
                </a:lnTo>
                <a:lnTo>
                  <a:pt x="167449" y="393700"/>
                </a:lnTo>
                <a:lnTo>
                  <a:pt x="243890" y="393700"/>
                </a:lnTo>
                <a:lnTo>
                  <a:pt x="245148" y="392430"/>
                </a:lnTo>
                <a:lnTo>
                  <a:pt x="246557" y="391160"/>
                </a:lnTo>
                <a:lnTo>
                  <a:pt x="247815" y="389890"/>
                </a:lnTo>
                <a:lnTo>
                  <a:pt x="251891" y="387350"/>
                </a:lnTo>
                <a:lnTo>
                  <a:pt x="254685" y="384810"/>
                </a:lnTo>
                <a:lnTo>
                  <a:pt x="255943" y="383540"/>
                </a:lnTo>
                <a:lnTo>
                  <a:pt x="257352" y="382270"/>
                </a:lnTo>
                <a:close/>
              </a:path>
              <a:path w="411479" h="541020">
                <a:moveTo>
                  <a:pt x="282460" y="361950"/>
                </a:moveTo>
                <a:lnTo>
                  <a:pt x="128879" y="361950"/>
                </a:lnTo>
                <a:lnTo>
                  <a:pt x="131406" y="364490"/>
                </a:lnTo>
                <a:lnTo>
                  <a:pt x="132524" y="365760"/>
                </a:lnTo>
                <a:lnTo>
                  <a:pt x="136309" y="369570"/>
                </a:lnTo>
                <a:lnTo>
                  <a:pt x="138976" y="370840"/>
                </a:lnTo>
                <a:lnTo>
                  <a:pt x="140246" y="372110"/>
                </a:lnTo>
                <a:lnTo>
                  <a:pt x="141643" y="373380"/>
                </a:lnTo>
                <a:lnTo>
                  <a:pt x="142900" y="374650"/>
                </a:lnTo>
                <a:lnTo>
                  <a:pt x="145707" y="375920"/>
                </a:lnTo>
                <a:lnTo>
                  <a:pt x="147116" y="377190"/>
                </a:lnTo>
                <a:lnTo>
                  <a:pt x="148374" y="378460"/>
                </a:lnTo>
                <a:lnTo>
                  <a:pt x="152577" y="382270"/>
                </a:lnTo>
                <a:lnTo>
                  <a:pt x="258762" y="382270"/>
                </a:lnTo>
                <a:lnTo>
                  <a:pt x="265760" y="375920"/>
                </a:lnTo>
                <a:lnTo>
                  <a:pt x="267030" y="375920"/>
                </a:lnTo>
                <a:lnTo>
                  <a:pt x="269836" y="373380"/>
                </a:lnTo>
                <a:lnTo>
                  <a:pt x="272364" y="370840"/>
                </a:lnTo>
                <a:lnTo>
                  <a:pt x="273761" y="369570"/>
                </a:lnTo>
                <a:lnTo>
                  <a:pt x="280060" y="364490"/>
                </a:lnTo>
                <a:lnTo>
                  <a:pt x="281330" y="363220"/>
                </a:lnTo>
                <a:lnTo>
                  <a:pt x="282460" y="361950"/>
                </a:lnTo>
                <a:close/>
              </a:path>
              <a:path w="411479" h="541020">
                <a:moveTo>
                  <a:pt x="358330" y="304800"/>
                </a:moveTo>
                <a:lnTo>
                  <a:pt x="52997" y="304800"/>
                </a:lnTo>
                <a:lnTo>
                  <a:pt x="54686" y="306070"/>
                </a:lnTo>
                <a:lnTo>
                  <a:pt x="56514" y="307340"/>
                </a:lnTo>
                <a:lnTo>
                  <a:pt x="59867" y="309880"/>
                </a:lnTo>
                <a:lnTo>
                  <a:pt x="61696" y="311150"/>
                </a:lnTo>
                <a:lnTo>
                  <a:pt x="65074" y="312420"/>
                </a:lnTo>
                <a:lnTo>
                  <a:pt x="66890" y="313690"/>
                </a:lnTo>
                <a:lnTo>
                  <a:pt x="70256" y="316230"/>
                </a:lnTo>
                <a:lnTo>
                  <a:pt x="72072" y="317500"/>
                </a:lnTo>
                <a:lnTo>
                  <a:pt x="78816" y="321310"/>
                </a:lnTo>
                <a:lnTo>
                  <a:pt x="80352" y="322580"/>
                </a:lnTo>
                <a:lnTo>
                  <a:pt x="82041" y="323850"/>
                </a:lnTo>
                <a:lnTo>
                  <a:pt x="88214" y="327660"/>
                </a:lnTo>
                <a:lnTo>
                  <a:pt x="91287" y="330200"/>
                </a:lnTo>
                <a:lnTo>
                  <a:pt x="96900" y="334010"/>
                </a:lnTo>
                <a:lnTo>
                  <a:pt x="98310" y="335280"/>
                </a:lnTo>
                <a:lnTo>
                  <a:pt x="100825" y="336550"/>
                </a:lnTo>
                <a:lnTo>
                  <a:pt x="102222" y="337820"/>
                </a:lnTo>
                <a:lnTo>
                  <a:pt x="103352" y="339090"/>
                </a:lnTo>
                <a:lnTo>
                  <a:pt x="107137" y="342900"/>
                </a:lnTo>
                <a:lnTo>
                  <a:pt x="109385" y="344170"/>
                </a:lnTo>
                <a:lnTo>
                  <a:pt x="111759" y="346710"/>
                </a:lnTo>
                <a:lnTo>
                  <a:pt x="117386" y="351790"/>
                </a:lnTo>
                <a:lnTo>
                  <a:pt x="118503" y="353060"/>
                </a:lnTo>
                <a:lnTo>
                  <a:pt x="121869" y="355600"/>
                </a:lnTo>
                <a:lnTo>
                  <a:pt x="123126" y="356870"/>
                </a:lnTo>
                <a:lnTo>
                  <a:pt x="126491" y="360680"/>
                </a:lnTo>
                <a:lnTo>
                  <a:pt x="127761" y="361950"/>
                </a:lnTo>
                <a:lnTo>
                  <a:pt x="283705" y="361950"/>
                </a:lnTo>
                <a:lnTo>
                  <a:pt x="285953" y="359410"/>
                </a:lnTo>
                <a:lnTo>
                  <a:pt x="287223" y="358140"/>
                </a:lnTo>
                <a:lnTo>
                  <a:pt x="292836" y="353060"/>
                </a:lnTo>
                <a:lnTo>
                  <a:pt x="293954" y="351790"/>
                </a:lnTo>
                <a:lnTo>
                  <a:pt x="299554" y="346710"/>
                </a:lnTo>
                <a:lnTo>
                  <a:pt x="300824" y="345440"/>
                </a:lnTo>
                <a:lnTo>
                  <a:pt x="303072" y="342900"/>
                </a:lnTo>
                <a:lnTo>
                  <a:pt x="304330" y="342900"/>
                </a:lnTo>
                <a:lnTo>
                  <a:pt x="305447" y="341630"/>
                </a:lnTo>
                <a:lnTo>
                  <a:pt x="306717" y="340360"/>
                </a:lnTo>
                <a:lnTo>
                  <a:pt x="311759" y="336550"/>
                </a:lnTo>
                <a:lnTo>
                  <a:pt x="318630" y="330200"/>
                </a:lnTo>
                <a:lnTo>
                  <a:pt x="320179" y="330200"/>
                </a:lnTo>
                <a:lnTo>
                  <a:pt x="321589" y="328930"/>
                </a:lnTo>
                <a:lnTo>
                  <a:pt x="327748" y="323850"/>
                </a:lnTo>
                <a:lnTo>
                  <a:pt x="334352" y="320040"/>
                </a:lnTo>
                <a:lnTo>
                  <a:pt x="339394" y="317500"/>
                </a:lnTo>
                <a:lnTo>
                  <a:pt x="342760" y="314960"/>
                </a:lnTo>
                <a:lnTo>
                  <a:pt x="344576" y="313690"/>
                </a:lnTo>
                <a:lnTo>
                  <a:pt x="347954" y="311150"/>
                </a:lnTo>
                <a:lnTo>
                  <a:pt x="351447" y="309880"/>
                </a:lnTo>
                <a:lnTo>
                  <a:pt x="353136" y="308610"/>
                </a:lnTo>
                <a:lnTo>
                  <a:pt x="354964" y="307340"/>
                </a:lnTo>
                <a:lnTo>
                  <a:pt x="358330" y="304800"/>
                </a:lnTo>
                <a:close/>
              </a:path>
              <a:path w="411479" h="541020">
                <a:moveTo>
                  <a:pt x="368147" y="298450"/>
                </a:moveTo>
                <a:lnTo>
                  <a:pt x="43192" y="298450"/>
                </a:lnTo>
                <a:lnTo>
                  <a:pt x="44729" y="299720"/>
                </a:lnTo>
                <a:lnTo>
                  <a:pt x="46418" y="300990"/>
                </a:lnTo>
                <a:lnTo>
                  <a:pt x="47955" y="302260"/>
                </a:lnTo>
                <a:lnTo>
                  <a:pt x="51333" y="304800"/>
                </a:lnTo>
                <a:lnTo>
                  <a:pt x="360006" y="304800"/>
                </a:lnTo>
                <a:lnTo>
                  <a:pt x="365061" y="300990"/>
                </a:lnTo>
                <a:lnTo>
                  <a:pt x="368147" y="298450"/>
                </a:lnTo>
                <a:close/>
              </a:path>
              <a:path w="411479" h="541020">
                <a:moveTo>
                  <a:pt x="377126" y="292100"/>
                </a:moveTo>
                <a:lnTo>
                  <a:pt x="34213" y="292100"/>
                </a:lnTo>
                <a:lnTo>
                  <a:pt x="35610" y="293370"/>
                </a:lnTo>
                <a:lnTo>
                  <a:pt x="37147" y="294640"/>
                </a:lnTo>
                <a:lnTo>
                  <a:pt x="38569" y="295910"/>
                </a:lnTo>
                <a:lnTo>
                  <a:pt x="41643" y="298450"/>
                </a:lnTo>
                <a:lnTo>
                  <a:pt x="369836" y="298450"/>
                </a:lnTo>
                <a:lnTo>
                  <a:pt x="371373" y="297180"/>
                </a:lnTo>
                <a:lnTo>
                  <a:pt x="372770" y="295910"/>
                </a:lnTo>
                <a:lnTo>
                  <a:pt x="374319" y="294640"/>
                </a:lnTo>
                <a:lnTo>
                  <a:pt x="377126" y="292100"/>
                </a:lnTo>
                <a:close/>
              </a:path>
              <a:path w="411479" h="541020">
                <a:moveTo>
                  <a:pt x="400964" y="266700"/>
                </a:moveTo>
                <a:lnTo>
                  <a:pt x="10375" y="266700"/>
                </a:lnTo>
                <a:lnTo>
                  <a:pt x="11074" y="267970"/>
                </a:lnTo>
                <a:lnTo>
                  <a:pt x="11633" y="269240"/>
                </a:lnTo>
                <a:lnTo>
                  <a:pt x="12331" y="270510"/>
                </a:lnTo>
                <a:lnTo>
                  <a:pt x="13182" y="271780"/>
                </a:lnTo>
                <a:lnTo>
                  <a:pt x="14579" y="273050"/>
                </a:lnTo>
                <a:lnTo>
                  <a:pt x="17094" y="276860"/>
                </a:lnTo>
                <a:lnTo>
                  <a:pt x="18072" y="278130"/>
                </a:lnTo>
                <a:lnTo>
                  <a:pt x="18922" y="279400"/>
                </a:lnTo>
                <a:lnTo>
                  <a:pt x="19900" y="279400"/>
                </a:lnTo>
                <a:lnTo>
                  <a:pt x="22009" y="281940"/>
                </a:lnTo>
                <a:lnTo>
                  <a:pt x="22986" y="283210"/>
                </a:lnTo>
                <a:lnTo>
                  <a:pt x="25234" y="285750"/>
                </a:lnTo>
                <a:lnTo>
                  <a:pt x="30149" y="289560"/>
                </a:lnTo>
                <a:lnTo>
                  <a:pt x="31546" y="290830"/>
                </a:lnTo>
                <a:lnTo>
                  <a:pt x="32816" y="292100"/>
                </a:lnTo>
                <a:lnTo>
                  <a:pt x="378523" y="292100"/>
                </a:lnTo>
                <a:lnTo>
                  <a:pt x="379933" y="290830"/>
                </a:lnTo>
                <a:lnTo>
                  <a:pt x="384975" y="285750"/>
                </a:lnTo>
                <a:lnTo>
                  <a:pt x="389470" y="281940"/>
                </a:lnTo>
                <a:lnTo>
                  <a:pt x="391426" y="279400"/>
                </a:lnTo>
                <a:lnTo>
                  <a:pt x="393395" y="278130"/>
                </a:lnTo>
                <a:lnTo>
                  <a:pt x="396760" y="273050"/>
                </a:lnTo>
                <a:lnTo>
                  <a:pt x="397598" y="273050"/>
                </a:lnTo>
                <a:lnTo>
                  <a:pt x="400405" y="267970"/>
                </a:lnTo>
                <a:lnTo>
                  <a:pt x="400964" y="266700"/>
                </a:lnTo>
                <a:close/>
              </a:path>
              <a:path w="411479" h="541020">
                <a:moveTo>
                  <a:pt x="404329" y="260350"/>
                </a:moveTo>
                <a:lnTo>
                  <a:pt x="6997" y="260350"/>
                </a:lnTo>
                <a:lnTo>
                  <a:pt x="7556" y="261620"/>
                </a:lnTo>
                <a:lnTo>
                  <a:pt x="7975" y="262890"/>
                </a:lnTo>
                <a:lnTo>
                  <a:pt x="9105" y="265430"/>
                </a:lnTo>
                <a:lnTo>
                  <a:pt x="9804" y="266700"/>
                </a:lnTo>
                <a:lnTo>
                  <a:pt x="401662" y="266700"/>
                </a:lnTo>
                <a:lnTo>
                  <a:pt x="403910" y="261620"/>
                </a:lnTo>
                <a:lnTo>
                  <a:pt x="404329" y="260350"/>
                </a:lnTo>
                <a:close/>
              </a:path>
              <a:path w="411479" h="541020">
                <a:moveTo>
                  <a:pt x="410654" y="241300"/>
                </a:moveTo>
                <a:lnTo>
                  <a:pt x="838" y="241300"/>
                </a:lnTo>
                <a:lnTo>
                  <a:pt x="977" y="242570"/>
                </a:lnTo>
                <a:lnTo>
                  <a:pt x="1257" y="243840"/>
                </a:lnTo>
                <a:lnTo>
                  <a:pt x="1396" y="245110"/>
                </a:lnTo>
                <a:lnTo>
                  <a:pt x="2514" y="248920"/>
                </a:lnTo>
                <a:lnTo>
                  <a:pt x="2933" y="250190"/>
                </a:lnTo>
                <a:lnTo>
                  <a:pt x="3213" y="251460"/>
                </a:lnTo>
                <a:lnTo>
                  <a:pt x="3644" y="252730"/>
                </a:lnTo>
                <a:lnTo>
                  <a:pt x="3911" y="254000"/>
                </a:lnTo>
                <a:lnTo>
                  <a:pt x="4762" y="255270"/>
                </a:lnTo>
                <a:lnTo>
                  <a:pt x="6019" y="259080"/>
                </a:lnTo>
                <a:lnTo>
                  <a:pt x="6578" y="260350"/>
                </a:lnTo>
                <a:lnTo>
                  <a:pt x="404888" y="260350"/>
                </a:lnTo>
                <a:lnTo>
                  <a:pt x="405739" y="257810"/>
                </a:lnTo>
                <a:lnTo>
                  <a:pt x="406298" y="256540"/>
                </a:lnTo>
                <a:lnTo>
                  <a:pt x="406717" y="255270"/>
                </a:lnTo>
                <a:lnTo>
                  <a:pt x="406996" y="254000"/>
                </a:lnTo>
                <a:lnTo>
                  <a:pt x="407835" y="252730"/>
                </a:lnTo>
                <a:lnTo>
                  <a:pt x="408114" y="251460"/>
                </a:lnTo>
                <a:lnTo>
                  <a:pt x="408533" y="250190"/>
                </a:lnTo>
                <a:lnTo>
                  <a:pt x="409651" y="246380"/>
                </a:lnTo>
                <a:lnTo>
                  <a:pt x="410222" y="243840"/>
                </a:lnTo>
                <a:lnTo>
                  <a:pt x="410362" y="242570"/>
                </a:lnTo>
                <a:lnTo>
                  <a:pt x="410654" y="241300"/>
                </a:lnTo>
                <a:close/>
              </a:path>
              <a:path w="411479" h="541020">
                <a:moveTo>
                  <a:pt x="409651" y="220980"/>
                </a:moveTo>
                <a:lnTo>
                  <a:pt x="1663" y="220980"/>
                </a:lnTo>
                <a:lnTo>
                  <a:pt x="838" y="224790"/>
                </a:lnTo>
                <a:lnTo>
                  <a:pt x="685" y="226060"/>
                </a:lnTo>
                <a:lnTo>
                  <a:pt x="126" y="228600"/>
                </a:lnTo>
                <a:lnTo>
                  <a:pt x="126" y="229870"/>
                </a:lnTo>
                <a:lnTo>
                  <a:pt x="0" y="231140"/>
                </a:lnTo>
                <a:lnTo>
                  <a:pt x="0" y="234950"/>
                </a:lnTo>
                <a:lnTo>
                  <a:pt x="266" y="237490"/>
                </a:lnTo>
                <a:lnTo>
                  <a:pt x="266" y="238760"/>
                </a:lnTo>
                <a:lnTo>
                  <a:pt x="546" y="241300"/>
                </a:lnTo>
                <a:lnTo>
                  <a:pt x="410781" y="241300"/>
                </a:lnTo>
                <a:lnTo>
                  <a:pt x="411200" y="237490"/>
                </a:lnTo>
                <a:lnTo>
                  <a:pt x="411200" y="236220"/>
                </a:lnTo>
                <a:lnTo>
                  <a:pt x="411340" y="234950"/>
                </a:lnTo>
                <a:lnTo>
                  <a:pt x="411340" y="229870"/>
                </a:lnTo>
                <a:lnTo>
                  <a:pt x="410781" y="226060"/>
                </a:lnTo>
                <a:lnTo>
                  <a:pt x="409651" y="220980"/>
                </a:lnTo>
                <a:close/>
              </a:path>
              <a:path w="411479" h="541020">
                <a:moveTo>
                  <a:pt x="406857" y="214630"/>
                </a:moveTo>
                <a:lnTo>
                  <a:pt x="4622" y="214630"/>
                </a:lnTo>
                <a:lnTo>
                  <a:pt x="2933" y="218440"/>
                </a:lnTo>
                <a:lnTo>
                  <a:pt x="2095" y="220980"/>
                </a:lnTo>
                <a:lnTo>
                  <a:pt x="409232" y="220980"/>
                </a:lnTo>
                <a:lnTo>
                  <a:pt x="407987" y="217170"/>
                </a:lnTo>
                <a:lnTo>
                  <a:pt x="406857" y="214630"/>
                </a:lnTo>
                <a:close/>
              </a:path>
              <a:path w="411479" h="541020">
                <a:moveTo>
                  <a:pt x="396049" y="201930"/>
                </a:moveTo>
                <a:lnTo>
                  <a:pt x="15417" y="201930"/>
                </a:lnTo>
                <a:lnTo>
                  <a:pt x="14160" y="203200"/>
                </a:lnTo>
                <a:lnTo>
                  <a:pt x="13030" y="204470"/>
                </a:lnTo>
                <a:lnTo>
                  <a:pt x="12052" y="205740"/>
                </a:lnTo>
                <a:lnTo>
                  <a:pt x="10934" y="207010"/>
                </a:lnTo>
                <a:lnTo>
                  <a:pt x="8127" y="209550"/>
                </a:lnTo>
                <a:lnTo>
                  <a:pt x="7429" y="210820"/>
                </a:lnTo>
                <a:lnTo>
                  <a:pt x="6578" y="212090"/>
                </a:lnTo>
                <a:lnTo>
                  <a:pt x="5181" y="214630"/>
                </a:lnTo>
                <a:lnTo>
                  <a:pt x="406158" y="214630"/>
                </a:lnTo>
                <a:lnTo>
                  <a:pt x="404050" y="210820"/>
                </a:lnTo>
                <a:lnTo>
                  <a:pt x="402361" y="208280"/>
                </a:lnTo>
                <a:lnTo>
                  <a:pt x="401383" y="208280"/>
                </a:lnTo>
                <a:lnTo>
                  <a:pt x="399427" y="205740"/>
                </a:lnTo>
                <a:lnTo>
                  <a:pt x="396049" y="201930"/>
                </a:lnTo>
                <a:close/>
              </a:path>
              <a:path w="411479" h="541020">
                <a:moveTo>
                  <a:pt x="389331" y="196850"/>
                </a:moveTo>
                <a:lnTo>
                  <a:pt x="22148" y="196850"/>
                </a:lnTo>
                <a:lnTo>
                  <a:pt x="20612" y="198120"/>
                </a:lnTo>
                <a:lnTo>
                  <a:pt x="19202" y="199390"/>
                </a:lnTo>
                <a:lnTo>
                  <a:pt x="16675" y="201930"/>
                </a:lnTo>
                <a:lnTo>
                  <a:pt x="394792" y="201930"/>
                </a:lnTo>
                <a:lnTo>
                  <a:pt x="393534" y="200660"/>
                </a:lnTo>
                <a:lnTo>
                  <a:pt x="389331" y="196850"/>
                </a:lnTo>
                <a:close/>
              </a:path>
              <a:path w="411479" h="541020">
                <a:moveTo>
                  <a:pt x="379501" y="190500"/>
                </a:moveTo>
                <a:lnTo>
                  <a:pt x="31965" y="190500"/>
                </a:lnTo>
                <a:lnTo>
                  <a:pt x="30149" y="191770"/>
                </a:lnTo>
                <a:lnTo>
                  <a:pt x="26784" y="194310"/>
                </a:lnTo>
                <a:lnTo>
                  <a:pt x="23698" y="196850"/>
                </a:lnTo>
                <a:lnTo>
                  <a:pt x="387781" y="196850"/>
                </a:lnTo>
                <a:lnTo>
                  <a:pt x="386245" y="195580"/>
                </a:lnTo>
                <a:lnTo>
                  <a:pt x="379501" y="190500"/>
                </a:lnTo>
                <a:close/>
              </a:path>
              <a:path w="411479" h="541020">
                <a:moveTo>
                  <a:pt x="313308" y="157480"/>
                </a:moveTo>
                <a:lnTo>
                  <a:pt x="98170" y="157480"/>
                </a:lnTo>
                <a:lnTo>
                  <a:pt x="89750" y="162560"/>
                </a:lnTo>
                <a:lnTo>
                  <a:pt x="80771" y="166370"/>
                </a:lnTo>
                <a:lnTo>
                  <a:pt x="78524" y="167640"/>
                </a:lnTo>
                <a:lnTo>
                  <a:pt x="69557" y="171450"/>
                </a:lnTo>
                <a:lnTo>
                  <a:pt x="67309" y="172720"/>
                </a:lnTo>
                <a:lnTo>
                  <a:pt x="56095" y="177800"/>
                </a:lnTo>
                <a:lnTo>
                  <a:pt x="53987" y="179070"/>
                </a:lnTo>
                <a:lnTo>
                  <a:pt x="51752" y="180340"/>
                </a:lnTo>
                <a:lnTo>
                  <a:pt x="43332" y="184150"/>
                </a:lnTo>
                <a:lnTo>
                  <a:pt x="37439" y="187960"/>
                </a:lnTo>
                <a:lnTo>
                  <a:pt x="33794" y="190500"/>
                </a:lnTo>
                <a:lnTo>
                  <a:pt x="377685" y="190500"/>
                </a:lnTo>
                <a:lnTo>
                  <a:pt x="375856" y="189230"/>
                </a:lnTo>
                <a:lnTo>
                  <a:pt x="368007" y="184150"/>
                </a:lnTo>
                <a:lnTo>
                  <a:pt x="365899" y="184150"/>
                </a:lnTo>
                <a:lnTo>
                  <a:pt x="363943" y="182880"/>
                </a:lnTo>
                <a:lnTo>
                  <a:pt x="361835" y="181610"/>
                </a:lnTo>
                <a:lnTo>
                  <a:pt x="359587" y="180340"/>
                </a:lnTo>
                <a:lnTo>
                  <a:pt x="357492" y="179070"/>
                </a:lnTo>
                <a:lnTo>
                  <a:pt x="355244" y="177800"/>
                </a:lnTo>
                <a:lnTo>
                  <a:pt x="353136" y="176530"/>
                </a:lnTo>
                <a:lnTo>
                  <a:pt x="344157" y="172720"/>
                </a:lnTo>
                <a:lnTo>
                  <a:pt x="341782" y="171450"/>
                </a:lnTo>
                <a:lnTo>
                  <a:pt x="332803" y="167640"/>
                </a:lnTo>
                <a:lnTo>
                  <a:pt x="330555" y="166370"/>
                </a:lnTo>
                <a:lnTo>
                  <a:pt x="323837" y="163830"/>
                </a:lnTo>
                <a:lnTo>
                  <a:pt x="319620" y="161290"/>
                </a:lnTo>
                <a:lnTo>
                  <a:pt x="317372" y="160020"/>
                </a:lnTo>
                <a:lnTo>
                  <a:pt x="315277" y="158750"/>
                </a:lnTo>
                <a:lnTo>
                  <a:pt x="313308" y="157480"/>
                </a:lnTo>
                <a:close/>
              </a:path>
              <a:path w="411479" h="541020">
                <a:moveTo>
                  <a:pt x="268566" y="119380"/>
                </a:moveTo>
                <a:lnTo>
                  <a:pt x="142900" y="119380"/>
                </a:lnTo>
                <a:lnTo>
                  <a:pt x="140106" y="125730"/>
                </a:lnTo>
                <a:lnTo>
                  <a:pt x="137299" y="129540"/>
                </a:lnTo>
                <a:lnTo>
                  <a:pt x="136461" y="130810"/>
                </a:lnTo>
                <a:lnTo>
                  <a:pt x="131686" y="135890"/>
                </a:lnTo>
                <a:lnTo>
                  <a:pt x="129438" y="138430"/>
                </a:lnTo>
                <a:lnTo>
                  <a:pt x="125653" y="140970"/>
                </a:lnTo>
                <a:lnTo>
                  <a:pt x="121450" y="144780"/>
                </a:lnTo>
                <a:lnTo>
                  <a:pt x="116827" y="147320"/>
                </a:lnTo>
                <a:lnTo>
                  <a:pt x="115138" y="148590"/>
                </a:lnTo>
                <a:lnTo>
                  <a:pt x="113309" y="149860"/>
                </a:lnTo>
                <a:lnTo>
                  <a:pt x="111632" y="151130"/>
                </a:lnTo>
                <a:lnTo>
                  <a:pt x="107975" y="152400"/>
                </a:lnTo>
                <a:lnTo>
                  <a:pt x="106019" y="153670"/>
                </a:lnTo>
                <a:lnTo>
                  <a:pt x="104203" y="154940"/>
                </a:lnTo>
                <a:lnTo>
                  <a:pt x="102222" y="156210"/>
                </a:lnTo>
                <a:lnTo>
                  <a:pt x="100126" y="157480"/>
                </a:lnTo>
                <a:lnTo>
                  <a:pt x="311200" y="157480"/>
                </a:lnTo>
                <a:lnTo>
                  <a:pt x="303352" y="152400"/>
                </a:lnTo>
                <a:lnTo>
                  <a:pt x="299707" y="151130"/>
                </a:lnTo>
                <a:lnTo>
                  <a:pt x="292976" y="146050"/>
                </a:lnTo>
                <a:lnTo>
                  <a:pt x="289890" y="144780"/>
                </a:lnTo>
                <a:lnTo>
                  <a:pt x="285686" y="140970"/>
                </a:lnTo>
                <a:lnTo>
                  <a:pt x="283146" y="138430"/>
                </a:lnTo>
                <a:lnTo>
                  <a:pt x="282041" y="138430"/>
                </a:lnTo>
                <a:lnTo>
                  <a:pt x="280771" y="137160"/>
                </a:lnTo>
                <a:lnTo>
                  <a:pt x="278663" y="134620"/>
                </a:lnTo>
                <a:lnTo>
                  <a:pt x="276707" y="132080"/>
                </a:lnTo>
                <a:lnTo>
                  <a:pt x="275856" y="132080"/>
                </a:lnTo>
                <a:lnTo>
                  <a:pt x="273342" y="128270"/>
                </a:lnTo>
                <a:lnTo>
                  <a:pt x="271945" y="125730"/>
                </a:lnTo>
                <a:lnTo>
                  <a:pt x="271373" y="125730"/>
                </a:lnTo>
                <a:lnTo>
                  <a:pt x="270675" y="124460"/>
                </a:lnTo>
                <a:lnTo>
                  <a:pt x="268985" y="120650"/>
                </a:lnTo>
                <a:lnTo>
                  <a:pt x="268566" y="119380"/>
                </a:lnTo>
                <a:close/>
              </a:path>
              <a:path w="411479" h="541020">
                <a:moveTo>
                  <a:pt x="265899" y="113030"/>
                </a:moveTo>
                <a:lnTo>
                  <a:pt x="145427" y="113030"/>
                </a:lnTo>
                <a:lnTo>
                  <a:pt x="143332" y="119380"/>
                </a:lnTo>
                <a:lnTo>
                  <a:pt x="268008" y="119380"/>
                </a:lnTo>
                <a:lnTo>
                  <a:pt x="265899" y="113030"/>
                </a:lnTo>
                <a:close/>
              </a:path>
              <a:path w="411479" h="541020">
                <a:moveTo>
                  <a:pt x="263651" y="106680"/>
                </a:moveTo>
                <a:lnTo>
                  <a:pt x="147662" y="106680"/>
                </a:lnTo>
                <a:lnTo>
                  <a:pt x="147396" y="107950"/>
                </a:lnTo>
                <a:lnTo>
                  <a:pt x="146126" y="111760"/>
                </a:lnTo>
                <a:lnTo>
                  <a:pt x="145846" y="113030"/>
                </a:lnTo>
                <a:lnTo>
                  <a:pt x="265633" y="113030"/>
                </a:lnTo>
                <a:lnTo>
                  <a:pt x="264782" y="110490"/>
                </a:lnTo>
                <a:lnTo>
                  <a:pt x="264502" y="109220"/>
                </a:lnTo>
                <a:lnTo>
                  <a:pt x="263651" y="106680"/>
                </a:lnTo>
                <a:close/>
              </a:path>
              <a:path w="411479" h="541020">
                <a:moveTo>
                  <a:pt x="261137" y="100330"/>
                </a:moveTo>
                <a:lnTo>
                  <a:pt x="150202" y="100330"/>
                </a:lnTo>
                <a:lnTo>
                  <a:pt x="148094" y="106680"/>
                </a:lnTo>
                <a:lnTo>
                  <a:pt x="263232" y="106680"/>
                </a:lnTo>
                <a:lnTo>
                  <a:pt x="262966" y="105410"/>
                </a:lnTo>
                <a:lnTo>
                  <a:pt x="261696" y="101600"/>
                </a:lnTo>
                <a:lnTo>
                  <a:pt x="261137" y="100330"/>
                </a:lnTo>
                <a:close/>
              </a:path>
              <a:path w="411479" h="541020">
                <a:moveTo>
                  <a:pt x="258051" y="93980"/>
                </a:moveTo>
                <a:lnTo>
                  <a:pt x="153428" y="93980"/>
                </a:lnTo>
                <a:lnTo>
                  <a:pt x="151180" y="99060"/>
                </a:lnTo>
                <a:lnTo>
                  <a:pt x="150761" y="100330"/>
                </a:lnTo>
                <a:lnTo>
                  <a:pt x="260718" y="100330"/>
                </a:lnTo>
                <a:lnTo>
                  <a:pt x="260159" y="99060"/>
                </a:lnTo>
                <a:lnTo>
                  <a:pt x="259740" y="97790"/>
                </a:lnTo>
                <a:lnTo>
                  <a:pt x="258051" y="93980"/>
                </a:lnTo>
                <a:close/>
              </a:path>
              <a:path w="411479" h="541020">
                <a:moveTo>
                  <a:pt x="248792" y="81280"/>
                </a:moveTo>
                <a:lnTo>
                  <a:pt x="162534" y="81280"/>
                </a:lnTo>
                <a:lnTo>
                  <a:pt x="161696" y="82550"/>
                </a:lnTo>
                <a:lnTo>
                  <a:pt x="160718" y="83820"/>
                </a:lnTo>
                <a:lnTo>
                  <a:pt x="159029" y="86360"/>
                </a:lnTo>
                <a:lnTo>
                  <a:pt x="158330" y="87630"/>
                </a:lnTo>
                <a:lnTo>
                  <a:pt x="156781" y="88900"/>
                </a:lnTo>
                <a:lnTo>
                  <a:pt x="153987" y="93980"/>
                </a:lnTo>
                <a:lnTo>
                  <a:pt x="257352" y="93980"/>
                </a:lnTo>
                <a:lnTo>
                  <a:pt x="256781" y="92710"/>
                </a:lnTo>
                <a:lnTo>
                  <a:pt x="254685" y="88900"/>
                </a:lnTo>
                <a:lnTo>
                  <a:pt x="253847" y="87630"/>
                </a:lnTo>
                <a:lnTo>
                  <a:pt x="253136" y="87630"/>
                </a:lnTo>
                <a:lnTo>
                  <a:pt x="249783" y="82550"/>
                </a:lnTo>
                <a:lnTo>
                  <a:pt x="248792" y="81280"/>
                </a:lnTo>
                <a:close/>
              </a:path>
              <a:path w="411479" h="541020">
                <a:moveTo>
                  <a:pt x="236880" y="68580"/>
                </a:moveTo>
                <a:lnTo>
                  <a:pt x="174459" y="68580"/>
                </a:lnTo>
                <a:lnTo>
                  <a:pt x="173481" y="69850"/>
                </a:lnTo>
                <a:lnTo>
                  <a:pt x="172364" y="71120"/>
                </a:lnTo>
                <a:lnTo>
                  <a:pt x="170395" y="73660"/>
                </a:lnTo>
                <a:lnTo>
                  <a:pt x="169278" y="74930"/>
                </a:lnTo>
                <a:lnTo>
                  <a:pt x="167309" y="76200"/>
                </a:lnTo>
                <a:lnTo>
                  <a:pt x="164363" y="80010"/>
                </a:lnTo>
                <a:lnTo>
                  <a:pt x="163525" y="81280"/>
                </a:lnTo>
                <a:lnTo>
                  <a:pt x="247954" y="81280"/>
                </a:lnTo>
                <a:lnTo>
                  <a:pt x="244017" y="76200"/>
                </a:lnTo>
                <a:lnTo>
                  <a:pt x="241084" y="73660"/>
                </a:lnTo>
                <a:lnTo>
                  <a:pt x="239953" y="72390"/>
                </a:lnTo>
                <a:lnTo>
                  <a:pt x="238975" y="71120"/>
                </a:lnTo>
                <a:lnTo>
                  <a:pt x="236880" y="68580"/>
                </a:lnTo>
                <a:close/>
              </a:path>
              <a:path w="411479" h="541020">
                <a:moveTo>
                  <a:pt x="208267" y="22860"/>
                </a:moveTo>
                <a:lnTo>
                  <a:pt x="203225" y="22860"/>
                </a:lnTo>
                <a:lnTo>
                  <a:pt x="202933" y="24130"/>
                </a:lnTo>
                <a:lnTo>
                  <a:pt x="202793" y="25400"/>
                </a:lnTo>
                <a:lnTo>
                  <a:pt x="202514" y="26670"/>
                </a:lnTo>
                <a:lnTo>
                  <a:pt x="201244" y="30480"/>
                </a:lnTo>
                <a:lnTo>
                  <a:pt x="200977" y="31750"/>
                </a:lnTo>
                <a:lnTo>
                  <a:pt x="200126" y="34290"/>
                </a:lnTo>
                <a:lnTo>
                  <a:pt x="199847" y="35560"/>
                </a:lnTo>
                <a:lnTo>
                  <a:pt x="199428" y="35560"/>
                </a:lnTo>
                <a:lnTo>
                  <a:pt x="198869" y="36830"/>
                </a:lnTo>
                <a:lnTo>
                  <a:pt x="198450" y="38100"/>
                </a:lnTo>
                <a:lnTo>
                  <a:pt x="196761" y="41910"/>
                </a:lnTo>
                <a:lnTo>
                  <a:pt x="195084" y="44450"/>
                </a:lnTo>
                <a:lnTo>
                  <a:pt x="193687" y="46990"/>
                </a:lnTo>
                <a:lnTo>
                  <a:pt x="192265" y="48260"/>
                </a:lnTo>
                <a:lnTo>
                  <a:pt x="191439" y="49530"/>
                </a:lnTo>
                <a:lnTo>
                  <a:pt x="190728" y="50800"/>
                </a:lnTo>
                <a:lnTo>
                  <a:pt x="189039" y="53340"/>
                </a:lnTo>
                <a:lnTo>
                  <a:pt x="187363" y="54610"/>
                </a:lnTo>
                <a:lnTo>
                  <a:pt x="186372" y="55880"/>
                </a:lnTo>
                <a:lnTo>
                  <a:pt x="185546" y="57150"/>
                </a:lnTo>
                <a:lnTo>
                  <a:pt x="183578" y="59690"/>
                </a:lnTo>
                <a:lnTo>
                  <a:pt x="179654" y="63500"/>
                </a:lnTo>
                <a:lnTo>
                  <a:pt x="177545" y="66040"/>
                </a:lnTo>
                <a:lnTo>
                  <a:pt x="175590" y="68580"/>
                </a:lnTo>
                <a:lnTo>
                  <a:pt x="235889" y="68580"/>
                </a:lnTo>
                <a:lnTo>
                  <a:pt x="234772" y="67310"/>
                </a:lnTo>
                <a:lnTo>
                  <a:pt x="232816" y="64770"/>
                </a:lnTo>
                <a:lnTo>
                  <a:pt x="231686" y="63500"/>
                </a:lnTo>
                <a:lnTo>
                  <a:pt x="227749" y="59690"/>
                </a:lnTo>
                <a:lnTo>
                  <a:pt x="226771" y="58420"/>
                </a:lnTo>
                <a:lnTo>
                  <a:pt x="225932" y="57150"/>
                </a:lnTo>
                <a:lnTo>
                  <a:pt x="224942" y="55880"/>
                </a:lnTo>
                <a:lnTo>
                  <a:pt x="224104" y="54610"/>
                </a:lnTo>
                <a:lnTo>
                  <a:pt x="223126" y="54610"/>
                </a:lnTo>
                <a:lnTo>
                  <a:pt x="221449" y="52070"/>
                </a:lnTo>
                <a:lnTo>
                  <a:pt x="220738" y="50800"/>
                </a:lnTo>
                <a:lnTo>
                  <a:pt x="219900" y="49530"/>
                </a:lnTo>
                <a:lnTo>
                  <a:pt x="219201" y="48260"/>
                </a:lnTo>
                <a:lnTo>
                  <a:pt x="218363" y="48260"/>
                </a:lnTo>
                <a:lnTo>
                  <a:pt x="217652" y="46990"/>
                </a:lnTo>
                <a:lnTo>
                  <a:pt x="217093" y="45720"/>
                </a:lnTo>
                <a:lnTo>
                  <a:pt x="215696" y="43180"/>
                </a:lnTo>
                <a:lnTo>
                  <a:pt x="214566" y="41910"/>
                </a:lnTo>
                <a:lnTo>
                  <a:pt x="213448" y="39370"/>
                </a:lnTo>
                <a:lnTo>
                  <a:pt x="213029" y="38100"/>
                </a:lnTo>
                <a:lnTo>
                  <a:pt x="212470" y="36830"/>
                </a:lnTo>
                <a:lnTo>
                  <a:pt x="211632" y="35560"/>
                </a:lnTo>
                <a:lnTo>
                  <a:pt x="209092" y="27940"/>
                </a:lnTo>
                <a:lnTo>
                  <a:pt x="208965" y="26670"/>
                </a:lnTo>
                <a:lnTo>
                  <a:pt x="208406" y="24130"/>
                </a:lnTo>
                <a:lnTo>
                  <a:pt x="208267" y="22860"/>
                </a:lnTo>
                <a:close/>
              </a:path>
              <a:path w="411479" h="541020">
                <a:moveTo>
                  <a:pt x="206019" y="0"/>
                </a:moveTo>
                <a:lnTo>
                  <a:pt x="205447" y="0"/>
                </a:lnTo>
                <a:lnTo>
                  <a:pt x="205320" y="3810"/>
                </a:lnTo>
                <a:lnTo>
                  <a:pt x="205181" y="5080"/>
                </a:lnTo>
                <a:lnTo>
                  <a:pt x="205181" y="6350"/>
                </a:lnTo>
                <a:lnTo>
                  <a:pt x="205041" y="7620"/>
                </a:lnTo>
                <a:lnTo>
                  <a:pt x="205041" y="8890"/>
                </a:lnTo>
                <a:lnTo>
                  <a:pt x="204762" y="11430"/>
                </a:lnTo>
                <a:lnTo>
                  <a:pt x="204762" y="12700"/>
                </a:lnTo>
                <a:lnTo>
                  <a:pt x="203631" y="21590"/>
                </a:lnTo>
                <a:lnTo>
                  <a:pt x="203352" y="22860"/>
                </a:lnTo>
                <a:lnTo>
                  <a:pt x="207975" y="22860"/>
                </a:lnTo>
                <a:lnTo>
                  <a:pt x="207848" y="21590"/>
                </a:lnTo>
                <a:lnTo>
                  <a:pt x="207556" y="20320"/>
                </a:lnTo>
                <a:lnTo>
                  <a:pt x="207429" y="19050"/>
                </a:lnTo>
                <a:lnTo>
                  <a:pt x="206997" y="16510"/>
                </a:lnTo>
                <a:lnTo>
                  <a:pt x="206870" y="13970"/>
                </a:lnTo>
                <a:lnTo>
                  <a:pt x="206578" y="11430"/>
                </a:lnTo>
                <a:lnTo>
                  <a:pt x="206578" y="10160"/>
                </a:lnTo>
                <a:lnTo>
                  <a:pt x="206298" y="8890"/>
                </a:lnTo>
                <a:lnTo>
                  <a:pt x="206298" y="6350"/>
                </a:lnTo>
                <a:lnTo>
                  <a:pt x="206159" y="5080"/>
                </a:lnTo>
                <a:lnTo>
                  <a:pt x="206159" y="3810"/>
                </a:lnTo>
                <a:lnTo>
                  <a:pt x="206019" y="2540"/>
                </a:lnTo>
                <a:lnTo>
                  <a:pt x="20601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538745" y="6491730"/>
            <a:ext cx="411480" cy="541655"/>
          </a:xfrm>
          <a:custGeom>
            <a:avLst/>
            <a:gdLst/>
            <a:ahLst/>
            <a:cxnLst/>
            <a:rect l="l" t="t" r="r" b="b"/>
            <a:pathLst>
              <a:path w="411479" h="541654">
                <a:moveTo>
                  <a:pt x="205600" y="541527"/>
                </a:moveTo>
                <a:lnTo>
                  <a:pt x="205600" y="540448"/>
                </a:lnTo>
                <a:lnTo>
                  <a:pt x="205600" y="539368"/>
                </a:lnTo>
                <a:lnTo>
                  <a:pt x="205447" y="538289"/>
                </a:lnTo>
                <a:lnTo>
                  <a:pt x="205447" y="533006"/>
                </a:lnTo>
                <a:lnTo>
                  <a:pt x="205320" y="532041"/>
                </a:lnTo>
                <a:lnTo>
                  <a:pt x="205320" y="530961"/>
                </a:lnTo>
                <a:lnTo>
                  <a:pt x="205320" y="529882"/>
                </a:lnTo>
                <a:lnTo>
                  <a:pt x="205320" y="528802"/>
                </a:lnTo>
                <a:lnTo>
                  <a:pt x="205181" y="527710"/>
                </a:lnTo>
                <a:lnTo>
                  <a:pt x="205181" y="526630"/>
                </a:lnTo>
                <a:lnTo>
                  <a:pt x="205181" y="525678"/>
                </a:lnTo>
                <a:lnTo>
                  <a:pt x="205181" y="524598"/>
                </a:lnTo>
                <a:lnTo>
                  <a:pt x="205041" y="523519"/>
                </a:lnTo>
                <a:lnTo>
                  <a:pt x="205041" y="522427"/>
                </a:lnTo>
                <a:lnTo>
                  <a:pt x="204889" y="521347"/>
                </a:lnTo>
                <a:lnTo>
                  <a:pt x="204889" y="520268"/>
                </a:lnTo>
                <a:lnTo>
                  <a:pt x="204762" y="519315"/>
                </a:lnTo>
                <a:lnTo>
                  <a:pt x="204762" y="518236"/>
                </a:lnTo>
                <a:lnTo>
                  <a:pt x="204622" y="517143"/>
                </a:lnTo>
                <a:lnTo>
                  <a:pt x="204622" y="516064"/>
                </a:lnTo>
                <a:lnTo>
                  <a:pt x="204469" y="514984"/>
                </a:lnTo>
                <a:lnTo>
                  <a:pt x="204330" y="514032"/>
                </a:lnTo>
                <a:lnTo>
                  <a:pt x="204330" y="512940"/>
                </a:lnTo>
                <a:lnTo>
                  <a:pt x="204203" y="511860"/>
                </a:lnTo>
                <a:lnTo>
                  <a:pt x="204050" y="510781"/>
                </a:lnTo>
                <a:lnTo>
                  <a:pt x="203911" y="509701"/>
                </a:lnTo>
                <a:lnTo>
                  <a:pt x="203771" y="508622"/>
                </a:lnTo>
                <a:lnTo>
                  <a:pt x="203631" y="507657"/>
                </a:lnTo>
                <a:lnTo>
                  <a:pt x="203492" y="506577"/>
                </a:lnTo>
                <a:lnTo>
                  <a:pt x="203352" y="505498"/>
                </a:lnTo>
                <a:lnTo>
                  <a:pt x="203225" y="504418"/>
                </a:lnTo>
                <a:lnTo>
                  <a:pt x="203072" y="503339"/>
                </a:lnTo>
                <a:lnTo>
                  <a:pt x="202933" y="502259"/>
                </a:lnTo>
                <a:lnTo>
                  <a:pt x="202793" y="501294"/>
                </a:lnTo>
                <a:lnTo>
                  <a:pt x="202653" y="500214"/>
                </a:lnTo>
                <a:lnTo>
                  <a:pt x="202374" y="499135"/>
                </a:lnTo>
                <a:lnTo>
                  <a:pt x="202222" y="498055"/>
                </a:lnTo>
                <a:lnTo>
                  <a:pt x="201955" y="496963"/>
                </a:lnTo>
                <a:lnTo>
                  <a:pt x="201802" y="496011"/>
                </a:lnTo>
                <a:lnTo>
                  <a:pt x="201663" y="494931"/>
                </a:lnTo>
                <a:lnTo>
                  <a:pt x="201383" y="493852"/>
                </a:lnTo>
                <a:lnTo>
                  <a:pt x="201244" y="492772"/>
                </a:lnTo>
                <a:lnTo>
                  <a:pt x="200977" y="491680"/>
                </a:lnTo>
                <a:lnTo>
                  <a:pt x="200685" y="490600"/>
                </a:lnTo>
                <a:lnTo>
                  <a:pt x="200558" y="489648"/>
                </a:lnTo>
                <a:lnTo>
                  <a:pt x="200266" y="488568"/>
                </a:lnTo>
                <a:lnTo>
                  <a:pt x="199986" y="487476"/>
                </a:lnTo>
                <a:lnTo>
                  <a:pt x="199847" y="486397"/>
                </a:lnTo>
                <a:lnTo>
                  <a:pt x="199555" y="485317"/>
                </a:lnTo>
                <a:lnTo>
                  <a:pt x="199288" y="484238"/>
                </a:lnTo>
                <a:lnTo>
                  <a:pt x="199148" y="483285"/>
                </a:lnTo>
                <a:lnTo>
                  <a:pt x="198869" y="482193"/>
                </a:lnTo>
                <a:lnTo>
                  <a:pt x="198577" y="481114"/>
                </a:lnTo>
                <a:lnTo>
                  <a:pt x="198310" y="480034"/>
                </a:lnTo>
                <a:lnTo>
                  <a:pt x="198158" y="478955"/>
                </a:lnTo>
                <a:lnTo>
                  <a:pt x="197891" y="477989"/>
                </a:lnTo>
                <a:lnTo>
                  <a:pt x="197599" y="476910"/>
                </a:lnTo>
                <a:lnTo>
                  <a:pt x="197332" y="475830"/>
                </a:lnTo>
                <a:lnTo>
                  <a:pt x="197180" y="474751"/>
                </a:lnTo>
                <a:lnTo>
                  <a:pt x="196900" y="473671"/>
                </a:lnTo>
                <a:lnTo>
                  <a:pt x="196761" y="472592"/>
                </a:lnTo>
                <a:lnTo>
                  <a:pt x="196481" y="471627"/>
                </a:lnTo>
                <a:lnTo>
                  <a:pt x="196341" y="470547"/>
                </a:lnTo>
                <a:lnTo>
                  <a:pt x="196062" y="469468"/>
                </a:lnTo>
                <a:lnTo>
                  <a:pt x="195910" y="468388"/>
                </a:lnTo>
                <a:lnTo>
                  <a:pt x="195643" y="467309"/>
                </a:lnTo>
                <a:lnTo>
                  <a:pt x="195503" y="466216"/>
                </a:lnTo>
                <a:lnTo>
                  <a:pt x="195351" y="465264"/>
                </a:lnTo>
                <a:lnTo>
                  <a:pt x="195224" y="464184"/>
                </a:lnTo>
                <a:lnTo>
                  <a:pt x="194932" y="463105"/>
                </a:lnTo>
                <a:lnTo>
                  <a:pt x="194792" y="462025"/>
                </a:lnTo>
                <a:lnTo>
                  <a:pt x="194665" y="460933"/>
                </a:lnTo>
                <a:lnTo>
                  <a:pt x="194513" y="459981"/>
                </a:lnTo>
                <a:lnTo>
                  <a:pt x="194373" y="458901"/>
                </a:lnTo>
                <a:lnTo>
                  <a:pt x="194373" y="457822"/>
                </a:lnTo>
                <a:lnTo>
                  <a:pt x="194233" y="456730"/>
                </a:lnTo>
                <a:lnTo>
                  <a:pt x="194094" y="455650"/>
                </a:lnTo>
                <a:lnTo>
                  <a:pt x="194094" y="454571"/>
                </a:lnTo>
                <a:lnTo>
                  <a:pt x="193954" y="453618"/>
                </a:lnTo>
                <a:lnTo>
                  <a:pt x="193814" y="452539"/>
                </a:lnTo>
                <a:lnTo>
                  <a:pt x="193814" y="451446"/>
                </a:lnTo>
                <a:lnTo>
                  <a:pt x="193814" y="450367"/>
                </a:lnTo>
                <a:lnTo>
                  <a:pt x="193687" y="449287"/>
                </a:lnTo>
                <a:lnTo>
                  <a:pt x="193687" y="448208"/>
                </a:lnTo>
                <a:lnTo>
                  <a:pt x="193535" y="447243"/>
                </a:lnTo>
                <a:lnTo>
                  <a:pt x="193535" y="446163"/>
                </a:lnTo>
                <a:lnTo>
                  <a:pt x="193535" y="445084"/>
                </a:lnTo>
                <a:lnTo>
                  <a:pt x="193395" y="444004"/>
                </a:lnTo>
                <a:lnTo>
                  <a:pt x="193395" y="442925"/>
                </a:lnTo>
                <a:lnTo>
                  <a:pt x="193395" y="441959"/>
                </a:lnTo>
                <a:lnTo>
                  <a:pt x="193395" y="440880"/>
                </a:lnTo>
                <a:lnTo>
                  <a:pt x="193255" y="439800"/>
                </a:lnTo>
                <a:lnTo>
                  <a:pt x="193255" y="438721"/>
                </a:lnTo>
                <a:lnTo>
                  <a:pt x="193116" y="437641"/>
                </a:lnTo>
                <a:lnTo>
                  <a:pt x="193116" y="436562"/>
                </a:lnTo>
                <a:lnTo>
                  <a:pt x="192976" y="435597"/>
                </a:lnTo>
                <a:lnTo>
                  <a:pt x="192836" y="434517"/>
                </a:lnTo>
                <a:lnTo>
                  <a:pt x="192836" y="433438"/>
                </a:lnTo>
                <a:lnTo>
                  <a:pt x="192684" y="432358"/>
                </a:lnTo>
                <a:lnTo>
                  <a:pt x="192557" y="431279"/>
                </a:lnTo>
                <a:lnTo>
                  <a:pt x="192417" y="430187"/>
                </a:lnTo>
                <a:lnTo>
                  <a:pt x="192125" y="429234"/>
                </a:lnTo>
                <a:lnTo>
                  <a:pt x="191998" y="428155"/>
                </a:lnTo>
                <a:lnTo>
                  <a:pt x="191706" y="427075"/>
                </a:lnTo>
                <a:lnTo>
                  <a:pt x="191579" y="425983"/>
                </a:lnTo>
                <a:lnTo>
                  <a:pt x="191287" y="424903"/>
                </a:lnTo>
                <a:lnTo>
                  <a:pt x="191020" y="423951"/>
                </a:lnTo>
                <a:lnTo>
                  <a:pt x="190588" y="422871"/>
                </a:lnTo>
                <a:lnTo>
                  <a:pt x="190309" y="421792"/>
                </a:lnTo>
                <a:lnTo>
                  <a:pt x="189890" y="420700"/>
                </a:lnTo>
                <a:lnTo>
                  <a:pt x="189458" y="419620"/>
                </a:lnTo>
                <a:lnTo>
                  <a:pt x="189039" y="418541"/>
                </a:lnTo>
                <a:lnTo>
                  <a:pt x="188480" y="417588"/>
                </a:lnTo>
                <a:lnTo>
                  <a:pt x="188061" y="416496"/>
                </a:lnTo>
                <a:lnTo>
                  <a:pt x="187502" y="415416"/>
                </a:lnTo>
                <a:lnTo>
                  <a:pt x="186804" y="414337"/>
                </a:lnTo>
                <a:lnTo>
                  <a:pt x="186245" y="413257"/>
                </a:lnTo>
                <a:lnTo>
                  <a:pt x="185546" y="412178"/>
                </a:lnTo>
                <a:lnTo>
                  <a:pt x="184835" y="411213"/>
                </a:lnTo>
                <a:lnTo>
                  <a:pt x="184149" y="410133"/>
                </a:lnTo>
                <a:lnTo>
                  <a:pt x="183299" y="409054"/>
                </a:lnTo>
                <a:lnTo>
                  <a:pt x="182460" y="407974"/>
                </a:lnTo>
                <a:lnTo>
                  <a:pt x="181609" y="406895"/>
                </a:lnTo>
                <a:lnTo>
                  <a:pt x="180771" y="405930"/>
                </a:lnTo>
                <a:lnTo>
                  <a:pt x="179793" y="404850"/>
                </a:lnTo>
                <a:lnTo>
                  <a:pt x="178815" y="403771"/>
                </a:lnTo>
                <a:lnTo>
                  <a:pt x="177825" y="402691"/>
                </a:lnTo>
                <a:lnTo>
                  <a:pt x="176847" y="401612"/>
                </a:lnTo>
                <a:lnTo>
                  <a:pt x="175717" y="400532"/>
                </a:lnTo>
                <a:lnTo>
                  <a:pt x="174739" y="399567"/>
                </a:lnTo>
                <a:lnTo>
                  <a:pt x="173481" y="398487"/>
                </a:lnTo>
                <a:lnTo>
                  <a:pt x="172364" y="397408"/>
                </a:lnTo>
                <a:lnTo>
                  <a:pt x="171234" y="396328"/>
                </a:lnTo>
                <a:lnTo>
                  <a:pt x="169964" y="395236"/>
                </a:lnTo>
                <a:lnTo>
                  <a:pt x="168719" y="394157"/>
                </a:lnTo>
                <a:lnTo>
                  <a:pt x="167449" y="393204"/>
                </a:lnTo>
                <a:lnTo>
                  <a:pt x="166179" y="392125"/>
                </a:lnTo>
                <a:lnTo>
                  <a:pt x="164922" y="391032"/>
                </a:lnTo>
                <a:lnTo>
                  <a:pt x="163525" y="389953"/>
                </a:lnTo>
                <a:lnTo>
                  <a:pt x="162255" y="388873"/>
                </a:lnTo>
                <a:lnTo>
                  <a:pt x="160858" y="387921"/>
                </a:lnTo>
                <a:lnTo>
                  <a:pt x="159448" y="386841"/>
                </a:lnTo>
                <a:lnTo>
                  <a:pt x="158203" y="385749"/>
                </a:lnTo>
                <a:lnTo>
                  <a:pt x="156781" y="384670"/>
                </a:lnTo>
                <a:lnTo>
                  <a:pt x="155384" y="383590"/>
                </a:lnTo>
                <a:lnTo>
                  <a:pt x="153987" y="382511"/>
                </a:lnTo>
                <a:lnTo>
                  <a:pt x="152577" y="381558"/>
                </a:lnTo>
                <a:lnTo>
                  <a:pt x="151180" y="380466"/>
                </a:lnTo>
                <a:lnTo>
                  <a:pt x="149771" y="379387"/>
                </a:lnTo>
                <a:lnTo>
                  <a:pt x="148374" y="378307"/>
                </a:lnTo>
                <a:lnTo>
                  <a:pt x="147116" y="377228"/>
                </a:lnTo>
                <a:lnTo>
                  <a:pt x="145707" y="376262"/>
                </a:lnTo>
                <a:lnTo>
                  <a:pt x="144310" y="375183"/>
                </a:lnTo>
                <a:lnTo>
                  <a:pt x="142900" y="374103"/>
                </a:lnTo>
                <a:lnTo>
                  <a:pt x="141643" y="373024"/>
                </a:lnTo>
                <a:lnTo>
                  <a:pt x="140246" y="371944"/>
                </a:lnTo>
                <a:lnTo>
                  <a:pt x="138976" y="370865"/>
                </a:lnTo>
                <a:lnTo>
                  <a:pt x="137706" y="369900"/>
                </a:lnTo>
                <a:lnTo>
                  <a:pt x="136309" y="368820"/>
                </a:lnTo>
                <a:lnTo>
                  <a:pt x="135051" y="367741"/>
                </a:lnTo>
                <a:lnTo>
                  <a:pt x="133794" y="366661"/>
                </a:lnTo>
                <a:lnTo>
                  <a:pt x="132524" y="365582"/>
                </a:lnTo>
                <a:lnTo>
                  <a:pt x="131406" y="364502"/>
                </a:lnTo>
                <a:lnTo>
                  <a:pt x="130149" y="363537"/>
                </a:lnTo>
                <a:lnTo>
                  <a:pt x="128879" y="362457"/>
                </a:lnTo>
                <a:lnTo>
                  <a:pt x="127761" y="361378"/>
                </a:lnTo>
                <a:lnTo>
                  <a:pt x="126491" y="360286"/>
                </a:lnTo>
                <a:lnTo>
                  <a:pt x="125374" y="359219"/>
                </a:lnTo>
                <a:lnTo>
                  <a:pt x="124256" y="358254"/>
                </a:lnTo>
                <a:lnTo>
                  <a:pt x="123126" y="357174"/>
                </a:lnTo>
                <a:lnTo>
                  <a:pt x="121869" y="356095"/>
                </a:lnTo>
                <a:lnTo>
                  <a:pt x="120738" y="355003"/>
                </a:lnTo>
                <a:lnTo>
                  <a:pt x="119621" y="353936"/>
                </a:lnTo>
                <a:lnTo>
                  <a:pt x="118503" y="352856"/>
                </a:lnTo>
                <a:lnTo>
                  <a:pt x="117386" y="351891"/>
                </a:lnTo>
                <a:lnTo>
                  <a:pt x="116255" y="350799"/>
                </a:lnTo>
                <a:lnTo>
                  <a:pt x="115138" y="349719"/>
                </a:lnTo>
                <a:lnTo>
                  <a:pt x="114007" y="348640"/>
                </a:lnTo>
                <a:lnTo>
                  <a:pt x="112890" y="347573"/>
                </a:lnTo>
                <a:lnTo>
                  <a:pt x="111759" y="346494"/>
                </a:lnTo>
                <a:lnTo>
                  <a:pt x="110642" y="345516"/>
                </a:lnTo>
                <a:lnTo>
                  <a:pt x="109385" y="344436"/>
                </a:lnTo>
                <a:lnTo>
                  <a:pt x="108267" y="343357"/>
                </a:lnTo>
                <a:lnTo>
                  <a:pt x="107137" y="342290"/>
                </a:lnTo>
                <a:lnTo>
                  <a:pt x="105879" y="341210"/>
                </a:lnTo>
                <a:lnTo>
                  <a:pt x="104622" y="340232"/>
                </a:lnTo>
                <a:lnTo>
                  <a:pt x="103352" y="339153"/>
                </a:lnTo>
                <a:lnTo>
                  <a:pt x="102222" y="338073"/>
                </a:lnTo>
                <a:lnTo>
                  <a:pt x="100825" y="337007"/>
                </a:lnTo>
                <a:lnTo>
                  <a:pt x="99567" y="335927"/>
                </a:lnTo>
                <a:lnTo>
                  <a:pt x="98310" y="334848"/>
                </a:lnTo>
                <a:lnTo>
                  <a:pt x="96900" y="333870"/>
                </a:lnTo>
                <a:lnTo>
                  <a:pt x="95503" y="332790"/>
                </a:lnTo>
                <a:lnTo>
                  <a:pt x="94106" y="331711"/>
                </a:lnTo>
                <a:lnTo>
                  <a:pt x="92697" y="330644"/>
                </a:lnTo>
                <a:lnTo>
                  <a:pt x="91287" y="329564"/>
                </a:lnTo>
                <a:lnTo>
                  <a:pt x="89750" y="328472"/>
                </a:lnTo>
                <a:lnTo>
                  <a:pt x="88214" y="327507"/>
                </a:lnTo>
                <a:lnTo>
                  <a:pt x="86664" y="326428"/>
                </a:lnTo>
                <a:lnTo>
                  <a:pt x="85128" y="325361"/>
                </a:lnTo>
                <a:lnTo>
                  <a:pt x="83578" y="324269"/>
                </a:lnTo>
                <a:lnTo>
                  <a:pt x="82041" y="323189"/>
                </a:lnTo>
                <a:lnTo>
                  <a:pt x="80352" y="322224"/>
                </a:lnTo>
                <a:lnTo>
                  <a:pt x="78816" y="321144"/>
                </a:lnTo>
                <a:lnTo>
                  <a:pt x="77127" y="320078"/>
                </a:lnTo>
                <a:lnTo>
                  <a:pt x="75450" y="318985"/>
                </a:lnTo>
                <a:lnTo>
                  <a:pt x="73761" y="317906"/>
                </a:lnTo>
                <a:lnTo>
                  <a:pt x="72072" y="316826"/>
                </a:lnTo>
                <a:lnTo>
                  <a:pt x="70256" y="315861"/>
                </a:lnTo>
                <a:lnTo>
                  <a:pt x="68567" y="314782"/>
                </a:lnTo>
                <a:lnTo>
                  <a:pt x="66890" y="313702"/>
                </a:lnTo>
                <a:lnTo>
                  <a:pt x="65074" y="312623"/>
                </a:lnTo>
                <a:lnTo>
                  <a:pt x="63385" y="311543"/>
                </a:lnTo>
                <a:lnTo>
                  <a:pt x="61696" y="310464"/>
                </a:lnTo>
                <a:lnTo>
                  <a:pt x="59867" y="309486"/>
                </a:lnTo>
                <a:lnTo>
                  <a:pt x="58204" y="308419"/>
                </a:lnTo>
                <a:lnTo>
                  <a:pt x="56514" y="307339"/>
                </a:lnTo>
                <a:lnTo>
                  <a:pt x="54686" y="306260"/>
                </a:lnTo>
                <a:lnTo>
                  <a:pt x="52997" y="305180"/>
                </a:lnTo>
                <a:lnTo>
                  <a:pt x="51333" y="304203"/>
                </a:lnTo>
                <a:lnTo>
                  <a:pt x="49644" y="303136"/>
                </a:lnTo>
                <a:lnTo>
                  <a:pt x="47955" y="302056"/>
                </a:lnTo>
                <a:lnTo>
                  <a:pt x="46418" y="300977"/>
                </a:lnTo>
                <a:lnTo>
                  <a:pt x="44729" y="299897"/>
                </a:lnTo>
                <a:lnTo>
                  <a:pt x="43192" y="298805"/>
                </a:lnTo>
                <a:lnTo>
                  <a:pt x="41643" y="297853"/>
                </a:lnTo>
                <a:lnTo>
                  <a:pt x="40106" y="296773"/>
                </a:lnTo>
                <a:lnTo>
                  <a:pt x="38569" y="295694"/>
                </a:lnTo>
                <a:lnTo>
                  <a:pt x="37147" y="294614"/>
                </a:lnTo>
                <a:lnTo>
                  <a:pt x="35610" y="293522"/>
                </a:lnTo>
                <a:lnTo>
                  <a:pt x="34213" y="292442"/>
                </a:lnTo>
                <a:lnTo>
                  <a:pt x="32816" y="291490"/>
                </a:lnTo>
                <a:lnTo>
                  <a:pt x="31546" y="290410"/>
                </a:lnTo>
                <a:lnTo>
                  <a:pt x="24117" y="284035"/>
                </a:lnTo>
                <a:lnTo>
                  <a:pt x="22986" y="282955"/>
                </a:lnTo>
                <a:lnTo>
                  <a:pt x="22009" y="281876"/>
                </a:lnTo>
                <a:lnTo>
                  <a:pt x="20891" y="280796"/>
                </a:lnTo>
                <a:lnTo>
                  <a:pt x="19900" y="279831"/>
                </a:lnTo>
                <a:lnTo>
                  <a:pt x="18922" y="278752"/>
                </a:lnTo>
                <a:lnTo>
                  <a:pt x="18072" y="277672"/>
                </a:lnTo>
                <a:lnTo>
                  <a:pt x="17094" y="276593"/>
                </a:lnTo>
                <a:lnTo>
                  <a:pt x="16268" y="275513"/>
                </a:lnTo>
                <a:lnTo>
                  <a:pt x="15417" y="274434"/>
                </a:lnTo>
                <a:lnTo>
                  <a:pt x="14579" y="273469"/>
                </a:lnTo>
                <a:lnTo>
                  <a:pt x="13868" y="272389"/>
                </a:lnTo>
                <a:lnTo>
                  <a:pt x="13182" y="271310"/>
                </a:lnTo>
                <a:lnTo>
                  <a:pt x="12331" y="270230"/>
                </a:lnTo>
                <a:lnTo>
                  <a:pt x="11633" y="269151"/>
                </a:lnTo>
                <a:lnTo>
                  <a:pt x="11074" y="268185"/>
                </a:lnTo>
                <a:lnTo>
                  <a:pt x="10375" y="267106"/>
                </a:lnTo>
                <a:lnTo>
                  <a:pt x="9804" y="266026"/>
                </a:lnTo>
                <a:lnTo>
                  <a:pt x="9105" y="264947"/>
                </a:lnTo>
                <a:lnTo>
                  <a:pt x="8547" y="263867"/>
                </a:lnTo>
                <a:lnTo>
                  <a:pt x="7975" y="262775"/>
                </a:lnTo>
                <a:lnTo>
                  <a:pt x="7556" y="261823"/>
                </a:lnTo>
                <a:lnTo>
                  <a:pt x="6997" y="260743"/>
                </a:lnTo>
                <a:lnTo>
                  <a:pt x="6578" y="259664"/>
                </a:lnTo>
                <a:lnTo>
                  <a:pt x="6019" y="258571"/>
                </a:lnTo>
                <a:lnTo>
                  <a:pt x="5600" y="257492"/>
                </a:lnTo>
                <a:lnTo>
                  <a:pt x="5181" y="256412"/>
                </a:lnTo>
                <a:lnTo>
                  <a:pt x="4762" y="255460"/>
                </a:lnTo>
                <a:lnTo>
                  <a:pt x="4330" y="254380"/>
                </a:lnTo>
                <a:lnTo>
                  <a:pt x="3911" y="253288"/>
                </a:lnTo>
                <a:lnTo>
                  <a:pt x="3644" y="252209"/>
                </a:lnTo>
                <a:lnTo>
                  <a:pt x="3213" y="251129"/>
                </a:lnTo>
                <a:lnTo>
                  <a:pt x="2933" y="250177"/>
                </a:lnTo>
                <a:lnTo>
                  <a:pt x="2514" y="249085"/>
                </a:lnTo>
                <a:lnTo>
                  <a:pt x="2235" y="248005"/>
                </a:lnTo>
                <a:lnTo>
                  <a:pt x="1955" y="246926"/>
                </a:lnTo>
                <a:lnTo>
                  <a:pt x="1663" y="245846"/>
                </a:lnTo>
                <a:lnTo>
                  <a:pt x="1396" y="244767"/>
                </a:lnTo>
                <a:lnTo>
                  <a:pt x="1257" y="243801"/>
                </a:lnTo>
                <a:lnTo>
                  <a:pt x="977" y="242722"/>
                </a:lnTo>
                <a:lnTo>
                  <a:pt x="838" y="241642"/>
                </a:lnTo>
                <a:lnTo>
                  <a:pt x="546" y="240563"/>
                </a:lnTo>
                <a:lnTo>
                  <a:pt x="419" y="239483"/>
                </a:lnTo>
                <a:lnTo>
                  <a:pt x="266" y="238404"/>
                </a:lnTo>
                <a:lnTo>
                  <a:pt x="266" y="237439"/>
                </a:lnTo>
                <a:lnTo>
                  <a:pt x="126" y="236359"/>
                </a:lnTo>
                <a:lnTo>
                  <a:pt x="0" y="235280"/>
                </a:lnTo>
                <a:lnTo>
                  <a:pt x="0" y="234200"/>
                </a:lnTo>
                <a:lnTo>
                  <a:pt x="0" y="233108"/>
                </a:lnTo>
                <a:lnTo>
                  <a:pt x="0" y="232155"/>
                </a:lnTo>
                <a:lnTo>
                  <a:pt x="0" y="231076"/>
                </a:lnTo>
                <a:lnTo>
                  <a:pt x="126" y="229996"/>
                </a:lnTo>
                <a:lnTo>
                  <a:pt x="126" y="228917"/>
                </a:lnTo>
                <a:lnTo>
                  <a:pt x="266" y="227825"/>
                </a:lnTo>
                <a:lnTo>
                  <a:pt x="419" y="226745"/>
                </a:lnTo>
                <a:lnTo>
                  <a:pt x="685" y="225793"/>
                </a:lnTo>
                <a:lnTo>
                  <a:pt x="838" y="224713"/>
                </a:lnTo>
                <a:lnTo>
                  <a:pt x="1104" y="223634"/>
                </a:lnTo>
                <a:lnTo>
                  <a:pt x="1396" y="222542"/>
                </a:lnTo>
                <a:lnTo>
                  <a:pt x="1663" y="221462"/>
                </a:lnTo>
                <a:lnTo>
                  <a:pt x="2095" y="220383"/>
                </a:lnTo>
                <a:lnTo>
                  <a:pt x="2514" y="219430"/>
                </a:lnTo>
                <a:lnTo>
                  <a:pt x="2933" y="218338"/>
                </a:lnTo>
                <a:lnTo>
                  <a:pt x="3492" y="217258"/>
                </a:lnTo>
                <a:lnTo>
                  <a:pt x="4063" y="216179"/>
                </a:lnTo>
                <a:lnTo>
                  <a:pt x="4622" y="215099"/>
                </a:lnTo>
                <a:lnTo>
                  <a:pt x="5181" y="214147"/>
                </a:lnTo>
                <a:lnTo>
                  <a:pt x="5880" y="213055"/>
                </a:lnTo>
                <a:lnTo>
                  <a:pt x="6578" y="211975"/>
                </a:lnTo>
                <a:lnTo>
                  <a:pt x="7429" y="210896"/>
                </a:lnTo>
                <a:lnTo>
                  <a:pt x="8127" y="209816"/>
                </a:lnTo>
                <a:lnTo>
                  <a:pt x="9105" y="208737"/>
                </a:lnTo>
                <a:lnTo>
                  <a:pt x="9956" y="207771"/>
                </a:lnTo>
                <a:lnTo>
                  <a:pt x="10934" y="206692"/>
                </a:lnTo>
                <a:lnTo>
                  <a:pt x="12052" y="205612"/>
                </a:lnTo>
                <a:lnTo>
                  <a:pt x="13030" y="204533"/>
                </a:lnTo>
                <a:lnTo>
                  <a:pt x="14160" y="203453"/>
                </a:lnTo>
                <a:lnTo>
                  <a:pt x="15417" y="202361"/>
                </a:lnTo>
                <a:lnTo>
                  <a:pt x="16675" y="201409"/>
                </a:lnTo>
                <a:lnTo>
                  <a:pt x="17945" y="200329"/>
                </a:lnTo>
                <a:lnTo>
                  <a:pt x="19202" y="199250"/>
                </a:lnTo>
                <a:lnTo>
                  <a:pt x="20612" y="198170"/>
                </a:lnTo>
                <a:lnTo>
                  <a:pt x="22148" y="197078"/>
                </a:lnTo>
                <a:lnTo>
                  <a:pt x="23698" y="196126"/>
                </a:lnTo>
                <a:lnTo>
                  <a:pt x="25234" y="195046"/>
                </a:lnTo>
                <a:lnTo>
                  <a:pt x="33794" y="189763"/>
                </a:lnTo>
                <a:lnTo>
                  <a:pt x="35610" y="188683"/>
                </a:lnTo>
                <a:lnTo>
                  <a:pt x="37439" y="187591"/>
                </a:lnTo>
                <a:lnTo>
                  <a:pt x="39395" y="186512"/>
                </a:lnTo>
                <a:lnTo>
                  <a:pt x="41363" y="185432"/>
                </a:lnTo>
                <a:lnTo>
                  <a:pt x="43332" y="184480"/>
                </a:lnTo>
                <a:lnTo>
                  <a:pt x="45440" y="183400"/>
                </a:lnTo>
                <a:lnTo>
                  <a:pt x="56095" y="178104"/>
                </a:lnTo>
                <a:lnTo>
                  <a:pt x="58331" y="177025"/>
                </a:lnTo>
                <a:lnTo>
                  <a:pt x="60578" y="175945"/>
                </a:lnTo>
                <a:lnTo>
                  <a:pt x="62826" y="174866"/>
                </a:lnTo>
                <a:lnTo>
                  <a:pt x="65074" y="173786"/>
                </a:lnTo>
                <a:lnTo>
                  <a:pt x="67309" y="172707"/>
                </a:lnTo>
                <a:lnTo>
                  <a:pt x="69557" y="171742"/>
                </a:lnTo>
                <a:lnTo>
                  <a:pt x="71805" y="170662"/>
                </a:lnTo>
                <a:lnTo>
                  <a:pt x="74053" y="169583"/>
                </a:lnTo>
                <a:lnTo>
                  <a:pt x="76276" y="168503"/>
                </a:lnTo>
                <a:lnTo>
                  <a:pt x="78524" y="167424"/>
                </a:lnTo>
                <a:lnTo>
                  <a:pt x="80771" y="166458"/>
                </a:lnTo>
                <a:lnTo>
                  <a:pt x="83019" y="165379"/>
                </a:lnTo>
                <a:lnTo>
                  <a:pt x="85255" y="164299"/>
                </a:lnTo>
                <a:lnTo>
                  <a:pt x="87502" y="163220"/>
                </a:lnTo>
                <a:lnTo>
                  <a:pt x="89750" y="162128"/>
                </a:lnTo>
                <a:lnTo>
                  <a:pt x="91859" y="161048"/>
                </a:lnTo>
                <a:lnTo>
                  <a:pt x="93954" y="160096"/>
                </a:lnTo>
                <a:lnTo>
                  <a:pt x="96062" y="159016"/>
                </a:lnTo>
                <a:lnTo>
                  <a:pt x="98170" y="157937"/>
                </a:lnTo>
                <a:lnTo>
                  <a:pt x="100126" y="156844"/>
                </a:lnTo>
                <a:lnTo>
                  <a:pt x="102222" y="155765"/>
                </a:lnTo>
                <a:lnTo>
                  <a:pt x="104203" y="154685"/>
                </a:lnTo>
                <a:lnTo>
                  <a:pt x="106019" y="153733"/>
                </a:lnTo>
                <a:lnTo>
                  <a:pt x="107975" y="152641"/>
                </a:lnTo>
                <a:lnTo>
                  <a:pt x="109804" y="151561"/>
                </a:lnTo>
                <a:lnTo>
                  <a:pt x="111632" y="150482"/>
                </a:lnTo>
                <a:lnTo>
                  <a:pt x="113309" y="149402"/>
                </a:lnTo>
                <a:lnTo>
                  <a:pt x="115138" y="148450"/>
                </a:lnTo>
                <a:lnTo>
                  <a:pt x="116827" y="147358"/>
                </a:lnTo>
                <a:lnTo>
                  <a:pt x="118363" y="146278"/>
                </a:lnTo>
                <a:lnTo>
                  <a:pt x="119900" y="145199"/>
                </a:lnTo>
                <a:lnTo>
                  <a:pt x="121450" y="144119"/>
                </a:lnTo>
                <a:lnTo>
                  <a:pt x="122847" y="143040"/>
                </a:lnTo>
                <a:lnTo>
                  <a:pt x="124256" y="142074"/>
                </a:lnTo>
                <a:lnTo>
                  <a:pt x="125653" y="140995"/>
                </a:lnTo>
                <a:lnTo>
                  <a:pt x="126923" y="139915"/>
                </a:lnTo>
                <a:lnTo>
                  <a:pt x="128181" y="138836"/>
                </a:lnTo>
                <a:lnTo>
                  <a:pt x="129438" y="137756"/>
                </a:lnTo>
                <a:lnTo>
                  <a:pt x="130568" y="136677"/>
                </a:lnTo>
                <a:lnTo>
                  <a:pt x="131686" y="135712"/>
                </a:lnTo>
                <a:lnTo>
                  <a:pt x="132664" y="134632"/>
                </a:lnTo>
                <a:lnTo>
                  <a:pt x="133654" y="133553"/>
                </a:lnTo>
                <a:lnTo>
                  <a:pt x="134632" y="132473"/>
                </a:lnTo>
                <a:lnTo>
                  <a:pt x="135610" y="131381"/>
                </a:lnTo>
                <a:lnTo>
                  <a:pt x="136461" y="130428"/>
                </a:lnTo>
                <a:lnTo>
                  <a:pt x="137299" y="129349"/>
                </a:lnTo>
                <a:lnTo>
                  <a:pt x="137998" y="128269"/>
                </a:lnTo>
                <a:lnTo>
                  <a:pt x="138696" y="127190"/>
                </a:lnTo>
                <a:lnTo>
                  <a:pt x="139395" y="126098"/>
                </a:lnTo>
                <a:lnTo>
                  <a:pt x="140106" y="125018"/>
                </a:lnTo>
                <a:lnTo>
                  <a:pt x="140665" y="124066"/>
                </a:lnTo>
                <a:lnTo>
                  <a:pt x="141223" y="122986"/>
                </a:lnTo>
                <a:lnTo>
                  <a:pt x="141782" y="121894"/>
                </a:lnTo>
                <a:lnTo>
                  <a:pt x="142354" y="120815"/>
                </a:lnTo>
                <a:lnTo>
                  <a:pt x="142900" y="119735"/>
                </a:lnTo>
                <a:lnTo>
                  <a:pt x="143332" y="118656"/>
                </a:lnTo>
                <a:lnTo>
                  <a:pt x="143751" y="117703"/>
                </a:lnTo>
                <a:lnTo>
                  <a:pt x="144170" y="116611"/>
                </a:lnTo>
                <a:lnTo>
                  <a:pt x="144589" y="115531"/>
                </a:lnTo>
                <a:lnTo>
                  <a:pt x="145008" y="114452"/>
                </a:lnTo>
                <a:lnTo>
                  <a:pt x="145427" y="113372"/>
                </a:lnTo>
                <a:lnTo>
                  <a:pt x="145846" y="112407"/>
                </a:lnTo>
                <a:lnTo>
                  <a:pt x="146126" y="111328"/>
                </a:lnTo>
                <a:lnTo>
                  <a:pt x="146557" y="110248"/>
                </a:lnTo>
                <a:lnTo>
                  <a:pt x="146977" y="109169"/>
                </a:lnTo>
                <a:lnTo>
                  <a:pt x="147396" y="108089"/>
                </a:lnTo>
                <a:lnTo>
                  <a:pt x="147662" y="107010"/>
                </a:lnTo>
                <a:lnTo>
                  <a:pt x="148094" y="106044"/>
                </a:lnTo>
                <a:lnTo>
                  <a:pt x="148513" y="104965"/>
                </a:lnTo>
                <a:lnTo>
                  <a:pt x="148932" y="103885"/>
                </a:lnTo>
                <a:lnTo>
                  <a:pt x="149351" y="102806"/>
                </a:lnTo>
                <a:lnTo>
                  <a:pt x="149771" y="101726"/>
                </a:lnTo>
                <a:lnTo>
                  <a:pt x="150202" y="100634"/>
                </a:lnTo>
                <a:lnTo>
                  <a:pt x="150761" y="99682"/>
                </a:lnTo>
                <a:lnTo>
                  <a:pt x="151180" y="98602"/>
                </a:lnTo>
                <a:lnTo>
                  <a:pt x="151739" y="97523"/>
                </a:lnTo>
                <a:lnTo>
                  <a:pt x="152311" y="96431"/>
                </a:lnTo>
                <a:lnTo>
                  <a:pt x="152869" y="95351"/>
                </a:lnTo>
                <a:lnTo>
                  <a:pt x="153428" y="94399"/>
                </a:lnTo>
                <a:lnTo>
                  <a:pt x="153987" y="93319"/>
                </a:lnTo>
                <a:lnTo>
                  <a:pt x="154685" y="92240"/>
                </a:lnTo>
                <a:lnTo>
                  <a:pt x="155384" y="91147"/>
                </a:lnTo>
                <a:lnTo>
                  <a:pt x="156095" y="90068"/>
                </a:lnTo>
                <a:lnTo>
                  <a:pt x="156781" y="88988"/>
                </a:lnTo>
                <a:lnTo>
                  <a:pt x="157492" y="88036"/>
                </a:lnTo>
                <a:lnTo>
                  <a:pt x="158330" y="86956"/>
                </a:lnTo>
                <a:lnTo>
                  <a:pt x="159029" y="85864"/>
                </a:lnTo>
                <a:lnTo>
                  <a:pt x="159867" y="84785"/>
                </a:lnTo>
                <a:lnTo>
                  <a:pt x="160718" y="83705"/>
                </a:lnTo>
                <a:lnTo>
                  <a:pt x="161696" y="82626"/>
                </a:lnTo>
                <a:lnTo>
                  <a:pt x="162534" y="81660"/>
                </a:lnTo>
                <a:lnTo>
                  <a:pt x="163525" y="80581"/>
                </a:lnTo>
                <a:lnTo>
                  <a:pt x="164363" y="79501"/>
                </a:lnTo>
                <a:lnTo>
                  <a:pt x="165341" y="78422"/>
                </a:lnTo>
                <a:lnTo>
                  <a:pt x="166319" y="77342"/>
                </a:lnTo>
                <a:lnTo>
                  <a:pt x="167309" y="76377"/>
                </a:lnTo>
                <a:lnTo>
                  <a:pt x="168287" y="75298"/>
                </a:lnTo>
                <a:lnTo>
                  <a:pt x="169278" y="74218"/>
                </a:lnTo>
                <a:lnTo>
                  <a:pt x="170395" y="73139"/>
                </a:lnTo>
                <a:lnTo>
                  <a:pt x="171386" y="72059"/>
                </a:lnTo>
                <a:lnTo>
                  <a:pt x="172364" y="70980"/>
                </a:lnTo>
                <a:lnTo>
                  <a:pt x="173481" y="70015"/>
                </a:lnTo>
                <a:lnTo>
                  <a:pt x="174459" y="68935"/>
                </a:lnTo>
                <a:lnTo>
                  <a:pt x="175590" y="67856"/>
                </a:lnTo>
                <a:lnTo>
                  <a:pt x="176568" y="66776"/>
                </a:lnTo>
                <a:lnTo>
                  <a:pt x="177545" y="65684"/>
                </a:lnTo>
                <a:lnTo>
                  <a:pt x="178676" y="64604"/>
                </a:lnTo>
                <a:lnTo>
                  <a:pt x="179654" y="63652"/>
                </a:lnTo>
                <a:lnTo>
                  <a:pt x="180632" y="62572"/>
                </a:lnTo>
                <a:lnTo>
                  <a:pt x="181609" y="61493"/>
                </a:lnTo>
                <a:lnTo>
                  <a:pt x="182587" y="60401"/>
                </a:lnTo>
                <a:lnTo>
                  <a:pt x="183578" y="59321"/>
                </a:lnTo>
                <a:lnTo>
                  <a:pt x="184569" y="58369"/>
                </a:lnTo>
                <a:lnTo>
                  <a:pt x="185546" y="57289"/>
                </a:lnTo>
                <a:lnTo>
                  <a:pt x="186372" y="56197"/>
                </a:lnTo>
                <a:lnTo>
                  <a:pt x="187363" y="55117"/>
                </a:lnTo>
                <a:lnTo>
                  <a:pt x="188213" y="54038"/>
                </a:lnTo>
                <a:lnTo>
                  <a:pt x="189039" y="52958"/>
                </a:lnTo>
                <a:lnTo>
                  <a:pt x="189890" y="52006"/>
                </a:lnTo>
                <a:lnTo>
                  <a:pt x="190728" y="50914"/>
                </a:lnTo>
                <a:lnTo>
                  <a:pt x="191439" y="49834"/>
                </a:lnTo>
                <a:lnTo>
                  <a:pt x="192265" y="48755"/>
                </a:lnTo>
                <a:lnTo>
                  <a:pt x="192976" y="47675"/>
                </a:lnTo>
                <a:lnTo>
                  <a:pt x="193687" y="46596"/>
                </a:lnTo>
                <a:lnTo>
                  <a:pt x="194373" y="45631"/>
                </a:lnTo>
                <a:lnTo>
                  <a:pt x="195084" y="44551"/>
                </a:lnTo>
                <a:lnTo>
                  <a:pt x="195643" y="43472"/>
                </a:lnTo>
                <a:lnTo>
                  <a:pt x="196202" y="42392"/>
                </a:lnTo>
                <a:lnTo>
                  <a:pt x="196761" y="41313"/>
                </a:lnTo>
                <a:lnTo>
                  <a:pt x="197332" y="40347"/>
                </a:lnTo>
                <a:lnTo>
                  <a:pt x="197891" y="39268"/>
                </a:lnTo>
                <a:lnTo>
                  <a:pt x="198450" y="38188"/>
                </a:lnTo>
                <a:lnTo>
                  <a:pt x="198869" y="37109"/>
                </a:lnTo>
                <a:lnTo>
                  <a:pt x="199428" y="36029"/>
                </a:lnTo>
                <a:lnTo>
                  <a:pt x="199847" y="34937"/>
                </a:lnTo>
                <a:lnTo>
                  <a:pt x="200126" y="33985"/>
                </a:lnTo>
                <a:lnTo>
                  <a:pt x="200558" y="32905"/>
                </a:lnTo>
                <a:lnTo>
                  <a:pt x="200977" y="31826"/>
                </a:lnTo>
                <a:lnTo>
                  <a:pt x="201244" y="30746"/>
                </a:lnTo>
                <a:lnTo>
                  <a:pt x="201663" y="29654"/>
                </a:lnTo>
                <a:lnTo>
                  <a:pt x="201955" y="28574"/>
                </a:lnTo>
                <a:lnTo>
                  <a:pt x="202222" y="27622"/>
                </a:lnTo>
                <a:lnTo>
                  <a:pt x="202514" y="26542"/>
                </a:lnTo>
                <a:lnTo>
                  <a:pt x="202793" y="25450"/>
                </a:lnTo>
                <a:lnTo>
                  <a:pt x="202933" y="24371"/>
                </a:lnTo>
                <a:lnTo>
                  <a:pt x="203225" y="23291"/>
                </a:lnTo>
                <a:lnTo>
                  <a:pt x="203352" y="22339"/>
                </a:lnTo>
                <a:lnTo>
                  <a:pt x="203631" y="21259"/>
                </a:lnTo>
                <a:lnTo>
                  <a:pt x="203771" y="20167"/>
                </a:lnTo>
                <a:lnTo>
                  <a:pt x="203911" y="19088"/>
                </a:lnTo>
                <a:lnTo>
                  <a:pt x="204050" y="18008"/>
                </a:lnTo>
                <a:lnTo>
                  <a:pt x="204203" y="16929"/>
                </a:lnTo>
                <a:lnTo>
                  <a:pt x="204330" y="15963"/>
                </a:lnTo>
                <a:lnTo>
                  <a:pt x="204469" y="14884"/>
                </a:lnTo>
                <a:lnTo>
                  <a:pt x="204622" y="13804"/>
                </a:lnTo>
                <a:lnTo>
                  <a:pt x="204762" y="12725"/>
                </a:lnTo>
                <a:lnTo>
                  <a:pt x="204762" y="11645"/>
                </a:lnTo>
                <a:lnTo>
                  <a:pt x="204889" y="10566"/>
                </a:lnTo>
                <a:lnTo>
                  <a:pt x="204889" y="9601"/>
                </a:lnTo>
                <a:lnTo>
                  <a:pt x="205041" y="8521"/>
                </a:lnTo>
                <a:lnTo>
                  <a:pt x="205041" y="7442"/>
                </a:lnTo>
                <a:lnTo>
                  <a:pt x="205181" y="6362"/>
                </a:lnTo>
                <a:lnTo>
                  <a:pt x="205181" y="5283"/>
                </a:lnTo>
                <a:lnTo>
                  <a:pt x="205320" y="4317"/>
                </a:lnTo>
                <a:lnTo>
                  <a:pt x="205320" y="3238"/>
                </a:lnTo>
                <a:lnTo>
                  <a:pt x="205320" y="2158"/>
                </a:lnTo>
                <a:lnTo>
                  <a:pt x="205320" y="1079"/>
                </a:lnTo>
                <a:lnTo>
                  <a:pt x="205447" y="0"/>
                </a:lnTo>
                <a:lnTo>
                  <a:pt x="206019" y="0"/>
                </a:lnTo>
                <a:lnTo>
                  <a:pt x="206019" y="1079"/>
                </a:lnTo>
                <a:lnTo>
                  <a:pt x="206019" y="2158"/>
                </a:lnTo>
                <a:lnTo>
                  <a:pt x="206159" y="3238"/>
                </a:lnTo>
                <a:lnTo>
                  <a:pt x="206159" y="4317"/>
                </a:lnTo>
                <a:lnTo>
                  <a:pt x="206159" y="5283"/>
                </a:lnTo>
                <a:lnTo>
                  <a:pt x="206298" y="6362"/>
                </a:lnTo>
                <a:lnTo>
                  <a:pt x="206298" y="7442"/>
                </a:lnTo>
                <a:lnTo>
                  <a:pt x="206298" y="8521"/>
                </a:lnTo>
                <a:lnTo>
                  <a:pt x="206438" y="9601"/>
                </a:lnTo>
                <a:lnTo>
                  <a:pt x="206578" y="10566"/>
                </a:lnTo>
                <a:lnTo>
                  <a:pt x="206578" y="11645"/>
                </a:lnTo>
                <a:lnTo>
                  <a:pt x="206717" y="12725"/>
                </a:lnTo>
                <a:lnTo>
                  <a:pt x="206870" y="13804"/>
                </a:lnTo>
                <a:lnTo>
                  <a:pt x="206870" y="14884"/>
                </a:lnTo>
                <a:lnTo>
                  <a:pt x="206997" y="15963"/>
                </a:lnTo>
                <a:lnTo>
                  <a:pt x="207136" y="16929"/>
                </a:lnTo>
                <a:lnTo>
                  <a:pt x="207276" y="18008"/>
                </a:lnTo>
                <a:lnTo>
                  <a:pt x="207429" y="19088"/>
                </a:lnTo>
                <a:lnTo>
                  <a:pt x="207556" y="20167"/>
                </a:lnTo>
                <a:lnTo>
                  <a:pt x="207848" y="21259"/>
                </a:lnTo>
                <a:lnTo>
                  <a:pt x="207975" y="22339"/>
                </a:lnTo>
                <a:lnTo>
                  <a:pt x="208267" y="23291"/>
                </a:lnTo>
                <a:lnTo>
                  <a:pt x="208406" y="24371"/>
                </a:lnTo>
                <a:lnTo>
                  <a:pt x="208686" y="25450"/>
                </a:lnTo>
                <a:lnTo>
                  <a:pt x="208965" y="26542"/>
                </a:lnTo>
                <a:lnTo>
                  <a:pt x="209092" y="27622"/>
                </a:lnTo>
                <a:lnTo>
                  <a:pt x="209524" y="28574"/>
                </a:lnTo>
                <a:lnTo>
                  <a:pt x="209803" y="29654"/>
                </a:lnTo>
                <a:lnTo>
                  <a:pt x="210096" y="30746"/>
                </a:lnTo>
                <a:lnTo>
                  <a:pt x="210362" y="31826"/>
                </a:lnTo>
                <a:lnTo>
                  <a:pt x="210781" y="32905"/>
                </a:lnTo>
                <a:lnTo>
                  <a:pt x="211200" y="33985"/>
                </a:lnTo>
                <a:lnTo>
                  <a:pt x="211632" y="34937"/>
                </a:lnTo>
                <a:lnTo>
                  <a:pt x="212051" y="36029"/>
                </a:lnTo>
                <a:lnTo>
                  <a:pt x="212470" y="37109"/>
                </a:lnTo>
                <a:lnTo>
                  <a:pt x="213029" y="38188"/>
                </a:lnTo>
                <a:lnTo>
                  <a:pt x="213448" y="39268"/>
                </a:lnTo>
                <a:lnTo>
                  <a:pt x="214007" y="40347"/>
                </a:lnTo>
                <a:lnTo>
                  <a:pt x="214566" y="41313"/>
                </a:lnTo>
                <a:lnTo>
                  <a:pt x="215137" y="42392"/>
                </a:lnTo>
                <a:lnTo>
                  <a:pt x="215696" y="43472"/>
                </a:lnTo>
                <a:lnTo>
                  <a:pt x="216407" y="44551"/>
                </a:lnTo>
                <a:lnTo>
                  <a:pt x="217093" y="45631"/>
                </a:lnTo>
                <a:lnTo>
                  <a:pt x="217652" y="46596"/>
                </a:lnTo>
                <a:lnTo>
                  <a:pt x="218363" y="47675"/>
                </a:lnTo>
                <a:lnTo>
                  <a:pt x="219201" y="48755"/>
                </a:lnTo>
                <a:lnTo>
                  <a:pt x="219900" y="49834"/>
                </a:lnTo>
                <a:lnTo>
                  <a:pt x="220738" y="50914"/>
                </a:lnTo>
                <a:lnTo>
                  <a:pt x="221449" y="52006"/>
                </a:lnTo>
                <a:lnTo>
                  <a:pt x="222275" y="52958"/>
                </a:lnTo>
                <a:lnTo>
                  <a:pt x="223126" y="54038"/>
                </a:lnTo>
                <a:lnTo>
                  <a:pt x="224104" y="55117"/>
                </a:lnTo>
                <a:lnTo>
                  <a:pt x="224942" y="56197"/>
                </a:lnTo>
                <a:lnTo>
                  <a:pt x="225932" y="57289"/>
                </a:lnTo>
                <a:lnTo>
                  <a:pt x="226771" y="58369"/>
                </a:lnTo>
                <a:lnTo>
                  <a:pt x="227749" y="59321"/>
                </a:lnTo>
                <a:lnTo>
                  <a:pt x="228739" y="60401"/>
                </a:lnTo>
                <a:lnTo>
                  <a:pt x="229717" y="61493"/>
                </a:lnTo>
                <a:lnTo>
                  <a:pt x="230708" y="62572"/>
                </a:lnTo>
                <a:lnTo>
                  <a:pt x="231686" y="63652"/>
                </a:lnTo>
                <a:lnTo>
                  <a:pt x="232816" y="64604"/>
                </a:lnTo>
                <a:lnTo>
                  <a:pt x="233794" y="65684"/>
                </a:lnTo>
                <a:lnTo>
                  <a:pt x="234772" y="66776"/>
                </a:lnTo>
                <a:lnTo>
                  <a:pt x="235889" y="67856"/>
                </a:lnTo>
                <a:lnTo>
                  <a:pt x="236880" y="68935"/>
                </a:lnTo>
                <a:lnTo>
                  <a:pt x="237997" y="70015"/>
                </a:lnTo>
                <a:lnTo>
                  <a:pt x="238975" y="70980"/>
                </a:lnTo>
                <a:lnTo>
                  <a:pt x="239953" y="72059"/>
                </a:lnTo>
                <a:lnTo>
                  <a:pt x="241084" y="73139"/>
                </a:lnTo>
                <a:lnTo>
                  <a:pt x="242061" y="74218"/>
                </a:lnTo>
                <a:lnTo>
                  <a:pt x="243039" y="75298"/>
                </a:lnTo>
                <a:lnTo>
                  <a:pt x="244017" y="76377"/>
                </a:lnTo>
                <a:lnTo>
                  <a:pt x="245008" y="77342"/>
                </a:lnTo>
                <a:lnTo>
                  <a:pt x="245998" y="78422"/>
                </a:lnTo>
                <a:lnTo>
                  <a:pt x="246976" y="79501"/>
                </a:lnTo>
                <a:lnTo>
                  <a:pt x="247954" y="80581"/>
                </a:lnTo>
                <a:lnTo>
                  <a:pt x="248792" y="81660"/>
                </a:lnTo>
                <a:lnTo>
                  <a:pt x="249783" y="82626"/>
                </a:lnTo>
                <a:lnTo>
                  <a:pt x="250621" y="83705"/>
                </a:lnTo>
                <a:lnTo>
                  <a:pt x="251459" y="84785"/>
                </a:lnTo>
                <a:lnTo>
                  <a:pt x="252298" y="85864"/>
                </a:lnTo>
                <a:lnTo>
                  <a:pt x="253136" y="86956"/>
                </a:lnTo>
                <a:lnTo>
                  <a:pt x="253847" y="88036"/>
                </a:lnTo>
                <a:lnTo>
                  <a:pt x="254685" y="88988"/>
                </a:lnTo>
                <a:lnTo>
                  <a:pt x="255384" y="90068"/>
                </a:lnTo>
                <a:lnTo>
                  <a:pt x="256095" y="91147"/>
                </a:lnTo>
                <a:lnTo>
                  <a:pt x="256781" y="92240"/>
                </a:lnTo>
                <a:lnTo>
                  <a:pt x="257352" y="93319"/>
                </a:lnTo>
                <a:lnTo>
                  <a:pt x="258051" y="94399"/>
                </a:lnTo>
                <a:lnTo>
                  <a:pt x="258610" y="95351"/>
                </a:lnTo>
                <a:lnTo>
                  <a:pt x="259181" y="96431"/>
                </a:lnTo>
                <a:lnTo>
                  <a:pt x="259740" y="97523"/>
                </a:lnTo>
                <a:lnTo>
                  <a:pt x="260159" y="98602"/>
                </a:lnTo>
                <a:lnTo>
                  <a:pt x="260718" y="99682"/>
                </a:lnTo>
                <a:lnTo>
                  <a:pt x="261137" y="100634"/>
                </a:lnTo>
                <a:lnTo>
                  <a:pt x="261696" y="101726"/>
                </a:lnTo>
                <a:lnTo>
                  <a:pt x="262115" y="102806"/>
                </a:lnTo>
                <a:lnTo>
                  <a:pt x="262534" y="103885"/>
                </a:lnTo>
                <a:lnTo>
                  <a:pt x="262966" y="104965"/>
                </a:lnTo>
                <a:lnTo>
                  <a:pt x="263232" y="106044"/>
                </a:lnTo>
                <a:lnTo>
                  <a:pt x="263651" y="107010"/>
                </a:lnTo>
                <a:lnTo>
                  <a:pt x="264071" y="108089"/>
                </a:lnTo>
                <a:lnTo>
                  <a:pt x="264502" y="109169"/>
                </a:lnTo>
                <a:lnTo>
                  <a:pt x="264782" y="110248"/>
                </a:lnTo>
                <a:lnTo>
                  <a:pt x="265201" y="111328"/>
                </a:lnTo>
                <a:lnTo>
                  <a:pt x="265633" y="112407"/>
                </a:lnTo>
                <a:lnTo>
                  <a:pt x="265899" y="113372"/>
                </a:lnTo>
                <a:lnTo>
                  <a:pt x="266318" y="114452"/>
                </a:lnTo>
                <a:lnTo>
                  <a:pt x="266738" y="115531"/>
                </a:lnTo>
                <a:lnTo>
                  <a:pt x="267169" y="116611"/>
                </a:lnTo>
                <a:lnTo>
                  <a:pt x="267588" y="117703"/>
                </a:lnTo>
                <a:lnTo>
                  <a:pt x="268008" y="118656"/>
                </a:lnTo>
                <a:lnTo>
                  <a:pt x="268566" y="119735"/>
                </a:lnTo>
                <a:lnTo>
                  <a:pt x="268985" y="120815"/>
                </a:lnTo>
                <a:lnTo>
                  <a:pt x="269544" y="121894"/>
                </a:lnTo>
                <a:lnTo>
                  <a:pt x="270116" y="122986"/>
                </a:lnTo>
                <a:lnTo>
                  <a:pt x="270675" y="124066"/>
                </a:lnTo>
                <a:lnTo>
                  <a:pt x="271373" y="125018"/>
                </a:lnTo>
                <a:lnTo>
                  <a:pt x="271945" y="126098"/>
                </a:lnTo>
                <a:lnTo>
                  <a:pt x="272630" y="127190"/>
                </a:lnTo>
                <a:lnTo>
                  <a:pt x="273342" y="128269"/>
                </a:lnTo>
                <a:lnTo>
                  <a:pt x="274180" y="129349"/>
                </a:lnTo>
                <a:lnTo>
                  <a:pt x="275018" y="130428"/>
                </a:lnTo>
                <a:lnTo>
                  <a:pt x="275856" y="131381"/>
                </a:lnTo>
                <a:lnTo>
                  <a:pt x="276707" y="132473"/>
                </a:lnTo>
                <a:lnTo>
                  <a:pt x="277685" y="133553"/>
                </a:lnTo>
                <a:lnTo>
                  <a:pt x="278663" y="134632"/>
                </a:lnTo>
                <a:lnTo>
                  <a:pt x="279793" y="135712"/>
                </a:lnTo>
                <a:lnTo>
                  <a:pt x="280771" y="136677"/>
                </a:lnTo>
                <a:lnTo>
                  <a:pt x="282041" y="137756"/>
                </a:lnTo>
                <a:lnTo>
                  <a:pt x="283146" y="138836"/>
                </a:lnTo>
                <a:lnTo>
                  <a:pt x="284416" y="139915"/>
                </a:lnTo>
                <a:lnTo>
                  <a:pt x="285686" y="140995"/>
                </a:lnTo>
                <a:lnTo>
                  <a:pt x="287083" y="142074"/>
                </a:lnTo>
                <a:lnTo>
                  <a:pt x="288480" y="143040"/>
                </a:lnTo>
                <a:lnTo>
                  <a:pt x="289890" y="144119"/>
                </a:lnTo>
                <a:lnTo>
                  <a:pt x="291426" y="145199"/>
                </a:lnTo>
                <a:lnTo>
                  <a:pt x="292976" y="146278"/>
                </a:lnTo>
                <a:lnTo>
                  <a:pt x="294665" y="147358"/>
                </a:lnTo>
                <a:lnTo>
                  <a:pt x="296341" y="148450"/>
                </a:lnTo>
                <a:lnTo>
                  <a:pt x="298018" y="149402"/>
                </a:lnTo>
                <a:lnTo>
                  <a:pt x="299707" y="150482"/>
                </a:lnTo>
                <a:lnTo>
                  <a:pt x="301536" y="151561"/>
                </a:lnTo>
                <a:lnTo>
                  <a:pt x="303352" y="152641"/>
                </a:lnTo>
                <a:lnTo>
                  <a:pt x="305320" y="153733"/>
                </a:lnTo>
                <a:lnTo>
                  <a:pt x="307276" y="154685"/>
                </a:lnTo>
                <a:lnTo>
                  <a:pt x="309244" y="155765"/>
                </a:lnTo>
                <a:lnTo>
                  <a:pt x="311200" y="156844"/>
                </a:lnTo>
                <a:lnTo>
                  <a:pt x="313308" y="157937"/>
                </a:lnTo>
                <a:lnTo>
                  <a:pt x="315277" y="159016"/>
                </a:lnTo>
                <a:lnTo>
                  <a:pt x="317372" y="160096"/>
                </a:lnTo>
                <a:lnTo>
                  <a:pt x="319620" y="161048"/>
                </a:lnTo>
                <a:lnTo>
                  <a:pt x="321729" y="162128"/>
                </a:lnTo>
                <a:lnTo>
                  <a:pt x="323837" y="163220"/>
                </a:lnTo>
                <a:lnTo>
                  <a:pt x="326072" y="164299"/>
                </a:lnTo>
                <a:lnTo>
                  <a:pt x="328320" y="165379"/>
                </a:lnTo>
                <a:lnTo>
                  <a:pt x="330555" y="166458"/>
                </a:lnTo>
                <a:lnTo>
                  <a:pt x="332803" y="167424"/>
                </a:lnTo>
                <a:lnTo>
                  <a:pt x="335038" y="168503"/>
                </a:lnTo>
                <a:lnTo>
                  <a:pt x="337286" y="169583"/>
                </a:lnTo>
                <a:lnTo>
                  <a:pt x="339534" y="170662"/>
                </a:lnTo>
                <a:lnTo>
                  <a:pt x="341782" y="171742"/>
                </a:lnTo>
                <a:lnTo>
                  <a:pt x="344157" y="172707"/>
                </a:lnTo>
                <a:lnTo>
                  <a:pt x="346405" y="173786"/>
                </a:lnTo>
                <a:lnTo>
                  <a:pt x="348653" y="174866"/>
                </a:lnTo>
                <a:lnTo>
                  <a:pt x="350888" y="175945"/>
                </a:lnTo>
                <a:lnTo>
                  <a:pt x="353136" y="177025"/>
                </a:lnTo>
                <a:lnTo>
                  <a:pt x="355244" y="178104"/>
                </a:lnTo>
                <a:lnTo>
                  <a:pt x="357492" y="179069"/>
                </a:lnTo>
                <a:lnTo>
                  <a:pt x="359587" y="180149"/>
                </a:lnTo>
                <a:lnTo>
                  <a:pt x="361835" y="181228"/>
                </a:lnTo>
                <a:lnTo>
                  <a:pt x="363943" y="182308"/>
                </a:lnTo>
                <a:lnTo>
                  <a:pt x="365899" y="183400"/>
                </a:lnTo>
                <a:lnTo>
                  <a:pt x="368007" y="184480"/>
                </a:lnTo>
                <a:lnTo>
                  <a:pt x="369963" y="185432"/>
                </a:lnTo>
                <a:lnTo>
                  <a:pt x="371932" y="186512"/>
                </a:lnTo>
                <a:lnTo>
                  <a:pt x="373900" y="187591"/>
                </a:lnTo>
                <a:lnTo>
                  <a:pt x="375856" y="188683"/>
                </a:lnTo>
                <a:lnTo>
                  <a:pt x="377685" y="189763"/>
                </a:lnTo>
                <a:lnTo>
                  <a:pt x="379501" y="190715"/>
                </a:lnTo>
                <a:lnTo>
                  <a:pt x="381190" y="191795"/>
                </a:lnTo>
                <a:lnTo>
                  <a:pt x="382879" y="192874"/>
                </a:lnTo>
                <a:lnTo>
                  <a:pt x="384555" y="193967"/>
                </a:lnTo>
                <a:lnTo>
                  <a:pt x="386245" y="195046"/>
                </a:lnTo>
                <a:lnTo>
                  <a:pt x="387781" y="196126"/>
                </a:lnTo>
                <a:lnTo>
                  <a:pt x="389331" y="197078"/>
                </a:lnTo>
                <a:lnTo>
                  <a:pt x="390728" y="198170"/>
                </a:lnTo>
                <a:lnTo>
                  <a:pt x="392137" y="199250"/>
                </a:lnTo>
                <a:lnTo>
                  <a:pt x="393534" y="200329"/>
                </a:lnTo>
                <a:lnTo>
                  <a:pt x="394792" y="201409"/>
                </a:lnTo>
                <a:lnTo>
                  <a:pt x="396049" y="202361"/>
                </a:lnTo>
                <a:lnTo>
                  <a:pt x="397179" y="203453"/>
                </a:lnTo>
                <a:lnTo>
                  <a:pt x="398297" y="204533"/>
                </a:lnTo>
                <a:lnTo>
                  <a:pt x="399427" y="205612"/>
                </a:lnTo>
                <a:lnTo>
                  <a:pt x="400405" y="206692"/>
                </a:lnTo>
                <a:lnTo>
                  <a:pt x="401383" y="207771"/>
                </a:lnTo>
                <a:lnTo>
                  <a:pt x="402361" y="208737"/>
                </a:lnTo>
                <a:lnTo>
                  <a:pt x="403212" y="209816"/>
                </a:lnTo>
                <a:lnTo>
                  <a:pt x="404050" y="210896"/>
                </a:lnTo>
                <a:lnTo>
                  <a:pt x="404761" y="211975"/>
                </a:lnTo>
                <a:lnTo>
                  <a:pt x="405447" y="213055"/>
                </a:lnTo>
                <a:lnTo>
                  <a:pt x="406158" y="214147"/>
                </a:lnTo>
                <a:lnTo>
                  <a:pt x="406857" y="215099"/>
                </a:lnTo>
                <a:lnTo>
                  <a:pt x="407415" y="216179"/>
                </a:lnTo>
                <a:lnTo>
                  <a:pt x="407987" y="217258"/>
                </a:lnTo>
                <a:lnTo>
                  <a:pt x="408406" y="218338"/>
                </a:lnTo>
                <a:lnTo>
                  <a:pt x="408825" y="219430"/>
                </a:lnTo>
                <a:lnTo>
                  <a:pt x="409232" y="220383"/>
                </a:lnTo>
                <a:lnTo>
                  <a:pt x="409651" y="221462"/>
                </a:lnTo>
                <a:lnTo>
                  <a:pt x="409943" y="222542"/>
                </a:lnTo>
                <a:lnTo>
                  <a:pt x="410222" y="223634"/>
                </a:lnTo>
                <a:lnTo>
                  <a:pt x="410502" y="224713"/>
                </a:lnTo>
                <a:lnTo>
                  <a:pt x="410781" y="225793"/>
                </a:lnTo>
                <a:lnTo>
                  <a:pt x="410921" y="226745"/>
                </a:lnTo>
                <a:lnTo>
                  <a:pt x="411060" y="227825"/>
                </a:lnTo>
                <a:lnTo>
                  <a:pt x="411200" y="228917"/>
                </a:lnTo>
                <a:lnTo>
                  <a:pt x="411340" y="229996"/>
                </a:lnTo>
                <a:lnTo>
                  <a:pt x="411340" y="235280"/>
                </a:lnTo>
                <a:lnTo>
                  <a:pt x="411200" y="236359"/>
                </a:lnTo>
                <a:lnTo>
                  <a:pt x="411200" y="237439"/>
                </a:lnTo>
                <a:lnTo>
                  <a:pt x="411060" y="238404"/>
                </a:lnTo>
                <a:lnTo>
                  <a:pt x="410921" y="239483"/>
                </a:lnTo>
                <a:lnTo>
                  <a:pt x="410781" y="240563"/>
                </a:lnTo>
                <a:lnTo>
                  <a:pt x="410654" y="241642"/>
                </a:lnTo>
                <a:lnTo>
                  <a:pt x="410362" y="242722"/>
                </a:lnTo>
                <a:lnTo>
                  <a:pt x="410222" y="243801"/>
                </a:lnTo>
                <a:lnTo>
                  <a:pt x="409943" y="244767"/>
                </a:lnTo>
                <a:lnTo>
                  <a:pt x="409651" y="245846"/>
                </a:lnTo>
                <a:lnTo>
                  <a:pt x="409384" y="246926"/>
                </a:lnTo>
                <a:lnTo>
                  <a:pt x="409092" y="248005"/>
                </a:lnTo>
                <a:lnTo>
                  <a:pt x="408825" y="249085"/>
                </a:lnTo>
                <a:lnTo>
                  <a:pt x="408533" y="250177"/>
                </a:lnTo>
                <a:lnTo>
                  <a:pt x="408114" y="251129"/>
                </a:lnTo>
                <a:lnTo>
                  <a:pt x="407835" y="252209"/>
                </a:lnTo>
                <a:lnTo>
                  <a:pt x="407415" y="253288"/>
                </a:lnTo>
                <a:lnTo>
                  <a:pt x="406996" y="254380"/>
                </a:lnTo>
                <a:lnTo>
                  <a:pt x="406717" y="255460"/>
                </a:lnTo>
                <a:lnTo>
                  <a:pt x="406298" y="256412"/>
                </a:lnTo>
                <a:lnTo>
                  <a:pt x="405739" y="257492"/>
                </a:lnTo>
                <a:lnTo>
                  <a:pt x="405320" y="258571"/>
                </a:lnTo>
                <a:lnTo>
                  <a:pt x="404888" y="259664"/>
                </a:lnTo>
                <a:lnTo>
                  <a:pt x="404329" y="260743"/>
                </a:lnTo>
                <a:lnTo>
                  <a:pt x="403910" y="261823"/>
                </a:lnTo>
                <a:lnTo>
                  <a:pt x="403351" y="262775"/>
                </a:lnTo>
                <a:lnTo>
                  <a:pt x="402780" y="263867"/>
                </a:lnTo>
                <a:lnTo>
                  <a:pt x="402221" y="264947"/>
                </a:lnTo>
                <a:lnTo>
                  <a:pt x="401662" y="266026"/>
                </a:lnTo>
                <a:lnTo>
                  <a:pt x="400964" y="267106"/>
                </a:lnTo>
                <a:lnTo>
                  <a:pt x="400405" y="268185"/>
                </a:lnTo>
                <a:lnTo>
                  <a:pt x="399707" y="269151"/>
                </a:lnTo>
                <a:lnTo>
                  <a:pt x="399008" y="270230"/>
                </a:lnTo>
                <a:lnTo>
                  <a:pt x="398297" y="271310"/>
                </a:lnTo>
                <a:lnTo>
                  <a:pt x="397598" y="272389"/>
                </a:lnTo>
                <a:lnTo>
                  <a:pt x="396760" y="273469"/>
                </a:lnTo>
                <a:lnTo>
                  <a:pt x="395909" y="274434"/>
                </a:lnTo>
                <a:lnTo>
                  <a:pt x="395071" y="275513"/>
                </a:lnTo>
                <a:lnTo>
                  <a:pt x="394233" y="276593"/>
                </a:lnTo>
                <a:lnTo>
                  <a:pt x="393395" y="277672"/>
                </a:lnTo>
                <a:lnTo>
                  <a:pt x="392404" y="278752"/>
                </a:lnTo>
                <a:lnTo>
                  <a:pt x="391426" y="279831"/>
                </a:lnTo>
                <a:lnTo>
                  <a:pt x="390448" y="280796"/>
                </a:lnTo>
                <a:lnTo>
                  <a:pt x="389470" y="281876"/>
                </a:lnTo>
                <a:lnTo>
                  <a:pt x="388353" y="282955"/>
                </a:lnTo>
                <a:lnTo>
                  <a:pt x="387222" y="284035"/>
                </a:lnTo>
                <a:lnTo>
                  <a:pt x="386105" y="285127"/>
                </a:lnTo>
                <a:lnTo>
                  <a:pt x="384975" y="286207"/>
                </a:lnTo>
                <a:lnTo>
                  <a:pt x="383705" y="287159"/>
                </a:lnTo>
                <a:lnTo>
                  <a:pt x="382460" y="288239"/>
                </a:lnTo>
                <a:lnTo>
                  <a:pt x="381190" y="289318"/>
                </a:lnTo>
                <a:lnTo>
                  <a:pt x="379933" y="290410"/>
                </a:lnTo>
                <a:lnTo>
                  <a:pt x="378523" y="291490"/>
                </a:lnTo>
                <a:lnTo>
                  <a:pt x="377126" y="292442"/>
                </a:lnTo>
                <a:lnTo>
                  <a:pt x="375729" y="293522"/>
                </a:lnTo>
                <a:lnTo>
                  <a:pt x="374319" y="294614"/>
                </a:lnTo>
                <a:lnTo>
                  <a:pt x="372770" y="295694"/>
                </a:lnTo>
                <a:lnTo>
                  <a:pt x="371373" y="296773"/>
                </a:lnTo>
                <a:lnTo>
                  <a:pt x="369836" y="297853"/>
                </a:lnTo>
                <a:lnTo>
                  <a:pt x="368147" y="298805"/>
                </a:lnTo>
                <a:lnTo>
                  <a:pt x="366610" y="299897"/>
                </a:lnTo>
                <a:lnTo>
                  <a:pt x="358330" y="305180"/>
                </a:lnTo>
                <a:lnTo>
                  <a:pt x="356654" y="306260"/>
                </a:lnTo>
                <a:lnTo>
                  <a:pt x="354964" y="307339"/>
                </a:lnTo>
                <a:lnTo>
                  <a:pt x="353136" y="308419"/>
                </a:lnTo>
                <a:lnTo>
                  <a:pt x="351447" y="309486"/>
                </a:lnTo>
                <a:lnTo>
                  <a:pt x="349783" y="310464"/>
                </a:lnTo>
                <a:lnTo>
                  <a:pt x="347954" y="311543"/>
                </a:lnTo>
                <a:lnTo>
                  <a:pt x="346265" y="312623"/>
                </a:lnTo>
                <a:lnTo>
                  <a:pt x="344576" y="313702"/>
                </a:lnTo>
                <a:lnTo>
                  <a:pt x="342760" y="314782"/>
                </a:lnTo>
                <a:lnTo>
                  <a:pt x="341083" y="315861"/>
                </a:lnTo>
                <a:lnTo>
                  <a:pt x="339394" y="316826"/>
                </a:lnTo>
                <a:lnTo>
                  <a:pt x="337705" y="317906"/>
                </a:lnTo>
                <a:lnTo>
                  <a:pt x="336041" y="318985"/>
                </a:lnTo>
                <a:lnTo>
                  <a:pt x="334352" y="320078"/>
                </a:lnTo>
                <a:lnTo>
                  <a:pt x="332663" y="321144"/>
                </a:lnTo>
                <a:lnTo>
                  <a:pt x="330974" y="322224"/>
                </a:lnTo>
                <a:lnTo>
                  <a:pt x="329437" y="323189"/>
                </a:lnTo>
                <a:lnTo>
                  <a:pt x="327748" y="324269"/>
                </a:lnTo>
                <a:lnTo>
                  <a:pt x="326212" y="325361"/>
                </a:lnTo>
                <a:lnTo>
                  <a:pt x="324675" y="326428"/>
                </a:lnTo>
                <a:lnTo>
                  <a:pt x="323126" y="327507"/>
                </a:lnTo>
                <a:lnTo>
                  <a:pt x="321589" y="328472"/>
                </a:lnTo>
                <a:lnTo>
                  <a:pt x="320179" y="329564"/>
                </a:lnTo>
                <a:lnTo>
                  <a:pt x="318630" y="330644"/>
                </a:lnTo>
                <a:lnTo>
                  <a:pt x="317233" y="331711"/>
                </a:lnTo>
                <a:lnTo>
                  <a:pt x="315836" y="332790"/>
                </a:lnTo>
                <a:lnTo>
                  <a:pt x="314426" y="333870"/>
                </a:lnTo>
                <a:lnTo>
                  <a:pt x="313169" y="334848"/>
                </a:lnTo>
                <a:lnTo>
                  <a:pt x="311759" y="335927"/>
                </a:lnTo>
                <a:lnTo>
                  <a:pt x="310502" y="337007"/>
                </a:lnTo>
                <a:lnTo>
                  <a:pt x="309244" y="338073"/>
                </a:lnTo>
                <a:lnTo>
                  <a:pt x="307987" y="339153"/>
                </a:lnTo>
                <a:lnTo>
                  <a:pt x="306717" y="340232"/>
                </a:lnTo>
                <a:lnTo>
                  <a:pt x="305447" y="341210"/>
                </a:lnTo>
                <a:lnTo>
                  <a:pt x="304330" y="342290"/>
                </a:lnTo>
                <a:lnTo>
                  <a:pt x="303072" y="343357"/>
                </a:lnTo>
                <a:lnTo>
                  <a:pt x="301955" y="344436"/>
                </a:lnTo>
                <a:lnTo>
                  <a:pt x="300824" y="345516"/>
                </a:lnTo>
                <a:lnTo>
                  <a:pt x="299554" y="346494"/>
                </a:lnTo>
                <a:lnTo>
                  <a:pt x="298449" y="347573"/>
                </a:lnTo>
                <a:lnTo>
                  <a:pt x="297319" y="348640"/>
                </a:lnTo>
                <a:lnTo>
                  <a:pt x="296202" y="349719"/>
                </a:lnTo>
                <a:lnTo>
                  <a:pt x="295071" y="350799"/>
                </a:lnTo>
                <a:lnTo>
                  <a:pt x="293954" y="351891"/>
                </a:lnTo>
                <a:lnTo>
                  <a:pt x="292836" y="352856"/>
                </a:lnTo>
                <a:lnTo>
                  <a:pt x="291706" y="353936"/>
                </a:lnTo>
                <a:lnTo>
                  <a:pt x="290588" y="355003"/>
                </a:lnTo>
                <a:lnTo>
                  <a:pt x="289471" y="356095"/>
                </a:lnTo>
                <a:lnTo>
                  <a:pt x="288353" y="357174"/>
                </a:lnTo>
                <a:lnTo>
                  <a:pt x="287223" y="358254"/>
                </a:lnTo>
                <a:lnTo>
                  <a:pt x="285953" y="359219"/>
                </a:lnTo>
                <a:lnTo>
                  <a:pt x="284835" y="360286"/>
                </a:lnTo>
                <a:lnTo>
                  <a:pt x="283705" y="361378"/>
                </a:lnTo>
                <a:lnTo>
                  <a:pt x="282460" y="362457"/>
                </a:lnTo>
                <a:lnTo>
                  <a:pt x="281330" y="363537"/>
                </a:lnTo>
                <a:lnTo>
                  <a:pt x="280060" y="364502"/>
                </a:lnTo>
                <a:lnTo>
                  <a:pt x="278815" y="365582"/>
                </a:lnTo>
                <a:lnTo>
                  <a:pt x="277545" y="366661"/>
                </a:lnTo>
                <a:lnTo>
                  <a:pt x="276275" y="367741"/>
                </a:lnTo>
                <a:lnTo>
                  <a:pt x="275018" y="368820"/>
                </a:lnTo>
                <a:lnTo>
                  <a:pt x="273761" y="369900"/>
                </a:lnTo>
                <a:lnTo>
                  <a:pt x="272364" y="370865"/>
                </a:lnTo>
                <a:lnTo>
                  <a:pt x="271094" y="371944"/>
                </a:lnTo>
                <a:lnTo>
                  <a:pt x="269836" y="373024"/>
                </a:lnTo>
                <a:lnTo>
                  <a:pt x="268427" y="374103"/>
                </a:lnTo>
                <a:lnTo>
                  <a:pt x="267030" y="375183"/>
                </a:lnTo>
                <a:lnTo>
                  <a:pt x="265760" y="376262"/>
                </a:lnTo>
                <a:lnTo>
                  <a:pt x="264363" y="377228"/>
                </a:lnTo>
                <a:lnTo>
                  <a:pt x="262966" y="378307"/>
                </a:lnTo>
                <a:lnTo>
                  <a:pt x="261556" y="379387"/>
                </a:lnTo>
                <a:lnTo>
                  <a:pt x="260159" y="380466"/>
                </a:lnTo>
                <a:lnTo>
                  <a:pt x="258762" y="381558"/>
                </a:lnTo>
                <a:lnTo>
                  <a:pt x="257352" y="382511"/>
                </a:lnTo>
                <a:lnTo>
                  <a:pt x="255943" y="383590"/>
                </a:lnTo>
                <a:lnTo>
                  <a:pt x="254685" y="384670"/>
                </a:lnTo>
                <a:lnTo>
                  <a:pt x="253288" y="385749"/>
                </a:lnTo>
                <a:lnTo>
                  <a:pt x="251891" y="386841"/>
                </a:lnTo>
                <a:lnTo>
                  <a:pt x="250469" y="387921"/>
                </a:lnTo>
                <a:lnTo>
                  <a:pt x="249224" y="388873"/>
                </a:lnTo>
                <a:lnTo>
                  <a:pt x="247815" y="389953"/>
                </a:lnTo>
                <a:lnTo>
                  <a:pt x="246557" y="391032"/>
                </a:lnTo>
                <a:lnTo>
                  <a:pt x="245148" y="392125"/>
                </a:lnTo>
                <a:lnTo>
                  <a:pt x="243890" y="393204"/>
                </a:lnTo>
                <a:lnTo>
                  <a:pt x="242620" y="394157"/>
                </a:lnTo>
                <a:lnTo>
                  <a:pt x="241350" y="395236"/>
                </a:lnTo>
                <a:lnTo>
                  <a:pt x="240245" y="396328"/>
                </a:lnTo>
                <a:lnTo>
                  <a:pt x="238975" y="397408"/>
                </a:lnTo>
                <a:lnTo>
                  <a:pt x="237858" y="398487"/>
                </a:lnTo>
                <a:lnTo>
                  <a:pt x="236727" y="399567"/>
                </a:lnTo>
                <a:lnTo>
                  <a:pt x="235610" y="400532"/>
                </a:lnTo>
                <a:lnTo>
                  <a:pt x="234480" y="401612"/>
                </a:lnTo>
                <a:lnTo>
                  <a:pt x="233502" y="402691"/>
                </a:lnTo>
                <a:lnTo>
                  <a:pt x="232524" y="403771"/>
                </a:lnTo>
                <a:lnTo>
                  <a:pt x="231546" y="404850"/>
                </a:lnTo>
                <a:lnTo>
                  <a:pt x="227342" y="410133"/>
                </a:lnTo>
                <a:lnTo>
                  <a:pt x="226504" y="411213"/>
                </a:lnTo>
                <a:lnTo>
                  <a:pt x="225793" y="412178"/>
                </a:lnTo>
                <a:lnTo>
                  <a:pt x="225234" y="413257"/>
                </a:lnTo>
                <a:lnTo>
                  <a:pt x="224523" y="414337"/>
                </a:lnTo>
                <a:lnTo>
                  <a:pt x="223964" y="415416"/>
                </a:lnTo>
                <a:lnTo>
                  <a:pt x="223405" y="416496"/>
                </a:lnTo>
                <a:lnTo>
                  <a:pt x="222846" y="417588"/>
                </a:lnTo>
                <a:lnTo>
                  <a:pt x="222427" y="418541"/>
                </a:lnTo>
                <a:lnTo>
                  <a:pt x="221868" y="419620"/>
                </a:lnTo>
                <a:lnTo>
                  <a:pt x="221449" y="420700"/>
                </a:lnTo>
                <a:lnTo>
                  <a:pt x="221170" y="421792"/>
                </a:lnTo>
                <a:lnTo>
                  <a:pt x="220738" y="422871"/>
                </a:lnTo>
                <a:lnTo>
                  <a:pt x="220459" y="423951"/>
                </a:lnTo>
                <a:lnTo>
                  <a:pt x="220179" y="424903"/>
                </a:lnTo>
                <a:lnTo>
                  <a:pt x="219900" y="425983"/>
                </a:lnTo>
                <a:lnTo>
                  <a:pt x="219621" y="427075"/>
                </a:lnTo>
                <a:lnTo>
                  <a:pt x="219341" y="428155"/>
                </a:lnTo>
                <a:lnTo>
                  <a:pt x="219201" y="429234"/>
                </a:lnTo>
                <a:lnTo>
                  <a:pt x="219062" y="430187"/>
                </a:lnTo>
                <a:lnTo>
                  <a:pt x="218922" y="431279"/>
                </a:lnTo>
                <a:lnTo>
                  <a:pt x="218782" y="432358"/>
                </a:lnTo>
                <a:lnTo>
                  <a:pt x="218630" y="433438"/>
                </a:lnTo>
                <a:lnTo>
                  <a:pt x="218503" y="434517"/>
                </a:lnTo>
                <a:lnTo>
                  <a:pt x="218363" y="435597"/>
                </a:lnTo>
                <a:lnTo>
                  <a:pt x="218363" y="436562"/>
                </a:lnTo>
                <a:lnTo>
                  <a:pt x="218224" y="437641"/>
                </a:lnTo>
                <a:lnTo>
                  <a:pt x="218224" y="438721"/>
                </a:lnTo>
                <a:lnTo>
                  <a:pt x="218071" y="439800"/>
                </a:lnTo>
                <a:lnTo>
                  <a:pt x="218071" y="440880"/>
                </a:lnTo>
                <a:lnTo>
                  <a:pt x="218071" y="441959"/>
                </a:lnTo>
                <a:lnTo>
                  <a:pt x="217944" y="442925"/>
                </a:lnTo>
                <a:lnTo>
                  <a:pt x="217944" y="444004"/>
                </a:lnTo>
                <a:lnTo>
                  <a:pt x="217944" y="445084"/>
                </a:lnTo>
                <a:lnTo>
                  <a:pt x="217804" y="446163"/>
                </a:lnTo>
                <a:lnTo>
                  <a:pt x="217804" y="447243"/>
                </a:lnTo>
                <a:lnTo>
                  <a:pt x="217804" y="448208"/>
                </a:lnTo>
                <a:lnTo>
                  <a:pt x="217652" y="449287"/>
                </a:lnTo>
                <a:lnTo>
                  <a:pt x="217652" y="450367"/>
                </a:lnTo>
                <a:lnTo>
                  <a:pt x="217512" y="451446"/>
                </a:lnTo>
                <a:lnTo>
                  <a:pt x="217512" y="452539"/>
                </a:lnTo>
                <a:lnTo>
                  <a:pt x="217385" y="453618"/>
                </a:lnTo>
                <a:lnTo>
                  <a:pt x="217385" y="454571"/>
                </a:lnTo>
                <a:lnTo>
                  <a:pt x="217233" y="455650"/>
                </a:lnTo>
                <a:lnTo>
                  <a:pt x="217233" y="456730"/>
                </a:lnTo>
                <a:lnTo>
                  <a:pt x="217093" y="457822"/>
                </a:lnTo>
                <a:lnTo>
                  <a:pt x="216966" y="458901"/>
                </a:lnTo>
                <a:lnTo>
                  <a:pt x="216814" y="459981"/>
                </a:lnTo>
                <a:lnTo>
                  <a:pt x="216674" y="460933"/>
                </a:lnTo>
                <a:lnTo>
                  <a:pt x="216534" y="462025"/>
                </a:lnTo>
                <a:lnTo>
                  <a:pt x="216407" y="463105"/>
                </a:lnTo>
                <a:lnTo>
                  <a:pt x="216255" y="464184"/>
                </a:lnTo>
                <a:lnTo>
                  <a:pt x="216115" y="465264"/>
                </a:lnTo>
                <a:lnTo>
                  <a:pt x="215836" y="466216"/>
                </a:lnTo>
                <a:lnTo>
                  <a:pt x="215696" y="467309"/>
                </a:lnTo>
                <a:lnTo>
                  <a:pt x="215557" y="468388"/>
                </a:lnTo>
                <a:lnTo>
                  <a:pt x="215277" y="469468"/>
                </a:lnTo>
                <a:lnTo>
                  <a:pt x="215137" y="470547"/>
                </a:lnTo>
                <a:lnTo>
                  <a:pt x="214858" y="471627"/>
                </a:lnTo>
                <a:lnTo>
                  <a:pt x="214718" y="472592"/>
                </a:lnTo>
                <a:lnTo>
                  <a:pt x="214426" y="473671"/>
                </a:lnTo>
                <a:lnTo>
                  <a:pt x="214299" y="474751"/>
                </a:lnTo>
                <a:lnTo>
                  <a:pt x="214007" y="475830"/>
                </a:lnTo>
                <a:lnTo>
                  <a:pt x="213740" y="476910"/>
                </a:lnTo>
                <a:lnTo>
                  <a:pt x="213588" y="477989"/>
                </a:lnTo>
                <a:lnTo>
                  <a:pt x="213309" y="478955"/>
                </a:lnTo>
                <a:lnTo>
                  <a:pt x="213029" y="480034"/>
                </a:lnTo>
                <a:lnTo>
                  <a:pt x="212737" y="481114"/>
                </a:lnTo>
                <a:lnTo>
                  <a:pt x="212610" y="482193"/>
                </a:lnTo>
                <a:lnTo>
                  <a:pt x="212331" y="483285"/>
                </a:lnTo>
                <a:lnTo>
                  <a:pt x="212051" y="484238"/>
                </a:lnTo>
                <a:lnTo>
                  <a:pt x="211759" y="485317"/>
                </a:lnTo>
                <a:lnTo>
                  <a:pt x="211632" y="486397"/>
                </a:lnTo>
                <a:lnTo>
                  <a:pt x="211340" y="487476"/>
                </a:lnTo>
                <a:lnTo>
                  <a:pt x="211073" y="488568"/>
                </a:lnTo>
                <a:lnTo>
                  <a:pt x="210921" y="489648"/>
                </a:lnTo>
                <a:lnTo>
                  <a:pt x="210642" y="490600"/>
                </a:lnTo>
                <a:lnTo>
                  <a:pt x="210362" y="491680"/>
                </a:lnTo>
                <a:lnTo>
                  <a:pt x="210223" y="492772"/>
                </a:lnTo>
                <a:lnTo>
                  <a:pt x="209943" y="493852"/>
                </a:lnTo>
                <a:lnTo>
                  <a:pt x="209803" y="494931"/>
                </a:lnTo>
                <a:lnTo>
                  <a:pt x="209524" y="496011"/>
                </a:lnTo>
                <a:lnTo>
                  <a:pt x="209384" y="496963"/>
                </a:lnTo>
                <a:lnTo>
                  <a:pt x="209245" y="498055"/>
                </a:lnTo>
                <a:lnTo>
                  <a:pt x="208965" y="499135"/>
                </a:lnTo>
                <a:lnTo>
                  <a:pt x="208826" y="500214"/>
                </a:lnTo>
                <a:lnTo>
                  <a:pt x="208686" y="501294"/>
                </a:lnTo>
                <a:lnTo>
                  <a:pt x="208406" y="502259"/>
                </a:lnTo>
                <a:lnTo>
                  <a:pt x="208267" y="503339"/>
                </a:lnTo>
                <a:lnTo>
                  <a:pt x="208114" y="504418"/>
                </a:lnTo>
                <a:lnTo>
                  <a:pt x="207975" y="505498"/>
                </a:lnTo>
                <a:lnTo>
                  <a:pt x="207848" y="506577"/>
                </a:lnTo>
                <a:lnTo>
                  <a:pt x="207695" y="507657"/>
                </a:lnTo>
                <a:lnTo>
                  <a:pt x="207556" y="508622"/>
                </a:lnTo>
                <a:lnTo>
                  <a:pt x="207429" y="509701"/>
                </a:lnTo>
                <a:lnTo>
                  <a:pt x="207276" y="510781"/>
                </a:lnTo>
                <a:lnTo>
                  <a:pt x="207276" y="511860"/>
                </a:lnTo>
                <a:lnTo>
                  <a:pt x="207136" y="512940"/>
                </a:lnTo>
                <a:lnTo>
                  <a:pt x="206997" y="514032"/>
                </a:lnTo>
                <a:lnTo>
                  <a:pt x="206870" y="514984"/>
                </a:lnTo>
                <a:lnTo>
                  <a:pt x="206870" y="516064"/>
                </a:lnTo>
                <a:lnTo>
                  <a:pt x="206717" y="517143"/>
                </a:lnTo>
                <a:lnTo>
                  <a:pt x="206717" y="518236"/>
                </a:lnTo>
                <a:lnTo>
                  <a:pt x="206578" y="519315"/>
                </a:lnTo>
                <a:lnTo>
                  <a:pt x="206578" y="520268"/>
                </a:lnTo>
                <a:lnTo>
                  <a:pt x="206438" y="521347"/>
                </a:lnTo>
                <a:lnTo>
                  <a:pt x="206438" y="522427"/>
                </a:lnTo>
                <a:lnTo>
                  <a:pt x="206298" y="523519"/>
                </a:lnTo>
                <a:lnTo>
                  <a:pt x="206298" y="524598"/>
                </a:lnTo>
                <a:lnTo>
                  <a:pt x="206298" y="525678"/>
                </a:lnTo>
                <a:lnTo>
                  <a:pt x="206159" y="526630"/>
                </a:lnTo>
                <a:lnTo>
                  <a:pt x="206159" y="527710"/>
                </a:lnTo>
                <a:lnTo>
                  <a:pt x="206159" y="528802"/>
                </a:lnTo>
                <a:lnTo>
                  <a:pt x="206019" y="529882"/>
                </a:lnTo>
                <a:lnTo>
                  <a:pt x="206019" y="530961"/>
                </a:lnTo>
                <a:lnTo>
                  <a:pt x="206019" y="532041"/>
                </a:lnTo>
                <a:lnTo>
                  <a:pt x="206019" y="533006"/>
                </a:lnTo>
                <a:lnTo>
                  <a:pt x="206019" y="534085"/>
                </a:lnTo>
                <a:lnTo>
                  <a:pt x="205866" y="535165"/>
                </a:lnTo>
                <a:lnTo>
                  <a:pt x="205866" y="541527"/>
                </a:lnTo>
                <a:lnTo>
                  <a:pt x="205600" y="5415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453033" y="5858243"/>
            <a:ext cx="411480" cy="1195070"/>
          </a:xfrm>
          <a:custGeom>
            <a:avLst/>
            <a:gdLst/>
            <a:ahLst/>
            <a:cxnLst/>
            <a:rect l="l" t="t" r="r" b="b"/>
            <a:pathLst>
              <a:path w="411479" h="1195070">
                <a:moveTo>
                  <a:pt x="205739" y="420369"/>
                </a:moveTo>
                <a:lnTo>
                  <a:pt x="205600" y="422909"/>
                </a:lnTo>
                <a:lnTo>
                  <a:pt x="205600" y="464819"/>
                </a:lnTo>
                <a:lnTo>
                  <a:pt x="205460" y="467359"/>
                </a:lnTo>
                <a:lnTo>
                  <a:pt x="205460" y="472439"/>
                </a:lnTo>
                <a:lnTo>
                  <a:pt x="205320" y="474979"/>
                </a:lnTo>
                <a:lnTo>
                  <a:pt x="205320" y="477519"/>
                </a:lnTo>
                <a:lnTo>
                  <a:pt x="204889" y="483869"/>
                </a:lnTo>
                <a:lnTo>
                  <a:pt x="204889" y="486409"/>
                </a:lnTo>
                <a:lnTo>
                  <a:pt x="204622" y="488949"/>
                </a:lnTo>
                <a:lnTo>
                  <a:pt x="204330" y="494029"/>
                </a:lnTo>
                <a:lnTo>
                  <a:pt x="204050" y="495299"/>
                </a:lnTo>
                <a:lnTo>
                  <a:pt x="203911" y="497839"/>
                </a:lnTo>
                <a:lnTo>
                  <a:pt x="201955" y="514349"/>
                </a:lnTo>
                <a:lnTo>
                  <a:pt x="201536" y="516889"/>
                </a:lnTo>
                <a:lnTo>
                  <a:pt x="200266" y="528319"/>
                </a:lnTo>
                <a:lnTo>
                  <a:pt x="199847" y="535939"/>
                </a:lnTo>
                <a:lnTo>
                  <a:pt x="199847" y="538479"/>
                </a:lnTo>
                <a:lnTo>
                  <a:pt x="199707" y="539749"/>
                </a:lnTo>
                <a:lnTo>
                  <a:pt x="199707" y="542289"/>
                </a:lnTo>
                <a:lnTo>
                  <a:pt x="199847" y="544829"/>
                </a:lnTo>
                <a:lnTo>
                  <a:pt x="199847" y="549909"/>
                </a:lnTo>
                <a:lnTo>
                  <a:pt x="200266" y="556259"/>
                </a:lnTo>
                <a:lnTo>
                  <a:pt x="200266" y="558799"/>
                </a:lnTo>
                <a:lnTo>
                  <a:pt x="200558" y="563879"/>
                </a:lnTo>
                <a:lnTo>
                  <a:pt x="200558" y="566419"/>
                </a:lnTo>
                <a:lnTo>
                  <a:pt x="200685" y="567689"/>
                </a:lnTo>
                <a:lnTo>
                  <a:pt x="200685" y="577849"/>
                </a:lnTo>
                <a:lnTo>
                  <a:pt x="200405" y="582929"/>
                </a:lnTo>
                <a:lnTo>
                  <a:pt x="200405" y="584199"/>
                </a:lnTo>
                <a:lnTo>
                  <a:pt x="199148" y="605789"/>
                </a:lnTo>
                <a:lnTo>
                  <a:pt x="199148" y="608329"/>
                </a:lnTo>
                <a:lnTo>
                  <a:pt x="198996" y="610869"/>
                </a:lnTo>
                <a:lnTo>
                  <a:pt x="198996" y="613409"/>
                </a:lnTo>
                <a:lnTo>
                  <a:pt x="198869" y="614679"/>
                </a:lnTo>
                <a:lnTo>
                  <a:pt x="198869" y="624839"/>
                </a:lnTo>
                <a:lnTo>
                  <a:pt x="198729" y="627379"/>
                </a:lnTo>
                <a:lnTo>
                  <a:pt x="198729" y="628649"/>
                </a:lnTo>
                <a:lnTo>
                  <a:pt x="198577" y="631189"/>
                </a:lnTo>
                <a:lnTo>
                  <a:pt x="198577" y="633729"/>
                </a:lnTo>
                <a:lnTo>
                  <a:pt x="198170" y="641349"/>
                </a:lnTo>
                <a:lnTo>
                  <a:pt x="197599" y="645159"/>
                </a:lnTo>
                <a:lnTo>
                  <a:pt x="197040" y="650239"/>
                </a:lnTo>
                <a:lnTo>
                  <a:pt x="196202" y="655319"/>
                </a:lnTo>
                <a:lnTo>
                  <a:pt x="194513" y="661669"/>
                </a:lnTo>
                <a:lnTo>
                  <a:pt x="193814" y="664209"/>
                </a:lnTo>
                <a:lnTo>
                  <a:pt x="192976" y="666749"/>
                </a:lnTo>
                <a:lnTo>
                  <a:pt x="192277" y="669289"/>
                </a:lnTo>
                <a:lnTo>
                  <a:pt x="191287" y="671829"/>
                </a:lnTo>
                <a:lnTo>
                  <a:pt x="190309" y="673099"/>
                </a:lnTo>
                <a:lnTo>
                  <a:pt x="189331" y="675639"/>
                </a:lnTo>
                <a:lnTo>
                  <a:pt x="188213" y="678179"/>
                </a:lnTo>
                <a:lnTo>
                  <a:pt x="184416" y="685799"/>
                </a:lnTo>
                <a:lnTo>
                  <a:pt x="183019" y="687069"/>
                </a:lnTo>
                <a:lnTo>
                  <a:pt x="178384" y="694689"/>
                </a:lnTo>
                <a:lnTo>
                  <a:pt x="173342" y="702309"/>
                </a:lnTo>
                <a:lnTo>
                  <a:pt x="171653" y="703579"/>
                </a:lnTo>
                <a:lnTo>
                  <a:pt x="168287" y="708659"/>
                </a:lnTo>
                <a:lnTo>
                  <a:pt x="166738" y="711199"/>
                </a:lnTo>
                <a:lnTo>
                  <a:pt x="165074" y="713739"/>
                </a:lnTo>
                <a:lnTo>
                  <a:pt x="163525" y="716279"/>
                </a:lnTo>
                <a:lnTo>
                  <a:pt x="161975" y="717549"/>
                </a:lnTo>
                <a:lnTo>
                  <a:pt x="158889" y="722629"/>
                </a:lnTo>
                <a:lnTo>
                  <a:pt x="157492" y="725169"/>
                </a:lnTo>
                <a:lnTo>
                  <a:pt x="156222" y="727709"/>
                </a:lnTo>
                <a:lnTo>
                  <a:pt x="154825" y="730249"/>
                </a:lnTo>
                <a:lnTo>
                  <a:pt x="153555" y="732789"/>
                </a:lnTo>
                <a:lnTo>
                  <a:pt x="152311" y="734059"/>
                </a:lnTo>
                <a:lnTo>
                  <a:pt x="151180" y="736599"/>
                </a:lnTo>
                <a:lnTo>
                  <a:pt x="149910" y="739139"/>
                </a:lnTo>
                <a:lnTo>
                  <a:pt x="147675" y="744219"/>
                </a:lnTo>
                <a:lnTo>
                  <a:pt x="146684" y="746759"/>
                </a:lnTo>
                <a:lnTo>
                  <a:pt x="145567" y="748029"/>
                </a:lnTo>
                <a:lnTo>
                  <a:pt x="143332" y="753109"/>
                </a:lnTo>
                <a:lnTo>
                  <a:pt x="142354" y="755649"/>
                </a:lnTo>
                <a:lnTo>
                  <a:pt x="141223" y="758189"/>
                </a:lnTo>
                <a:lnTo>
                  <a:pt x="139966" y="760729"/>
                </a:lnTo>
                <a:lnTo>
                  <a:pt x="138836" y="761999"/>
                </a:lnTo>
                <a:lnTo>
                  <a:pt x="137579" y="764539"/>
                </a:lnTo>
                <a:lnTo>
                  <a:pt x="136169" y="767079"/>
                </a:lnTo>
                <a:lnTo>
                  <a:pt x="134912" y="769619"/>
                </a:lnTo>
                <a:lnTo>
                  <a:pt x="130276" y="777239"/>
                </a:lnTo>
                <a:lnTo>
                  <a:pt x="128612" y="778509"/>
                </a:lnTo>
                <a:lnTo>
                  <a:pt x="124955" y="783589"/>
                </a:lnTo>
                <a:lnTo>
                  <a:pt x="122986" y="786129"/>
                </a:lnTo>
                <a:lnTo>
                  <a:pt x="120891" y="788669"/>
                </a:lnTo>
                <a:lnTo>
                  <a:pt x="118643" y="791209"/>
                </a:lnTo>
                <a:lnTo>
                  <a:pt x="116408" y="792479"/>
                </a:lnTo>
                <a:lnTo>
                  <a:pt x="111632" y="797559"/>
                </a:lnTo>
                <a:lnTo>
                  <a:pt x="108965" y="800099"/>
                </a:lnTo>
                <a:lnTo>
                  <a:pt x="103492" y="805179"/>
                </a:lnTo>
                <a:lnTo>
                  <a:pt x="100685" y="806449"/>
                </a:lnTo>
                <a:lnTo>
                  <a:pt x="97599" y="808989"/>
                </a:lnTo>
                <a:lnTo>
                  <a:pt x="77279" y="822959"/>
                </a:lnTo>
                <a:lnTo>
                  <a:pt x="73482" y="825499"/>
                </a:lnTo>
                <a:lnTo>
                  <a:pt x="65633" y="830579"/>
                </a:lnTo>
                <a:lnTo>
                  <a:pt x="61556" y="833119"/>
                </a:lnTo>
                <a:lnTo>
                  <a:pt x="53149" y="838199"/>
                </a:lnTo>
                <a:lnTo>
                  <a:pt x="48933" y="839469"/>
                </a:lnTo>
                <a:lnTo>
                  <a:pt x="44589" y="842009"/>
                </a:lnTo>
                <a:lnTo>
                  <a:pt x="31965" y="849629"/>
                </a:lnTo>
                <a:lnTo>
                  <a:pt x="27901" y="852169"/>
                </a:lnTo>
                <a:lnTo>
                  <a:pt x="23977" y="853439"/>
                </a:lnTo>
                <a:lnTo>
                  <a:pt x="16687" y="858519"/>
                </a:lnTo>
                <a:lnTo>
                  <a:pt x="13309" y="861059"/>
                </a:lnTo>
                <a:lnTo>
                  <a:pt x="10375" y="863599"/>
                </a:lnTo>
                <a:lnTo>
                  <a:pt x="7708" y="866139"/>
                </a:lnTo>
                <a:lnTo>
                  <a:pt x="5321" y="867409"/>
                </a:lnTo>
                <a:lnTo>
                  <a:pt x="0" y="880109"/>
                </a:lnTo>
                <a:lnTo>
                  <a:pt x="266" y="881379"/>
                </a:lnTo>
                <a:lnTo>
                  <a:pt x="16268" y="897889"/>
                </a:lnTo>
                <a:lnTo>
                  <a:pt x="20180" y="900429"/>
                </a:lnTo>
                <a:lnTo>
                  <a:pt x="43751" y="911859"/>
                </a:lnTo>
                <a:lnTo>
                  <a:pt x="48793" y="914399"/>
                </a:lnTo>
                <a:lnTo>
                  <a:pt x="59181" y="919479"/>
                </a:lnTo>
                <a:lnTo>
                  <a:pt x="64223" y="922019"/>
                </a:lnTo>
                <a:lnTo>
                  <a:pt x="69138" y="924559"/>
                </a:lnTo>
                <a:lnTo>
                  <a:pt x="73901" y="925829"/>
                </a:lnTo>
                <a:lnTo>
                  <a:pt x="99428" y="941069"/>
                </a:lnTo>
                <a:lnTo>
                  <a:pt x="103073" y="942339"/>
                </a:lnTo>
                <a:lnTo>
                  <a:pt x="109804" y="947419"/>
                </a:lnTo>
                <a:lnTo>
                  <a:pt x="112890" y="949959"/>
                </a:lnTo>
                <a:lnTo>
                  <a:pt x="118643" y="955039"/>
                </a:lnTo>
                <a:lnTo>
                  <a:pt x="121450" y="956309"/>
                </a:lnTo>
                <a:lnTo>
                  <a:pt x="123964" y="958849"/>
                </a:lnTo>
                <a:lnTo>
                  <a:pt x="128879" y="963929"/>
                </a:lnTo>
                <a:lnTo>
                  <a:pt x="133502" y="969009"/>
                </a:lnTo>
                <a:lnTo>
                  <a:pt x="135610" y="971549"/>
                </a:lnTo>
                <a:lnTo>
                  <a:pt x="137718" y="972819"/>
                </a:lnTo>
                <a:lnTo>
                  <a:pt x="139687" y="975359"/>
                </a:lnTo>
                <a:lnTo>
                  <a:pt x="143459" y="980439"/>
                </a:lnTo>
                <a:lnTo>
                  <a:pt x="146837" y="985519"/>
                </a:lnTo>
                <a:lnTo>
                  <a:pt x="148513" y="986789"/>
                </a:lnTo>
                <a:lnTo>
                  <a:pt x="153149" y="994409"/>
                </a:lnTo>
                <a:lnTo>
                  <a:pt x="154546" y="996949"/>
                </a:lnTo>
                <a:lnTo>
                  <a:pt x="156095" y="999489"/>
                </a:lnTo>
                <a:lnTo>
                  <a:pt x="157352" y="1000759"/>
                </a:lnTo>
                <a:lnTo>
                  <a:pt x="158762" y="1003299"/>
                </a:lnTo>
                <a:lnTo>
                  <a:pt x="160019" y="1005839"/>
                </a:lnTo>
                <a:lnTo>
                  <a:pt x="161416" y="1008379"/>
                </a:lnTo>
                <a:lnTo>
                  <a:pt x="165201" y="1015999"/>
                </a:lnTo>
                <a:lnTo>
                  <a:pt x="166319" y="1017269"/>
                </a:lnTo>
                <a:lnTo>
                  <a:pt x="167589" y="1019809"/>
                </a:lnTo>
                <a:lnTo>
                  <a:pt x="172072" y="1029969"/>
                </a:lnTo>
                <a:lnTo>
                  <a:pt x="173050" y="1032509"/>
                </a:lnTo>
                <a:lnTo>
                  <a:pt x="174180" y="1033779"/>
                </a:lnTo>
                <a:lnTo>
                  <a:pt x="175031" y="1036319"/>
                </a:lnTo>
                <a:lnTo>
                  <a:pt x="176987" y="1041399"/>
                </a:lnTo>
                <a:lnTo>
                  <a:pt x="177825" y="1043939"/>
                </a:lnTo>
                <a:lnTo>
                  <a:pt x="178676" y="1045209"/>
                </a:lnTo>
                <a:lnTo>
                  <a:pt x="179654" y="1047749"/>
                </a:lnTo>
                <a:lnTo>
                  <a:pt x="181330" y="1052829"/>
                </a:lnTo>
                <a:lnTo>
                  <a:pt x="182041" y="1055369"/>
                </a:lnTo>
                <a:lnTo>
                  <a:pt x="182879" y="1057909"/>
                </a:lnTo>
                <a:lnTo>
                  <a:pt x="187083" y="1069339"/>
                </a:lnTo>
                <a:lnTo>
                  <a:pt x="187794" y="1071879"/>
                </a:lnTo>
                <a:lnTo>
                  <a:pt x="189458" y="1076959"/>
                </a:lnTo>
                <a:lnTo>
                  <a:pt x="190169" y="1078229"/>
                </a:lnTo>
                <a:lnTo>
                  <a:pt x="192277" y="1085849"/>
                </a:lnTo>
                <a:lnTo>
                  <a:pt x="192836" y="1088389"/>
                </a:lnTo>
                <a:lnTo>
                  <a:pt x="193535" y="1090929"/>
                </a:lnTo>
                <a:lnTo>
                  <a:pt x="194106" y="1092199"/>
                </a:lnTo>
                <a:lnTo>
                  <a:pt x="194513" y="1094739"/>
                </a:lnTo>
                <a:lnTo>
                  <a:pt x="195084" y="1097279"/>
                </a:lnTo>
                <a:lnTo>
                  <a:pt x="196761" y="1106169"/>
                </a:lnTo>
                <a:lnTo>
                  <a:pt x="197040" y="1108709"/>
                </a:lnTo>
                <a:lnTo>
                  <a:pt x="197459" y="1111249"/>
                </a:lnTo>
                <a:lnTo>
                  <a:pt x="198018" y="1116329"/>
                </a:lnTo>
                <a:lnTo>
                  <a:pt x="198450" y="1118869"/>
                </a:lnTo>
                <a:lnTo>
                  <a:pt x="198729" y="1120139"/>
                </a:lnTo>
                <a:lnTo>
                  <a:pt x="199148" y="1122679"/>
                </a:lnTo>
                <a:lnTo>
                  <a:pt x="199428" y="1125219"/>
                </a:lnTo>
                <a:lnTo>
                  <a:pt x="199847" y="1127759"/>
                </a:lnTo>
                <a:lnTo>
                  <a:pt x="200126" y="1130299"/>
                </a:lnTo>
                <a:lnTo>
                  <a:pt x="200558" y="1132839"/>
                </a:lnTo>
                <a:lnTo>
                  <a:pt x="200825" y="1135379"/>
                </a:lnTo>
                <a:lnTo>
                  <a:pt x="201663" y="1139189"/>
                </a:lnTo>
                <a:lnTo>
                  <a:pt x="201955" y="1141729"/>
                </a:lnTo>
                <a:lnTo>
                  <a:pt x="202374" y="1144269"/>
                </a:lnTo>
                <a:lnTo>
                  <a:pt x="204050" y="1158239"/>
                </a:lnTo>
                <a:lnTo>
                  <a:pt x="204203" y="1160779"/>
                </a:lnTo>
                <a:lnTo>
                  <a:pt x="204622" y="1164589"/>
                </a:lnTo>
                <a:lnTo>
                  <a:pt x="205320" y="1177289"/>
                </a:lnTo>
                <a:lnTo>
                  <a:pt x="205320" y="1179829"/>
                </a:lnTo>
                <a:lnTo>
                  <a:pt x="205460" y="1181099"/>
                </a:lnTo>
                <a:lnTo>
                  <a:pt x="205460" y="1186179"/>
                </a:lnTo>
                <a:lnTo>
                  <a:pt x="205600" y="1188719"/>
                </a:lnTo>
                <a:lnTo>
                  <a:pt x="205600" y="1195069"/>
                </a:lnTo>
                <a:lnTo>
                  <a:pt x="205739" y="1195069"/>
                </a:lnTo>
                <a:lnTo>
                  <a:pt x="205739" y="1188719"/>
                </a:lnTo>
                <a:lnTo>
                  <a:pt x="205866" y="1186179"/>
                </a:lnTo>
                <a:lnTo>
                  <a:pt x="205866" y="1181099"/>
                </a:lnTo>
                <a:lnTo>
                  <a:pt x="206019" y="1179829"/>
                </a:lnTo>
                <a:lnTo>
                  <a:pt x="206019" y="1177289"/>
                </a:lnTo>
                <a:lnTo>
                  <a:pt x="206870" y="1163319"/>
                </a:lnTo>
                <a:lnTo>
                  <a:pt x="207136" y="1160779"/>
                </a:lnTo>
                <a:lnTo>
                  <a:pt x="207289" y="1158239"/>
                </a:lnTo>
                <a:lnTo>
                  <a:pt x="208965" y="1144269"/>
                </a:lnTo>
                <a:lnTo>
                  <a:pt x="209384" y="1141729"/>
                </a:lnTo>
                <a:lnTo>
                  <a:pt x="209664" y="1139189"/>
                </a:lnTo>
                <a:lnTo>
                  <a:pt x="210096" y="1136649"/>
                </a:lnTo>
                <a:lnTo>
                  <a:pt x="210515" y="1135379"/>
                </a:lnTo>
                <a:lnTo>
                  <a:pt x="210781" y="1132839"/>
                </a:lnTo>
                <a:lnTo>
                  <a:pt x="211200" y="1130299"/>
                </a:lnTo>
                <a:lnTo>
                  <a:pt x="211493" y="1127759"/>
                </a:lnTo>
                <a:lnTo>
                  <a:pt x="211912" y="1125219"/>
                </a:lnTo>
                <a:lnTo>
                  <a:pt x="212191" y="1122679"/>
                </a:lnTo>
                <a:lnTo>
                  <a:pt x="212610" y="1120139"/>
                </a:lnTo>
                <a:lnTo>
                  <a:pt x="212890" y="1118869"/>
                </a:lnTo>
                <a:lnTo>
                  <a:pt x="213309" y="1116329"/>
                </a:lnTo>
                <a:lnTo>
                  <a:pt x="213867" y="1111249"/>
                </a:lnTo>
                <a:lnTo>
                  <a:pt x="214299" y="1108709"/>
                </a:lnTo>
                <a:lnTo>
                  <a:pt x="214579" y="1106169"/>
                </a:lnTo>
                <a:lnTo>
                  <a:pt x="214998" y="1104899"/>
                </a:lnTo>
                <a:lnTo>
                  <a:pt x="216255" y="1097279"/>
                </a:lnTo>
                <a:lnTo>
                  <a:pt x="216827" y="1094739"/>
                </a:lnTo>
                <a:lnTo>
                  <a:pt x="217233" y="1092199"/>
                </a:lnTo>
                <a:lnTo>
                  <a:pt x="217804" y="1090929"/>
                </a:lnTo>
                <a:lnTo>
                  <a:pt x="218503" y="1088389"/>
                </a:lnTo>
                <a:lnTo>
                  <a:pt x="219062" y="1085849"/>
                </a:lnTo>
                <a:lnTo>
                  <a:pt x="221170" y="1078229"/>
                </a:lnTo>
                <a:lnTo>
                  <a:pt x="221868" y="1076959"/>
                </a:lnTo>
                <a:lnTo>
                  <a:pt x="223545" y="1071879"/>
                </a:lnTo>
                <a:lnTo>
                  <a:pt x="224256" y="1069339"/>
                </a:lnTo>
                <a:lnTo>
                  <a:pt x="226771" y="1061719"/>
                </a:lnTo>
                <a:lnTo>
                  <a:pt x="227609" y="1060449"/>
                </a:lnTo>
                <a:lnTo>
                  <a:pt x="229298" y="1055369"/>
                </a:lnTo>
                <a:lnTo>
                  <a:pt x="230009" y="1052829"/>
                </a:lnTo>
                <a:lnTo>
                  <a:pt x="231686" y="1047749"/>
                </a:lnTo>
                <a:lnTo>
                  <a:pt x="232663" y="1045209"/>
                </a:lnTo>
                <a:lnTo>
                  <a:pt x="233502" y="1043939"/>
                </a:lnTo>
                <a:lnTo>
                  <a:pt x="234353" y="1041399"/>
                </a:lnTo>
                <a:lnTo>
                  <a:pt x="236308" y="1036319"/>
                </a:lnTo>
                <a:lnTo>
                  <a:pt x="238277" y="1032509"/>
                </a:lnTo>
                <a:lnTo>
                  <a:pt x="239255" y="1029969"/>
                </a:lnTo>
                <a:lnTo>
                  <a:pt x="243751" y="1019809"/>
                </a:lnTo>
                <a:lnTo>
                  <a:pt x="245021" y="1017269"/>
                </a:lnTo>
                <a:lnTo>
                  <a:pt x="246125" y="1015999"/>
                </a:lnTo>
                <a:lnTo>
                  <a:pt x="249910" y="1008379"/>
                </a:lnTo>
                <a:lnTo>
                  <a:pt x="251320" y="1005839"/>
                </a:lnTo>
                <a:lnTo>
                  <a:pt x="252577" y="1003299"/>
                </a:lnTo>
                <a:lnTo>
                  <a:pt x="253987" y="1000759"/>
                </a:lnTo>
                <a:lnTo>
                  <a:pt x="255244" y="999489"/>
                </a:lnTo>
                <a:lnTo>
                  <a:pt x="256781" y="996949"/>
                </a:lnTo>
                <a:lnTo>
                  <a:pt x="258203" y="994409"/>
                </a:lnTo>
                <a:lnTo>
                  <a:pt x="262826" y="986789"/>
                </a:lnTo>
                <a:lnTo>
                  <a:pt x="264502" y="985519"/>
                </a:lnTo>
                <a:lnTo>
                  <a:pt x="267868" y="980439"/>
                </a:lnTo>
                <a:lnTo>
                  <a:pt x="269836" y="977899"/>
                </a:lnTo>
                <a:lnTo>
                  <a:pt x="273608" y="972819"/>
                </a:lnTo>
                <a:lnTo>
                  <a:pt x="275716" y="971549"/>
                </a:lnTo>
                <a:lnTo>
                  <a:pt x="277825" y="969009"/>
                </a:lnTo>
                <a:lnTo>
                  <a:pt x="282460" y="963929"/>
                </a:lnTo>
                <a:lnTo>
                  <a:pt x="287362" y="958849"/>
                </a:lnTo>
                <a:lnTo>
                  <a:pt x="289890" y="956309"/>
                </a:lnTo>
                <a:lnTo>
                  <a:pt x="292684" y="955039"/>
                </a:lnTo>
                <a:lnTo>
                  <a:pt x="298449" y="949959"/>
                </a:lnTo>
                <a:lnTo>
                  <a:pt x="301536" y="947419"/>
                </a:lnTo>
                <a:lnTo>
                  <a:pt x="308267" y="942339"/>
                </a:lnTo>
                <a:lnTo>
                  <a:pt x="311911" y="941069"/>
                </a:lnTo>
                <a:lnTo>
                  <a:pt x="315696" y="938529"/>
                </a:lnTo>
                <a:lnTo>
                  <a:pt x="342201" y="924559"/>
                </a:lnTo>
                <a:lnTo>
                  <a:pt x="347116" y="922019"/>
                </a:lnTo>
                <a:lnTo>
                  <a:pt x="352158" y="919479"/>
                </a:lnTo>
                <a:lnTo>
                  <a:pt x="362534" y="914399"/>
                </a:lnTo>
                <a:lnTo>
                  <a:pt x="367588" y="911859"/>
                </a:lnTo>
                <a:lnTo>
                  <a:pt x="395071" y="897889"/>
                </a:lnTo>
                <a:lnTo>
                  <a:pt x="398716" y="896619"/>
                </a:lnTo>
                <a:lnTo>
                  <a:pt x="411340" y="880109"/>
                </a:lnTo>
                <a:lnTo>
                  <a:pt x="411200" y="877569"/>
                </a:lnTo>
                <a:lnTo>
                  <a:pt x="403631" y="866139"/>
                </a:lnTo>
                <a:lnTo>
                  <a:pt x="400964" y="863599"/>
                </a:lnTo>
                <a:lnTo>
                  <a:pt x="398017" y="861059"/>
                </a:lnTo>
                <a:lnTo>
                  <a:pt x="394665" y="858519"/>
                </a:lnTo>
                <a:lnTo>
                  <a:pt x="387362" y="853439"/>
                </a:lnTo>
                <a:lnTo>
                  <a:pt x="383438" y="852169"/>
                </a:lnTo>
                <a:lnTo>
                  <a:pt x="379374" y="849629"/>
                </a:lnTo>
                <a:lnTo>
                  <a:pt x="366737" y="842009"/>
                </a:lnTo>
                <a:lnTo>
                  <a:pt x="362407" y="839469"/>
                </a:lnTo>
                <a:lnTo>
                  <a:pt x="358190" y="838199"/>
                </a:lnTo>
                <a:lnTo>
                  <a:pt x="349783" y="833119"/>
                </a:lnTo>
                <a:lnTo>
                  <a:pt x="345706" y="830579"/>
                </a:lnTo>
                <a:lnTo>
                  <a:pt x="337858" y="825499"/>
                </a:lnTo>
                <a:lnTo>
                  <a:pt x="334060" y="822959"/>
                </a:lnTo>
                <a:lnTo>
                  <a:pt x="330415" y="821689"/>
                </a:lnTo>
                <a:lnTo>
                  <a:pt x="310641" y="806449"/>
                </a:lnTo>
                <a:lnTo>
                  <a:pt x="307847" y="805179"/>
                </a:lnTo>
                <a:lnTo>
                  <a:pt x="302374" y="800099"/>
                </a:lnTo>
                <a:lnTo>
                  <a:pt x="299707" y="797559"/>
                </a:lnTo>
                <a:lnTo>
                  <a:pt x="294932" y="792479"/>
                </a:lnTo>
                <a:lnTo>
                  <a:pt x="292684" y="791209"/>
                </a:lnTo>
                <a:lnTo>
                  <a:pt x="288353" y="786129"/>
                </a:lnTo>
                <a:lnTo>
                  <a:pt x="286372" y="783589"/>
                </a:lnTo>
                <a:lnTo>
                  <a:pt x="282727" y="778509"/>
                </a:lnTo>
                <a:lnTo>
                  <a:pt x="281050" y="777239"/>
                </a:lnTo>
                <a:lnTo>
                  <a:pt x="276428" y="769619"/>
                </a:lnTo>
                <a:lnTo>
                  <a:pt x="275170" y="767079"/>
                </a:lnTo>
                <a:lnTo>
                  <a:pt x="273761" y="764539"/>
                </a:lnTo>
                <a:lnTo>
                  <a:pt x="272503" y="761999"/>
                </a:lnTo>
                <a:lnTo>
                  <a:pt x="271373" y="760729"/>
                </a:lnTo>
                <a:lnTo>
                  <a:pt x="270116" y="758189"/>
                </a:lnTo>
                <a:lnTo>
                  <a:pt x="268985" y="755649"/>
                </a:lnTo>
                <a:lnTo>
                  <a:pt x="268008" y="753109"/>
                </a:lnTo>
                <a:lnTo>
                  <a:pt x="265760" y="748029"/>
                </a:lnTo>
                <a:lnTo>
                  <a:pt x="264642" y="746759"/>
                </a:lnTo>
                <a:lnTo>
                  <a:pt x="263651" y="744219"/>
                </a:lnTo>
                <a:lnTo>
                  <a:pt x="261429" y="739139"/>
                </a:lnTo>
                <a:lnTo>
                  <a:pt x="260159" y="736599"/>
                </a:lnTo>
                <a:lnTo>
                  <a:pt x="259029" y="734059"/>
                </a:lnTo>
                <a:lnTo>
                  <a:pt x="257771" y="732789"/>
                </a:lnTo>
                <a:lnTo>
                  <a:pt x="256514" y="730249"/>
                </a:lnTo>
                <a:lnTo>
                  <a:pt x="255104" y="727709"/>
                </a:lnTo>
                <a:lnTo>
                  <a:pt x="253847" y="725169"/>
                </a:lnTo>
                <a:lnTo>
                  <a:pt x="252437" y="722629"/>
                </a:lnTo>
                <a:lnTo>
                  <a:pt x="249351" y="717549"/>
                </a:lnTo>
                <a:lnTo>
                  <a:pt x="247815" y="716279"/>
                </a:lnTo>
                <a:lnTo>
                  <a:pt x="246265" y="713739"/>
                </a:lnTo>
                <a:lnTo>
                  <a:pt x="244589" y="711199"/>
                </a:lnTo>
                <a:lnTo>
                  <a:pt x="243039" y="708659"/>
                </a:lnTo>
                <a:lnTo>
                  <a:pt x="239687" y="703579"/>
                </a:lnTo>
                <a:lnTo>
                  <a:pt x="237997" y="702309"/>
                </a:lnTo>
                <a:lnTo>
                  <a:pt x="232943" y="694689"/>
                </a:lnTo>
                <a:lnTo>
                  <a:pt x="228320" y="687069"/>
                </a:lnTo>
                <a:lnTo>
                  <a:pt x="226923" y="685799"/>
                </a:lnTo>
                <a:lnTo>
                  <a:pt x="223126" y="678179"/>
                </a:lnTo>
                <a:lnTo>
                  <a:pt x="222008" y="675639"/>
                </a:lnTo>
                <a:lnTo>
                  <a:pt x="221030" y="673099"/>
                </a:lnTo>
                <a:lnTo>
                  <a:pt x="220052" y="671829"/>
                </a:lnTo>
                <a:lnTo>
                  <a:pt x="219062" y="669289"/>
                </a:lnTo>
                <a:lnTo>
                  <a:pt x="218363" y="666749"/>
                </a:lnTo>
                <a:lnTo>
                  <a:pt x="217512" y="664209"/>
                </a:lnTo>
                <a:lnTo>
                  <a:pt x="215137" y="655319"/>
                </a:lnTo>
                <a:lnTo>
                  <a:pt x="214299" y="650239"/>
                </a:lnTo>
                <a:lnTo>
                  <a:pt x="213740" y="645159"/>
                </a:lnTo>
                <a:lnTo>
                  <a:pt x="213182" y="641349"/>
                </a:lnTo>
                <a:lnTo>
                  <a:pt x="212750" y="633729"/>
                </a:lnTo>
                <a:lnTo>
                  <a:pt x="212750" y="631189"/>
                </a:lnTo>
                <a:lnTo>
                  <a:pt x="212610" y="628649"/>
                </a:lnTo>
                <a:lnTo>
                  <a:pt x="212610" y="627379"/>
                </a:lnTo>
                <a:lnTo>
                  <a:pt x="212470" y="624839"/>
                </a:lnTo>
                <a:lnTo>
                  <a:pt x="212470" y="614679"/>
                </a:lnTo>
                <a:lnTo>
                  <a:pt x="212331" y="613409"/>
                </a:lnTo>
                <a:lnTo>
                  <a:pt x="212331" y="608329"/>
                </a:lnTo>
                <a:lnTo>
                  <a:pt x="211759" y="599439"/>
                </a:lnTo>
                <a:lnTo>
                  <a:pt x="210934" y="584199"/>
                </a:lnTo>
                <a:lnTo>
                  <a:pt x="210934" y="582929"/>
                </a:lnTo>
                <a:lnTo>
                  <a:pt x="210781" y="580389"/>
                </a:lnTo>
                <a:lnTo>
                  <a:pt x="210781" y="577849"/>
                </a:lnTo>
                <a:lnTo>
                  <a:pt x="210642" y="575309"/>
                </a:lnTo>
                <a:lnTo>
                  <a:pt x="210642" y="567689"/>
                </a:lnTo>
                <a:lnTo>
                  <a:pt x="210781" y="566419"/>
                </a:lnTo>
                <a:lnTo>
                  <a:pt x="210781" y="563879"/>
                </a:lnTo>
                <a:lnTo>
                  <a:pt x="211073" y="558799"/>
                </a:lnTo>
                <a:lnTo>
                  <a:pt x="211073" y="556259"/>
                </a:lnTo>
                <a:lnTo>
                  <a:pt x="211200" y="553719"/>
                </a:lnTo>
                <a:lnTo>
                  <a:pt x="211493" y="549909"/>
                </a:lnTo>
                <a:lnTo>
                  <a:pt x="211493" y="544829"/>
                </a:lnTo>
                <a:lnTo>
                  <a:pt x="211632" y="542289"/>
                </a:lnTo>
                <a:lnTo>
                  <a:pt x="211632" y="539749"/>
                </a:lnTo>
                <a:lnTo>
                  <a:pt x="211493" y="538479"/>
                </a:lnTo>
                <a:lnTo>
                  <a:pt x="211493" y="535939"/>
                </a:lnTo>
                <a:lnTo>
                  <a:pt x="211073" y="528319"/>
                </a:lnTo>
                <a:lnTo>
                  <a:pt x="209803" y="516889"/>
                </a:lnTo>
                <a:lnTo>
                  <a:pt x="209384" y="514349"/>
                </a:lnTo>
                <a:lnTo>
                  <a:pt x="208826" y="509269"/>
                </a:lnTo>
                <a:lnTo>
                  <a:pt x="208533" y="507999"/>
                </a:lnTo>
                <a:lnTo>
                  <a:pt x="207429" y="497839"/>
                </a:lnTo>
                <a:lnTo>
                  <a:pt x="207289" y="495299"/>
                </a:lnTo>
                <a:lnTo>
                  <a:pt x="206997" y="494029"/>
                </a:lnTo>
                <a:lnTo>
                  <a:pt x="206717" y="488949"/>
                </a:lnTo>
                <a:lnTo>
                  <a:pt x="206438" y="486409"/>
                </a:lnTo>
                <a:lnTo>
                  <a:pt x="206438" y="483869"/>
                </a:lnTo>
                <a:lnTo>
                  <a:pt x="206019" y="477519"/>
                </a:lnTo>
                <a:lnTo>
                  <a:pt x="206019" y="474979"/>
                </a:lnTo>
                <a:lnTo>
                  <a:pt x="205866" y="472439"/>
                </a:lnTo>
                <a:lnTo>
                  <a:pt x="205866" y="467359"/>
                </a:lnTo>
                <a:lnTo>
                  <a:pt x="205739" y="464819"/>
                </a:lnTo>
                <a:lnTo>
                  <a:pt x="205739" y="420369"/>
                </a:lnTo>
                <a:close/>
              </a:path>
              <a:path w="411479" h="1195070">
                <a:moveTo>
                  <a:pt x="205739" y="0"/>
                </a:moveTo>
                <a:lnTo>
                  <a:pt x="205600" y="0"/>
                </a:lnTo>
                <a:lnTo>
                  <a:pt x="205600" y="6349"/>
                </a:lnTo>
                <a:lnTo>
                  <a:pt x="205460" y="8889"/>
                </a:lnTo>
                <a:lnTo>
                  <a:pt x="205460" y="13969"/>
                </a:lnTo>
                <a:lnTo>
                  <a:pt x="205320" y="15239"/>
                </a:lnTo>
                <a:lnTo>
                  <a:pt x="205320" y="17779"/>
                </a:lnTo>
                <a:lnTo>
                  <a:pt x="204762" y="27939"/>
                </a:lnTo>
                <a:lnTo>
                  <a:pt x="204330" y="34289"/>
                </a:lnTo>
                <a:lnTo>
                  <a:pt x="203771" y="39369"/>
                </a:lnTo>
                <a:lnTo>
                  <a:pt x="203644" y="41909"/>
                </a:lnTo>
                <a:lnTo>
                  <a:pt x="203352" y="44449"/>
                </a:lnTo>
                <a:lnTo>
                  <a:pt x="202514" y="50799"/>
                </a:lnTo>
                <a:lnTo>
                  <a:pt x="202222" y="53339"/>
                </a:lnTo>
                <a:lnTo>
                  <a:pt x="201815" y="55879"/>
                </a:lnTo>
                <a:lnTo>
                  <a:pt x="200977" y="62229"/>
                </a:lnTo>
                <a:lnTo>
                  <a:pt x="200825" y="64769"/>
                </a:lnTo>
                <a:lnTo>
                  <a:pt x="200558" y="67309"/>
                </a:lnTo>
                <a:lnTo>
                  <a:pt x="199999" y="76199"/>
                </a:lnTo>
                <a:lnTo>
                  <a:pt x="199999" y="81279"/>
                </a:lnTo>
                <a:lnTo>
                  <a:pt x="200126" y="83819"/>
                </a:lnTo>
                <a:lnTo>
                  <a:pt x="200126" y="86359"/>
                </a:lnTo>
                <a:lnTo>
                  <a:pt x="200266" y="88899"/>
                </a:lnTo>
                <a:lnTo>
                  <a:pt x="200558" y="90169"/>
                </a:lnTo>
                <a:lnTo>
                  <a:pt x="200685" y="92709"/>
                </a:lnTo>
                <a:lnTo>
                  <a:pt x="201244" y="97789"/>
                </a:lnTo>
                <a:lnTo>
                  <a:pt x="201396" y="100329"/>
                </a:lnTo>
                <a:lnTo>
                  <a:pt x="201815" y="102869"/>
                </a:lnTo>
                <a:lnTo>
                  <a:pt x="202933" y="111759"/>
                </a:lnTo>
                <a:lnTo>
                  <a:pt x="204203" y="123189"/>
                </a:lnTo>
                <a:lnTo>
                  <a:pt x="204330" y="125729"/>
                </a:lnTo>
                <a:lnTo>
                  <a:pt x="204622" y="128269"/>
                </a:lnTo>
                <a:lnTo>
                  <a:pt x="205181" y="137159"/>
                </a:lnTo>
                <a:lnTo>
                  <a:pt x="205181" y="139699"/>
                </a:lnTo>
                <a:lnTo>
                  <a:pt x="205320" y="142239"/>
                </a:lnTo>
                <a:lnTo>
                  <a:pt x="205320" y="144779"/>
                </a:lnTo>
                <a:lnTo>
                  <a:pt x="205460" y="147319"/>
                </a:lnTo>
                <a:lnTo>
                  <a:pt x="205460" y="151129"/>
                </a:lnTo>
                <a:lnTo>
                  <a:pt x="205600" y="153669"/>
                </a:lnTo>
                <a:lnTo>
                  <a:pt x="205600" y="194309"/>
                </a:lnTo>
                <a:lnTo>
                  <a:pt x="205739" y="195579"/>
                </a:lnTo>
                <a:lnTo>
                  <a:pt x="205739" y="153669"/>
                </a:lnTo>
                <a:lnTo>
                  <a:pt x="205866" y="151129"/>
                </a:lnTo>
                <a:lnTo>
                  <a:pt x="205866" y="147319"/>
                </a:lnTo>
                <a:lnTo>
                  <a:pt x="206019" y="144779"/>
                </a:lnTo>
                <a:lnTo>
                  <a:pt x="206019" y="142239"/>
                </a:lnTo>
                <a:lnTo>
                  <a:pt x="206159" y="139699"/>
                </a:lnTo>
                <a:lnTo>
                  <a:pt x="206159" y="137159"/>
                </a:lnTo>
                <a:lnTo>
                  <a:pt x="206717" y="128269"/>
                </a:lnTo>
                <a:lnTo>
                  <a:pt x="206997" y="125729"/>
                </a:lnTo>
                <a:lnTo>
                  <a:pt x="207136" y="123189"/>
                </a:lnTo>
                <a:lnTo>
                  <a:pt x="207429" y="121919"/>
                </a:lnTo>
                <a:lnTo>
                  <a:pt x="207556" y="119379"/>
                </a:lnTo>
                <a:lnTo>
                  <a:pt x="208406" y="111759"/>
                </a:lnTo>
                <a:lnTo>
                  <a:pt x="209524" y="102869"/>
                </a:lnTo>
                <a:lnTo>
                  <a:pt x="209943" y="100329"/>
                </a:lnTo>
                <a:lnTo>
                  <a:pt x="210096" y="97789"/>
                </a:lnTo>
                <a:lnTo>
                  <a:pt x="210642" y="92709"/>
                </a:lnTo>
                <a:lnTo>
                  <a:pt x="210781" y="90169"/>
                </a:lnTo>
                <a:lnTo>
                  <a:pt x="211073" y="88899"/>
                </a:lnTo>
                <a:lnTo>
                  <a:pt x="211200" y="86359"/>
                </a:lnTo>
                <a:lnTo>
                  <a:pt x="211200" y="83819"/>
                </a:lnTo>
                <a:lnTo>
                  <a:pt x="211340" y="81279"/>
                </a:lnTo>
                <a:lnTo>
                  <a:pt x="211340" y="76199"/>
                </a:lnTo>
                <a:lnTo>
                  <a:pt x="211073" y="72389"/>
                </a:lnTo>
                <a:lnTo>
                  <a:pt x="210781" y="67309"/>
                </a:lnTo>
                <a:lnTo>
                  <a:pt x="210515" y="64769"/>
                </a:lnTo>
                <a:lnTo>
                  <a:pt x="210362" y="62229"/>
                </a:lnTo>
                <a:lnTo>
                  <a:pt x="209245" y="53339"/>
                </a:lnTo>
                <a:lnTo>
                  <a:pt x="208826" y="50799"/>
                </a:lnTo>
                <a:lnTo>
                  <a:pt x="207695" y="41909"/>
                </a:lnTo>
                <a:lnTo>
                  <a:pt x="207556" y="39369"/>
                </a:lnTo>
                <a:lnTo>
                  <a:pt x="206997" y="34289"/>
                </a:lnTo>
                <a:lnTo>
                  <a:pt x="206019" y="17779"/>
                </a:lnTo>
                <a:lnTo>
                  <a:pt x="206019" y="15239"/>
                </a:lnTo>
                <a:lnTo>
                  <a:pt x="205866" y="13969"/>
                </a:lnTo>
                <a:lnTo>
                  <a:pt x="205866" y="8889"/>
                </a:lnTo>
                <a:lnTo>
                  <a:pt x="205739" y="6349"/>
                </a:lnTo>
                <a:lnTo>
                  <a:pt x="20573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453033" y="5857125"/>
            <a:ext cx="411480" cy="1196340"/>
          </a:xfrm>
          <a:custGeom>
            <a:avLst/>
            <a:gdLst/>
            <a:ahLst/>
            <a:cxnLst/>
            <a:rect l="l" t="t" r="r" b="b"/>
            <a:pathLst>
              <a:path w="411479" h="1196340">
                <a:moveTo>
                  <a:pt x="205600" y="1196187"/>
                </a:moveTo>
                <a:lnTo>
                  <a:pt x="205600" y="1193800"/>
                </a:lnTo>
                <a:lnTo>
                  <a:pt x="205600" y="1191514"/>
                </a:lnTo>
                <a:lnTo>
                  <a:pt x="205600" y="1189101"/>
                </a:lnTo>
                <a:lnTo>
                  <a:pt x="205460" y="1186827"/>
                </a:lnTo>
                <a:lnTo>
                  <a:pt x="205460" y="1184414"/>
                </a:lnTo>
                <a:lnTo>
                  <a:pt x="205460" y="1182141"/>
                </a:lnTo>
                <a:lnTo>
                  <a:pt x="205320" y="1179741"/>
                </a:lnTo>
                <a:lnTo>
                  <a:pt x="205320" y="1177455"/>
                </a:lnTo>
                <a:lnTo>
                  <a:pt x="205181" y="1175054"/>
                </a:lnTo>
                <a:lnTo>
                  <a:pt x="205041" y="1172768"/>
                </a:lnTo>
                <a:lnTo>
                  <a:pt x="204889" y="1170368"/>
                </a:lnTo>
                <a:lnTo>
                  <a:pt x="204762" y="1168082"/>
                </a:lnTo>
                <a:lnTo>
                  <a:pt x="204622" y="1165694"/>
                </a:lnTo>
                <a:lnTo>
                  <a:pt x="204469" y="1163408"/>
                </a:lnTo>
                <a:lnTo>
                  <a:pt x="204203" y="1161122"/>
                </a:lnTo>
                <a:lnTo>
                  <a:pt x="204050" y="1158722"/>
                </a:lnTo>
                <a:lnTo>
                  <a:pt x="203771" y="1156436"/>
                </a:lnTo>
                <a:lnTo>
                  <a:pt x="203492" y="1154036"/>
                </a:lnTo>
                <a:lnTo>
                  <a:pt x="203225" y="1151750"/>
                </a:lnTo>
                <a:lnTo>
                  <a:pt x="202933" y="1149350"/>
                </a:lnTo>
                <a:lnTo>
                  <a:pt x="202653" y="1147076"/>
                </a:lnTo>
                <a:lnTo>
                  <a:pt x="202374" y="1144663"/>
                </a:lnTo>
                <a:lnTo>
                  <a:pt x="201955" y="1142390"/>
                </a:lnTo>
                <a:lnTo>
                  <a:pt x="201663" y="1139977"/>
                </a:lnTo>
                <a:lnTo>
                  <a:pt x="201244" y="1137704"/>
                </a:lnTo>
                <a:lnTo>
                  <a:pt x="200825" y="1135303"/>
                </a:lnTo>
                <a:lnTo>
                  <a:pt x="200558" y="1133017"/>
                </a:lnTo>
                <a:lnTo>
                  <a:pt x="200126" y="1130617"/>
                </a:lnTo>
                <a:lnTo>
                  <a:pt x="199847" y="1128331"/>
                </a:lnTo>
                <a:lnTo>
                  <a:pt x="199428" y="1125931"/>
                </a:lnTo>
                <a:lnTo>
                  <a:pt x="199148" y="1123645"/>
                </a:lnTo>
                <a:lnTo>
                  <a:pt x="198729" y="1121257"/>
                </a:lnTo>
                <a:lnTo>
                  <a:pt x="198450" y="1118971"/>
                </a:lnTo>
                <a:lnTo>
                  <a:pt x="198018" y="1116558"/>
                </a:lnTo>
                <a:lnTo>
                  <a:pt x="197751" y="1114285"/>
                </a:lnTo>
                <a:lnTo>
                  <a:pt x="197459" y="1111872"/>
                </a:lnTo>
                <a:lnTo>
                  <a:pt x="197040" y="1109599"/>
                </a:lnTo>
                <a:lnTo>
                  <a:pt x="196761" y="1107198"/>
                </a:lnTo>
                <a:lnTo>
                  <a:pt x="196341" y="1104912"/>
                </a:lnTo>
                <a:lnTo>
                  <a:pt x="195922" y="1102512"/>
                </a:lnTo>
                <a:lnTo>
                  <a:pt x="195503" y="1100226"/>
                </a:lnTo>
                <a:lnTo>
                  <a:pt x="195084" y="1097826"/>
                </a:lnTo>
                <a:lnTo>
                  <a:pt x="194513" y="1095540"/>
                </a:lnTo>
                <a:lnTo>
                  <a:pt x="194106" y="1093152"/>
                </a:lnTo>
                <a:lnTo>
                  <a:pt x="193535" y="1090866"/>
                </a:lnTo>
                <a:lnTo>
                  <a:pt x="192836" y="1088466"/>
                </a:lnTo>
                <a:lnTo>
                  <a:pt x="192277" y="1086180"/>
                </a:lnTo>
                <a:lnTo>
                  <a:pt x="191579" y="1083767"/>
                </a:lnTo>
                <a:lnTo>
                  <a:pt x="190868" y="1081493"/>
                </a:lnTo>
                <a:lnTo>
                  <a:pt x="190169" y="1079093"/>
                </a:lnTo>
                <a:lnTo>
                  <a:pt x="189458" y="1076820"/>
                </a:lnTo>
                <a:lnTo>
                  <a:pt x="188633" y="1074407"/>
                </a:lnTo>
                <a:lnTo>
                  <a:pt x="187794" y="1072121"/>
                </a:lnTo>
                <a:lnTo>
                  <a:pt x="187083" y="1069721"/>
                </a:lnTo>
                <a:lnTo>
                  <a:pt x="186245" y="1067435"/>
                </a:lnTo>
                <a:lnTo>
                  <a:pt x="185394" y="1065047"/>
                </a:lnTo>
                <a:lnTo>
                  <a:pt x="184569" y="1062761"/>
                </a:lnTo>
                <a:lnTo>
                  <a:pt x="183718" y="1060361"/>
                </a:lnTo>
                <a:lnTo>
                  <a:pt x="182879" y="1058075"/>
                </a:lnTo>
                <a:lnTo>
                  <a:pt x="182041" y="1055674"/>
                </a:lnTo>
                <a:lnTo>
                  <a:pt x="181330" y="1053388"/>
                </a:lnTo>
                <a:lnTo>
                  <a:pt x="180492" y="1050988"/>
                </a:lnTo>
                <a:lnTo>
                  <a:pt x="179654" y="1048715"/>
                </a:lnTo>
                <a:lnTo>
                  <a:pt x="178676" y="1046302"/>
                </a:lnTo>
                <a:lnTo>
                  <a:pt x="177825" y="1044028"/>
                </a:lnTo>
                <a:lnTo>
                  <a:pt x="176987" y="1041615"/>
                </a:lnTo>
                <a:lnTo>
                  <a:pt x="176009" y="1039329"/>
                </a:lnTo>
                <a:lnTo>
                  <a:pt x="175031" y="1036942"/>
                </a:lnTo>
                <a:lnTo>
                  <a:pt x="174180" y="1034656"/>
                </a:lnTo>
                <a:lnTo>
                  <a:pt x="173050" y="1032383"/>
                </a:lnTo>
                <a:lnTo>
                  <a:pt x="172072" y="1029970"/>
                </a:lnTo>
                <a:lnTo>
                  <a:pt x="170954" y="1027684"/>
                </a:lnTo>
                <a:lnTo>
                  <a:pt x="169837" y="1025283"/>
                </a:lnTo>
                <a:lnTo>
                  <a:pt x="168719" y="1022997"/>
                </a:lnTo>
                <a:lnTo>
                  <a:pt x="167589" y="1020610"/>
                </a:lnTo>
                <a:lnTo>
                  <a:pt x="166319" y="1018324"/>
                </a:lnTo>
                <a:lnTo>
                  <a:pt x="165201" y="1015923"/>
                </a:lnTo>
                <a:lnTo>
                  <a:pt x="163944" y="1013637"/>
                </a:lnTo>
                <a:lnTo>
                  <a:pt x="162674" y="1011237"/>
                </a:lnTo>
                <a:lnTo>
                  <a:pt x="161416" y="1008951"/>
                </a:lnTo>
                <a:lnTo>
                  <a:pt x="160019" y="1006551"/>
                </a:lnTo>
                <a:lnTo>
                  <a:pt x="158762" y="1004277"/>
                </a:lnTo>
                <a:lnTo>
                  <a:pt x="157352" y="1001864"/>
                </a:lnTo>
                <a:lnTo>
                  <a:pt x="156095" y="999591"/>
                </a:lnTo>
                <a:lnTo>
                  <a:pt x="154546" y="997191"/>
                </a:lnTo>
                <a:lnTo>
                  <a:pt x="153149" y="994905"/>
                </a:lnTo>
                <a:lnTo>
                  <a:pt x="151599" y="992505"/>
                </a:lnTo>
                <a:lnTo>
                  <a:pt x="150063" y="990219"/>
                </a:lnTo>
                <a:lnTo>
                  <a:pt x="148513" y="987818"/>
                </a:lnTo>
                <a:lnTo>
                  <a:pt x="146837" y="985532"/>
                </a:lnTo>
                <a:lnTo>
                  <a:pt x="145148" y="983145"/>
                </a:lnTo>
                <a:lnTo>
                  <a:pt x="143459" y="980859"/>
                </a:lnTo>
                <a:lnTo>
                  <a:pt x="141503" y="978446"/>
                </a:lnTo>
                <a:lnTo>
                  <a:pt x="139687" y="976172"/>
                </a:lnTo>
                <a:lnTo>
                  <a:pt x="137718" y="973759"/>
                </a:lnTo>
                <a:lnTo>
                  <a:pt x="135610" y="971486"/>
                </a:lnTo>
                <a:lnTo>
                  <a:pt x="133502" y="969086"/>
                </a:lnTo>
                <a:lnTo>
                  <a:pt x="131254" y="966800"/>
                </a:lnTo>
                <a:lnTo>
                  <a:pt x="99428" y="940981"/>
                </a:lnTo>
                <a:lnTo>
                  <a:pt x="95643" y="938707"/>
                </a:lnTo>
                <a:lnTo>
                  <a:pt x="91706" y="936294"/>
                </a:lnTo>
                <a:lnTo>
                  <a:pt x="87502" y="934008"/>
                </a:lnTo>
                <a:lnTo>
                  <a:pt x="83159" y="931608"/>
                </a:lnTo>
                <a:lnTo>
                  <a:pt x="78676" y="929322"/>
                </a:lnTo>
                <a:lnTo>
                  <a:pt x="73901" y="926934"/>
                </a:lnTo>
                <a:lnTo>
                  <a:pt x="69138" y="924648"/>
                </a:lnTo>
                <a:lnTo>
                  <a:pt x="64223" y="922248"/>
                </a:lnTo>
                <a:lnTo>
                  <a:pt x="59181" y="919962"/>
                </a:lnTo>
                <a:lnTo>
                  <a:pt x="53987" y="917562"/>
                </a:lnTo>
                <a:lnTo>
                  <a:pt x="48793" y="915276"/>
                </a:lnTo>
                <a:lnTo>
                  <a:pt x="43751" y="912876"/>
                </a:lnTo>
                <a:lnTo>
                  <a:pt x="38696" y="910602"/>
                </a:lnTo>
                <a:lnTo>
                  <a:pt x="33794" y="908189"/>
                </a:lnTo>
                <a:lnTo>
                  <a:pt x="29032" y="905916"/>
                </a:lnTo>
                <a:lnTo>
                  <a:pt x="24536" y="903503"/>
                </a:lnTo>
                <a:lnTo>
                  <a:pt x="20180" y="901217"/>
                </a:lnTo>
                <a:lnTo>
                  <a:pt x="0" y="880211"/>
                </a:lnTo>
                <a:lnTo>
                  <a:pt x="126" y="877811"/>
                </a:lnTo>
                <a:lnTo>
                  <a:pt x="20332" y="856780"/>
                </a:lnTo>
                <a:lnTo>
                  <a:pt x="23977" y="854392"/>
                </a:lnTo>
                <a:lnTo>
                  <a:pt x="27901" y="852106"/>
                </a:lnTo>
                <a:lnTo>
                  <a:pt x="31965" y="849706"/>
                </a:lnTo>
                <a:lnTo>
                  <a:pt x="36169" y="847420"/>
                </a:lnTo>
                <a:lnTo>
                  <a:pt x="40385" y="845019"/>
                </a:lnTo>
                <a:lnTo>
                  <a:pt x="44589" y="842733"/>
                </a:lnTo>
                <a:lnTo>
                  <a:pt x="48933" y="840333"/>
                </a:lnTo>
                <a:lnTo>
                  <a:pt x="53149" y="838060"/>
                </a:lnTo>
                <a:lnTo>
                  <a:pt x="57353" y="835647"/>
                </a:lnTo>
                <a:lnTo>
                  <a:pt x="61556" y="833374"/>
                </a:lnTo>
                <a:lnTo>
                  <a:pt x="65633" y="830961"/>
                </a:lnTo>
                <a:lnTo>
                  <a:pt x="69557" y="828687"/>
                </a:lnTo>
                <a:lnTo>
                  <a:pt x="73482" y="826287"/>
                </a:lnTo>
                <a:lnTo>
                  <a:pt x="77279" y="824001"/>
                </a:lnTo>
                <a:lnTo>
                  <a:pt x="80924" y="821601"/>
                </a:lnTo>
                <a:lnTo>
                  <a:pt x="84569" y="819315"/>
                </a:lnTo>
                <a:lnTo>
                  <a:pt x="116408" y="793496"/>
                </a:lnTo>
                <a:lnTo>
                  <a:pt x="131825" y="774750"/>
                </a:lnTo>
                <a:lnTo>
                  <a:pt x="133375" y="772477"/>
                </a:lnTo>
                <a:lnTo>
                  <a:pt x="134912" y="770191"/>
                </a:lnTo>
                <a:lnTo>
                  <a:pt x="136169" y="767803"/>
                </a:lnTo>
                <a:lnTo>
                  <a:pt x="137579" y="765517"/>
                </a:lnTo>
                <a:lnTo>
                  <a:pt x="138836" y="763104"/>
                </a:lnTo>
                <a:lnTo>
                  <a:pt x="139966" y="760831"/>
                </a:lnTo>
                <a:lnTo>
                  <a:pt x="141223" y="758418"/>
                </a:lnTo>
                <a:lnTo>
                  <a:pt x="142354" y="756145"/>
                </a:lnTo>
                <a:lnTo>
                  <a:pt x="143332" y="753745"/>
                </a:lnTo>
                <a:lnTo>
                  <a:pt x="144449" y="751459"/>
                </a:lnTo>
                <a:lnTo>
                  <a:pt x="145567" y="749058"/>
                </a:lnTo>
                <a:lnTo>
                  <a:pt x="146684" y="746772"/>
                </a:lnTo>
                <a:lnTo>
                  <a:pt x="147675" y="744372"/>
                </a:lnTo>
                <a:lnTo>
                  <a:pt x="148793" y="742086"/>
                </a:lnTo>
                <a:lnTo>
                  <a:pt x="149910" y="739698"/>
                </a:lnTo>
                <a:lnTo>
                  <a:pt x="151180" y="737412"/>
                </a:lnTo>
                <a:lnTo>
                  <a:pt x="152311" y="735012"/>
                </a:lnTo>
                <a:lnTo>
                  <a:pt x="153555" y="732726"/>
                </a:lnTo>
                <a:lnTo>
                  <a:pt x="154825" y="730313"/>
                </a:lnTo>
                <a:lnTo>
                  <a:pt x="156222" y="728040"/>
                </a:lnTo>
                <a:lnTo>
                  <a:pt x="157492" y="725639"/>
                </a:lnTo>
                <a:lnTo>
                  <a:pt x="158889" y="723366"/>
                </a:lnTo>
                <a:lnTo>
                  <a:pt x="160439" y="720953"/>
                </a:lnTo>
                <a:lnTo>
                  <a:pt x="161975" y="718667"/>
                </a:lnTo>
                <a:lnTo>
                  <a:pt x="163525" y="716267"/>
                </a:lnTo>
                <a:lnTo>
                  <a:pt x="165074" y="713981"/>
                </a:lnTo>
                <a:lnTo>
                  <a:pt x="166738" y="711593"/>
                </a:lnTo>
                <a:lnTo>
                  <a:pt x="168287" y="709307"/>
                </a:lnTo>
                <a:lnTo>
                  <a:pt x="169976" y="706907"/>
                </a:lnTo>
                <a:lnTo>
                  <a:pt x="171653" y="704621"/>
                </a:lnTo>
                <a:lnTo>
                  <a:pt x="173342" y="702208"/>
                </a:lnTo>
                <a:lnTo>
                  <a:pt x="175031" y="699935"/>
                </a:lnTo>
                <a:lnTo>
                  <a:pt x="176707" y="697534"/>
                </a:lnTo>
                <a:lnTo>
                  <a:pt x="178384" y="695261"/>
                </a:lnTo>
                <a:lnTo>
                  <a:pt x="179933" y="692848"/>
                </a:lnTo>
                <a:lnTo>
                  <a:pt x="181482" y="690562"/>
                </a:lnTo>
                <a:lnTo>
                  <a:pt x="183019" y="688162"/>
                </a:lnTo>
                <a:lnTo>
                  <a:pt x="184416" y="685876"/>
                </a:lnTo>
                <a:lnTo>
                  <a:pt x="185686" y="683488"/>
                </a:lnTo>
                <a:lnTo>
                  <a:pt x="186943" y="681202"/>
                </a:lnTo>
                <a:lnTo>
                  <a:pt x="188213" y="678802"/>
                </a:lnTo>
                <a:lnTo>
                  <a:pt x="189331" y="676516"/>
                </a:lnTo>
                <a:lnTo>
                  <a:pt x="190309" y="674116"/>
                </a:lnTo>
                <a:lnTo>
                  <a:pt x="191287" y="671842"/>
                </a:lnTo>
                <a:lnTo>
                  <a:pt x="192277" y="669429"/>
                </a:lnTo>
                <a:lnTo>
                  <a:pt x="192976" y="667156"/>
                </a:lnTo>
                <a:lnTo>
                  <a:pt x="193814" y="664743"/>
                </a:lnTo>
                <a:lnTo>
                  <a:pt x="194513" y="662470"/>
                </a:lnTo>
                <a:lnTo>
                  <a:pt x="195084" y="660057"/>
                </a:lnTo>
                <a:lnTo>
                  <a:pt x="195643" y="657771"/>
                </a:lnTo>
                <a:lnTo>
                  <a:pt x="197599" y="646023"/>
                </a:lnTo>
                <a:lnTo>
                  <a:pt x="197891" y="643737"/>
                </a:lnTo>
                <a:lnTo>
                  <a:pt x="198170" y="641451"/>
                </a:lnTo>
                <a:lnTo>
                  <a:pt x="198310" y="639051"/>
                </a:lnTo>
                <a:lnTo>
                  <a:pt x="198450" y="636765"/>
                </a:lnTo>
                <a:lnTo>
                  <a:pt x="198577" y="634365"/>
                </a:lnTo>
                <a:lnTo>
                  <a:pt x="198577" y="632079"/>
                </a:lnTo>
                <a:lnTo>
                  <a:pt x="198729" y="629678"/>
                </a:lnTo>
                <a:lnTo>
                  <a:pt x="198729" y="627392"/>
                </a:lnTo>
                <a:lnTo>
                  <a:pt x="198869" y="624992"/>
                </a:lnTo>
                <a:lnTo>
                  <a:pt x="198869" y="622719"/>
                </a:lnTo>
                <a:lnTo>
                  <a:pt x="198869" y="620306"/>
                </a:lnTo>
                <a:lnTo>
                  <a:pt x="198869" y="618032"/>
                </a:lnTo>
                <a:lnTo>
                  <a:pt x="198869" y="615632"/>
                </a:lnTo>
                <a:lnTo>
                  <a:pt x="198996" y="613346"/>
                </a:lnTo>
                <a:lnTo>
                  <a:pt x="198996" y="610946"/>
                </a:lnTo>
                <a:lnTo>
                  <a:pt x="199148" y="608660"/>
                </a:lnTo>
                <a:lnTo>
                  <a:pt x="199148" y="606259"/>
                </a:lnTo>
                <a:lnTo>
                  <a:pt x="199288" y="603973"/>
                </a:lnTo>
                <a:lnTo>
                  <a:pt x="199428" y="601573"/>
                </a:lnTo>
                <a:lnTo>
                  <a:pt x="199567" y="599300"/>
                </a:lnTo>
                <a:lnTo>
                  <a:pt x="199707" y="596900"/>
                </a:lnTo>
                <a:lnTo>
                  <a:pt x="199847" y="594614"/>
                </a:lnTo>
                <a:lnTo>
                  <a:pt x="199999" y="592213"/>
                </a:lnTo>
                <a:lnTo>
                  <a:pt x="200126" y="589927"/>
                </a:lnTo>
                <a:lnTo>
                  <a:pt x="200266" y="587527"/>
                </a:lnTo>
                <a:lnTo>
                  <a:pt x="200405" y="585241"/>
                </a:lnTo>
                <a:lnTo>
                  <a:pt x="200405" y="582841"/>
                </a:lnTo>
                <a:lnTo>
                  <a:pt x="200558" y="580555"/>
                </a:lnTo>
                <a:lnTo>
                  <a:pt x="200685" y="578154"/>
                </a:lnTo>
                <a:lnTo>
                  <a:pt x="200685" y="575868"/>
                </a:lnTo>
                <a:lnTo>
                  <a:pt x="200685" y="573468"/>
                </a:lnTo>
                <a:lnTo>
                  <a:pt x="200685" y="571195"/>
                </a:lnTo>
                <a:lnTo>
                  <a:pt x="200685" y="568794"/>
                </a:lnTo>
                <a:lnTo>
                  <a:pt x="200558" y="566508"/>
                </a:lnTo>
                <a:lnTo>
                  <a:pt x="200558" y="564108"/>
                </a:lnTo>
                <a:lnTo>
                  <a:pt x="200405" y="561822"/>
                </a:lnTo>
                <a:lnTo>
                  <a:pt x="200266" y="559422"/>
                </a:lnTo>
                <a:lnTo>
                  <a:pt x="200266" y="557136"/>
                </a:lnTo>
                <a:lnTo>
                  <a:pt x="200126" y="554736"/>
                </a:lnTo>
                <a:lnTo>
                  <a:pt x="199999" y="552462"/>
                </a:lnTo>
                <a:lnTo>
                  <a:pt x="199847" y="550062"/>
                </a:lnTo>
                <a:lnTo>
                  <a:pt x="199847" y="547776"/>
                </a:lnTo>
                <a:lnTo>
                  <a:pt x="199847" y="545363"/>
                </a:lnTo>
                <a:lnTo>
                  <a:pt x="199707" y="543090"/>
                </a:lnTo>
                <a:lnTo>
                  <a:pt x="199707" y="540689"/>
                </a:lnTo>
                <a:lnTo>
                  <a:pt x="199847" y="538403"/>
                </a:lnTo>
                <a:lnTo>
                  <a:pt x="199847" y="536003"/>
                </a:lnTo>
                <a:lnTo>
                  <a:pt x="199999" y="533717"/>
                </a:lnTo>
                <a:lnTo>
                  <a:pt x="200126" y="531317"/>
                </a:lnTo>
                <a:lnTo>
                  <a:pt x="200266" y="529031"/>
                </a:lnTo>
                <a:lnTo>
                  <a:pt x="200558" y="526630"/>
                </a:lnTo>
                <a:lnTo>
                  <a:pt x="200825" y="524357"/>
                </a:lnTo>
                <a:lnTo>
                  <a:pt x="200977" y="521957"/>
                </a:lnTo>
                <a:lnTo>
                  <a:pt x="201244" y="519671"/>
                </a:lnTo>
                <a:lnTo>
                  <a:pt x="201536" y="517271"/>
                </a:lnTo>
                <a:lnTo>
                  <a:pt x="201955" y="514985"/>
                </a:lnTo>
                <a:lnTo>
                  <a:pt x="202222" y="512699"/>
                </a:lnTo>
                <a:lnTo>
                  <a:pt x="202514" y="510298"/>
                </a:lnTo>
                <a:lnTo>
                  <a:pt x="202793" y="508025"/>
                </a:lnTo>
                <a:lnTo>
                  <a:pt x="203072" y="505625"/>
                </a:lnTo>
                <a:lnTo>
                  <a:pt x="203352" y="503339"/>
                </a:lnTo>
                <a:lnTo>
                  <a:pt x="203644" y="500926"/>
                </a:lnTo>
                <a:lnTo>
                  <a:pt x="203911" y="498652"/>
                </a:lnTo>
                <a:lnTo>
                  <a:pt x="204050" y="496252"/>
                </a:lnTo>
                <a:lnTo>
                  <a:pt x="204330" y="493966"/>
                </a:lnTo>
                <a:lnTo>
                  <a:pt x="204469" y="491566"/>
                </a:lnTo>
                <a:lnTo>
                  <a:pt x="204622" y="489280"/>
                </a:lnTo>
                <a:lnTo>
                  <a:pt x="204889" y="486879"/>
                </a:lnTo>
                <a:lnTo>
                  <a:pt x="204889" y="484593"/>
                </a:lnTo>
                <a:lnTo>
                  <a:pt x="205041" y="482193"/>
                </a:lnTo>
                <a:lnTo>
                  <a:pt x="205181" y="479920"/>
                </a:lnTo>
                <a:lnTo>
                  <a:pt x="205320" y="477520"/>
                </a:lnTo>
                <a:lnTo>
                  <a:pt x="205320" y="475234"/>
                </a:lnTo>
                <a:lnTo>
                  <a:pt x="205460" y="472833"/>
                </a:lnTo>
                <a:lnTo>
                  <a:pt x="205460" y="470547"/>
                </a:lnTo>
                <a:lnTo>
                  <a:pt x="205460" y="468147"/>
                </a:lnTo>
                <a:lnTo>
                  <a:pt x="205600" y="465861"/>
                </a:lnTo>
                <a:lnTo>
                  <a:pt x="205600" y="423710"/>
                </a:lnTo>
                <a:lnTo>
                  <a:pt x="205739" y="421309"/>
                </a:lnTo>
                <a:lnTo>
                  <a:pt x="205739" y="196608"/>
                </a:lnTo>
                <a:lnTo>
                  <a:pt x="205600" y="194322"/>
                </a:lnTo>
                <a:lnTo>
                  <a:pt x="205600" y="154444"/>
                </a:lnTo>
                <a:lnTo>
                  <a:pt x="205460" y="152158"/>
                </a:lnTo>
                <a:lnTo>
                  <a:pt x="205460" y="149758"/>
                </a:lnTo>
                <a:lnTo>
                  <a:pt x="205460" y="147472"/>
                </a:lnTo>
                <a:lnTo>
                  <a:pt x="205320" y="145072"/>
                </a:lnTo>
                <a:lnTo>
                  <a:pt x="205320" y="142798"/>
                </a:lnTo>
                <a:lnTo>
                  <a:pt x="205181" y="140398"/>
                </a:lnTo>
                <a:lnTo>
                  <a:pt x="205181" y="138112"/>
                </a:lnTo>
                <a:lnTo>
                  <a:pt x="205041" y="135712"/>
                </a:lnTo>
                <a:lnTo>
                  <a:pt x="204889" y="133426"/>
                </a:lnTo>
                <a:lnTo>
                  <a:pt x="204762" y="131025"/>
                </a:lnTo>
                <a:lnTo>
                  <a:pt x="204622" y="128739"/>
                </a:lnTo>
                <a:lnTo>
                  <a:pt x="204330" y="126466"/>
                </a:lnTo>
                <a:lnTo>
                  <a:pt x="204203" y="124066"/>
                </a:lnTo>
                <a:lnTo>
                  <a:pt x="204050" y="121780"/>
                </a:lnTo>
                <a:lnTo>
                  <a:pt x="203771" y="119367"/>
                </a:lnTo>
                <a:lnTo>
                  <a:pt x="203492" y="117094"/>
                </a:lnTo>
                <a:lnTo>
                  <a:pt x="203225" y="114693"/>
                </a:lnTo>
                <a:lnTo>
                  <a:pt x="202933" y="112407"/>
                </a:lnTo>
                <a:lnTo>
                  <a:pt x="202653" y="110007"/>
                </a:lnTo>
                <a:lnTo>
                  <a:pt x="202374" y="107721"/>
                </a:lnTo>
                <a:lnTo>
                  <a:pt x="202095" y="105321"/>
                </a:lnTo>
                <a:lnTo>
                  <a:pt x="201815" y="103035"/>
                </a:lnTo>
                <a:lnTo>
                  <a:pt x="201396" y="100634"/>
                </a:lnTo>
                <a:lnTo>
                  <a:pt x="201244" y="98361"/>
                </a:lnTo>
                <a:lnTo>
                  <a:pt x="200977" y="95961"/>
                </a:lnTo>
                <a:lnTo>
                  <a:pt x="200685" y="93675"/>
                </a:lnTo>
                <a:lnTo>
                  <a:pt x="200558" y="91274"/>
                </a:lnTo>
                <a:lnTo>
                  <a:pt x="200266" y="88988"/>
                </a:lnTo>
                <a:lnTo>
                  <a:pt x="200126" y="86588"/>
                </a:lnTo>
                <a:lnTo>
                  <a:pt x="200126" y="84302"/>
                </a:lnTo>
                <a:lnTo>
                  <a:pt x="199999" y="81902"/>
                </a:lnTo>
                <a:lnTo>
                  <a:pt x="199999" y="79629"/>
                </a:lnTo>
                <a:lnTo>
                  <a:pt x="199999" y="77216"/>
                </a:lnTo>
                <a:lnTo>
                  <a:pt x="200126" y="74942"/>
                </a:lnTo>
                <a:lnTo>
                  <a:pt x="200266" y="72529"/>
                </a:lnTo>
                <a:lnTo>
                  <a:pt x="200405" y="70256"/>
                </a:lnTo>
                <a:lnTo>
                  <a:pt x="200558" y="67856"/>
                </a:lnTo>
                <a:lnTo>
                  <a:pt x="200825" y="65570"/>
                </a:lnTo>
                <a:lnTo>
                  <a:pt x="200977" y="63169"/>
                </a:lnTo>
                <a:lnTo>
                  <a:pt x="201244" y="60883"/>
                </a:lnTo>
                <a:lnTo>
                  <a:pt x="201536" y="58483"/>
                </a:lnTo>
                <a:lnTo>
                  <a:pt x="201815" y="56197"/>
                </a:lnTo>
                <a:lnTo>
                  <a:pt x="202222" y="53797"/>
                </a:lnTo>
                <a:lnTo>
                  <a:pt x="202514" y="51523"/>
                </a:lnTo>
                <a:lnTo>
                  <a:pt x="202793" y="49110"/>
                </a:lnTo>
                <a:lnTo>
                  <a:pt x="203072" y="46837"/>
                </a:lnTo>
                <a:lnTo>
                  <a:pt x="203352" y="44437"/>
                </a:lnTo>
                <a:lnTo>
                  <a:pt x="203644" y="42151"/>
                </a:lnTo>
                <a:lnTo>
                  <a:pt x="203771" y="39751"/>
                </a:lnTo>
                <a:lnTo>
                  <a:pt x="204050" y="37465"/>
                </a:lnTo>
                <a:lnTo>
                  <a:pt x="204330" y="35064"/>
                </a:lnTo>
                <a:lnTo>
                  <a:pt x="204469" y="32791"/>
                </a:lnTo>
                <a:lnTo>
                  <a:pt x="204622" y="30378"/>
                </a:lnTo>
                <a:lnTo>
                  <a:pt x="204762" y="28092"/>
                </a:lnTo>
                <a:lnTo>
                  <a:pt x="204889" y="25692"/>
                </a:lnTo>
                <a:lnTo>
                  <a:pt x="205041" y="23418"/>
                </a:lnTo>
                <a:lnTo>
                  <a:pt x="205181" y="21018"/>
                </a:lnTo>
                <a:lnTo>
                  <a:pt x="205320" y="18732"/>
                </a:lnTo>
                <a:lnTo>
                  <a:pt x="205320" y="16332"/>
                </a:lnTo>
                <a:lnTo>
                  <a:pt x="205460" y="14046"/>
                </a:lnTo>
                <a:lnTo>
                  <a:pt x="205460" y="11645"/>
                </a:lnTo>
                <a:lnTo>
                  <a:pt x="205460" y="9359"/>
                </a:lnTo>
                <a:lnTo>
                  <a:pt x="205600" y="6959"/>
                </a:lnTo>
                <a:lnTo>
                  <a:pt x="205600" y="4686"/>
                </a:lnTo>
                <a:lnTo>
                  <a:pt x="205600" y="2273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2273"/>
                </a:lnTo>
                <a:lnTo>
                  <a:pt x="205739" y="4686"/>
                </a:lnTo>
                <a:lnTo>
                  <a:pt x="205739" y="6959"/>
                </a:lnTo>
                <a:lnTo>
                  <a:pt x="205866" y="9359"/>
                </a:lnTo>
                <a:lnTo>
                  <a:pt x="205866" y="11645"/>
                </a:lnTo>
                <a:lnTo>
                  <a:pt x="205866" y="14046"/>
                </a:lnTo>
                <a:lnTo>
                  <a:pt x="206019" y="16332"/>
                </a:lnTo>
                <a:lnTo>
                  <a:pt x="206019" y="18732"/>
                </a:lnTo>
                <a:lnTo>
                  <a:pt x="206159" y="21018"/>
                </a:lnTo>
                <a:lnTo>
                  <a:pt x="206298" y="23418"/>
                </a:lnTo>
                <a:lnTo>
                  <a:pt x="206438" y="25692"/>
                </a:lnTo>
                <a:lnTo>
                  <a:pt x="206578" y="28092"/>
                </a:lnTo>
                <a:lnTo>
                  <a:pt x="206717" y="30378"/>
                </a:lnTo>
                <a:lnTo>
                  <a:pt x="206870" y="32791"/>
                </a:lnTo>
                <a:lnTo>
                  <a:pt x="206997" y="35064"/>
                </a:lnTo>
                <a:lnTo>
                  <a:pt x="207289" y="37465"/>
                </a:lnTo>
                <a:lnTo>
                  <a:pt x="207556" y="39751"/>
                </a:lnTo>
                <a:lnTo>
                  <a:pt x="207695" y="42151"/>
                </a:lnTo>
                <a:lnTo>
                  <a:pt x="207975" y="44437"/>
                </a:lnTo>
                <a:lnTo>
                  <a:pt x="208267" y="46837"/>
                </a:lnTo>
                <a:lnTo>
                  <a:pt x="208533" y="49110"/>
                </a:lnTo>
                <a:lnTo>
                  <a:pt x="208826" y="51523"/>
                </a:lnTo>
                <a:lnTo>
                  <a:pt x="209245" y="53797"/>
                </a:lnTo>
                <a:lnTo>
                  <a:pt x="209524" y="56197"/>
                </a:lnTo>
                <a:lnTo>
                  <a:pt x="209803" y="58483"/>
                </a:lnTo>
                <a:lnTo>
                  <a:pt x="210096" y="60883"/>
                </a:lnTo>
                <a:lnTo>
                  <a:pt x="210362" y="63169"/>
                </a:lnTo>
                <a:lnTo>
                  <a:pt x="210515" y="65570"/>
                </a:lnTo>
                <a:lnTo>
                  <a:pt x="210781" y="67856"/>
                </a:lnTo>
                <a:lnTo>
                  <a:pt x="210934" y="70256"/>
                </a:lnTo>
                <a:lnTo>
                  <a:pt x="211073" y="72529"/>
                </a:lnTo>
                <a:lnTo>
                  <a:pt x="211200" y="74942"/>
                </a:lnTo>
                <a:lnTo>
                  <a:pt x="211340" y="77216"/>
                </a:lnTo>
                <a:lnTo>
                  <a:pt x="211340" y="79629"/>
                </a:lnTo>
                <a:lnTo>
                  <a:pt x="211340" y="81902"/>
                </a:lnTo>
                <a:lnTo>
                  <a:pt x="211200" y="84302"/>
                </a:lnTo>
                <a:lnTo>
                  <a:pt x="211200" y="86588"/>
                </a:lnTo>
                <a:lnTo>
                  <a:pt x="211073" y="88988"/>
                </a:lnTo>
                <a:lnTo>
                  <a:pt x="210781" y="91274"/>
                </a:lnTo>
                <a:lnTo>
                  <a:pt x="210642" y="93675"/>
                </a:lnTo>
                <a:lnTo>
                  <a:pt x="210362" y="95961"/>
                </a:lnTo>
                <a:lnTo>
                  <a:pt x="210096" y="98361"/>
                </a:lnTo>
                <a:lnTo>
                  <a:pt x="209943" y="100634"/>
                </a:lnTo>
                <a:lnTo>
                  <a:pt x="209524" y="103035"/>
                </a:lnTo>
                <a:lnTo>
                  <a:pt x="209245" y="105321"/>
                </a:lnTo>
                <a:lnTo>
                  <a:pt x="208965" y="107721"/>
                </a:lnTo>
                <a:lnTo>
                  <a:pt x="208686" y="110007"/>
                </a:lnTo>
                <a:lnTo>
                  <a:pt x="208406" y="112407"/>
                </a:lnTo>
                <a:lnTo>
                  <a:pt x="208114" y="114693"/>
                </a:lnTo>
                <a:lnTo>
                  <a:pt x="207848" y="117094"/>
                </a:lnTo>
                <a:lnTo>
                  <a:pt x="207556" y="119367"/>
                </a:lnTo>
                <a:lnTo>
                  <a:pt x="207429" y="121780"/>
                </a:lnTo>
                <a:lnTo>
                  <a:pt x="207136" y="124066"/>
                </a:lnTo>
                <a:lnTo>
                  <a:pt x="206997" y="126466"/>
                </a:lnTo>
                <a:lnTo>
                  <a:pt x="206717" y="128739"/>
                </a:lnTo>
                <a:lnTo>
                  <a:pt x="206578" y="131025"/>
                </a:lnTo>
                <a:lnTo>
                  <a:pt x="206438" y="133426"/>
                </a:lnTo>
                <a:lnTo>
                  <a:pt x="206298" y="135712"/>
                </a:lnTo>
                <a:lnTo>
                  <a:pt x="206159" y="138112"/>
                </a:lnTo>
                <a:lnTo>
                  <a:pt x="206159" y="140398"/>
                </a:lnTo>
                <a:lnTo>
                  <a:pt x="206019" y="142798"/>
                </a:lnTo>
                <a:lnTo>
                  <a:pt x="206019" y="145072"/>
                </a:lnTo>
                <a:lnTo>
                  <a:pt x="205866" y="147472"/>
                </a:lnTo>
                <a:lnTo>
                  <a:pt x="205866" y="149758"/>
                </a:lnTo>
                <a:lnTo>
                  <a:pt x="205866" y="152158"/>
                </a:lnTo>
                <a:lnTo>
                  <a:pt x="205739" y="154444"/>
                </a:lnTo>
                <a:lnTo>
                  <a:pt x="205739" y="156845"/>
                </a:lnTo>
                <a:lnTo>
                  <a:pt x="205739" y="159131"/>
                </a:lnTo>
                <a:lnTo>
                  <a:pt x="205739" y="465861"/>
                </a:lnTo>
                <a:lnTo>
                  <a:pt x="205866" y="468147"/>
                </a:lnTo>
                <a:lnTo>
                  <a:pt x="205866" y="470547"/>
                </a:lnTo>
                <a:lnTo>
                  <a:pt x="205866" y="472833"/>
                </a:lnTo>
                <a:lnTo>
                  <a:pt x="206019" y="475234"/>
                </a:lnTo>
                <a:lnTo>
                  <a:pt x="206019" y="477520"/>
                </a:lnTo>
                <a:lnTo>
                  <a:pt x="206159" y="479920"/>
                </a:lnTo>
                <a:lnTo>
                  <a:pt x="206298" y="482193"/>
                </a:lnTo>
                <a:lnTo>
                  <a:pt x="206438" y="484593"/>
                </a:lnTo>
                <a:lnTo>
                  <a:pt x="206438" y="486879"/>
                </a:lnTo>
                <a:lnTo>
                  <a:pt x="206717" y="489280"/>
                </a:lnTo>
                <a:lnTo>
                  <a:pt x="206870" y="491566"/>
                </a:lnTo>
                <a:lnTo>
                  <a:pt x="206997" y="493966"/>
                </a:lnTo>
                <a:lnTo>
                  <a:pt x="207289" y="496252"/>
                </a:lnTo>
                <a:lnTo>
                  <a:pt x="207429" y="498652"/>
                </a:lnTo>
                <a:lnTo>
                  <a:pt x="207695" y="500926"/>
                </a:lnTo>
                <a:lnTo>
                  <a:pt x="207975" y="503339"/>
                </a:lnTo>
                <a:lnTo>
                  <a:pt x="208267" y="505625"/>
                </a:lnTo>
                <a:lnTo>
                  <a:pt x="208533" y="508025"/>
                </a:lnTo>
                <a:lnTo>
                  <a:pt x="208826" y="510298"/>
                </a:lnTo>
                <a:lnTo>
                  <a:pt x="209105" y="512699"/>
                </a:lnTo>
                <a:lnTo>
                  <a:pt x="209384" y="514985"/>
                </a:lnTo>
                <a:lnTo>
                  <a:pt x="209803" y="517271"/>
                </a:lnTo>
                <a:lnTo>
                  <a:pt x="210096" y="519671"/>
                </a:lnTo>
                <a:lnTo>
                  <a:pt x="210362" y="521957"/>
                </a:lnTo>
                <a:lnTo>
                  <a:pt x="210515" y="524357"/>
                </a:lnTo>
                <a:lnTo>
                  <a:pt x="210781" y="526630"/>
                </a:lnTo>
                <a:lnTo>
                  <a:pt x="211073" y="529031"/>
                </a:lnTo>
                <a:lnTo>
                  <a:pt x="211200" y="531317"/>
                </a:lnTo>
                <a:lnTo>
                  <a:pt x="211340" y="533717"/>
                </a:lnTo>
                <a:lnTo>
                  <a:pt x="211493" y="536003"/>
                </a:lnTo>
                <a:lnTo>
                  <a:pt x="211493" y="538403"/>
                </a:lnTo>
                <a:lnTo>
                  <a:pt x="211632" y="540689"/>
                </a:lnTo>
                <a:lnTo>
                  <a:pt x="211632" y="543090"/>
                </a:lnTo>
                <a:lnTo>
                  <a:pt x="211493" y="545363"/>
                </a:lnTo>
                <a:lnTo>
                  <a:pt x="211493" y="547776"/>
                </a:lnTo>
                <a:lnTo>
                  <a:pt x="211493" y="550062"/>
                </a:lnTo>
                <a:lnTo>
                  <a:pt x="211340" y="552462"/>
                </a:lnTo>
                <a:lnTo>
                  <a:pt x="211200" y="554736"/>
                </a:lnTo>
                <a:lnTo>
                  <a:pt x="211073" y="557136"/>
                </a:lnTo>
                <a:lnTo>
                  <a:pt x="211073" y="559422"/>
                </a:lnTo>
                <a:lnTo>
                  <a:pt x="210934" y="561822"/>
                </a:lnTo>
                <a:lnTo>
                  <a:pt x="210781" y="564108"/>
                </a:lnTo>
                <a:lnTo>
                  <a:pt x="210781" y="566508"/>
                </a:lnTo>
                <a:lnTo>
                  <a:pt x="210642" y="568794"/>
                </a:lnTo>
                <a:lnTo>
                  <a:pt x="210642" y="571195"/>
                </a:lnTo>
                <a:lnTo>
                  <a:pt x="210642" y="573468"/>
                </a:lnTo>
                <a:lnTo>
                  <a:pt x="210642" y="575868"/>
                </a:lnTo>
                <a:lnTo>
                  <a:pt x="210781" y="578154"/>
                </a:lnTo>
                <a:lnTo>
                  <a:pt x="210781" y="580555"/>
                </a:lnTo>
                <a:lnTo>
                  <a:pt x="210934" y="582841"/>
                </a:lnTo>
                <a:lnTo>
                  <a:pt x="210934" y="585241"/>
                </a:lnTo>
                <a:lnTo>
                  <a:pt x="211073" y="587527"/>
                </a:lnTo>
                <a:lnTo>
                  <a:pt x="211200" y="589927"/>
                </a:lnTo>
                <a:lnTo>
                  <a:pt x="211340" y="592213"/>
                </a:lnTo>
                <a:lnTo>
                  <a:pt x="211493" y="594614"/>
                </a:lnTo>
                <a:lnTo>
                  <a:pt x="211632" y="596900"/>
                </a:lnTo>
                <a:lnTo>
                  <a:pt x="211759" y="599300"/>
                </a:lnTo>
                <a:lnTo>
                  <a:pt x="211912" y="601573"/>
                </a:lnTo>
                <a:lnTo>
                  <a:pt x="212051" y="603973"/>
                </a:lnTo>
                <a:lnTo>
                  <a:pt x="212191" y="606259"/>
                </a:lnTo>
                <a:lnTo>
                  <a:pt x="212331" y="608660"/>
                </a:lnTo>
                <a:lnTo>
                  <a:pt x="212331" y="610946"/>
                </a:lnTo>
                <a:lnTo>
                  <a:pt x="212331" y="613346"/>
                </a:lnTo>
                <a:lnTo>
                  <a:pt x="212470" y="615632"/>
                </a:lnTo>
                <a:lnTo>
                  <a:pt x="212470" y="618032"/>
                </a:lnTo>
                <a:lnTo>
                  <a:pt x="212470" y="620306"/>
                </a:lnTo>
                <a:lnTo>
                  <a:pt x="212470" y="622719"/>
                </a:lnTo>
                <a:lnTo>
                  <a:pt x="212470" y="624992"/>
                </a:lnTo>
                <a:lnTo>
                  <a:pt x="212610" y="627392"/>
                </a:lnTo>
                <a:lnTo>
                  <a:pt x="212610" y="629678"/>
                </a:lnTo>
                <a:lnTo>
                  <a:pt x="212750" y="632079"/>
                </a:lnTo>
                <a:lnTo>
                  <a:pt x="212750" y="634365"/>
                </a:lnTo>
                <a:lnTo>
                  <a:pt x="213740" y="646023"/>
                </a:lnTo>
                <a:lnTo>
                  <a:pt x="214007" y="648411"/>
                </a:lnTo>
                <a:lnTo>
                  <a:pt x="216255" y="660057"/>
                </a:lnTo>
                <a:lnTo>
                  <a:pt x="216827" y="662470"/>
                </a:lnTo>
                <a:lnTo>
                  <a:pt x="217512" y="664743"/>
                </a:lnTo>
                <a:lnTo>
                  <a:pt x="218363" y="667156"/>
                </a:lnTo>
                <a:lnTo>
                  <a:pt x="219062" y="669429"/>
                </a:lnTo>
                <a:lnTo>
                  <a:pt x="220052" y="671842"/>
                </a:lnTo>
                <a:lnTo>
                  <a:pt x="221030" y="674116"/>
                </a:lnTo>
                <a:lnTo>
                  <a:pt x="222008" y="676516"/>
                </a:lnTo>
                <a:lnTo>
                  <a:pt x="223126" y="678802"/>
                </a:lnTo>
                <a:lnTo>
                  <a:pt x="224383" y="681202"/>
                </a:lnTo>
                <a:lnTo>
                  <a:pt x="225653" y="683488"/>
                </a:lnTo>
                <a:lnTo>
                  <a:pt x="226923" y="685876"/>
                </a:lnTo>
                <a:lnTo>
                  <a:pt x="228320" y="688162"/>
                </a:lnTo>
                <a:lnTo>
                  <a:pt x="229857" y="690562"/>
                </a:lnTo>
                <a:lnTo>
                  <a:pt x="231406" y="692848"/>
                </a:lnTo>
                <a:lnTo>
                  <a:pt x="232943" y="695261"/>
                </a:lnTo>
                <a:lnTo>
                  <a:pt x="234632" y="697534"/>
                </a:lnTo>
                <a:lnTo>
                  <a:pt x="236308" y="699935"/>
                </a:lnTo>
                <a:lnTo>
                  <a:pt x="237997" y="702208"/>
                </a:lnTo>
                <a:lnTo>
                  <a:pt x="239687" y="704621"/>
                </a:lnTo>
                <a:lnTo>
                  <a:pt x="241350" y="706907"/>
                </a:lnTo>
                <a:lnTo>
                  <a:pt x="243039" y="709307"/>
                </a:lnTo>
                <a:lnTo>
                  <a:pt x="244589" y="711593"/>
                </a:lnTo>
                <a:lnTo>
                  <a:pt x="246265" y="713981"/>
                </a:lnTo>
                <a:lnTo>
                  <a:pt x="247815" y="716267"/>
                </a:lnTo>
                <a:lnTo>
                  <a:pt x="249351" y="718667"/>
                </a:lnTo>
                <a:lnTo>
                  <a:pt x="250888" y="720953"/>
                </a:lnTo>
                <a:lnTo>
                  <a:pt x="252437" y="723366"/>
                </a:lnTo>
                <a:lnTo>
                  <a:pt x="253847" y="725639"/>
                </a:lnTo>
                <a:lnTo>
                  <a:pt x="255104" y="728040"/>
                </a:lnTo>
                <a:lnTo>
                  <a:pt x="256514" y="730313"/>
                </a:lnTo>
                <a:lnTo>
                  <a:pt x="257771" y="732726"/>
                </a:lnTo>
                <a:lnTo>
                  <a:pt x="259029" y="735012"/>
                </a:lnTo>
                <a:lnTo>
                  <a:pt x="260159" y="737412"/>
                </a:lnTo>
                <a:lnTo>
                  <a:pt x="261429" y="739698"/>
                </a:lnTo>
                <a:lnTo>
                  <a:pt x="262534" y="742086"/>
                </a:lnTo>
                <a:lnTo>
                  <a:pt x="263651" y="744372"/>
                </a:lnTo>
                <a:lnTo>
                  <a:pt x="264642" y="746772"/>
                </a:lnTo>
                <a:lnTo>
                  <a:pt x="265760" y="749058"/>
                </a:lnTo>
                <a:lnTo>
                  <a:pt x="266890" y="751459"/>
                </a:lnTo>
                <a:lnTo>
                  <a:pt x="268008" y="753745"/>
                </a:lnTo>
                <a:lnTo>
                  <a:pt x="268985" y="756145"/>
                </a:lnTo>
                <a:lnTo>
                  <a:pt x="270116" y="758418"/>
                </a:lnTo>
                <a:lnTo>
                  <a:pt x="271373" y="760831"/>
                </a:lnTo>
                <a:lnTo>
                  <a:pt x="272503" y="763104"/>
                </a:lnTo>
                <a:lnTo>
                  <a:pt x="273761" y="765517"/>
                </a:lnTo>
                <a:lnTo>
                  <a:pt x="275170" y="767803"/>
                </a:lnTo>
                <a:lnTo>
                  <a:pt x="276428" y="770191"/>
                </a:lnTo>
                <a:lnTo>
                  <a:pt x="277964" y="772477"/>
                </a:lnTo>
                <a:lnTo>
                  <a:pt x="279501" y="774750"/>
                </a:lnTo>
                <a:lnTo>
                  <a:pt x="281050" y="777163"/>
                </a:lnTo>
                <a:lnTo>
                  <a:pt x="282727" y="779449"/>
                </a:lnTo>
                <a:lnTo>
                  <a:pt x="310641" y="807542"/>
                </a:lnTo>
                <a:lnTo>
                  <a:pt x="330415" y="821601"/>
                </a:lnTo>
                <a:lnTo>
                  <a:pt x="334060" y="824001"/>
                </a:lnTo>
                <a:lnTo>
                  <a:pt x="337858" y="826287"/>
                </a:lnTo>
                <a:lnTo>
                  <a:pt x="341782" y="828687"/>
                </a:lnTo>
                <a:lnTo>
                  <a:pt x="345706" y="830961"/>
                </a:lnTo>
                <a:lnTo>
                  <a:pt x="349783" y="833374"/>
                </a:lnTo>
                <a:lnTo>
                  <a:pt x="353987" y="835647"/>
                </a:lnTo>
                <a:lnTo>
                  <a:pt x="358190" y="838060"/>
                </a:lnTo>
                <a:lnTo>
                  <a:pt x="362407" y="840333"/>
                </a:lnTo>
                <a:lnTo>
                  <a:pt x="366737" y="842733"/>
                </a:lnTo>
                <a:lnTo>
                  <a:pt x="370954" y="845019"/>
                </a:lnTo>
                <a:lnTo>
                  <a:pt x="375170" y="847420"/>
                </a:lnTo>
                <a:lnTo>
                  <a:pt x="379374" y="849706"/>
                </a:lnTo>
                <a:lnTo>
                  <a:pt x="383438" y="852106"/>
                </a:lnTo>
                <a:lnTo>
                  <a:pt x="387362" y="854392"/>
                </a:lnTo>
                <a:lnTo>
                  <a:pt x="391007" y="856780"/>
                </a:lnTo>
                <a:lnTo>
                  <a:pt x="394665" y="859066"/>
                </a:lnTo>
                <a:lnTo>
                  <a:pt x="411340" y="880211"/>
                </a:lnTo>
                <a:lnTo>
                  <a:pt x="411073" y="882497"/>
                </a:lnTo>
                <a:lnTo>
                  <a:pt x="386803" y="903503"/>
                </a:lnTo>
                <a:lnTo>
                  <a:pt x="382308" y="905916"/>
                </a:lnTo>
                <a:lnTo>
                  <a:pt x="377545" y="908189"/>
                </a:lnTo>
                <a:lnTo>
                  <a:pt x="372630" y="910602"/>
                </a:lnTo>
                <a:lnTo>
                  <a:pt x="367588" y="912876"/>
                </a:lnTo>
                <a:lnTo>
                  <a:pt x="362534" y="915276"/>
                </a:lnTo>
                <a:lnTo>
                  <a:pt x="357339" y="917562"/>
                </a:lnTo>
                <a:lnTo>
                  <a:pt x="352158" y="919962"/>
                </a:lnTo>
                <a:lnTo>
                  <a:pt x="347116" y="922248"/>
                </a:lnTo>
                <a:lnTo>
                  <a:pt x="342201" y="924648"/>
                </a:lnTo>
                <a:lnTo>
                  <a:pt x="337438" y="926934"/>
                </a:lnTo>
                <a:lnTo>
                  <a:pt x="332663" y="929322"/>
                </a:lnTo>
                <a:lnTo>
                  <a:pt x="328167" y="931608"/>
                </a:lnTo>
                <a:lnTo>
                  <a:pt x="323837" y="934008"/>
                </a:lnTo>
                <a:lnTo>
                  <a:pt x="319633" y="936294"/>
                </a:lnTo>
                <a:lnTo>
                  <a:pt x="315696" y="938707"/>
                </a:lnTo>
                <a:lnTo>
                  <a:pt x="311911" y="940981"/>
                </a:lnTo>
                <a:lnTo>
                  <a:pt x="308267" y="943381"/>
                </a:lnTo>
                <a:lnTo>
                  <a:pt x="304888" y="945654"/>
                </a:lnTo>
                <a:lnTo>
                  <a:pt x="301536" y="948067"/>
                </a:lnTo>
                <a:lnTo>
                  <a:pt x="298449" y="950353"/>
                </a:lnTo>
                <a:lnTo>
                  <a:pt x="295503" y="952754"/>
                </a:lnTo>
                <a:lnTo>
                  <a:pt x="292684" y="955040"/>
                </a:lnTo>
                <a:lnTo>
                  <a:pt x="275716" y="971486"/>
                </a:lnTo>
                <a:lnTo>
                  <a:pt x="273608" y="973759"/>
                </a:lnTo>
                <a:lnTo>
                  <a:pt x="271652" y="976172"/>
                </a:lnTo>
                <a:lnTo>
                  <a:pt x="269836" y="978446"/>
                </a:lnTo>
                <a:lnTo>
                  <a:pt x="267868" y="980859"/>
                </a:lnTo>
                <a:lnTo>
                  <a:pt x="266191" y="983145"/>
                </a:lnTo>
                <a:lnTo>
                  <a:pt x="264502" y="985532"/>
                </a:lnTo>
                <a:lnTo>
                  <a:pt x="262826" y="987818"/>
                </a:lnTo>
                <a:lnTo>
                  <a:pt x="261277" y="990219"/>
                </a:lnTo>
                <a:lnTo>
                  <a:pt x="259740" y="992505"/>
                </a:lnTo>
                <a:lnTo>
                  <a:pt x="258203" y="994905"/>
                </a:lnTo>
                <a:lnTo>
                  <a:pt x="256781" y="997191"/>
                </a:lnTo>
                <a:lnTo>
                  <a:pt x="255244" y="999591"/>
                </a:lnTo>
                <a:lnTo>
                  <a:pt x="253987" y="1001864"/>
                </a:lnTo>
                <a:lnTo>
                  <a:pt x="252577" y="1004277"/>
                </a:lnTo>
                <a:lnTo>
                  <a:pt x="251320" y="1006551"/>
                </a:lnTo>
                <a:lnTo>
                  <a:pt x="249910" y="1008951"/>
                </a:lnTo>
                <a:lnTo>
                  <a:pt x="248653" y="1011237"/>
                </a:lnTo>
                <a:lnTo>
                  <a:pt x="247395" y="1013637"/>
                </a:lnTo>
                <a:lnTo>
                  <a:pt x="246125" y="1015923"/>
                </a:lnTo>
                <a:lnTo>
                  <a:pt x="245021" y="1018324"/>
                </a:lnTo>
                <a:lnTo>
                  <a:pt x="243751" y="1020610"/>
                </a:lnTo>
                <a:lnTo>
                  <a:pt x="242620" y="1022997"/>
                </a:lnTo>
                <a:lnTo>
                  <a:pt x="241503" y="1025283"/>
                </a:lnTo>
                <a:lnTo>
                  <a:pt x="240372" y="1027684"/>
                </a:lnTo>
                <a:lnTo>
                  <a:pt x="239255" y="1029970"/>
                </a:lnTo>
                <a:lnTo>
                  <a:pt x="238277" y="1032383"/>
                </a:lnTo>
                <a:lnTo>
                  <a:pt x="237299" y="1034656"/>
                </a:lnTo>
                <a:lnTo>
                  <a:pt x="236308" y="1036942"/>
                </a:lnTo>
                <a:lnTo>
                  <a:pt x="235330" y="1039329"/>
                </a:lnTo>
                <a:lnTo>
                  <a:pt x="234353" y="1041615"/>
                </a:lnTo>
                <a:lnTo>
                  <a:pt x="233502" y="1044028"/>
                </a:lnTo>
                <a:lnTo>
                  <a:pt x="232663" y="1046302"/>
                </a:lnTo>
                <a:lnTo>
                  <a:pt x="231686" y="1048715"/>
                </a:lnTo>
                <a:lnTo>
                  <a:pt x="230835" y="1050988"/>
                </a:lnTo>
                <a:lnTo>
                  <a:pt x="230009" y="1053388"/>
                </a:lnTo>
                <a:lnTo>
                  <a:pt x="229298" y="1055674"/>
                </a:lnTo>
                <a:lnTo>
                  <a:pt x="228460" y="1058075"/>
                </a:lnTo>
                <a:lnTo>
                  <a:pt x="227609" y="1060361"/>
                </a:lnTo>
                <a:lnTo>
                  <a:pt x="226771" y="1062761"/>
                </a:lnTo>
                <a:lnTo>
                  <a:pt x="225945" y="1065047"/>
                </a:lnTo>
                <a:lnTo>
                  <a:pt x="225094" y="1067435"/>
                </a:lnTo>
                <a:lnTo>
                  <a:pt x="224256" y="1069721"/>
                </a:lnTo>
                <a:lnTo>
                  <a:pt x="223545" y="1072121"/>
                </a:lnTo>
                <a:lnTo>
                  <a:pt x="222707" y="1074407"/>
                </a:lnTo>
                <a:lnTo>
                  <a:pt x="221868" y="1076820"/>
                </a:lnTo>
                <a:lnTo>
                  <a:pt x="221170" y="1079093"/>
                </a:lnTo>
                <a:lnTo>
                  <a:pt x="220471" y="1081493"/>
                </a:lnTo>
                <a:lnTo>
                  <a:pt x="219760" y="1083767"/>
                </a:lnTo>
                <a:lnTo>
                  <a:pt x="219062" y="1086180"/>
                </a:lnTo>
                <a:lnTo>
                  <a:pt x="218503" y="1088466"/>
                </a:lnTo>
                <a:lnTo>
                  <a:pt x="217804" y="1090866"/>
                </a:lnTo>
                <a:lnTo>
                  <a:pt x="217233" y="1093152"/>
                </a:lnTo>
                <a:lnTo>
                  <a:pt x="216827" y="1095540"/>
                </a:lnTo>
                <a:lnTo>
                  <a:pt x="216255" y="1097826"/>
                </a:lnTo>
                <a:lnTo>
                  <a:pt x="215836" y="1100226"/>
                </a:lnTo>
                <a:lnTo>
                  <a:pt x="215404" y="1102512"/>
                </a:lnTo>
                <a:lnTo>
                  <a:pt x="214998" y="1104912"/>
                </a:lnTo>
                <a:lnTo>
                  <a:pt x="214579" y="1107198"/>
                </a:lnTo>
                <a:lnTo>
                  <a:pt x="214299" y="1109599"/>
                </a:lnTo>
                <a:lnTo>
                  <a:pt x="213867" y="1111872"/>
                </a:lnTo>
                <a:lnTo>
                  <a:pt x="213588" y="1114285"/>
                </a:lnTo>
                <a:lnTo>
                  <a:pt x="213309" y="1116558"/>
                </a:lnTo>
                <a:lnTo>
                  <a:pt x="212890" y="1118971"/>
                </a:lnTo>
                <a:lnTo>
                  <a:pt x="212610" y="1121257"/>
                </a:lnTo>
                <a:lnTo>
                  <a:pt x="212191" y="1123645"/>
                </a:lnTo>
                <a:lnTo>
                  <a:pt x="211912" y="1125931"/>
                </a:lnTo>
                <a:lnTo>
                  <a:pt x="211493" y="1128331"/>
                </a:lnTo>
                <a:lnTo>
                  <a:pt x="211200" y="1130617"/>
                </a:lnTo>
                <a:lnTo>
                  <a:pt x="210781" y="1133017"/>
                </a:lnTo>
                <a:lnTo>
                  <a:pt x="210515" y="1135303"/>
                </a:lnTo>
                <a:lnTo>
                  <a:pt x="210096" y="1137704"/>
                </a:lnTo>
                <a:lnTo>
                  <a:pt x="209664" y="1139977"/>
                </a:lnTo>
                <a:lnTo>
                  <a:pt x="209384" y="1142390"/>
                </a:lnTo>
                <a:lnTo>
                  <a:pt x="208965" y="1144663"/>
                </a:lnTo>
                <a:lnTo>
                  <a:pt x="208686" y="1147076"/>
                </a:lnTo>
                <a:lnTo>
                  <a:pt x="208406" y="1149350"/>
                </a:lnTo>
                <a:lnTo>
                  <a:pt x="208114" y="1151750"/>
                </a:lnTo>
                <a:lnTo>
                  <a:pt x="207848" y="1154036"/>
                </a:lnTo>
                <a:lnTo>
                  <a:pt x="207556" y="1156436"/>
                </a:lnTo>
                <a:lnTo>
                  <a:pt x="207289" y="1158722"/>
                </a:lnTo>
                <a:lnTo>
                  <a:pt x="207136" y="1161122"/>
                </a:lnTo>
                <a:lnTo>
                  <a:pt x="206870" y="1163408"/>
                </a:lnTo>
                <a:lnTo>
                  <a:pt x="206717" y="1165694"/>
                </a:lnTo>
                <a:lnTo>
                  <a:pt x="206578" y="1168082"/>
                </a:lnTo>
                <a:lnTo>
                  <a:pt x="206438" y="1170368"/>
                </a:lnTo>
                <a:lnTo>
                  <a:pt x="206298" y="1172768"/>
                </a:lnTo>
                <a:lnTo>
                  <a:pt x="206159" y="1175054"/>
                </a:lnTo>
                <a:lnTo>
                  <a:pt x="206019" y="1177455"/>
                </a:lnTo>
                <a:lnTo>
                  <a:pt x="206019" y="1179741"/>
                </a:lnTo>
                <a:lnTo>
                  <a:pt x="205866" y="1182141"/>
                </a:lnTo>
                <a:lnTo>
                  <a:pt x="205866" y="1184414"/>
                </a:lnTo>
                <a:lnTo>
                  <a:pt x="205866" y="1186827"/>
                </a:lnTo>
                <a:lnTo>
                  <a:pt x="205739" y="1189101"/>
                </a:lnTo>
                <a:lnTo>
                  <a:pt x="205739" y="1191514"/>
                </a:lnTo>
                <a:lnTo>
                  <a:pt x="205739" y="1193800"/>
                </a:lnTo>
                <a:lnTo>
                  <a:pt x="205739" y="1196187"/>
                </a:lnTo>
                <a:lnTo>
                  <a:pt x="205600" y="119618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47389" y="661459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12802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47389" y="6860556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79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01674" y="6742620"/>
            <a:ext cx="91440" cy="118110"/>
          </a:xfrm>
          <a:custGeom>
            <a:avLst/>
            <a:gdLst/>
            <a:ahLst/>
            <a:cxnLst/>
            <a:rect l="l" t="t" r="r" b="b"/>
            <a:pathLst>
              <a:path w="91440" h="118109">
                <a:moveTo>
                  <a:pt x="0" y="117932"/>
                </a:moveTo>
                <a:lnTo>
                  <a:pt x="91439" y="117932"/>
                </a:lnTo>
                <a:lnTo>
                  <a:pt x="91439" y="0"/>
                </a:lnTo>
                <a:lnTo>
                  <a:pt x="0" y="0"/>
                </a:lnTo>
                <a:lnTo>
                  <a:pt x="0" y="117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01674" y="6742620"/>
            <a:ext cx="91440" cy="118110"/>
          </a:xfrm>
          <a:custGeom>
            <a:avLst/>
            <a:gdLst/>
            <a:ahLst/>
            <a:cxnLst/>
            <a:rect l="l" t="t" r="r" b="b"/>
            <a:pathLst>
              <a:path w="91440" h="118109">
                <a:moveTo>
                  <a:pt x="0" y="117932"/>
                </a:moveTo>
                <a:lnTo>
                  <a:pt x="91439" y="117932"/>
                </a:lnTo>
                <a:lnTo>
                  <a:pt x="91439" y="0"/>
                </a:lnTo>
                <a:lnTo>
                  <a:pt x="0" y="0"/>
                </a:lnTo>
                <a:lnTo>
                  <a:pt x="0" y="11793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01668" y="678685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761677" y="6408986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21112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761677" y="6793546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0"/>
                </a:moveTo>
                <a:lnTo>
                  <a:pt x="0" y="8141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15960" y="6620116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39" h="173990">
                <a:moveTo>
                  <a:pt x="0" y="173431"/>
                </a:moveTo>
                <a:lnTo>
                  <a:pt x="91439" y="173431"/>
                </a:lnTo>
                <a:lnTo>
                  <a:pt x="91439" y="0"/>
                </a:lnTo>
                <a:lnTo>
                  <a:pt x="0" y="0"/>
                </a:lnTo>
                <a:lnTo>
                  <a:pt x="0" y="173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715960" y="6620116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39" h="173990">
                <a:moveTo>
                  <a:pt x="0" y="173431"/>
                </a:moveTo>
                <a:lnTo>
                  <a:pt x="91439" y="173431"/>
                </a:lnTo>
                <a:lnTo>
                  <a:pt x="91439" y="0"/>
                </a:lnTo>
                <a:lnTo>
                  <a:pt x="0" y="0"/>
                </a:lnTo>
                <a:lnTo>
                  <a:pt x="0" y="173431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715956" y="670843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675972" y="6532326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14399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675972" y="678393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49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30246" y="6676314"/>
            <a:ext cx="92075" cy="107950"/>
          </a:xfrm>
          <a:custGeom>
            <a:avLst/>
            <a:gdLst/>
            <a:ahLst/>
            <a:cxnLst/>
            <a:rect l="l" t="t" r="r" b="b"/>
            <a:pathLst>
              <a:path w="92075" h="107950">
                <a:moveTo>
                  <a:pt x="0" y="107619"/>
                </a:moveTo>
                <a:lnTo>
                  <a:pt x="91452" y="107619"/>
                </a:lnTo>
                <a:lnTo>
                  <a:pt x="91452" y="0"/>
                </a:lnTo>
                <a:lnTo>
                  <a:pt x="0" y="0"/>
                </a:lnTo>
                <a:lnTo>
                  <a:pt x="0" y="10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630246" y="6676314"/>
            <a:ext cx="92075" cy="107950"/>
          </a:xfrm>
          <a:custGeom>
            <a:avLst/>
            <a:gdLst/>
            <a:ahLst/>
            <a:cxnLst/>
            <a:rect l="l" t="t" r="r" b="b"/>
            <a:pathLst>
              <a:path w="92075" h="107950">
                <a:moveTo>
                  <a:pt x="0" y="107619"/>
                </a:moveTo>
                <a:lnTo>
                  <a:pt x="91452" y="107619"/>
                </a:lnTo>
                <a:lnTo>
                  <a:pt x="91452" y="0"/>
                </a:lnTo>
                <a:lnTo>
                  <a:pt x="0" y="0"/>
                </a:lnTo>
                <a:lnTo>
                  <a:pt x="0" y="107619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30246" y="6734740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0" y="27050"/>
                </a:moveTo>
                <a:lnTo>
                  <a:pt x="91452" y="27050"/>
                </a:lnTo>
                <a:lnTo>
                  <a:pt x="91452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90262" y="6633448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4215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590262" y="6751391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64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544544" y="6675602"/>
            <a:ext cx="91440" cy="76200"/>
          </a:xfrm>
          <a:custGeom>
            <a:avLst/>
            <a:gdLst/>
            <a:ahLst/>
            <a:cxnLst/>
            <a:rect l="l" t="t" r="r" b="b"/>
            <a:pathLst>
              <a:path w="91439" h="76200">
                <a:moveTo>
                  <a:pt x="0" y="75793"/>
                </a:moveTo>
                <a:lnTo>
                  <a:pt x="91439" y="75793"/>
                </a:lnTo>
                <a:lnTo>
                  <a:pt x="91439" y="0"/>
                </a:lnTo>
                <a:lnTo>
                  <a:pt x="0" y="0"/>
                </a:lnTo>
                <a:lnTo>
                  <a:pt x="0" y="757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44544" y="6675602"/>
            <a:ext cx="91440" cy="76200"/>
          </a:xfrm>
          <a:custGeom>
            <a:avLst/>
            <a:gdLst/>
            <a:ahLst/>
            <a:cxnLst/>
            <a:rect l="l" t="t" r="r" b="b"/>
            <a:pathLst>
              <a:path w="91439" h="76200">
                <a:moveTo>
                  <a:pt x="0" y="75793"/>
                </a:moveTo>
                <a:lnTo>
                  <a:pt x="91439" y="75793"/>
                </a:lnTo>
                <a:lnTo>
                  <a:pt x="91439" y="0"/>
                </a:lnTo>
                <a:lnTo>
                  <a:pt x="0" y="0"/>
                </a:lnTo>
                <a:lnTo>
                  <a:pt x="0" y="7579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544540" y="670999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04544" y="6662986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09">
                <a:moveTo>
                  <a:pt x="0" y="7938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504544" y="688001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93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458830" y="6742366"/>
            <a:ext cx="91440" cy="137795"/>
          </a:xfrm>
          <a:custGeom>
            <a:avLst/>
            <a:gdLst/>
            <a:ahLst/>
            <a:cxnLst/>
            <a:rect l="l" t="t" r="r" b="b"/>
            <a:pathLst>
              <a:path w="91439" h="137795">
                <a:moveTo>
                  <a:pt x="0" y="137642"/>
                </a:moveTo>
                <a:lnTo>
                  <a:pt x="91439" y="137642"/>
                </a:lnTo>
                <a:lnTo>
                  <a:pt x="91439" y="0"/>
                </a:lnTo>
                <a:lnTo>
                  <a:pt x="0" y="0"/>
                </a:lnTo>
                <a:lnTo>
                  <a:pt x="0" y="137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458830" y="6742366"/>
            <a:ext cx="91440" cy="137795"/>
          </a:xfrm>
          <a:custGeom>
            <a:avLst/>
            <a:gdLst/>
            <a:ahLst/>
            <a:cxnLst/>
            <a:rect l="l" t="t" r="r" b="b"/>
            <a:pathLst>
              <a:path w="91439" h="137795">
                <a:moveTo>
                  <a:pt x="0" y="137642"/>
                </a:moveTo>
                <a:lnTo>
                  <a:pt x="91439" y="137642"/>
                </a:lnTo>
                <a:lnTo>
                  <a:pt x="91439" y="0"/>
                </a:lnTo>
                <a:lnTo>
                  <a:pt x="0" y="0"/>
                </a:lnTo>
                <a:lnTo>
                  <a:pt x="0" y="13764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458829" y="6815565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418695" y="6581569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09">
                <a:moveTo>
                  <a:pt x="0" y="11781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418695" y="6884939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4">
                <a:moveTo>
                  <a:pt x="0" y="0"/>
                </a:moveTo>
                <a:lnTo>
                  <a:pt x="0" y="8262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372976" y="6699389"/>
            <a:ext cx="91440" cy="186055"/>
          </a:xfrm>
          <a:custGeom>
            <a:avLst/>
            <a:gdLst/>
            <a:ahLst/>
            <a:cxnLst/>
            <a:rect l="l" t="t" r="r" b="b"/>
            <a:pathLst>
              <a:path w="91439" h="186054">
                <a:moveTo>
                  <a:pt x="0" y="185546"/>
                </a:moveTo>
                <a:lnTo>
                  <a:pt x="91439" y="185546"/>
                </a:lnTo>
                <a:lnTo>
                  <a:pt x="91439" y="0"/>
                </a:lnTo>
                <a:lnTo>
                  <a:pt x="0" y="0"/>
                </a:lnTo>
                <a:lnTo>
                  <a:pt x="0" y="185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372976" y="6699389"/>
            <a:ext cx="91440" cy="186055"/>
          </a:xfrm>
          <a:custGeom>
            <a:avLst/>
            <a:gdLst/>
            <a:ahLst/>
            <a:cxnLst/>
            <a:rect l="l" t="t" r="r" b="b"/>
            <a:pathLst>
              <a:path w="91439" h="186054">
                <a:moveTo>
                  <a:pt x="0" y="185546"/>
                </a:moveTo>
                <a:lnTo>
                  <a:pt x="91439" y="185546"/>
                </a:lnTo>
                <a:lnTo>
                  <a:pt x="91439" y="0"/>
                </a:lnTo>
                <a:lnTo>
                  <a:pt x="0" y="0"/>
                </a:lnTo>
                <a:lnTo>
                  <a:pt x="0" y="18554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372980" y="6825649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32984" y="6596692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10544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32984" y="6807474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19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287274" y="6702145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39" h="105409">
                <a:moveTo>
                  <a:pt x="0" y="105333"/>
                </a:moveTo>
                <a:lnTo>
                  <a:pt x="91439" y="105333"/>
                </a:lnTo>
                <a:lnTo>
                  <a:pt x="91439" y="0"/>
                </a:lnTo>
                <a:lnTo>
                  <a:pt x="0" y="0"/>
                </a:lnTo>
                <a:lnTo>
                  <a:pt x="0" y="105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287274" y="6702145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39" h="105409">
                <a:moveTo>
                  <a:pt x="0" y="105333"/>
                </a:moveTo>
                <a:lnTo>
                  <a:pt x="91439" y="105333"/>
                </a:lnTo>
                <a:lnTo>
                  <a:pt x="91439" y="0"/>
                </a:lnTo>
                <a:lnTo>
                  <a:pt x="0" y="0"/>
                </a:lnTo>
                <a:lnTo>
                  <a:pt x="0" y="10533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287268" y="674290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247273" y="6565821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5">
                <a:moveTo>
                  <a:pt x="0" y="13884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247273" y="6828856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0"/>
                </a:moveTo>
                <a:lnTo>
                  <a:pt x="0" y="15637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201560" y="6704672"/>
            <a:ext cx="91440" cy="124460"/>
          </a:xfrm>
          <a:custGeom>
            <a:avLst/>
            <a:gdLst/>
            <a:ahLst/>
            <a:cxnLst/>
            <a:rect l="l" t="t" r="r" b="b"/>
            <a:pathLst>
              <a:path w="91440" h="124459">
                <a:moveTo>
                  <a:pt x="0" y="124180"/>
                </a:moveTo>
                <a:lnTo>
                  <a:pt x="91440" y="124180"/>
                </a:lnTo>
                <a:lnTo>
                  <a:pt x="91440" y="0"/>
                </a:lnTo>
                <a:lnTo>
                  <a:pt x="0" y="0"/>
                </a:lnTo>
                <a:lnTo>
                  <a:pt x="0" y="124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201560" y="6704672"/>
            <a:ext cx="91440" cy="124460"/>
          </a:xfrm>
          <a:custGeom>
            <a:avLst/>
            <a:gdLst/>
            <a:ahLst/>
            <a:cxnLst/>
            <a:rect l="l" t="t" r="r" b="b"/>
            <a:pathLst>
              <a:path w="91440" h="124459">
                <a:moveTo>
                  <a:pt x="0" y="124180"/>
                </a:moveTo>
                <a:lnTo>
                  <a:pt x="91440" y="124180"/>
                </a:lnTo>
                <a:lnTo>
                  <a:pt x="91440" y="0"/>
                </a:lnTo>
                <a:lnTo>
                  <a:pt x="0" y="0"/>
                </a:lnTo>
                <a:lnTo>
                  <a:pt x="0" y="124180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201558" y="6755872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258881" y="6576646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936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258881" y="6785137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33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213154" y="6696011"/>
            <a:ext cx="91440" cy="89535"/>
          </a:xfrm>
          <a:custGeom>
            <a:avLst/>
            <a:gdLst/>
            <a:ahLst/>
            <a:cxnLst/>
            <a:rect l="l" t="t" r="r" b="b"/>
            <a:pathLst>
              <a:path w="91440" h="89534">
                <a:moveTo>
                  <a:pt x="0" y="89128"/>
                </a:moveTo>
                <a:lnTo>
                  <a:pt x="91440" y="89128"/>
                </a:lnTo>
                <a:lnTo>
                  <a:pt x="91440" y="0"/>
                </a:lnTo>
                <a:lnTo>
                  <a:pt x="0" y="0"/>
                </a:lnTo>
                <a:lnTo>
                  <a:pt x="0" y="89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213154" y="6696011"/>
            <a:ext cx="91440" cy="89535"/>
          </a:xfrm>
          <a:custGeom>
            <a:avLst/>
            <a:gdLst/>
            <a:ahLst/>
            <a:cxnLst/>
            <a:rect l="l" t="t" r="r" b="b"/>
            <a:pathLst>
              <a:path w="91440" h="89534">
                <a:moveTo>
                  <a:pt x="0" y="89128"/>
                </a:moveTo>
                <a:lnTo>
                  <a:pt x="91440" y="89128"/>
                </a:lnTo>
                <a:lnTo>
                  <a:pt x="91440" y="0"/>
                </a:lnTo>
                <a:lnTo>
                  <a:pt x="0" y="0"/>
                </a:lnTo>
                <a:lnTo>
                  <a:pt x="0" y="8912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213159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173175" y="64573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18351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173175" y="6774805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59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127453" y="6640893"/>
            <a:ext cx="91440" cy="133985"/>
          </a:xfrm>
          <a:custGeom>
            <a:avLst/>
            <a:gdLst/>
            <a:ahLst/>
            <a:cxnLst/>
            <a:rect l="l" t="t" r="r" b="b"/>
            <a:pathLst>
              <a:path w="91439" h="133984">
                <a:moveTo>
                  <a:pt x="0" y="133908"/>
                </a:moveTo>
                <a:lnTo>
                  <a:pt x="91439" y="133908"/>
                </a:lnTo>
                <a:lnTo>
                  <a:pt x="91439" y="0"/>
                </a:lnTo>
                <a:lnTo>
                  <a:pt x="0" y="0"/>
                </a:lnTo>
                <a:lnTo>
                  <a:pt x="0" y="133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127453" y="6640893"/>
            <a:ext cx="91440" cy="133985"/>
          </a:xfrm>
          <a:custGeom>
            <a:avLst/>
            <a:gdLst/>
            <a:ahLst/>
            <a:cxnLst/>
            <a:rect l="l" t="t" r="r" b="b"/>
            <a:pathLst>
              <a:path w="91439" h="133984">
                <a:moveTo>
                  <a:pt x="0" y="133908"/>
                </a:moveTo>
                <a:lnTo>
                  <a:pt x="91439" y="133908"/>
                </a:lnTo>
                <a:lnTo>
                  <a:pt x="91439" y="0"/>
                </a:lnTo>
                <a:lnTo>
                  <a:pt x="0" y="0"/>
                </a:lnTo>
                <a:lnTo>
                  <a:pt x="0" y="13390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27454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087321" y="657748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9138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087321" y="6760394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29">
                <a:moveTo>
                  <a:pt x="0" y="0"/>
                </a:moveTo>
                <a:lnTo>
                  <a:pt x="0" y="10027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041738" y="6668884"/>
            <a:ext cx="91440" cy="92075"/>
          </a:xfrm>
          <a:custGeom>
            <a:avLst/>
            <a:gdLst/>
            <a:ahLst/>
            <a:cxnLst/>
            <a:rect l="l" t="t" r="r" b="b"/>
            <a:pathLst>
              <a:path w="91439" h="92075">
                <a:moveTo>
                  <a:pt x="0" y="91516"/>
                </a:moveTo>
                <a:lnTo>
                  <a:pt x="91300" y="91516"/>
                </a:lnTo>
                <a:lnTo>
                  <a:pt x="91300" y="0"/>
                </a:lnTo>
                <a:lnTo>
                  <a:pt x="0" y="0"/>
                </a:lnTo>
                <a:lnTo>
                  <a:pt x="0" y="91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041738" y="6668884"/>
            <a:ext cx="91440" cy="92075"/>
          </a:xfrm>
          <a:custGeom>
            <a:avLst/>
            <a:gdLst/>
            <a:ahLst/>
            <a:cxnLst/>
            <a:rect l="l" t="t" r="r" b="b"/>
            <a:pathLst>
              <a:path w="91439" h="92075">
                <a:moveTo>
                  <a:pt x="0" y="91516"/>
                </a:moveTo>
                <a:lnTo>
                  <a:pt x="91300" y="91516"/>
                </a:lnTo>
                <a:lnTo>
                  <a:pt x="91300" y="0"/>
                </a:lnTo>
                <a:lnTo>
                  <a:pt x="0" y="0"/>
                </a:lnTo>
                <a:lnTo>
                  <a:pt x="0" y="9151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041742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300" y="27051"/>
                </a:lnTo>
                <a:lnTo>
                  <a:pt x="9130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001610" y="6527041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13450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001610" y="6808789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0"/>
                </a:moveTo>
                <a:lnTo>
                  <a:pt x="0" y="13439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955884" y="6661543"/>
            <a:ext cx="91440" cy="147320"/>
          </a:xfrm>
          <a:custGeom>
            <a:avLst/>
            <a:gdLst/>
            <a:ahLst/>
            <a:cxnLst/>
            <a:rect l="l" t="t" r="r" b="b"/>
            <a:pathLst>
              <a:path w="91439" h="147320">
                <a:moveTo>
                  <a:pt x="0" y="147243"/>
                </a:moveTo>
                <a:lnTo>
                  <a:pt x="91439" y="147243"/>
                </a:lnTo>
                <a:lnTo>
                  <a:pt x="91439" y="0"/>
                </a:lnTo>
                <a:lnTo>
                  <a:pt x="0" y="0"/>
                </a:lnTo>
                <a:lnTo>
                  <a:pt x="0" y="1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955884" y="6661543"/>
            <a:ext cx="91440" cy="147320"/>
          </a:xfrm>
          <a:custGeom>
            <a:avLst/>
            <a:gdLst/>
            <a:ahLst/>
            <a:cxnLst/>
            <a:rect l="l" t="t" r="r" b="b"/>
            <a:pathLst>
              <a:path w="91439" h="147320">
                <a:moveTo>
                  <a:pt x="0" y="147243"/>
                </a:moveTo>
                <a:lnTo>
                  <a:pt x="91439" y="147243"/>
                </a:lnTo>
                <a:lnTo>
                  <a:pt x="91439" y="0"/>
                </a:lnTo>
                <a:lnTo>
                  <a:pt x="0" y="0"/>
                </a:lnTo>
                <a:lnTo>
                  <a:pt x="0" y="14724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955888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15904" y="6496051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90">
                <a:moveTo>
                  <a:pt x="0" y="17354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15904" y="6808789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49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870183" y="6669595"/>
            <a:ext cx="91440" cy="139700"/>
          </a:xfrm>
          <a:custGeom>
            <a:avLst/>
            <a:gdLst/>
            <a:ahLst/>
            <a:cxnLst/>
            <a:rect l="l" t="t" r="r" b="b"/>
            <a:pathLst>
              <a:path w="91439" h="139700">
                <a:moveTo>
                  <a:pt x="0" y="139191"/>
                </a:moveTo>
                <a:lnTo>
                  <a:pt x="91439" y="139191"/>
                </a:lnTo>
                <a:lnTo>
                  <a:pt x="91439" y="0"/>
                </a:lnTo>
                <a:lnTo>
                  <a:pt x="0" y="0"/>
                </a:lnTo>
                <a:lnTo>
                  <a:pt x="0" y="139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870183" y="6669595"/>
            <a:ext cx="91440" cy="139700"/>
          </a:xfrm>
          <a:custGeom>
            <a:avLst/>
            <a:gdLst/>
            <a:ahLst/>
            <a:cxnLst/>
            <a:rect l="l" t="t" r="r" b="b"/>
            <a:pathLst>
              <a:path w="91439" h="139700">
                <a:moveTo>
                  <a:pt x="0" y="139191"/>
                </a:moveTo>
                <a:lnTo>
                  <a:pt x="91439" y="139191"/>
                </a:lnTo>
                <a:lnTo>
                  <a:pt x="91439" y="0"/>
                </a:lnTo>
                <a:lnTo>
                  <a:pt x="0" y="0"/>
                </a:lnTo>
                <a:lnTo>
                  <a:pt x="0" y="139191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870176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830192" y="6581088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6904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830192" y="686476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34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784469" y="6650139"/>
            <a:ext cx="91440" cy="214629"/>
          </a:xfrm>
          <a:custGeom>
            <a:avLst/>
            <a:gdLst/>
            <a:ahLst/>
            <a:cxnLst/>
            <a:rect l="l" t="t" r="r" b="b"/>
            <a:pathLst>
              <a:path w="91439" h="214629">
                <a:moveTo>
                  <a:pt x="0" y="214617"/>
                </a:moveTo>
                <a:lnTo>
                  <a:pt x="91439" y="214617"/>
                </a:lnTo>
                <a:lnTo>
                  <a:pt x="91439" y="0"/>
                </a:lnTo>
                <a:lnTo>
                  <a:pt x="0" y="0"/>
                </a:lnTo>
                <a:lnTo>
                  <a:pt x="0" y="214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784469" y="6650139"/>
            <a:ext cx="91440" cy="214629"/>
          </a:xfrm>
          <a:custGeom>
            <a:avLst/>
            <a:gdLst/>
            <a:ahLst/>
            <a:cxnLst/>
            <a:rect l="l" t="t" r="r" b="b"/>
            <a:pathLst>
              <a:path w="91439" h="214629">
                <a:moveTo>
                  <a:pt x="0" y="214617"/>
                </a:moveTo>
                <a:lnTo>
                  <a:pt x="91439" y="214617"/>
                </a:lnTo>
                <a:lnTo>
                  <a:pt x="91439" y="0"/>
                </a:lnTo>
                <a:lnTo>
                  <a:pt x="0" y="0"/>
                </a:lnTo>
                <a:lnTo>
                  <a:pt x="0" y="214617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784465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744481" y="657952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744481" y="6782136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8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698767" y="6685800"/>
            <a:ext cx="91440" cy="96520"/>
          </a:xfrm>
          <a:custGeom>
            <a:avLst/>
            <a:gdLst/>
            <a:ahLst/>
            <a:cxnLst/>
            <a:rect l="l" t="t" r="r" b="b"/>
            <a:pathLst>
              <a:path w="91440" h="96520">
                <a:moveTo>
                  <a:pt x="0" y="96329"/>
                </a:moveTo>
                <a:lnTo>
                  <a:pt x="91440" y="96329"/>
                </a:lnTo>
                <a:lnTo>
                  <a:pt x="91440" y="0"/>
                </a:lnTo>
                <a:lnTo>
                  <a:pt x="0" y="0"/>
                </a:lnTo>
                <a:lnTo>
                  <a:pt x="0" y="96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698767" y="6685800"/>
            <a:ext cx="91440" cy="96520"/>
          </a:xfrm>
          <a:custGeom>
            <a:avLst/>
            <a:gdLst/>
            <a:ahLst/>
            <a:cxnLst/>
            <a:rect l="l" t="t" r="r" b="b"/>
            <a:pathLst>
              <a:path w="91440" h="96520">
                <a:moveTo>
                  <a:pt x="0" y="96329"/>
                </a:moveTo>
                <a:lnTo>
                  <a:pt x="91440" y="96329"/>
                </a:lnTo>
                <a:lnTo>
                  <a:pt x="91440" y="0"/>
                </a:lnTo>
                <a:lnTo>
                  <a:pt x="0" y="0"/>
                </a:lnTo>
                <a:lnTo>
                  <a:pt x="0" y="9632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698766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658768" y="6520195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90">
                <a:moveTo>
                  <a:pt x="0" y="14832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658768" y="6768320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36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613053" y="6668528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40" h="100329">
                <a:moveTo>
                  <a:pt x="0" y="99796"/>
                </a:moveTo>
                <a:lnTo>
                  <a:pt x="91287" y="99796"/>
                </a:lnTo>
                <a:lnTo>
                  <a:pt x="91287" y="0"/>
                </a:lnTo>
                <a:lnTo>
                  <a:pt x="0" y="0"/>
                </a:lnTo>
                <a:lnTo>
                  <a:pt x="0" y="99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613053" y="6668528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40" h="100329">
                <a:moveTo>
                  <a:pt x="0" y="99796"/>
                </a:moveTo>
                <a:lnTo>
                  <a:pt x="91287" y="99796"/>
                </a:lnTo>
                <a:lnTo>
                  <a:pt x="91287" y="0"/>
                </a:lnTo>
                <a:lnTo>
                  <a:pt x="0" y="0"/>
                </a:lnTo>
                <a:lnTo>
                  <a:pt x="0" y="99796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613054" y="67173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287" y="27051"/>
                </a:lnTo>
                <a:lnTo>
                  <a:pt x="91287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 txBox="1"/>
          <p:nvPr/>
        </p:nvSpPr>
        <p:spPr>
          <a:xfrm>
            <a:off x="673682" y="5201632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2.313e−04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4330760" y="5201632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2.126e−02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244991" y="5201632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1.567e−04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7073452" y="5201632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3.326e−03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504621" y="5077079"/>
            <a:ext cx="7497445" cy="2130425"/>
          </a:xfrm>
          <a:custGeom>
            <a:avLst/>
            <a:gdLst/>
            <a:ahLst/>
            <a:cxnLst/>
            <a:rect l="l" t="t" r="r" b="b"/>
            <a:pathLst>
              <a:path w="7497445" h="2130425">
                <a:moveTo>
                  <a:pt x="0" y="2129853"/>
                </a:moveTo>
                <a:lnTo>
                  <a:pt x="7496924" y="2129853"/>
                </a:lnTo>
                <a:lnTo>
                  <a:pt x="7496924" y="0"/>
                </a:lnTo>
                <a:lnTo>
                  <a:pt x="0" y="0"/>
                </a:lnTo>
                <a:lnTo>
                  <a:pt x="0" y="21298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04620" y="9570492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704340" y="909141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0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293000" y="909141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790207" y="90914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378714" y="909141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875909" y="90914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464416" y="909141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61623" y="90914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550270" y="909141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1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047325" y="9091415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635984" y="909141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0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133039" y="9091415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721698" y="909141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218893" y="90914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807400" y="909141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304594" y="90914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04620" y="9091415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 h="0">
                <a:moveTo>
                  <a:pt x="0" y="0"/>
                </a:moveTo>
                <a:lnTo>
                  <a:pt x="70853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04620" y="8612337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04620" y="813325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04620" y="7654182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04620" y="9330891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04620" y="8851813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04620" y="8372736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04620" y="7893658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053138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967426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881714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796003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710162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624450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538738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453026" y="7479436"/>
            <a:ext cx="0" cy="2129790"/>
          </a:xfrm>
          <a:custGeom>
            <a:avLst/>
            <a:gdLst/>
            <a:ahLst/>
            <a:cxnLst/>
            <a:rect l="l" t="t" r="r" b="b"/>
            <a:pathLst>
              <a:path w="0" h="2129790">
                <a:moveTo>
                  <a:pt x="0" y="2129726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41786" y="8831360"/>
            <a:ext cx="411480" cy="575310"/>
          </a:xfrm>
          <a:custGeom>
            <a:avLst/>
            <a:gdLst/>
            <a:ahLst/>
            <a:cxnLst/>
            <a:rect l="l" t="t" r="r" b="b"/>
            <a:pathLst>
              <a:path w="411480" h="575309">
                <a:moveTo>
                  <a:pt x="206019" y="565150"/>
                </a:moveTo>
                <a:lnTo>
                  <a:pt x="205320" y="565150"/>
                </a:lnTo>
                <a:lnTo>
                  <a:pt x="205320" y="568960"/>
                </a:lnTo>
                <a:lnTo>
                  <a:pt x="205460" y="570230"/>
                </a:lnTo>
                <a:lnTo>
                  <a:pt x="205460" y="575310"/>
                </a:lnTo>
                <a:lnTo>
                  <a:pt x="205879" y="575310"/>
                </a:lnTo>
                <a:lnTo>
                  <a:pt x="205879" y="568960"/>
                </a:lnTo>
                <a:lnTo>
                  <a:pt x="206019" y="567690"/>
                </a:lnTo>
                <a:lnTo>
                  <a:pt x="206019" y="565150"/>
                </a:lnTo>
                <a:close/>
              </a:path>
              <a:path w="411480" h="575309">
                <a:moveTo>
                  <a:pt x="210223" y="535940"/>
                </a:moveTo>
                <a:lnTo>
                  <a:pt x="201117" y="535940"/>
                </a:lnTo>
                <a:lnTo>
                  <a:pt x="201396" y="537210"/>
                </a:lnTo>
                <a:lnTo>
                  <a:pt x="201815" y="538480"/>
                </a:lnTo>
                <a:lnTo>
                  <a:pt x="202374" y="541020"/>
                </a:lnTo>
                <a:lnTo>
                  <a:pt x="202514" y="542290"/>
                </a:lnTo>
                <a:lnTo>
                  <a:pt x="203085" y="544830"/>
                </a:lnTo>
                <a:lnTo>
                  <a:pt x="203225" y="546100"/>
                </a:lnTo>
                <a:lnTo>
                  <a:pt x="203504" y="546100"/>
                </a:lnTo>
                <a:lnTo>
                  <a:pt x="203923" y="549910"/>
                </a:lnTo>
                <a:lnTo>
                  <a:pt x="204203" y="551180"/>
                </a:lnTo>
                <a:lnTo>
                  <a:pt x="204342" y="552450"/>
                </a:lnTo>
                <a:lnTo>
                  <a:pt x="204342" y="553720"/>
                </a:lnTo>
                <a:lnTo>
                  <a:pt x="204762" y="556260"/>
                </a:lnTo>
                <a:lnTo>
                  <a:pt x="204762" y="557530"/>
                </a:lnTo>
                <a:lnTo>
                  <a:pt x="204901" y="558800"/>
                </a:lnTo>
                <a:lnTo>
                  <a:pt x="204901" y="560070"/>
                </a:lnTo>
                <a:lnTo>
                  <a:pt x="205041" y="561340"/>
                </a:lnTo>
                <a:lnTo>
                  <a:pt x="205041" y="562610"/>
                </a:lnTo>
                <a:lnTo>
                  <a:pt x="205181" y="563880"/>
                </a:lnTo>
                <a:lnTo>
                  <a:pt x="205181" y="565150"/>
                </a:lnTo>
                <a:lnTo>
                  <a:pt x="206171" y="565150"/>
                </a:lnTo>
                <a:lnTo>
                  <a:pt x="206171" y="562610"/>
                </a:lnTo>
                <a:lnTo>
                  <a:pt x="206298" y="561340"/>
                </a:lnTo>
                <a:lnTo>
                  <a:pt x="206298" y="560070"/>
                </a:lnTo>
                <a:lnTo>
                  <a:pt x="206578" y="557530"/>
                </a:lnTo>
                <a:lnTo>
                  <a:pt x="206578" y="556260"/>
                </a:lnTo>
                <a:lnTo>
                  <a:pt x="206870" y="554990"/>
                </a:lnTo>
                <a:lnTo>
                  <a:pt x="206870" y="553720"/>
                </a:lnTo>
                <a:lnTo>
                  <a:pt x="207429" y="548640"/>
                </a:lnTo>
                <a:lnTo>
                  <a:pt x="208546" y="543560"/>
                </a:lnTo>
                <a:lnTo>
                  <a:pt x="208686" y="542290"/>
                </a:lnTo>
                <a:lnTo>
                  <a:pt x="209524" y="538480"/>
                </a:lnTo>
                <a:lnTo>
                  <a:pt x="209956" y="537210"/>
                </a:lnTo>
                <a:lnTo>
                  <a:pt x="210223" y="535940"/>
                </a:lnTo>
                <a:close/>
              </a:path>
              <a:path w="411480" h="575309">
                <a:moveTo>
                  <a:pt x="219341" y="516890"/>
                </a:moveTo>
                <a:lnTo>
                  <a:pt x="191858" y="516890"/>
                </a:lnTo>
                <a:lnTo>
                  <a:pt x="192697" y="518160"/>
                </a:lnTo>
                <a:lnTo>
                  <a:pt x="194094" y="520700"/>
                </a:lnTo>
                <a:lnTo>
                  <a:pt x="194665" y="521970"/>
                </a:lnTo>
                <a:lnTo>
                  <a:pt x="195364" y="523240"/>
                </a:lnTo>
                <a:lnTo>
                  <a:pt x="195935" y="524510"/>
                </a:lnTo>
                <a:lnTo>
                  <a:pt x="196634" y="525780"/>
                </a:lnTo>
                <a:lnTo>
                  <a:pt x="197040" y="525780"/>
                </a:lnTo>
                <a:lnTo>
                  <a:pt x="198170" y="528320"/>
                </a:lnTo>
                <a:lnTo>
                  <a:pt x="198589" y="529590"/>
                </a:lnTo>
                <a:lnTo>
                  <a:pt x="199148" y="530860"/>
                </a:lnTo>
                <a:lnTo>
                  <a:pt x="200418" y="534670"/>
                </a:lnTo>
                <a:lnTo>
                  <a:pt x="200698" y="535940"/>
                </a:lnTo>
                <a:lnTo>
                  <a:pt x="210515" y="535940"/>
                </a:lnTo>
                <a:lnTo>
                  <a:pt x="212610" y="529590"/>
                </a:lnTo>
                <a:lnTo>
                  <a:pt x="213169" y="528320"/>
                </a:lnTo>
                <a:lnTo>
                  <a:pt x="213601" y="527050"/>
                </a:lnTo>
                <a:lnTo>
                  <a:pt x="214718" y="525780"/>
                </a:lnTo>
                <a:lnTo>
                  <a:pt x="215277" y="524510"/>
                </a:lnTo>
                <a:lnTo>
                  <a:pt x="215988" y="523240"/>
                </a:lnTo>
                <a:lnTo>
                  <a:pt x="216547" y="521970"/>
                </a:lnTo>
                <a:lnTo>
                  <a:pt x="219341" y="516890"/>
                </a:lnTo>
                <a:close/>
              </a:path>
              <a:path w="411480" h="575309">
                <a:moveTo>
                  <a:pt x="249923" y="485140"/>
                </a:moveTo>
                <a:lnTo>
                  <a:pt x="161429" y="485140"/>
                </a:lnTo>
                <a:lnTo>
                  <a:pt x="164096" y="487680"/>
                </a:lnTo>
                <a:lnTo>
                  <a:pt x="165493" y="488950"/>
                </a:lnTo>
                <a:lnTo>
                  <a:pt x="171805" y="495300"/>
                </a:lnTo>
                <a:lnTo>
                  <a:pt x="174193" y="496570"/>
                </a:lnTo>
                <a:lnTo>
                  <a:pt x="175450" y="497840"/>
                </a:lnTo>
                <a:lnTo>
                  <a:pt x="179933" y="502920"/>
                </a:lnTo>
                <a:lnTo>
                  <a:pt x="182041" y="505460"/>
                </a:lnTo>
                <a:lnTo>
                  <a:pt x="184010" y="506730"/>
                </a:lnTo>
                <a:lnTo>
                  <a:pt x="186943" y="510540"/>
                </a:lnTo>
                <a:lnTo>
                  <a:pt x="191160" y="516890"/>
                </a:lnTo>
                <a:lnTo>
                  <a:pt x="220192" y="516890"/>
                </a:lnTo>
                <a:lnTo>
                  <a:pt x="224396" y="510540"/>
                </a:lnTo>
                <a:lnTo>
                  <a:pt x="227342" y="506730"/>
                </a:lnTo>
                <a:lnTo>
                  <a:pt x="229298" y="505460"/>
                </a:lnTo>
                <a:lnTo>
                  <a:pt x="230289" y="504190"/>
                </a:lnTo>
                <a:lnTo>
                  <a:pt x="235889" y="497840"/>
                </a:lnTo>
                <a:lnTo>
                  <a:pt x="237159" y="496570"/>
                </a:lnTo>
                <a:lnTo>
                  <a:pt x="239547" y="495300"/>
                </a:lnTo>
                <a:lnTo>
                  <a:pt x="245859" y="488950"/>
                </a:lnTo>
                <a:lnTo>
                  <a:pt x="247256" y="487680"/>
                </a:lnTo>
                <a:lnTo>
                  <a:pt x="249923" y="485140"/>
                </a:lnTo>
                <a:close/>
              </a:path>
              <a:path w="411480" h="575309">
                <a:moveTo>
                  <a:pt x="275310" y="466090"/>
                </a:moveTo>
                <a:lnTo>
                  <a:pt x="136042" y="466090"/>
                </a:lnTo>
                <a:lnTo>
                  <a:pt x="137579" y="467360"/>
                </a:lnTo>
                <a:lnTo>
                  <a:pt x="139268" y="468630"/>
                </a:lnTo>
                <a:lnTo>
                  <a:pt x="146977" y="474980"/>
                </a:lnTo>
                <a:lnTo>
                  <a:pt x="152869" y="478790"/>
                </a:lnTo>
                <a:lnTo>
                  <a:pt x="154406" y="480060"/>
                </a:lnTo>
                <a:lnTo>
                  <a:pt x="160019" y="485140"/>
                </a:lnTo>
                <a:lnTo>
                  <a:pt x="251320" y="485140"/>
                </a:lnTo>
                <a:lnTo>
                  <a:pt x="256933" y="480060"/>
                </a:lnTo>
                <a:lnTo>
                  <a:pt x="258483" y="478790"/>
                </a:lnTo>
                <a:lnTo>
                  <a:pt x="264363" y="474980"/>
                </a:lnTo>
                <a:lnTo>
                  <a:pt x="273621" y="467360"/>
                </a:lnTo>
                <a:lnTo>
                  <a:pt x="275310" y="466090"/>
                </a:lnTo>
                <a:close/>
              </a:path>
              <a:path w="411480" h="575309">
                <a:moveTo>
                  <a:pt x="290169" y="455930"/>
                </a:moveTo>
                <a:lnTo>
                  <a:pt x="121170" y="455930"/>
                </a:lnTo>
                <a:lnTo>
                  <a:pt x="129590" y="462280"/>
                </a:lnTo>
                <a:lnTo>
                  <a:pt x="131127" y="463550"/>
                </a:lnTo>
                <a:lnTo>
                  <a:pt x="134492" y="466090"/>
                </a:lnTo>
                <a:lnTo>
                  <a:pt x="276847" y="466090"/>
                </a:lnTo>
                <a:lnTo>
                  <a:pt x="278536" y="464820"/>
                </a:lnTo>
                <a:lnTo>
                  <a:pt x="281762" y="462280"/>
                </a:lnTo>
                <a:lnTo>
                  <a:pt x="290169" y="455930"/>
                </a:lnTo>
                <a:close/>
              </a:path>
              <a:path w="411480" h="575309">
                <a:moveTo>
                  <a:pt x="305460" y="445770"/>
                </a:moveTo>
                <a:lnTo>
                  <a:pt x="105892" y="445770"/>
                </a:lnTo>
                <a:lnTo>
                  <a:pt x="109245" y="448310"/>
                </a:lnTo>
                <a:lnTo>
                  <a:pt x="111074" y="449580"/>
                </a:lnTo>
                <a:lnTo>
                  <a:pt x="119481" y="455930"/>
                </a:lnTo>
                <a:lnTo>
                  <a:pt x="291858" y="455930"/>
                </a:lnTo>
                <a:lnTo>
                  <a:pt x="298589" y="450850"/>
                </a:lnTo>
                <a:lnTo>
                  <a:pt x="305460" y="445770"/>
                </a:lnTo>
                <a:close/>
              </a:path>
              <a:path w="411480" h="575309">
                <a:moveTo>
                  <a:pt x="335191" y="425450"/>
                </a:moveTo>
                <a:lnTo>
                  <a:pt x="76149" y="425450"/>
                </a:lnTo>
                <a:lnTo>
                  <a:pt x="77698" y="426720"/>
                </a:lnTo>
                <a:lnTo>
                  <a:pt x="79374" y="427990"/>
                </a:lnTo>
                <a:lnTo>
                  <a:pt x="80924" y="429260"/>
                </a:lnTo>
                <a:lnTo>
                  <a:pt x="82600" y="430530"/>
                </a:lnTo>
                <a:lnTo>
                  <a:pt x="84150" y="431800"/>
                </a:lnTo>
                <a:lnTo>
                  <a:pt x="85826" y="433070"/>
                </a:lnTo>
                <a:lnTo>
                  <a:pt x="87375" y="434340"/>
                </a:lnTo>
                <a:lnTo>
                  <a:pt x="90741" y="435610"/>
                </a:lnTo>
                <a:lnTo>
                  <a:pt x="104203" y="445770"/>
                </a:lnTo>
                <a:lnTo>
                  <a:pt x="307149" y="445770"/>
                </a:lnTo>
                <a:lnTo>
                  <a:pt x="320611" y="435610"/>
                </a:lnTo>
                <a:lnTo>
                  <a:pt x="322287" y="435610"/>
                </a:lnTo>
                <a:lnTo>
                  <a:pt x="325513" y="433070"/>
                </a:lnTo>
                <a:lnTo>
                  <a:pt x="327202" y="431800"/>
                </a:lnTo>
                <a:lnTo>
                  <a:pt x="328752" y="430530"/>
                </a:lnTo>
                <a:lnTo>
                  <a:pt x="330428" y="429260"/>
                </a:lnTo>
                <a:lnTo>
                  <a:pt x="333514" y="426720"/>
                </a:lnTo>
                <a:lnTo>
                  <a:pt x="335191" y="425450"/>
                </a:lnTo>
                <a:close/>
              </a:path>
              <a:path w="411480" h="575309">
                <a:moveTo>
                  <a:pt x="376148" y="394970"/>
                </a:moveTo>
                <a:lnTo>
                  <a:pt x="35204" y="394970"/>
                </a:lnTo>
                <a:lnTo>
                  <a:pt x="36601" y="396240"/>
                </a:lnTo>
                <a:lnTo>
                  <a:pt x="38150" y="397510"/>
                </a:lnTo>
                <a:lnTo>
                  <a:pt x="40944" y="400050"/>
                </a:lnTo>
                <a:lnTo>
                  <a:pt x="42494" y="401320"/>
                </a:lnTo>
                <a:lnTo>
                  <a:pt x="43891" y="402590"/>
                </a:lnTo>
                <a:lnTo>
                  <a:pt x="45440" y="403860"/>
                </a:lnTo>
                <a:lnTo>
                  <a:pt x="48386" y="406400"/>
                </a:lnTo>
                <a:lnTo>
                  <a:pt x="49923" y="406400"/>
                </a:lnTo>
                <a:lnTo>
                  <a:pt x="54559" y="410210"/>
                </a:lnTo>
                <a:lnTo>
                  <a:pt x="55956" y="411480"/>
                </a:lnTo>
                <a:lnTo>
                  <a:pt x="59042" y="414020"/>
                </a:lnTo>
                <a:lnTo>
                  <a:pt x="62128" y="415290"/>
                </a:lnTo>
                <a:lnTo>
                  <a:pt x="71386" y="422910"/>
                </a:lnTo>
                <a:lnTo>
                  <a:pt x="73063" y="424180"/>
                </a:lnTo>
                <a:lnTo>
                  <a:pt x="74612" y="425450"/>
                </a:lnTo>
                <a:lnTo>
                  <a:pt x="336740" y="425450"/>
                </a:lnTo>
                <a:lnTo>
                  <a:pt x="339826" y="422910"/>
                </a:lnTo>
                <a:lnTo>
                  <a:pt x="341502" y="421640"/>
                </a:lnTo>
                <a:lnTo>
                  <a:pt x="349224" y="415290"/>
                </a:lnTo>
                <a:lnTo>
                  <a:pt x="352310" y="414020"/>
                </a:lnTo>
                <a:lnTo>
                  <a:pt x="353707" y="412750"/>
                </a:lnTo>
                <a:lnTo>
                  <a:pt x="359879" y="407670"/>
                </a:lnTo>
                <a:lnTo>
                  <a:pt x="362826" y="406400"/>
                </a:lnTo>
                <a:lnTo>
                  <a:pt x="364363" y="405130"/>
                </a:lnTo>
                <a:lnTo>
                  <a:pt x="368858" y="401320"/>
                </a:lnTo>
                <a:lnTo>
                  <a:pt x="370395" y="400050"/>
                </a:lnTo>
                <a:lnTo>
                  <a:pt x="373202" y="397510"/>
                </a:lnTo>
                <a:lnTo>
                  <a:pt x="376148" y="394970"/>
                </a:lnTo>
                <a:close/>
              </a:path>
              <a:path w="411480" h="575309">
                <a:moveTo>
                  <a:pt x="395363" y="375920"/>
                </a:moveTo>
                <a:lnTo>
                  <a:pt x="15989" y="375920"/>
                </a:lnTo>
                <a:lnTo>
                  <a:pt x="18503" y="379730"/>
                </a:lnTo>
                <a:lnTo>
                  <a:pt x="21450" y="383540"/>
                </a:lnTo>
                <a:lnTo>
                  <a:pt x="22580" y="384810"/>
                </a:lnTo>
                <a:lnTo>
                  <a:pt x="28460" y="389890"/>
                </a:lnTo>
                <a:lnTo>
                  <a:pt x="29870" y="391160"/>
                </a:lnTo>
                <a:lnTo>
                  <a:pt x="33794" y="394970"/>
                </a:lnTo>
                <a:lnTo>
                  <a:pt x="377418" y="394970"/>
                </a:lnTo>
                <a:lnTo>
                  <a:pt x="378815" y="393700"/>
                </a:lnTo>
                <a:lnTo>
                  <a:pt x="384136" y="388620"/>
                </a:lnTo>
                <a:lnTo>
                  <a:pt x="388772" y="384810"/>
                </a:lnTo>
                <a:lnTo>
                  <a:pt x="390880" y="382270"/>
                </a:lnTo>
                <a:lnTo>
                  <a:pt x="392836" y="379730"/>
                </a:lnTo>
                <a:lnTo>
                  <a:pt x="395363" y="375920"/>
                </a:lnTo>
                <a:close/>
              </a:path>
              <a:path w="411480" h="575309">
                <a:moveTo>
                  <a:pt x="400265" y="365760"/>
                </a:moveTo>
                <a:lnTo>
                  <a:pt x="11074" y="365760"/>
                </a:lnTo>
                <a:lnTo>
                  <a:pt x="11353" y="367030"/>
                </a:lnTo>
                <a:lnTo>
                  <a:pt x="11785" y="368300"/>
                </a:lnTo>
                <a:lnTo>
                  <a:pt x="12331" y="369570"/>
                </a:lnTo>
                <a:lnTo>
                  <a:pt x="12763" y="370840"/>
                </a:lnTo>
                <a:lnTo>
                  <a:pt x="13881" y="373380"/>
                </a:lnTo>
                <a:lnTo>
                  <a:pt x="15278" y="375920"/>
                </a:lnTo>
                <a:lnTo>
                  <a:pt x="396062" y="375920"/>
                </a:lnTo>
                <a:lnTo>
                  <a:pt x="396760" y="374650"/>
                </a:lnTo>
                <a:lnTo>
                  <a:pt x="397319" y="373380"/>
                </a:lnTo>
                <a:lnTo>
                  <a:pt x="398030" y="372110"/>
                </a:lnTo>
                <a:lnTo>
                  <a:pt x="398589" y="370840"/>
                </a:lnTo>
                <a:lnTo>
                  <a:pt x="400265" y="365760"/>
                </a:lnTo>
                <a:close/>
              </a:path>
              <a:path w="411480" h="575309">
                <a:moveTo>
                  <a:pt x="410362" y="306070"/>
                </a:moveTo>
                <a:lnTo>
                  <a:pt x="977" y="306070"/>
                </a:lnTo>
                <a:lnTo>
                  <a:pt x="139" y="309880"/>
                </a:lnTo>
                <a:lnTo>
                  <a:pt x="0" y="311150"/>
                </a:lnTo>
                <a:lnTo>
                  <a:pt x="0" y="314960"/>
                </a:lnTo>
                <a:lnTo>
                  <a:pt x="139" y="316230"/>
                </a:lnTo>
                <a:lnTo>
                  <a:pt x="419" y="317500"/>
                </a:lnTo>
                <a:lnTo>
                  <a:pt x="558" y="318770"/>
                </a:lnTo>
                <a:lnTo>
                  <a:pt x="1676" y="323850"/>
                </a:lnTo>
                <a:lnTo>
                  <a:pt x="2095" y="325120"/>
                </a:lnTo>
                <a:lnTo>
                  <a:pt x="2374" y="326390"/>
                </a:lnTo>
                <a:lnTo>
                  <a:pt x="2793" y="326390"/>
                </a:lnTo>
                <a:lnTo>
                  <a:pt x="3086" y="327660"/>
                </a:lnTo>
                <a:lnTo>
                  <a:pt x="3924" y="330200"/>
                </a:lnTo>
                <a:lnTo>
                  <a:pt x="4203" y="331470"/>
                </a:lnTo>
                <a:lnTo>
                  <a:pt x="4622" y="332740"/>
                </a:lnTo>
                <a:lnTo>
                  <a:pt x="4902" y="334010"/>
                </a:lnTo>
                <a:lnTo>
                  <a:pt x="5321" y="335280"/>
                </a:lnTo>
                <a:lnTo>
                  <a:pt x="5892" y="336550"/>
                </a:lnTo>
                <a:lnTo>
                  <a:pt x="7010" y="341630"/>
                </a:lnTo>
                <a:lnTo>
                  <a:pt x="7150" y="342900"/>
                </a:lnTo>
                <a:lnTo>
                  <a:pt x="7988" y="346710"/>
                </a:lnTo>
                <a:lnTo>
                  <a:pt x="8407" y="350520"/>
                </a:lnTo>
                <a:lnTo>
                  <a:pt x="8407" y="351790"/>
                </a:lnTo>
                <a:lnTo>
                  <a:pt x="9397" y="359410"/>
                </a:lnTo>
                <a:lnTo>
                  <a:pt x="9677" y="360680"/>
                </a:lnTo>
                <a:lnTo>
                  <a:pt x="9817" y="361950"/>
                </a:lnTo>
                <a:lnTo>
                  <a:pt x="10655" y="365760"/>
                </a:lnTo>
                <a:lnTo>
                  <a:pt x="400697" y="365760"/>
                </a:lnTo>
                <a:lnTo>
                  <a:pt x="401256" y="363220"/>
                </a:lnTo>
                <a:lnTo>
                  <a:pt x="401396" y="361950"/>
                </a:lnTo>
                <a:lnTo>
                  <a:pt x="401675" y="360680"/>
                </a:lnTo>
                <a:lnTo>
                  <a:pt x="401815" y="359410"/>
                </a:lnTo>
                <a:lnTo>
                  <a:pt x="402094" y="358140"/>
                </a:lnTo>
                <a:lnTo>
                  <a:pt x="402653" y="354330"/>
                </a:lnTo>
                <a:lnTo>
                  <a:pt x="402653" y="353060"/>
                </a:lnTo>
                <a:lnTo>
                  <a:pt x="403491" y="345440"/>
                </a:lnTo>
                <a:lnTo>
                  <a:pt x="403771" y="345440"/>
                </a:lnTo>
                <a:lnTo>
                  <a:pt x="404063" y="342900"/>
                </a:lnTo>
                <a:lnTo>
                  <a:pt x="405460" y="336550"/>
                </a:lnTo>
                <a:lnTo>
                  <a:pt x="406019" y="335280"/>
                </a:lnTo>
                <a:lnTo>
                  <a:pt x="406438" y="334010"/>
                </a:lnTo>
                <a:lnTo>
                  <a:pt x="406717" y="332740"/>
                </a:lnTo>
                <a:lnTo>
                  <a:pt x="407136" y="331470"/>
                </a:lnTo>
                <a:lnTo>
                  <a:pt x="407416" y="330200"/>
                </a:lnTo>
                <a:lnTo>
                  <a:pt x="407847" y="328930"/>
                </a:lnTo>
                <a:lnTo>
                  <a:pt x="408127" y="327660"/>
                </a:lnTo>
                <a:lnTo>
                  <a:pt x="408965" y="326390"/>
                </a:lnTo>
                <a:lnTo>
                  <a:pt x="409244" y="325120"/>
                </a:lnTo>
                <a:lnTo>
                  <a:pt x="409663" y="323850"/>
                </a:lnTo>
                <a:lnTo>
                  <a:pt x="410781" y="318770"/>
                </a:lnTo>
                <a:lnTo>
                  <a:pt x="410933" y="317500"/>
                </a:lnTo>
                <a:lnTo>
                  <a:pt x="411353" y="314960"/>
                </a:lnTo>
                <a:lnTo>
                  <a:pt x="411353" y="312420"/>
                </a:lnTo>
                <a:lnTo>
                  <a:pt x="410933" y="308610"/>
                </a:lnTo>
                <a:lnTo>
                  <a:pt x="410362" y="306070"/>
                </a:lnTo>
                <a:close/>
              </a:path>
              <a:path w="411480" h="575309">
                <a:moveTo>
                  <a:pt x="370674" y="275590"/>
                </a:moveTo>
                <a:lnTo>
                  <a:pt x="40665" y="275590"/>
                </a:lnTo>
                <a:lnTo>
                  <a:pt x="38277" y="276860"/>
                </a:lnTo>
                <a:lnTo>
                  <a:pt x="31559" y="280670"/>
                </a:lnTo>
                <a:lnTo>
                  <a:pt x="25247" y="284480"/>
                </a:lnTo>
                <a:lnTo>
                  <a:pt x="23279" y="285750"/>
                </a:lnTo>
                <a:lnTo>
                  <a:pt x="21310" y="285750"/>
                </a:lnTo>
                <a:lnTo>
                  <a:pt x="16128" y="289560"/>
                </a:lnTo>
                <a:lnTo>
                  <a:pt x="12903" y="292100"/>
                </a:lnTo>
                <a:lnTo>
                  <a:pt x="8966" y="294640"/>
                </a:lnTo>
                <a:lnTo>
                  <a:pt x="1396" y="306070"/>
                </a:lnTo>
                <a:lnTo>
                  <a:pt x="409956" y="306070"/>
                </a:lnTo>
                <a:lnTo>
                  <a:pt x="408825" y="303530"/>
                </a:lnTo>
                <a:lnTo>
                  <a:pt x="407416" y="300990"/>
                </a:lnTo>
                <a:lnTo>
                  <a:pt x="405739" y="298450"/>
                </a:lnTo>
                <a:lnTo>
                  <a:pt x="404622" y="297180"/>
                </a:lnTo>
                <a:lnTo>
                  <a:pt x="403631" y="295910"/>
                </a:lnTo>
                <a:lnTo>
                  <a:pt x="402374" y="294640"/>
                </a:lnTo>
                <a:lnTo>
                  <a:pt x="399846" y="293370"/>
                </a:lnTo>
                <a:lnTo>
                  <a:pt x="396900" y="290830"/>
                </a:lnTo>
                <a:lnTo>
                  <a:pt x="391858" y="287020"/>
                </a:lnTo>
                <a:lnTo>
                  <a:pt x="386105" y="284480"/>
                </a:lnTo>
                <a:lnTo>
                  <a:pt x="379793" y="280670"/>
                </a:lnTo>
                <a:lnTo>
                  <a:pt x="373062" y="276860"/>
                </a:lnTo>
                <a:lnTo>
                  <a:pt x="370674" y="275590"/>
                </a:lnTo>
                <a:close/>
              </a:path>
              <a:path w="411480" h="575309">
                <a:moveTo>
                  <a:pt x="327901" y="255270"/>
                </a:moveTo>
                <a:lnTo>
                  <a:pt x="83451" y="255270"/>
                </a:lnTo>
                <a:lnTo>
                  <a:pt x="74472" y="260350"/>
                </a:lnTo>
                <a:lnTo>
                  <a:pt x="67322" y="264160"/>
                </a:lnTo>
                <a:lnTo>
                  <a:pt x="62547" y="265430"/>
                </a:lnTo>
                <a:lnTo>
                  <a:pt x="60020" y="266700"/>
                </a:lnTo>
                <a:lnTo>
                  <a:pt x="57632" y="267970"/>
                </a:lnTo>
                <a:lnTo>
                  <a:pt x="55117" y="269240"/>
                </a:lnTo>
                <a:lnTo>
                  <a:pt x="52730" y="270510"/>
                </a:lnTo>
                <a:lnTo>
                  <a:pt x="50203" y="271780"/>
                </a:lnTo>
                <a:lnTo>
                  <a:pt x="43052" y="275590"/>
                </a:lnTo>
                <a:lnTo>
                  <a:pt x="368287" y="275590"/>
                </a:lnTo>
                <a:lnTo>
                  <a:pt x="361137" y="271780"/>
                </a:lnTo>
                <a:lnTo>
                  <a:pt x="358622" y="270510"/>
                </a:lnTo>
                <a:lnTo>
                  <a:pt x="356234" y="269240"/>
                </a:lnTo>
                <a:lnTo>
                  <a:pt x="353707" y="267970"/>
                </a:lnTo>
                <a:lnTo>
                  <a:pt x="351320" y="266700"/>
                </a:lnTo>
                <a:lnTo>
                  <a:pt x="348805" y="265430"/>
                </a:lnTo>
                <a:lnTo>
                  <a:pt x="344030" y="264160"/>
                </a:lnTo>
                <a:lnTo>
                  <a:pt x="336880" y="260350"/>
                </a:lnTo>
                <a:lnTo>
                  <a:pt x="334632" y="259080"/>
                </a:lnTo>
                <a:lnTo>
                  <a:pt x="332244" y="257810"/>
                </a:lnTo>
                <a:lnTo>
                  <a:pt x="330149" y="256540"/>
                </a:lnTo>
                <a:lnTo>
                  <a:pt x="327901" y="255270"/>
                </a:lnTo>
                <a:close/>
              </a:path>
              <a:path w="411480" h="575309">
                <a:moveTo>
                  <a:pt x="282041" y="215900"/>
                </a:moveTo>
                <a:lnTo>
                  <a:pt x="129311" y="215900"/>
                </a:lnTo>
                <a:lnTo>
                  <a:pt x="128739" y="217170"/>
                </a:lnTo>
                <a:lnTo>
                  <a:pt x="127342" y="219710"/>
                </a:lnTo>
                <a:lnTo>
                  <a:pt x="126504" y="220980"/>
                </a:lnTo>
                <a:lnTo>
                  <a:pt x="125806" y="222250"/>
                </a:lnTo>
                <a:lnTo>
                  <a:pt x="124955" y="223520"/>
                </a:lnTo>
                <a:lnTo>
                  <a:pt x="124256" y="224790"/>
                </a:lnTo>
                <a:lnTo>
                  <a:pt x="123278" y="224790"/>
                </a:lnTo>
                <a:lnTo>
                  <a:pt x="121589" y="227330"/>
                </a:lnTo>
                <a:lnTo>
                  <a:pt x="119633" y="229870"/>
                </a:lnTo>
                <a:lnTo>
                  <a:pt x="118503" y="231140"/>
                </a:lnTo>
                <a:lnTo>
                  <a:pt x="117525" y="232410"/>
                </a:lnTo>
                <a:lnTo>
                  <a:pt x="114020" y="234950"/>
                </a:lnTo>
                <a:lnTo>
                  <a:pt x="110096" y="238760"/>
                </a:lnTo>
                <a:lnTo>
                  <a:pt x="107149" y="241300"/>
                </a:lnTo>
                <a:lnTo>
                  <a:pt x="105740" y="242570"/>
                </a:lnTo>
                <a:lnTo>
                  <a:pt x="104203" y="243840"/>
                </a:lnTo>
                <a:lnTo>
                  <a:pt x="100837" y="245110"/>
                </a:lnTo>
                <a:lnTo>
                  <a:pt x="99148" y="246380"/>
                </a:lnTo>
                <a:lnTo>
                  <a:pt x="93687" y="250190"/>
                </a:lnTo>
                <a:lnTo>
                  <a:pt x="89763" y="252730"/>
                </a:lnTo>
                <a:lnTo>
                  <a:pt x="85547" y="255270"/>
                </a:lnTo>
                <a:lnTo>
                  <a:pt x="325805" y="255270"/>
                </a:lnTo>
                <a:lnTo>
                  <a:pt x="321589" y="252730"/>
                </a:lnTo>
                <a:lnTo>
                  <a:pt x="317665" y="250190"/>
                </a:lnTo>
                <a:lnTo>
                  <a:pt x="312191" y="246380"/>
                </a:lnTo>
                <a:lnTo>
                  <a:pt x="310502" y="245110"/>
                </a:lnTo>
                <a:lnTo>
                  <a:pt x="307149" y="243840"/>
                </a:lnTo>
                <a:lnTo>
                  <a:pt x="304063" y="241300"/>
                </a:lnTo>
                <a:lnTo>
                  <a:pt x="299847" y="237490"/>
                </a:lnTo>
                <a:lnTo>
                  <a:pt x="297319" y="234950"/>
                </a:lnTo>
                <a:lnTo>
                  <a:pt x="293827" y="232410"/>
                </a:lnTo>
                <a:lnTo>
                  <a:pt x="292836" y="231140"/>
                </a:lnTo>
                <a:lnTo>
                  <a:pt x="291719" y="229870"/>
                </a:lnTo>
                <a:lnTo>
                  <a:pt x="289750" y="227330"/>
                </a:lnTo>
                <a:lnTo>
                  <a:pt x="288912" y="226060"/>
                </a:lnTo>
                <a:lnTo>
                  <a:pt x="287934" y="224790"/>
                </a:lnTo>
                <a:lnTo>
                  <a:pt x="286245" y="223520"/>
                </a:lnTo>
                <a:lnTo>
                  <a:pt x="285546" y="222250"/>
                </a:lnTo>
                <a:lnTo>
                  <a:pt x="284708" y="220980"/>
                </a:lnTo>
                <a:lnTo>
                  <a:pt x="282600" y="217170"/>
                </a:lnTo>
                <a:lnTo>
                  <a:pt x="282041" y="215900"/>
                </a:lnTo>
                <a:close/>
              </a:path>
              <a:path w="411480" h="575309">
                <a:moveTo>
                  <a:pt x="276986" y="205740"/>
                </a:moveTo>
                <a:lnTo>
                  <a:pt x="134353" y="205740"/>
                </a:lnTo>
                <a:lnTo>
                  <a:pt x="133934" y="207010"/>
                </a:lnTo>
                <a:lnTo>
                  <a:pt x="130009" y="215900"/>
                </a:lnTo>
                <a:lnTo>
                  <a:pt x="281343" y="215900"/>
                </a:lnTo>
                <a:lnTo>
                  <a:pt x="280784" y="214630"/>
                </a:lnTo>
                <a:lnTo>
                  <a:pt x="280073" y="213360"/>
                </a:lnTo>
                <a:lnTo>
                  <a:pt x="278955" y="210820"/>
                </a:lnTo>
                <a:lnTo>
                  <a:pt x="278536" y="209550"/>
                </a:lnTo>
                <a:lnTo>
                  <a:pt x="277418" y="207010"/>
                </a:lnTo>
                <a:lnTo>
                  <a:pt x="276986" y="205740"/>
                </a:lnTo>
                <a:close/>
              </a:path>
              <a:path w="411480" h="575309">
                <a:moveTo>
                  <a:pt x="264782" y="175260"/>
                </a:moveTo>
                <a:lnTo>
                  <a:pt x="146557" y="175260"/>
                </a:lnTo>
                <a:lnTo>
                  <a:pt x="145999" y="176530"/>
                </a:lnTo>
                <a:lnTo>
                  <a:pt x="145580" y="177800"/>
                </a:lnTo>
                <a:lnTo>
                  <a:pt x="145021" y="179070"/>
                </a:lnTo>
                <a:lnTo>
                  <a:pt x="144602" y="180340"/>
                </a:lnTo>
                <a:lnTo>
                  <a:pt x="144030" y="181610"/>
                </a:lnTo>
                <a:lnTo>
                  <a:pt x="143611" y="182880"/>
                </a:lnTo>
                <a:lnTo>
                  <a:pt x="143052" y="184150"/>
                </a:lnTo>
                <a:lnTo>
                  <a:pt x="142633" y="185420"/>
                </a:lnTo>
                <a:lnTo>
                  <a:pt x="141782" y="186690"/>
                </a:lnTo>
                <a:lnTo>
                  <a:pt x="139268" y="194310"/>
                </a:lnTo>
                <a:lnTo>
                  <a:pt x="138429" y="195580"/>
                </a:lnTo>
                <a:lnTo>
                  <a:pt x="137159" y="199390"/>
                </a:lnTo>
                <a:lnTo>
                  <a:pt x="136601" y="200660"/>
                </a:lnTo>
                <a:lnTo>
                  <a:pt x="134912" y="205740"/>
                </a:lnTo>
                <a:lnTo>
                  <a:pt x="276428" y="205740"/>
                </a:lnTo>
                <a:lnTo>
                  <a:pt x="275170" y="201930"/>
                </a:lnTo>
                <a:lnTo>
                  <a:pt x="274599" y="200660"/>
                </a:lnTo>
                <a:lnTo>
                  <a:pt x="272923" y="195580"/>
                </a:lnTo>
                <a:lnTo>
                  <a:pt x="272084" y="194310"/>
                </a:lnTo>
                <a:lnTo>
                  <a:pt x="269557" y="186690"/>
                </a:lnTo>
                <a:lnTo>
                  <a:pt x="268719" y="185420"/>
                </a:lnTo>
                <a:lnTo>
                  <a:pt x="268160" y="184150"/>
                </a:lnTo>
                <a:lnTo>
                  <a:pt x="267309" y="181610"/>
                </a:lnTo>
                <a:lnTo>
                  <a:pt x="266750" y="180340"/>
                </a:lnTo>
                <a:lnTo>
                  <a:pt x="266331" y="179070"/>
                </a:lnTo>
                <a:lnTo>
                  <a:pt x="265214" y="176530"/>
                </a:lnTo>
                <a:lnTo>
                  <a:pt x="264782" y="175260"/>
                </a:lnTo>
                <a:close/>
              </a:path>
              <a:path w="411480" h="575309">
                <a:moveTo>
                  <a:pt x="259460" y="165100"/>
                </a:moveTo>
                <a:lnTo>
                  <a:pt x="151891" y="165100"/>
                </a:lnTo>
                <a:lnTo>
                  <a:pt x="151193" y="166370"/>
                </a:lnTo>
                <a:lnTo>
                  <a:pt x="150063" y="168910"/>
                </a:lnTo>
                <a:lnTo>
                  <a:pt x="149364" y="170180"/>
                </a:lnTo>
                <a:lnTo>
                  <a:pt x="147116" y="175260"/>
                </a:lnTo>
                <a:lnTo>
                  <a:pt x="264223" y="175260"/>
                </a:lnTo>
                <a:lnTo>
                  <a:pt x="262547" y="171450"/>
                </a:lnTo>
                <a:lnTo>
                  <a:pt x="261835" y="170180"/>
                </a:lnTo>
                <a:lnTo>
                  <a:pt x="260718" y="167640"/>
                </a:lnTo>
                <a:lnTo>
                  <a:pt x="260019" y="166370"/>
                </a:lnTo>
                <a:lnTo>
                  <a:pt x="259460" y="165100"/>
                </a:lnTo>
                <a:close/>
              </a:path>
              <a:path w="411480" h="575309">
                <a:moveTo>
                  <a:pt x="254266" y="156210"/>
                </a:moveTo>
                <a:lnTo>
                  <a:pt x="157073" y="156210"/>
                </a:lnTo>
                <a:lnTo>
                  <a:pt x="155676" y="158750"/>
                </a:lnTo>
                <a:lnTo>
                  <a:pt x="155117" y="160020"/>
                </a:lnTo>
                <a:lnTo>
                  <a:pt x="153708" y="162560"/>
                </a:lnTo>
                <a:lnTo>
                  <a:pt x="153149" y="163830"/>
                </a:lnTo>
                <a:lnTo>
                  <a:pt x="152450" y="165100"/>
                </a:lnTo>
                <a:lnTo>
                  <a:pt x="258762" y="165100"/>
                </a:lnTo>
                <a:lnTo>
                  <a:pt x="258190" y="163830"/>
                </a:lnTo>
                <a:lnTo>
                  <a:pt x="257492" y="162560"/>
                </a:lnTo>
                <a:lnTo>
                  <a:pt x="256933" y="161290"/>
                </a:lnTo>
                <a:lnTo>
                  <a:pt x="256235" y="160020"/>
                </a:lnTo>
                <a:lnTo>
                  <a:pt x="255676" y="158750"/>
                </a:lnTo>
                <a:lnTo>
                  <a:pt x="254266" y="156210"/>
                </a:lnTo>
                <a:close/>
              </a:path>
              <a:path w="411480" h="575309">
                <a:moveTo>
                  <a:pt x="248246" y="144780"/>
                </a:moveTo>
                <a:lnTo>
                  <a:pt x="163106" y="144780"/>
                </a:lnTo>
                <a:lnTo>
                  <a:pt x="161429" y="148590"/>
                </a:lnTo>
                <a:lnTo>
                  <a:pt x="160731" y="149860"/>
                </a:lnTo>
                <a:lnTo>
                  <a:pt x="159600" y="152400"/>
                </a:lnTo>
                <a:lnTo>
                  <a:pt x="158902" y="153670"/>
                </a:lnTo>
                <a:lnTo>
                  <a:pt x="158343" y="154940"/>
                </a:lnTo>
                <a:lnTo>
                  <a:pt x="157632" y="156210"/>
                </a:lnTo>
                <a:lnTo>
                  <a:pt x="253707" y="156210"/>
                </a:lnTo>
                <a:lnTo>
                  <a:pt x="253009" y="154940"/>
                </a:lnTo>
                <a:lnTo>
                  <a:pt x="252450" y="153670"/>
                </a:lnTo>
                <a:lnTo>
                  <a:pt x="251752" y="152400"/>
                </a:lnTo>
                <a:lnTo>
                  <a:pt x="251180" y="151130"/>
                </a:lnTo>
                <a:lnTo>
                  <a:pt x="250482" y="149860"/>
                </a:lnTo>
                <a:lnTo>
                  <a:pt x="248246" y="144780"/>
                </a:lnTo>
                <a:close/>
              </a:path>
              <a:path w="411480" h="575309">
                <a:moveTo>
                  <a:pt x="239267" y="115570"/>
                </a:moveTo>
                <a:lnTo>
                  <a:pt x="172084" y="115570"/>
                </a:lnTo>
                <a:lnTo>
                  <a:pt x="171805" y="116840"/>
                </a:lnTo>
                <a:lnTo>
                  <a:pt x="171665" y="118110"/>
                </a:lnTo>
                <a:lnTo>
                  <a:pt x="171094" y="120650"/>
                </a:lnTo>
                <a:lnTo>
                  <a:pt x="170967" y="121920"/>
                </a:lnTo>
                <a:lnTo>
                  <a:pt x="170675" y="123190"/>
                </a:lnTo>
                <a:lnTo>
                  <a:pt x="170535" y="124460"/>
                </a:lnTo>
                <a:lnTo>
                  <a:pt x="169417" y="128270"/>
                </a:lnTo>
                <a:lnTo>
                  <a:pt x="169138" y="129540"/>
                </a:lnTo>
                <a:lnTo>
                  <a:pt x="168719" y="130810"/>
                </a:lnTo>
                <a:lnTo>
                  <a:pt x="168147" y="133350"/>
                </a:lnTo>
                <a:lnTo>
                  <a:pt x="167322" y="135890"/>
                </a:lnTo>
                <a:lnTo>
                  <a:pt x="166471" y="137160"/>
                </a:lnTo>
                <a:lnTo>
                  <a:pt x="165214" y="140970"/>
                </a:lnTo>
                <a:lnTo>
                  <a:pt x="164096" y="143510"/>
                </a:lnTo>
                <a:lnTo>
                  <a:pt x="163664" y="144780"/>
                </a:lnTo>
                <a:lnTo>
                  <a:pt x="247675" y="144780"/>
                </a:lnTo>
                <a:lnTo>
                  <a:pt x="247116" y="143510"/>
                </a:lnTo>
                <a:lnTo>
                  <a:pt x="246697" y="142240"/>
                </a:lnTo>
                <a:lnTo>
                  <a:pt x="246138" y="140970"/>
                </a:lnTo>
                <a:lnTo>
                  <a:pt x="245300" y="138430"/>
                </a:lnTo>
                <a:lnTo>
                  <a:pt x="244728" y="137160"/>
                </a:lnTo>
                <a:lnTo>
                  <a:pt x="244309" y="135890"/>
                </a:lnTo>
                <a:lnTo>
                  <a:pt x="244030" y="135890"/>
                </a:lnTo>
                <a:lnTo>
                  <a:pt x="243192" y="133350"/>
                </a:lnTo>
                <a:lnTo>
                  <a:pt x="242912" y="132080"/>
                </a:lnTo>
                <a:lnTo>
                  <a:pt x="242493" y="130810"/>
                </a:lnTo>
                <a:lnTo>
                  <a:pt x="241084" y="124460"/>
                </a:lnTo>
                <a:lnTo>
                  <a:pt x="240804" y="124460"/>
                </a:lnTo>
                <a:lnTo>
                  <a:pt x="240664" y="123190"/>
                </a:lnTo>
                <a:lnTo>
                  <a:pt x="240106" y="120650"/>
                </a:lnTo>
                <a:lnTo>
                  <a:pt x="239966" y="119380"/>
                </a:lnTo>
                <a:lnTo>
                  <a:pt x="239687" y="118110"/>
                </a:lnTo>
                <a:lnTo>
                  <a:pt x="239547" y="116840"/>
                </a:lnTo>
                <a:lnTo>
                  <a:pt x="239267" y="115570"/>
                </a:lnTo>
                <a:close/>
              </a:path>
              <a:path w="411480" h="575309">
                <a:moveTo>
                  <a:pt x="229869" y="85090"/>
                </a:moveTo>
                <a:lnTo>
                  <a:pt x="181343" y="85090"/>
                </a:lnTo>
                <a:lnTo>
                  <a:pt x="180924" y="86360"/>
                </a:lnTo>
                <a:lnTo>
                  <a:pt x="179793" y="88900"/>
                </a:lnTo>
                <a:lnTo>
                  <a:pt x="179374" y="90170"/>
                </a:lnTo>
                <a:lnTo>
                  <a:pt x="178815" y="91440"/>
                </a:lnTo>
                <a:lnTo>
                  <a:pt x="177977" y="93980"/>
                </a:lnTo>
                <a:lnTo>
                  <a:pt x="177139" y="95250"/>
                </a:lnTo>
                <a:lnTo>
                  <a:pt x="176288" y="97790"/>
                </a:lnTo>
                <a:lnTo>
                  <a:pt x="176009" y="99060"/>
                </a:lnTo>
                <a:lnTo>
                  <a:pt x="175590" y="100330"/>
                </a:lnTo>
                <a:lnTo>
                  <a:pt x="175031" y="102870"/>
                </a:lnTo>
                <a:lnTo>
                  <a:pt x="173761" y="106680"/>
                </a:lnTo>
                <a:lnTo>
                  <a:pt x="173621" y="107950"/>
                </a:lnTo>
                <a:lnTo>
                  <a:pt x="173062" y="110490"/>
                </a:lnTo>
                <a:lnTo>
                  <a:pt x="172923" y="111760"/>
                </a:lnTo>
                <a:lnTo>
                  <a:pt x="172643" y="113030"/>
                </a:lnTo>
                <a:lnTo>
                  <a:pt x="172504" y="114300"/>
                </a:lnTo>
                <a:lnTo>
                  <a:pt x="172224" y="115570"/>
                </a:lnTo>
                <a:lnTo>
                  <a:pt x="239115" y="115570"/>
                </a:lnTo>
                <a:lnTo>
                  <a:pt x="238836" y="114300"/>
                </a:lnTo>
                <a:lnTo>
                  <a:pt x="238709" y="113030"/>
                </a:lnTo>
                <a:lnTo>
                  <a:pt x="238417" y="111760"/>
                </a:lnTo>
                <a:lnTo>
                  <a:pt x="238277" y="110490"/>
                </a:lnTo>
                <a:lnTo>
                  <a:pt x="237439" y="106680"/>
                </a:lnTo>
                <a:lnTo>
                  <a:pt x="237299" y="105410"/>
                </a:lnTo>
                <a:lnTo>
                  <a:pt x="236740" y="104140"/>
                </a:lnTo>
                <a:lnTo>
                  <a:pt x="236321" y="102870"/>
                </a:lnTo>
                <a:lnTo>
                  <a:pt x="235762" y="100330"/>
                </a:lnTo>
                <a:lnTo>
                  <a:pt x="235343" y="99060"/>
                </a:lnTo>
                <a:lnTo>
                  <a:pt x="235064" y="97790"/>
                </a:lnTo>
                <a:lnTo>
                  <a:pt x="234213" y="95250"/>
                </a:lnTo>
                <a:lnTo>
                  <a:pt x="233375" y="93980"/>
                </a:lnTo>
                <a:lnTo>
                  <a:pt x="232524" y="91440"/>
                </a:lnTo>
                <a:lnTo>
                  <a:pt x="231965" y="90170"/>
                </a:lnTo>
                <a:lnTo>
                  <a:pt x="231546" y="88900"/>
                </a:lnTo>
                <a:lnTo>
                  <a:pt x="229869" y="85090"/>
                </a:lnTo>
                <a:close/>
              </a:path>
              <a:path w="411480" h="575309">
                <a:moveTo>
                  <a:pt x="224675" y="74930"/>
                </a:moveTo>
                <a:lnTo>
                  <a:pt x="186677" y="74930"/>
                </a:lnTo>
                <a:lnTo>
                  <a:pt x="186105" y="76200"/>
                </a:lnTo>
                <a:lnTo>
                  <a:pt x="185407" y="77470"/>
                </a:lnTo>
                <a:lnTo>
                  <a:pt x="183730" y="81280"/>
                </a:lnTo>
                <a:lnTo>
                  <a:pt x="183019" y="82550"/>
                </a:lnTo>
                <a:lnTo>
                  <a:pt x="181902" y="85090"/>
                </a:lnTo>
                <a:lnTo>
                  <a:pt x="229298" y="85090"/>
                </a:lnTo>
                <a:lnTo>
                  <a:pt x="225933" y="77470"/>
                </a:lnTo>
                <a:lnTo>
                  <a:pt x="225234" y="76200"/>
                </a:lnTo>
                <a:lnTo>
                  <a:pt x="224675" y="74930"/>
                </a:lnTo>
                <a:close/>
              </a:path>
              <a:path w="411480" h="575309">
                <a:moveTo>
                  <a:pt x="211213" y="45720"/>
                </a:moveTo>
                <a:lnTo>
                  <a:pt x="200139" y="45720"/>
                </a:lnTo>
                <a:lnTo>
                  <a:pt x="199859" y="46990"/>
                </a:lnTo>
                <a:lnTo>
                  <a:pt x="197332" y="54610"/>
                </a:lnTo>
                <a:lnTo>
                  <a:pt x="196761" y="54610"/>
                </a:lnTo>
                <a:lnTo>
                  <a:pt x="195935" y="57150"/>
                </a:lnTo>
                <a:lnTo>
                  <a:pt x="193687" y="62230"/>
                </a:lnTo>
                <a:lnTo>
                  <a:pt x="193268" y="63500"/>
                </a:lnTo>
                <a:lnTo>
                  <a:pt x="192557" y="64770"/>
                </a:lnTo>
                <a:lnTo>
                  <a:pt x="191439" y="66040"/>
                </a:lnTo>
                <a:lnTo>
                  <a:pt x="189750" y="69850"/>
                </a:lnTo>
                <a:lnTo>
                  <a:pt x="189052" y="71120"/>
                </a:lnTo>
                <a:lnTo>
                  <a:pt x="187934" y="73660"/>
                </a:lnTo>
                <a:lnTo>
                  <a:pt x="187223" y="74930"/>
                </a:lnTo>
                <a:lnTo>
                  <a:pt x="224116" y="74930"/>
                </a:lnTo>
                <a:lnTo>
                  <a:pt x="223418" y="73660"/>
                </a:lnTo>
                <a:lnTo>
                  <a:pt x="222288" y="71120"/>
                </a:lnTo>
                <a:lnTo>
                  <a:pt x="221589" y="69850"/>
                </a:lnTo>
                <a:lnTo>
                  <a:pt x="219913" y="66040"/>
                </a:lnTo>
                <a:lnTo>
                  <a:pt x="219214" y="64770"/>
                </a:lnTo>
                <a:lnTo>
                  <a:pt x="218643" y="64770"/>
                </a:lnTo>
                <a:lnTo>
                  <a:pt x="216966" y="60960"/>
                </a:lnTo>
                <a:lnTo>
                  <a:pt x="216547" y="59690"/>
                </a:lnTo>
                <a:lnTo>
                  <a:pt x="215417" y="57150"/>
                </a:lnTo>
                <a:lnTo>
                  <a:pt x="214998" y="55880"/>
                </a:lnTo>
                <a:lnTo>
                  <a:pt x="214439" y="54610"/>
                </a:lnTo>
                <a:lnTo>
                  <a:pt x="213601" y="53340"/>
                </a:lnTo>
                <a:lnTo>
                  <a:pt x="211493" y="46990"/>
                </a:lnTo>
                <a:lnTo>
                  <a:pt x="211213" y="45720"/>
                </a:lnTo>
                <a:close/>
              </a:path>
              <a:path w="411480" h="575309">
                <a:moveTo>
                  <a:pt x="208546" y="35560"/>
                </a:moveTo>
                <a:lnTo>
                  <a:pt x="202806" y="35560"/>
                </a:lnTo>
                <a:lnTo>
                  <a:pt x="200558" y="45720"/>
                </a:lnTo>
                <a:lnTo>
                  <a:pt x="210794" y="45720"/>
                </a:lnTo>
                <a:lnTo>
                  <a:pt x="210223" y="43180"/>
                </a:lnTo>
                <a:lnTo>
                  <a:pt x="209816" y="41910"/>
                </a:lnTo>
                <a:lnTo>
                  <a:pt x="209245" y="39370"/>
                </a:lnTo>
                <a:lnTo>
                  <a:pt x="209105" y="38100"/>
                </a:lnTo>
                <a:lnTo>
                  <a:pt x="208546" y="35560"/>
                </a:lnTo>
                <a:close/>
              </a:path>
              <a:path w="411480" h="575309">
                <a:moveTo>
                  <a:pt x="206298" y="15240"/>
                </a:moveTo>
                <a:lnTo>
                  <a:pt x="205041" y="15240"/>
                </a:lnTo>
                <a:lnTo>
                  <a:pt x="205041" y="16510"/>
                </a:lnTo>
                <a:lnTo>
                  <a:pt x="204901" y="17780"/>
                </a:lnTo>
                <a:lnTo>
                  <a:pt x="204901" y="19050"/>
                </a:lnTo>
                <a:lnTo>
                  <a:pt x="204762" y="20320"/>
                </a:lnTo>
                <a:lnTo>
                  <a:pt x="204762" y="21590"/>
                </a:lnTo>
                <a:lnTo>
                  <a:pt x="204203" y="25400"/>
                </a:lnTo>
                <a:lnTo>
                  <a:pt x="204203" y="26670"/>
                </a:lnTo>
                <a:lnTo>
                  <a:pt x="203923" y="29210"/>
                </a:lnTo>
                <a:lnTo>
                  <a:pt x="203631" y="30480"/>
                </a:lnTo>
                <a:lnTo>
                  <a:pt x="203225" y="34290"/>
                </a:lnTo>
                <a:lnTo>
                  <a:pt x="202933" y="35560"/>
                </a:lnTo>
                <a:lnTo>
                  <a:pt x="208406" y="35560"/>
                </a:lnTo>
                <a:lnTo>
                  <a:pt x="208127" y="34290"/>
                </a:lnTo>
                <a:lnTo>
                  <a:pt x="207848" y="31750"/>
                </a:lnTo>
                <a:lnTo>
                  <a:pt x="207568" y="30480"/>
                </a:lnTo>
                <a:lnTo>
                  <a:pt x="206870" y="25400"/>
                </a:lnTo>
                <a:lnTo>
                  <a:pt x="206870" y="24130"/>
                </a:lnTo>
                <a:lnTo>
                  <a:pt x="206578" y="21590"/>
                </a:lnTo>
                <a:lnTo>
                  <a:pt x="206451" y="17780"/>
                </a:lnTo>
                <a:lnTo>
                  <a:pt x="206298" y="16510"/>
                </a:lnTo>
                <a:lnTo>
                  <a:pt x="206298" y="15240"/>
                </a:lnTo>
                <a:close/>
              </a:path>
              <a:path w="411480" h="575309">
                <a:moveTo>
                  <a:pt x="205739" y="0"/>
                </a:moveTo>
                <a:lnTo>
                  <a:pt x="205600" y="0"/>
                </a:lnTo>
                <a:lnTo>
                  <a:pt x="205460" y="1270"/>
                </a:lnTo>
                <a:lnTo>
                  <a:pt x="205460" y="6350"/>
                </a:lnTo>
                <a:lnTo>
                  <a:pt x="205320" y="7620"/>
                </a:lnTo>
                <a:lnTo>
                  <a:pt x="205320" y="11430"/>
                </a:lnTo>
                <a:lnTo>
                  <a:pt x="205181" y="12700"/>
                </a:lnTo>
                <a:lnTo>
                  <a:pt x="205181" y="15240"/>
                </a:lnTo>
                <a:lnTo>
                  <a:pt x="206171" y="15240"/>
                </a:lnTo>
                <a:lnTo>
                  <a:pt x="206171" y="13970"/>
                </a:lnTo>
                <a:lnTo>
                  <a:pt x="206019" y="12700"/>
                </a:lnTo>
                <a:lnTo>
                  <a:pt x="206019" y="8890"/>
                </a:lnTo>
                <a:lnTo>
                  <a:pt x="205879" y="7620"/>
                </a:lnTo>
                <a:lnTo>
                  <a:pt x="205879" y="2540"/>
                </a:lnTo>
                <a:lnTo>
                  <a:pt x="205739" y="1270"/>
                </a:lnTo>
                <a:lnTo>
                  <a:pt x="20573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41786" y="8830788"/>
            <a:ext cx="411480" cy="575945"/>
          </a:xfrm>
          <a:custGeom>
            <a:avLst/>
            <a:gdLst/>
            <a:ahLst/>
            <a:cxnLst/>
            <a:rect l="l" t="t" r="r" b="b"/>
            <a:pathLst>
              <a:path w="411480" h="575945">
                <a:moveTo>
                  <a:pt x="205460" y="575881"/>
                </a:moveTo>
                <a:lnTo>
                  <a:pt x="205460" y="575881"/>
                </a:lnTo>
                <a:lnTo>
                  <a:pt x="205460" y="570242"/>
                </a:lnTo>
                <a:lnTo>
                  <a:pt x="205320" y="569163"/>
                </a:lnTo>
                <a:lnTo>
                  <a:pt x="205320" y="567956"/>
                </a:lnTo>
                <a:lnTo>
                  <a:pt x="205320" y="566877"/>
                </a:lnTo>
                <a:lnTo>
                  <a:pt x="205320" y="565670"/>
                </a:lnTo>
                <a:lnTo>
                  <a:pt x="205181" y="564591"/>
                </a:lnTo>
                <a:lnTo>
                  <a:pt x="205181" y="563511"/>
                </a:lnTo>
                <a:lnTo>
                  <a:pt x="205041" y="562317"/>
                </a:lnTo>
                <a:lnTo>
                  <a:pt x="205041" y="561238"/>
                </a:lnTo>
                <a:lnTo>
                  <a:pt x="204901" y="560158"/>
                </a:lnTo>
                <a:lnTo>
                  <a:pt x="204901" y="558952"/>
                </a:lnTo>
                <a:lnTo>
                  <a:pt x="204762" y="557872"/>
                </a:lnTo>
                <a:lnTo>
                  <a:pt x="204762" y="556666"/>
                </a:lnTo>
                <a:lnTo>
                  <a:pt x="204622" y="555586"/>
                </a:lnTo>
                <a:lnTo>
                  <a:pt x="204482" y="554507"/>
                </a:lnTo>
                <a:lnTo>
                  <a:pt x="204342" y="553313"/>
                </a:lnTo>
                <a:lnTo>
                  <a:pt x="204342" y="552234"/>
                </a:lnTo>
                <a:lnTo>
                  <a:pt x="204203" y="551027"/>
                </a:lnTo>
                <a:lnTo>
                  <a:pt x="203923" y="549948"/>
                </a:lnTo>
                <a:lnTo>
                  <a:pt x="203784" y="548868"/>
                </a:lnTo>
                <a:lnTo>
                  <a:pt x="203631" y="547662"/>
                </a:lnTo>
                <a:lnTo>
                  <a:pt x="203504" y="546582"/>
                </a:lnTo>
                <a:lnTo>
                  <a:pt x="203225" y="545503"/>
                </a:lnTo>
                <a:lnTo>
                  <a:pt x="203085" y="544309"/>
                </a:lnTo>
                <a:lnTo>
                  <a:pt x="202806" y="543229"/>
                </a:lnTo>
                <a:lnTo>
                  <a:pt x="202514" y="542023"/>
                </a:lnTo>
                <a:lnTo>
                  <a:pt x="202374" y="540943"/>
                </a:lnTo>
                <a:lnTo>
                  <a:pt x="202095" y="539851"/>
                </a:lnTo>
                <a:lnTo>
                  <a:pt x="201815" y="538657"/>
                </a:lnTo>
                <a:lnTo>
                  <a:pt x="201396" y="537565"/>
                </a:lnTo>
                <a:lnTo>
                  <a:pt x="201117" y="536384"/>
                </a:lnTo>
                <a:lnTo>
                  <a:pt x="200698" y="535292"/>
                </a:lnTo>
                <a:lnTo>
                  <a:pt x="198589" y="529640"/>
                </a:lnTo>
                <a:lnTo>
                  <a:pt x="198170" y="528561"/>
                </a:lnTo>
                <a:lnTo>
                  <a:pt x="197611" y="527367"/>
                </a:lnTo>
                <a:lnTo>
                  <a:pt x="197040" y="526288"/>
                </a:lnTo>
                <a:lnTo>
                  <a:pt x="196634" y="525208"/>
                </a:lnTo>
                <a:lnTo>
                  <a:pt x="195935" y="524002"/>
                </a:lnTo>
                <a:lnTo>
                  <a:pt x="195364" y="522922"/>
                </a:lnTo>
                <a:lnTo>
                  <a:pt x="194665" y="521716"/>
                </a:lnTo>
                <a:lnTo>
                  <a:pt x="194094" y="520636"/>
                </a:lnTo>
                <a:lnTo>
                  <a:pt x="193395" y="519557"/>
                </a:lnTo>
                <a:lnTo>
                  <a:pt x="192697" y="518363"/>
                </a:lnTo>
                <a:lnTo>
                  <a:pt x="191858" y="517283"/>
                </a:lnTo>
                <a:lnTo>
                  <a:pt x="191160" y="516204"/>
                </a:lnTo>
                <a:lnTo>
                  <a:pt x="190322" y="514997"/>
                </a:lnTo>
                <a:lnTo>
                  <a:pt x="189471" y="513918"/>
                </a:lnTo>
                <a:lnTo>
                  <a:pt x="188633" y="512711"/>
                </a:lnTo>
                <a:lnTo>
                  <a:pt x="187794" y="511632"/>
                </a:lnTo>
                <a:lnTo>
                  <a:pt x="186943" y="510552"/>
                </a:lnTo>
                <a:lnTo>
                  <a:pt x="185966" y="509358"/>
                </a:lnTo>
                <a:lnTo>
                  <a:pt x="184988" y="508279"/>
                </a:lnTo>
                <a:lnTo>
                  <a:pt x="184010" y="507072"/>
                </a:lnTo>
                <a:lnTo>
                  <a:pt x="183019" y="505993"/>
                </a:lnTo>
                <a:lnTo>
                  <a:pt x="182041" y="504901"/>
                </a:lnTo>
                <a:lnTo>
                  <a:pt x="180924" y="503707"/>
                </a:lnTo>
                <a:lnTo>
                  <a:pt x="179933" y="502615"/>
                </a:lnTo>
                <a:lnTo>
                  <a:pt x="178815" y="501535"/>
                </a:lnTo>
                <a:lnTo>
                  <a:pt x="177685" y="500341"/>
                </a:lnTo>
                <a:lnTo>
                  <a:pt x="176568" y="499262"/>
                </a:lnTo>
                <a:lnTo>
                  <a:pt x="175450" y="498055"/>
                </a:lnTo>
                <a:lnTo>
                  <a:pt x="174193" y="496976"/>
                </a:lnTo>
                <a:lnTo>
                  <a:pt x="173062" y="495896"/>
                </a:lnTo>
                <a:lnTo>
                  <a:pt x="171805" y="494690"/>
                </a:lnTo>
                <a:lnTo>
                  <a:pt x="170535" y="493610"/>
                </a:lnTo>
                <a:lnTo>
                  <a:pt x="169278" y="492417"/>
                </a:lnTo>
                <a:lnTo>
                  <a:pt x="168020" y="491337"/>
                </a:lnTo>
                <a:lnTo>
                  <a:pt x="166750" y="490258"/>
                </a:lnTo>
                <a:lnTo>
                  <a:pt x="165493" y="489051"/>
                </a:lnTo>
                <a:lnTo>
                  <a:pt x="164096" y="487972"/>
                </a:lnTo>
                <a:lnTo>
                  <a:pt x="162826" y="486892"/>
                </a:lnTo>
                <a:lnTo>
                  <a:pt x="161429" y="485686"/>
                </a:lnTo>
                <a:lnTo>
                  <a:pt x="160019" y="484606"/>
                </a:lnTo>
                <a:lnTo>
                  <a:pt x="158622" y="483412"/>
                </a:lnTo>
                <a:lnTo>
                  <a:pt x="157213" y="482333"/>
                </a:lnTo>
                <a:lnTo>
                  <a:pt x="155816" y="481253"/>
                </a:lnTo>
                <a:lnTo>
                  <a:pt x="154406" y="480047"/>
                </a:lnTo>
                <a:lnTo>
                  <a:pt x="152869" y="478967"/>
                </a:lnTo>
                <a:lnTo>
                  <a:pt x="151472" y="477888"/>
                </a:lnTo>
                <a:lnTo>
                  <a:pt x="149923" y="476681"/>
                </a:lnTo>
                <a:lnTo>
                  <a:pt x="148526" y="475602"/>
                </a:lnTo>
                <a:lnTo>
                  <a:pt x="146977" y="474408"/>
                </a:lnTo>
                <a:lnTo>
                  <a:pt x="145427" y="473329"/>
                </a:lnTo>
                <a:lnTo>
                  <a:pt x="143890" y="472249"/>
                </a:lnTo>
                <a:lnTo>
                  <a:pt x="142354" y="471043"/>
                </a:lnTo>
                <a:lnTo>
                  <a:pt x="140804" y="469963"/>
                </a:lnTo>
                <a:lnTo>
                  <a:pt x="139268" y="468757"/>
                </a:lnTo>
                <a:lnTo>
                  <a:pt x="137579" y="467677"/>
                </a:lnTo>
                <a:lnTo>
                  <a:pt x="136042" y="466598"/>
                </a:lnTo>
                <a:lnTo>
                  <a:pt x="134492" y="465404"/>
                </a:lnTo>
                <a:lnTo>
                  <a:pt x="132816" y="464312"/>
                </a:lnTo>
                <a:lnTo>
                  <a:pt x="131127" y="463232"/>
                </a:lnTo>
                <a:lnTo>
                  <a:pt x="129590" y="462026"/>
                </a:lnTo>
                <a:lnTo>
                  <a:pt x="127901" y="460946"/>
                </a:lnTo>
                <a:lnTo>
                  <a:pt x="126225" y="459740"/>
                </a:lnTo>
                <a:lnTo>
                  <a:pt x="124536" y="458673"/>
                </a:lnTo>
                <a:lnTo>
                  <a:pt x="122859" y="457593"/>
                </a:lnTo>
                <a:lnTo>
                  <a:pt x="121170" y="456387"/>
                </a:lnTo>
                <a:lnTo>
                  <a:pt x="119481" y="455307"/>
                </a:lnTo>
                <a:lnTo>
                  <a:pt x="117805" y="454101"/>
                </a:lnTo>
                <a:lnTo>
                  <a:pt x="116128" y="453021"/>
                </a:lnTo>
                <a:lnTo>
                  <a:pt x="114439" y="451942"/>
                </a:lnTo>
                <a:lnTo>
                  <a:pt x="112763" y="450735"/>
                </a:lnTo>
                <a:lnTo>
                  <a:pt x="111074" y="449668"/>
                </a:lnTo>
                <a:lnTo>
                  <a:pt x="109245" y="448589"/>
                </a:lnTo>
                <a:lnTo>
                  <a:pt x="107568" y="447382"/>
                </a:lnTo>
                <a:lnTo>
                  <a:pt x="105892" y="446303"/>
                </a:lnTo>
                <a:lnTo>
                  <a:pt x="104203" y="445096"/>
                </a:lnTo>
                <a:lnTo>
                  <a:pt x="102527" y="444017"/>
                </a:lnTo>
                <a:lnTo>
                  <a:pt x="100837" y="442937"/>
                </a:lnTo>
                <a:lnTo>
                  <a:pt x="99148" y="441731"/>
                </a:lnTo>
                <a:lnTo>
                  <a:pt x="97472" y="440664"/>
                </a:lnTo>
                <a:lnTo>
                  <a:pt x="95783" y="439458"/>
                </a:lnTo>
                <a:lnTo>
                  <a:pt x="94106" y="438378"/>
                </a:lnTo>
                <a:lnTo>
                  <a:pt x="92417" y="437299"/>
                </a:lnTo>
                <a:lnTo>
                  <a:pt x="90741" y="436092"/>
                </a:lnTo>
                <a:lnTo>
                  <a:pt x="89052" y="435013"/>
                </a:lnTo>
                <a:lnTo>
                  <a:pt x="87375" y="433920"/>
                </a:lnTo>
                <a:lnTo>
                  <a:pt x="85826" y="432739"/>
                </a:lnTo>
                <a:lnTo>
                  <a:pt x="84150" y="431647"/>
                </a:lnTo>
                <a:lnTo>
                  <a:pt x="82600" y="430453"/>
                </a:lnTo>
                <a:lnTo>
                  <a:pt x="80924" y="429361"/>
                </a:lnTo>
                <a:lnTo>
                  <a:pt x="79374" y="428282"/>
                </a:lnTo>
                <a:lnTo>
                  <a:pt x="77698" y="427075"/>
                </a:lnTo>
                <a:lnTo>
                  <a:pt x="76149" y="425996"/>
                </a:lnTo>
                <a:lnTo>
                  <a:pt x="74612" y="424802"/>
                </a:lnTo>
                <a:lnTo>
                  <a:pt x="73063" y="423722"/>
                </a:lnTo>
                <a:lnTo>
                  <a:pt x="71386" y="422643"/>
                </a:lnTo>
                <a:lnTo>
                  <a:pt x="69837" y="421436"/>
                </a:lnTo>
                <a:lnTo>
                  <a:pt x="68300" y="420357"/>
                </a:lnTo>
                <a:lnTo>
                  <a:pt x="66763" y="419277"/>
                </a:lnTo>
                <a:lnTo>
                  <a:pt x="65214" y="418071"/>
                </a:lnTo>
                <a:lnTo>
                  <a:pt x="63665" y="416991"/>
                </a:lnTo>
                <a:lnTo>
                  <a:pt x="62128" y="415798"/>
                </a:lnTo>
                <a:lnTo>
                  <a:pt x="60578" y="414718"/>
                </a:lnTo>
                <a:lnTo>
                  <a:pt x="59042" y="413639"/>
                </a:lnTo>
                <a:lnTo>
                  <a:pt x="57505" y="412432"/>
                </a:lnTo>
                <a:lnTo>
                  <a:pt x="55956" y="411353"/>
                </a:lnTo>
                <a:lnTo>
                  <a:pt x="54559" y="410146"/>
                </a:lnTo>
                <a:lnTo>
                  <a:pt x="53009" y="409067"/>
                </a:lnTo>
                <a:lnTo>
                  <a:pt x="51473" y="407987"/>
                </a:lnTo>
                <a:lnTo>
                  <a:pt x="49923" y="406793"/>
                </a:lnTo>
                <a:lnTo>
                  <a:pt x="48386" y="405714"/>
                </a:lnTo>
                <a:lnTo>
                  <a:pt x="46977" y="404634"/>
                </a:lnTo>
                <a:lnTo>
                  <a:pt x="45440" y="403428"/>
                </a:lnTo>
                <a:lnTo>
                  <a:pt x="43891" y="402348"/>
                </a:lnTo>
                <a:lnTo>
                  <a:pt x="42494" y="401142"/>
                </a:lnTo>
                <a:lnTo>
                  <a:pt x="40944" y="400062"/>
                </a:lnTo>
                <a:lnTo>
                  <a:pt x="39547" y="398970"/>
                </a:lnTo>
                <a:lnTo>
                  <a:pt x="38150" y="397789"/>
                </a:lnTo>
                <a:lnTo>
                  <a:pt x="36601" y="396697"/>
                </a:lnTo>
                <a:lnTo>
                  <a:pt x="35204" y="395503"/>
                </a:lnTo>
                <a:lnTo>
                  <a:pt x="33794" y="394411"/>
                </a:lnTo>
                <a:lnTo>
                  <a:pt x="32537" y="393331"/>
                </a:lnTo>
                <a:lnTo>
                  <a:pt x="31127" y="392125"/>
                </a:lnTo>
                <a:lnTo>
                  <a:pt x="29870" y="391045"/>
                </a:lnTo>
                <a:lnTo>
                  <a:pt x="28460" y="389966"/>
                </a:lnTo>
                <a:lnTo>
                  <a:pt x="27203" y="388772"/>
                </a:lnTo>
                <a:lnTo>
                  <a:pt x="26085" y="387692"/>
                </a:lnTo>
                <a:lnTo>
                  <a:pt x="24815" y="386486"/>
                </a:lnTo>
                <a:lnTo>
                  <a:pt x="23698" y="385406"/>
                </a:lnTo>
                <a:lnTo>
                  <a:pt x="22580" y="384327"/>
                </a:lnTo>
                <a:lnTo>
                  <a:pt x="21450" y="383120"/>
                </a:lnTo>
                <a:lnTo>
                  <a:pt x="20472" y="382041"/>
                </a:lnTo>
                <a:lnTo>
                  <a:pt x="19494" y="380847"/>
                </a:lnTo>
                <a:lnTo>
                  <a:pt x="18503" y="379768"/>
                </a:lnTo>
                <a:lnTo>
                  <a:pt x="17665" y="378688"/>
                </a:lnTo>
                <a:lnTo>
                  <a:pt x="16827" y="377482"/>
                </a:lnTo>
                <a:lnTo>
                  <a:pt x="15989" y="376402"/>
                </a:lnTo>
                <a:lnTo>
                  <a:pt x="15278" y="375323"/>
                </a:lnTo>
                <a:lnTo>
                  <a:pt x="14579" y="374116"/>
                </a:lnTo>
                <a:lnTo>
                  <a:pt x="13881" y="373037"/>
                </a:lnTo>
                <a:lnTo>
                  <a:pt x="13322" y="371843"/>
                </a:lnTo>
                <a:lnTo>
                  <a:pt x="12763" y="370763"/>
                </a:lnTo>
                <a:lnTo>
                  <a:pt x="12331" y="369684"/>
                </a:lnTo>
                <a:lnTo>
                  <a:pt x="11785" y="368477"/>
                </a:lnTo>
                <a:lnTo>
                  <a:pt x="11353" y="367398"/>
                </a:lnTo>
                <a:lnTo>
                  <a:pt x="11074" y="366191"/>
                </a:lnTo>
                <a:lnTo>
                  <a:pt x="10655" y="365112"/>
                </a:lnTo>
                <a:lnTo>
                  <a:pt x="10375" y="364032"/>
                </a:lnTo>
                <a:lnTo>
                  <a:pt x="10096" y="362839"/>
                </a:lnTo>
                <a:lnTo>
                  <a:pt x="9817" y="361759"/>
                </a:lnTo>
                <a:lnTo>
                  <a:pt x="9677" y="360667"/>
                </a:lnTo>
                <a:lnTo>
                  <a:pt x="9397" y="359473"/>
                </a:lnTo>
                <a:lnTo>
                  <a:pt x="9258" y="358381"/>
                </a:lnTo>
                <a:lnTo>
                  <a:pt x="9118" y="357187"/>
                </a:lnTo>
                <a:lnTo>
                  <a:pt x="8966" y="356095"/>
                </a:lnTo>
                <a:lnTo>
                  <a:pt x="8839" y="355015"/>
                </a:lnTo>
                <a:lnTo>
                  <a:pt x="8686" y="353822"/>
                </a:lnTo>
                <a:lnTo>
                  <a:pt x="8559" y="352742"/>
                </a:lnTo>
                <a:lnTo>
                  <a:pt x="8407" y="351536"/>
                </a:lnTo>
                <a:lnTo>
                  <a:pt x="8407" y="350456"/>
                </a:lnTo>
                <a:lnTo>
                  <a:pt x="8267" y="349377"/>
                </a:lnTo>
                <a:lnTo>
                  <a:pt x="8127" y="348170"/>
                </a:lnTo>
                <a:lnTo>
                  <a:pt x="7988" y="347091"/>
                </a:lnTo>
                <a:lnTo>
                  <a:pt x="7708" y="346011"/>
                </a:lnTo>
                <a:lnTo>
                  <a:pt x="7569" y="344817"/>
                </a:lnTo>
                <a:lnTo>
                  <a:pt x="7429" y="343738"/>
                </a:lnTo>
                <a:lnTo>
                  <a:pt x="7150" y="342531"/>
                </a:lnTo>
                <a:lnTo>
                  <a:pt x="7010" y="341452"/>
                </a:lnTo>
                <a:lnTo>
                  <a:pt x="6730" y="340372"/>
                </a:lnTo>
                <a:lnTo>
                  <a:pt x="6451" y="339166"/>
                </a:lnTo>
                <a:lnTo>
                  <a:pt x="6172" y="338086"/>
                </a:lnTo>
                <a:lnTo>
                  <a:pt x="5892" y="336892"/>
                </a:lnTo>
                <a:lnTo>
                  <a:pt x="5613" y="335813"/>
                </a:lnTo>
                <a:lnTo>
                  <a:pt x="5321" y="334733"/>
                </a:lnTo>
                <a:lnTo>
                  <a:pt x="4902" y="333527"/>
                </a:lnTo>
                <a:lnTo>
                  <a:pt x="4622" y="332447"/>
                </a:lnTo>
                <a:lnTo>
                  <a:pt x="4203" y="331368"/>
                </a:lnTo>
                <a:lnTo>
                  <a:pt x="3924" y="330161"/>
                </a:lnTo>
                <a:lnTo>
                  <a:pt x="3505" y="329082"/>
                </a:lnTo>
                <a:lnTo>
                  <a:pt x="3086" y="327888"/>
                </a:lnTo>
                <a:lnTo>
                  <a:pt x="2793" y="326809"/>
                </a:lnTo>
                <a:lnTo>
                  <a:pt x="2374" y="325716"/>
                </a:lnTo>
                <a:lnTo>
                  <a:pt x="2095" y="324523"/>
                </a:lnTo>
                <a:lnTo>
                  <a:pt x="1676" y="323430"/>
                </a:lnTo>
                <a:lnTo>
                  <a:pt x="1396" y="322237"/>
                </a:lnTo>
                <a:lnTo>
                  <a:pt x="1117" y="321144"/>
                </a:lnTo>
                <a:lnTo>
                  <a:pt x="838" y="320065"/>
                </a:lnTo>
                <a:lnTo>
                  <a:pt x="558" y="318871"/>
                </a:lnTo>
                <a:lnTo>
                  <a:pt x="419" y="317792"/>
                </a:lnTo>
                <a:lnTo>
                  <a:pt x="139" y="316712"/>
                </a:lnTo>
                <a:lnTo>
                  <a:pt x="0" y="315506"/>
                </a:lnTo>
                <a:lnTo>
                  <a:pt x="0" y="314426"/>
                </a:lnTo>
                <a:lnTo>
                  <a:pt x="0" y="313220"/>
                </a:lnTo>
                <a:lnTo>
                  <a:pt x="0" y="312140"/>
                </a:lnTo>
                <a:lnTo>
                  <a:pt x="0" y="311061"/>
                </a:lnTo>
                <a:lnTo>
                  <a:pt x="139" y="309867"/>
                </a:lnTo>
                <a:lnTo>
                  <a:pt x="419" y="308787"/>
                </a:lnTo>
                <a:lnTo>
                  <a:pt x="698" y="307708"/>
                </a:lnTo>
                <a:lnTo>
                  <a:pt x="977" y="306501"/>
                </a:lnTo>
                <a:lnTo>
                  <a:pt x="1396" y="305422"/>
                </a:lnTo>
                <a:lnTo>
                  <a:pt x="1968" y="304215"/>
                </a:lnTo>
                <a:lnTo>
                  <a:pt x="2527" y="303136"/>
                </a:lnTo>
                <a:lnTo>
                  <a:pt x="3225" y="302056"/>
                </a:lnTo>
                <a:lnTo>
                  <a:pt x="3924" y="300863"/>
                </a:lnTo>
                <a:lnTo>
                  <a:pt x="4762" y="299783"/>
                </a:lnTo>
                <a:lnTo>
                  <a:pt x="5613" y="298577"/>
                </a:lnTo>
                <a:lnTo>
                  <a:pt x="6591" y="297497"/>
                </a:lnTo>
                <a:lnTo>
                  <a:pt x="7708" y="296418"/>
                </a:lnTo>
                <a:lnTo>
                  <a:pt x="8966" y="295211"/>
                </a:lnTo>
                <a:lnTo>
                  <a:pt x="10236" y="294132"/>
                </a:lnTo>
                <a:lnTo>
                  <a:pt x="11506" y="293039"/>
                </a:lnTo>
                <a:lnTo>
                  <a:pt x="19494" y="287401"/>
                </a:lnTo>
                <a:lnTo>
                  <a:pt x="21310" y="286207"/>
                </a:lnTo>
                <a:lnTo>
                  <a:pt x="23279" y="285115"/>
                </a:lnTo>
                <a:lnTo>
                  <a:pt x="25247" y="283933"/>
                </a:lnTo>
                <a:lnTo>
                  <a:pt x="27343" y="282841"/>
                </a:lnTo>
                <a:lnTo>
                  <a:pt x="29451" y="281762"/>
                </a:lnTo>
                <a:lnTo>
                  <a:pt x="31559" y="280555"/>
                </a:lnTo>
                <a:lnTo>
                  <a:pt x="33794" y="279476"/>
                </a:lnTo>
                <a:lnTo>
                  <a:pt x="36042" y="278396"/>
                </a:lnTo>
                <a:lnTo>
                  <a:pt x="38277" y="277190"/>
                </a:lnTo>
                <a:lnTo>
                  <a:pt x="40665" y="276110"/>
                </a:lnTo>
                <a:lnTo>
                  <a:pt x="43052" y="274916"/>
                </a:lnTo>
                <a:lnTo>
                  <a:pt x="45440" y="273837"/>
                </a:lnTo>
                <a:lnTo>
                  <a:pt x="47815" y="272757"/>
                </a:lnTo>
                <a:lnTo>
                  <a:pt x="50203" y="271551"/>
                </a:lnTo>
                <a:lnTo>
                  <a:pt x="52730" y="270471"/>
                </a:lnTo>
                <a:lnTo>
                  <a:pt x="55117" y="269265"/>
                </a:lnTo>
                <a:lnTo>
                  <a:pt x="57632" y="268185"/>
                </a:lnTo>
                <a:lnTo>
                  <a:pt x="60020" y="267119"/>
                </a:lnTo>
                <a:lnTo>
                  <a:pt x="62547" y="265912"/>
                </a:lnTo>
                <a:lnTo>
                  <a:pt x="64935" y="264833"/>
                </a:lnTo>
                <a:lnTo>
                  <a:pt x="67322" y="263753"/>
                </a:lnTo>
                <a:lnTo>
                  <a:pt x="69697" y="262547"/>
                </a:lnTo>
                <a:lnTo>
                  <a:pt x="72085" y="261467"/>
                </a:lnTo>
                <a:lnTo>
                  <a:pt x="74472" y="260261"/>
                </a:lnTo>
                <a:lnTo>
                  <a:pt x="76707" y="259181"/>
                </a:lnTo>
                <a:lnTo>
                  <a:pt x="78955" y="258114"/>
                </a:lnTo>
                <a:lnTo>
                  <a:pt x="81203" y="256908"/>
                </a:lnTo>
                <a:lnTo>
                  <a:pt x="83451" y="255828"/>
                </a:lnTo>
                <a:lnTo>
                  <a:pt x="85547" y="254622"/>
                </a:lnTo>
                <a:lnTo>
                  <a:pt x="87655" y="253542"/>
                </a:lnTo>
                <a:lnTo>
                  <a:pt x="89763" y="252450"/>
                </a:lnTo>
                <a:lnTo>
                  <a:pt x="91719" y="251256"/>
                </a:lnTo>
                <a:lnTo>
                  <a:pt x="93687" y="250177"/>
                </a:lnTo>
                <a:lnTo>
                  <a:pt x="95503" y="249097"/>
                </a:lnTo>
                <a:lnTo>
                  <a:pt x="97332" y="247891"/>
                </a:lnTo>
                <a:lnTo>
                  <a:pt x="99148" y="246811"/>
                </a:lnTo>
                <a:lnTo>
                  <a:pt x="100837" y="245605"/>
                </a:lnTo>
                <a:lnTo>
                  <a:pt x="102527" y="244525"/>
                </a:lnTo>
                <a:lnTo>
                  <a:pt x="104203" y="243446"/>
                </a:lnTo>
                <a:lnTo>
                  <a:pt x="105740" y="242239"/>
                </a:lnTo>
                <a:lnTo>
                  <a:pt x="107149" y="241173"/>
                </a:lnTo>
                <a:lnTo>
                  <a:pt x="108686" y="239966"/>
                </a:lnTo>
                <a:lnTo>
                  <a:pt x="110096" y="238887"/>
                </a:lnTo>
                <a:lnTo>
                  <a:pt x="111353" y="237807"/>
                </a:lnTo>
                <a:lnTo>
                  <a:pt x="112763" y="236601"/>
                </a:lnTo>
                <a:lnTo>
                  <a:pt x="114020" y="235521"/>
                </a:lnTo>
                <a:lnTo>
                  <a:pt x="115138" y="234442"/>
                </a:lnTo>
                <a:lnTo>
                  <a:pt x="116408" y="233248"/>
                </a:lnTo>
                <a:lnTo>
                  <a:pt x="117525" y="232168"/>
                </a:lnTo>
                <a:lnTo>
                  <a:pt x="118503" y="230962"/>
                </a:lnTo>
                <a:lnTo>
                  <a:pt x="119633" y="229882"/>
                </a:lnTo>
                <a:lnTo>
                  <a:pt x="120611" y="228803"/>
                </a:lnTo>
                <a:lnTo>
                  <a:pt x="121589" y="227596"/>
                </a:lnTo>
                <a:lnTo>
                  <a:pt x="122427" y="226517"/>
                </a:lnTo>
                <a:lnTo>
                  <a:pt x="123278" y="225310"/>
                </a:lnTo>
                <a:lnTo>
                  <a:pt x="124256" y="224243"/>
                </a:lnTo>
                <a:lnTo>
                  <a:pt x="124955" y="223164"/>
                </a:lnTo>
                <a:lnTo>
                  <a:pt x="125806" y="221957"/>
                </a:lnTo>
                <a:lnTo>
                  <a:pt x="126504" y="220878"/>
                </a:lnTo>
                <a:lnTo>
                  <a:pt x="127342" y="219786"/>
                </a:lnTo>
                <a:lnTo>
                  <a:pt x="128041" y="218592"/>
                </a:lnTo>
                <a:lnTo>
                  <a:pt x="128739" y="217500"/>
                </a:lnTo>
                <a:lnTo>
                  <a:pt x="129311" y="216319"/>
                </a:lnTo>
                <a:lnTo>
                  <a:pt x="130009" y="215226"/>
                </a:lnTo>
                <a:lnTo>
                  <a:pt x="130568" y="214147"/>
                </a:lnTo>
                <a:lnTo>
                  <a:pt x="131127" y="212940"/>
                </a:lnTo>
                <a:lnTo>
                  <a:pt x="131686" y="211861"/>
                </a:lnTo>
                <a:lnTo>
                  <a:pt x="132257" y="210667"/>
                </a:lnTo>
                <a:lnTo>
                  <a:pt x="132816" y="209575"/>
                </a:lnTo>
                <a:lnTo>
                  <a:pt x="133375" y="208495"/>
                </a:lnTo>
                <a:lnTo>
                  <a:pt x="133934" y="207302"/>
                </a:lnTo>
                <a:lnTo>
                  <a:pt x="134353" y="206222"/>
                </a:lnTo>
                <a:lnTo>
                  <a:pt x="134912" y="205143"/>
                </a:lnTo>
                <a:lnTo>
                  <a:pt x="135343" y="203936"/>
                </a:lnTo>
                <a:lnTo>
                  <a:pt x="135762" y="202857"/>
                </a:lnTo>
                <a:lnTo>
                  <a:pt x="136182" y="201650"/>
                </a:lnTo>
                <a:lnTo>
                  <a:pt x="136601" y="200571"/>
                </a:lnTo>
                <a:lnTo>
                  <a:pt x="137159" y="199491"/>
                </a:lnTo>
                <a:lnTo>
                  <a:pt x="137579" y="198297"/>
                </a:lnTo>
                <a:lnTo>
                  <a:pt x="137998" y="197218"/>
                </a:lnTo>
                <a:lnTo>
                  <a:pt x="138429" y="196011"/>
                </a:lnTo>
                <a:lnTo>
                  <a:pt x="138849" y="194932"/>
                </a:lnTo>
                <a:lnTo>
                  <a:pt x="139268" y="193852"/>
                </a:lnTo>
                <a:lnTo>
                  <a:pt x="139687" y="192646"/>
                </a:lnTo>
                <a:lnTo>
                  <a:pt x="140106" y="191566"/>
                </a:lnTo>
                <a:lnTo>
                  <a:pt x="140525" y="190487"/>
                </a:lnTo>
                <a:lnTo>
                  <a:pt x="140944" y="189293"/>
                </a:lnTo>
                <a:lnTo>
                  <a:pt x="141376" y="188214"/>
                </a:lnTo>
                <a:lnTo>
                  <a:pt x="141782" y="187007"/>
                </a:lnTo>
                <a:lnTo>
                  <a:pt x="142214" y="185928"/>
                </a:lnTo>
                <a:lnTo>
                  <a:pt x="142633" y="184835"/>
                </a:lnTo>
                <a:lnTo>
                  <a:pt x="143052" y="183642"/>
                </a:lnTo>
                <a:lnTo>
                  <a:pt x="143611" y="182562"/>
                </a:lnTo>
                <a:lnTo>
                  <a:pt x="144030" y="181368"/>
                </a:lnTo>
                <a:lnTo>
                  <a:pt x="144602" y="180289"/>
                </a:lnTo>
                <a:lnTo>
                  <a:pt x="145021" y="179197"/>
                </a:lnTo>
                <a:lnTo>
                  <a:pt x="145580" y="178003"/>
                </a:lnTo>
                <a:lnTo>
                  <a:pt x="145999" y="176911"/>
                </a:lnTo>
                <a:lnTo>
                  <a:pt x="146557" y="175831"/>
                </a:lnTo>
                <a:lnTo>
                  <a:pt x="147116" y="174625"/>
                </a:lnTo>
                <a:lnTo>
                  <a:pt x="147675" y="173545"/>
                </a:lnTo>
                <a:lnTo>
                  <a:pt x="148247" y="172351"/>
                </a:lnTo>
                <a:lnTo>
                  <a:pt x="148805" y="171272"/>
                </a:lnTo>
                <a:lnTo>
                  <a:pt x="149364" y="170192"/>
                </a:lnTo>
                <a:lnTo>
                  <a:pt x="150063" y="168986"/>
                </a:lnTo>
                <a:lnTo>
                  <a:pt x="150621" y="167906"/>
                </a:lnTo>
                <a:lnTo>
                  <a:pt x="151193" y="166700"/>
                </a:lnTo>
                <a:lnTo>
                  <a:pt x="151891" y="165620"/>
                </a:lnTo>
                <a:lnTo>
                  <a:pt x="152450" y="164541"/>
                </a:lnTo>
                <a:lnTo>
                  <a:pt x="153149" y="163347"/>
                </a:lnTo>
                <a:lnTo>
                  <a:pt x="153708" y="162267"/>
                </a:lnTo>
                <a:lnTo>
                  <a:pt x="154406" y="161188"/>
                </a:lnTo>
                <a:lnTo>
                  <a:pt x="155117" y="159981"/>
                </a:lnTo>
                <a:lnTo>
                  <a:pt x="155676" y="158902"/>
                </a:lnTo>
                <a:lnTo>
                  <a:pt x="156375" y="157695"/>
                </a:lnTo>
                <a:lnTo>
                  <a:pt x="157073" y="156616"/>
                </a:lnTo>
                <a:lnTo>
                  <a:pt x="157632" y="155536"/>
                </a:lnTo>
                <a:lnTo>
                  <a:pt x="158343" y="154343"/>
                </a:lnTo>
                <a:lnTo>
                  <a:pt x="158902" y="153263"/>
                </a:lnTo>
                <a:lnTo>
                  <a:pt x="159600" y="152057"/>
                </a:lnTo>
                <a:lnTo>
                  <a:pt x="160159" y="150977"/>
                </a:lnTo>
                <a:lnTo>
                  <a:pt x="160731" y="149898"/>
                </a:lnTo>
                <a:lnTo>
                  <a:pt x="161429" y="148691"/>
                </a:lnTo>
                <a:lnTo>
                  <a:pt x="161988" y="147612"/>
                </a:lnTo>
                <a:lnTo>
                  <a:pt x="162547" y="146519"/>
                </a:lnTo>
                <a:lnTo>
                  <a:pt x="163106" y="145338"/>
                </a:lnTo>
                <a:lnTo>
                  <a:pt x="163664" y="144246"/>
                </a:lnTo>
                <a:lnTo>
                  <a:pt x="164096" y="143052"/>
                </a:lnTo>
                <a:lnTo>
                  <a:pt x="164655" y="141960"/>
                </a:lnTo>
                <a:lnTo>
                  <a:pt x="165214" y="140881"/>
                </a:lnTo>
                <a:lnTo>
                  <a:pt x="165633" y="139674"/>
                </a:lnTo>
                <a:lnTo>
                  <a:pt x="166052" y="138595"/>
                </a:lnTo>
                <a:lnTo>
                  <a:pt x="166471" y="137401"/>
                </a:lnTo>
                <a:lnTo>
                  <a:pt x="166890" y="136321"/>
                </a:lnTo>
                <a:lnTo>
                  <a:pt x="167322" y="135242"/>
                </a:lnTo>
                <a:lnTo>
                  <a:pt x="167741" y="134035"/>
                </a:lnTo>
                <a:lnTo>
                  <a:pt x="168147" y="132956"/>
                </a:lnTo>
                <a:lnTo>
                  <a:pt x="168440" y="131876"/>
                </a:lnTo>
                <a:lnTo>
                  <a:pt x="168719" y="130670"/>
                </a:lnTo>
                <a:lnTo>
                  <a:pt x="169138" y="129590"/>
                </a:lnTo>
                <a:lnTo>
                  <a:pt x="169417" y="128397"/>
                </a:lnTo>
                <a:lnTo>
                  <a:pt x="169697" y="127317"/>
                </a:lnTo>
                <a:lnTo>
                  <a:pt x="169976" y="126238"/>
                </a:lnTo>
                <a:lnTo>
                  <a:pt x="170268" y="125031"/>
                </a:lnTo>
                <a:lnTo>
                  <a:pt x="170535" y="123952"/>
                </a:lnTo>
                <a:lnTo>
                  <a:pt x="170675" y="122872"/>
                </a:lnTo>
                <a:lnTo>
                  <a:pt x="170967" y="121666"/>
                </a:lnTo>
                <a:lnTo>
                  <a:pt x="171094" y="120586"/>
                </a:lnTo>
                <a:lnTo>
                  <a:pt x="171386" y="119392"/>
                </a:lnTo>
                <a:lnTo>
                  <a:pt x="171665" y="118313"/>
                </a:lnTo>
                <a:lnTo>
                  <a:pt x="171805" y="117233"/>
                </a:lnTo>
                <a:lnTo>
                  <a:pt x="172084" y="116027"/>
                </a:lnTo>
                <a:lnTo>
                  <a:pt x="172224" y="114947"/>
                </a:lnTo>
                <a:lnTo>
                  <a:pt x="172504" y="113741"/>
                </a:lnTo>
                <a:lnTo>
                  <a:pt x="172643" y="112661"/>
                </a:lnTo>
                <a:lnTo>
                  <a:pt x="172923" y="111569"/>
                </a:lnTo>
                <a:lnTo>
                  <a:pt x="173062" y="110388"/>
                </a:lnTo>
                <a:lnTo>
                  <a:pt x="173342" y="109308"/>
                </a:lnTo>
                <a:lnTo>
                  <a:pt x="173621" y="108216"/>
                </a:lnTo>
                <a:lnTo>
                  <a:pt x="173761" y="107022"/>
                </a:lnTo>
                <a:lnTo>
                  <a:pt x="174040" y="105930"/>
                </a:lnTo>
                <a:lnTo>
                  <a:pt x="174332" y="104736"/>
                </a:lnTo>
                <a:lnTo>
                  <a:pt x="174612" y="103644"/>
                </a:lnTo>
                <a:lnTo>
                  <a:pt x="175031" y="102565"/>
                </a:lnTo>
                <a:lnTo>
                  <a:pt x="175310" y="101371"/>
                </a:lnTo>
                <a:lnTo>
                  <a:pt x="175590" y="100291"/>
                </a:lnTo>
                <a:lnTo>
                  <a:pt x="176009" y="99085"/>
                </a:lnTo>
                <a:lnTo>
                  <a:pt x="176288" y="98005"/>
                </a:lnTo>
                <a:lnTo>
                  <a:pt x="176707" y="96926"/>
                </a:lnTo>
                <a:lnTo>
                  <a:pt x="177139" y="95719"/>
                </a:lnTo>
                <a:lnTo>
                  <a:pt x="177558" y="94640"/>
                </a:lnTo>
                <a:lnTo>
                  <a:pt x="177977" y="93560"/>
                </a:lnTo>
                <a:lnTo>
                  <a:pt x="178396" y="92367"/>
                </a:lnTo>
                <a:lnTo>
                  <a:pt x="178815" y="91287"/>
                </a:lnTo>
                <a:lnTo>
                  <a:pt x="179374" y="90081"/>
                </a:lnTo>
                <a:lnTo>
                  <a:pt x="179793" y="89001"/>
                </a:lnTo>
                <a:lnTo>
                  <a:pt x="180352" y="87922"/>
                </a:lnTo>
                <a:lnTo>
                  <a:pt x="180924" y="86715"/>
                </a:lnTo>
                <a:lnTo>
                  <a:pt x="181343" y="85636"/>
                </a:lnTo>
                <a:lnTo>
                  <a:pt x="181902" y="84442"/>
                </a:lnTo>
                <a:lnTo>
                  <a:pt x="182460" y="83362"/>
                </a:lnTo>
                <a:lnTo>
                  <a:pt x="183019" y="82283"/>
                </a:lnTo>
                <a:lnTo>
                  <a:pt x="183730" y="81076"/>
                </a:lnTo>
                <a:lnTo>
                  <a:pt x="184289" y="79997"/>
                </a:lnTo>
                <a:lnTo>
                  <a:pt x="184848" y="78917"/>
                </a:lnTo>
                <a:lnTo>
                  <a:pt x="185407" y="77711"/>
                </a:lnTo>
                <a:lnTo>
                  <a:pt x="186105" y="76631"/>
                </a:lnTo>
                <a:lnTo>
                  <a:pt x="186677" y="75438"/>
                </a:lnTo>
                <a:lnTo>
                  <a:pt x="187223" y="74358"/>
                </a:lnTo>
                <a:lnTo>
                  <a:pt x="187934" y="73266"/>
                </a:lnTo>
                <a:lnTo>
                  <a:pt x="188493" y="72072"/>
                </a:lnTo>
                <a:lnTo>
                  <a:pt x="189052" y="70980"/>
                </a:lnTo>
                <a:lnTo>
                  <a:pt x="189750" y="69786"/>
                </a:lnTo>
                <a:lnTo>
                  <a:pt x="190322" y="68694"/>
                </a:lnTo>
                <a:lnTo>
                  <a:pt x="190880" y="67614"/>
                </a:lnTo>
                <a:lnTo>
                  <a:pt x="191439" y="66421"/>
                </a:lnTo>
                <a:lnTo>
                  <a:pt x="191998" y="65341"/>
                </a:lnTo>
                <a:lnTo>
                  <a:pt x="192557" y="64262"/>
                </a:lnTo>
                <a:lnTo>
                  <a:pt x="193268" y="63055"/>
                </a:lnTo>
                <a:lnTo>
                  <a:pt x="193687" y="61976"/>
                </a:lnTo>
                <a:lnTo>
                  <a:pt x="194246" y="60769"/>
                </a:lnTo>
                <a:lnTo>
                  <a:pt x="194805" y="59690"/>
                </a:lnTo>
                <a:lnTo>
                  <a:pt x="195364" y="58623"/>
                </a:lnTo>
                <a:lnTo>
                  <a:pt x="195935" y="57416"/>
                </a:lnTo>
                <a:lnTo>
                  <a:pt x="196341" y="56337"/>
                </a:lnTo>
                <a:lnTo>
                  <a:pt x="196761" y="55130"/>
                </a:lnTo>
                <a:lnTo>
                  <a:pt x="197332" y="54051"/>
                </a:lnTo>
                <a:lnTo>
                  <a:pt x="197751" y="52971"/>
                </a:lnTo>
                <a:lnTo>
                  <a:pt x="198170" y="51765"/>
                </a:lnTo>
                <a:lnTo>
                  <a:pt x="198589" y="50685"/>
                </a:lnTo>
                <a:lnTo>
                  <a:pt x="199008" y="49618"/>
                </a:lnTo>
                <a:lnTo>
                  <a:pt x="199428" y="48412"/>
                </a:lnTo>
                <a:lnTo>
                  <a:pt x="199859" y="47332"/>
                </a:lnTo>
                <a:lnTo>
                  <a:pt x="200139" y="46126"/>
                </a:lnTo>
                <a:lnTo>
                  <a:pt x="200558" y="45046"/>
                </a:lnTo>
                <a:lnTo>
                  <a:pt x="200837" y="43967"/>
                </a:lnTo>
                <a:lnTo>
                  <a:pt x="201117" y="42760"/>
                </a:lnTo>
                <a:lnTo>
                  <a:pt x="201396" y="41681"/>
                </a:lnTo>
                <a:lnTo>
                  <a:pt x="201675" y="40487"/>
                </a:lnTo>
                <a:lnTo>
                  <a:pt x="201955" y="39408"/>
                </a:lnTo>
                <a:lnTo>
                  <a:pt x="202234" y="38315"/>
                </a:lnTo>
                <a:lnTo>
                  <a:pt x="202514" y="37122"/>
                </a:lnTo>
                <a:lnTo>
                  <a:pt x="202806" y="36029"/>
                </a:lnTo>
                <a:lnTo>
                  <a:pt x="202933" y="34950"/>
                </a:lnTo>
                <a:lnTo>
                  <a:pt x="203225" y="33743"/>
                </a:lnTo>
                <a:lnTo>
                  <a:pt x="203352" y="32677"/>
                </a:lnTo>
                <a:lnTo>
                  <a:pt x="203504" y="31470"/>
                </a:lnTo>
                <a:lnTo>
                  <a:pt x="203631" y="30391"/>
                </a:lnTo>
                <a:lnTo>
                  <a:pt x="203923" y="29311"/>
                </a:lnTo>
                <a:lnTo>
                  <a:pt x="204063" y="28105"/>
                </a:lnTo>
                <a:lnTo>
                  <a:pt x="204203" y="27025"/>
                </a:lnTo>
                <a:lnTo>
                  <a:pt x="204203" y="25819"/>
                </a:lnTo>
                <a:lnTo>
                  <a:pt x="204342" y="24752"/>
                </a:lnTo>
                <a:lnTo>
                  <a:pt x="204482" y="23672"/>
                </a:lnTo>
                <a:lnTo>
                  <a:pt x="204622" y="22466"/>
                </a:lnTo>
                <a:lnTo>
                  <a:pt x="204762" y="21386"/>
                </a:lnTo>
                <a:lnTo>
                  <a:pt x="204762" y="20307"/>
                </a:lnTo>
                <a:lnTo>
                  <a:pt x="204901" y="19100"/>
                </a:lnTo>
                <a:lnTo>
                  <a:pt x="204901" y="18021"/>
                </a:lnTo>
                <a:lnTo>
                  <a:pt x="205041" y="16814"/>
                </a:lnTo>
                <a:lnTo>
                  <a:pt x="205041" y="15748"/>
                </a:lnTo>
                <a:lnTo>
                  <a:pt x="205181" y="14668"/>
                </a:lnTo>
                <a:lnTo>
                  <a:pt x="205181" y="13462"/>
                </a:lnTo>
                <a:lnTo>
                  <a:pt x="205181" y="12382"/>
                </a:lnTo>
                <a:lnTo>
                  <a:pt x="205320" y="11176"/>
                </a:lnTo>
                <a:lnTo>
                  <a:pt x="205320" y="10096"/>
                </a:lnTo>
                <a:lnTo>
                  <a:pt x="205320" y="9017"/>
                </a:lnTo>
                <a:lnTo>
                  <a:pt x="205320" y="7823"/>
                </a:lnTo>
                <a:lnTo>
                  <a:pt x="205460" y="6743"/>
                </a:lnTo>
                <a:lnTo>
                  <a:pt x="205460" y="1092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1092"/>
                </a:lnTo>
                <a:lnTo>
                  <a:pt x="205879" y="2171"/>
                </a:lnTo>
                <a:lnTo>
                  <a:pt x="205879" y="7823"/>
                </a:lnTo>
                <a:lnTo>
                  <a:pt x="206019" y="9017"/>
                </a:lnTo>
                <a:lnTo>
                  <a:pt x="206019" y="10096"/>
                </a:lnTo>
                <a:lnTo>
                  <a:pt x="206019" y="11176"/>
                </a:lnTo>
                <a:lnTo>
                  <a:pt x="206019" y="12382"/>
                </a:lnTo>
                <a:lnTo>
                  <a:pt x="206171" y="13462"/>
                </a:lnTo>
                <a:lnTo>
                  <a:pt x="206171" y="14668"/>
                </a:lnTo>
                <a:lnTo>
                  <a:pt x="206298" y="15748"/>
                </a:lnTo>
                <a:lnTo>
                  <a:pt x="206298" y="16814"/>
                </a:lnTo>
                <a:lnTo>
                  <a:pt x="206451" y="18021"/>
                </a:lnTo>
                <a:lnTo>
                  <a:pt x="206451" y="19100"/>
                </a:lnTo>
                <a:lnTo>
                  <a:pt x="206578" y="20307"/>
                </a:lnTo>
                <a:lnTo>
                  <a:pt x="206578" y="21386"/>
                </a:lnTo>
                <a:lnTo>
                  <a:pt x="206730" y="22466"/>
                </a:lnTo>
                <a:lnTo>
                  <a:pt x="206870" y="23672"/>
                </a:lnTo>
                <a:lnTo>
                  <a:pt x="206870" y="24752"/>
                </a:lnTo>
                <a:lnTo>
                  <a:pt x="207009" y="25819"/>
                </a:lnTo>
                <a:lnTo>
                  <a:pt x="207149" y="27025"/>
                </a:lnTo>
                <a:lnTo>
                  <a:pt x="207289" y="28105"/>
                </a:lnTo>
                <a:lnTo>
                  <a:pt x="207429" y="29311"/>
                </a:lnTo>
                <a:lnTo>
                  <a:pt x="207568" y="30391"/>
                </a:lnTo>
                <a:lnTo>
                  <a:pt x="207848" y="31470"/>
                </a:lnTo>
                <a:lnTo>
                  <a:pt x="207987" y="32677"/>
                </a:lnTo>
                <a:lnTo>
                  <a:pt x="208127" y="33743"/>
                </a:lnTo>
                <a:lnTo>
                  <a:pt x="208406" y="34950"/>
                </a:lnTo>
                <a:lnTo>
                  <a:pt x="208546" y="36029"/>
                </a:lnTo>
                <a:lnTo>
                  <a:pt x="208826" y="37122"/>
                </a:lnTo>
                <a:lnTo>
                  <a:pt x="209105" y="38315"/>
                </a:lnTo>
                <a:lnTo>
                  <a:pt x="209245" y="39408"/>
                </a:lnTo>
                <a:lnTo>
                  <a:pt x="209524" y="40487"/>
                </a:lnTo>
                <a:lnTo>
                  <a:pt x="209816" y="41681"/>
                </a:lnTo>
                <a:lnTo>
                  <a:pt x="210223" y="42760"/>
                </a:lnTo>
                <a:lnTo>
                  <a:pt x="210515" y="43967"/>
                </a:lnTo>
                <a:lnTo>
                  <a:pt x="210794" y="45046"/>
                </a:lnTo>
                <a:lnTo>
                  <a:pt x="211213" y="46126"/>
                </a:lnTo>
                <a:lnTo>
                  <a:pt x="211493" y="47332"/>
                </a:lnTo>
                <a:lnTo>
                  <a:pt x="211912" y="48412"/>
                </a:lnTo>
                <a:lnTo>
                  <a:pt x="212344" y="49618"/>
                </a:lnTo>
                <a:lnTo>
                  <a:pt x="212763" y="50685"/>
                </a:lnTo>
                <a:lnTo>
                  <a:pt x="213169" y="51765"/>
                </a:lnTo>
                <a:lnTo>
                  <a:pt x="213601" y="52971"/>
                </a:lnTo>
                <a:lnTo>
                  <a:pt x="214020" y="54051"/>
                </a:lnTo>
                <a:lnTo>
                  <a:pt x="214439" y="55130"/>
                </a:lnTo>
                <a:lnTo>
                  <a:pt x="214998" y="56337"/>
                </a:lnTo>
                <a:lnTo>
                  <a:pt x="215417" y="57416"/>
                </a:lnTo>
                <a:lnTo>
                  <a:pt x="215988" y="58623"/>
                </a:lnTo>
                <a:lnTo>
                  <a:pt x="216547" y="59690"/>
                </a:lnTo>
                <a:lnTo>
                  <a:pt x="216966" y="60769"/>
                </a:lnTo>
                <a:lnTo>
                  <a:pt x="217525" y="61976"/>
                </a:lnTo>
                <a:lnTo>
                  <a:pt x="218084" y="63055"/>
                </a:lnTo>
                <a:lnTo>
                  <a:pt x="218643" y="64262"/>
                </a:lnTo>
                <a:lnTo>
                  <a:pt x="219214" y="65341"/>
                </a:lnTo>
                <a:lnTo>
                  <a:pt x="219913" y="66421"/>
                </a:lnTo>
                <a:lnTo>
                  <a:pt x="220471" y="67614"/>
                </a:lnTo>
                <a:lnTo>
                  <a:pt x="221030" y="68694"/>
                </a:lnTo>
                <a:lnTo>
                  <a:pt x="221589" y="69786"/>
                </a:lnTo>
                <a:lnTo>
                  <a:pt x="222288" y="70980"/>
                </a:lnTo>
                <a:lnTo>
                  <a:pt x="222859" y="72072"/>
                </a:lnTo>
                <a:lnTo>
                  <a:pt x="223418" y="73266"/>
                </a:lnTo>
                <a:lnTo>
                  <a:pt x="224116" y="74358"/>
                </a:lnTo>
                <a:lnTo>
                  <a:pt x="224675" y="75438"/>
                </a:lnTo>
                <a:lnTo>
                  <a:pt x="225234" y="76631"/>
                </a:lnTo>
                <a:lnTo>
                  <a:pt x="225933" y="77711"/>
                </a:lnTo>
                <a:lnTo>
                  <a:pt x="226504" y="78917"/>
                </a:lnTo>
                <a:lnTo>
                  <a:pt x="227063" y="79997"/>
                </a:lnTo>
                <a:lnTo>
                  <a:pt x="227622" y="81076"/>
                </a:lnTo>
                <a:lnTo>
                  <a:pt x="228180" y="82283"/>
                </a:lnTo>
                <a:lnTo>
                  <a:pt x="228739" y="83362"/>
                </a:lnTo>
                <a:lnTo>
                  <a:pt x="229298" y="84442"/>
                </a:lnTo>
                <a:lnTo>
                  <a:pt x="229869" y="85636"/>
                </a:lnTo>
                <a:lnTo>
                  <a:pt x="230428" y="86715"/>
                </a:lnTo>
                <a:lnTo>
                  <a:pt x="230987" y="87922"/>
                </a:lnTo>
                <a:lnTo>
                  <a:pt x="231546" y="89001"/>
                </a:lnTo>
                <a:lnTo>
                  <a:pt x="231965" y="90081"/>
                </a:lnTo>
                <a:lnTo>
                  <a:pt x="232524" y="91287"/>
                </a:lnTo>
                <a:lnTo>
                  <a:pt x="232956" y="92367"/>
                </a:lnTo>
                <a:lnTo>
                  <a:pt x="233375" y="93560"/>
                </a:lnTo>
                <a:lnTo>
                  <a:pt x="233794" y="94640"/>
                </a:lnTo>
                <a:lnTo>
                  <a:pt x="234213" y="95719"/>
                </a:lnTo>
                <a:lnTo>
                  <a:pt x="234632" y="96926"/>
                </a:lnTo>
                <a:lnTo>
                  <a:pt x="235064" y="98005"/>
                </a:lnTo>
                <a:lnTo>
                  <a:pt x="235343" y="99085"/>
                </a:lnTo>
                <a:lnTo>
                  <a:pt x="235762" y="100291"/>
                </a:lnTo>
                <a:lnTo>
                  <a:pt x="236042" y="101371"/>
                </a:lnTo>
                <a:lnTo>
                  <a:pt x="236321" y="102565"/>
                </a:lnTo>
                <a:lnTo>
                  <a:pt x="236740" y="103644"/>
                </a:lnTo>
                <a:lnTo>
                  <a:pt x="237020" y="104736"/>
                </a:lnTo>
                <a:lnTo>
                  <a:pt x="237299" y="105930"/>
                </a:lnTo>
                <a:lnTo>
                  <a:pt x="237439" y="107022"/>
                </a:lnTo>
                <a:lnTo>
                  <a:pt x="237718" y="108216"/>
                </a:lnTo>
                <a:lnTo>
                  <a:pt x="238010" y="109308"/>
                </a:lnTo>
                <a:lnTo>
                  <a:pt x="238277" y="110388"/>
                </a:lnTo>
                <a:lnTo>
                  <a:pt x="238417" y="111569"/>
                </a:lnTo>
                <a:lnTo>
                  <a:pt x="238709" y="112661"/>
                </a:lnTo>
                <a:lnTo>
                  <a:pt x="238836" y="113741"/>
                </a:lnTo>
                <a:lnTo>
                  <a:pt x="239115" y="114947"/>
                </a:lnTo>
                <a:lnTo>
                  <a:pt x="239267" y="116027"/>
                </a:lnTo>
                <a:lnTo>
                  <a:pt x="239547" y="117233"/>
                </a:lnTo>
                <a:lnTo>
                  <a:pt x="239687" y="118313"/>
                </a:lnTo>
                <a:lnTo>
                  <a:pt x="239966" y="119392"/>
                </a:lnTo>
                <a:lnTo>
                  <a:pt x="240106" y="120586"/>
                </a:lnTo>
                <a:lnTo>
                  <a:pt x="240385" y="121666"/>
                </a:lnTo>
                <a:lnTo>
                  <a:pt x="240664" y="122872"/>
                </a:lnTo>
                <a:lnTo>
                  <a:pt x="240804" y="123952"/>
                </a:lnTo>
                <a:lnTo>
                  <a:pt x="241084" y="125031"/>
                </a:lnTo>
                <a:lnTo>
                  <a:pt x="241363" y="126238"/>
                </a:lnTo>
                <a:lnTo>
                  <a:pt x="241655" y="127317"/>
                </a:lnTo>
                <a:lnTo>
                  <a:pt x="241934" y="128397"/>
                </a:lnTo>
                <a:lnTo>
                  <a:pt x="242214" y="129590"/>
                </a:lnTo>
                <a:lnTo>
                  <a:pt x="242493" y="130670"/>
                </a:lnTo>
                <a:lnTo>
                  <a:pt x="242912" y="131876"/>
                </a:lnTo>
                <a:lnTo>
                  <a:pt x="243192" y="132956"/>
                </a:lnTo>
                <a:lnTo>
                  <a:pt x="243611" y="134035"/>
                </a:lnTo>
                <a:lnTo>
                  <a:pt x="244030" y="135242"/>
                </a:lnTo>
                <a:lnTo>
                  <a:pt x="244309" y="136321"/>
                </a:lnTo>
                <a:lnTo>
                  <a:pt x="244728" y="137401"/>
                </a:lnTo>
                <a:lnTo>
                  <a:pt x="245300" y="138595"/>
                </a:lnTo>
                <a:lnTo>
                  <a:pt x="245706" y="139674"/>
                </a:lnTo>
                <a:lnTo>
                  <a:pt x="246138" y="140881"/>
                </a:lnTo>
                <a:lnTo>
                  <a:pt x="246697" y="141960"/>
                </a:lnTo>
                <a:lnTo>
                  <a:pt x="247116" y="143052"/>
                </a:lnTo>
                <a:lnTo>
                  <a:pt x="247675" y="144246"/>
                </a:lnTo>
                <a:lnTo>
                  <a:pt x="248246" y="145338"/>
                </a:lnTo>
                <a:lnTo>
                  <a:pt x="248805" y="146519"/>
                </a:lnTo>
                <a:lnTo>
                  <a:pt x="249364" y="147612"/>
                </a:lnTo>
                <a:lnTo>
                  <a:pt x="249923" y="148691"/>
                </a:lnTo>
                <a:lnTo>
                  <a:pt x="250482" y="149898"/>
                </a:lnTo>
                <a:lnTo>
                  <a:pt x="251180" y="150977"/>
                </a:lnTo>
                <a:lnTo>
                  <a:pt x="251752" y="152057"/>
                </a:lnTo>
                <a:lnTo>
                  <a:pt x="252450" y="153263"/>
                </a:lnTo>
                <a:lnTo>
                  <a:pt x="253009" y="154343"/>
                </a:lnTo>
                <a:lnTo>
                  <a:pt x="253707" y="155536"/>
                </a:lnTo>
                <a:lnTo>
                  <a:pt x="254266" y="156616"/>
                </a:lnTo>
                <a:lnTo>
                  <a:pt x="254965" y="157695"/>
                </a:lnTo>
                <a:lnTo>
                  <a:pt x="255676" y="158902"/>
                </a:lnTo>
                <a:lnTo>
                  <a:pt x="256235" y="159981"/>
                </a:lnTo>
                <a:lnTo>
                  <a:pt x="256933" y="161188"/>
                </a:lnTo>
                <a:lnTo>
                  <a:pt x="257492" y="162267"/>
                </a:lnTo>
                <a:lnTo>
                  <a:pt x="258190" y="163347"/>
                </a:lnTo>
                <a:lnTo>
                  <a:pt x="258762" y="164541"/>
                </a:lnTo>
                <a:lnTo>
                  <a:pt x="259460" y="165620"/>
                </a:lnTo>
                <a:lnTo>
                  <a:pt x="260019" y="166700"/>
                </a:lnTo>
                <a:lnTo>
                  <a:pt x="260718" y="167906"/>
                </a:lnTo>
                <a:lnTo>
                  <a:pt x="261289" y="168986"/>
                </a:lnTo>
                <a:lnTo>
                  <a:pt x="261835" y="170192"/>
                </a:lnTo>
                <a:lnTo>
                  <a:pt x="262547" y="171272"/>
                </a:lnTo>
                <a:lnTo>
                  <a:pt x="263105" y="172351"/>
                </a:lnTo>
                <a:lnTo>
                  <a:pt x="263664" y="173545"/>
                </a:lnTo>
                <a:lnTo>
                  <a:pt x="264223" y="174625"/>
                </a:lnTo>
                <a:lnTo>
                  <a:pt x="264782" y="175831"/>
                </a:lnTo>
                <a:lnTo>
                  <a:pt x="265214" y="176911"/>
                </a:lnTo>
                <a:lnTo>
                  <a:pt x="265772" y="178003"/>
                </a:lnTo>
                <a:lnTo>
                  <a:pt x="266331" y="179197"/>
                </a:lnTo>
                <a:lnTo>
                  <a:pt x="266750" y="180289"/>
                </a:lnTo>
                <a:lnTo>
                  <a:pt x="267309" y="181368"/>
                </a:lnTo>
                <a:lnTo>
                  <a:pt x="267728" y="182562"/>
                </a:lnTo>
                <a:lnTo>
                  <a:pt x="268160" y="183642"/>
                </a:lnTo>
                <a:lnTo>
                  <a:pt x="268719" y="184835"/>
                </a:lnTo>
                <a:lnTo>
                  <a:pt x="269138" y="185928"/>
                </a:lnTo>
                <a:lnTo>
                  <a:pt x="269557" y="187007"/>
                </a:lnTo>
                <a:lnTo>
                  <a:pt x="269976" y="188214"/>
                </a:lnTo>
                <a:lnTo>
                  <a:pt x="270395" y="189293"/>
                </a:lnTo>
                <a:lnTo>
                  <a:pt x="270814" y="190487"/>
                </a:lnTo>
                <a:lnTo>
                  <a:pt x="271246" y="191566"/>
                </a:lnTo>
                <a:lnTo>
                  <a:pt x="271665" y="192646"/>
                </a:lnTo>
                <a:lnTo>
                  <a:pt x="272084" y="193852"/>
                </a:lnTo>
                <a:lnTo>
                  <a:pt x="272503" y="194932"/>
                </a:lnTo>
                <a:lnTo>
                  <a:pt x="272923" y="196011"/>
                </a:lnTo>
                <a:lnTo>
                  <a:pt x="273342" y="197218"/>
                </a:lnTo>
                <a:lnTo>
                  <a:pt x="273761" y="198297"/>
                </a:lnTo>
                <a:lnTo>
                  <a:pt x="274192" y="199491"/>
                </a:lnTo>
                <a:lnTo>
                  <a:pt x="274599" y="200571"/>
                </a:lnTo>
                <a:lnTo>
                  <a:pt x="275170" y="201650"/>
                </a:lnTo>
                <a:lnTo>
                  <a:pt x="275589" y="202857"/>
                </a:lnTo>
                <a:lnTo>
                  <a:pt x="276009" y="203936"/>
                </a:lnTo>
                <a:lnTo>
                  <a:pt x="276428" y="205143"/>
                </a:lnTo>
                <a:lnTo>
                  <a:pt x="276986" y="206222"/>
                </a:lnTo>
                <a:lnTo>
                  <a:pt x="277418" y="207302"/>
                </a:lnTo>
                <a:lnTo>
                  <a:pt x="277964" y="208495"/>
                </a:lnTo>
                <a:lnTo>
                  <a:pt x="278536" y="209575"/>
                </a:lnTo>
                <a:lnTo>
                  <a:pt x="278955" y="210667"/>
                </a:lnTo>
                <a:lnTo>
                  <a:pt x="279514" y="211861"/>
                </a:lnTo>
                <a:lnTo>
                  <a:pt x="280073" y="212940"/>
                </a:lnTo>
                <a:lnTo>
                  <a:pt x="280784" y="214147"/>
                </a:lnTo>
                <a:lnTo>
                  <a:pt x="281343" y="215226"/>
                </a:lnTo>
                <a:lnTo>
                  <a:pt x="282041" y="216319"/>
                </a:lnTo>
                <a:lnTo>
                  <a:pt x="282600" y="217500"/>
                </a:lnTo>
                <a:lnTo>
                  <a:pt x="283298" y="218592"/>
                </a:lnTo>
                <a:lnTo>
                  <a:pt x="284010" y="219786"/>
                </a:lnTo>
                <a:lnTo>
                  <a:pt x="284708" y="220878"/>
                </a:lnTo>
                <a:lnTo>
                  <a:pt x="285546" y="221957"/>
                </a:lnTo>
                <a:lnTo>
                  <a:pt x="286245" y="223164"/>
                </a:lnTo>
                <a:lnTo>
                  <a:pt x="287083" y="224243"/>
                </a:lnTo>
                <a:lnTo>
                  <a:pt x="287934" y="225310"/>
                </a:lnTo>
                <a:lnTo>
                  <a:pt x="288912" y="226517"/>
                </a:lnTo>
                <a:lnTo>
                  <a:pt x="289750" y="227596"/>
                </a:lnTo>
                <a:lnTo>
                  <a:pt x="290728" y="228803"/>
                </a:lnTo>
                <a:lnTo>
                  <a:pt x="291719" y="229882"/>
                </a:lnTo>
                <a:lnTo>
                  <a:pt x="292836" y="230962"/>
                </a:lnTo>
                <a:lnTo>
                  <a:pt x="293827" y="232168"/>
                </a:lnTo>
                <a:lnTo>
                  <a:pt x="294944" y="233248"/>
                </a:lnTo>
                <a:lnTo>
                  <a:pt x="296202" y="234442"/>
                </a:lnTo>
                <a:lnTo>
                  <a:pt x="297319" y="235521"/>
                </a:lnTo>
                <a:lnTo>
                  <a:pt x="298589" y="236601"/>
                </a:lnTo>
                <a:lnTo>
                  <a:pt x="299847" y="237807"/>
                </a:lnTo>
                <a:lnTo>
                  <a:pt x="301256" y="238887"/>
                </a:lnTo>
                <a:lnTo>
                  <a:pt x="302653" y="239966"/>
                </a:lnTo>
                <a:lnTo>
                  <a:pt x="304063" y="241173"/>
                </a:lnTo>
                <a:lnTo>
                  <a:pt x="305600" y="242239"/>
                </a:lnTo>
                <a:lnTo>
                  <a:pt x="307149" y="243446"/>
                </a:lnTo>
                <a:lnTo>
                  <a:pt x="308825" y="244525"/>
                </a:lnTo>
                <a:lnTo>
                  <a:pt x="310502" y="245605"/>
                </a:lnTo>
                <a:lnTo>
                  <a:pt x="312191" y="246811"/>
                </a:lnTo>
                <a:lnTo>
                  <a:pt x="314020" y="247891"/>
                </a:lnTo>
                <a:lnTo>
                  <a:pt x="315836" y="249097"/>
                </a:lnTo>
                <a:lnTo>
                  <a:pt x="317665" y="250177"/>
                </a:lnTo>
                <a:lnTo>
                  <a:pt x="319620" y="251256"/>
                </a:lnTo>
                <a:lnTo>
                  <a:pt x="321589" y="252450"/>
                </a:lnTo>
                <a:lnTo>
                  <a:pt x="323697" y="253542"/>
                </a:lnTo>
                <a:lnTo>
                  <a:pt x="325805" y="254622"/>
                </a:lnTo>
                <a:lnTo>
                  <a:pt x="327901" y="255828"/>
                </a:lnTo>
                <a:lnTo>
                  <a:pt x="330149" y="256908"/>
                </a:lnTo>
                <a:lnTo>
                  <a:pt x="332244" y="258114"/>
                </a:lnTo>
                <a:lnTo>
                  <a:pt x="334632" y="259181"/>
                </a:lnTo>
                <a:lnTo>
                  <a:pt x="336880" y="260261"/>
                </a:lnTo>
                <a:lnTo>
                  <a:pt x="339267" y="261467"/>
                </a:lnTo>
                <a:lnTo>
                  <a:pt x="341642" y="262547"/>
                </a:lnTo>
                <a:lnTo>
                  <a:pt x="344030" y="263753"/>
                </a:lnTo>
                <a:lnTo>
                  <a:pt x="346417" y="264833"/>
                </a:lnTo>
                <a:lnTo>
                  <a:pt x="348805" y="265912"/>
                </a:lnTo>
                <a:lnTo>
                  <a:pt x="351320" y="267119"/>
                </a:lnTo>
                <a:lnTo>
                  <a:pt x="353707" y="268185"/>
                </a:lnTo>
                <a:lnTo>
                  <a:pt x="356234" y="269265"/>
                </a:lnTo>
                <a:lnTo>
                  <a:pt x="358622" y="270471"/>
                </a:lnTo>
                <a:lnTo>
                  <a:pt x="361137" y="271551"/>
                </a:lnTo>
                <a:lnTo>
                  <a:pt x="363524" y="272757"/>
                </a:lnTo>
                <a:lnTo>
                  <a:pt x="365912" y="273837"/>
                </a:lnTo>
                <a:lnTo>
                  <a:pt x="368287" y="274916"/>
                </a:lnTo>
                <a:lnTo>
                  <a:pt x="370674" y="276110"/>
                </a:lnTo>
                <a:lnTo>
                  <a:pt x="373062" y="277190"/>
                </a:lnTo>
                <a:lnTo>
                  <a:pt x="375310" y="278396"/>
                </a:lnTo>
                <a:lnTo>
                  <a:pt x="377545" y="279476"/>
                </a:lnTo>
                <a:lnTo>
                  <a:pt x="379793" y="280555"/>
                </a:lnTo>
                <a:lnTo>
                  <a:pt x="381901" y="281762"/>
                </a:lnTo>
                <a:lnTo>
                  <a:pt x="383997" y="282841"/>
                </a:lnTo>
                <a:lnTo>
                  <a:pt x="386105" y="283933"/>
                </a:lnTo>
                <a:lnTo>
                  <a:pt x="388061" y="285115"/>
                </a:lnTo>
                <a:lnTo>
                  <a:pt x="389889" y="286207"/>
                </a:lnTo>
                <a:lnTo>
                  <a:pt x="398310" y="291858"/>
                </a:lnTo>
                <a:lnTo>
                  <a:pt x="399846" y="293039"/>
                </a:lnTo>
                <a:lnTo>
                  <a:pt x="401116" y="294132"/>
                </a:lnTo>
                <a:lnTo>
                  <a:pt x="402374" y="295211"/>
                </a:lnTo>
                <a:lnTo>
                  <a:pt x="403631" y="296418"/>
                </a:lnTo>
                <a:lnTo>
                  <a:pt x="404622" y="297497"/>
                </a:lnTo>
                <a:lnTo>
                  <a:pt x="405739" y="298577"/>
                </a:lnTo>
                <a:lnTo>
                  <a:pt x="406577" y="299783"/>
                </a:lnTo>
                <a:lnTo>
                  <a:pt x="407416" y="300863"/>
                </a:lnTo>
                <a:lnTo>
                  <a:pt x="408127" y="302056"/>
                </a:lnTo>
                <a:lnTo>
                  <a:pt x="408825" y="303136"/>
                </a:lnTo>
                <a:lnTo>
                  <a:pt x="409384" y="304215"/>
                </a:lnTo>
                <a:lnTo>
                  <a:pt x="409956" y="305422"/>
                </a:lnTo>
                <a:lnTo>
                  <a:pt x="410362" y="306501"/>
                </a:lnTo>
                <a:lnTo>
                  <a:pt x="410654" y="307708"/>
                </a:lnTo>
                <a:lnTo>
                  <a:pt x="410933" y="308787"/>
                </a:lnTo>
                <a:lnTo>
                  <a:pt x="411073" y="309867"/>
                </a:lnTo>
                <a:lnTo>
                  <a:pt x="411213" y="311061"/>
                </a:lnTo>
                <a:lnTo>
                  <a:pt x="411353" y="312140"/>
                </a:lnTo>
                <a:lnTo>
                  <a:pt x="411353" y="313220"/>
                </a:lnTo>
                <a:lnTo>
                  <a:pt x="411353" y="314426"/>
                </a:lnTo>
                <a:lnTo>
                  <a:pt x="411213" y="315506"/>
                </a:lnTo>
                <a:lnTo>
                  <a:pt x="410235" y="321144"/>
                </a:lnTo>
                <a:lnTo>
                  <a:pt x="409956" y="322237"/>
                </a:lnTo>
                <a:lnTo>
                  <a:pt x="409663" y="323430"/>
                </a:lnTo>
                <a:lnTo>
                  <a:pt x="409244" y="324523"/>
                </a:lnTo>
                <a:lnTo>
                  <a:pt x="408965" y="325716"/>
                </a:lnTo>
                <a:lnTo>
                  <a:pt x="408546" y="326809"/>
                </a:lnTo>
                <a:lnTo>
                  <a:pt x="408127" y="327888"/>
                </a:lnTo>
                <a:lnTo>
                  <a:pt x="407847" y="329082"/>
                </a:lnTo>
                <a:lnTo>
                  <a:pt x="407416" y="330161"/>
                </a:lnTo>
                <a:lnTo>
                  <a:pt x="407136" y="331368"/>
                </a:lnTo>
                <a:lnTo>
                  <a:pt x="406717" y="332447"/>
                </a:lnTo>
                <a:lnTo>
                  <a:pt x="406438" y="333527"/>
                </a:lnTo>
                <a:lnTo>
                  <a:pt x="406019" y="334733"/>
                </a:lnTo>
                <a:lnTo>
                  <a:pt x="405739" y="335813"/>
                </a:lnTo>
                <a:lnTo>
                  <a:pt x="405460" y="336892"/>
                </a:lnTo>
                <a:lnTo>
                  <a:pt x="405180" y="338086"/>
                </a:lnTo>
                <a:lnTo>
                  <a:pt x="404901" y="339166"/>
                </a:lnTo>
                <a:lnTo>
                  <a:pt x="404622" y="340372"/>
                </a:lnTo>
                <a:lnTo>
                  <a:pt x="404342" y="341452"/>
                </a:lnTo>
                <a:lnTo>
                  <a:pt x="404063" y="342531"/>
                </a:lnTo>
                <a:lnTo>
                  <a:pt x="403910" y="343738"/>
                </a:lnTo>
                <a:lnTo>
                  <a:pt x="403771" y="344817"/>
                </a:lnTo>
                <a:lnTo>
                  <a:pt x="403491" y="346011"/>
                </a:lnTo>
                <a:lnTo>
                  <a:pt x="403364" y="347091"/>
                </a:lnTo>
                <a:lnTo>
                  <a:pt x="403212" y="348170"/>
                </a:lnTo>
                <a:lnTo>
                  <a:pt x="403072" y="349377"/>
                </a:lnTo>
                <a:lnTo>
                  <a:pt x="402932" y="350456"/>
                </a:lnTo>
                <a:lnTo>
                  <a:pt x="402793" y="351536"/>
                </a:lnTo>
                <a:lnTo>
                  <a:pt x="402653" y="352742"/>
                </a:lnTo>
                <a:lnTo>
                  <a:pt x="402653" y="353822"/>
                </a:lnTo>
                <a:lnTo>
                  <a:pt x="402513" y="355015"/>
                </a:lnTo>
                <a:lnTo>
                  <a:pt x="402374" y="356095"/>
                </a:lnTo>
                <a:lnTo>
                  <a:pt x="402234" y="357187"/>
                </a:lnTo>
                <a:lnTo>
                  <a:pt x="402094" y="358381"/>
                </a:lnTo>
                <a:lnTo>
                  <a:pt x="401815" y="359473"/>
                </a:lnTo>
                <a:lnTo>
                  <a:pt x="401675" y="360667"/>
                </a:lnTo>
                <a:lnTo>
                  <a:pt x="401396" y="361759"/>
                </a:lnTo>
                <a:lnTo>
                  <a:pt x="401256" y="362839"/>
                </a:lnTo>
                <a:lnTo>
                  <a:pt x="400977" y="364032"/>
                </a:lnTo>
                <a:lnTo>
                  <a:pt x="400697" y="365112"/>
                </a:lnTo>
                <a:lnTo>
                  <a:pt x="400265" y="366191"/>
                </a:lnTo>
                <a:lnTo>
                  <a:pt x="399846" y="367398"/>
                </a:lnTo>
                <a:lnTo>
                  <a:pt x="399427" y="368477"/>
                </a:lnTo>
                <a:lnTo>
                  <a:pt x="399008" y="369684"/>
                </a:lnTo>
                <a:lnTo>
                  <a:pt x="398589" y="370763"/>
                </a:lnTo>
                <a:lnTo>
                  <a:pt x="398030" y="371843"/>
                </a:lnTo>
                <a:lnTo>
                  <a:pt x="397319" y="373037"/>
                </a:lnTo>
                <a:lnTo>
                  <a:pt x="396760" y="374116"/>
                </a:lnTo>
                <a:lnTo>
                  <a:pt x="396062" y="375323"/>
                </a:lnTo>
                <a:lnTo>
                  <a:pt x="395363" y="376402"/>
                </a:lnTo>
                <a:lnTo>
                  <a:pt x="394525" y="377482"/>
                </a:lnTo>
                <a:lnTo>
                  <a:pt x="393674" y="378688"/>
                </a:lnTo>
                <a:lnTo>
                  <a:pt x="392836" y="379768"/>
                </a:lnTo>
                <a:lnTo>
                  <a:pt x="391858" y="380847"/>
                </a:lnTo>
                <a:lnTo>
                  <a:pt x="390880" y="382041"/>
                </a:lnTo>
                <a:lnTo>
                  <a:pt x="389889" y="383120"/>
                </a:lnTo>
                <a:lnTo>
                  <a:pt x="388772" y="384327"/>
                </a:lnTo>
                <a:lnTo>
                  <a:pt x="387654" y="385406"/>
                </a:lnTo>
                <a:lnTo>
                  <a:pt x="386524" y="386486"/>
                </a:lnTo>
                <a:lnTo>
                  <a:pt x="385267" y="387692"/>
                </a:lnTo>
                <a:lnTo>
                  <a:pt x="384136" y="388772"/>
                </a:lnTo>
                <a:lnTo>
                  <a:pt x="382739" y="389966"/>
                </a:lnTo>
                <a:lnTo>
                  <a:pt x="381469" y="391045"/>
                </a:lnTo>
                <a:lnTo>
                  <a:pt x="380212" y="392125"/>
                </a:lnTo>
                <a:lnTo>
                  <a:pt x="378815" y="393331"/>
                </a:lnTo>
                <a:lnTo>
                  <a:pt x="377418" y="394411"/>
                </a:lnTo>
                <a:lnTo>
                  <a:pt x="376148" y="395503"/>
                </a:lnTo>
                <a:lnTo>
                  <a:pt x="374599" y="396697"/>
                </a:lnTo>
                <a:lnTo>
                  <a:pt x="373202" y="397789"/>
                </a:lnTo>
                <a:lnTo>
                  <a:pt x="371805" y="398970"/>
                </a:lnTo>
                <a:lnTo>
                  <a:pt x="370395" y="400062"/>
                </a:lnTo>
                <a:lnTo>
                  <a:pt x="368858" y="401142"/>
                </a:lnTo>
                <a:lnTo>
                  <a:pt x="367309" y="402348"/>
                </a:lnTo>
                <a:lnTo>
                  <a:pt x="365912" y="403428"/>
                </a:lnTo>
                <a:lnTo>
                  <a:pt x="364363" y="404634"/>
                </a:lnTo>
                <a:lnTo>
                  <a:pt x="362826" y="405714"/>
                </a:lnTo>
                <a:lnTo>
                  <a:pt x="361416" y="406793"/>
                </a:lnTo>
                <a:lnTo>
                  <a:pt x="359879" y="407987"/>
                </a:lnTo>
                <a:lnTo>
                  <a:pt x="358343" y="409067"/>
                </a:lnTo>
                <a:lnTo>
                  <a:pt x="356793" y="410146"/>
                </a:lnTo>
                <a:lnTo>
                  <a:pt x="355244" y="411353"/>
                </a:lnTo>
                <a:lnTo>
                  <a:pt x="353707" y="412432"/>
                </a:lnTo>
                <a:lnTo>
                  <a:pt x="352310" y="413639"/>
                </a:lnTo>
                <a:lnTo>
                  <a:pt x="350761" y="414718"/>
                </a:lnTo>
                <a:lnTo>
                  <a:pt x="349224" y="415798"/>
                </a:lnTo>
                <a:lnTo>
                  <a:pt x="347675" y="416991"/>
                </a:lnTo>
                <a:lnTo>
                  <a:pt x="346138" y="418071"/>
                </a:lnTo>
                <a:lnTo>
                  <a:pt x="344589" y="419277"/>
                </a:lnTo>
                <a:lnTo>
                  <a:pt x="343039" y="420357"/>
                </a:lnTo>
                <a:lnTo>
                  <a:pt x="341502" y="421436"/>
                </a:lnTo>
                <a:lnTo>
                  <a:pt x="339826" y="422643"/>
                </a:lnTo>
                <a:lnTo>
                  <a:pt x="338277" y="423722"/>
                </a:lnTo>
                <a:lnTo>
                  <a:pt x="336740" y="424802"/>
                </a:lnTo>
                <a:lnTo>
                  <a:pt x="335191" y="425996"/>
                </a:lnTo>
                <a:lnTo>
                  <a:pt x="333514" y="427075"/>
                </a:lnTo>
                <a:lnTo>
                  <a:pt x="331965" y="428282"/>
                </a:lnTo>
                <a:lnTo>
                  <a:pt x="330428" y="429361"/>
                </a:lnTo>
                <a:lnTo>
                  <a:pt x="328752" y="430453"/>
                </a:lnTo>
                <a:lnTo>
                  <a:pt x="327202" y="431647"/>
                </a:lnTo>
                <a:lnTo>
                  <a:pt x="325513" y="432739"/>
                </a:lnTo>
                <a:lnTo>
                  <a:pt x="323837" y="433920"/>
                </a:lnTo>
                <a:lnTo>
                  <a:pt x="322287" y="435013"/>
                </a:lnTo>
                <a:lnTo>
                  <a:pt x="320611" y="436092"/>
                </a:lnTo>
                <a:lnTo>
                  <a:pt x="318922" y="437299"/>
                </a:lnTo>
                <a:lnTo>
                  <a:pt x="317245" y="438378"/>
                </a:lnTo>
                <a:lnTo>
                  <a:pt x="315556" y="439458"/>
                </a:lnTo>
                <a:lnTo>
                  <a:pt x="313880" y="440664"/>
                </a:lnTo>
                <a:lnTo>
                  <a:pt x="312191" y="441731"/>
                </a:lnTo>
                <a:lnTo>
                  <a:pt x="310502" y="442937"/>
                </a:lnTo>
                <a:lnTo>
                  <a:pt x="308825" y="444017"/>
                </a:lnTo>
                <a:lnTo>
                  <a:pt x="307149" y="445096"/>
                </a:lnTo>
                <a:lnTo>
                  <a:pt x="305460" y="446303"/>
                </a:lnTo>
                <a:lnTo>
                  <a:pt x="303784" y="447382"/>
                </a:lnTo>
                <a:lnTo>
                  <a:pt x="301955" y="448589"/>
                </a:lnTo>
                <a:lnTo>
                  <a:pt x="300266" y="449668"/>
                </a:lnTo>
                <a:lnTo>
                  <a:pt x="298589" y="450735"/>
                </a:lnTo>
                <a:lnTo>
                  <a:pt x="296913" y="451942"/>
                </a:lnTo>
                <a:lnTo>
                  <a:pt x="295224" y="453021"/>
                </a:lnTo>
                <a:lnTo>
                  <a:pt x="293547" y="454101"/>
                </a:lnTo>
                <a:lnTo>
                  <a:pt x="291858" y="455307"/>
                </a:lnTo>
                <a:lnTo>
                  <a:pt x="290169" y="456387"/>
                </a:lnTo>
                <a:lnTo>
                  <a:pt x="288493" y="457593"/>
                </a:lnTo>
                <a:lnTo>
                  <a:pt x="286804" y="458673"/>
                </a:lnTo>
                <a:lnTo>
                  <a:pt x="285127" y="459740"/>
                </a:lnTo>
                <a:lnTo>
                  <a:pt x="283438" y="460946"/>
                </a:lnTo>
                <a:lnTo>
                  <a:pt x="281762" y="462026"/>
                </a:lnTo>
                <a:lnTo>
                  <a:pt x="280073" y="463232"/>
                </a:lnTo>
                <a:lnTo>
                  <a:pt x="278536" y="464312"/>
                </a:lnTo>
                <a:lnTo>
                  <a:pt x="276847" y="465404"/>
                </a:lnTo>
                <a:lnTo>
                  <a:pt x="275310" y="466598"/>
                </a:lnTo>
                <a:lnTo>
                  <a:pt x="273621" y="467677"/>
                </a:lnTo>
                <a:lnTo>
                  <a:pt x="272084" y="468757"/>
                </a:lnTo>
                <a:lnTo>
                  <a:pt x="270548" y="469963"/>
                </a:lnTo>
                <a:lnTo>
                  <a:pt x="268998" y="471043"/>
                </a:lnTo>
                <a:lnTo>
                  <a:pt x="267449" y="472249"/>
                </a:lnTo>
                <a:lnTo>
                  <a:pt x="265912" y="473329"/>
                </a:lnTo>
                <a:lnTo>
                  <a:pt x="264363" y="474408"/>
                </a:lnTo>
                <a:lnTo>
                  <a:pt x="262826" y="475602"/>
                </a:lnTo>
                <a:lnTo>
                  <a:pt x="261416" y="476681"/>
                </a:lnTo>
                <a:lnTo>
                  <a:pt x="259880" y="477888"/>
                </a:lnTo>
                <a:lnTo>
                  <a:pt x="258483" y="478967"/>
                </a:lnTo>
                <a:lnTo>
                  <a:pt x="256933" y="480047"/>
                </a:lnTo>
                <a:lnTo>
                  <a:pt x="255536" y="481253"/>
                </a:lnTo>
                <a:lnTo>
                  <a:pt x="254126" y="482333"/>
                </a:lnTo>
                <a:lnTo>
                  <a:pt x="252729" y="483412"/>
                </a:lnTo>
                <a:lnTo>
                  <a:pt x="251320" y="484606"/>
                </a:lnTo>
                <a:lnTo>
                  <a:pt x="249923" y="485686"/>
                </a:lnTo>
                <a:lnTo>
                  <a:pt x="248526" y="486892"/>
                </a:lnTo>
                <a:lnTo>
                  <a:pt x="247256" y="487972"/>
                </a:lnTo>
                <a:lnTo>
                  <a:pt x="245859" y="489051"/>
                </a:lnTo>
                <a:lnTo>
                  <a:pt x="244589" y="490258"/>
                </a:lnTo>
                <a:lnTo>
                  <a:pt x="243331" y="491337"/>
                </a:lnTo>
                <a:lnTo>
                  <a:pt x="242061" y="492417"/>
                </a:lnTo>
                <a:lnTo>
                  <a:pt x="240804" y="493610"/>
                </a:lnTo>
                <a:lnTo>
                  <a:pt x="239547" y="494690"/>
                </a:lnTo>
                <a:lnTo>
                  <a:pt x="238277" y="495896"/>
                </a:lnTo>
                <a:lnTo>
                  <a:pt x="237159" y="496976"/>
                </a:lnTo>
                <a:lnTo>
                  <a:pt x="235889" y="498055"/>
                </a:lnTo>
                <a:lnTo>
                  <a:pt x="234772" y="499262"/>
                </a:lnTo>
                <a:lnTo>
                  <a:pt x="233654" y="500341"/>
                </a:lnTo>
                <a:lnTo>
                  <a:pt x="232524" y="501535"/>
                </a:lnTo>
                <a:lnTo>
                  <a:pt x="231406" y="502615"/>
                </a:lnTo>
                <a:lnTo>
                  <a:pt x="230289" y="503707"/>
                </a:lnTo>
                <a:lnTo>
                  <a:pt x="229298" y="504901"/>
                </a:lnTo>
                <a:lnTo>
                  <a:pt x="228320" y="505993"/>
                </a:lnTo>
                <a:lnTo>
                  <a:pt x="227342" y="507072"/>
                </a:lnTo>
                <a:lnTo>
                  <a:pt x="226364" y="508279"/>
                </a:lnTo>
                <a:lnTo>
                  <a:pt x="225374" y="509358"/>
                </a:lnTo>
                <a:lnTo>
                  <a:pt x="224396" y="510552"/>
                </a:lnTo>
                <a:lnTo>
                  <a:pt x="223558" y="511632"/>
                </a:lnTo>
                <a:lnTo>
                  <a:pt x="222707" y="512711"/>
                </a:lnTo>
                <a:lnTo>
                  <a:pt x="221869" y="513918"/>
                </a:lnTo>
                <a:lnTo>
                  <a:pt x="221030" y="514997"/>
                </a:lnTo>
                <a:lnTo>
                  <a:pt x="220192" y="516204"/>
                </a:lnTo>
                <a:lnTo>
                  <a:pt x="219341" y="517283"/>
                </a:lnTo>
                <a:lnTo>
                  <a:pt x="218643" y="518363"/>
                </a:lnTo>
                <a:lnTo>
                  <a:pt x="217944" y="519557"/>
                </a:lnTo>
                <a:lnTo>
                  <a:pt x="217246" y="520636"/>
                </a:lnTo>
                <a:lnTo>
                  <a:pt x="216547" y="521716"/>
                </a:lnTo>
                <a:lnTo>
                  <a:pt x="215988" y="522922"/>
                </a:lnTo>
                <a:lnTo>
                  <a:pt x="215277" y="524002"/>
                </a:lnTo>
                <a:lnTo>
                  <a:pt x="214718" y="525208"/>
                </a:lnTo>
                <a:lnTo>
                  <a:pt x="214160" y="526288"/>
                </a:lnTo>
                <a:lnTo>
                  <a:pt x="213601" y="527367"/>
                </a:lnTo>
                <a:lnTo>
                  <a:pt x="213169" y="528561"/>
                </a:lnTo>
                <a:lnTo>
                  <a:pt x="212610" y="529640"/>
                </a:lnTo>
                <a:lnTo>
                  <a:pt x="212191" y="530847"/>
                </a:lnTo>
                <a:lnTo>
                  <a:pt x="211772" y="531926"/>
                </a:lnTo>
                <a:lnTo>
                  <a:pt x="211353" y="533006"/>
                </a:lnTo>
                <a:lnTo>
                  <a:pt x="210934" y="534212"/>
                </a:lnTo>
                <a:lnTo>
                  <a:pt x="210515" y="535292"/>
                </a:lnTo>
                <a:lnTo>
                  <a:pt x="210223" y="536384"/>
                </a:lnTo>
                <a:lnTo>
                  <a:pt x="209956" y="537565"/>
                </a:lnTo>
                <a:lnTo>
                  <a:pt x="209524" y="538657"/>
                </a:lnTo>
                <a:lnTo>
                  <a:pt x="209245" y="539851"/>
                </a:lnTo>
                <a:lnTo>
                  <a:pt x="208965" y="540943"/>
                </a:lnTo>
                <a:lnTo>
                  <a:pt x="208686" y="542023"/>
                </a:lnTo>
                <a:lnTo>
                  <a:pt x="208546" y="543229"/>
                </a:lnTo>
                <a:lnTo>
                  <a:pt x="208267" y="544309"/>
                </a:lnTo>
                <a:lnTo>
                  <a:pt x="207987" y="545503"/>
                </a:lnTo>
                <a:lnTo>
                  <a:pt x="207848" y="546582"/>
                </a:lnTo>
                <a:lnTo>
                  <a:pt x="207708" y="547662"/>
                </a:lnTo>
                <a:lnTo>
                  <a:pt x="207429" y="548868"/>
                </a:lnTo>
                <a:lnTo>
                  <a:pt x="207289" y="549948"/>
                </a:lnTo>
                <a:lnTo>
                  <a:pt x="207149" y="551027"/>
                </a:lnTo>
                <a:lnTo>
                  <a:pt x="207009" y="552234"/>
                </a:lnTo>
                <a:lnTo>
                  <a:pt x="206870" y="553313"/>
                </a:lnTo>
                <a:lnTo>
                  <a:pt x="206870" y="554507"/>
                </a:lnTo>
                <a:lnTo>
                  <a:pt x="206730" y="555586"/>
                </a:lnTo>
                <a:lnTo>
                  <a:pt x="206578" y="556666"/>
                </a:lnTo>
                <a:lnTo>
                  <a:pt x="206578" y="557872"/>
                </a:lnTo>
                <a:lnTo>
                  <a:pt x="206451" y="558952"/>
                </a:lnTo>
                <a:lnTo>
                  <a:pt x="206298" y="560158"/>
                </a:lnTo>
                <a:lnTo>
                  <a:pt x="206298" y="561238"/>
                </a:lnTo>
                <a:lnTo>
                  <a:pt x="206171" y="562317"/>
                </a:lnTo>
                <a:lnTo>
                  <a:pt x="206171" y="563511"/>
                </a:lnTo>
                <a:lnTo>
                  <a:pt x="206171" y="564591"/>
                </a:lnTo>
                <a:lnTo>
                  <a:pt x="206019" y="565670"/>
                </a:lnTo>
                <a:lnTo>
                  <a:pt x="206019" y="566877"/>
                </a:lnTo>
                <a:lnTo>
                  <a:pt x="206019" y="567956"/>
                </a:lnTo>
                <a:lnTo>
                  <a:pt x="205879" y="569163"/>
                </a:lnTo>
                <a:lnTo>
                  <a:pt x="205879" y="570242"/>
                </a:lnTo>
                <a:lnTo>
                  <a:pt x="205879" y="571334"/>
                </a:lnTo>
                <a:lnTo>
                  <a:pt x="205879" y="572516"/>
                </a:lnTo>
                <a:lnTo>
                  <a:pt x="205879" y="573608"/>
                </a:lnTo>
                <a:lnTo>
                  <a:pt x="205879" y="574802"/>
                </a:lnTo>
                <a:lnTo>
                  <a:pt x="205739" y="575881"/>
                </a:lnTo>
                <a:lnTo>
                  <a:pt x="205460" y="57588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555939" y="8702054"/>
            <a:ext cx="412115" cy="689610"/>
          </a:xfrm>
          <a:custGeom>
            <a:avLst/>
            <a:gdLst/>
            <a:ahLst/>
            <a:cxnLst/>
            <a:rect l="l" t="t" r="r" b="b"/>
            <a:pathLst>
              <a:path w="412114" h="689609">
                <a:moveTo>
                  <a:pt x="205879" y="0"/>
                </a:moveTo>
                <a:lnTo>
                  <a:pt x="205600" y="0"/>
                </a:lnTo>
                <a:lnTo>
                  <a:pt x="205600" y="6349"/>
                </a:lnTo>
                <a:lnTo>
                  <a:pt x="205460" y="7619"/>
                </a:lnTo>
                <a:lnTo>
                  <a:pt x="205460" y="13969"/>
                </a:lnTo>
                <a:lnTo>
                  <a:pt x="205320" y="15239"/>
                </a:lnTo>
                <a:lnTo>
                  <a:pt x="205320" y="20319"/>
                </a:lnTo>
                <a:lnTo>
                  <a:pt x="205181" y="21589"/>
                </a:lnTo>
                <a:lnTo>
                  <a:pt x="205181" y="24129"/>
                </a:lnTo>
                <a:lnTo>
                  <a:pt x="205041" y="25399"/>
                </a:lnTo>
                <a:lnTo>
                  <a:pt x="205041" y="26669"/>
                </a:lnTo>
                <a:lnTo>
                  <a:pt x="204901" y="27939"/>
                </a:lnTo>
                <a:lnTo>
                  <a:pt x="204901" y="30479"/>
                </a:lnTo>
                <a:lnTo>
                  <a:pt x="204762" y="31749"/>
                </a:lnTo>
                <a:lnTo>
                  <a:pt x="204762" y="33019"/>
                </a:lnTo>
                <a:lnTo>
                  <a:pt x="204482" y="35559"/>
                </a:lnTo>
                <a:lnTo>
                  <a:pt x="204482" y="38099"/>
                </a:lnTo>
                <a:lnTo>
                  <a:pt x="204342" y="39369"/>
                </a:lnTo>
                <a:lnTo>
                  <a:pt x="204342" y="40639"/>
                </a:lnTo>
                <a:lnTo>
                  <a:pt x="203784" y="45719"/>
                </a:lnTo>
                <a:lnTo>
                  <a:pt x="203784" y="46989"/>
                </a:lnTo>
                <a:lnTo>
                  <a:pt x="203085" y="53339"/>
                </a:lnTo>
                <a:lnTo>
                  <a:pt x="202793" y="54609"/>
                </a:lnTo>
                <a:lnTo>
                  <a:pt x="202374" y="59689"/>
                </a:lnTo>
                <a:lnTo>
                  <a:pt x="202095" y="60959"/>
                </a:lnTo>
                <a:lnTo>
                  <a:pt x="201815" y="63499"/>
                </a:lnTo>
                <a:lnTo>
                  <a:pt x="201536" y="64769"/>
                </a:lnTo>
                <a:lnTo>
                  <a:pt x="201396" y="66039"/>
                </a:lnTo>
                <a:lnTo>
                  <a:pt x="201117" y="67309"/>
                </a:lnTo>
                <a:lnTo>
                  <a:pt x="200964" y="68579"/>
                </a:lnTo>
                <a:lnTo>
                  <a:pt x="200139" y="72389"/>
                </a:lnTo>
                <a:lnTo>
                  <a:pt x="199986" y="73659"/>
                </a:lnTo>
                <a:lnTo>
                  <a:pt x="197751" y="85089"/>
                </a:lnTo>
                <a:lnTo>
                  <a:pt x="197319" y="86359"/>
                </a:lnTo>
                <a:lnTo>
                  <a:pt x="196761" y="88899"/>
                </a:lnTo>
                <a:lnTo>
                  <a:pt x="196341" y="90169"/>
                </a:lnTo>
                <a:lnTo>
                  <a:pt x="195783" y="92709"/>
                </a:lnTo>
                <a:lnTo>
                  <a:pt x="195364" y="93979"/>
                </a:lnTo>
                <a:lnTo>
                  <a:pt x="195084" y="95249"/>
                </a:lnTo>
                <a:lnTo>
                  <a:pt x="194665" y="96519"/>
                </a:lnTo>
                <a:lnTo>
                  <a:pt x="194373" y="97789"/>
                </a:lnTo>
                <a:lnTo>
                  <a:pt x="193954" y="99059"/>
                </a:lnTo>
                <a:lnTo>
                  <a:pt x="193674" y="101599"/>
                </a:lnTo>
                <a:lnTo>
                  <a:pt x="193255" y="102869"/>
                </a:lnTo>
                <a:lnTo>
                  <a:pt x="192976" y="104139"/>
                </a:lnTo>
                <a:lnTo>
                  <a:pt x="192557" y="105409"/>
                </a:lnTo>
                <a:lnTo>
                  <a:pt x="192277" y="106679"/>
                </a:lnTo>
                <a:lnTo>
                  <a:pt x="191858" y="107949"/>
                </a:lnTo>
                <a:lnTo>
                  <a:pt x="191579" y="109219"/>
                </a:lnTo>
                <a:lnTo>
                  <a:pt x="190728" y="111759"/>
                </a:lnTo>
                <a:lnTo>
                  <a:pt x="190449" y="113029"/>
                </a:lnTo>
                <a:lnTo>
                  <a:pt x="190030" y="114299"/>
                </a:lnTo>
                <a:lnTo>
                  <a:pt x="189750" y="115569"/>
                </a:lnTo>
                <a:lnTo>
                  <a:pt x="188912" y="118109"/>
                </a:lnTo>
                <a:lnTo>
                  <a:pt x="188633" y="119379"/>
                </a:lnTo>
                <a:lnTo>
                  <a:pt x="188213" y="120649"/>
                </a:lnTo>
                <a:lnTo>
                  <a:pt x="187934" y="123189"/>
                </a:lnTo>
                <a:lnTo>
                  <a:pt x="187502" y="124459"/>
                </a:lnTo>
                <a:lnTo>
                  <a:pt x="187223" y="125729"/>
                </a:lnTo>
                <a:lnTo>
                  <a:pt x="186804" y="126999"/>
                </a:lnTo>
                <a:lnTo>
                  <a:pt x="186524" y="128269"/>
                </a:lnTo>
                <a:lnTo>
                  <a:pt x="186105" y="129539"/>
                </a:lnTo>
                <a:lnTo>
                  <a:pt x="185826" y="130809"/>
                </a:lnTo>
                <a:lnTo>
                  <a:pt x="185407" y="132079"/>
                </a:lnTo>
                <a:lnTo>
                  <a:pt x="185127" y="133349"/>
                </a:lnTo>
                <a:lnTo>
                  <a:pt x="184708" y="134619"/>
                </a:lnTo>
                <a:lnTo>
                  <a:pt x="184137" y="137159"/>
                </a:lnTo>
                <a:lnTo>
                  <a:pt x="183718" y="138429"/>
                </a:lnTo>
                <a:lnTo>
                  <a:pt x="183438" y="139699"/>
                </a:lnTo>
                <a:lnTo>
                  <a:pt x="183019" y="140969"/>
                </a:lnTo>
                <a:lnTo>
                  <a:pt x="182460" y="144779"/>
                </a:lnTo>
                <a:lnTo>
                  <a:pt x="182041" y="146049"/>
                </a:lnTo>
                <a:lnTo>
                  <a:pt x="181762" y="147319"/>
                </a:lnTo>
                <a:lnTo>
                  <a:pt x="181343" y="148589"/>
                </a:lnTo>
                <a:lnTo>
                  <a:pt x="180771" y="151129"/>
                </a:lnTo>
                <a:lnTo>
                  <a:pt x="180352" y="152399"/>
                </a:lnTo>
                <a:lnTo>
                  <a:pt x="180073" y="153669"/>
                </a:lnTo>
                <a:lnTo>
                  <a:pt x="179654" y="154939"/>
                </a:lnTo>
                <a:lnTo>
                  <a:pt x="179374" y="156209"/>
                </a:lnTo>
                <a:lnTo>
                  <a:pt x="178955" y="157479"/>
                </a:lnTo>
                <a:lnTo>
                  <a:pt x="178676" y="158749"/>
                </a:lnTo>
                <a:lnTo>
                  <a:pt x="178244" y="160019"/>
                </a:lnTo>
                <a:lnTo>
                  <a:pt x="177965" y="161289"/>
                </a:lnTo>
                <a:lnTo>
                  <a:pt x="177545" y="162559"/>
                </a:lnTo>
                <a:lnTo>
                  <a:pt x="177126" y="165099"/>
                </a:lnTo>
                <a:lnTo>
                  <a:pt x="176288" y="167639"/>
                </a:lnTo>
                <a:lnTo>
                  <a:pt x="176009" y="168909"/>
                </a:lnTo>
                <a:lnTo>
                  <a:pt x="175171" y="171449"/>
                </a:lnTo>
                <a:lnTo>
                  <a:pt x="174599" y="172719"/>
                </a:lnTo>
                <a:lnTo>
                  <a:pt x="173342" y="176529"/>
                </a:lnTo>
                <a:lnTo>
                  <a:pt x="172783" y="177799"/>
                </a:lnTo>
                <a:lnTo>
                  <a:pt x="172364" y="179069"/>
                </a:lnTo>
                <a:lnTo>
                  <a:pt x="170116" y="184149"/>
                </a:lnTo>
                <a:lnTo>
                  <a:pt x="169557" y="186689"/>
                </a:lnTo>
                <a:lnTo>
                  <a:pt x="168427" y="189229"/>
                </a:lnTo>
                <a:lnTo>
                  <a:pt x="167728" y="190499"/>
                </a:lnTo>
                <a:lnTo>
                  <a:pt x="167170" y="191769"/>
                </a:lnTo>
                <a:lnTo>
                  <a:pt x="166471" y="193039"/>
                </a:lnTo>
                <a:lnTo>
                  <a:pt x="165912" y="194309"/>
                </a:lnTo>
                <a:lnTo>
                  <a:pt x="163804" y="198119"/>
                </a:lnTo>
                <a:lnTo>
                  <a:pt x="162966" y="199389"/>
                </a:lnTo>
                <a:lnTo>
                  <a:pt x="161556" y="201929"/>
                </a:lnTo>
                <a:lnTo>
                  <a:pt x="160718" y="203199"/>
                </a:lnTo>
                <a:lnTo>
                  <a:pt x="160019" y="204469"/>
                </a:lnTo>
                <a:lnTo>
                  <a:pt x="159181" y="205739"/>
                </a:lnTo>
                <a:lnTo>
                  <a:pt x="158470" y="208279"/>
                </a:lnTo>
                <a:lnTo>
                  <a:pt x="147535" y="224789"/>
                </a:lnTo>
                <a:lnTo>
                  <a:pt x="146837" y="226059"/>
                </a:lnTo>
                <a:lnTo>
                  <a:pt x="145999" y="228599"/>
                </a:lnTo>
                <a:lnTo>
                  <a:pt x="144310" y="231139"/>
                </a:lnTo>
                <a:lnTo>
                  <a:pt x="143611" y="232409"/>
                </a:lnTo>
                <a:lnTo>
                  <a:pt x="142760" y="233679"/>
                </a:lnTo>
                <a:lnTo>
                  <a:pt x="138556" y="241299"/>
                </a:lnTo>
                <a:lnTo>
                  <a:pt x="137439" y="243839"/>
                </a:lnTo>
                <a:lnTo>
                  <a:pt x="136740" y="245109"/>
                </a:lnTo>
                <a:lnTo>
                  <a:pt x="136321" y="246379"/>
                </a:lnTo>
                <a:lnTo>
                  <a:pt x="135191" y="250189"/>
                </a:lnTo>
                <a:lnTo>
                  <a:pt x="133934" y="253999"/>
                </a:lnTo>
                <a:lnTo>
                  <a:pt x="133375" y="256539"/>
                </a:lnTo>
                <a:lnTo>
                  <a:pt x="132956" y="257809"/>
                </a:lnTo>
                <a:lnTo>
                  <a:pt x="132816" y="259079"/>
                </a:lnTo>
                <a:lnTo>
                  <a:pt x="132524" y="260349"/>
                </a:lnTo>
                <a:lnTo>
                  <a:pt x="131965" y="265429"/>
                </a:lnTo>
                <a:lnTo>
                  <a:pt x="131965" y="266699"/>
                </a:lnTo>
                <a:lnTo>
                  <a:pt x="131825" y="267969"/>
                </a:lnTo>
                <a:lnTo>
                  <a:pt x="131825" y="270509"/>
                </a:lnTo>
                <a:lnTo>
                  <a:pt x="131965" y="271779"/>
                </a:lnTo>
                <a:lnTo>
                  <a:pt x="131965" y="273049"/>
                </a:lnTo>
                <a:lnTo>
                  <a:pt x="132118" y="274319"/>
                </a:lnTo>
                <a:lnTo>
                  <a:pt x="132118" y="275589"/>
                </a:lnTo>
                <a:lnTo>
                  <a:pt x="132245" y="276859"/>
                </a:lnTo>
                <a:lnTo>
                  <a:pt x="132524" y="278129"/>
                </a:lnTo>
                <a:lnTo>
                  <a:pt x="132816" y="280669"/>
                </a:lnTo>
                <a:lnTo>
                  <a:pt x="133095" y="281939"/>
                </a:lnTo>
                <a:lnTo>
                  <a:pt x="135051" y="292099"/>
                </a:lnTo>
                <a:lnTo>
                  <a:pt x="135470" y="293369"/>
                </a:lnTo>
                <a:lnTo>
                  <a:pt x="136042" y="295909"/>
                </a:lnTo>
                <a:lnTo>
                  <a:pt x="136461" y="297179"/>
                </a:lnTo>
                <a:lnTo>
                  <a:pt x="137299" y="300989"/>
                </a:lnTo>
                <a:lnTo>
                  <a:pt x="137718" y="302259"/>
                </a:lnTo>
                <a:lnTo>
                  <a:pt x="138556" y="306069"/>
                </a:lnTo>
                <a:lnTo>
                  <a:pt x="138696" y="307339"/>
                </a:lnTo>
                <a:lnTo>
                  <a:pt x="139268" y="309879"/>
                </a:lnTo>
                <a:lnTo>
                  <a:pt x="139850" y="316229"/>
                </a:lnTo>
                <a:lnTo>
                  <a:pt x="139966" y="322579"/>
                </a:lnTo>
                <a:lnTo>
                  <a:pt x="139407" y="327659"/>
                </a:lnTo>
                <a:lnTo>
                  <a:pt x="139115" y="328929"/>
                </a:lnTo>
                <a:lnTo>
                  <a:pt x="138988" y="330199"/>
                </a:lnTo>
                <a:lnTo>
                  <a:pt x="138556" y="331469"/>
                </a:lnTo>
                <a:lnTo>
                  <a:pt x="138277" y="334009"/>
                </a:lnTo>
                <a:lnTo>
                  <a:pt x="137020" y="337819"/>
                </a:lnTo>
                <a:lnTo>
                  <a:pt x="135343" y="341629"/>
                </a:lnTo>
                <a:lnTo>
                  <a:pt x="133235" y="345439"/>
                </a:lnTo>
                <a:lnTo>
                  <a:pt x="130708" y="349249"/>
                </a:lnTo>
                <a:lnTo>
                  <a:pt x="129730" y="350519"/>
                </a:lnTo>
                <a:lnTo>
                  <a:pt x="126784" y="355599"/>
                </a:lnTo>
                <a:lnTo>
                  <a:pt x="124536" y="358139"/>
                </a:lnTo>
                <a:lnTo>
                  <a:pt x="119481" y="363219"/>
                </a:lnTo>
                <a:lnTo>
                  <a:pt x="113880" y="368299"/>
                </a:lnTo>
                <a:lnTo>
                  <a:pt x="107568" y="374649"/>
                </a:lnTo>
                <a:lnTo>
                  <a:pt x="100685" y="379729"/>
                </a:lnTo>
                <a:lnTo>
                  <a:pt x="93395" y="384809"/>
                </a:lnTo>
                <a:lnTo>
                  <a:pt x="91439" y="386079"/>
                </a:lnTo>
                <a:lnTo>
                  <a:pt x="87655" y="388619"/>
                </a:lnTo>
                <a:lnTo>
                  <a:pt x="83731" y="391159"/>
                </a:lnTo>
                <a:lnTo>
                  <a:pt x="81622" y="392429"/>
                </a:lnTo>
                <a:lnTo>
                  <a:pt x="79654" y="393699"/>
                </a:lnTo>
                <a:lnTo>
                  <a:pt x="77558" y="396239"/>
                </a:lnTo>
                <a:lnTo>
                  <a:pt x="75590" y="397509"/>
                </a:lnTo>
                <a:lnTo>
                  <a:pt x="73482" y="398779"/>
                </a:lnTo>
                <a:lnTo>
                  <a:pt x="71526" y="400049"/>
                </a:lnTo>
                <a:lnTo>
                  <a:pt x="65214" y="403859"/>
                </a:lnTo>
                <a:lnTo>
                  <a:pt x="63245" y="405129"/>
                </a:lnTo>
                <a:lnTo>
                  <a:pt x="56934" y="408939"/>
                </a:lnTo>
                <a:lnTo>
                  <a:pt x="54965" y="410209"/>
                </a:lnTo>
                <a:lnTo>
                  <a:pt x="52870" y="411479"/>
                </a:lnTo>
                <a:lnTo>
                  <a:pt x="50901" y="412749"/>
                </a:lnTo>
                <a:lnTo>
                  <a:pt x="48806" y="414019"/>
                </a:lnTo>
                <a:lnTo>
                  <a:pt x="46837" y="416559"/>
                </a:lnTo>
                <a:lnTo>
                  <a:pt x="40944" y="420369"/>
                </a:lnTo>
                <a:lnTo>
                  <a:pt x="39128" y="421639"/>
                </a:lnTo>
                <a:lnTo>
                  <a:pt x="37160" y="422909"/>
                </a:lnTo>
                <a:lnTo>
                  <a:pt x="29870" y="427989"/>
                </a:lnTo>
                <a:lnTo>
                  <a:pt x="26504" y="430529"/>
                </a:lnTo>
                <a:lnTo>
                  <a:pt x="20192" y="435609"/>
                </a:lnTo>
                <a:lnTo>
                  <a:pt x="18783" y="438149"/>
                </a:lnTo>
                <a:lnTo>
                  <a:pt x="14579" y="441959"/>
                </a:lnTo>
                <a:lnTo>
                  <a:pt x="13322" y="443229"/>
                </a:lnTo>
                <a:lnTo>
                  <a:pt x="12191" y="444499"/>
                </a:lnTo>
                <a:lnTo>
                  <a:pt x="10934" y="445769"/>
                </a:lnTo>
                <a:lnTo>
                  <a:pt x="3073" y="458469"/>
                </a:lnTo>
                <a:lnTo>
                  <a:pt x="1955" y="461009"/>
                </a:lnTo>
                <a:lnTo>
                  <a:pt x="1117" y="463549"/>
                </a:lnTo>
                <a:lnTo>
                  <a:pt x="279" y="467359"/>
                </a:lnTo>
                <a:lnTo>
                  <a:pt x="139" y="468629"/>
                </a:lnTo>
                <a:lnTo>
                  <a:pt x="139" y="469899"/>
                </a:lnTo>
                <a:lnTo>
                  <a:pt x="0" y="471169"/>
                </a:lnTo>
                <a:lnTo>
                  <a:pt x="558" y="476249"/>
                </a:lnTo>
                <a:lnTo>
                  <a:pt x="838" y="477519"/>
                </a:lnTo>
                <a:lnTo>
                  <a:pt x="1257" y="480059"/>
                </a:lnTo>
                <a:lnTo>
                  <a:pt x="2095" y="482599"/>
                </a:lnTo>
                <a:lnTo>
                  <a:pt x="3225" y="485139"/>
                </a:lnTo>
                <a:lnTo>
                  <a:pt x="3924" y="486409"/>
                </a:lnTo>
                <a:lnTo>
                  <a:pt x="4483" y="487679"/>
                </a:lnTo>
                <a:lnTo>
                  <a:pt x="7010" y="491489"/>
                </a:lnTo>
                <a:lnTo>
                  <a:pt x="8966" y="494029"/>
                </a:lnTo>
                <a:lnTo>
                  <a:pt x="12331" y="497839"/>
                </a:lnTo>
                <a:lnTo>
                  <a:pt x="13601" y="499109"/>
                </a:lnTo>
                <a:lnTo>
                  <a:pt x="14858" y="501649"/>
                </a:lnTo>
                <a:lnTo>
                  <a:pt x="16128" y="502919"/>
                </a:lnTo>
                <a:lnTo>
                  <a:pt x="17525" y="504189"/>
                </a:lnTo>
                <a:lnTo>
                  <a:pt x="19062" y="505459"/>
                </a:lnTo>
                <a:lnTo>
                  <a:pt x="20472" y="506729"/>
                </a:lnTo>
                <a:lnTo>
                  <a:pt x="22148" y="507999"/>
                </a:lnTo>
                <a:lnTo>
                  <a:pt x="23698" y="509269"/>
                </a:lnTo>
                <a:lnTo>
                  <a:pt x="27063" y="511809"/>
                </a:lnTo>
                <a:lnTo>
                  <a:pt x="34353" y="516889"/>
                </a:lnTo>
                <a:lnTo>
                  <a:pt x="38277" y="519429"/>
                </a:lnTo>
                <a:lnTo>
                  <a:pt x="40385" y="520699"/>
                </a:lnTo>
                <a:lnTo>
                  <a:pt x="42481" y="523239"/>
                </a:lnTo>
                <a:lnTo>
                  <a:pt x="46697" y="525779"/>
                </a:lnTo>
                <a:lnTo>
                  <a:pt x="53428" y="529589"/>
                </a:lnTo>
                <a:lnTo>
                  <a:pt x="55816" y="530859"/>
                </a:lnTo>
                <a:lnTo>
                  <a:pt x="60439" y="533399"/>
                </a:lnTo>
                <a:lnTo>
                  <a:pt x="62826" y="534669"/>
                </a:lnTo>
                <a:lnTo>
                  <a:pt x="65354" y="535939"/>
                </a:lnTo>
                <a:lnTo>
                  <a:pt x="67729" y="537209"/>
                </a:lnTo>
                <a:lnTo>
                  <a:pt x="70256" y="538479"/>
                </a:lnTo>
                <a:lnTo>
                  <a:pt x="72643" y="539749"/>
                </a:lnTo>
                <a:lnTo>
                  <a:pt x="75171" y="541019"/>
                </a:lnTo>
                <a:lnTo>
                  <a:pt x="77685" y="543559"/>
                </a:lnTo>
                <a:lnTo>
                  <a:pt x="82740" y="546099"/>
                </a:lnTo>
                <a:lnTo>
                  <a:pt x="85407" y="547369"/>
                </a:lnTo>
                <a:lnTo>
                  <a:pt x="90449" y="549909"/>
                </a:lnTo>
                <a:lnTo>
                  <a:pt x="93116" y="551179"/>
                </a:lnTo>
                <a:lnTo>
                  <a:pt x="95643" y="552449"/>
                </a:lnTo>
                <a:lnTo>
                  <a:pt x="98310" y="553719"/>
                </a:lnTo>
                <a:lnTo>
                  <a:pt x="105879" y="557529"/>
                </a:lnTo>
                <a:lnTo>
                  <a:pt x="108546" y="558799"/>
                </a:lnTo>
                <a:lnTo>
                  <a:pt x="116116" y="562609"/>
                </a:lnTo>
                <a:lnTo>
                  <a:pt x="118643" y="565149"/>
                </a:lnTo>
                <a:lnTo>
                  <a:pt x="121030" y="566419"/>
                </a:lnTo>
                <a:lnTo>
                  <a:pt x="123558" y="567689"/>
                </a:lnTo>
                <a:lnTo>
                  <a:pt x="133095" y="572769"/>
                </a:lnTo>
                <a:lnTo>
                  <a:pt x="135343" y="574039"/>
                </a:lnTo>
                <a:lnTo>
                  <a:pt x="137718" y="575309"/>
                </a:lnTo>
                <a:lnTo>
                  <a:pt x="142214" y="577849"/>
                </a:lnTo>
                <a:lnTo>
                  <a:pt x="148653" y="581659"/>
                </a:lnTo>
                <a:lnTo>
                  <a:pt x="150621" y="582929"/>
                </a:lnTo>
                <a:lnTo>
                  <a:pt x="152730" y="584199"/>
                </a:lnTo>
                <a:lnTo>
                  <a:pt x="154685" y="586739"/>
                </a:lnTo>
                <a:lnTo>
                  <a:pt x="156654" y="588009"/>
                </a:lnTo>
                <a:lnTo>
                  <a:pt x="158470" y="589279"/>
                </a:lnTo>
                <a:lnTo>
                  <a:pt x="160439" y="590549"/>
                </a:lnTo>
                <a:lnTo>
                  <a:pt x="163944" y="593089"/>
                </a:lnTo>
                <a:lnTo>
                  <a:pt x="165773" y="594359"/>
                </a:lnTo>
                <a:lnTo>
                  <a:pt x="168998" y="596899"/>
                </a:lnTo>
                <a:lnTo>
                  <a:pt x="170675" y="598169"/>
                </a:lnTo>
                <a:lnTo>
                  <a:pt x="172084" y="599439"/>
                </a:lnTo>
                <a:lnTo>
                  <a:pt x="173621" y="600709"/>
                </a:lnTo>
                <a:lnTo>
                  <a:pt x="176568" y="603249"/>
                </a:lnTo>
                <a:lnTo>
                  <a:pt x="177838" y="604519"/>
                </a:lnTo>
                <a:lnTo>
                  <a:pt x="179235" y="605789"/>
                </a:lnTo>
                <a:lnTo>
                  <a:pt x="181622" y="609599"/>
                </a:lnTo>
                <a:lnTo>
                  <a:pt x="182879" y="610869"/>
                </a:lnTo>
                <a:lnTo>
                  <a:pt x="186245" y="614679"/>
                </a:lnTo>
                <a:lnTo>
                  <a:pt x="188213" y="617219"/>
                </a:lnTo>
                <a:lnTo>
                  <a:pt x="189052" y="618489"/>
                </a:lnTo>
                <a:lnTo>
                  <a:pt x="190030" y="619759"/>
                </a:lnTo>
                <a:lnTo>
                  <a:pt x="192557" y="623569"/>
                </a:lnTo>
                <a:lnTo>
                  <a:pt x="194665" y="628649"/>
                </a:lnTo>
                <a:lnTo>
                  <a:pt x="195364" y="629919"/>
                </a:lnTo>
                <a:lnTo>
                  <a:pt x="198170" y="636269"/>
                </a:lnTo>
                <a:lnTo>
                  <a:pt x="198589" y="637539"/>
                </a:lnTo>
                <a:lnTo>
                  <a:pt x="199148" y="638809"/>
                </a:lnTo>
                <a:lnTo>
                  <a:pt x="199986" y="641349"/>
                </a:lnTo>
                <a:lnTo>
                  <a:pt x="200266" y="642619"/>
                </a:lnTo>
                <a:lnTo>
                  <a:pt x="200698" y="643889"/>
                </a:lnTo>
                <a:lnTo>
                  <a:pt x="200964" y="645159"/>
                </a:lnTo>
                <a:lnTo>
                  <a:pt x="201396" y="646429"/>
                </a:lnTo>
                <a:lnTo>
                  <a:pt x="201675" y="647699"/>
                </a:lnTo>
                <a:lnTo>
                  <a:pt x="201955" y="650239"/>
                </a:lnTo>
                <a:lnTo>
                  <a:pt x="202514" y="652779"/>
                </a:lnTo>
                <a:lnTo>
                  <a:pt x="202653" y="654049"/>
                </a:lnTo>
                <a:lnTo>
                  <a:pt x="202933" y="655319"/>
                </a:lnTo>
                <a:lnTo>
                  <a:pt x="203085" y="656589"/>
                </a:lnTo>
                <a:lnTo>
                  <a:pt x="203352" y="657859"/>
                </a:lnTo>
                <a:lnTo>
                  <a:pt x="203784" y="661669"/>
                </a:lnTo>
                <a:lnTo>
                  <a:pt x="204063" y="662939"/>
                </a:lnTo>
                <a:lnTo>
                  <a:pt x="204190" y="665479"/>
                </a:lnTo>
                <a:lnTo>
                  <a:pt x="204342" y="666749"/>
                </a:lnTo>
                <a:lnTo>
                  <a:pt x="204657" y="670559"/>
                </a:lnTo>
                <a:lnTo>
                  <a:pt x="204762" y="673099"/>
                </a:lnTo>
                <a:lnTo>
                  <a:pt x="204901" y="674369"/>
                </a:lnTo>
                <a:lnTo>
                  <a:pt x="204901" y="675639"/>
                </a:lnTo>
                <a:lnTo>
                  <a:pt x="205041" y="676909"/>
                </a:lnTo>
                <a:lnTo>
                  <a:pt x="205041" y="678179"/>
                </a:lnTo>
                <a:lnTo>
                  <a:pt x="205181" y="679449"/>
                </a:lnTo>
                <a:lnTo>
                  <a:pt x="205181" y="681989"/>
                </a:lnTo>
                <a:lnTo>
                  <a:pt x="205320" y="683259"/>
                </a:lnTo>
                <a:lnTo>
                  <a:pt x="205320" y="685799"/>
                </a:lnTo>
                <a:lnTo>
                  <a:pt x="205460" y="687069"/>
                </a:lnTo>
                <a:lnTo>
                  <a:pt x="205460" y="689609"/>
                </a:lnTo>
                <a:lnTo>
                  <a:pt x="206019" y="689609"/>
                </a:lnTo>
                <a:lnTo>
                  <a:pt x="206159" y="688339"/>
                </a:lnTo>
                <a:lnTo>
                  <a:pt x="206159" y="684529"/>
                </a:lnTo>
                <a:lnTo>
                  <a:pt x="206298" y="683259"/>
                </a:lnTo>
                <a:lnTo>
                  <a:pt x="206298" y="680719"/>
                </a:lnTo>
                <a:lnTo>
                  <a:pt x="206438" y="679449"/>
                </a:lnTo>
                <a:lnTo>
                  <a:pt x="206438" y="678179"/>
                </a:lnTo>
                <a:lnTo>
                  <a:pt x="206578" y="676909"/>
                </a:lnTo>
                <a:lnTo>
                  <a:pt x="206578" y="675639"/>
                </a:lnTo>
                <a:lnTo>
                  <a:pt x="206730" y="674369"/>
                </a:lnTo>
                <a:lnTo>
                  <a:pt x="206730" y="673099"/>
                </a:lnTo>
                <a:lnTo>
                  <a:pt x="207009" y="670559"/>
                </a:lnTo>
                <a:lnTo>
                  <a:pt x="207009" y="668019"/>
                </a:lnTo>
                <a:lnTo>
                  <a:pt x="207987" y="659129"/>
                </a:lnTo>
                <a:lnTo>
                  <a:pt x="208267" y="657859"/>
                </a:lnTo>
                <a:lnTo>
                  <a:pt x="208406" y="656589"/>
                </a:lnTo>
                <a:lnTo>
                  <a:pt x="208686" y="655319"/>
                </a:lnTo>
                <a:lnTo>
                  <a:pt x="208826" y="654049"/>
                </a:lnTo>
                <a:lnTo>
                  <a:pt x="209676" y="650239"/>
                </a:lnTo>
                <a:lnTo>
                  <a:pt x="210502" y="645159"/>
                </a:lnTo>
                <a:lnTo>
                  <a:pt x="210934" y="643889"/>
                </a:lnTo>
                <a:lnTo>
                  <a:pt x="211213" y="642619"/>
                </a:lnTo>
                <a:lnTo>
                  <a:pt x="212890" y="637539"/>
                </a:lnTo>
                <a:lnTo>
                  <a:pt x="213448" y="636269"/>
                </a:lnTo>
                <a:lnTo>
                  <a:pt x="213880" y="634999"/>
                </a:lnTo>
                <a:lnTo>
                  <a:pt x="215557" y="631189"/>
                </a:lnTo>
                <a:lnTo>
                  <a:pt x="216268" y="629919"/>
                </a:lnTo>
                <a:lnTo>
                  <a:pt x="216827" y="628649"/>
                </a:lnTo>
                <a:lnTo>
                  <a:pt x="217525" y="626109"/>
                </a:lnTo>
                <a:lnTo>
                  <a:pt x="218363" y="624839"/>
                </a:lnTo>
                <a:lnTo>
                  <a:pt x="219062" y="623569"/>
                </a:lnTo>
                <a:lnTo>
                  <a:pt x="219913" y="622299"/>
                </a:lnTo>
                <a:lnTo>
                  <a:pt x="220611" y="621029"/>
                </a:lnTo>
                <a:lnTo>
                  <a:pt x="221589" y="619759"/>
                </a:lnTo>
                <a:lnTo>
                  <a:pt x="222427" y="618489"/>
                </a:lnTo>
                <a:lnTo>
                  <a:pt x="226364" y="613409"/>
                </a:lnTo>
                <a:lnTo>
                  <a:pt x="228599" y="610869"/>
                </a:lnTo>
                <a:lnTo>
                  <a:pt x="231127" y="608329"/>
                </a:lnTo>
                <a:lnTo>
                  <a:pt x="232384" y="605789"/>
                </a:lnTo>
                <a:lnTo>
                  <a:pt x="254965" y="588009"/>
                </a:lnTo>
                <a:lnTo>
                  <a:pt x="256794" y="586739"/>
                </a:lnTo>
                <a:lnTo>
                  <a:pt x="260858" y="582929"/>
                </a:lnTo>
                <a:lnTo>
                  <a:pt x="267169" y="579119"/>
                </a:lnTo>
                <a:lnTo>
                  <a:pt x="276148" y="574039"/>
                </a:lnTo>
                <a:lnTo>
                  <a:pt x="278523" y="572769"/>
                </a:lnTo>
                <a:lnTo>
                  <a:pt x="280771" y="571499"/>
                </a:lnTo>
                <a:lnTo>
                  <a:pt x="285546" y="568959"/>
                </a:lnTo>
                <a:lnTo>
                  <a:pt x="288061" y="567689"/>
                </a:lnTo>
                <a:lnTo>
                  <a:pt x="290448" y="566419"/>
                </a:lnTo>
                <a:lnTo>
                  <a:pt x="292976" y="565149"/>
                </a:lnTo>
                <a:lnTo>
                  <a:pt x="295503" y="562609"/>
                </a:lnTo>
                <a:lnTo>
                  <a:pt x="308114" y="556259"/>
                </a:lnTo>
                <a:lnTo>
                  <a:pt x="310781" y="554989"/>
                </a:lnTo>
                <a:lnTo>
                  <a:pt x="315836" y="552449"/>
                </a:lnTo>
                <a:lnTo>
                  <a:pt x="318503" y="551179"/>
                </a:lnTo>
                <a:lnTo>
                  <a:pt x="323545" y="548639"/>
                </a:lnTo>
                <a:lnTo>
                  <a:pt x="326212" y="547369"/>
                </a:lnTo>
                <a:lnTo>
                  <a:pt x="333781" y="543559"/>
                </a:lnTo>
                <a:lnTo>
                  <a:pt x="336308" y="541019"/>
                </a:lnTo>
                <a:lnTo>
                  <a:pt x="341363" y="538479"/>
                </a:lnTo>
                <a:lnTo>
                  <a:pt x="343750" y="537209"/>
                </a:lnTo>
                <a:lnTo>
                  <a:pt x="346265" y="535939"/>
                </a:lnTo>
                <a:lnTo>
                  <a:pt x="355803" y="530859"/>
                </a:lnTo>
                <a:lnTo>
                  <a:pt x="364782" y="525779"/>
                </a:lnTo>
                <a:lnTo>
                  <a:pt x="366890" y="524509"/>
                </a:lnTo>
                <a:lnTo>
                  <a:pt x="369138" y="523239"/>
                </a:lnTo>
                <a:lnTo>
                  <a:pt x="371094" y="520699"/>
                </a:lnTo>
                <a:lnTo>
                  <a:pt x="373202" y="519429"/>
                </a:lnTo>
                <a:lnTo>
                  <a:pt x="379082" y="515619"/>
                </a:lnTo>
                <a:lnTo>
                  <a:pt x="382739" y="513079"/>
                </a:lnTo>
                <a:lnTo>
                  <a:pt x="386245" y="510539"/>
                </a:lnTo>
                <a:lnTo>
                  <a:pt x="387781" y="509269"/>
                </a:lnTo>
                <a:lnTo>
                  <a:pt x="389470" y="507999"/>
                </a:lnTo>
                <a:lnTo>
                  <a:pt x="392556" y="505459"/>
                </a:lnTo>
                <a:lnTo>
                  <a:pt x="396760" y="501649"/>
                </a:lnTo>
                <a:lnTo>
                  <a:pt x="398030" y="499109"/>
                </a:lnTo>
                <a:lnTo>
                  <a:pt x="399148" y="497839"/>
                </a:lnTo>
                <a:lnTo>
                  <a:pt x="400405" y="496569"/>
                </a:lnTo>
                <a:lnTo>
                  <a:pt x="401523" y="495299"/>
                </a:lnTo>
                <a:lnTo>
                  <a:pt x="405460" y="490219"/>
                </a:lnTo>
                <a:lnTo>
                  <a:pt x="406158" y="488949"/>
                </a:lnTo>
                <a:lnTo>
                  <a:pt x="406996" y="487679"/>
                </a:lnTo>
                <a:lnTo>
                  <a:pt x="408393" y="485139"/>
                </a:lnTo>
                <a:lnTo>
                  <a:pt x="408965" y="483869"/>
                </a:lnTo>
                <a:lnTo>
                  <a:pt x="409384" y="482599"/>
                </a:lnTo>
                <a:lnTo>
                  <a:pt x="409943" y="481329"/>
                </a:lnTo>
                <a:lnTo>
                  <a:pt x="410362" y="480059"/>
                </a:lnTo>
                <a:lnTo>
                  <a:pt x="410641" y="477519"/>
                </a:lnTo>
                <a:lnTo>
                  <a:pt x="411213" y="474979"/>
                </a:lnTo>
                <a:lnTo>
                  <a:pt x="411492" y="472439"/>
                </a:lnTo>
                <a:lnTo>
                  <a:pt x="411492" y="469899"/>
                </a:lnTo>
                <a:lnTo>
                  <a:pt x="411060" y="466089"/>
                </a:lnTo>
                <a:lnTo>
                  <a:pt x="410781" y="464819"/>
                </a:lnTo>
                <a:lnTo>
                  <a:pt x="409524" y="461009"/>
                </a:lnTo>
                <a:lnTo>
                  <a:pt x="408393" y="458469"/>
                </a:lnTo>
                <a:lnTo>
                  <a:pt x="407847" y="455929"/>
                </a:lnTo>
                <a:lnTo>
                  <a:pt x="407136" y="454659"/>
                </a:lnTo>
                <a:lnTo>
                  <a:pt x="406298" y="453389"/>
                </a:lnTo>
                <a:lnTo>
                  <a:pt x="405599" y="452119"/>
                </a:lnTo>
                <a:lnTo>
                  <a:pt x="404622" y="450849"/>
                </a:lnTo>
                <a:lnTo>
                  <a:pt x="403771" y="449579"/>
                </a:lnTo>
                <a:lnTo>
                  <a:pt x="402653" y="448309"/>
                </a:lnTo>
                <a:lnTo>
                  <a:pt x="401675" y="447039"/>
                </a:lnTo>
                <a:lnTo>
                  <a:pt x="399427" y="444499"/>
                </a:lnTo>
                <a:lnTo>
                  <a:pt x="395643" y="440689"/>
                </a:lnTo>
                <a:lnTo>
                  <a:pt x="391286" y="435609"/>
                </a:lnTo>
                <a:lnTo>
                  <a:pt x="384975" y="430529"/>
                </a:lnTo>
                <a:lnTo>
                  <a:pt x="381622" y="427989"/>
                </a:lnTo>
                <a:lnTo>
                  <a:pt x="379793" y="426719"/>
                </a:lnTo>
                <a:lnTo>
                  <a:pt x="378104" y="425449"/>
                </a:lnTo>
                <a:lnTo>
                  <a:pt x="376288" y="424179"/>
                </a:lnTo>
                <a:lnTo>
                  <a:pt x="374319" y="422909"/>
                </a:lnTo>
                <a:lnTo>
                  <a:pt x="370535" y="420369"/>
                </a:lnTo>
                <a:lnTo>
                  <a:pt x="364642" y="416559"/>
                </a:lnTo>
                <a:lnTo>
                  <a:pt x="362673" y="414019"/>
                </a:lnTo>
                <a:lnTo>
                  <a:pt x="360718" y="412749"/>
                </a:lnTo>
                <a:lnTo>
                  <a:pt x="358609" y="411479"/>
                </a:lnTo>
                <a:lnTo>
                  <a:pt x="356654" y="410209"/>
                </a:lnTo>
                <a:lnTo>
                  <a:pt x="352437" y="407669"/>
                </a:lnTo>
                <a:lnTo>
                  <a:pt x="350481" y="406399"/>
                </a:lnTo>
                <a:lnTo>
                  <a:pt x="344170" y="402589"/>
                </a:lnTo>
                <a:lnTo>
                  <a:pt x="342201" y="401319"/>
                </a:lnTo>
                <a:lnTo>
                  <a:pt x="340105" y="400049"/>
                </a:lnTo>
                <a:lnTo>
                  <a:pt x="336029" y="397509"/>
                </a:lnTo>
                <a:lnTo>
                  <a:pt x="333933" y="396239"/>
                </a:lnTo>
                <a:lnTo>
                  <a:pt x="331965" y="393699"/>
                </a:lnTo>
                <a:lnTo>
                  <a:pt x="329857" y="392429"/>
                </a:lnTo>
                <a:lnTo>
                  <a:pt x="320039" y="386079"/>
                </a:lnTo>
                <a:lnTo>
                  <a:pt x="318223" y="384809"/>
                </a:lnTo>
                <a:lnTo>
                  <a:pt x="316255" y="383539"/>
                </a:lnTo>
                <a:lnTo>
                  <a:pt x="312610" y="380999"/>
                </a:lnTo>
                <a:lnTo>
                  <a:pt x="310934" y="379729"/>
                </a:lnTo>
                <a:lnTo>
                  <a:pt x="309105" y="378459"/>
                </a:lnTo>
                <a:lnTo>
                  <a:pt x="307416" y="377189"/>
                </a:lnTo>
                <a:lnTo>
                  <a:pt x="302374" y="372109"/>
                </a:lnTo>
                <a:lnTo>
                  <a:pt x="296202" y="367029"/>
                </a:lnTo>
                <a:lnTo>
                  <a:pt x="293395" y="364489"/>
                </a:lnTo>
                <a:lnTo>
                  <a:pt x="292138" y="363219"/>
                </a:lnTo>
                <a:lnTo>
                  <a:pt x="290728" y="361949"/>
                </a:lnTo>
                <a:lnTo>
                  <a:pt x="288213" y="359409"/>
                </a:lnTo>
                <a:lnTo>
                  <a:pt x="283717" y="354329"/>
                </a:lnTo>
                <a:lnTo>
                  <a:pt x="281749" y="350519"/>
                </a:lnTo>
                <a:lnTo>
                  <a:pt x="280911" y="349249"/>
                </a:lnTo>
                <a:lnTo>
                  <a:pt x="279933" y="347979"/>
                </a:lnTo>
                <a:lnTo>
                  <a:pt x="279095" y="346709"/>
                </a:lnTo>
                <a:lnTo>
                  <a:pt x="278396" y="345439"/>
                </a:lnTo>
                <a:lnTo>
                  <a:pt x="277545" y="344169"/>
                </a:lnTo>
                <a:lnTo>
                  <a:pt x="276986" y="342899"/>
                </a:lnTo>
                <a:lnTo>
                  <a:pt x="276288" y="341629"/>
                </a:lnTo>
                <a:lnTo>
                  <a:pt x="274040" y="336549"/>
                </a:lnTo>
                <a:lnTo>
                  <a:pt x="273621" y="335279"/>
                </a:lnTo>
                <a:lnTo>
                  <a:pt x="273342" y="334009"/>
                </a:lnTo>
                <a:lnTo>
                  <a:pt x="272923" y="331469"/>
                </a:lnTo>
                <a:lnTo>
                  <a:pt x="272084" y="327659"/>
                </a:lnTo>
                <a:lnTo>
                  <a:pt x="271652" y="323849"/>
                </a:lnTo>
                <a:lnTo>
                  <a:pt x="271652" y="322579"/>
                </a:lnTo>
                <a:lnTo>
                  <a:pt x="271513" y="321309"/>
                </a:lnTo>
                <a:lnTo>
                  <a:pt x="271513" y="320039"/>
                </a:lnTo>
                <a:lnTo>
                  <a:pt x="271652" y="318769"/>
                </a:lnTo>
                <a:lnTo>
                  <a:pt x="271652" y="317499"/>
                </a:lnTo>
                <a:lnTo>
                  <a:pt x="271805" y="316229"/>
                </a:lnTo>
                <a:lnTo>
                  <a:pt x="271932" y="313689"/>
                </a:lnTo>
                <a:lnTo>
                  <a:pt x="272224" y="312419"/>
                </a:lnTo>
                <a:lnTo>
                  <a:pt x="272503" y="308609"/>
                </a:lnTo>
                <a:lnTo>
                  <a:pt x="274459" y="299719"/>
                </a:lnTo>
                <a:lnTo>
                  <a:pt x="274878" y="298449"/>
                </a:lnTo>
                <a:lnTo>
                  <a:pt x="275450" y="295909"/>
                </a:lnTo>
                <a:lnTo>
                  <a:pt x="275869" y="294639"/>
                </a:lnTo>
                <a:lnTo>
                  <a:pt x="276707" y="289559"/>
                </a:lnTo>
                <a:lnTo>
                  <a:pt x="277126" y="288289"/>
                </a:lnTo>
                <a:lnTo>
                  <a:pt x="278244" y="283209"/>
                </a:lnTo>
                <a:lnTo>
                  <a:pt x="278396" y="281939"/>
                </a:lnTo>
                <a:lnTo>
                  <a:pt x="278955" y="279399"/>
                </a:lnTo>
                <a:lnTo>
                  <a:pt x="279514" y="274319"/>
                </a:lnTo>
                <a:lnTo>
                  <a:pt x="279514" y="273049"/>
                </a:lnTo>
                <a:lnTo>
                  <a:pt x="279653" y="271779"/>
                </a:lnTo>
                <a:lnTo>
                  <a:pt x="279653" y="266699"/>
                </a:lnTo>
                <a:lnTo>
                  <a:pt x="279514" y="265429"/>
                </a:lnTo>
                <a:lnTo>
                  <a:pt x="279514" y="264159"/>
                </a:lnTo>
                <a:lnTo>
                  <a:pt x="279234" y="261619"/>
                </a:lnTo>
                <a:lnTo>
                  <a:pt x="278955" y="260349"/>
                </a:lnTo>
                <a:lnTo>
                  <a:pt x="278815" y="259079"/>
                </a:lnTo>
                <a:lnTo>
                  <a:pt x="277964" y="255269"/>
                </a:lnTo>
                <a:lnTo>
                  <a:pt x="276288" y="250189"/>
                </a:lnTo>
                <a:lnTo>
                  <a:pt x="275729" y="247649"/>
                </a:lnTo>
                <a:lnTo>
                  <a:pt x="275310" y="246379"/>
                </a:lnTo>
                <a:lnTo>
                  <a:pt x="273621" y="242569"/>
                </a:lnTo>
                <a:lnTo>
                  <a:pt x="272923" y="241299"/>
                </a:lnTo>
                <a:lnTo>
                  <a:pt x="272364" y="240029"/>
                </a:lnTo>
                <a:lnTo>
                  <a:pt x="270255" y="236219"/>
                </a:lnTo>
                <a:lnTo>
                  <a:pt x="269417" y="234949"/>
                </a:lnTo>
                <a:lnTo>
                  <a:pt x="268008" y="232409"/>
                </a:lnTo>
                <a:lnTo>
                  <a:pt x="266331" y="229869"/>
                </a:lnTo>
                <a:lnTo>
                  <a:pt x="265633" y="228599"/>
                </a:lnTo>
                <a:lnTo>
                  <a:pt x="263105" y="223519"/>
                </a:lnTo>
                <a:lnTo>
                  <a:pt x="254685" y="210819"/>
                </a:lnTo>
                <a:lnTo>
                  <a:pt x="253987" y="209549"/>
                </a:lnTo>
                <a:lnTo>
                  <a:pt x="253149" y="208279"/>
                </a:lnTo>
                <a:lnTo>
                  <a:pt x="252298" y="205739"/>
                </a:lnTo>
                <a:lnTo>
                  <a:pt x="251599" y="204469"/>
                </a:lnTo>
                <a:lnTo>
                  <a:pt x="250761" y="203199"/>
                </a:lnTo>
                <a:lnTo>
                  <a:pt x="250062" y="201929"/>
                </a:lnTo>
                <a:lnTo>
                  <a:pt x="249212" y="200659"/>
                </a:lnTo>
                <a:lnTo>
                  <a:pt x="245008" y="193039"/>
                </a:lnTo>
                <a:lnTo>
                  <a:pt x="244449" y="191769"/>
                </a:lnTo>
                <a:lnTo>
                  <a:pt x="243751" y="190499"/>
                </a:lnTo>
                <a:lnTo>
                  <a:pt x="243192" y="189229"/>
                </a:lnTo>
                <a:lnTo>
                  <a:pt x="242493" y="187959"/>
                </a:lnTo>
                <a:lnTo>
                  <a:pt x="241922" y="186689"/>
                </a:lnTo>
                <a:lnTo>
                  <a:pt x="241363" y="184149"/>
                </a:lnTo>
                <a:lnTo>
                  <a:pt x="240245" y="181609"/>
                </a:lnTo>
                <a:lnTo>
                  <a:pt x="239826" y="180339"/>
                </a:lnTo>
                <a:lnTo>
                  <a:pt x="238696" y="177799"/>
                </a:lnTo>
                <a:lnTo>
                  <a:pt x="238277" y="176529"/>
                </a:lnTo>
                <a:lnTo>
                  <a:pt x="237718" y="175259"/>
                </a:lnTo>
                <a:lnTo>
                  <a:pt x="234353" y="165099"/>
                </a:lnTo>
                <a:lnTo>
                  <a:pt x="234073" y="162559"/>
                </a:lnTo>
                <a:lnTo>
                  <a:pt x="233235" y="160019"/>
                </a:lnTo>
                <a:lnTo>
                  <a:pt x="232956" y="158749"/>
                </a:lnTo>
                <a:lnTo>
                  <a:pt x="232524" y="157479"/>
                </a:lnTo>
                <a:lnTo>
                  <a:pt x="232244" y="156209"/>
                </a:lnTo>
                <a:lnTo>
                  <a:pt x="231825" y="154939"/>
                </a:lnTo>
                <a:lnTo>
                  <a:pt x="231546" y="153669"/>
                </a:lnTo>
                <a:lnTo>
                  <a:pt x="231127" y="152399"/>
                </a:lnTo>
                <a:lnTo>
                  <a:pt x="230847" y="151129"/>
                </a:lnTo>
                <a:lnTo>
                  <a:pt x="230428" y="149859"/>
                </a:lnTo>
                <a:lnTo>
                  <a:pt x="229857" y="147319"/>
                </a:lnTo>
                <a:lnTo>
                  <a:pt x="229438" y="146049"/>
                </a:lnTo>
                <a:lnTo>
                  <a:pt x="229158" y="144779"/>
                </a:lnTo>
                <a:lnTo>
                  <a:pt x="228739" y="142239"/>
                </a:lnTo>
                <a:lnTo>
                  <a:pt x="228180" y="139699"/>
                </a:lnTo>
                <a:lnTo>
                  <a:pt x="227761" y="138429"/>
                </a:lnTo>
                <a:lnTo>
                  <a:pt x="227202" y="135889"/>
                </a:lnTo>
                <a:lnTo>
                  <a:pt x="226783" y="134619"/>
                </a:lnTo>
                <a:lnTo>
                  <a:pt x="226504" y="133349"/>
                </a:lnTo>
                <a:lnTo>
                  <a:pt x="226085" y="132079"/>
                </a:lnTo>
                <a:lnTo>
                  <a:pt x="225793" y="130809"/>
                </a:lnTo>
                <a:lnTo>
                  <a:pt x="225374" y="129539"/>
                </a:lnTo>
                <a:lnTo>
                  <a:pt x="225094" y="128269"/>
                </a:lnTo>
                <a:lnTo>
                  <a:pt x="224675" y="126999"/>
                </a:lnTo>
                <a:lnTo>
                  <a:pt x="224396" y="125729"/>
                </a:lnTo>
                <a:lnTo>
                  <a:pt x="223977" y="124459"/>
                </a:lnTo>
                <a:lnTo>
                  <a:pt x="223697" y="123189"/>
                </a:lnTo>
                <a:lnTo>
                  <a:pt x="223265" y="120649"/>
                </a:lnTo>
                <a:lnTo>
                  <a:pt x="222986" y="119379"/>
                </a:lnTo>
                <a:lnTo>
                  <a:pt x="222148" y="116839"/>
                </a:lnTo>
                <a:lnTo>
                  <a:pt x="221869" y="115569"/>
                </a:lnTo>
                <a:lnTo>
                  <a:pt x="221449" y="114299"/>
                </a:lnTo>
                <a:lnTo>
                  <a:pt x="221170" y="113029"/>
                </a:lnTo>
                <a:lnTo>
                  <a:pt x="220319" y="110489"/>
                </a:lnTo>
                <a:lnTo>
                  <a:pt x="220040" y="109219"/>
                </a:lnTo>
                <a:lnTo>
                  <a:pt x="219621" y="107949"/>
                </a:lnTo>
                <a:lnTo>
                  <a:pt x="219341" y="106679"/>
                </a:lnTo>
                <a:lnTo>
                  <a:pt x="218922" y="105409"/>
                </a:lnTo>
                <a:lnTo>
                  <a:pt x="218643" y="104139"/>
                </a:lnTo>
                <a:lnTo>
                  <a:pt x="217804" y="101599"/>
                </a:lnTo>
                <a:lnTo>
                  <a:pt x="217525" y="99059"/>
                </a:lnTo>
                <a:lnTo>
                  <a:pt x="217106" y="97789"/>
                </a:lnTo>
                <a:lnTo>
                  <a:pt x="216547" y="95249"/>
                </a:lnTo>
                <a:lnTo>
                  <a:pt x="216115" y="93979"/>
                </a:lnTo>
                <a:lnTo>
                  <a:pt x="215836" y="92709"/>
                </a:lnTo>
                <a:lnTo>
                  <a:pt x="215417" y="91439"/>
                </a:lnTo>
                <a:lnTo>
                  <a:pt x="214858" y="88899"/>
                </a:lnTo>
                <a:lnTo>
                  <a:pt x="214439" y="87629"/>
                </a:lnTo>
                <a:lnTo>
                  <a:pt x="213029" y="81279"/>
                </a:lnTo>
                <a:lnTo>
                  <a:pt x="211073" y="71119"/>
                </a:lnTo>
                <a:lnTo>
                  <a:pt x="210934" y="69849"/>
                </a:lnTo>
                <a:lnTo>
                  <a:pt x="210375" y="67309"/>
                </a:lnTo>
                <a:lnTo>
                  <a:pt x="210223" y="66039"/>
                </a:lnTo>
                <a:lnTo>
                  <a:pt x="209956" y="64769"/>
                </a:lnTo>
                <a:lnTo>
                  <a:pt x="209803" y="63499"/>
                </a:lnTo>
                <a:lnTo>
                  <a:pt x="209524" y="62229"/>
                </a:lnTo>
                <a:lnTo>
                  <a:pt x="207429" y="43179"/>
                </a:lnTo>
                <a:lnTo>
                  <a:pt x="207429" y="41909"/>
                </a:lnTo>
                <a:lnTo>
                  <a:pt x="207136" y="39369"/>
                </a:lnTo>
                <a:lnTo>
                  <a:pt x="207136" y="38099"/>
                </a:lnTo>
                <a:lnTo>
                  <a:pt x="207009" y="35559"/>
                </a:lnTo>
                <a:lnTo>
                  <a:pt x="206857" y="34289"/>
                </a:lnTo>
                <a:lnTo>
                  <a:pt x="206730" y="30479"/>
                </a:lnTo>
                <a:lnTo>
                  <a:pt x="206578" y="29209"/>
                </a:lnTo>
                <a:lnTo>
                  <a:pt x="206578" y="26669"/>
                </a:lnTo>
                <a:lnTo>
                  <a:pt x="206438" y="25399"/>
                </a:lnTo>
                <a:lnTo>
                  <a:pt x="206438" y="22859"/>
                </a:lnTo>
                <a:lnTo>
                  <a:pt x="206298" y="21589"/>
                </a:lnTo>
                <a:lnTo>
                  <a:pt x="206298" y="19049"/>
                </a:lnTo>
                <a:lnTo>
                  <a:pt x="206159" y="17779"/>
                </a:lnTo>
                <a:lnTo>
                  <a:pt x="206159" y="12699"/>
                </a:lnTo>
                <a:lnTo>
                  <a:pt x="206019" y="11429"/>
                </a:lnTo>
                <a:lnTo>
                  <a:pt x="206019" y="3809"/>
                </a:lnTo>
                <a:lnTo>
                  <a:pt x="205879" y="2539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555939" y="8701089"/>
            <a:ext cx="412115" cy="690880"/>
          </a:xfrm>
          <a:custGeom>
            <a:avLst/>
            <a:gdLst/>
            <a:ahLst/>
            <a:cxnLst/>
            <a:rect l="l" t="t" r="r" b="b"/>
            <a:pathLst>
              <a:path w="412114" h="690879">
                <a:moveTo>
                  <a:pt x="205460" y="690575"/>
                </a:moveTo>
                <a:lnTo>
                  <a:pt x="205460" y="689254"/>
                </a:lnTo>
                <a:lnTo>
                  <a:pt x="205460" y="687933"/>
                </a:lnTo>
                <a:lnTo>
                  <a:pt x="205320" y="686498"/>
                </a:lnTo>
                <a:lnTo>
                  <a:pt x="205320" y="685164"/>
                </a:lnTo>
                <a:lnTo>
                  <a:pt x="205320" y="683856"/>
                </a:lnTo>
                <a:lnTo>
                  <a:pt x="205181" y="682523"/>
                </a:lnTo>
                <a:lnTo>
                  <a:pt x="205181" y="681088"/>
                </a:lnTo>
                <a:lnTo>
                  <a:pt x="205181" y="679754"/>
                </a:lnTo>
                <a:lnTo>
                  <a:pt x="205041" y="678446"/>
                </a:lnTo>
                <a:lnTo>
                  <a:pt x="205041" y="677113"/>
                </a:lnTo>
                <a:lnTo>
                  <a:pt x="204901" y="675678"/>
                </a:lnTo>
                <a:lnTo>
                  <a:pt x="204901" y="674369"/>
                </a:lnTo>
                <a:lnTo>
                  <a:pt x="204762" y="673036"/>
                </a:lnTo>
                <a:lnTo>
                  <a:pt x="204762" y="671728"/>
                </a:lnTo>
                <a:lnTo>
                  <a:pt x="204622" y="670280"/>
                </a:lnTo>
                <a:lnTo>
                  <a:pt x="204482" y="668959"/>
                </a:lnTo>
                <a:lnTo>
                  <a:pt x="204342" y="667626"/>
                </a:lnTo>
                <a:lnTo>
                  <a:pt x="204190" y="666318"/>
                </a:lnTo>
                <a:lnTo>
                  <a:pt x="204190" y="664883"/>
                </a:lnTo>
                <a:lnTo>
                  <a:pt x="204063" y="663549"/>
                </a:lnTo>
                <a:lnTo>
                  <a:pt x="203784" y="662241"/>
                </a:lnTo>
                <a:lnTo>
                  <a:pt x="203631" y="660907"/>
                </a:lnTo>
                <a:lnTo>
                  <a:pt x="203492" y="659472"/>
                </a:lnTo>
                <a:lnTo>
                  <a:pt x="203352" y="658139"/>
                </a:lnTo>
                <a:lnTo>
                  <a:pt x="203085" y="656831"/>
                </a:lnTo>
                <a:lnTo>
                  <a:pt x="202933" y="655497"/>
                </a:lnTo>
                <a:lnTo>
                  <a:pt x="202653" y="654062"/>
                </a:lnTo>
                <a:lnTo>
                  <a:pt x="202514" y="652741"/>
                </a:lnTo>
                <a:lnTo>
                  <a:pt x="202234" y="651421"/>
                </a:lnTo>
                <a:lnTo>
                  <a:pt x="201955" y="650100"/>
                </a:lnTo>
                <a:lnTo>
                  <a:pt x="201675" y="648652"/>
                </a:lnTo>
                <a:lnTo>
                  <a:pt x="201396" y="647344"/>
                </a:lnTo>
                <a:lnTo>
                  <a:pt x="200964" y="646010"/>
                </a:lnTo>
                <a:lnTo>
                  <a:pt x="200698" y="644702"/>
                </a:lnTo>
                <a:lnTo>
                  <a:pt x="200266" y="643254"/>
                </a:lnTo>
                <a:lnTo>
                  <a:pt x="199986" y="641934"/>
                </a:lnTo>
                <a:lnTo>
                  <a:pt x="199567" y="640613"/>
                </a:lnTo>
                <a:lnTo>
                  <a:pt x="199148" y="639292"/>
                </a:lnTo>
                <a:lnTo>
                  <a:pt x="198589" y="637857"/>
                </a:lnTo>
                <a:lnTo>
                  <a:pt x="198170" y="636523"/>
                </a:lnTo>
                <a:lnTo>
                  <a:pt x="197599" y="635215"/>
                </a:lnTo>
                <a:lnTo>
                  <a:pt x="197040" y="633882"/>
                </a:lnTo>
                <a:lnTo>
                  <a:pt x="196481" y="632447"/>
                </a:lnTo>
                <a:lnTo>
                  <a:pt x="195922" y="631126"/>
                </a:lnTo>
                <a:lnTo>
                  <a:pt x="195364" y="629805"/>
                </a:lnTo>
                <a:lnTo>
                  <a:pt x="194665" y="628370"/>
                </a:lnTo>
                <a:lnTo>
                  <a:pt x="193954" y="627037"/>
                </a:lnTo>
                <a:lnTo>
                  <a:pt x="193255" y="625728"/>
                </a:lnTo>
                <a:lnTo>
                  <a:pt x="192557" y="624395"/>
                </a:lnTo>
                <a:lnTo>
                  <a:pt x="191719" y="622960"/>
                </a:lnTo>
                <a:lnTo>
                  <a:pt x="190880" y="621639"/>
                </a:lnTo>
                <a:lnTo>
                  <a:pt x="190030" y="620318"/>
                </a:lnTo>
                <a:lnTo>
                  <a:pt x="189052" y="618997"/>
                </a:lnTo>
                <a:lnTo>
                  <a:pt x="188213" y="617550"/>
                </a:lnTo>
                <a:lnTo>
                  <a:pt x="187223" y="616229"/>
                </a:lnTo>
                <a:lnTo>
                  <a:pt x="186245" y="614908"/>
                </a:lnTo>
                <a:lnTo>
                  <a:pt x="185127" y="613587"/>
                </a:lnTo>
                <a:lnTo>
                  <a:pt x="184010" y="612152"/>
                </a:lnTo>
                <a:lnTo>
                  <a:pt x="182879" y="610831"/>
                </a:lnTo>
                <a:lnTo>
                  <a:pt x="181622" y="609511"/>
                </a:lnTo>
                <a:lnTo>
                  <a:pt x="180492" y="608190"/>
                </a:lnTo>
                <a:lnTo>
                  <a:pt x="179235" y="606742"/>
                </a:lnTo>
                <a:lnTo>
                  <a:pt x="177838" y="605421"/>
                </a:lnTo>
                <a:lnTo>
                  <a:pt x="176568" y="604100"/>
                </a:lnTo>
                <a:lnTo>
                  <a:pt x="175171" y="602780"/>
                </a:lnTo>
                <a:lnTo>
                  <a:pt x="173621" y="601344"/>
                </a:lnTo>
                <a:lnTo>
                  <a:pt x="172084" y="600024"/>
                </a:lnTo>
                <a:lnTo>
                  <a:pt x="170675" y="598703"/>
                </a:lnTo>
                <a:lnTo>
                  <a:pt x="168998" y="597382"/>
                </a:lnTo>
                <a:lnTo>
                  <a:pt x="167309" y="595934"/>
                </a:lnTo>
                <a:lnTo>
                  <a:pt x="165773" y="594613"/>
                </a:lnTo>
                <a:lnTo>
                  <a:pt x="163944" y="593293"/>
                </a:lnTo>
                <a:lnTo>
                  <a:pt x="162267" y="591972"/>
                </a:lnTo>
                <a:lnTo>
                  <a:pt x="160439" y="590537"/>
                </a:lnTo>
                <a:lnTo>
                  <a:pt x="158470" y="589216"/>
                </a:lnTo>
                <a:lnTo>
                  <a:pt x="156654" y="587895"/>
                </a:lnTo>
                <a:lnTo>
                  <a:pt x="154685" y="586574"/>
                </a:lnTo>
                <a:lnTo>
                  <a:pt x="152730" y="585127"/>
                </a:lnTo>
                <a:lnTo>
                  <a:pt x="150621" y="583806"/>
                </a:lnTo>
                <a:lnTo>
                  <a:pt x="148653" y="582485"/>
                </a:lnTo>
                <a:lnTo>
                  <a:pt x="146557" y="581164"/>
                </a:lnTo>
                <a:lnTo>
                  <a:pt x="144310" y="579716"/>
                </a:lnTo>
                <a:lnTo>
                  <a:pt x="142214" y="578396"/>
                </a:lnTo>
                <a:lnTo>
                  <a:pt x="139966" y="577075"/>
                </a:lnTo>
                <a:lnTo>
                  <a:pt x="137718" y="575754"/>
                </a:lnTo>
                <a:lnTo>
                  <a:pt x="135343" y="574319"/>
                </a:lnTo>
                <a:lnTo>
                  <a:pt x="133095" y="572998"/>
                </a:lnTo>
                <a:lnTo>
                  <a:pt x="130708" y="571677"/>
                </a:lnTo>
                <a:lnTo>
                  <a:pt x="128320" y="570356"/>
                </a:lnTo>
                <a:lnTo>
                  <a:pt x="125933" y="568909"/>
                </a:lnTo>
                <a:lnTo>
                  <a:pt x="123558" y="567588"/>
                </a:lnTo>
                <a:lnTo>
                  <a:pt x="121030" y="566267"/>
                </a:lnTo>
                <a:lnTo>
                  <a:pt x="118643" y="564946"/>
                </a:lnTo>
                <a:lnTo>
                  <a:pt x="116116" y="563511"/>
                </a:lnTo>
                <a:lnTo>
                  <a:pt x="113601" y="562190"/>
                </a:lnTo>
                <a:lnTo>
                  <a:pt x="111074" y="560870"/>
                </a:lnTo>
                <a:lnTo>
                  <a:pt x="108546" y="559549"/>
                </a:lnTo>
                <a:lnTo>
                  <a:pt x="105879" y="558101"/>
                </a:lnTo>
                <a:lnTo>
                  <a:pt x="103352" y="556780"/>
                </a:lnTo>
                <a:lnTo>
                  <a:pt x="100837" y="555459"/>
                </a:lnTo>
                <a:lnTo>
                  <a:pt x="98310" y="554139"/>
                </a:lnTo>
                <a:lnTo>
                  <a:pt x="95643" y="552703"/>
                </a:lnTo>
                <a:lnTo>
                  <a:pt x="93116" y="551383"/>
                </a:lnTo>
                <a:lnTo>
                  <a:pt x="90449" y="550062"/>
                </a:lnTo>
                <a:lnTo>
                  <a:pt x="87934" y="548741"/>
                </a:lnTo>
                <a:lnTo>
                  <a:pt x="85407" y="547293"/>
                </a:lnTo>
                <a:lnTo>
                  <a:pt x="82740" y="545972"/>
                </a:lnTo>
                <a:lnTo>
                  <a:pt x="80213" y="544652"/>
                </a:lnTo>
                <a:lnTo>
                  <a:pt x="77685" y="543331"/>
                </a:lnTo>
                <a:lnTo>
                  <a:pt x="75171" y="541896"/>
                </a:lnTo>
                <a:lnTo>
                  <a:pt x="72643" y="540562"/>
                </a:lnTo>
                <a:lnTo>
                  <a:pt x="70256" y="539254"/>
                </a:lnTo>
                <a:lnTo>
                  <a:pt x="67729" y="537921"/>
                </a:lnTo>
                <a:lnTo>
                  <a:pt x="65354" y="536486"/>
                </a:lnTo>
                <a:lnTo>
                  <a:pt x="62826" y="535165"/>
                </a:lnTo>
                <a:lnTo>
                  <a:pt x="60439" y="533844"/>
                </a:lnTo>
                <a:lnTo>
                  <a:pt x="58064" y="532409"/>
                </a:lnTo>
                <a:lnTo>
                  <a:pt x="55816" y="531075"/>
                </a:lnTo>
                <a:lnTo>
                  <a:pt x="53428" y="529767"/>
                </a:lnTo>
                <a:lnTo>
                  <a:pt x="51193" y="528434"/>
                </a:lnTo>
                <a:lnTo>
                  <a:pt x="48945" y="526999"/>
                </a:lnTo>
                <a:lnTo>
                  <a:pt x="46697" y="525678"/>
                </a:lnTo>
                <a:lnTo>
                  <a:pt x="44589" y="524357"/>
                </a:lnTo>
                <a:lnTo>
                  <a:pt x="42481" y="523036"/>
                </a:lnTo>
                <a:lnTo>
                  <a:pt x="40385" y="521588"/>
                </a:lnTo>
                <a:lnTo>
                  <a:pt x="38277" y="520280"/>
                </a:lnTo>
                <a:lnTo>
                  <a:pt x="36321" y="518947"/>
                </a:lnTo>
                <a:lnTo>
                  <a:pt x="34353" y="517639"/>
                </a:lnTo>
                <a:lnTo>
                  <a:pt x="32537" y="516191"/>
                </a:lnTo>
                <a:lnTo>
                  <a:pt x="30708" y="514870"/>
                </a:lnTo>
                <a:lnTo>
                  <a:pt x="28892" y="513549"/>
                </a:lnTo>
                <a:lnTo>
                  <a:pt x="27063" y="512229"/>
                </a:lnTo>
                <a:lnTo>
                  <a:pt x="25374" y="510793"/>
                </a:lnTo>
                <a:lnTo>
                  <a:pt x="23698" y="509460"/>
                </a:lnTo>
                <a:lnTo>
                  <a:pt x="22148" y="508152"/>
                </a:lnTo>
                <a:lnTo>
                  <a:pt x="20472" y="506818"/>
                </a:lnTo>
                <a:lnTo>
                  <a:pt x="19062" y="505383"/>
                </a:lnTo>
                <a:lnTo>
                  <a:pt x="17525" y="504050"/>
                </a:lnTo>
                <a:lnTo>
                  <a:pt x="16128" y="502742"/>
                </a:lnTo>
                <a:lnTo>
                  <a:pt x="14858" y="501408"/>
                </a:lnTo>
                <a:lnTo>
                  <a:pt x="13601" y="499973"/>
                </a:lnTo>
                <a:lnTo>
                  <a:pt x="12331" y="498665"/>
                </a:lnTo>
                <a:lnTo>
                  <a:pt x="11214" y="497331"/>
                </a:lnTo>
                <a:lnTo>
                  <a:pt x="10096" y="496023"/>
                </a:lnTo>
                <a:lnTo>
                  <a:pt x="8966" y="494563"/>
                </a:lnTo>
                <a:lnTo>
                  <a:pt x="7988" y="493255"/>
                </a:lnTo>
                <a:lnTo>
                  <a:pt x="7010" y="491921"/>
                </a:lnTo>
                <a:lnTo>
                  <a:pt x="6172" y="490613"/>
                </a:lnTo>
                <a:lnTo>
                  <a:pt x="5321" y="489178"/>
                </a:lnTo>
                <a:lnTo>
                  <a:pt x="4483" y="487845"/>
                </a:lnTo>
                <a:lnTo>
                  <a:pt x="3924" y="486524"/>
                </a:lnTo>
                <a:lnTo>
                  <a:pt x="3225" y="485203"/>
                </a:lnTo>
                <a:lnTo>
                  <a:pt x="2654" y="483768"/>
                </a:lnTo>
                <a:lnTo>
                  <a:pt x="279" y="474395"/>
                </a:lnTo>
                <a:lnTo>
                  <a:pt x="139" y="472947"/>
                </a:lnTo>
                <a:lnTo>
                  <a:pt x="0" y="471639"/>
                </a:lnTo>
                <a:lnTo>
                  <a:pt x="139" y="470306"/>
                </a:lnTo>
                <a:lnTo>
                  <a:pt x="139" y="468998"/>
                </a:lnTo>
                <a:lnTo>
                  <a:pt x="279" y="467537"/>
                </a:lnTo>
                <a:lnTo>
                  <a:pt x="558" y="466229"/>
                </a:lnTo>
                <a:lnTo>
                  <a:pt x="838" y="464896"/>
                </a:lnTo>
                <a:lnTo>
                  <a:pt x="1117" y="463588"/>
                </a:lnTo>
                <a:lnTo>
                  <a:pt x="1536" y="462152"/>
                </a:lnTo>
                <a:lnTo>
                  <a:pt x="1955" y="460819"/>
                </a:lnTo>
                <a:lnTo>
                  <a:pt x="2527" y="459511"/>
                </a:lnTo>
                <a:lnTo>
                  <a:pt x="3073" y="458177"/>
                </a:lnTo>
                <a:lnTo>
                  <a:pt x="3784" y="456742"/>
                </a:lnTo>
                <a:lnTo>
                  <a:pt x="4483" y="455409"/>
                </a:lnTo>
                <a:lnTo>
                  <a:pt x="5181" y="454101"/>
                </a:lnTo>
                <a:lnTo>
                  <a:pt x="6019" y="452767"/>
                </a:lnTo>
                <a:lnTo>
                  <a:pt x="6870" y="451332"/>
                </a:lnTo>
                <a:lnTo>
                  <a:pt x="7848" y="450024"/>
                </a:lnTo>
                <a:lnTo>
                  <a:pt x="8826" y="448690"/>
                </a:lnTo>
                <a:lnTo>
                  <a:pt x="9817" y="447382"/>
                </a:lnTo>
                <a:lnTo>
                  <a:pt x="10934" y="445922"/>
                </a:lnTo>
                <a:lnTo>
                  <a:pt x="12191" y="444614"/>
                </a:lnTo>
                <a:lnTo>
                  <a:pt x="13322" y="443280"/>
                </a:lnTo>
                <a:lnTo>
                  <a:pt x="14579" y="441845"/>
                </a:lnTo>
                <a:lnTo>
                  <a:pt x="15989" y="440537"/>
                </a:lnTo>
                <a:lnTo>
                  <a:pt x="17386" y="439204"/>
                </a:lnTo>
                <a:lnTo>
                  <a:pt x="18783" y="437895"/>
                </a:lnTo>
                <a:lnTo>
                  <a:pt x="20192" y="436435"/>
                </a:lnTo>
                <a:lnTo>
                  <a:pt x="21729" y="435127"/>
                </a:lnTo>
                <a:lnTo>
                  <a:pt x="23279" y="433793"/>
                </a:lnTo>
                <a:lnTo>
                  <a:pt x="24815" y="432485"/>
                </a:lnTo>
                <a:lnTo>
                  <a:pt x="26504" y="431037"/>
                </a:lnTo>
                <a:lnTo>
                  <a:pt x="28193" y="429717"/>
                </a:lnTo>
                <a:lnTo>
                  <a:pt x="29870" y="428396"/>
                </a:lnTo>
                <a:lnTo>
                  <a:pt x="31686" y="427075"/>
                </a:lnTo>
                <a:lnTo>
                  <a:pt x="33515" y="425640"/>
                </a:lnTo>
                <a:lnTo>
                  <a:pt x="35331" y="424306"/>
                </a:lnTo>
                <a:lnTo>
                  <a:pt x="37160" y="422998"/>
                </a:lnTo>
                <a:lnTo>
                  <a:pt x="39128" y="421665"/>
                </a:lnTo>
                <a:lnTo>
                  <a:pt x="40944" y="420230"/>
                </a:lnTo>
                <a:lnTo>
                  <a:pt x="42913" y="418909"/>
                </a:lnTo>
                <a:lnTo>
                  <a:pt x="44869" y="417588"/>
                </a:lnTo>
                <a:lnTo>
                  <a:pt x="46837" y="416267"/>
                </a:lnTo>
                <a:lnTo>
                  <a:pt x="48806" y="414820"/>
                </a:lnTo>
                <a:lnTo>
                  <a:pt x="50901" y="413511"/>
                </a:lnTo>
                <a:lnTo>
                  <a:pt x="52870" y="412178"/>
                </a:lnTo>
                <a:lnTo>
                  <a:pt x="54965" y="410870"/>
                </a:lnTo>
                <a:lnTo>
                  <a:pt x="56934" y="409422"/>
                </a:lnTo>
                <a:lnTo>
                  <a:pt x="59042" y="408101"/>
                </a:lnTo>
                <a:lnTo>
                  <a:pt x="61137" y="406780"/>
                </a:lnTo>
                <a:lnTo>
                  <a:pt x="63245" y="405460"/>
                </a:lnTo>
                <a:lnTo>
                  <a:pt x="65214" y="404025"/>
                </a:lnTo>
                <a:lnTo>
                  <a:pt x="67322" y="402691"/>
                </a:lnTo>
                <a:lnTo>
                  <a:pt x="69418" y="401383"/>
                </a:lnTo>
                <a:lnTo>
                  <a:pt x="71526" y="400049"/>
                </a:lnTo>
                <a:lnTo>
                  <a:pt x="73482" y="398614"/>
                </a:lnTo>
                <a:lnTo>
                  <a:pt x="75590" y="397294"/>
                </a:lnTo>
                <a:lnTo>
                  <a:pt x="77558" y="395973"/>
                </a:lnTo>
                <a:lnTo>
                  <a:pt x="79654" y="394652"/>
                </a:lnTo>
                <a:lnTo>
                  <a:pt x="81622" y="393204"/>
                </a:lnTo>
                <a:lnTo>
                  <a:pt x="83731" y="391883"/>
                </a:lnTo>
                <a:lnTo>
                  <a:pt x="85686" y="390563"/>
                </a:lnTo>
                <a:lnTo>
                  <a:pt x="87655" y="389242"/>
                </a:lnTo>
                <a:lnTo>
                  <a:pt x="89611" y="387807"/>
                </a:lnTo>
                <a:lnTo>
                  <a:pt x="91439" y="386486"/>
                </a:lnTo>
                <a:lnTo>
                  <a:pt x="93395" y="385152"/>
                </a:lnTo>
                <a:lnTo>
                  <a:pt x="95224" y="383844"/>
                </a:lnTo>
                <a:lnTo>
                  <a:pt x="97040" y="382396"/>
                </a:lnTo>
                <a:lnTo>
                  <a:pt x="98869" y="381076"/>
                </a:lnTo>
                <a:lnTo>
                  <a:pt x="100685" y="379755"/>
                </a:lnTo>
                <a:lnTo>
                  <a:pt x="102374" y="378434"/>
                </a:lnTo>
                <a:lnTo>
                  <a:pt x="104203" y="376999"/>
                </a:lnTo>
                <a:lnTo>
                  <a:pt x="105879" y="375678"/>
                </a:lnTo>
                <a:lnTo>
                  <a:pt x="107568" y="374357"/>
                </a:lnTo>
                <a:lnTo>
                  <a:pt x="109105" y="373024"/>
                </a:lnTo>
                <a:lnTo>
                  <a:pt x="110794" y="371589"/>
                </a:lnTo>
                <a:lnTo>
                  <a:pt x="112331" y="370268"/>
                </a:lnTo>
                <a:lnTo>
                  <a:pt x="113880" y="368947"/>
                </a:lnTo>
                <a:lnTo>
                  <a:pt x="115277" y="367626"/>
                </a:lnTo>
                <a:lnTo>
                  <a:pt x="116687" y="366179"/>
                </a:lnTo>
                <a:lnTo>
                  <a:pt x="118084" y="364870"/>
                </a:lnTo>
                <a:lnTo>
                  <a:pt x="119481" y="363537"/>
                </a:lnTo>
                <a:lnTo>
                  <a:pt x="120751" y="362229"/>
                </a:lnTo>
                <a:lnTo>
                  <a:pt x="122008" y="360781"/>
                </a:lnTo>
                <a:lnTo>
                  <a:pt x="123278" y="359460"/>
                </a:lnTo>
                <a:lnTo>
                  <a:pt x="124536" y="358139"/>
                </a:lnTo>
                <a:lnTo>
                  <a:pt x="125653" y="356819"/>
                </a:lnTo>
                <a:lnTo>
                  <a:pt x="126784" y="355371"/>
                </a:lnTo>
                <a:lnTo>
                  <a:pt x="127761" y="354050"/>
                </a:lnTo>
                <a:lnTo>
                  <a:pt x="128739" y="352729"/>
                </a:lnTo>
                <a:lnTo>
                  <a:pt x="129730" y="351408"/>
                </a:lnTo>
                <a:lnTo>
                  <a:pt x="130708" y="349973"/>
                </a:lnTo>
                <a:lnTo>
                  <a:pt x="131546" y="348653"/>
                </a:lnTo>
                <a:lnTo>
                  <a:pt x="132397" y="347332"/>
                </a:lnTo>
                <a:lnTo>
                  <a:pt x="133235" y="345884"/>
                </a:lnTo>
                <a:lnTo>
                  <a:pt x="133934" y="344563"/>
                </a:lnTo>
                <a:lnTo>
                  <a:pt x="134632" y="343242"/>
                </a:lnTo>
                <a:lnTo>
                  <a:pt x="135343" y="341922"/>
                </a:lnTo>
                <a:lnTo>
                  <a:pt x="135889" y="340486"/>
                </a:lnTo>
                <a:lnTo>
                  <a:pt x="136461" y="339166"/>
                </a:lnTo>
                <a:lnTo>
                  <a:pt x="137020" y="337845"/>
                </a:lnTo>
                <a:lnTo>
                  <a:pt x="137439" y="336524"/>
                </a:lnTo>
                <a:lnTo>
                  <a:pt x="137858" y="335076"/>
                </a:lnTo>
                <a:lnTo>
                  <a:pt x="138277" y="333755"/>
                </a:lnTo>
                <a:lnTo>
                  <a:pt x="138556" y="332435"/>
                </a:lnTo>
                <a:lnTo>
                  <a:pt x="138988" y="331114"/>
                </a:lnTo>
                <a:lnTo>
                  <a:pt x="139115" y="329679"/>
                </a:lnTo>
                <a:lnTo>
                  <a:pt x="139407" y="328358"/>
                </a:lnTo>
                <a:lnTo>
                  <a:pt x="139547" y="327037"/>
                </a:lnTo>
                <a:lnTo>
                  <a:pt x="139687" y="325716"/>
                </a:lnTo>
                <a:lnTo>
                  <a:pt x="139826" y="324269"/>
                </a:lnTo>
                <a:lnTo>
                  <a:pt x="139966" y="322948"/>
                </a:lnTo>
                <a:lnTo>
                  <a:pt x="139966" y="321627"/>
                </a:lnTo>
                <a:lnTo>
                  <a:pt x="139966" y="320306"/>
                </a:lnTo>
                <a:lnTo>
                  <a:pt x="139966" y="318858"/>
                </a:lnTo>
                <a:lnTo>
                  <a:pt x="139966" y="317550"/>
                </a:lnTo>
                <a:lnTo>
                  <a:pt x="139826" y="316217"/>
                </a:lnTo>
                <a:lnTo>
                  <a:pt x="139687" y="314909"/>
                </a:lnTo>
                <a:lnTo>
                  <a:pt x="139547" y="313461"/>
                </a:lnTo>
                <a:lnTo>
                  <a:pt x="139407" y="312140"/>
                </a:lnTo>
                <a:lnTo>
                  <a:pt x="139268" y="310819"/>
                </a:lnTo>
                <a:lnTo>
                  <a:pt x="138988" y="309498"/>
                </a:lnTo>
                <a:lnTo>
                  <a:pt x="138696" y="308063"/>
                </a:lnTo>
                <a:lnTo>
                  <a:pt x="138556" y="306730"/>
                </a:lnTo>
                <a:lnTo>
                  <a:pt x="138277" y="305422"/>
                </a:lnTo>
                <a:lnTo>
                  <a:pt x="137998" y="304088"/>
                </a:lnTo>
                <a:lnTo>
                  <a:pt x="137718" y="302653"/>
                </a:lnTo>
                <a:lnTo>
                  <a:pt x="137299" y="301332"/>
                </a:lnTo>
                <a:lnTo>
                  <a:pt x="137020" y="300012"/>
                </a:lnTo>
                <a:lnTo>
                  <a:pt x="136740" y="298691"/>
                </a:lnTo>
                <a:lnTo>
                  <a:pt x="136461" y="297243"/>
                </a:lnTo>
                <a:lnTo>
                  <a:pt x="136042" y="295935"/>
                </a:lnTo>
                <a:lnTo>
                  <a:pt x="135762" y="294601"/>
                </a:lnTo>
                <a:lnTo>
                  <a:pt x="135470" y="293293"/>
                </a:lnTo>
                <a:lnTo>
                  <a:pt x="135051" y="291845"/>
                </a:lnTo>
                <a:lnTo>
                  <a:pt x="134772" y="290525"/>
                </a:lnTo>
                <a:lnTo>
                  <a:pt x="134492" y="289204"/>
                </a:lnTo>
                <a:lnTo>
                  <a:pt x="134213" y="287883"/>
                </a:lnTo>
                <a:lnTo>
                  <a:pt x="133934" y="286448"/>
                </a:lnTo>
                <a:lnTo>
                  <a:pt x="133654" y="285114"/>
                </a:lnTo>
                <a:lnTo>
                  <a:pt x="133375" y="283794"/>
                </a:lnTo>
                <a:lnTo>
                  <a:pt x="133095" y="282473"/>
                </a:lnTo>
                <a:lnTo>
                  <a:pt x="132816" y="281038"/>
                </a:lnTo>
                <a:lnTo>
                  <a:pt x="132676" y="279704"/>
                </a:lnTo>
                <a:lnTo>
                  <a:pt x="132524" y="278396"/>
                </a:lnTo>
                <a:lnTo>
                  <a:pt x="132245" y="277063"/>
                </a:lnTo>
                <a:lnTo>
                  <a:pt x="132118" y="275628"/>
                </a:lnTo>
                <a:lnTo>
                  <a:pt x="132118" y="274307"/>
                </a:lnTo>
                <a:lnTo>
                  <a:pt x="131965" y="272986"/>
                </a:lnTo>
                <a:lnTo>
                  <a:pt x="131965" y="271665"/>
                </a:lnTo>
                <a:lnTo>
                  <a:pt x="131825" y="270217"/>
                </a:lnTo>
                <a:lnTo>
                  <a:pt x="131825" y="268909"/>
                </a:lnTo>
                <a:lnTo>
                  <a:pt x="131965" y="267576"/>
                </a:lnTo>
                <a:lnTo>
                  <a:pt x="131965" y="266268"/>
                </a:lnTo>
                <a:lnTo>
                  <a:pt x="132118" y="264820"/>
                </a:lnTo>
                <a:lnTo>
                  <a:pt x="132245" y="263499"/>
                </a:lnTo>
                <a:lnTo>
                  <a:pt x="132397" y="262178"/>
                </a:lnTo>
                <a:lnTo>
                  <a:pt x="132524" y="260857"/>
                </a:lnTo>
                <a:lnTo>
                  <a:pt x="132816" y="259422"/>
                </a:lnTo>
                <a:lnTo>
                  <a:pt x="132956" y="258089"/>
                </a:lnTo>
                <a:lnTo>
                  <a:pt x="133375" y="256781"/>
                </a:lnTo>
                <a:lnTo>
                  <a:pt x="133654" y="255333"/>
                </a:lnTo>
                <a:lnTo>
                  <a:pt x="133934" y="254012"/>
                </a:lnTo>
                <a:lnTo>
                  <a:pt x="134353" y="252691"/>
                </a:lnTo>
                <a:lnTo>
                  <a:pt x="134772" y="251371"/>
                </a:lnTo>
                <a:lnTo>
                  <a:pt x="135191" y="249935"/>
                </a:lnTo>
                <a:lnTo>
                  <a:pt x="135762" y="248602"/>
                </a:lnTo>
                <a:lnTo>
                  <a:pt x="136321" y="247294"/>
                </a:lnTo>
                <a:lnTo>
                  <a:pt x="136740" y="245960"/>
                </a:lnTo>
                <a:lnTo>
                  <a:pt x="137439" y="244525"/>
                </a:lnTo>
                <a:lnTo>
                  <a:pt x="137998" y="243192"/>
                </a:lnTo>
                <a:lnTo>
                  <a:pt x="138556" y="241884"/>
                </a:lnTo>
                <a:lnTo>
                  <a:pt x="139268" y="240550"/>
                </a:lnTo>
                <a:lnTo>
                  <a:pt x="139966" y="239115"/>
                </a:lnTo>
                <a:lnTo>
                  <a:pt x="140665" y="237807"/>
                </a:lnTo>
                <a:lnTo>
                  <a:pt x="141363" y="236473"/>
                </a:lnTo>
                <a:lnTo>
                  <a:pt x="142062" y="235165"/>
                </a:lnTo>
                <a:lnTo>
                  <a:pt x="142760" y="233705"/>
                </a:lnTo>
                <a:lnTo>
                  <a:pt x="143611" y="232397"/>
                </a:lnTo>
                <a:lnTo>
                  <a:pt x="144310" y="231063"/>
                </a:lnTo>
                <a:lnTo>
                  <a:pt x="145148" y="229755"/>
                </a:lnTo>
                <a:lnTo>
                  <a:pt x="145999" y="228320"/>
                </a:lnTo>
                <a:lnTo>
                  <a:pt x="146837" y="226987"/>
                </a:lnTo>
                <a:lnTo>
                  <a:pt x="147535" y="225678"/>
                </a:lnTo>
                <a:lnTo>
                  <a:pt x="148374" y="224345"/>
                </a:lnTo>
                <a:lnTo>
                  <a:pt x="149224" y="222910"/>
                </a:lnTo>
                <a:lnTo>
                  <a:pt x="150063" y="221576"/>
                </a:lnTo>
                <a:lnTo>
                  <a:pt x="150901" y="220268"/>
                </a:lnTo>
                <a:lnTo>
                  <a:pt x="151752" y="218935"/>
                </a:lnTo>
                <a:lnTo>
                  <a:pt x="152590" y="217500"/>
                </a:lnTo>
                <a:lnTo>
                  <a:pt x="153428" y="216179"/>
                </a:lnTo>
                <a:lnTo>
                  <a:pt x="154266" y="214858"/>
                </a:lnTo>
                <a:lnTo>
                  <a:pt x="155117" y="213537"/>
                </a:lnTo>
                <a:lnTo>
                  <a:pt x="155955" y="212089"/>
                </a:lnTo>
                <a:lnTo>
                  <a:pt x="156794" y="210781"/>
                </a:lnTo>
                <a:lnTo>
                  <a:pt x="157632" y="209448"/>
                </a:lnTo>
                <a:lnTo>
                  <a:pt x="158470" y="208140"/>
                </a:lnTo>
                <a:lnTo>
                  <a:pt x="159181" y="206692"/>
                </a:lnTo>
                <a:lnTo>
                  <a:pt x="160019" y="205371"/>
                </a:lnTo>
                <a:lnTo>
                  <a:pt x="160718" y="204050"/>
                </a:lnTo>
                <a:lnTo>
                  <a:pt x="161556" y="202730"/>
                </a:lnTo>
                <a:lnTo>
                  <a:pt x="162267" y="201294"/>
                </a:lnTo>
                <a:lnTo>
                  <a:pt x="162966" y="199961"/>
                </a:lnTo>
                <a:lnTo>
                  <a:pt x="163804" y="198653"/>
                </a:lnTo>
                <a:lnTo>
                  <a:pt x="164503" y="197319"/>
                </a:lnTo>
                <a:lnTo>
                  <a:pt x="165214" y="195884"/>
                </a:lnTo>
                <a:lnTo>
                  <a:pt x="165912" y="194563"/>
                </a:lnTo>
                <a:lnTo>
                  <a:pt x="166471" y="193243"/>
                </a:lnTo>
                <a:lnTo>
                  <a:pt x="167170" y="191909"/>
                </a:lnTo>
                <a:lnTo>
                  <a:pt x="167728" y="190474"/>
                </a:lnTo>
                <a:lnTo>
                  <a:pt x="168427" y="189166"/>
                </a:lnTo>
                <a:lnTo>
                  <a:pt x="168998" y="187832"/>
                </a:lnTo>
                <a:lnTo>
                  <a:pt x="169557" y="186524"/>
                </a:lnTo>
                <a:lnTo>
                  <a:pt x="170116" y="185077"/>
                </a:lnTo>
                <a:lnTo>
                  <a:pt x="170675" y="183756"/>
                </a:lnTo>
                <a:lnTo>
                  <a:pt x="171246" y="182422"/>
                </a:lnTo>
                <a:lnTo>
                  <a:pt x="171805" y="181114"/>
                </a:lnTo>
                <a:lnTo>
                  <a:pt x="172364" y="179666"/>
                </a:lnTo>
                <a:lnTo>
                  <a:pt x="172783" y="178346"/>
                </a:lnTo>
                <a:lnTo>
                  <a:pt x="173342" y="177025"/>
                </a:lnTo>
                <a:lnTo>
                  <a:pt x="173761" y="175704"/>
                </a:lnTo>
                <a:lnTo>
                  <a:pt x="174193" y="174269"/>
                </a:lnTo>
                <a:lnTo>
                  <a:pt x="174599" y="172935"/>
                </a:lnTo>
                <a:lnTo>
                  <a:pt x="175171" y="171627"/>
                </a:lnTo>
                <a:lnTo>
                  <a:pt x="175590" y="170294"/>
                </a:lnTo>
                <a:lnTo>
                  <a:pt x="176009" y="168859"/>
                </a:lnTo>
                <a:lnTo>
                  <a:pt x="176288" y="167538"/>
                </a:lnTo>
                <a:lnTo>
                  <a:pt x="176707" y="166217"/>
                </a:lnTo>
                <a:lnTo>
                  <a:pt x="177126" y="164896"/>
                </a:lnTo>
                <a:lnTo>
                  <a:pt x="177545" y="163448"/>
                </a:lnTo>
                <a:lnTo>
                  <a:pt x="177965" y="162140"/>
                </a:lnTo>
                <a:lnTo>
                  <a:pt x="178244" y="160807"/>
                </a:lnTo>
                <a:lnTo>
                  <a:pt x="178676" y="159372"/>
                </a:lnTo>
                <a:lnTo>
                  <a:pt x="178955" y="158051"/>
                </a:lnTo>
                <a:lnTo>
                  <a:pt x="179374" y="156730"/>
                </a:lnTo>
                <a:lnTo>
                  <a:pt x="179654" y="155409"/>
                </a:lnTo>
                <a:lnTo>
                  <a:pt x="180073" y="153962"/>
                </a:lnTo>
                <a:lnTo>
                  <a:pt x="180352" y="152653"/>
                </a:lnTo>
                <a:lnTo>
                  <a:pt x="180771" y="151320"/>
                </a:lnTo>
                <a:lnTo>
                  <a:pt x="181063" y="150012"/>
                </a:lnTo>
                <a:lnTo>
                  <a:pt x="181343" y="148564"/>
                </a:lnTo>
                <a:lnTo>
                  <a:pt x="181762" y="147243"/>
                </a:lnTo>
                <a:lnTo>
                  <a:pt x="182041" y="145922"/>
                </a:lnTo>
                <a:lnTo>
                  <a:pt x="182460" y="144602"/>
                </a:lnTo>
                <a:lnTo>
                  <a:pt x="182740" y="143154"/>
                </a:lnTo>
                <a:lnTo>
                  <a:pt x="183019" y="141833"/>
                </a:lnTo>
                <a:lnTo>
                  <a:pt x="183438" y="140512"/>
                </a:lnTo>
                <a:lnTo>
                  <a:pt x="183718" y="139191"/>
                </a:lnTo>
                <a:lnTo>
                  <a:pt x="184137" y="137756"/>
                </a:lnTo>
                <a:lnTo>
                  <a:pt x="184429" y="136436"/>
                </a:lnTo>
                <a:lnTo>
                  <a:pt x="184708" y="135115"/>
                </a:lnTo>
                <a:lnTo>
                  <a:pt x="185127" y="133794"/>
                </a:lnTo>
                <a:lnTo>
                  <a:pt x="185407" y="132346"/>
                </a:lnTo>
                <a:lnTo>
                  <a:pt x="185826" y="131025"/>
                </a:lnTo>
                <a:lnTo>
                  <a:pt x="186105" y="129705"/>
                </a:lnTo>
                <a:lnTo>
                  <a:pt x="186524" y="128384"/>
                </a:lnTo>
                <a:lnTo>
                  <a:pt x="186804" y="126949"/>
                </a:lnTo>
                <a:lnTo>
                  <a:pt x="187223" y="125628"/>
                </a:lnTo>
                <a:lnTo>
                  <a:pt x="187502" y="124307"/>
                </a:lnTo>
                <a:lnTo>
                  <a:pt x="187934" y="122986"/>
                </a:lnTo>
                <a:lnTo>
                  <a:pt x="188213" y="121538"/>
                </a:lnTo>
                <a:lnTo>
                  <a:pt x="188633" y="120218"/>
                </a:lnTo>
                <a:lnTo>
                  <a:pt x="188912" y="118897"/>
                </a:lnTo>
                <a:lnTo>
                  <a:pt x="189331" y="117576"/>
                </a:lnTo>
                <a:lnTo>
                  <a:pt x="189750" y="116141"/>
                </a:lnTo>
                <a:lnTo>
                  <a:pt x="190030" y="114820"/>
                </a:lnTo>
                <a:lnTo>
                  <a:pt x="190449" y="113499"/>
                </a:lnTo>
                <a:lnTo>
                  <a:pt x="190728" y="112179"/>
                </a:lnTo>
                <a:lnTo>
                  <a:pt x="191160" y="110731"/>
                </a:lnTo>
                <a:lnTo>
                  <a:pt x="191579" y="109410"/>
                </a:lnTo>
                <a:lnTo>
                  <a:pt x="191858" y="108089"/>
                </a:lnTo>
                <a:lnTo>
                  <a:pt x="192277" y="106768"/>
                </a:lnTo>
                <a:lnTo>
                  <a:pt x="192557" y="105333"/>
                </a:lnTo>
                <a:lnTo>
                  <a:pt x="192976" y="104000"/>
                </a:lnTo>
                <a:lnTo>
                  <a:pt x="193255" y="102692"/>
                </a:lnTo>
                <a:lnTo>
                  <a:pt x="193674" y="101358"/>
                </a:lnTo>
                <a:lnTo>
                  <a:pt x="193954" y="99923"/>
                </a:lnTo>
                <a:lnTo>
                  <a:pt x="194373" y="98602"/>
                </a:lnTo>
                <a:lnTo>
                  <a:pt x="194665" y="97281"/>
                </a:lnTo>
                <a:lnTo>
                  <a:pt x="195084" y="95961"/>
                </a:lnTo>
                <a:lnTo>
                  <a:pt x="195364" y="94513"/>
                </a:lnTo>
                <a:lnTo>
                  <a:pt x="195783" y="93205"/>
                </a:lnTo>
                <a:lnTo>
                  <a:pt x="196062" y="91871"/>
                </a:lnTo>
                <a:lnTo>
                  <a:pt x="196341" y="90550"/>
                </a:lnTo>
                <a:lnTo>
                  <a:pt x="196761" y="89115"/>
                </a:lnTo>
                <a:lnTo>
                  <a:pt x="197040" y="87795"/>
                </a:lnTo>
                <a:lnTo>
                  <a:pt x="197319" y="86474"/>
                </a:lnTo>
                <a:lnTo>
                  <a:pt x="197751" y="85153"/>
                </a:lnTo>
                <a:lnTo>
                  <a:pt x="198031" y="83718"/>
                </a:lnTo>
                <a:lnTo>
                  <a:pt x="198310" y="82384"/>
                </a:lnTo>
                <a:lnTo>
                  <a:pt x="198589" y="81064"/>
                </a:lnTo>
                <a:lnTo>
                  <a:pt x="198869" y="79743"/>
                </a:lnTo>
                <a:lnTo>
                  <a:pt x="199148" y="78308"/>
                </a:lnTo>
                <a:lnTo>
                  <a:pt x="199428" y="76987"/>
                </a:lnTo>
                <a:lnTo>
                  <a:pt x="199707" y="75666"/>
                </a:lnTo>
                <a:lnTo>
                  <a:pt x="199986" y="74345"/>
                </a:lnTo>
                <a:lnTo>
                  <a:pt x="200139" y="72897"/>
                </a:lnTo>
                <a:lnTo>
                  <a:pt x="200418" y="71577"/>
                </a:lnTo>
                <a:lnTo>
                  <a:pt x="200698" y="70256"/>
                </a:lnTo>
                <a:lnTo>
                  <a:pt x="200964" y="68935"/>
                </a:lnTo>
                <a:lnTo>
                  <a:pt x="201117" y="67487"/>
                </a:lnTo>
                <a:lnTo>
                  <a:pt x="201396" y="66179"/>
                </a:lnTo>
                <a:lnTo>
                  <a:pt x="201536" y="64846"/>
                </a:lnTo>
                <a:lnTo>
                  <a:pt x="201815" y="63411"/>
                </a:lnTo>
                <a:lnTo>
                  <a:pt x="201955" y="62090"/>
                </a:lnTo>
                <a:lnTo>
                  <a:pt x="202095" y="60769"/>
                </a:lnTo>
                <a:lnTo>
                  <a:pt x="202374" y="59448"/>
                </a:lnTo>
                <a:lnTo>
                  <a:pt x="202514" y="58000"/>
                </a:lnTo>
                <a:lnTo>
                  <a:pt x="202653" y="56692"/>
                </a:lnTo>
                <a:lnTo>
                  <a:pt x="202793" y="55359"/>
                </a:lnTo>
                <a:lnTo>
                  <a:pt x="203085" y="54051"/>
                </a:lnTo>
                <a:lnTo>
                  <a:pt x="203212" y="52603"/>
                </a:lnTo>
                <a:lnTo>
                  <a:pt x="203352" y="51282"/>
                </a:lnTo>
                <a:lnTo>
                  <a:pt x="203492" y="49961"/>
                </a:lnTo>
                <a:lnTo>
                  <a:pt x="203631" y="48640"/>
                </a:lnTo>
                <a:lnTo>
                  <a:pt x="203784" y="47205"/>
                </a:lnTo>
                <a:lnTo>
                  <a:pt x="203784" y="45872"/>
                </a:lnTo>
                <a:lnTo>
                  <a:pt x="203911" y="44564"/>
                </a:lnTo>
                <a:lnTo>
                  <a:pt x="204063" y="43230"/>
                </a:lnTo>
                <a:lnTo>
                  <a:pt x="204190" y="41795"/>
                </a:lnTo>
                <a:lnTo>
                  <a:pt x="204342" y="40474"/>
                </a:lnTo>
                <a:lnTo>
                  <a:pt x="204342" y="39154"/>
                </a:lnTo>
                <a:lnTo>
                  <a:pt x="204482" y="37833"/>
                </a:lnTo>
                <a:lnTo>
                  <a:pt x="204482" y="36385"/>
                </a:lnTo>
                <a:lnTo>
                  <a:pt x="204622" y="35077"/>
                </a:lnTo>
                <a:lnTo>
                  <a:pt x="204762" y="33743"/>
                </a:lnTo>
                <a:lnTo>
                  <a:pt x="204762" y="32435"/>
                </a:lnTo>
                <a:lnTo>
                  <a:pt x="204901" y="30975"/>
                </a:lnTo>
                <a:lnTo>
                  <a:pt x="204901" y="29667"/>
                </a:lnTo>
                <a:lnTo>
                  <a:pt x="204901" y="28333"/>
                </a:lnTo>
                <a:lnTo>
                  <a:pt x="205041" y="27025"/>
                </a:lnTo>
                <a:lnTo>
                  <a:pt x="205041" y="25590"/>
                </a:lnTo>
                <a:lnTo>
                  <a:pt x="205181" y="24256"/>
                </a:lnTo>
                <a:lnTo>
                  <a:pt x="205181" y="22948"/>
                </a:lnTo>
                <a:lnTo>
                  <a:pt x="205181" y="21615"/>
                </a:lnTo>
                <a:lnTo>
                  <a:pt x="205320" y="20180"/>
                </a:lnTo>
                <a:lnTo>
                  <a:pt x="205320" y="18846"/>
                </a:lnTo>
                <a:lnTo>
                  <a:pt x="205320" y="17538"/>
                </a:lnTo>
                <a:lnTo>
                  <a:pt x="205320" y="16205"/>
                </a:lnTo>
                <a:lnTo>
                  <a:pt x="205460" y="14770"/>
                </a:lnTo>
                <a:lnTo>
                  <a:pt x="205460" y="13461"/>
                </a:lnTo>
                <a:lnTo>
                  <a:pt x="205460" y="12128"/>
                </a:lnTo>
                <a:lnTo>
                  <a:pt x="205460" y="10820"/>
                </a:lnTo>
                <a:lnTo>
                  <a:pt x="205460" y="9359"/>
                </a:lnTo>
                <a:lnTo>
                  <a:pt x="205460" y="8051"/>
                </a:lnTo>
                <a:lnTo>
                  <a:pt x="205600" y="6718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333"/>
                </a:lnTo>
                <a:lnTo>
                  <a:pt x="205879" y="2641"/>
                </a:lnTo>
                <a:lnTo>
                  <a:pt x="206019" y="3975"/>
                </a:lnTo>
                <a:lnTo>
                  <a:pt x="206019" y="12128"/>
                </a:lnTo>
                <a:lnTo>
                  <a:pt x="206159" y="13461"/>
                </a:lnTo>
                <a:lnTo>
                  <a:pt x="206159" y="14770"/>
                </a:lnTo>
                <a:lnTo>
                  <a:pt x="206159" y="16205"/>
                </a:lnTo>
                <a:lnTo>
                  <a:pt x="206159" y="17538"/>
                </a:lnTo>
                <a:lnTo>
                  <a:pt x="206298" y="18846"/>
                </a:lnTo>
                <a:lnTo>
                  <a:pt x="206298" y="20180"/>
                </a:lnTo>
                <a:lnTo>
                  <a:pt x="206298" y="21615"/>
                </a:lnTo>
                <a:lnTo>
                  <a:pt x="206438" y="22948"/>
                </a:lnTo>
                <a:lnTo>
                  <a:pt x="206438" y="24256"/>
                </a:lnTo>
                <a:lnTo>
                  <a:pt x="206438" y="25590"/>
                </a:lnTo>
                <a:lnTo>
                  <a:pt x="206578" y="27025"/>
                </a:lnTo>
                <a:lnTo>
                  <a:pt x="206578" y="28333"/>
                </a:lnTo>
                <a:lnTo>
                  <a:pt x="206578" y="29667"/>
                </a:lnTo>
                <a:lnTo>
                  <a:pt x="206730" y="30975"/>
                </a:lnTo>
                <a:lnTo>
                  <a:pt x="206730" y="32435"/>
                </a:lnTo>
                <a:lnTo>
                  <a:pt x="206857" y="33743"/>
                </a:lnTo>
                <a:lnTo>
                  <a:pt x="206857" y="35077"/>
                </a:lnTo>
                <a:lnTo>
                  <a:pt x="207009" y="36385"/>
                </a:lnTo>
                <a:lnTo>
                  <a:pt x="207136" y="37833"/>
                </a:lnTo>
                <a:lnTo>
                  <a:pt x="207136" y="39154"/>
                </a:lnTo>
                <a:lnTo>
                  <a:pt x="207289" y="40474"/>
                </a:lnTo>
                <a:lnTo>
                  <a:pt x="207429" y="41795"/>
                </a:lnTo>
                <a:lnTo>
                  <a:pt x="207429" y="43230"/>
                </a:lnTo>
                <a:lnTo>
                  <a:pt x="207568" y="44564"/>
                </a:lnTo>
                <a:lnTo>
                  <a:pt x="207708" y="45872"/>
                </a:lnTo>
                <a:lnTo>
                  <a:pt x="207848" y="47205"/>
                </a:lnTo>
                <a:lnTo>
                  <a:pt x="207987" y="48640"/>
                </a:lnTo>
                <a:lnTo>
                  <a:pt x="208127" y="49961"/>
                </a:lnTo>
                <a:lnTo>
                  <a:pt x="208267" y="51282"/>
                </a:lnTo>
                <a:lnTo>
                  <a:pt x="208406" y="52603"/>
                </a:lnTo>
                <a:lnTo>
                  <a:pt x="208546" y="54051"/>
                </a:lnTo>
                <a:lnTo>
                  <a:pt x="208686" y="55359"/>
                </a:lnTo>
                <a:lnTo>
                  <a:pt x="208826" y="56692"/>
                </a:lnTo>
                <a:lnTo>
                  <a:pt x="208965" y="58000"/>
                </a:lnTo>
                <a:lnTo>
                  <a:pt x="209245" y="59448"/>
                </a:lnTo>
                <a:lnTo>
                  <a:pt x="209384" y="60769"/>
                </a:lnTo>
                <a:lnTo>
                  <a:pt x="209524" y="62090"/>
                </a:lnTo>
                <a:lnTo>
                  <a:pt x="209803" y="63411"/>
                </a:lnTo>
                <a:lnTo>
                  <a:pt x="209956" y="64846"/>
                </a:lnTo>
                <a:lnTo>
                  <a:pt x="210223" y="66179"/>
                </a:lnTo>
                <a:lnTo>
                  <a:pt x="210375" y="67487"/>
                </a:lnTo>
                <a:lnTo>
                  <a:pt x="210654" y="68935"/>
                </a:lnTo>
                <a:lnTo>
                  <a:pt x="210934" y="70256"/>
                </a:lnTo>
                <a:lnTo>
                  <a:pt x="211073" y="71577"/>
                </a:lnTo>
                <a:lnTo>
                  <a:pt x="211353" y="72897"/>
                </a:lnTo>
                <a:lnTo>
                  <a:pt x="211632" y="74345"/>
                </a:lnTo>
                <a:lnTo>
                  <a:pt x="211912" y="75666"/>
                </a:lnTo>
                <a:lnTo>
                  <a:pt x="212191" y="76987"/>
                </a:lnTo>
                <a:lnTo>
                  <a:pt x="212470" y="78308"/>
                </a:lnTo>
                <a:lnTo>
                  <a:pt x="212750" y="79743"/>
                </a:lnTo>
                <a:lnTo>
                  <a:pt x="213029" y="81064"/>
                </a:lnTo>
                <a:lnTo>
                  <a:pt x="213321" y="82384"/>
                </a:lnTo>
                <a:lnTo>
                  <a:pt x="213601" y="83718"/>
                </a:lnTo>
                <a:lnTo>
                  <a:pt x="213880" y="85153"/>
                </a:lnTo>
                <a:lnTo>
                  <a:pt x="214160" y="86474"/>
                </a:lnTo>
                <a:lnTo>
                  <a:pt x="214439" y="87795"/>
                </a:lnTo>
                <a:lnTo>
                  <a:pt x="214858" y="89115"/>
                </a:lnTo>
                <a:lnTo>
                  <a:pt x="215137" y="90550"/>
                </a:lnTo>
                <a:lnTo>
                  <a:pt x="215417" y="91871"/>
                </a:lnTo>
                <a:lnTo>
                  <a:pt x="215836" y="93205"/>
                </a:lnTo>
                <a:lnTo>
                  <a:pt x="216115" y="94513"/>
                </a:lnTo>
                <a:lnTo>
                  <a:pt x="216547" y="95961"/>
                </a:lnTo>
                <a:lnTo>
                  <a:pt x="216827" y="97281"/>
                </a:lnTo>
                <a:lnTo>
                  <a:pt x="217106" y="98602"/>
                </a:lnTo>
                <a:lnTo>
                  <a:pt x="217525" y="99923"/>
                </a:lnTo>
                <a:lnTo>
                  <a:pt x="217804" y="101358"/>
                </a:lnTo>
                <a:lnTo>
                  <a:pt x="218224" y="102692"/>
                </a:lnTo>
                <a:lnTo>
                  <a:pt x="218643" y="104000"/>
                </a:lnTo>
                <a:lnTo>
                  <a:pt x="218922" y="105333"/>
                </a:lnTo>
                <a:lnTo>
                  <a:pt x="219341" y="106768"/>
                </a:lnTo>
                <a:lnTo>
                  <a:pt x="219621" y="108089"/>
                </a:lnTo>
                <a:lnTo>
                  <a:pt x="220040" y="109410"/>
                </a:lnTo>
                <a:lnTo>
                  <a:pt x="220319" y="110731"/>
                </a:lnTo>
                <a:lnTo>
                  <a:pt x="220751" y="112179"/>
                </a:lnTo>
                <a:lnTo>
                  <a:pt x="221170" y="113499"/>
                </a:lnTo>
                <a:lnTo>
                  <a:pt x="221449" y="114820"/>
                </a:lnTo>
                <a:lnTo>
                  <a:pt x="221869" y="116141"/>
                </a:lnTo>
                <a:lnTo>
                  <a:pt x="222148" y="117576"/>
                </a:lnTo>
                <a:lnTo>
                  <a:pt x="222567" y="118897"/>
                </a:lnTo>
                <a:lnTo>
                  <a:pt x="222986" y="120218"/>
                </a:lnTo>
                <a:lnTo>
                  <a:pt x="223265" y="121538"/>
                </a:lnTo>
                <a:lnTo>
                  <a:pt x="223697" y="122986"/>
                </a:lnTo>
                <a:lnTo>
                  <a:pt x="223977" y="124307"/>
                </a:lnTo>
                <a:lnTo>
                  <a:pt x="224396" y="125628"/>
                </a:lnTo>
                <a:lnTo>
                  <a:pt x="224675" y="126949"/>
                </a:lnTo>
                <a:lnTo>
                  <a:pt x="225094" y="128384"/>
                </a:lnTo>
                <a:lnTo>
                  <a:pt x="225374" y="129705"/>
                </a:lnTo>
                <a:lnTo>
                  <a:pt x="225793" y="131025"/>
                </a:lnTo>
                <a:lnTo>
                  <a:pt x="226085" y="132346"/>
                </a:lnTo>
                <a:lnTo>
                  <a:pt x="226504" y="133794"/>
                </a:lnTo>
                <a:lnTo>
                  <a:pt x="226783" y="135115"/>
                </a:lnTo>
                <a:lnTo>
                  <a:pt x="227202" y="136436"/>
                </a:lnTo>
                <a:lnTo>
                  <a:pt x="227482" y="137756"/>
                </a:lnTo>
                <a:lnTo>
                  <a:pt x="227761" y="139191"/>
                </a:lnTo>
                <a:lnTo>
                  <a:pt x="228180" y="140512"/>
                </a:lnTo>
                <a:lnTo>
                  <a:pt x="228460" y="141833"/>
                </a:lnTo>
                <a:lnTo>
                  <a:pt x="228739" y="143154"/>
                </a:lnTo>
                <a:lnTo>
                  <a:pt x="229158" y="144602"/>
                </a:lnTo>
                <a:lnTo>
                  <a:pt x="229438" y="145922"/>
                </a:lnTo>
                <a:lnTo>
                  <a:pt x="229857" y="147243"/>
                </a:lnTo>
                <a:lnTo>
                  <a:pt x="230149" y="148564"/>
                </a:lnTo>
                <a:lnTo>
                  <a:pt x="230428" y="150012"/>
                </a:lnTo>
                <a:lnTo>
                  <a:pt x="230847" y="151320"/>
                </a:lnTo>
                <a:lnTo>
                  <a:pt x="231127" y="152653"/>
                </a:lnTo>
                <a:lnTo>
                  <a:pt x="231546" y="153962"/>
                </a:lnTo>
                <a:lnTo>
                  <a:pt x="231825" y="155409"/>
                </a:lnTo>
                <a:lnTo>
                  <a:pt x="232244" y="156730"/>
                </a:lnTo>
                <a:lnTo>
                  <a:pt x="232524" y="158051"/>
                </a:lnTo>
                <a:lnTo>
                  <a:pt x="232956" y="159372"/>
                </a:lnTo>
                <a:lnTo>
                  <a:pt x="233235" y="160807"/>
                </a:lnTo>
                <a:lnTo>
                  <a:pt x="233654" y="162140"/>
                </a:lnTo>
                <a:lnTo>
                  <a:pt x="234073" y="163448"/>
                </a:lnTo>
                <a:lnTo>
                  <a:pt x="234353" y="164896"/>
                </a:lnTo>
                <a:lnTo>
                  <a:pt x="234772" y="166217"/>
                </a:lnTo>
                <a:lnTo>
                  <a:pt x="235191" y="167538"/>
                </a:lnTo>
                <a:lnTo>
                  <a:pt x="235623" y="168859"/>
                </a:lnTo>
                <a:lnTo>
                  <a:pt x="236029" y="170294"/>
                </a:lnTo>
                <a:lnTo>
                  <a:pt x="236448" y="171627"/>
                </a:lnTo>
                <a:lnTo>
                  <a:pt x="236880" y="172935"/>
                </a:lnTo>
                <a:lnTo>
                  <a:pt x="237299" y="174269"/>
                </a:lnTo>
                <a:lnTo>
                  <a:pt x="237718" y="175704"/>
                </a:lnTo>
                <a:lnTo>
                  <a:pt x="238277" y="177025"/>
                </a:lnTo>
                <a:lnTo>
                  <a:pt x="238696" y="178346"/>
                </a:lnTo>
                <a:lnTo>
                  <a:pt x="239267" y="179666"/>
                </a:lnTo>
                <a:lnTo>
                  <a:pt x="239826" y="181114"/>
                </a:lnTo>
                <a:lnTo>
                  <a:pt x="240245" y="182422"/>
                </a:lnTo>
                <a:lnTo>
                  <a:pt x="240804" y="183756"/>
                </a:lnTo>
                <a:lnTo>
                  <a:pt x="241363" y="185077"/>
                </a:lnTo>
                <a:lnTo>
                  <a:pt x="241922" y="186524"/>
                </a:lnTo>
                <a:lnTo>
                  <a:pt x="242493" y="187832"/>
                </a:lnTo>
                <a:lnTo>
                  <a:pt x="243192" y="189166"/>
                </a:lnTo>
                <a:lnTo>
                  <a:pt x="243751" y="190474"/>
                </a:lnTo>
                <a:lnTo>
                  <a:pt x="244449" y="191909"/>
                </a:lnTo>
                <a:lnTo>
                  <a:pt x="245008" y="193243"/>
                </a:lnTo>
                <a:lnTo>
                  <a:pt x="245706" y="194563"/>
                </a:lnTo>
                <a:lnTo>
                  <a:pt x="246418" y="195884"/>
                </a:lnTo>
                <a:lnTo>
                  <a:pt x="247116" y="197319"/>
                </a:lnTo>
                <a:lnTo>
                  <a:pt x="247815" y="198653"/>
                </a:lnTo>
                <a:lnTo>
                  <a:pt x="248513" y="199961"/>
                </a:lnTo>
                <a:lnTo>
                  <a:pt x="249212" y="201294"/>
                </a:lnTo>
                <a:lnTo>
                  <a:pt x="250062" y="202730"/>
                </a:lnTo>
                <a:lnTo>
                  <a:pt x="250761" y="204050"/>
                </a:lnTo>
                <a:lnTo>
                  <a:pt x="251599" y="205371"/>
                </a:lnTo>
                <a:lnTo>
                  <a:pt x="252298" y="206692"/>
                </a:lnTo>
                <a:lnTo>
                  <a:pt x="253149" y="208140"/>
                </a:lnTo>
                <a:lnTo>
                  <a:pt x="253987" y="209448"/>
                </a:lnTo>
                <a:lnTo>
                  <a:pt x="254685" y="210781"/>
                </a:lnTo>
                <a:lnTo>
                  <a:pt x="255523" y="212089"/>
                </a:lnTo>
                <a:lnTo>
                  <a:pt x="256374" y="213537"/>
                </a:lnTo>
                <a:lnTo>
                  <a:pt x="257213" y="214858"/>
                </a:lnTo>
                <a:lnTo>
                  <a:pt x="258051" y="216179"/>
                </a:lnTo>
                <a:lnTo>
                  <a:pt x="258902" y="217500"/>
                </a:lnTo>
                <a:lnTo>
                  <a:pt x="259740" y="218935"/>
                </a:lnTo>
                <a:lnTo>
                  <a:pt x="260578" y="220268"/>
                </a:lnTo>
                <a:lnTo>
                  <a:pt x="261416" y="221576"/>
                </a:lnTo>
                <a:lnTo>
                  <a:pt x="262267" y="222910"/>
                </a:lnTo>
                <a:lnTo>
                  <a:pt x="263105" y="224345"/>
                </a:lnTo>
                <a:lnTo>
                  <a:pt x="263944" y="225678"/>
                </a:lnTo>
                <a:lnTo>
                  <a:pt x="264782" y="226987"/>
                </a:lnTo>
                <a:lnTo>
                  <a:pt x="265633" y="228320"/>
                </a:lnTo>
                <a:lnTo>
                  <a:pt x="266331" y="229755"/>
                </a:lnTo>
                <a:lnTo>
                  <a:pt x="267169" y="231063"/>
                </a:lnTo>
                <a:lnTo>
                  <a:pt x="268008" y="232397"/>
                </a:lnTo>
                <a:lnTo>
                  <a:pt x="268706" y="233705"/>
                </a:lnTo>
                <a:lnTo>
                  <a:pt x="269417" y="235165"/>
                </a:lnTo>
                <a:lnTo>
                  <a:pt x="270255" y="236473"/>
                </a:lnTo>
                <a:lnTo>
                  <a:pt x="270954" y="237807"/>
                </a:lnTo>
                <a:lnTo>
                  <a:pt x="271652" y="239115"/>
                </a:lnTo>
                <a:lnTo>
                  <a:pt x="272364" y="240550"/>
                </a:lnTo>
                <a:lnTo>
                  <a:pt x="272923" y="241884"/>
                </a:lnTo>
                <a:lnTo>
                  <a:pt x="273621" y="243192"/>
                </a:lnTo>
                <a:lnTo>
                  <a:pt x="274180" y="244525"/>
                </a:lnTo>
                <a:lnTo>
                  <a:pt x="274751" y="245960"/>
                </a:lnTo>
                <a:lnTo>
                  <a:pt x="275310" y="247294"/>
                </a:lnTo>
                <a:lnTo>
                  <a:pt x="275729" y="248602"/>
                </a:lnTo>
                <a:lnTo>
                  <a:pt x="276288" y="249935"/>
                </a:lnTo>
                <a:lnTo>
                  <a:pt x="276707" y="251371"/>
                </a:lnTo>
                <a:lnTo>
                  <a:pt x="277126" y="252691"/>
                </a:lnTo>
                <a:lnTo>
                  <a:pt x="277545" y="254012"/>
                </a:lnTo>
                <a:lnTo>
                  <a:pt x="277964" y="255333"/>
                </a:lnTo>
                <a:lnTo>
                  <a:pt x="278244" y="256781"/>
                </a:lnTo>
                <a:lnTo>
                  <a:pt x="278523" y="258089"/>
                </a:lnTo>
                <a:lnTo>
                  <a:pt x="278815" y="259422"/>
                </a:lnTo>
                <a:lnTo>
                  <a:pt x="278955" y="260857"/>
                </a:lnTo>
                <a:lnTo>
                  <a:pt x="279234" y="262178"/>
                </a:lnTo>
                <a:lnTo>
                  <a:pt x="279374" y="263499"/>
                </a:lnTo>
                <a:lnTo>
                  <a:pt x="279514" y="264820"/>
                </a:lnTo>
                <a:lnTo>
                  <a:pt x="279514" y="266268"/>
                </a:lnTo>
                <a:lnTo>
                  <a:pt x="279653" y="267576"/>
                </a:lnTo>
                <a:lnTo>
                  <a:pt x="279653" y="268909"/>
                </a:lnTo>
                <a:lnTo>
                  <a:pt x="279653" y="270217"/>
                </a:lnTo>
                <a:lnTo>
                  <a:pt x="279653" y="271665"/>
                </a:lnTo>
                <a:lnTo>
                  <a:pt x="279514" y="272986"/>
                </a:lnTo>
                <a:lnTo>
                  <a:pt x="279514" y="274307"/>
                </a:lnTo>
                <a:lnTo>
                  <a:pt x="279374" y="275628"/>
                </a:lnTo>
                <a:lnTo>
                  <a:pt x="279234" y="277063"/>
                </a:lnTo>
                <a:lnTo>
                  <a:pt x="279095" y="278396"/>
                </a:lnTo>
                <a:lnTo>
                  <a:pt x="278955" y="279704"/>
                </a:lnTo>
                <a:lnTo>
                  <a:pt x="278676" y="281038"/>
                </a:lnTo>
                <a:lnTo>
                  <a:pt x="278396" y="282473"/>
                </a:lnTo>
                <a:lnTo>
                  <a:pt x="278244" y="283794"/>
                </a:lnTo>
                <a:lnTo>
                  <a:pt x="277964" y="285114"/>
                </a:lnTo>
                <a:lnTo>
                  <a:pt x="277685" y="286448"/>
                </a:lnTo>
                <a:lnTo>
                  <a:pt x="277406" y="287883"/>
                </a:lnTo>
                <a:lnTo>
                  <a:pt x="277126" y="289204"/>
                </a:lnTo>
                <a:lnTo>
                  <a:pt x="276707" y="290525"/>
                </a:lnTo>
                <a:lnTo>
                  <a:pt x="276428" y="291845"/>
                </a:lnTo>
                <a:lnTo>
                  <a:pt x="276148" y="293293"/>
                </a:lnTo>
                <a:lnTo>
                  <a:pt x="275869" y="294601"/>
                </a:lnTo>
                <a:lnTo>
                  <a:pt x="275450" y="295935"/>
                </a:lnTo>
                <a:lnTo>
                  <a:pt x="275170" y="297243"/>
                </a:lnTo>
                <a:lnTo>
                  <a:pt x="274878" y="298691"/>
                </a:lnTo>
                <a:lnTo>
                  <a:pt x="274459" y="300012"/>
                </a:lnTo>
                <a:lnTo>
                  <a:pt x="274180" y="301332"/>
                </a:lnTo>
                <a:lnTo>
                  <a:pt x="273900" y="302653"/>
                </a:lnTo>
                <a:lnTo>
                  <a:pt x="273621" y="304088"/>
                </a:lnTo>
                <a:lnTo>
                  <a:pt x="273342" y="305422"/>
                </a:lnTo>
                <a:lnTo>
                  <a:pt x="273062" y="306730"/>
                </a:lnTo>
                <a:lnTo>
                  <a:pt x="272783" y="308063"/>
                </a:lnTo>
                <a:lnTo>
                  <a:pt x="272503" y="309498"/>
                </a:lnTo>
                <a:lnTo>
                  <a:pt x="272364" y="310819"/>
                </a:lnTo>
                <a:lnTo>
                  <a:pt x="272224" y="312140"/>
                </a:lnTo>
                <a:lnTo>
                  <a:pt x="271932" y="313461"/>
                </a:lnTo>
                <a:lnTo>
                  <a:pt x="271805" y="314909"/>
                </a:lnTo>
                <a:lnTo>
                  <a:pt x="271805" y="316217"/>
                </a:lnTo>
                <a:lnTo>
                  <a:pt x="271652" y="317550"/>
                </a:lnTo>
                <a:lnTo>
                  <a:pt x="271652" y="318858"/>
                </a:lnTo>
                <a:lnTo>
                  <a:pt x="271513" y="320306"/>
                </a:lnTo>
                <a:lnTo>
                  <a:pt x="271513" y="321627"/>
                </a:lnTo>
                <a:lnTo>
                  <a:pt x="271652" y="322948"/>
                </a:lnTo>
                <a:lnTo>
                  <a:pt x="271652" y="324269"/>
                </a:lnTo>
                <a:lnTo>
                  <a:pt x="271805" y="325716"/>
                </a:lnTo>
                <a:lnTo>
                  <a:pt x="271932" y="327037"/>
                </a:lnTo>
                <a:lnTo>
                  <a:pt x="272084" y="328358"/>
                </a:lnTo>
                <a:lnTo>
                  <a:pt x="272364" y="329679"/>
                </a:lnTo>
                <a:lnTo>
                  <a:pt x="272643" y="331114"/>
                </a:lnTo>
                <a:lnTo>
                  <a:pt x="272923" y="332435"/>
                </a:lnTo>
                <a:lnTo>
                  <a:pt x="273342" y="333755"/>
                </a:lnTo>
                <a:lnTo>
                  <a:pt x="273621" y="335076"/>
                </a:lnTo>
                <a:lnTo>
                  <a:pt x="274040" y="336524"/>
                </a:lnTo>
                <a:lnTo>
                  <a:pt x="274599" y="337845"/>
                </a:lnTo>
                <a:lnTo>
                  <a:pt x="275170" y="339166"/>
                </a:lnTo>
                <a:lnTo>
                  <a:pt x="275729" y="340486"/>
                </a:lnTo>
                <a:lnTo>
                  <a:pt x="276288" y="341922"/>
                </a:lnTo>
                <a:lnTo>
                  <a:pt x="276986" y="343242"/>
                </a:lnTo>
                <a:lnTo>
                  <a:pt x="277545" y="344563"/>
                </a:lnTo>
                <a:lnTo>
                  <a:pt x="278396" y="345884"/>
                </a:lnTo>
                <a:lnTo>
                  <a:pt x="279095" y="347332"/>
                </a:lnTo>
                <a:lnTo>
                  <a:pt x="279933" y="348653"/>
                </a:lnTo>
                <a:lnTo>
                  <a:pt x="280911" y="349973"/>
                </a:lnTo>
                <a:lnTo>
                  <a:pt x="281749" y="351408"/>
                </a:lnTo>
                <a:lnTo>
                  <a:pt x="282740" y="352729"/>
                </a:lnTo>
                <a:lnTo>
                  <a:pt x="283717" y="354050"/>
                </a:lnTo>
                <a:lnTo>
                  <a:pt x="284835" y="355371"/>
                </a:lnTo>
                <a:lnTo>
                  <a:pt x="285965" y="356819"/>
                </a:lnTo>
                <a:lnTo>
                  <a:pt x="287083" y="358139"/>
                </a:lnTo>
                <a:lnTo>
                  <a:pt x="288213" y="359460"/>
                </a:lnTo>
                <a:lnTo>
                  <a:pt x="289471" y="360781"/>
                </a:lnTo>
                <a:lnTo>
                  <a:pt x="290728" y="362229"/>
                </a:lnTo>
                <a:lnTo>
                  <a:pt x="292138" y="363537"/>
                </a:lnTo>
                <a:lnTo>
                  <a:pt x="293395" y="364870"/>
                </a:lnTo>
                <a:lnTo>
                  <a:pt x="294805" y="366179"/>
                </a:lnTo>
                <a:lnTo>
                  <a:pt x="296202" y="367626"/>
                </a:lnTo>
                <a:lnTo>
                  <a:pt x="297751" y="368947"/>
                </a:lnTo>
                <a:lnTo>
                  <a:pt x="299288" y="370268"/>
                </a:lnTo>
                <a:lnTo>
                  <a:pt x="300824" y="371589"/>
                </a:lnTo>
                <a:lnTo>
                  <a:pt x="302374" y="373024"/>
                </a:lnTo>
                <a:lnTo>
                  <a:pt x="304063" y="374357"/>
                </a:lnTo>
                <a:lnTo>
                  <a:pt x="305739" y="375678"/>
                </a:lnTo>
                <a:lnTo>
                  <a:pt x="307416" y="376999"/>
                </a:lnTo>
                <a:lnTo>
                  <a:pt x="309105" y="378434"/>
                </a:lnTo>
                <a:lnTo>
                  <a:pt x="310934" y="379755"/>
                </a:lnTo>
                <a:lnTo>
                  <a:pt x="312610" y="381076"/>
                </a:lnTo>
                <a:lnTo>
                  <a:pt x="314439" y="382396"/>
                </a:lnTo>
                <a:lnTo>
                  <a:pt x="316255" y="383844"/>
                </a:lnTo>
                <a:lnTo>
                  <a:pt x="318223" y="385152"/>
                </a:lnTo>
                <a:lnTo>
                  <a:pt x="320039" y="386486"/>
                </a:lnTo>
                <a:lnTo>
                  <a:pt x="322008" y="387807"/>
                </a:lnTo>
                <a:lnTo>
                  <a:pt x="323977" y="389242"/>
                </a:lnTo>
                <a:lnTo>
                  <a:pt x="325932" y="390563"/>
                </a:lnTo>
                <a:lnTo>
                  <a:pt x="327901" y="391883"/>
                </a:lnTo>
                <a:lnTo>
                  <a:pt x="329857" y="393204"/>
                </a:lnTo>
                <a:lnTo>
                  <a:pt x="331965" y="394652"/>
                </a:lnTo>
                <a:lnTo>
                  <a:pt x="333933" y="395973"/>
                </a:lnTo>
                <a:lnTo>
                  <a:pt x="336029" y="397294"/>
                </a:lnTo>
                <a:lnTo>
                  <a:pt x="337997" y="398614"/>
                </a:lnTo>
                <a:lnTo>
                  <a:pt x="340105" y="400049"/>
                </a:lnTo>
                <a:lnTo>
                  <a:pt x="342201" y="401383"/>
                </a:lnTo>
                <a:lnTo>
                  <a:pt x="344170" y="402691"/>
                </a:lnTo>
                <a:lnTo>
                  <a:pt x="346265" y="404025"/>
                </a:lnTo>
                <a:lnTo>
                  <a:pt x="348373" y="405460"/>
                </a:lnTo>
                <a:lnTo>
                  <a:pt x="350481" y="406780"/>
                </a:lnTo>
                <a:lnTo>
                  <a:pt x="352437" y="408101"/>
                </a:lnTo>
                <a:lnTo>
                  <a:pt x="354545" y="409422"/>
                </a:lnTo>
                <a:lnTo>
                  <a:pt x="356654" y="410870"/>
                </a:lnTo>
                <a:lnTo>
                  <a:pt x="358609" y="412178"/>
                </a:lnTo>
                <a:lnTo>
                  <a:pt x="360718" y="413511"/>
                </a:lnTo>
                <a:lnTo>
                  <a:pt x="362673" y="414820"/>
                </a:lnTo>
                <a:lnTo>
                  <a:pt x="364642" y="416267"/>
                </a:lnTo>
                <a:lnTo>
                  <a:pt x="366610" y="417588"/>
                </a:lnTo>
                <a:lnTo>
                  <a:pt x="368566" y="418909"/>
                </a:lnTo>
                <a:lnTo>
                  <a:pt x="370535" y="420230"/>
                </a:lnTo>
                <a:lnTo>
                  <a:pt x="372491" y="421665"/>
                </a:lnTo>
                <a:lnTo>
                  <a:pt x="374319" y="422998"/>
                </a:lnTo>
                <a:lnTo>
                  <a:pt x="376288" y="424306"/>
                </a:lnTo>
                <a:lnTo>
                  <a:pt x="378104" y="425640"/>
                </a:lnTo>
                <a:lnTo>
                  <a:pt x="379793" y="427075"/>
                </a:lnTo>
                <a:lnTo>
                  <a:pt x="381622" y="428396"/>
                </a:lnTo>
                <a:lnTo>
                  <a:pt x="383298" y="429717"/>
                </a:lnTo>
                <a:lnTo>
                  <a:pt x="384975" y="431037"/>
                </a:lnTo>
                <a:lnTo>
                  <a:pt x="386664" y="432485"/>
                </a:lnTo>
                <a:lnTo>
                  <a:pt x="388213" y="433793"/>
                </a:lnTo>
                <a:lnTo>
                  <a:pt x="389750" y="435127"/>
                </a:lnTo>
                <a:lnTo>
                  <a:pt x="391286" y="436435"/>
                </a:lnTo>
                <a:lnTo>
                  <a:pt x="392836" y="437895"/>
                </a:lnTo>
                <a:lnTo>
                  <a:pt x="394233" y="439204"/>
                </a:lnTo>
                <a:lnTo>
                  <a:pt x="395643" y="440537"/>
                </a:lnTo>
                <a:lnTo>
                  <a:pt x="396900" y="441845"/>
                </a:lnTo>
                <a:lnTo>
                  <a:pt x="398157" y="443280"/>
                </a:lnTo>
                <a:lnTo>
                  <a:pt x="399427" y="444614"/>
                </a:lnTo>
                <a:lnTo>
                  <a:pt x="400545" y="445922"/>
                </a:lnTo>
                <a:lnTo>
                  <a:pt x="401675" y="447382"/>
                </a:lnTo>
                <a:lnTo>
                  <a:pt x="402653" y="448690"/>
                </a:lnTo>
                <a:lnTo>
                  <a:pt x="403771" y="450024"/>
                </a:lnTo>
                <a:lnTo>
                  <a:pt x="404622" y="451332"/>
                </a:lnTo>
                <a:lnTo>
                  <a:pt x="405599" y="452767"/>
                </a:lnTo>
                <a:lnTo>
                  <a:pt x="406298" y="454101"/>
                </a:lnTo>
                <a:lnTo>
                  <a:pt x="407136" y="455409"/>
                </a:lnTo>
                <a:lnTo>
                  <a:pt x="407847" y="456742"/>
                </a:lnTo>
                <a:lnTo>
                  <a:pt x="408393" y="458177"/>
                </a:lnTo>
                <a:lnTo>
                  <a:pt x="408965" y="459511"/>
                </a:lnTo>
                <a:lnTo>
                  <a:pt x="409524" y="460819"/>
                </a:lnTo>
                <a:lnTo>
                  <a:pt x="409943" y="462152"/>
                </a:lnTo>
                <a:lnTo>
                  <a:pt x="410362" y="463588"/>
                </a:lnTo>
                <a:lnTo>
                  <a:pt x="410781" y="464896"/>
                </a:lnTo>
                <a:lnTo>
                  <a:pt x="411060" y="466229"/>
                </a:lnTo>
                <a:lnTo>
                  <a:pt x="411213" y="467537"/>
                </a:lnTo>
                <a:lnTo>
                  <a:pt x="411340" y="468998"/>
                </a:lnTo>
                <a:lnTo>
                  <a:pt x="411492" y="470306"/>
                </a:lnTo>
                <a:lnTo>
                  <a:pt x="411492" y="471639"/>
                </a:lnTo>
                <a:lnTo>
                  <a:pt x="411492" y="472947"/>
                </a:lnTo>
                <a:lnTo>
                  <a:pt x="411340" y="474395"/>
                </a:lnTo>
                <a:lnTo>
                  <a:pt x="411213" y="475716"/>
                </a:lnTo>
                <a:lnTo>
                  <a:pt x="410921" y="477037"/>
                </a:lnTo>
                <a:lnTo>
                  <a:pt x="410641" y="478358"/>
                </a:lnTo>
                <a:lnTo>
                  <a:pt x="410362" y="479793"/>
                </a:lnTo>
                <a:lnTo>
                  <a:pt x="409943" y="481126"/>
                </a:lnTo>
                <a:lnTo>
                  <a:pt x="409384" y="482434"/>
                </a:lnTo>
                <a:lnTo>
                  <a:pt x="408965" y="483768"/>
                </a:lnTo>
                <a:lnTo>
                  <a:pt x="408393" y="485203"/>
                </a:lnTo>
                <a:lnTo>
                  <a:pt x="407695" y="486524"/>
                </a:lnTo>
                <a:lnTo>
                  <a:pt x="406996" y="487845"/>
                </a:lnTo>
                <a:lnTo>
                  <a:pt x="406158" y="489178"/>
                </a:lnTo>
                <a:lnTo>
                  <a:pt x="405460" y="490613"/>
                </a:lnTo>
                <a:lnTo>
                  <a:pt x="404469" y="491921"/>
                </a:lnTo>
                <a:lnTo>
                  <a:pt x="403491" y="493255"/>
                </a:lnTo>
                <a:lnTo>
                  <a:pt x="402513" y="494563"/>
                </a:lnTo>
                <a:lnTo>
                  <a:pt x="401523" y="496023"/>
                </a:lnTo>
                <a:lnTo>
                  <a:pt x="400405" y="497331"/>
                </a:lnTo>
                <a:lnTo>
                  <a:pt x="399148" y="498665"/>
                </a:lnTo>
                <a:lnTo>
                  <a:pt x="398030" y="499973"/>
                </a:lnTo>
                <a:lnTo>
                  <a:pt x="396760" y="501408"/>
                </a:lnTo>
                <a:lnTo>
                  <a:pt x="395363" y="502742"/>
                </a:lnTo>
                <a:lnTo>
                  <a:pt x="393953" y="504050"/>
                </a:lnTo>
                <a:lnTo>
                  <a:pt x="392556" y="505383"/>
                </a:lnTo>
                <a:lnTo>
                  <a:pt x="391007" y="506818"/>
                </a:lnTo>
                <a:lnTo>
                  <a:pt x="389470" y="508152"/>
                </a:lnTo>
                <a:lnTo>
                  <a:pt x="387781" y="509460"/>
                </a:lnTo>
                <a:lnTo>
                  <a:pt x="386245" y="510793"/>
                </a:lnTo>
                <a:lnTo>
                  <a:pt x="384416" y="512229"/>
                </a:lnTo>
                <a:lnTo>
                  <a:pt x="382739" y="513549"/>
                </a:lnTo>
                <a:lnTo>
                  <a:pt x="380911" y="514870"/>
                </a:lnTo>
                <a:lnTo>
                  <a:pt x="379082" y="516191"/>
                </a:lnTo>
                <a:lnTo>
                  <a:pt x="377126" y="517639"/>
                </a:lnTo>
                <a:lnTo>
                  <a:pt x="375158" y="518947"/>
                </a:lnTo>
                <a:lnTo>
                  <a:pt x="373202" y="520280"/>
                </a:lnTo>
                <a:lnTo>
                  <a:pt x="371094" y="521588"/>
                </a:lnTo>
                <a:lnTo>
                  <a:pt x="369138" y="523036"/>
                </a:lnTo>
                <a:lnTo>
                  <a:pt x="366890" y="524357"/>
                </a:lnTo>
                <a:lnTo>
                  <a:pt x="364782" y="525678"/>
                </a:lnTo>
                <a:lnTo>
                  <a:pt x="362546" y="526999"/>
                </a:lnTo>
                <a:lnTo>
                  <a:pt x="360298" y="528434"/>
                </a:lnTo>
                <a:lnTo>
                  <a:pt x="358051" y="529767"/>
                </a:lnTo>
                <a:lnTo>
                  <a:pt x="355803" y="531075"/>
                </a:lnTo>
                <a:lnTo>
                  <a:pt x="353428" y="532409"/>
                </a:lnTo>
                <a:lnTo>
                  <a:pt x="351040" y="533844"/>
                </a:lnTo>
                <a:lnTo>
                  <a:pt x="348653" y="535165"/>
                </a:lnTo>
                <a:lnTo>
                  <a:pt x="346265" y="536486"/>
                </a:lnTo>
                <a:lnTo>
                  <a:pt x="343750" y="537921"/>
                </a:lnTo>
                <a:lnTo>
                  <a:pt x="341363" y="539254"/>
                </a:lnTo>
                <a:lnTo>
                  <a:pt x="338836" y="540562"/>
                </a:lnTo>
                <a:lnTo>
                  <a:pt x="336308" y="541896"/>
                </a:lnTo>
                <a:lnTo>
                  <a:pt x="333781" y="543331"/>
                </a:lnTo>
                <a:lnTo>
                  <a:pt x="331266" y="544652"/>
                </a:lnTo>
                <a:lnTo>
                  <a:pt x="328739" y="545972"/>
                </a:lnTo>
                <a:lnTo>
                  <a:pt x="326212" y="547293"/>
                </a:lnTo>
                <a:lnTo>
                  <a:pt x="323545" y="548741"/>
                </a:lnTo>
                <a:lnTo>
                  <a:pt x="321030" y="550062"/>
                </a:lnTo>
                <a:lnTo>
                  <a:pt x="318503" y="551383"/>
                </a:lnTo>
                <a:lnTo>
                  <a:pt x="315836" y="552703"/>
                </a:lnTo>
                <a:lnTo>
                  <a:pt x="313309" y="554139"/>
                </a:lnTo>
                <a:lnTo>
                  <a:pt x="310781" y="555459"/>
                </a:lnTo>
                <a:lnTo>
                  <a:pt x="308114" y="556780"/>
                </a:lnTo>
                <a:lnTo>
                  <a:pt x="305600" y="558101"/>
                </a:lnTo>
                <a:lnTo>
                  <a:pt x="303072" y="559549"/>
                </a:lnTo>
                <a:lnTo>
                  <a:pt x="300545" y="560870"/>
                </a:lnTo>
                <a:lnTo>
                  <a:pt x="298030" y="562190"/>
                </a:lnTo>
                <a:lnTo>
                  <a:pt x="295503" y="563511"/>
                </a:lnTo>
                <a:lnTo>
                  <a:pt x="292976" y="564946"/>
                </a:lnTo>
                <a:lnTo>
                  <a:pt x="290448" y="566267"/>
                </a:lnTo>
                <a:lnTo>
                  <a:pt x="288061" y="567588"/>
                </a:lnTo>
                <a:lnTo>
                  <a:pt x="285546" y="568909"/>
                </a:lnTo>
                <a:lnTo>
                  <a:pt x="283159" y="570356"/>
                </a:lnTo>
                <a:lnTo>
                  <a:pt x="280771" y="571677"/>
                </a:lnTo>
                <a:lnTo>
                  <a:pt x="278523" y="572998"/>
                </a:lnTo>
                <a:lnTo>
                  <a:pt x="276148" y="574319"/>
                </a:lnTo>
                <a:lnTo>
                  <a:pt x="273900" y="575754"/>
                </a:lnTo>
                <a:lnTo>
                  <a:pt x="271652" y="577075"/>
                </a:lnTo>
                <a:lnTo>
                  <a:pt x="269417" y="578396"/>
                </a:lnTo>
                <a:lnTo>
                  <a:pt x="267169" y="579716"/>
                </a:lnTo>
                <a:lnTo>
                  <a:pt x="265061" y="581164"/>
                </a:lnTo>
                <a:lnTo>
                  <a:pt x="262966" y="582485"/>
                </a:lnTo>
                <a:lnTo>
                  <a:pt x="260858" y="583806"/>
                </a:lnTo>
                <a:lnTo>
                  <a:pt x="258902" y="585127"/>
                </a:lnTo>
                <a:lnTo>
                  <a:pt x="256794" y="586574"/>
                </a:lnTo>
                <a:lnTo>
                  <a:pt x="254965" y="587895"/>
                </a:lnTo>
                <a:lnTo>
                  <a:pt x="253009" y="589216"/>
                </a:lnTo>
                <a:lnTo>
                  <a:pt x="251180" y="590537"/>
                </a:lnTo>
                <a:lnTo>
                  <a:pt x="249364" y="591972"/>
                </a:lnTo>
                <a:lnTo>
                  <a:pt x="247535" y="593293"/>
                </a:lnTo>
                <a:lnTo>
                  <a:pt x="245859" y="594613"/>
                </a:lnTo>
                <a:lnTo>
                  <a:pt x="244170" y="595934"/>
                </a:lnTo>
                <a:lnTo>
                  <a:pt x="242493" y="597382"/>
                </a:lnTo>
                <a:lnTo>
                  <a:pt x="240944" y="598703"/>
                </a:lnTo>
                <a:lnTo>
                  <a:pt x="239394" y="600024"/>
                </a:lnTo>
                <a:lnTo>
                  <a:pt x="237858" y="601344"/>
                </a:lnTo>
                <a:lnTo>
                  <a:pt x="236448" y="602780"/>
                </a:lnTo>
                <a:lnTo>
                  <a:pt x="235051" y="604100"/>
                </a:lnTo>
                <a:lnTo>
                  <a:pt x="233654" y="605421"/>
                </a:lnTo>
                <a:lnTo>
                  <a:pt x="232384" y="606742"/>
                </a:lnTo>
                <a:lnTo>
                  <a:pt x="231127" y="608190"/>
                </a:lnTo>
                <a:lnTo>
                  <a:pt x="229857" y="609511"/>
                </a:lnTo>
                <a:lnTo>
                  <a:pt x="221589" y="620318"/>
                </a:lnTo>
                <a:lnTo>
                  <a:pt x="220611" y="621639"/>
                </a:lnTo>
                <a:lnTo>
                  <a:pt x="219913" y="622960"/>
                </a:lnTo>
                <a:lnTo>
                  <a:pt x="219062" y="624395"/>
                </a:lnTo>
                <a:lnTo>
                  <a:pt x="218363" y="625728"/>
                </a:lnTo>
                <a:lnTo>
                  <a:pt x="217525" y="627037"/>
                </a:lnTo>
                <a:lnTo>
                  <a:pt x="216827" y="628370"/>
                </a:lnTo>
                <a:lnTo>
                  <a:pt x="216268" y="629805"/>
                </a:lnTo>
                <a:lnTo>
                  <a:pt x="215557" y="631126"/>
                </a:lnTo>
                <a:lnTo>
                  <a:pt x="214998" y="632447"/>
                </a:lnTo>
                <a:lnTo>
                  <a:pt x="214439" y="633882"/>
                </a:lnTo>
                <a:lnTo>
                  <a:pt x="213880" y="635215"/>
                </a:lnTo>
                <a:lnTo>
                  <a:pt x="213448" y="636523"/>
                </a:lnTo>
                <a:lnTo>
                  <a:pt x="212890" y="637857"/>
                </a:lnTo>
                <a:lnTo>
                  <a:pt x="212470" y="639292"/>
                </a:lnTo>
                <a:lnTo>
                  <a:pt x="212051" y="640613"/>
                </a:lnTo>
                <a:lnTo>
                  <a:pt x="211632" y="641934"/>
                </a:lnTo>
                <a:lnTo>
                  <a:pt x="211213" y="643254"/>
                </a:lnTo>
                <a:lnTo>
                  <a:pt x="210934" y="644702"/>
                </a:lnTo>
                <a:lnTo>
                  <a:pt x="210502" y="646010"/>
                </a:lnTo>
                <a:lnTo>
                  <a:pt x="210223" y="647344"/>
                </a:lnTo>
                <a:lnTo>
                  <a:pt x="209956" y="648652"/>
                </a:lnTo>
                <a:lnTo>
                  <a:pt x="209676" y="650100"/>
                </a:lnTo>
                <a:lnTo>
                  <a:pt x="209384" y="651421"/>
                </a:lnTo>
                <a:lnTo>
                  <a:pt x="209105" y="652741"/>
                </a:lnTo>
                <a:lnTo>
                  <a:pt x="208826" y="654062"/>
                </a:lnTo>
                <a:lnTo>
                  <a:pt x="208686" y="655497"/>
                </a:lnTo>
                <a:lnTo>
                  <a:pt x="208406" y="656831"/>
                </a:lnTo>
                <a:lnTo>
                  <a:pt x="208267" y="658139"/>
                </a:lnTo>
                <a:lnTo>
                  <a:pt x="207987" y="659472"/>
                </a:lnTo>
                <a:lnTo>
                  <a:pt x="207848" y="660907"/>
                </a:lnTo>
                <a:lnTo>
                  <a:pt x="207708" y="662241"/>
                </a:lnTo>
                <a:lnTo>
                  <a:pt x="207568" y="663549"/>
                </a:lnTo>
                <a:lnTo>
                  <a:pt x="207429" y="664883"/>
                </a:lnTo>
                <a:lnTo>
                  <a:pt x="207289" y="666318"/>
                </a:lnTo>
                <a:lnTo>
                  <a:pt x="207136" y="667626"/>
                </a:lnTo>
                <a:lnTo>
                  <a:pt x="207009" y="668959"/>
                </a:lnTo>
                <a:lnTo>
                  <a:pt x="207009" y="670280"/>
                </a:lnTo>
                <a:lnTo>
                  <a:pt x="206857" y="671728"/>
                </a:lnTo>
                <a:lnTo>
                  <a:pt x="206730" y="673036"/>
                </a:lnTo>
                <a:lnTo>
                  <a:pt x="206730" y="674369"/>
                </a:lnTo>
                <a:lnTo>
                  <a:pt x="206578" y="675678"/>
                </a:lnTo>
                <a:lnTo>
                  <a:pt x="206578" y="677113"/>
                </a:lnTo>
                <a:lnTo>
                  <a:pt x="206438" y="678446"/>
                </a:lnTo>
                <a:lnTo>
                  <a:pt x="206438" y="679754"/>
                </a:lnTo>
                <a:lnTo>
                  <a:pt x="206298" y="681088"/>
                </a:lnTo>
                <a:lnTo>
                  <a:pt x="206298" y="682523"/>
                </a:lnTo>
                <a:lnTo>
                  <a:pt x="206298" y="683856"/>
                </a:lnTo>
                <a:lnTo>
                  <a:pt x="206159" y="685164"/>
                </a:lnTo>
                <a:lnTo>
                  <a:pt x="206159" y="686498"/>
                </a:lnTo>
                <a:lnTo>
                  <a:pt x="206159" y="687933"/>
                </a:lnTo>
                <a:lnTo>
                  <a:pt x="206159" y="689254"/>
                </a:lnTo>
                <a:lnTo>
                  <a:pt x="206019" y="690575"/>
                </a:lnTo>
                <a:lnTo>
                  <a:pt x="205460" y="69057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470230" y="8696130"/>
            <a:ext cx="411480" cy="694690"/>
          </a:xfrm>
          <a:custGeom>
            <a:avLst/>
            <a:gdLst/>
            <a:ahLst/>
            <a:cxnLst/>
            <a:rect l="l" t="t" r="r" b="b"/>
            <a:pathLst>
              <a:path w="411480" h="694690">
                <a:moveTo>
                  <a:pt x="205879" y="0"/>
                </a:moveTo>
                <a:lnTo>
                  <a:pt x="205600" y="0"/>
                </a:lnTo>
                <a:lnTo>
                  <a:pt x="205600" y="5079"/>
                </a:lnTo>
                <a:lnTo>
                  <a:pt x="205460" y="6349"/>
                </a:lnTo>
                <a:lnTo>
                  <a:pt x="205460" y="11429"/>
                </a:lnTo>
                <a:lnTo>
                  <a:pt x="205320" y="12699"/>
                </a:lnTo>
                <a:lnTo>
                  <a:pt x="205320" y="16509"/>
                </a:lnTo>
                <a:lnTo>
                  <a:pt x="205181" y="17779"/>
                </a:lnTo>
                <a:lnTo>
                  <a:pt x="205181" y="21589"/>
                </a:lnTo>
                <a:lnTo>
                  <a:pt x="205041" y="24129"/>
                </a:lnTo>
                <a:lnTo>
                  <a:pt x="205041" y="25399"/>
                </a:lnTo>
                <a:lnTo>
                  <a:pt x="204901" y="26669"/>
                </a:lnTo>
                <a:lnTo>
                  <a:pt x="204901" y="27939"/>
                </a:lnTo>
                <a:lnTo>
                  <a:pt x="204762" y="29209"/>
                </a:lnTo>
                <a:lnTo>
                  <a:pt x="204762" y="30479"/>
                </a:lnTo>
                <a:lnTo>
                  <a:pt x="204622" y="31749"/>
                </a:lnTo>
                <a:lnTo>
                  <a:pt x="204622" y="33019"/>
                </a:lnTo>
                <a:lnTo>
                  <a:pt x="204482" y="34289"/>
                </a:lnTo>
                <a:lnTo>
                  <a:pt x="204482" y="35559"/>
                </a:lnTo>
                <a:lnTo>
                  <a:pt x="204050" y="39369"/>
                </a:lnTo>
                <a:lnTo>
                  <a:pt x="204050" y="40639"/>
                </a:lnTo>
                <a:lnTo>
                  <a:pt x="203073" y="50799"/>
                </a:lnTo>
                <a:lnTo>
                  <a:pt x="202793" y="52069"/>
                </a:lnTo>
                <a:lnTo>
                  <a:pt x="202374" y="55879"/>
                </a:lnTo>
                <a:lnTo>
                  <a:pt x="202095" y="57149"/>
                </a:lnTo>
                <a:lnTo>
                  <a:pt x="201536" y="62229"/>
                </a:lnTo>
                <a:lnTo>
                  <a:pt x="200685" y="66039"/>
                </a:lnTo>
                <a:lnTo>
                  <a:pt x="200558" y="67309"/>
                </a:lnTo>
                <a:lnTo>
                  <a:pt x="199148" y="73659"/>
                </a:lnTo>
                <a:lnTo>
                  <a:pt x="198729" y="74929"/>
                </a:lnTo>
                <a:lnTo>
                  <a:pt x="198170" y="77469"/>
                </a:lnTo>
                <a:lnTo>
                  <a:pt x="197739" y="78739"/>
                </a:lnTo>
                <a:lnTo>
                  <a:pt x="197180" y="82549"/>
                </a:lnTo>
                <a:lnTo>
                  <a:pt x="196761" y="83819"/>
                </a:lnTo>
                <a:lnTo>
                  <a:pt x="196481" y="85089"/>
                </a:lnTo>
                <a:lnTo>
                  <a:pt x="195643" y="87629"/>
                </a:lnTo>
                <a:lnTo>
                  <a:pt x="195364" y="88899"/>
                </a:lnTo>
                <a:lnTo>
                  <a:pt x="194094" y="92709"/>
                </a:lnTo>
                <a:lnTo>
                  <a:pt x="193814" y="93979"/>
                </a:lnTo>
                <a:lnTo>
                  <a:pt x="192976" y="96519"/>
                </a:lnTo>
                <a:lnTo>
                  <a:pt x="192557" y="99059"/>
                </a:lnTo>
                <a:lnTo>
                  <a:pt x="191300" y="102869"/>
                </a:lnTo>
                <a:lnTo>
                  <a:pt x="191020" y="104139"/>
                </a:lnTo>
                <a:lnTo>
                  <a:pt x="188493" y="111759"/>
                </a:lnTo>
                <a:lnTo>
                  <a:pt x="188201" y="113029"/>
                </a:lnTo>
                <a:lnTo>
                  <a:pt x="187363" y="115569"/>
                </a:lnTo>
                <a:lnTo>
                  <a:pt x="187083" y="116839"/>
                </a:lnTo>
                <a:lnTo>
                  <a:pt x="186664" y="118109"/>
                </a:lnTo>
                <a:lnTo>
                  <a:pt x="186245" y="120649"/>
                </a:lnTo>
                <a:lnTo>
                  <a:pt x="185966" y="121919"/>
                </a:lnTo>
                <a:lnTo>
                  <a:pt x="185547" y="123189"/>
                </a:lnTo>
                <a:lnTo>
                  <a:pt x="184696" y="126999"/>
                </a:lnTo>
                <a:lnTo>
                  <a:pt x="184277" y="128269"/>
                </a:lnTo>
                <a:lnTo>
                  <a:pt x="183438" y="132079"/>
                </a:lnTo>
                <a:lnTo>
                  <a:pt x="183299" y="133349"/>
                </a:lnTo>
                <a:lnTo>
                  <a:pt x="182740" y="135889"/>
                </a:lnTo>
                <a:lnTo>
                  <a:pt x="182600" y="138429"/>
                </a:lnTo>
                <a:lnTo>
                  <a:pt x="182308" y="139699"/>
                </a:lnTo>
                <a:lnTo>
                  <a:pt x="181483" y="147319"/>
                </a:lnTo>
                <a:lnTo>
                  <a:pt x="181483" y="148589"/>
                </a:lnTo>
                <a:lnTo>
                  <a:pt x="181330" y="149859"/>
                </a:lnTo>
                <a:lnTo>
                  <a:pt x="181330" y="151129"/>
                </a:lnTo>
                <a:lnTo>
                  <a:pt x="181203" y="152399"/>
                </a:lnTo>
                <a:lnTo>
                  <a:pt x="181203" y="160019"/>
                </a:lnTo>
                <a:lnTo>
                  <a:pt x="181330" y="161289"/>
                </a:lnTo>
                <a:lnTo>
                  <a:pt x="181330" y="162559"/>
                </a:lnTo>
                <a:lnTo>
                  <a:pt x="181483" y="163829"/>
                </a:lnTo>
                <a:lnTo>
                  <a:pt x="181483" y="165099"/>
                </a:lnTo>
                <a:lnTo>
                  <a:pt x="181762" y="167639"/>
                </a:lnTo>
                <a:lnTo>
                  <a:pt x="182740" y="177799"/>
                </a:lnTo>
                <a:lnTo>
                  <a:pt x="183019" y="179069"/>
                </a:lnTo>
                <a:lnTo>
                  <a:pt x="183299" y="181609"/>
                </a:lnTo>
                <a:lnTo>
                  <a:pt x="183578" y="182879"/>
                </a:lnTo>
                <a:lnTo>
                  <a:pt x="183857" y="185419"/>
                </a:lnTo>
                <a:lnTo>
                  <a:pt x="184150" y="186689"/>
                </a:lnTo>
                <a:lnTo>
                  <a:pt x="184416" y="189229"/>
                </a:lnTo>
                <a:lnTo>
                  <a:pt x="184696" y="190499"/>
                </a:lnTo>
                <a:lnTo>
                  <a:pt x="185127" y="194309"/>
                </a:lnTo>
                <a:lnTo>
                  <a:pt x="185254" y="196849"/>
                </a:lnTo>
                <a:lnTo>
                  <a:pt x="185826" y="201929"/>
                </a:lnTo>
                <a:lnTo>
                  <a:pt x="185826" y="203199"/>
                </a:lnTo>
                <a:lnTo>
                  <a:pt x="185966" y="204469"/>
                </a:lnTo>
                <a:lnTo>
                  <a:pt x="185966" y="210819"/>
                </a:lnTo>
                <a:lnTo>
                  <a:pt x="185686" y="213359"/>
                </a:lnTo>
                <a:lnTo>
                  <a:pt x="185686" y="215899"/>
                </a:lnTo>
                <a:lnTo>
                  <a:pt x="185407" y="217169"/>
                </a:lnTo>
                <a:lnTo>
                  <a:pt x="185254" y="218439"/>
                </a:lnTo>
                <a:lnTo>
                  <a:pt x="184975" y="219709"/>
                </a:lnTo>
                <a:lnTo>
                  <a:pt x="184848" y="220979"/>
                </a:lnTo>
                <a:lnTo>
                  <a:pt x="184556" y="222249"/>
                </a:lnTo>
                <a:lnTo>
                  <a:pt x="183718" y="224789"/>
                </a:lnTo>
                <a:lnTo>
                  <a:pt x="183438" y="226059"/>
                </a:lnTo>
                <a:lnTo>
                  <a:pt x="182880" y="227329"/>
                </a:lnTo>
                <a:lnTo>
                  <a:pt x="182460" y="228599"/>
                </a:lnTo>
                <a:lnTo>
                  <a:pt x="180771" y="232409"/>
                </a:lnTo>
                <a:lnTo>
                  <a:pt x="180073" y="234949"/>
                </a:lnTo>
                <a:lnTo>
                  <a:pt x="177965" y="238759"/>
                </a:lnTo>
                <a:lnTo>
                  <a:pt x="177126" y="240029"/>
                </a:lnTo>
                <a:lnTo>
                  <a:pt x="176149" y="241299"/>
                </a:lnTo>
                <a:lnTo>
                  <a:pt x="175310" y="242569"/>
                </a:lnTo>
                <a:lnTo>
                  <a:pt x="173342" y="245109"/>
                </a:lnTo>
                <a:lnTo>
                  <a:pt x="172224" y="246379"/>
                </a:lnTo>
                <a:lnTo>
                  <a:pt x="171234" y="247649"/>
                </a:lnTo>
                <a:lnTo>
                  <a:pt x="169976" y="248919"/>
                </a:lnTo>
                <a:lnTo>
                  <a:pt x="168846" y="250189"/>
                </a:lnTo>
                <a:lnTo>
                  <a:pt x="166331" y="252729"/>
                </a:lnTo>
                <a:lnTo>
                  <a:pt x="165074" y="255269"/>
                </a:lnTo>
                <a:lnTo>
                  <a:pt x="160858" y="259079"/>
                </a:lnTo>
                <a:lnTo>
                  <a:pt x="159308" y="260349"/>
                </a:lnTo>
                <a:lnTo>
                  <a:pt x="157911" y="261619"/>
                </a:lnTo>
                <a:lnTo>
                  <a:pt x="154686" y="264159"/>
                </a:lnTo>
                <a:lnTo>
                  <a:pt x="153009" y="265429"/>
                </a:lnTo>
                <a:lnTo>
                  <a:pt x="149771" y="267969"/>
                </a:lnTo>
                <a:lnTo>
                  <a:pt x="147955" y="269239"/>
                </a:lnTo>
                <a:lnTo>
                  <a:pt x="144449" y="273049"/>
                </a:lnTo>
                <a:lnTo>
                  <a:pt x="138976" y="276859"/>
                </a:lnTo>
                <a:lnTo>
                  <a:pt x="137020" y="278129"/>
                </a:lnTo>
                <a:lnTo>
                  <a:pt x="135191" y="279399"/>
                </a:lnTo>
                <a:lnTo>
                  <a:pt x="121450" y="288289"/>
                </a:lnTo>
                <a:lnTo>
                  <a:pt x="119341" y="289559"/>
                </a:lnTo>
                <a:lnTo>
                  <a:pt x="117386" y="290829"/>
                </a:lnTo>
                <a:lnTo>
                  <a:pt x="115417" y="293369"/>
                </a:lnTo>
                <a:lnTo>
                  <a:pt x="113309" y="294639"/>
                </a:lnTo>
                <a:lnTo>
                  <a:pt x="109385" y="297179"/>
                </a:lnTo>
                <a:lnTo>
                  <a:pt x="107289" y="298449"/>
                </a:lnTo>
                <a:lnTo>
                  <a:pt x="99428" y="303529"/>
                </a:lnTo>
                <a:lnTo>
                  <a:pt x="97332" y="304799"/>
                </a:lnTo>
                <a:lnTo>
                  <a:pt x="95364" y="306069"/>
                </a:lnTo>
                <a:lnTo>
                  <a:pt x="93535" y="307339"/>
                </a:lnTo>
                <a:lnTo>
                  <a:pt x="91579" y="308609"/>
                </a:lnTo>
                <a:lnTo>
                  <a:pt x="89611" y="311149"/>
                </a:lnTo>
                <a:lnTo>
                  <a:pt x="87642" y="312419"/>
                </a:lnTo>
                <a:lnTo>
                  <a:pt x="83997" y="314959"/>
                </a:lnTo>
                <a:lnTo>
                  <a:pt x="82042" y="316229"/>
                </a:lnTo>
                <a:lnTo>
                  <a:pt x="74739" y="321309"/>
                </a:lnTo>
                <a:lnTo>
                  <a:pt x="73063" y="322579"/>
                </a:lnTo>
                <a:lnTo>
                  <a:pt x="71234" y="323849"/>
                </a:lnTo>
                <a:lnTo>
                  <a:pt x="64363" y="328929"/>
                </a:lnTo>
                <a:lnTo>
                  <a:pt x="62687" y="331469"/>
                </a:lnTo>
                <a:lnTo>
                  <a:pt x="59321" y="334009"/>
                </a:lnTo>
                <a:lnTo>
                  <a:pt x="57772" y="335279"/>
                </a:lnTo>
                <a:lnTo>
                  <a:pt x="56095" y="336549"/>
                </a:lnTo>
                <a:lnTo>
                  <a:pt x="49784" y="341629"/>
                </a:lnTo>
                <a:lnTo>
                  <a:pt x="43611" y="346709"/>
                </a:lnTo>
                <a:lnTo>
                  <a:pt x="42202" y="347979"/>
                </a:lnTo>
                <a:lnTo>
                  <a:pt x="39128" y="351789"/>
                </a:lnTo>
                <a:lnTo>
                  <a:pt x="37719" y="353059"/>
                </a:lnTo>
                <a:lnTo>
                  <a:pt x="36182" y="354329"/>
                </a:lnTo>
                <a:lnTo>
                  <a:pt x="26365" y="363219"/>
                </a:lnTo>
                <a:lnTo>
                  <a:pt x="25095" y="364489"/>
                </a:lnTo>
                <a:lnTo>
                  <a:pt x="23698" y="365759"/>
                </a:lnTo>
                <a:lnTo>
                  <a:pt x="22428" y="367029"/>
                </a:lnTo>
                <a:lnTo>
                  <a:pt x="21170" y="369569"/>
                </a:lnTo>
                <a:lnTo>
                  <a:pt x="16129" y="374649"/>
                </a:lnTo>
                <a:lnTo>
                  <a:pt x="11633" y="379729"/>
                </a:lnTo>
                <a:lnTo>
                  <a:pt x="7708" y="384809"/>
                </a:lnTo>
                <a:lnTo>
                  <a:pt x="6870" y="386079"/>
                </a:lnTo>
                <a:lnTo>
                  <a:pt x="5181" y="389889"/>
                </a:lnTo>
                <a:lnTo>
                  <a:pt x="3073" y="393699"/>
                </a:lnTo>
                <a:lnTo>
                  <a:pt x="1955" y="396239"/>
                </a:lnTo>
                <a:lnTo>
                  <a:pt x="698" y="400049"/>
                </a:lnTo>
                <a:lnTo>
                  <a:pt x="419" y="401319"/>
                </a:lnTo>
                <a:lnTo>
                  <a:pt x="0" y="405129"/>
                </a:lnTo>
                <a:lnTo>
                  <a:pt x="0" y="407669"/>
                </a:lnTo>
                <a:lnTo>
                  <a:pt x="419" y="411479"/>
                </a:lnTo>
                <a:lnTo>
                  <a:pt x="698" y="412749"/>
                </a:lnTo>
                <a:lnTo>
                  <a:pt x="1955" y="416559"/>
                </a:lnTo>
                <a:lnTo>
                  <a:pt x="2654" y="417829"/>
                </a:lnTo>
                <a:lnTo>
                  <a:pt x="3213" y="419099"/>
                </a:lnTo>
                <a:lnTo>
                  <a:pt x="3924" y="420369"/>
                </a:lnTo>
                <a:lnTo>
                  <a:pt x="5600" y="422909"/>
                </a:lnTo>
                <a:lnTo>
                  <a:pt x="8547" y="427989"/>
                </a:lnTo>
                <a:lnTo>
                  <a:pt x="23977" y="441959"/>
                </a:lnTo>
                <a:lnTo>
                  <a:pt x="27203" y="445769"/>
                </a:lnTo>
                <a:lnTo>
                  <a:pt x="28879" y="447039"/>
                </a:lnTo>
                <a:lnTo>
                  <a:pt x="30708" y="448309"/>
                </a:lnTo>
                <a:lnTo>
                  <a:pt x="34074" y="450849"/>
                </a:lnTo>
                <a:lnTo>
                  <a:pt x="35902" y="452119"/>
                </a:lnTo>
                <a:lnTo>
                  <a:pt x="37579" y="453389"/>
                </a:lnTo>
                <a:lnTo>
                  <a:pt x="39408" y="454659"/>
                </a:lnTo>
                <a:lnTo>
                  <a:pt x="44589" y="458469"/>
                </a:lnTo>
                <a:lnTo>
                  <a:pt x="46418" y="459739"/>
                </a:lnTo>
                <a:lnTo>
                  <a:pt x="53149" y="464819"/>
                </a:lnTo>
                <a:lnTo>
                  <a:pt x="54686" y="467359"/>
                </a:lnTo>
                <a:lnTo>
                  <a:pt x="56375" y="468629"/>
                </a:lnTo>
                <a:lnTo>
                  <a:pt x="57912" y="469899"/>
                </a:lnTo>
                <a:lnTo>
                  <a:pt x="59321" y="471169"/>
                </a:lnTo>
                <a:lnTo>
                  <a:pt x="60858" y="472439"/>
                </a:lnTo>
                <a:lnTo>
                  <a:pt x="65074" y="476249"/>
                </a:lnTo>
                <a:lnTo>
                  <a:pt x="68859" y="480059"/>
                </a:lnTo>
                <a:lnTo>
                  <a:pt x="71094" y="482599"/>
                </a:lnTo>
                <a:lnTo>
                  <a:pt x="72224" y="485139"/>
                </a:lnTo>
                <a:lnTo>
                  <a:pt x="75158" y="488949"/>
                </a:lnTo>
                <a:lnTo>
                  <a:pt x="76847" y="491489"/>
                </a:lnTo>
                <a:lnTo>
                  <a:pt x="77546" y="492759"/>
                </a:lnTo>
                <a:lnTo>
                  <a:pt x="78397" y="494029"/>
                </a:lnTo>
                <a:lnTo>
                  <a:pt x="78955" y="495299"/>
                </a:lnTo>
                <a:lnTo>
                  <a:pt x="79654" y="496569"/>
                </a:lnTo>
                <a:lnTo>
                  <a:pt x="80213" y="497839"/>
                </a:lnTo>
                <a:lnTo>
                  <a:pt x="80924" y="499109"/>
                </a:lnTo>
                <a:lnTo>
                  <a:pt x="81330" y="500379"/>
                </a:lnTo>
                <a:lnTo>
                  <a:pt x="81902" y="501649"/>
                </a:lnTo>
                <a:lnTo>
                  <a:pt x="82321" y="504189"/>
                </a:lnTo>
                <a:lnTo>
                  <a:pt x="83997" y="509269"/>
                </a:lnTo>
                <a:lnTo>
                  <a:pt x="84277" y="510539"/>
                </a:lnTo>
                <a:lnTo>
                  <a:pt x="84696" y="511809"/>
                </a:lnTo>
                <a:lnTo>
                  <a:pt x="85267" y="514349"/>
                </a:lnTo>
                <a:lnTo>
                  <a:pt x="85686" y="515619"/>
                </a:lnTo>
                <a:lnTo>
                  <a:pt x="86804" y="520699"/>
                </a:lnTo>
                <a:lnTo>
                  <a:pt x="87223" y="523239"/>
                </a:lnTo>
                <a:lnTo>
                  <a:pt x="87515" y="524509"/>
                </a:lnTo>
                <a:lnTo>
                  <a:pt x="87922" y="525779"/>
                </a:lnTo>
                <a:lnTo>
                  <a:pt x="88214" y="527049"/>
                </a:lnTo>
                <a:lnTo>
                  <a:pt x="89890" y="532129"/>
                </a:lnTo>
                <a:lnTo>
                  <a:pt x="92697" y="538479"/>
                </a:lnTo>
                <a:lnTo>
                  <a:pt x="93395" y="539749"/>
                </a:lnTo>
                <a:lnTo>
                  <a:pt x="94107" y="542289"/>
                </a:lnTo>
                <a:lnTo>
                  <a:pt x="94945" y="543559"/>
                </a:lnTo>
                <a:lnTo>
                  <a:pt x="95643" y="544829"/>
                </a:lnTo>
                <a:lnTo>
                  <a:pt x="96481" y="546099"/>
                </a:lnTo>
                <a:lnTo>
                  <a:pt x="97459" y="547369"/>
                </a:lnTo>
                <a:lnTo>
                  <a:pt x="98310" y="548639"/>
                </a:lnTo>
                <a:lnTo>
                  <a:pt x="100279" y="551179"/>
                </a:lnTo>
                <a:lnTo>
                  <a:pt x="103644" y="554989"/>
                </a:lnTo>
                <a:lnTo>
                  <a:pt x="107429" y="558799"/>
                </a:lnTo>
                <a:lnTo>
                  <a:pt x="108826" y="560069"/>
                </a:lnTo>
                <a:lnTo>
                  <a:pt x="110083" y="562609"/>
                </a:lnTo>
                <a:lnTo>
                  <a:pt x="127622" y="576579"/>
                </a:lnTo>
                <a:lnTo>
                  <a:pt x="132816" y="581659"/>
                </a:lnTo>
                <a:lnTo>
                  <a:pt x="134632" y="582929"/>
                </a:lnTo>
                <a:lnTo>
                  <a:pt x="138137" y="585469"/>
                </a:lnTo>
                <a:lnTo>
                  <a:pt x="145427" y="590549"/>
                </a:lnTo>
                <a:lnTo>
                  <a:pt x="148945" y="593089"/>
                </a:lnTo>
                <a:lnTo>
                  <a:pt x="150761" y="594359"/>
                </a:lnTo>
                <a:lnTo>
                  <a:pt x="157632" y="600709"/>
                </a:lnTo>
                <a:lnTo>
                  <a:pt x="162687" y="604519"/>
                </a:lnTo>
                <a:lnTo>
                  <a:pt x="164223" y="605789"/>
                </a:lnTo>
                <a:lnTo>
                  <a:pt x="165900" y="607059"/>
                </a:lnTo>
                <a:lnTo>
                  <a:pt x="167449" y="608329"/>
                </a:lnTo>
                <a:lnTo>
                  <a:pt x="168846" y="609599"/>
                </a:lnTo>
                <a:lnTo>
                  <a:pt x="171945" y="612139"/>
                </a:lnTo>
                <a:lnTo>
                  <a:pt x="174739" y="614679"/>
                </a:lnTo>
                <a:lnTo>
                  <a:pt x="177406" y="617219"/>
                </a:lnTo>
                <a:lnTo>
                  <a:pt x="178663" y="619759"/>
                </a:lnTo>
                <a:lnTo>
                  <a:pt x="181203" y="622299"/>
                </a:lnTo>
                <a:lnTo>
                  <a:pt x="185686" y="627379"/>
                </a:lnTo>
                <a:lnTo>
                  <a:pt x="188633" y="631189"/>
                </a:lnTo>
                <a:lnTo>
                  <a:pt x="189471" y="632459"/>
                </a:lnTo>
                <a:lnTo>
                  <a:pt x="190449" y="633729"/>
                </a:lnTo>
                <a:lnTo>
                  <a:pt x="192138" y="636269"/>
                </a:lnTo>
                <a:lnTo>
                  <a:pt x="192836" y="637539"/>
                </a:lnTo>
                <a:lnTo>
                  <a:pt x="193535" y="640079"/>
                </a:lnTo>
                <a:lnTo>
                  <a:pt x="195643" y="643889"/>
                </a:lnTo>
                <a:lnTo>
                  <a:pt x="196202" y="645159"/>
                </a:lnTo>
                <a:lnTo>
                  <a:pt x="196900" y="646429"/>
                </a:lnTo>
                <a:lnTo>
                  <a:pt x="197459" y="647699"/>
                </a:lnTo>
                <a:lnTo>
                  <a:pt x="197891" y="648969"/>
                </a:lnTo>
                <a:lnTo>
                  <a:pt x="198437" y="650239"/>
                </a:lnTo>
                <a:lnTo>
                  <a:pt x="198869" y="651509"/>
                </a:lnTo>
                <a:lnTo>
                  <a:pt x="199428" y="652779"/>
                </a:lnTo>
                <a:lnTo>
                  <a:pt x="200266" y="655319"/>
                </a:lnTo>
                <a:lnTo>
                  <a:pt x="200558" y="657859"/>
                </a:lnTo>
                <a:lnTo>
                  <a:pt x="200977" y="659129"/>
                </a:lnTo>
                <a:lnTo>
                  <a:pt x="201536" y="661669"/>
                </a:lnTo>
                <a:lnTo>
                  <a:pt x="201955" y="662939"/>
                </a:lnTo>
                <a:lnTo>
                  <a:pt x="202234" y="664209"/>
                </a:lnTo>
                <a:lnTo>
                  <a:pt x="202374" y="665479"/>
                </a:lnTo>
                <a:lnTo>
                  <a:pt x="202933" y="668019"/>
                </a:lnTo>
                <a:lnTo>
                  <a:pt x="203073" y="669289"/>
                </a:lnTo>
                <a:lnTo>
                  <a:pt x="203352" y="670559"/>
                </a:lnTo>
                <a:lnTo>
                  <a:pt x="203631" y="673099"/>
                </a:lnTo>
                <a:lnTo>
                  <a:pt x="203911" y="674369"/>
                </a:lnTo>
                <a:lnTo>
                  <a:pt x="204330" y="679449"/>
                </a:lnTo>
                <a:lnTo>
                  <a:pt x="204330" y="680719"/>
                </a:lnTo>
                <a:lnTo>
                  <a:pt x="204762" y="684529"/>
                </a:lnTo>
                <a:lnTo>
                  <a:pt x="204762" y="685799"/>
                </a:lnTo>
                <a:lnTo>
                  <a:pt x="204901" y="687069"/>
                </a:lnTo>
                <a:lnTo>
                  <a:pt x="204901" y="688339"/>
                </a:lnTo>
                <a:lnTo>
                  <a:pt x="205041" y="689609"/>
                </a:lnTo>
                <a:lnTo>
                  <a:pt x="205041" y="690879"/>
                </a:lnTo>
                <a:lnTo>
                  <a:pt x="205181" y="692149"/>
                </a:lnTo>
                <a:lnTo>
                  <a:pt x="205181" y="693419"/>
                </a:lnTo>
                <a:lnTo>
                  <a:pt x="205320" y="694689"/>
                </a:lnTo>
                <a:lnTo>
                  <a:pt x="206298" y="694689"/>
                </a:lnTo>
                <a:lnTo>
                  <a:pt x="206298" y="692149"/>
                </a:lnTo>
                <a:lnTo>
                  <a:pt x="206438" y="690879"/>
                </a:lnTo>
                <a:lnTo>
                  <a:pt x="206438" y="689609"/>
                </a:lnTo>
                <a:lnTo>
                  <a:pt x="206578" y="688339"/>
                </a:lnTo>
                <a:lnTo>
                  <a:pt x="206578" y="687069"/>
                </a:lnTo>
                <a:lnTo>
                  <a:pt x="206717" y="685799"/>
                </a:lnTo>
                <a:lnTo>
                  <a:pt x="206717" y="684529"/>
                </a:lnTo>
                <a:lnTo>
                  <a:pt x="207149" y="680719"/>
                </a:lnTo>
                <a:lnTo>
                  <a:pt x="207149" y="679449"/>
                </a:lnTo>
                <a:lnTo>
                  <a:pt x="207568" y="674369"/>
                </a:lnTo>
                <a:lnTo>
                  <a:pt x="207848" y="673099"/>
                </a:lnTo>
                <a:lnTo>
                  <a:pt x="208127" y="670559"/>
                </a:lnTo>
                <a:lnTo>
                  <a:pt x="208407" y="669289"/>
                </a:lnTo>
                <a:lnTo>
                  <a:pt x="208546" y="668019"/>
                </a:lnTo>
                <a:lnTo>
                  <a:pt x="209105" y="665479"/>
                </a:lnTo>
                <a:lnTo>
                  <a:pt x="209245" y="664209"/>
                </a:lnTo>
                <a:lnTo>
                  <a:pt x="209524" y="662939"/>
                </a:lnTo>
                <a:lnTo>
                  <a:pt x="209943" y="661669"/>
                </a:lnTo>
                <a:lnTo>
                  <a:pt x="211632" y="654049"/>
                </a:lnTo>
                <a:lnTo>
                  <a:pt x="212191" y="652779"/>
                </a:lnTo>
                <a:lnTo>
                  <a:pt x="213029" y="650239"/>
                </a:lnTo>
                <a:lnTo>
                  <a:pt x="213588" y="648969"/>
                </a:lnTo>
                <a:lnTo>
                  <a:pt x="214020" y="647699"/>
                </a:lnTo>
                <a:lnTo>
                  <a:pt x="214579" y="646429"/>
                </a:lnTo>
                <a:lnTo>
                  <a:pt x="215277" y="645159"/>
                </a:lnTo>
                <a:lnTo>
                  <a:pt x="215836" y="643889"/>
                </a:lnTo>
                <a:lnTo>
                  <a:pt x="217944" y="640079"/>
                </a:lnTo>
                <a:lnTo>
                  <a:pt x="218643" y="637539"/>
                </a:lnTo>
                <a:lnTo>
                  <a:pt x="219481" y="636269"/>
                </a:lnTo>
                <a:lnTo>
                  <a:pt x="220179" y="634999"/>
                </a:lnTo>
                <a:lnTo>
                  <a:pt x="221030" y="633729"/>
                </a:lnTo>
                <a:lnTo>
                  <a:pt x="222008" y="632459"/>
                </a:lnTo>
                <a:lnTo>
                  <a:pt x="222846" y="631189"/>
                </a:lnTo>
                <a:lnTo>
                  <a:pt x="225793" y="627379"/>
                </a:lnTo>
                <a:lnTo>
                  <a:pt x="229158" y="623569"/>
                </a:lnTo>
                <a:lnTo>
                  <a:pt x="231546" y="621029"/>
                </a:lnTo>
                <a:lnTo>
                  <a:pt x="232816" y="619759"/>
                </a:lnTo>
                <a:lnTo>
                  <a:pt x="234073" y="617219"/>
                </a:lnTo>
                <a:lnTo>
                  <a:pt x="236740" y="614679"/>
                </a:lnTo>
                <a:lnTo>
                  <a:pt x="239534" y="612139"/>
                </a:lnTo>
                <a:lnTo>
                  <a:pt x="242633" y="609599"/>
                </a:lnTo>
                <a:lnTo>
                  <a:pt x="244030" y="608329"/>
                </a:lnTo>
                <a:lnTo>
                  <a:pt x="245706" y="607059"/>
                </a:lnTo>
                <a:lnTo>
                  <a:pt x="248793" y="604519"/>
                </a:lnTo>
                <a:lnTo>
                  <a:pt x="253847" y="600709"/>
                </a:lnTo>
                <a:lnTo>
                  <a:pt x="260718" y="594359"/>
                </a:lnTo>
                <a:lnTo>
                  <a:pt x="262534" y="593089"/>
                </a:lnTo>
                <a:lnTo>
                  <a:pt x="266052" y="590549"/>
                </a:lnTo>
                <a:lnTo>
                  <a:pt x="273342" y="585469"/>
                </a:lnTo>
                <a:lnTo>
                  <a:pt x="276847" y="582929"/>
                </a:lnTo>
                <a:lnTo>
                  <a:pt x="278663" y="581659"/>
                </a:lnTo>
                <a:lnTo>
                  <a:pt x="283857" y="576579"/>
                </a:lnTo>
                <a:lnTo>
                  <a:pt x="285686" y="575309"/>
                </a:lnTo>
                <a:lnTo>
                  <a:pt x="289052" y="572769"/>
                </a:lnTo>
                <a:lnTo>
                  <a:pt x="293814" y="568959"/>
                </a:lnTo>
                <a:lnTo>
                  <a:pt x="295503" y="567689"/>
                </a:lnTo>
                <a:lnTo>
                  <a:pt x="296900" y="566419"/>
                </a:lnTo>
                <a:lnTo>
                  <a:pt x="298450" y="565149"/>
                </a:lnTo>
                <a:lnTo>
                  <a:pt x="301383" y="562609"/>
                </a:lnTo>
                <a:lnTo>
                  <a:pt x="302653" y="560069"/>
                </a:lnTo>
                <a:lnTo>
                  <a:pt x="304050" y="558799"/>
                </a:lnTo>
                <a:lnTo>
                  <a:pt x="307835" y="554989"/>
                </a:lnTo>
                <a:lnTo>
                  <a:pt x="311200" y="551179"/>
                </a:lnTo>
                <a:lnTo>
                  <a:pt x="313169" y="548639"/>
                </a:lnTo>
                <a:lnTo>
                  <a:pt x="314020" y="547369"/>
                </a:lnTo>
                <a:lnTo>
                  <a:pt x="314998" y="546099"/>
                </a:lnTo>
                <a:lnTo>
                  <a:pt x="316674" y="543559"/>
                </a:lnTo>
                <a:lnTo>
                  <a:pt x="317373" y="542289"/>
                </a:lnTo>
                <a:lnTo>
                  <a:pt x="318071" y="539749"/>
                </a:lnTo>
                <a:lnTo>
                  <a:pt x="318782" y="538479"/>
                </a:lnTo>
                <a:lnTo>
                  <a:pt x="319900" y="535939"/>
                </a:lnTo>
                <a:lnTo>
                  <a:pt x="320611" y="534669"/>
                </a:lnTo>
                <a:lnTo>
                  <a:pt x="321017" y="533399"/>
                </a:lnTo>
                <a:lnTo>
                  <a:pt x="321589" y="532129"/>
                </a:lnTo>
                <a:lnTo>
                  <a:pt x="323265" y="527049"/>
                </a:lnTo>
                <a:lnTo>
                  <a:pt x="323557" y="525779"/>
                </a:lnTo>
                <a:lnTo>
                  <a:pt x="323964" y="524509"/>
                </a:lnTo>
                <a:lnTo>
                  <a:pt x="324256" y="523239"/>
                </a:lnTo>
                <a:lnTo>
                  <a:pt x="324662" y="520699"/>
                </a:lnTo>
                <a:lnTo>
                  <a:pt x="325793" y="515619"/>
                </a:lnTo>
                <a:lnTo>
                  <a:pt x="326212" y="514349"/>
                </a:lnTo>
                <a:lnTo>
                  <a:pt x="326771" y="511809"/>
                </a:lnTo>
                <a:lnTo>
                  <a:pt x="327202" y="510539"/>
                </a:lnTo>
                <a:lnTo>
                  <a:pt x="327482" y="509269"/>
                </a:lnTo>
                <a:lnTo>
                  <a:pt x="329158" y="504189"/>
                </a:lnTo>
                <a:lnTo>
                  <a:pt x="329577" y="501649"/>
                </a:lnTo>
                <a:lnTo>
                  <a:pt x="331825" y="496569"/>
                </a:lnTo>
                <a:lnTo>
                  <a:pt x="334632" y="491489"/>
                </a:lnTo>
                <a:lnTo>
                  <a:pt x="335470" y="490219"/>
                </a:lnTo>
                <a:lnTo>
                  <a:pt x="336448" y="488949"/>
                </a:lnTo>
                <a:lnTo>
                  <a:pt x="337299" y="487679"/>
                </a:lnTo>
                <a:lnTo>
                  <a:pt x="339255" y="485139"/>
                </a:lnTo>
                <a:lnTo>
                  <a:pt x="340385" y="482599"/>
                </a:lnTo>
                <a:lnTo>
                  <a:pt x="342620" y="480059"/>
                </a:lnTo>
                <a:lnTo>
                  <a:pt x="346405" y="476249"/>
                </a:lnTo>
                <a:lnTo>
                  <a:pt x="350621" y="472439"/>
                </a:lnTo>
                <a:lnTo>
                  <a:pt x="352158" y="471169"/>
                </a:lnTo>
                <a:lnTo>
                  <a:pt x="353555" y="469899"/>
                </a:lnTo>
                <a:lnTo>
                  <a:pt x="355104" y="468629"/>
                </a:lnTo>
                <a:lnTo>
                  <a:pt x="356793" y="467359"/>
                </a:lnTo>
                <a:lnTo>
                  <a:pt x="358330" y="464819"/>
                </a:lnTo>
                <a:lnTo>
                  <a:pt x="365061" y="459739"/>
                </a:lnTo>
                <a:lnTo>
                  <a:pt x="366890" y="458469"/>
                </a:lnTo>
                <a:lnTo>
                  <a:pt x="372071" y="454659"/>
                </a:lnTo>
                <a:lnTo>
                  <a:pt x="373900" y="453389"/>
                </a:lnTo>
                <a:lnTo>
                  <a:pt x="375577" y="452119"/>
                </a:lnTo>
                <a:lnTo>
                  <a:pt x="377405" y="450849"/>
                </a:lnTo>
                <a:lnTo>
                  <a:pt x="384276" y="445769"/>
                </a:lnTo>
                <a:lnTo>
                  <a:pt x="385965" y="443229"/>
                </a:lnTo>
                <a:lnTo>
                  <a:pt x="387642" y="441959"/>
                </a:lnTo>
                <a:lnTo>
                  <a:pt x="405879" y="422909"/>
                </a:lnTo>
                <a:lnTo>
                  <a:pt x="407555" y="420369"/>
                </a:lnTo>
                <a:lnTo>
                  <a:pt x="411480" y="407669"/>
                </a:lnTo>
                <a:lnTo>
                  <a:pt x="411480" y="405129"/>
                </a:lnTo>
                <a:lnTo>
                  <a:pt x="406298" y="389889"/>
                </a:lnTo>
                <a:lnTo>
                  <a:pt x="404609" y="386079"/>
                </a:lnTo>
                <a:lnTo>
                  <a:pt x="403771" y="384809"/>
                </a:lnTo>
                <a:lnTo>
                  <a:pt x="399846" y="379729"/>
                </a:lnTo>
                <a:lnTo>
                  <a:pt x="395351" y="374649"/>
                </a:lnTo>
                <a:lnTo>
                  <a:pt x="390309" y="369569"/>
                </a:lnTo>
                <a:lnTo>
                  <a:pt x="389051" y="367029"/>
                </a:lnTo>
                <a:lnTo>
                  <a:pt x="387781" y="365759"/>
                </a:lnTo>
                <a:lnTo>
                  <a:pt x="386384" y="364489"/>
                </a:lnTo>
                <a:lnTo>
                  <a:pt x="385114" y="363219"/>
                </a:lnTo>
                <a:lnTo>
                  <a:pt x="375297" y="354329"/>
                </a:lnTo>
                <a:lnTo>
                  <a:pt x="373761" y="353059"/>
                </a:lnTo>
                <a:lnTo>
                  <a:pt x="372351" y="351789"/>
                </a:lnTo>
                <a:lnTo>
                  <a:pt x="370814" y="350519"/>
                </a:lnTo>
                <a:lnTo>
                  <a:pt x="367868" y="346709"/>
                </a:lnTo>
                <a:lnTo>
                  <a:pt x="361696" y="341629"/>
                </a:lnTo>
                <a:lnTo>
                  <a:pt x="355384" y="336549"/>
                </a:lnTo>
                <a:lnTo>
                  <a:pt x="353707" y="335279"/>
                </a:lnTo>
                <a:lnTo>
                  <a:pt x="352158" y="334009"/>
                </a:lnTo>
                <a:lnTo>
                  <a:pt x="348792" y="331469"/>
                </a:lnTo>
                <a:lnTo>
                  <a:pt x="347116" y="328929"/>
                </a:lnTo>
                <a:lnTo>
                  <a:pt x="340245" y="323849"/>
                </a:lnTo>
                <a:lnTo>
                  <a:pt x="338416" y="322579"/>
                </a:lnTo>
                <a:lnTo>
                  <a:pt x="336727" y="321309"/>
                </a:lnTo>
                <a:lnTo>
                  <a:pt x="329438" y="316229"/>
                </a:lnTo>
                <a:lnTo>
                  <a:pt x="323837" y="312419"/>
                </a:lnTo>
                <a:lnTo>
                  <a:pt x="321868" y="311149"/>
                </a:lnTo>
                <a:lnTo>
                  <a:pt x="319900" y="308609"/>
                </a:lnTo>
                <a:lnTo>
                  <a:pt x="317944" y="307339"/>
                </a:lnTo>
                <a:lnTo>
                  <a:pt x="316115" y="306069"/>
                </a:lnTo>
                <a:lnTo>
                  <a:pt x="312191" y="303529"/>
                </a:lnTo>
                <a:lnTo>
                  <a:pt x="310083" y="302259"/>
                </a:lnTo>
                <a:lnTo>
                  <a:pt x="304190" y="298449"/>
                </a:lnTo>
                <a:lnTo>
                  <a:pt x="302094" y="297179"/>
                </a:lnTo>
                <a:lnTo>
                  <a:pt x="298170" y="294639"/>
                </a:lnTo>
                <a:lnTo>
                  <a:pt x="296062" y="293369"/>
                </a:lnTo>
                <a:lnTo>
                  <a:pt x="294093" y="290829"/>
                </a:lnTo>
                <a:lnTo>
                  <a:pt x="292125" y="289559"/>
                </a:lnTo>
                <a:lnTo>
                  <a:pt x="290029" y="288289"/>
                </a:lnTo>
                <a:lnTo>
                  <a:pt x="276288" y="279399"/>
                </a:lnTo>
                <a:lnTo>
                  <a:pt x="274459" y="278129"/>
                </a:lnTo>
                <a:lnTo>
                  <a:pt x="272503" y="276859"/>
                </a:lnTo>
                <a:lnTo>
                  <a:pt x="267030" y="273049"/>
                </a:lnTo>
                <a:lnTo>
                  <a:pt x="260019" y="266699"/>
                </a:lnTo>
                <a:lnTo>
                  <a:pt x="258470" y="265429"/>
                </a:lnTo>
                <a:lnTo>
                  <a:pt x="256794" y="264159"/>
                </a:lnTo>
                <a:lnTo>
                  <a:pt x="250621" y="259079"/>
                </a:lnTo>
                <a:lnTo>
                  <a:pt x="246405" y="255269"/>
                </a:lnTo>
                <a:lnTo>
                  <a:pt x="245148" y="252729"/>
                </a:lnTo>
                <a:lnTo>
                  <a:pt x="242633" y="250189"/>
                </a:lnTo>
                <a:lnTo>
                  <a:pt x="241503" y="248919"/>
                </a:lnTo>
                <a:lnTo>
                  <a:pt x="240245" y="247649"/>
                </a:lnTo>
                <a:lnTo>
                  <a:pt x="239255" y="246379"/>
                </a:lnTo>
                <a:lnTo>
                  <a:pt x="238137" y="245109"/>
                </a:lnTo>
                <a:lnTo>
                  <a:pt x="236169" y="242569"/>
                </a:lnTo>
                <a:lnTo>
                  <a:pt x="235331" y="241299"/>
                </a:lnTo>
                <a:lnTo>
                  <a:pt x="234353" y="240029"/>
                </a:lnTo>
                <a:lnTo>
                  <a:pt x="233514" y="238759"/>
                </a:lnTo>
                <a:lnTo>
                  <a:pt x="231406" y="234949"/>
                </a:lnTo>
                <a:lnTo>
                  <a:pt x="230708" y="232409"/>
                </a:lnTo>
                <a:lnTo>
                  <a:pt x="229019" y="228599"/>
                </a:lnTo>
                <a:lnTo>
                  <a:pt x="228600" y="227329"/>
                </a:lnTo>
                <a:lnTo>
                  <a:pt x="228041" y="226059"/>
                </a:lnTo>
                <a:lnTo>
                  <a:pt x="227761" y="224789"/>
                </a:lnTo>
                <a:lnTo>
                  <a:pt x="227330" y="223519"/>
                </a:lnTo>
                <a:lnTo>
                  <a:pt x="226225" y="218439"/>
                </a:lnTo>
                <a:lnTo>
                  <a:pt x="226072" y="217169"/>
                </a:lnTo>
                <a:lnTo>
                  <a:pt x="225513" y="210819"/>
                </a:lnTo>
                <a:lnTo>
                  <a:pt x="225513" y="204469"/>
                </a:lnTo>
                <a:lnTo>
                  <a:pt x="225653" y="203199"/>
                </a:lnTo>
                <a:lnTo>
                  <a:pt x="225653" y="201929"/>
                </a:lnTo>
                <a:lnTo>
                  <a:pt x="226225" y="196849"/>
                </a:lnTo>
                <a:lnTo>
                  <a:pt x="226352" y="194309"/>
                </a:lnTo>
                <a:lnTo>
                  <a:pt x="226771" y="190499"/>
                </a:lnTo>
                <a:lnTo>
                  <a:pt x="227050" y="189229"/>
                </a:lnTo>
                <a:lnTo>
                  <a:pt x="227330" y="186689"/>
                </a:lnTo>
                <a:lnTo>
                  <a:pt x="227622" y="185419"/>
                </a:lnTo>
                <a:lnTo>
                  <a:pt x="227901" y="182879"/>
                </a:lnTo>
                <a:lnTo>
                  <a:pt x="228180" y="181609"/>
                </a:lnTo>
                <a:lnTo>
                  <a:pt x="228460" y="179069"/>
                </a:lnTo>
                <a:lnTo>
                  <a:pt x="228739" y="177799"/>
                </a:lnTo>
                <a:lnTo>
                  <a:pt x="229997" y="165099"/>
                </a:lnTo>
                <a:lnTo>
                  <a:pt x="229997" y="163829"/>
                </a:lnTo>
                <a:lnTo>
                  <a:pt x="230149" y="162559"/>
                </a:lnTo>
                <a:lnTo>
                  <a:pt x="230149" y="149859"/>
                </a:lnTo>
                <a:lnTo>
                  <a:pt x="229997" y="148589"/>
                </a:lnTo>
                <a:lnTo>
                  <a:pt x="229997" y="147319"/>
                </a:lnTo>
                <a:lnTo>
                  <a:pt x="229158" y="139699"/>
                </a:lnTo>
                <a:lnTo>
                  <a:pt x="228879" y="138429"/>
                </a:lnTo>
                <a:lnTo>
                  <a:pt x="228739" y="135889"/>
                </a:lnTo>
                <a:lnTo>
                  <a:pt x="228180" y="133349"/>
                </a:lnTo>
                <a:lnTo>
                  <a:pt x="228041" y="132079"/>
                </a:lnTo>
                <a:lnTo>
                  <a:pt x="227203" y="128269"/>
                </a:lnTo>
                <a:lnTo>
                  <a:pt x="226771" y="126999"/>
                </a:lnTo>
                <a:lnTo>
                  <a:pt x="225933" y="123189"/>
                </a:lnTo>
                <a:lnTo>
                  <a:pt x="225513" y="121919"/>
                </a:lnTo>
                <a:lnTo>
                  <a:pt x="225234" y="120649"/>
                </a:lnTo>
                <a:lnTo>
                  <a:pt x="224815" y="118109"/>
                </a:lnTo>
                <a:lnTo>
                  <a:pt x="224383" y="116839"/>
                </a:lnTo>
                <a:lnTo>
                  <a:pt x="224104" y="115569"/>
                </a:lnTo>
                <a:lnTo>
                  <a:pt x="223278" y="113029"/>
                </a:lnTo>
                <a:lnTo>
                  <a:pt x="222986" y="111759"/>
                </a:lnTo>
                <a:lnTo>
                  <a:pt x="220459" y="104139"/>
                </a:lnTo>
                <a:lnTo>
                  <a:pt x="220179" y="102869"/>
                </a:lnTo>
                <a:lnTo>
                  <a:pt x="218922" y="99059"/>
                </a:lnTo>
                <a:lnTo>
                  <a:pt x="218503" y="96519"/>
                </a:lnTo>
                <a:lnTo>
                  <a:pt x="217665" y="93979"/>
                </a:lnTo>
                <a:lnTo>
                  <a:pt x="217385" y="92709"/>
                </a:lnTo>
                <a:lnTo>
                  <a:pt x="216115" y="88899"/>
                </a:lnTo>
                <a:lnTo>
                  <a:pt x="215836" y="87629"/>
                </a:lnTo>
                <a:lnTo>
                  <a:pt x="214998" y="85089"/>
                </a:lnTo>
                <a:lnTo>
                  <a:pt x="214718" y="83819"/>
                </a:lnTo>
                <a:lnTo>
                  <a:pt x="214299" y="82549"/>
                </a:lnTo>
                <a:lnTo>
                  <a:pt x="213741" y="78739"/>
                </a:lnTo>
                <a:lnTo>
                  <a:pt x="213309" y="77469"/>
                </a:lnTo>
                <a:lnTo>
                  <a:pt x="212471" y="73659"/>
                </a:lnTo>
                <a:lnTo>
                  <a:pt x="212051" y="72389"/>
                </a:lnTo>
                <a:lnTo>
                  <a:pt x="210921" y="67309"/>
                </a:lnTo>
                <a:lnTo>
                  <a:pt x="210794" y="66039"/>
                </a:lnTo>
                <a:lnTo>
                  <a:pt x="210223" y="63499"/>
                </a:lnTo>
                <a:lnTo>
                  <a:pt x="210083" y="62229"/>
                </a:lnTo>
                <a:lnTo>
                  <a:pt x="209524" y="58419"/>
                </a:lnTo>
                <a:lnTo>
                  <a:pt x="209245" y="55879"/>
                </a:lnTo>
                <a:lnTo>
                  <a:pt x="208965" y="54609"/>
                </a:lnTo>
                <a:lnTo>
                  <a:pt x="208686" y="52069"/>
                </a:lnTo>
                <a:lnTo>
                  <a:pt x="208407" y="50799"/>
                </a:lnTo>
                <a:lnTo>
                  <a:pt x="207568" y="43179"/>
                </a:lnTo>
                <a:lnTo>
                  <a:pt x="207568" y="40639"/>
                </a:lnTo>
                <a:lnTo>
                  <a:pt x="207149" y="36829"/>
                </a:lnTo>
                <a:lnTo>
                  <a:pt x="207149" y="35559"/>
                </a:lnTo>
                <a:lnTo>
                  <a:pt x="206857" y="33019"/>
                </a:lnTo>
                <a:lnTo>
                  <a:pt x="206857" y="31749"/>
                </a:lnTo>
                <a:lnTo>
                  <a:pt x="206717" y="30479"/>
                </a:lnTo>
                <a:lnTo>
                  <a:pt x="206717" y="29209"/>
                </a:lnTo>
                <a:lnTo>
                  <a:pt x="206578" y="27939"/>
                </a:lnTo>
                <a:lnTo>
                  <a:pt x="206578" y="26669"/>
                </a:lnTo>
                <a:lnTo>
                  <a:pt x="206438" y="25399"/>
                </a:lnTo>
                <a:lnTo>
                  <a:pt x="206438" y="21589"/>
                </a:lnTo>
                <a:lnTo>
                  <a:pt x="206298" y="20319"/>
                </a:lnTo>
                <a:lnTo>
                  <a:pt x="206298" y="17779"/>
                </a:lnTo>
                <a:lnTo>
                  <a:pt x="206159" y="16509"/>
                </a:lnTo>
                <a:lnTo>
                  <a:pt x="206159" y="12699"/>
                </a:lnTo>
                <a:lnTo>
                  <a:pt x="206019" y="11429"/>
                </a:lnTo>
                <a:lnTo>
                  <a:pt x="206019" y="5079"/>
                </a:lnTo>
                <a:lnTo>
                  <a:pt x="205879" y="3809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470230" y="8695927"/>
            <a:ext cx="411480" cy="695325"/>
          </a:xfrm>
          <a:custGeom>
            <a:avLst/>
            <a:gdLst/>
            <a:ahLst/>
            <a:cxnLst/>
            <a:rect l="l" t="t" r="r" b="b"/>
            <a:pathLst>
              <a:path w="411480" h="695325">
                <a:moveTo>
                  <a:pt x="205320" y="694893"/>
                </a:moveTo>
                <a:lnTo>
                  <a:pt x="205181" y="693572"/>
                </a:lnTo>
                <a:lnTo>
                  <a:pt x="205181" y="692137"/>
                </a:lnTo>
                <a:lnTo>
                  <a:pt x="205041" y="690816"/>
                </a:lnTo>
                <a:lnTo>
                  <a:pt x="205041" y="689495"/>
                </a:lnTo>
                <a:lnTo>
                  <a:pt x="204901" y="688047"/>
                </a:lnTo>
                <a:lnTo>
                  <a:pt x="204901" y="686727"/>
                </a:lnTo>
                <a:lnTo>
                  <a:pt x="204762" y="685406"/>
                </a:lnTo>
                <a:lnTo>
                  <a:pt x="204762" y="683971"/>
                </a:lnTo>
                <a:lnTo>
                  <a:pt x="204622" y="682650"/>
                </a:lnTo>
                <a:lnTo>
                  <a:pt x="204482" y="681329"/>
                </a:lnTo>
                <a:lnTo>
                  <a:pt x="204330" y="679881"/>
                </a:lnTo>
                <a:lnTo>
                  <a:pt x="204330" y="678561"/>
                </a:lnTo>
                <a:lnTo>
                  <a:pt x="204203" y="677240"/>
                </a:lnTo>
                <a:lnTo>
                  <a:pt x="204050" y="675805"/>
                </a:lnTo>
                <a:lnTo>
                  <a:pt x="203911" y="674484"/>
                </a:lnTo>
                <a:lnTo>
                  <a:pt x="203631" y="673163"/>
                </a:lnTo>
                <a:lnTo>
                  <a:pt x="203492" y="671715"/>
                </a:lnTo>
                <a:lnTo>
                  <a:pt x="203352" y="670394"/>
                </a:lnTo>
                <a:lnTo>
                  <a:pt x="203073" y="669074"/>
                </a:lnTo>
                <a:lnTo>
                  <a:pt x="202933" y="667639"/>
                </a:lnTo>
                <a:lnTo>
                  <a:pt x="202653" y="666318"/>
                </a:lnTo>
                <a:lnTo>
                  <a:pt x="202374" y="664997"/>
                </a:lnTo>
                <a:lnTo>
                  <a:pt x="202234" y="663676"/>
                </a:lnTo>
                <a:lnTo>
                  <a:pt x="201955" y="662228"/>
                </a:lnTo>
                <a:lnTo>
                  <a:pt x="201536" y="660908"/>
                </a:lnTo>
                <a:lnTo>
                  <a:pt x="201256" y="659587"/>
                </a:lnTo>
                <a:lnTo>
                  <a:pt x="200977" y="658139"/>
                </a:lnTo>
                <a:lnTo>
                  <a:pt x="200558" y="656831"/>
                </a:lnTo>
                <a:lnTo>
                  <a:pt x="200266" y="655497"/>
                </a:lnTo>
                <a:lnTo>
                  <a:pt x="199847" y="654062"/>
                </a:lnTo>
                <a:lnTo>
                  <a:pt x="199428" y="652741"/>
                </a:lnTo>
                <a:lnTo>
                  <a:pt x="198869" y="651421"/>
                </a:lnTo>
                <a:lnTo>
                  <a:pt x="198437" y="649986"/>
                </a:lnTo>
                <a:lnTo>
                  <a:pt x="197891" y="648652"/>
                </a:lnTo>
                <a:lnTo>
                  <a:pt x="197459" y="647344"/>
                </a:lnTo>
                <a:lnTo>
                  <a:pt x="196900" y="645896"/>
                </a:lnTo>
                <a:lnTo>
                  <a:pt x="196202" y="644575"/>
                </a:lnTo>
                <a:lnTo>
                  <a:pt x="195643" y="643255"/>
                </a:lnTo>
                <a:lnTo>
                  <a:pt x="194945" y="641807"/>
                </a:lnTo>
                <a:lnTo>
                  <a:pt x="194233" y="640499"/>
                </a:lnTo>
                <a:lnTo>
                  <a:pt x="193535" y="639165"/>
                </a:lnTo>
                <a:lnTo>
                  <a:pt x="192836" y="637730"/>
                </a:lnTo>
                <a:lnTo>
                  <a:pt x="192138" y="636409"/>
                </a:lnTo>
                <a:lnTo>
                  <a:pt x="191300" y="635088"/>
                </a:lnTo>
                <a:lnTo>
                  <a:pt x="190449" y="633653"/>
                </a:lnTo>
                <a:lnTo>
                  <a:pt x="189471" y="632320"/>
                </a:lnTo>
                <a:lnTo>
                  <a:pt x="188633" y="631012"/>
                </a:lnTo>
                <a:lnTo>
                  <a:pt x="187642" y="629551"/>
                </a:lnTo>
                <a:lnTo>
                  <a:pt x="186664" y="628243"/>
                </a:lnTo>
                <a:lnTo>
                  <a:pt x="185686" y="626910"/>
                </a:lnTo>
                <a:lnTo>
                  <a:pt x="184556" y="625475"/>
                </a:lnTo>
                <a:lnTo>
                  <a:pt x="183438" y="624166"/>
                </a:lnTo>
                <a:lnTo>
                  <a:pt x="182308" y="622833"/>
                </a:lnTo>
                <a:lnTo>
                  <a:pt x="181203" y="621525"/>
                </a:lnTo>
                <a:lnTo>
                  <a:pt x="179933" y="620064"/>
                </a:lnTo>
                <a:lnTo>
                  <a:pt x="178663" y="618756"/>
                </a:lnTo>
                <a:lnTo>
                  <a:pt x="177406" y="617423"/>
                </a:lnTo>
                <a:lnTo>
                  <a:pt x="176009" y="615988"/>
                </a:lnTo>
                <a:lnTo>
                  <a:pt x="174739" y="614680"/>
                </a:lnTo>
                <a:lnTo>
                  <a:pt x="173342" y="613346"/>
                </a:lnTo>
                <a:lnTo>
                  <a:pt x="171945" y="611911"/>
                </a:lnTo>
                <a:lnTo>
                  <a:pt x="170395" y="610577"/>
                </a:lnTo>
                <a:lnTo>
                  <a:pt x="168846" y="609269"/>
                </a:lnTo>
                <a:lnTo>
                  <a:pt x="167449" y="607834"/>
                </a:lnTo>
                <a:lnTo>
                  <a:pt x="165900" y="606501"/>
                </a:lnTo>
                <a:lnTo>
                  <a:pt x="164223" y="605193"/>
                </a:lnTo>
                <a:lnTo>
                  <a:pt x="162687" y="603732"/>
                </a:lnTo>
                <a:lnTo>
                  <a:pt x="160997" y="602424"/>
                </a:lnTo>
                <a:lnTo>
                  <a:pt x="159308" y="601091"/>
                </a:lnTo>
                <a:lnTo>
                  <a:pt x="157632" y="599655"/>
                </a:lnTo>
                <a:lnTo>
                  <a:pt x="155956" y="598335"/>
                </a:lnTo>
                <a:lnTo>
                  <a:pt x="154266" y="597014"/>
                </a:lnTo>
                <a:lnTo>
                  <a:pt x="152438" y="595579"/>
                </a:lnTo>
                <a:lnTo>
                  <a:pt x="150761" y="594245"/>
                </a:lnTo>
                <a:lnTo>
                  <a:pt x="148945" y="592937"/>
                </a:lnTo>
                <a:lnTo>
                  <a:pt x="147116" y="591489"/>
                </a:lnTo>
                <a:lnTo>
                  <a:pt x="145427" y="590169"/>
                </a:lnTo>
                <a:lnTo>
                  <a:pt x="143611" y="588848"/>
                </a:lnTo>
                <a:lnTo>
                  <a:pt x="141782" y="587400"/>
                </a:lnTo>
                <a:lnTo>
                  <a:pt x="139966" y="586092"/>
                </a:lnTo>
                <a:lnTo>
                  <a:pt x="138137" y="584758"/>
                </a:lnTo>
                <a:lnTo>
                  <a:pt x="136461" y="583450"/>
                </a:lnTo>
                <a:lnTo>
                  <a:pt x="134632" y="582002"/>
                </a:lnTo>
                <a:lnTo>
                  <a:pt x="132816" y="580682"/>
                </a:lnTo>
                <a:lnTo>
                  <a:pt x="131127" y="579361"/>
                </a:lnTo>
                <a:lnTo>
                  <a:pt x="129298" y="577913"/>
                </a:lnTo>
                <a:lnTo>
                  <a:pt x="127622" y="576605"/>
                </a:lnTo>
                <a:lnTo>
                  <a:pt x="125793" y="575271"/>
                </a:lnTo>
                <a:lnTo>
                  <a:pt x="124117" y="573836"/>
                </a:lnTo>
                <a:lnTo>
                  <a:pt x="122428" y="572516"/>
                </a:lnTo>
                <a:lnTo>
                  <a:pt x="120891" y="571195"/>
                </a:lnTo>
                <a:lnTo>
                  <a:pt x="119202" y="569747"/>
                </a:lnTo>
                <a:lnTo>
                  <a:pt x="117665" y="568426"/>
                </a:lnTo>
                <a:lnTo>
                  <a:pt x="116116" y="567105"/>
                </a:lnTo>
                <a:lnTo>
                  <a:pt x="114579" y="565670"/>
                </a:lnTo>
                <a:lnTo>
                  <a:pt x="113030" y="564349"/>
                </a:lnTo>
                <a:lnTo>
                  <a:pt x="111633" y="563029"/>
                </a:lnTo>
                <a:lnTo>
                  <a:pt x="110083" y="561581"/>
                </a:lnTo>
                <a:lnTo>
                  <a:pt x="108826" y="560260"/>
                </a:lnTo>
                <a:lnTo>
                  <a:pt x="107429" y="558939"/>
                </a:lnTo>
                <a:lnTo>
                  <a:pt x="106159" y="557504"/>
                </a:lnTo>
                <a:lnTo>
                  <a:pt x="104902" y="556183"/>
                </a:lnTo>
                <a:lnTo>
                  <a:pt x="103644" y="554863"/>
                </a:lnTo>
                <a:lnTo>
                  <a:pt x="102514" y="553415"/>
                </a:lnTo>
                <a:lnTo>
                  <a:pt x="101396" y="552094"/>
                </a:lnTo>
                <a:lnTo>
                  <a:pt x="100279" y="550773"/>
                </a:lnTo>
                <a:lnTo>
                  <a:pt x="99288" y="549338"/>
                </a:lnTo>
                <a:lnTo>
                  <a:pt x="98310" y="548017"/>
                </a:lnTo>
                <a:lnTo>
                  <a:pt x="97459" y="546696"/>
                </a:lnTo>
                <a:lnTo>
                  <a:pt x="96481" y="545249"/>
                </a:lnTo>
                <a:lnTo>
                  <a:pt x="95643" y="543928"/>
                </a:lnTo>
                <a:lnTo>
                  <a:pt x="94945" y="542607"/>
                </a:lnTo>
                <a:lnTo>
                  <a:pt x="94107" y="541286"/>
                </a:lnTo>
                <a:lnTo>
                  <a:pt x="93395" y="539851"/>
                </a:lnTo>
                <a:lnTo>
                  <a:pt x="92697" y="538518"/>
                </a:lnTo>
                <a:lnTo>
                  <a:pt x="92138" y="537210"/>
                </a:lnTo>
                <a:lnTo>
                  <a:pt x="91579" y="535762"/>
                </a:lnTo>
                <a:lnTo>
                  <a:pt x="91020" y="534441"/>
                </a:lnTo>
                <a:lnTo>
                  <a:pt x="88633" y="527596"/>
                </a:lnTo>
                <a:lnTo>
                  <a:pt x="88214" y="526275"/>
                </a:lnTo>
                <a:lnTo>
                  <a:pt x="87922" y="524954"/>
                </a:lnTo>
                <a:lnTo>
                  <a:pt x="87515" y="523519"/>
                </a:lnTo>
                <a:lnTo>
                  <a:pt x="87223" y="522185"/>
                </a:lnTo>
                <a:lnTo>
                  <a:pt x="86804" y="520877"/>
                </a:lnTo>
                <a:lnTo>
                  <a:pt x="86525" y="519430"/>
                </a:lnTo>
                <a:lnTo>
                  <a:pt x="86245" y="518109"/>
                </a:lnTo>
                <a:lnTo>
                  <a:pt x="85966" y="516788"/>
                </a:lnTo>
                <a:lnTo>
                  <a:pt x="85686" y="515340"/>
                </a:lnTo>
                <a:lnTo>
                  <a:pt x="85267" y="514032"/>
                </a:lnTo>
                <a:lnTo>
                  <a:pt x="84988" y="512699"/>
                </a:lnTo>
                <a:lnTo>
                  <a:pt x="84696" y="511263"/>
                </a:lnTo>
                <a:lnTo>
                  <a:pt x="84277" y="509943"/>
                </a:lnTo>
                <a:lnTo>
                  <a:pt x="83997" y="508622"/>
                </a:lnTo>
                <a:lnTo>
                  <a:pt x="83578" y="507187"/>
                </a:lnTo>
                <a:lnTo>
                  <a:pt x="83159" y="505853"/>
                </a:lnTo>
                <a:lnTo>
                  <a:pt x="82740" y="504545"/>
                </a:lnTo>
                <a:lnTo>
                  <a:pt x="82321" y="503212"/>
                </a:lnTo>
                <a:lnTo>
                  <a:pt x="81902" y="501777"/>
                </a:lnTo>
                <a:lnTo>
                  <a:pt x="81330" y="500443"/>
                </a:lnTo>
                <a:lnTo>
                  <a:pt x="80924" y="499135"/>
                </a:lnTo>
                <a:lnTo>
                  <a:pt x="80213" y="497700"/>
                </a:lnTo>
                <a:lnTo>
                  <a:pt x="79654" y="496366"/>
                </a:lnTo>
                <a:lnTo>
                  <a:pt x="78955" y="495058"/>
                </a:lnTo>
                <a:lnTo>
                  <a:pt x="78397" y="493598"/>
                </a:lnTo>
                <a:lnTo>
                  <a:pt x="77546" y="492290"/>
                </a:lnTo>
                <a:lnTo>
                  <a:pt x="76847" y="490956"/>
                </a:lnTo>
                <a:lnTo>
                  <a:pt x="76009" y="489521"/>
                </a:lnTo>
                <a:lnTo>
                  <a:pt x="75158" y="488213"/>
                </a:lnTo>
                <a:lnTo>
                  <a:pt x="74180" y="486879"/>
                </a:lnTo>
                <a:lnTo>
                  <a:pt x="73202" y="485444"/>
                </a:lnTo>
                <a:lnTo>
                  <a:pt x="72224" y="484111"/>
                </a:lnTo>
                <a:lnTo>
                  <a:pt x="71094" y="482803"/>
                </a:lnTo>
                <a:lnTo>
                  <a:pt x="69977" y="481368"/>
                </a:lnTo>
                <a:lnTo>
                  <a:pt x="68859" y="480034"/>
                </a:lnTo>
                <a:lnTo>
                  <a:pt x="67589" y="478726"/>
                </a:lnTo>
                <a:lnTo>
                  <a:pt x="66332" y="477266"/>
                </a:lnTo>
                <a:lnTo>
                  <a:pt x="65074" y="475957"/>
                </a:lnTo>
                <a:lnTo>
                  <a:pt x="63665" y="474624"/>
                </a:lnTo>
                <a:lnTo>
                  <a:pt x="62268" y="473189"/>
                </a:lnTo>
                <a:lnTo>
                  <a:pt x="60858" y="471868"/>
                </a:lnTo>
                <a:lnTo>
                  <a:pt x="59321" y="470547"/>
                </a:lnTo>
                <a:lnTo>
                  <a:pt x="57912" y="469112"/>
                </a:lnTo>
                <a:lnTo>
                  <a:pt x="56375" y="467779"/>
                </a:lnTo>
                <a:lnTo>
                  <a:pt x="54686" y="466471"/>
                </a:lnTo>
                <a:lnTo>
                  <a:pt x="53149" y="465023"/>
                </a:lnTo>
                <a:lnTo>
                  <a:pt x="51460" y="463702"/>
                </a:lnTo>
                <a:lnTo>
                  <a:pt x="49784" y="462381"/>
                </a:lnTo>
                <a:lnTo>
                  <a:pt x="48094" y="461060"/>
                </a:lnTo>
                <a:lnTo>
                  <a:pt x="46418" y="459625"/>
                </a:lnTo>
                <a:lnTo>
                  <a:pt x="44589" y="458292"/>
                </a:lnTo>
                <a:lnTo>
                  <a:pt x="42913" y="456984"/>
                </a:lnTo>
                <a:lnTo>
                  <a:pt x="41084" y="455536"/>
                </a:lnTo>
                <a:lnTo>
                  <a:pt x="39408" y="454215"/>
                </a:lnTo>
                <a:lnTo>
                  <a:pt x="37579" y="452894"/>
                </a:lnTo>
                <a:lnTo>
                  <a:pt x="35902" y="451446"/>
                </a:lnTo>
                <a:lnTo>
                  <a:pt x="34074" y="450138"/>
                </a:lnTo>
                <a:lnTo>
                  <a:pt x="32385" y="448805"/>
                </a:lnTo>
                <a:lnTo>
                  <a:pt x="30708" y="447370"/>
                </a:lnTo>
                <a:lnTo>
                  <a:pt x="28879" y="446049"/>
                </a:lnTo>
                <a:lnTo>
                  <a:pt x="27203" y="444728"/>
                </a:lnTo>
                <a:lnTo>
                  <a:pt x="25514" y="443280"/>
                </a:lnTo>
                <a:lnTo>
                  <a:pt x="23977" y="441960"/>
                </a:lnTo>
                <a:lnTo>
                  <a:pt x="22288" y="440639"/>
                </a:lnTo>
                <a:lnTo>
                  <a:pt x="20751" y="439204"/>
                </a:lnTo>
                <a:lnTo>
                  <a:pt x="19202" y="437883"/>
                </a:lnTo>
                <a:lnTo>
                  <a:pt x="17665" y="436562"/>
                </a:lnTo>
                <a:lnTo>
                  <a:pt x="16256" y="435127"/>
                </a:lnTo>
                <a:lnTo>
                  <a:pt x="14859" y="433793"/>
                </a:lnTo>
                <a:lnTo>
                  <a:pt x="13462" y="432473"/>
                </a:lnTo>
                <a:lnTo>
                  <a:pt x="12192" y="431038"/>
                </a:lnTo>
                <a:lnTo>
                  <a:pt x="10934" y="429717"/>
                </a:lnTo>
                <a:lnTo>
                  <a:pt x="9664" y="428396"/>
                </a:lnTo>
                <a:lnTo>
                  <a:pt x="8547" y="426948"/>
                </a:lnTo>
                <a:lnTo>
                  <a:pt x="7569" y="425640"/>
                </a:lnTo>
                <a:lnTo>
                  <a:pt x="6591" y="424307"/>
                </a:lnTo>
                <a:lnTo>
                  <a:pt x="5600" y="422986"/>
                </a:lnTo>
                <a:lnTo>
                  <a:pt x="4762" y="421551"/>
                </a:lnTo>
                <a:lnTo>
                  <a:pt x="3924" y="420230"/>
                </a:lnTo>
                <a:lnTo>
                  <a:pt x="3213" y="418909"/>
                </a:lnTo>
                <a:lnTo>
                  <a:pt x="2654" y="417461"/>
                </a:lnTo>
                <a:lnTo>
                  <a:pt x="1955" y="416140"/>
                </a:lnTo>
                <a:lnTo>
                  <a:pt x="1536" y="414820"/>
                </a:lnTo>
                <a:lnTo>
                  <a:pt x="1117" y="413385"/>
                </a:lnTo>
                <a:lnTo>
                  <a:pt x="698" y="412051"/>
                </a:lnTo>
                <a:lnTo>
                  <a:pt x="419" y="410743"/>
                </a:lnTo>
                <a:lnTo>
                  <a:pt x="266" y="409308"/>
                </a:lnTo>
                <a:lnTo>
                  <a:pt x="127" y="407974"/>
                </a:lnTo>
                <a:lnTo>
                  <a:pt x="0" y="406654"/>
                </a:lnTo>
                <a:lnTo>
                  <a:pt x="0" y="405206"/>
                </a:lnTo>
                <a:lnTo>
                  <a:pt x="1117" y="398487"/>
                </a:lnTo>
                <a:lnTo>
                  <a:pt x="1536" y="397052"/>
                </a:lnTo>
                <a:lnTo>
                  <a:pt x="1955" y="395719"/>
                </a:lnTo>
                <a:lnTo>
                  <a:pt x="2514" y="394411"/>
                </a:lnTo>
                <a:lnTo>
                  <a:pt x="3073" y="392976"/>
                </a:lnTo>
                <a:lnTo>
                  <a:pt x="3771" y="391642"/>
                </a:lnTo>
                <a:lnTo>
                  <a:pt x="4483" y="390334"/>
                </a:lnTo>
                <a:lnTo>
                  <a:pt x="5181" y="388874"/>
                </a:lnTo>
                <a:lnTo>
                  <a:pt x="6019" y="387565"/>
                </a:lnTo>
                <a:lnTo>
                  <a:pt x="6870" y="386232"/>
                </a:lnTo>
                <a:lnTo>
                  <a:pt x="7708" y="384797"/>
                </a:lnTo>
                <a:lnTo>
                  <a:pt x="8686" y="383476"/>
                </a:lnTo>
                <a:lnTo>
                  <a:pt x="9664" y="382155"/>
                </a:lnTo>
                <a:lnTo>
                  <a:pt x="10655" y="380834"/>
                </a:lnTo>
                <a:lnTo>
                  <a:pt x="11633" y="379387"/>
                </a:lnTo>
                <a:lnTo>
                  <a:pt x="12750" y="378079"/>
                </a:lnTo>
                <a:lnTo>
                  <a:pt x="13881" y="376745"/>
                </a:lnTo>
                <a:lnTo>
                  <a:pt x="14998" y="375310"/>
                </a:lnTo>
                <a:lnTo>
                  <a:pt x="16129" y="373989"/>
                </a:lnTo>
                <a:lnTo>
                  <a:pt x="17386" y="372668"/>
                </a:lnTo>
                <a:lnTo>
                  <a:pt x="18643" y="371233"/>
                </a:lnTo>
                <a:lnTo>
                  <a:pt x="19900" y="369900"/>
                </a:lnTo>
                <a:lnTo>
                  <a:pt x="21170" y="368592"/>
                </a:lnTo>
                <a:lnTo>
                  <a:pt x="22428" y="367144"/>
                </a:lnTo>
                <a:lnTo>
                  <a:pt x="23698" y="365823"/>
                </a:lnTo>
                <a:lnTo>
                  <a:pt x="25095" y="364502"/>
                </a:lnTo>
                <a:lnTo>
                  <a:pt x="26365" y="363054"/>
                </a:lnTo>
                <a:lnTo>
                  <a:pt x="27762" y="361746"/>
                </a:lnTo>
                <a:lnTo>
                  <a:pt x="29159" y="360413"/>
                </a:lnTo>
                <a:lnTo>
                  <a:pt x="30568" y="358978"/>
                </a:lnTo>
                <a:lnTo>
                  <a:pt x="31965" y="357657"/>
                </a:lnTo>
                <a:lnTo>
                  <a:pt x="33375" y="356336"/>
                </a:lnTo>
                <a:lnTo>
                  <a:pt x="34772" y="354901"/>
                </a:lnTo>
                <a:lnTo>
                  <a:pt x="36182" y="353568"/>
                </a:lnTo>
                <a:lnTo>
                  <a:pt x="37719" y="352259"/>
                </a:lnTo>
                <a:lnTo>
                  <a:pt x="39128" y="350812"/>
                </a:lnTo>
                <a:lnTo>
                  <a:pt x="40665" y="349491"/>
                </a:lnTo>
                <a:lnTo>
                  <a:pt x="42202" y="348170"/>
                </a:lnTo>
                <a:lnTo>
                  <a:pt x="43611" y="346722"/>
                </a:lnTo>
                <a:lnTo>
                  <a:pt x="45148" y="345401"/>
                </a:lnTo>
                <a:lnTo>
                  <a:pt x="46697" y="344081"/>
                </a:lnTo>
                <a:lnTo>
                  <a:pt x="48234" y="342760"/>
                </a:lnTo>
                <a:lnTo>
                  <a:pt x="49784" y="341325"/>
                </a:lnTo>
                <a:lnTo>
                  <a:pt x="51333" y="340004"/>
                </a:lnTo>
                <a:lnTo>
                  <a:pt x="52870" y="338683"/>
                </a:lnTo>
                <a:lnTo>
                  <a:pt x="54546" y="337235"/>
                </a:lnTo>
                <a:lnTo>
                  <a:pt x="56095" y="335915"/>
                </a:lnTo>
                <a:lnTo>
                  <a:pt x="57772" y="334594"/>
                </a:lnTo>
                <a:lnTo>
                  <a:pt x="59321" y="333159"/>
                </a:lnTo>
                <a:lnTo>
                  <a:pt x="60998" y="331838"/>
                </a:lnTo>
                <a:lnTo>
                  <a:pt x="62687" y="330517"/>
                </a:lnTo>
                <a:lnTo>
                  <a:pt x="64363" y="329069"/>
                </a:lnTo>
                <a:lnTo>
                  <a:pt x="66052" y="327748"/>
                </a:lnTo>
                <a:lnTo>
                  <a:pt x="67741" y="326428"/>
                </a:lnTo>
                <a:lnTo>
                  <a:pt x="69557" y="324993"/>
                </a:lnTo>
                <a:lnTo>
                  <a:pt x="71234" y="323672"/>
                </a:lnTo>
                <a:lnTo>
                  <a:pt x="73063" y="322351"/>
                </a:lnTo>
                <a:lnTo>
                  <a:pt x="74739" y="320903"/>
                </a:lnTo>
                <a:lnTo>
                  <a:pt x="76568" y="319582"/>
                </a:lnTo>
                <a:lnTo>
                  <a:pt x="78397" y="318262"/>
                </a:lnTo>
                <a:lnTo>
                  <a:pt x="80213" y="316814"/>
                </a:lnTo>
                <a:lnTo>
                  <a:pt x="82042" y="315506"/>
                </a:lnTo>
                <a:lnTo>
                  <a:pt x="83997" y="314172"/>
                </a:lnTo>
                <a:lnTo>
                  <a:pt x="85826" y="312737"/>
                </a:lnTo>
                <a:lnTo>
                  <a:pt x="87642" y="311416"/>
                </a:lnTo>
                <a:lnTo>
                  <a:pt x="89611" y="310095"/>
                </a:lnTo>
                <a:lnTo>
                  <a:pt x="91579" y="308660"/>
                </a:lnTo>
                <a:lnTo>
                  <a:pt x="93535" y="307327"/>
                </a:lnTo>
                <a:lnTo>
                  <a:pt x="95364" y="306019"/>
                </a:lnTo>
                <a:lnTo>
                  <a:pt x="97332" y="304571"/>
                </a:lnTo>
                <a:lnTo>
                  <a:pt x="99428" y="303250"/>
                </a:lnTo>
                <a:lnTo>
                  <a:pt x="101396" y="301929"/>
                </a:lnTo>
                <a:lnTo>
                  <a:pt x="103352" y="300609"/>
                </a:lnTo>
                <a:lnTo>
                  <a:pt x="105321" y="299173"/>
                </a:lnTo>
                <a:lnTo>
                  <a:pt x="107289" y="297840"/>
                </a:lnTo>
                <a:lnTo>
                  <a:pt x="109385" y="296532"/>
                </a:lnTo>
                <a:lnTo>
                  <a:pt x="111353" y="295084"/>
                </a:lnTo>
                <a:lnTo>
                  <a:pt x="113309" y="293763"/>
                </a:lnTo>
                <a:lnTo>
                  <a:pt x="115417" y="292442"/>
                </a:lnTo>
                <a:lnTo>
                  <a:pt x="117386" y="290995"/>
                </a:lnTo>
                <a:lnTo>
                  <a:pt x="119341" y="289687"/>
                </a:lnTo>
                <a:lnTo>
                  <a:pt x="121450" y="288353"/>
                </a:lnTo>
                <a:lnTo>
                  <a:pt x="123405" y="286918"/>
                </a:lnTo>
                <a:lnTo>
                  <a:pt x="125374" y="285584"/>
                </a:lnTo>
                <a:lnTo>
                  <a:pt x="127342" y="284276"/>
                </a:lnTo>
                <a:lnTo>
                  <a:pt x="129298" y="282841"/>
                </a:lnTo>
                <a:lnTo>
                  <a:pt x="131267" y="281508"/>
                </a:lnTo>
                <a:lnTo>
                  <a:pt x="133235" y="280200"/>
                </a:lnTo>
                <a:lnTo>
                  <a:pt x="135191" y="278739"/>
                </a:lnTo>
                <a:lnTo>
                  <a:pt x="137020" y="277431"/>
                </a:lnTo>
                <a:lnTo>
                  <a:pt x="138976" y="276098"/>
                </a:lnTo>
                <a:lnTo>
                  <a:pt x="140804" y="274662"/>
                </a:lnTo>
                <a:lnTo>
                  <a:pt x="142621" y="273354"/>
                </a:lnTo>
                <a:lnTo>
                  <a:pt x="144449" y="272021"/>
                </a:lnTo>
                <a:lnTo>
                  <a:pt x="146278" y="270586"/>
                </a:lnTo>
                <a:lnTo>
                  <a:pt x="147955" y="269252"/>
                </a:lnTo>
                <a:lnTo>
                  <a:pt x="149771" y="267944"/>
                </a:lnTo>
                <a:lnTo>
                  <a:pt x="151460" y="266509"/>
                </a:lnTo>
                <a:lnTo>
                  <a:pt x="153009" y="265176"/>
                </a:lnTo>
                <a:lnTo>
                  <a:pt x="154686" y="263867"/>
                </a:lnTo>
                <a:lnTo>
                  <a:pt x="156235" y="262534"/>
                </a:lnTo>
                <a:lnTo>
                  <a:pt x="157911" y="261099"/>
                </a:lnTo>
                <a:lnTo>
                  <a:pt x="159308" y="259765"/>
                </a:lnTo>
                <a:lnTo>
                  <a:pt x="160858" y="258457"/>
                </a:lnTo>
                <a:lnTo>
                  <a:pt x="162255" y="257009"/>
                </a:lnTo>
                <a:lnTo>
                  <a:pt x="163664" y="255689"/>
                </a:lnTo>
                <a:lnTo>
                  <a:pt x="165074" y="254368"/>
                </a:lnTo>
                <a:lnTo>
                  <a:pt x="166331" y="252920"/>
                </a:lnTo>
                <a:lnTo>
                  <a:pt x="167589" y="251612"/>
                </a:lnTo>
                <a:lnTo>
                  <a:pt x="168846" y="250278"/>
                </a:lnTo>
                <a:lnTo>
                  <a:pt x="169976" y="248843"/>
                </a:lnTo>
                <a:lnTo>
                  <a:pt x="171234" y="247523"/>
                </a:lnTo>
                <a:lnTo>
                  <a:pt x="172224" y="246202"/>
                </a:lnTo>
                <a:lnTo>
                  <a:pt x="173342" y="244767"/>
                </a:lnTo>
                <a:lnTo>
                  <a:pt x="174320" y="243433"/>
                </a:lnTo>
                <a:lnTo>
                  <a:pt x="175310" y="242125"/>
                </a:lnTo>
                <a:lnTo>
                  <a:pt x="176149" y="240677"/>
                </a:lnTo>
                <a:lnTo>
                  <a:pt x="177126" y="239356"/>
                </a:lnTo>
                <a:lnTo>
                  <a:pt x="177965" y="238036"/>
                </a:lnTo>
                <a:lnTo>
                  <a:pt x="178663" y="236588"/>
                </a:lnTo>
                <a:lnTo>
                  <a:pt x="179374" y="235280"/>
                </a:lnTo>
                <a:lnTo>
                  <a:pt x="180073" y="233946"/>
                </a:lnTo>
                <a:lnTo>
                  <a:pt x="180771" y="232511"/>
                </a:lnTo>
                <a:lnTo>
                  <a:pt x="181330" y="231190"/>
                </a:lnTo>
                <a:lnTo>
                  <a:pt x="181902" y="229870"/>
                </a:lnTo>
                <a:lnTo>
                  <a:pt x="182460" y="228434"/>
                </a:lnTo>
                <a:lnTo>
                  <a:pt x="182880" y="227101"/>
                </a:lnTo>
                <a:lnTo>
                  <a:pt x="183438" y="225780"/>
                </a:lnTo>
                <a:lnTo>
                  <a:pt x="183718" y="224345"/>
                </a:lnTo>
                <a:lnTo>
                  <a:pt x="184150" y="223024"/>
                </a:lnTo>
                <a:lnTo>
                  <a:pt x="184556" y="221703"/>
                </a:lnTo>
                <a:lnTo>
                  <a:pt x="184848" y="220383"/>
                </a:lnTo>
                <a:lnTo>
                  <a:pt x="184975" y="218935"/>
                </a:lnTo>
                <a:lnTo>
                  <a:pt x="185254" y="217614"/>
                </a:lnTo>
                <a:lnTo>
                  <a:pt x="185407" y="216293"/>
                </a:lnTo>
                <a:lnTo>
                  <a:pt x="185686" y="214858"/>
                </a:lnTo>
                <a:lnTo>
                  <a:pt x="185686" y="213537"/>
                </a:lnTo>
                <a:lnTo>
                  <a:pt x="185826" y="212217"/>
                </a:lnTo>
                <a:lnTo>
                  <a:pt x="185966" y="210769"/>
                </a:lnTo>
                <a:lnTo>
                  <a:pt x="185966" y="209448"/>
                </a:lnTo>
                <a:lnTo>
                  <a:pt x="185966" y="208127"/>
                </a:lnTo>
                <a:lnTo>
                  <a:pt x="185966" y="206692"/>
                </a:lnTo>
                <a:lnTo>
                  <a:pt x="185966" y="205371"/>
                </a:lnTo>
                <a:lnTo>
                  <a:pt x="185966" y="204050"/>
                </a:lnTo>
                <a:lnTo>
                  <a:pt x="185826" y="202603"/>
                </a:lnTo>
                <a:lnTo>
                  <a:pt x="185826" y="201282"/>
                </a:lnTo>
                <a:lnTo>
                  <a:pt x="185686" y="199961"/>
                </a:lnTo>
                <a:lnTo>
                  <a:pt x="185547" y="198526"/>
                </a:lnTo>
                <a:lnTo>
                  <a:pt x="185407" y="197205"/>
                </a:lnTo>
                <a:lnTo>
                  <a:pt x="185254" y="195884"/>
                </a:lnTo>
                <a:lnTo>
                  <a:pt x="185127" y="194437"/>
                </a:lnTo>
                <a:lnTo>
                  <a:pt x="184975" y="193116"/>
                </a:lnTo>
                <a:lnTo>
                  <a:pt x="184848" y="191795"/>
                </a:lnTo>
                <a:lnTo>
                  <a:pt x="184696" y="190347"/>
                </a:lnTo>
                <a:lnTo>
                  <a:pt x="184416" y="189039"/>
                </a:lnTo>
                <a:lnTo>
                  <a:pt x="184277" y="187706"/>
                </a:lnTo>
                <a:lnTo>
                  <a:pt x="184150" y="186270"/>
                </a:lnTo>
                <a:lnTo>
                  <a:pt x="183857" y="184950"/>
                </a:lnTo>
                <a:lnTo>
                  <a:pt x="183718" y="183629"/>
                </a:lnTo>
                <a:lnTo>
                  <a:pt x="183578" y="182194"/>
                </a:lnTo>
                <a:lnTo>
                  <a:pt x="183299" y="180860"/>
                </a:lnTo>
                <a:lnTo>
                  <a:pt x="183159" y="179552"/>
                </a:lnTo>
                <a:lnTo>
                  <a:pt x="183019" y="178219"/>
                </a:lnTo>
                <a:lnTo>
                  <a:pt x="182740" y="176784"/>
                </a:lnTo>
                <a:lnTo>
                  <a:pt x="182600" y="175463"/>
                </a:lnTo>
                <a:lnTo>
                  <a:pt x="182460" y="174142"/>
                </a:lnTo>
                <a:lnTo>
                  <a:pt x="182308" y="172707"/>
                </a:lnTo>
                <a:lnTo>
                  <a:pt x="182181" y="171373"/>
                </a:lnTo>
                <a:lnTo>
                  <a:pt x="182041" y="170065"/>
                </a:lnTo>
                <a:lnTo>
                  <a:pt x="181902" y="168630"/>
                </a:lnTo>
                <a:lnTo>
                  <a:pt x="181762" y="167297"/>
                </a:lnTo>
                <a:lnTo>
                  <a:pt x="181610" y="165976"/>
                </a:lnTo>
                <a:lnTo>
                  <a:pt x="181483" y="164528"/>
                </a:lnTo>
                <a:lnTo>
                  <a:pt x="181483" y="163220"/>
                </a:lnTo>
                <a:lnTo>
                  <a:pt x="181330" y="161886"/>
                </a:lnTo>
                <a:lnTo>
                  <a:pt x="181330" y="160451"/>
                </a:lnTo>
                <a:lnTo>
                  <a:pt x="181203" y="159118"/>
                </a:lnTo>
                <a:lnTo>
                  <a:pt x="181203" y="157810"/>
                </a:lnTo>
                <a:lnTo>
                  <a:pt x="181203" y="156375"/>
                </a:lnTo>
                <a:lnTo>
                  <a:pt x="181203" y="155041"/>
                </a:lnTo>
                <a:lnTo>
                  <a:pt x="181203" y="153733"/>
                </a:lnTo>
                <a:lnTo>
                  <a:pt x="181203" y="152285"/>
                </a:lnTo>
                <a:lnTo>
                  <a:pt x="181330" y="150964"/>
                </a:lnTo>
                <a:lnTo>
                  <a:pt x="181330" y="149631"/>
                </a:lnTo>
                <a:lnTo>
                  <a:pt x="181483" y="148196"/>
                </a:lnTo>
                <a:lnTo>
                  <a:pt x="181483" y="146888"/>
                </a:lnTo>
                <a:lnTo>
                  <a:pt x="181610" y="145554"/>
                </a:lnTo>
                <a:lnTo>
                  <a:pt x="181762" y="144119"/>
                </a:lnTo>
                <a:lnTo>
                  <a:pt x="181902" y="142786"/>
                </a:lnTo>
                <a:lnTo>
                  <a:pt x="182041" y="141478"/>
                </a:lnTo>
                <a:lnTo>
                  <a:pt x="182181" y="140144"/>
                </a:lnTo>
                <a:lnTo>
                  <a:pt x="182308" y="138709"/>
                </a:lnTo>
                <a:lnTo>
                  <a:pt x="182600" y="137401"/>
                </a:lnTo>
                <a:lnTo>
                  <a:pt x="182740" y="136067"/>
                </a:lnTo>
                <a:lnTo>
                  <a:pt x="183019" y="134632"/>
                </a:lnTo>
                <a:lnTo>
                  <a:pt x="183299" y="133311"/>
                </a:lnTo>
                <a:lnTo>
                  <a:pt x="183438" y="131991"/>
                </a:lnTo>
                <a:lnTo>
                  <a:pt x="183718" y="130543"/>
                </a:lnTo>
                <a:lnTo>
                  <a:pt x="183997" y="129222"/>
                </a:lnTo>
                <a:lnTo>
                  <a:pt x="184277" y="127901"/>
                </a:lnTo>
                <a:lnTo>
                  <a:pt x="184696" y="126466"/>
                </a:lnTo>
                <a:lnTo>
                  <a:pt x="184975" y="125145"/>
                </a:lnTo>
                <a:lnTo>
                  <a:pt x="185254" y="123812"/>
                </a:lnTo>
                <a:lnTo>
                  <a:pt x="185547" y="122377"/>
                </a:lnTo>
                <a:lnTo>
                  <a:pt x="185966" y="121056"/>
                </a:lnTo>
                <a:lnTo>
                  <a:pt x="186245" y="119735"/>
                </a:lnTo>
                <a:lnTo>
                  <a:pt x="186664" y="118300"/>
                </a:lnTo>
                <a:lnTo>
                  <a:pt x="187083" y="116979"/>
                </a:lnTo>
                <a:lnTo>
                  <a:pt x="187363" y="115658"/>
                </a:lnTo>
                <a:lnTo>
                  <a:pt x="187794" y="114211"/>
                </a:lnTo>
                <a:lnTo>
                  <a:pt x="188201" y="112890"/>
                </a:lnTo>
                <a:lnTo>
                  <a:pt x="188493" y="111569"/>
                </a:lnTo>
                <a:lnTo>
                  <a:pt x="188912" y="110134"/>
                </a:lnTo>
                <a:lnTo>
                  <a:pt x="189331" y="108813"/>
                </a:lnTo>
                <a:lnTo>
                  <a:pt x="189750" y="107492"/>
                </a:lnTo>
                <a:lnTo>
                  <a:pt x="190169" y="106045"/>
                </a:lnTo>
                <a:lnTo>
                  <a:pt x="190588" y="104724"/>
                </a:lnTo>
                <a:lnTo>
                  <a:pt x="191020" y="103403"/>
                </a:lnTo>
                <a:lnTo>
                  <a:pt x="191300" y="101955"/>
                </a:lnTo>
                <a:lnTo>
                  <a:pt x="191719" y="100647"/>
                </a:lnTo>
                <a:lnTo>
                  <a:pt x="192138" y="99314"/>
                </a:lnTo>
                <a:lnTo>
                  <a:pt x="192557" y="98005"/>
                </a:lnTo>
                <a:lnTo>
                  <a:pt x="192976" y="96558"/>
                </a:lnTo>
                <a:lnTo>
                  <a:pt x="193395" y="95237"/>
                </a:lnTo>
                <a:lnTo>
                  <a:pt x="193814" y="93916"/>
                </a:lnTo>
                <a:lnTo>
                  <a:pt x="194094" y="92468"/>
                </a:lnTo>
                <a:lnTo>
                  <a:pt x="194513" y="91160"/>
                </a:lnTo>
                <a:lnTo>
                  <a:pt x="194945" y="89827"/>
                </a:lnTo>
                <a:lnTo>
                  <a:pt x="195364" y="88392"/>
                </a:lnTo>
                <a:lnTo>
                  <a:pt x="195643" y="87071"/>
                </a:lnTo>
                <a:lnTo>
                  <a:pt x="196062" y="85750"/>
                </a:lnTo>
                <a:lnTo>
                  <a:pt x="196481" y="84315"/>
                </a:lnTo>
                <a:lnTo>
                  <a:pt x="196761" y="82981"/>
                </a:lnTo>
                <a:lnTo>
                  <a:pt x="197180" y="81673"/>
                </a:lnTo>
                <a:lnTo>
                  <a:pt x="197459" y="80225"/>
                </a:lnTo>
                <a:lnTo>
                  <a:pt x="197739" y="78905"/>
                </a:lnTo>
                <a:lnTo>
                  <a:pt x="198170" y="77584"/>
                </a:lnTo>
                <a:lnTo>
                  <a:pt x="198437" y="76136"/>
                </a:lnTo>
                <a:lnTo>
                  <a:pt x="198729" y="74828"/>
                </a:lnTo>
                <a:lnTo>
                  <a:pt x="199148" y="73494"/>
                </a:lnTo>
                <a:lnTo>
                  <a:pt x="199428" y="72059"/>
                </a:lnTo>
                <a:lnTo>
                  <a:pt x="199707" y="70739"/>
                </a:lnTo>
                <a:lnTo>
                  <a:pt x="199986" y="69418"/>
                </a:lnTo>
                <a:lnTo>
                  <a:pt x="200266" y="67983"/>
                </a:lnTo>
                <a:lnTo>
                  <a:pt x="200558" y="66649"/>
                </a:lnTo>
                <a:lnTo>
                  <a:pt x="200685" y="65341"/>
                </a:lnTo>
                <a:lnTo>
                  <a:pt x="200977" y="63881"/>
                </a:lnTo>
                <a:lnTo>
                  <a:pt x="201256" y="62572"/>
                </a:lnTo>
                <a:lnTo>
                  <a:pt x="201536" y="61239"/>
                </a:lnTo>
                <a:lnTo>
                  <a:pt x="201676" y="59931"/>
                </a:lnTo>
                <a:lnTo>
                  <a:pt x="201955" y="58496"/>
                </a:lnTo>
                <a:lnTo>
                  <a:pt x="202095" y="57162"/>
                </a:lnTo>
                <a:lnTo>
                  <a:pt x="202374" y="55854"/>
                </a:lnTo>
                <a:lnTo>
                  <a:pt x="202514" y="54394"/>
                </a:lnTo>
                <a:lnTo>
                  <a:pt x="202653" y="53086"/>
                </a:lnTo>
                <a:lnTo>
                  <a:pt x="202793" y="51752"/>
                </a:lnTo>
                <a:lnTo>
                  <a:pt x="203073" y="50317"/>
                </a:lnTo>
                <a:lnTo>
                  <a:pt x="203212" y="49009"/>
                </a:lnTo>
                <a:lnTo>
                  <a:pt x="203352" y="47675"/>
                </a:lnTo>
                <a:lnTo>
                  <a:pt x="203492" y="46240"/>
                </a:lnTo>
                <a:lnTo>
                  <a:pt x="203631" y="44907"/>
                </a:lnTo>
                <a:lnTo>
                  <a:pt x="203771" y="43599"/>
                </a:lnTo>
                <a:lnTo>
                  <a:pt x="203911" y="42164"/>
                </a:lnTo>
                <a:lnTo>
                  <a:pt x="204050" y="40830"/>
                </a:lnTo>
                <a:lnTo>
                  <a:pt x="204050" y="39522"/>
                </a:lnTo>
                <a:lnTo>
                  <a:pt x="204203" y="38061"/>
                </a:lnTo>
                <a:lnTo>
                  <a:pt x="204330" y="36753"/>
                </a:lnTo>
                <a:lnTo>
                  <a:pt x="204482" y="35420"/>
                </a:lnTo>
                <a:lnTo>
                  <a:pt x="204482" y="33985"/>
                </a:lnTo>
                <a:lnTo>
                  <a:pt x="204622" y="32664"/>
                </a:lnTo>
                <a:lnTo>
                  <a:pt x="204622" y="31343"/>
                </a:lnTo>
                <a:lnTo>
                  <a:pt x="204762" y="29908"/>
                </a:lnTo>
                <a:lnTo>
                  <a:pt x="204762" y="28575"/>
                </a:lnTo>
                <a:lnTo>
                  <a:pt x="204901" y="27266"/>
                </a:lnTo>
                <a:lnTo>
                  <a:pt x="204901" y="25819"/>
                </a:lnTo>
                <a:lnTo>
                  <a:pt x="205041" y="24498"/>
                </a:lnTo>
                <a:lnTo>
                  <a:pt x="205041" y="23177"/>
                </a:lnTo>
                <a:lnTo>
                  <a:pt x="205181" y="21729"/>
                </a:lnTo>
                <a:lnTo>
                  <a:pt x="205181" y="20421"/>
                </a:lnTo>
                <a:lnTo>
                  <a:pt x="205181" y="19088"/>
                </a:lnTo>
                <a:lnTo>
                  <a:pt x="205181" y="17780"/>
                </a:lnTo>
                <a:lnTo>
                  <a:pt x="205320" y="16332"/>
                </a:lnTo>
                <a:lnTo>
                  <a:pt x="205320" y="15011"/>
                </a:lnTo>
                <a:lnTo>
                  <a:pt x="205320" y="13690"/>
                </a:lnTo>
                <a:lnTo>
                  <a:pt x="205320" y="12242"/>
                </a:lnTo>
                <a:lnTo>
                  <a:pt x="205460" y="10934"/>
                </a:lnTo>
                <a:lnTo>
                  <a:pt x="205460" y="9601"/>
                </a:lnTo>
                <a:lnTo>
                  <a:pt x="205460" y="8166"/>
                </a:lnTo>
                <a:lnTo>
                  <a:pt x="205460" y="6845"/>
                </a:lnTo>
                <a:lnTo>
                  <a:pt x="205460" y="5524"/>
                </a:lnTo>
                <a:lnTo>
                  <a:pt x="205600" y="4076"/>
                </a:lnTo>
                <a:lnTo>
                  <a:pt x="205600" y="2755"/>
                </a:lnTo>
                <a:lnTo>
                  <a:pt x="205600" y="1435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435"/>
                </a:lnTo>
                <a:lnTo>
                  <a:pt x="205879" y="2755"/>
                </a:lnTo>
                <a:lnTo>
                  <a:pt x="206019" y="4076"/>
                </a:lnTo>
                <a:lnTo>
                  <a:pt x="206019" y="10934"/>
                </a:lnTo>
                <a:lnTo>
                  <a:pt x="206159" y="12242"/>
                </a:lnTo>
                <a:lnTo>
                  <a:pt x="206159" y="13690"/>
                </a:lnTo>
                <a:lnTo>
                  <a:pt x="206159" y="15011"/>
                </a:lnTo>
                <a:lnTo>
                  <a:pt x="206159" y="16332"/>
                </a:lnTo>
                <a:lnTo>
                  <a:pt x="206298" y="17780"/>
                </a:lnTo>
                <a:lnTo>
                  <a:pt x="206298" y="19088"/>
                </a:lnTo>
                <a:lnTo>
                  <a:pt x="206298" y="20421"/>
                </a:lnTo>
                <a:lnTo>
                  <a:pt x="206438" y="21729"/>
                </a:lnTo>
                <a:lnTo>
                  <a:pt x="206438" y="23177"/>
                </a:lnTo>
                <a:lnTo>
                  <a:pt x="206438" y="24498"/>
                </a:lnTo>
                <a:lnTo>
                  <a:pt x="206578" y="25819"/>
                </a:lnTo>
                <a:lnTo>
                  <a:pt x="206578" y="27266"/>
                </a:lnTo>
                <a:lnTo>
                  <a:pt x="206717" y="28575"/>
                </a:lnTo>
                <a:lnTo>
                  <a:pt x="206717" y="29908"/>
                </a:lnTo>
                <a:lnTo>
                  <a:pt x="206857" y="31343"/>
                </a:lnTo>
                <a:lnTo>
                  <a:pt x="206857" y="32664"/>
                </a:lnTo>
                <a:lnTo>
                  <a:pt x="206997" y="33985"/>
                </a:lnTo>
                <a:lnTo>
                  <a:pt x="207149" y="35420"/>
                </a:lnTo>
                <a:lnTo>
                  <a:pt x="207149" y="36753"/>
                </a:lnTo>
                <a:lnTo>
                  <a:pt x="207276" y="38061"/>
                </a:lnTo>
                <a:lnTo>
                  <a:pt x="207429" y="39522"/>
                </a:lnTo>
                <a:lnTo>
                  <a:pt x="207568" y="40830"/>
                </a:lnTo>
                <a:lnTo>
                  <a:pt x="207568" y="42164"/>
                </a:lnTo>
                <a:lnTo>
                  <a:pt x="207695" y="43599"/>
                </a:lnTo>
                <a:lnTo>
                  <a:pt x="207848" y="44907"/>
                </a:lnTo>
                <a:lnTo>
                  <a:pt x="207975" y="46240"/>
                </a:lnTo>
                <a:lnTo>
                  <a:pt x="208127" y="47675"/>
                </a:lnTo>
                <a:lnTo>
                  <a:pt x="208267" y="49009"/>
                </a:lnTo>
                <a:lnTo>
                  <a:pt x="208407" y="50317"/>
                </a:lnTo>
                <a:lnTo>
                  <a:pt x="208686" y="51752"/>
                </a:lnTo>
                <a:lnTo>
                  <a:pt x="208826" y="53086"/>
                </a:lnTo>
                <a:lnTo>
                  <a:pt x="208965" y="54394"/>
                </a:lnTo>
                <a:lnTo>
                  <a:pt x="209245" y="55854"/>
                </a:lnTo>
                <a:lnTo>
                  <a:pt x="209384" y="57162"/>
                </a:lnTo>
                <a:lnTo>
                  <a:pt x="209524" y="58496"/>
                </a:lnTo>
                <a:lnTo>
                  <a:pt x="209804" y="59931"/>
                </a:lnTo>
                <a:lnTo>
                  <a:pt x="210083" y="61239"/>
                </a:lnTo>
                <a:lnTo>
                  <a:pt x="210223" y="62572"/>
                </a:lnTo>
                <a:lnTo>
                  <a:pt x="210502" y="63881"/>
                </a:lnTo>
                <a:lnTo>
                  <a:pt x="210794" y="65341"/>
                </a:lnTo>
                <a:lnTo>
                  <a:pt x="210921" y="66649"/>
                </a:lnTo>
                <a:lnTo>
                  <a:pt x="211213" y="67983"/>
                </a:lnTo>
                <a:lnTo>
                  <a:pt x="211493" y="69418"/>
                </a:lnTo>
                <a:lnTo>
                  <a:pt x="211772" y="70739"/>
                </a:lnTo>
                <a:lnTo>
                  <a:pt x="212051" y="72059"/>
                </a:lnTo>
                <a:lnTo>
                  <a:pt x="212471" y="73494"/>
                </a:lnTo>
                <a:lnTo>
                  <a:pt x="212750" y="74828"/>
                </a:lnTo>
                <a:lnTo>
                  <a:pt x="213029" y="76136"/>
                </a:lnTo>
                <a:lnTo>
                  <a:pt x="213309" y="77584"/>
                </a:lnTo>
                <a:lnTo>
                  <a:pt x="213741" y="78905"/>
                </a:lnTo>
                <a:lnTo>
                  <a:pt x="214020" y="80225"/>
                </a:lnTo>
                <a:lnTo>
                  <a:pt x="214299" y="81673"/>
                </a:lnTo>
                <a:lnTo>
                  <a:pt x="214718" y="82981"/>
                </a:lnTo>
                <a:lnTo>
                  <a:pt x="214998" y="84315"/>
                </a:lnTo>
                <a:lnTo>
                  <a:pt x="215417" y="85750"/>
                </a:lnTo>
                <a:lnTo>
                  <a:pt x="215836" y="87071"/>
                </a:lnTo>
                <a:lnTo>
                  <a:pt x="216115" y="88392"/>
                </a:lnTo>
                <a:lnTo>
                  <a:pt x="216535" y="89827"/>
                </a:lnTo>
                <a:lnTo>
                  <a:pt x="216966" y="91160"/>
                </a:lnTo>
                <a:lnTo>
                  <a:pt x="217385" y="92468"/>
                </a:lnTo>
                <a:lnTo>
                  <a:pt x="217665" y="93916"/>
                </a:lnTo>
                <a:lnTo>
                  <a:pt x="218084" y="95237"/>
                </a:lnTo>
                <a:lnTo>
                  <a:pt x="218503" y="96558"/>
                </a:lnTo>
                <a:lnTo>
                  <a:pt x="218922" y="98005"/>
                </a:lnTo>
                <a:lnTo>
                  <a:pt x="219341" y="99314"/>
                </a:lnTo>
                <a:lnTo>
                  <a:pt x="219760" y="100647"/>
                </a:lnTo>
                <a:lnTo>
                  <a:pt x="220179" y="101955"/>
                </a:lnTo>
                <a:lnTo>
                  <a:pt x="220459" y="103403"/>
                </a:lnTo>
                <a:lnTo>
                  <a:pt x="220891" y="104724"/>
                </a:lnTo>
                <a:lnTo>
                  <a:pt x="221310" y="106045"/>
                </a:lnTo>
                <a:lnTo>
                  <a:pt x="221729" y="107492"/>
                </a:lnTo>
                <a:lnTo>
                  <a:pt x="222148" y="108813"/>
                </a:lnTo>
                <a:lnTo>
                  <a:pt x="222567" y="110134"/>
                </a:lnTo>
                <a:lnTo>
                  <a:pt x="222986" y="111569"/>
                </a:lnTo>
                <a:lnTo>
                  <a:pt x="223278" y="112890"/>
                </a:lnTo>
                <a:lnTo>
                  <a:pt x="223685" y="114211"/>
                </a:lnTo>
                <a:lnTo>
                  <a:pt x="224104" y="115658"/>
                </a:lnTo>
                <a:lnTo>
                  <a:pt x="224383" y="116979"/>
                </a:lnTo>
                <a:lnTo>
                  <a:pt x="224815" y="118300"/>
                </a:lnTo>
                <a:lnTo>
                  <a:pt x="225234" y="119735"/>
                </a:lnTo>
                <a:lnTo>
                  <a:pt x="225513" y="121056"/>
                </a:lnTo>
                <a:lnTo>
                  <a:pt x="225933" y="122377"/>
                </a:lnTo>
                <a:lnTo>
                  <a:pt x="226225" y="123812"/>
                </a:lnTo>
                <a:lnTo>
                  <a:pt x="226491" y="125145"/>
                </a:lnTo>
                <a:lnTo>
                  <a:pt x="226771" y="126466"/>
                </a:lnTo>
                <a:lnTo>
                  <a:pt x="227203" y="127901"/>
                </a:lnTo>
                <a:lnTo>
                  <a:pt x="227482" y="129222"/>
                </a:lnTo>
                <a:lnTo>
                  <a:pt x="227761" y="130543"/>
                </a:lnTo>
                <a:lnTo>
                  <a:pt x="228041" y="131991"/>
                </a:lnTo>
                <a:lnTo>
                  <a:pt x="228180" y="133311"/>
                </a:lnTo>
                <a:lnTo>
                  <a:pt x="228460" y="134632"/>
                </a:lnTo>
                <a:lnTo>
                  <a:pt x="228739" y="136067"/>
                </a:lnTo>
                <a:lnTo>
                  <a:pt x="228879" y="137401"/>
                </a:lnTo>
                <a:lnTo>
                  <a:pt x="229158" y="138709"/>
                </a:lnTo>
                <a:lnTo>
                  <a:pt x="229298" y="140144"/>
                </a:lnTo>
                <a:lnTo>
                  <a:pt x="229438" y="141478"/>
                </a:lnTo>
                <a:lnTo>
                  <a:pt x="229577" y="142786"/>
                </a:lnTo>
                <a:lnTo>
                  <a:pt x="229717" y="144119"/>
                </a:lnTo>
                <a:lnTo>
                  <a:pt x="229870" y="145554"/>
                </a:lnTo>
                <a:lnTo>
                  <a:pt x="229997" y="146888"/>
                </a:lnTo>
                <a:lnTo>
                  <a:pt x="229997" y="148196"/>
                </a:lnTo>
                <a:lnTo>
                  <a:pt x="230149" y="149631"/>
                </a:lnTo>
                <a:lnTo>
                  <a:pt x="230149" y="150964"/>
                </a:lnTo>
                <a:lnTo>
                  <a:pt x="230276" y="152285"/>
                </a:lnTo>
                <a:lnTo>
                  <a:pt x="230276" y="153733"/>
                </a:lnTo>
                <a:lnTo>
                  <a:pt x="230276" y="155041"/>
                </a:lnTo>
                <a:lnTo>
                  <a:pt x="230276" y="156375"/>
                </a:lnTo>
                <a:lnTo>
                  <a:pt x="230276" y="157810"/>
                </a:lnTo>
                <a:lnTo>
                  <a:pt x="230276" y="159118"/>
                </a:lnTo>
                <a:lnTo>
                  <a:pt x="230149" y="160451"/>
                </a:lnTo>
                <a:lnTo>
                  <a:pt x="230149" y="161886"/>
                </a:lnTo>
                <a:lnTo>
                  <a:pt x="229997" y="163220"/>
                </a:lnTo>
                <a:lnTo>
                  <a:pt x="229997" y="164528"/>
                </a:lnTo>
                <a:lnTo>
                  <a:pt x="229870" y="165976"/>
                </a:lnTo>
                <a:lnTo>
                  <a:pt x="229717" y="167297"/>
                </a:lnTo>
                <a:lnTo>
                  <a:pt x="229577" y="168630"/>
                </a:lnTo>
                <a:lnTo>
                  <a:pt x="229438" y="170065"/>
                </a:lnTo>
                <a:lnTo>
                  <a:pt x="229298" y="171373"/>
                </a:lnTo>
                <a:lnTo>
                  <a:pt x="229158" y="172707"/>
                </a:lnTo>
                <a:lnTo>
                  <a:pt x="229019" y="174142"/>
                </a:lnTo>
                <a:lnTo>
                  <a:pt x="228879" y="175463"/>
                </a:lnTo>
                <a:lnTo>
                  <a:pt x="228739" y="176784"/>
                </a:lnTo>
                <a:lnTo>
                  <a:pt x="228460" y="178219"/>
                </a:lnTo>
                <a:lnTo>
                  <a:pt x="228320" y="179552"/>
                </a:lnTo>
                <a:lnTo>
                  <a:pt x="228180" y="180860"/>
                </a:lnTo>
                <a:lnTo>
                  <a:pt x="227901" y="182194"/>
                </a:lnTo>
                <a:lnTo>
                  <a:pt x="227761" y="183629"/>
                </a:lnTo>
                <a:lnTo>
                  <a:pt x="227622" y="184950"/>
                </a:lnTo>
                <a:lnTo>
                  <a:pt x="227330" y="186270"/>
                </a:lnTo>
                <a:lnTo>
                  <a:pt x="227203" y="187706"/>
                </a:lnTo>
                <a:lnTo>
                  <a:pt x="227050" y="189039"/>
                </a:lnTo>
                <a:lnTo>
                  <a:pt x="226771" y="190347"/>
                </a:lnTo>
                <a:lnTo>
                  <a:pt x="226631" y="191795"/>
                </a:lnTo>
                <a:lnTo>
                  <a:pt x="226491" y="193116"/>
                </a:lnTo>
                <a:lnTo>
                  <a:pt x="226352" y="194437"/>
                </a:lnTo>
                <a:lnTo>
                  <a:pt x="226225" y="195884"/>
                </a:lnTo>
                <a:lnTo>
                  <a:pt x="226072" y="197205"/>
                </a:lnTo>
                <a:lnTo>
                  <a:pt x="225933" y="198526"/>
                </a:lnTo>
                <a:lnTo>
                  <a:pt x="225793" y="199961"/>
                </a:lnTo>
                <a:lnTo>
                  <a:pt x="225653" y="201282"/>
                </a:lnTo>
                <a:lnTo>
                  <a:pt x="225653" y="202603"/>
                </a:lnTo>
                <a:lnTo>
                  <a:pt x="225513" y="204050"/>
                </a:lnTo>
                <a:lnTo>
                  <a:pt x="225513" y="205371"/>
                </a:lnTo>
                <a:lnTo>
                  <a:pt x="225513" y="206692"/>
                </a:lnTo>
                <a:lnTo>
                  <a:pt x="225513" y="208127"/>
                </a:lnTo>
                <a:lnTo>
                  <a:pt x="225513" y="209448"/>
                </a:lnTo>
                <a:lnTo>
                  <a:pt x="225513" y="210769"/>
                </a:lnTo>
                <a:lnTo>
                  <a:pt x="225653" y="212217"/>
                </a:lnTo>
                <a:lnTo>
                  <a:pt x="225793" y="213537"/>
                </a:lnTo>
                <a:lnTo>
                  <a:pt x="225933" y="214858"/>
                </a:lnTo>
                <a:lnTo>
                  <a:pt x="226072" y="216293"/>
                </a:lnTo>
                <a:lnTo>
                  <a:pt x="226225" y="217614"/>
                </a:lnTo>
                <a:lnTo>
                  <a:pt x="226491" y="218935"/>
                </a:lnTo>
                <a:lnTo>
                  <a:pt x="226771" y="220383"/>
                </a:lnTo>
                <a:lnTo>
                  <a:pt x="227050" y="221703"/>
                </a:lnTo>
                <a:lnTo>
                  <a:pt x="227330" y="223024"/>
                </a:lnTo>
                <a:lnTo>
                  <a:pt x="227761" y="224345"/>
                </a:lnTo>
                <a:lnTo>
                  <a:pt x="228041" y="225780"/>
                </a:lnTo>
                <a:lnTo>
                  <a:pt x="228600" y="227101"/>
                </a:lnTo>
                <a:lnTo>
                  <a:pt x="229019" y="228434"/>
                </a:lnTo>
                <a:lnTo>
                  <a:pt x="229577" y="229870"/>
                </a:lnTo>
                <a:lnTo>
                  <a:pt x="230149" y="231190"/>
                </a:lnTo>
                <a:lnTo>
                  <a:pt x="230708" y="232511"/>
                </a:lnTo>
                <a:lnTo>
                  <a:pt x="231406" y="233946"/>
                </a:lnTo>
                <a:lnTo>
                  <a:pt x="232105" y="235280"/>
                </a:lnTo>
                <a:lnTo>
                  <a:pt x="232816" y="236588"/>
                </a:lnTo>
                <a:lnTo>
                  <a:pt x="233514" y="238036"/>
                </a:lnTo>
                <a:lnTo>
                  <a:pt x="234353" y="239356"/>
                </a:lnTo>
                <a:lnTo>
                  <a:pt x="235331" y="240677"/>
                </a:lnTo>
                <a:lnTo>
                  <a:pt x="236169" y="242125"/>
                </a:lnTo>
                <a:lnTo>
                  <a:pt x="237159" y="243433"/>
                </a:lnTo>
                <a:lnTo>
                  <a:pt x="238137" y="244767"/>
                </a:lnTo>
                <a:lnTo>
                  <a:pt x="239255" y="246202"/>
                </a:lnTo>
                <a:lnTo>
                  <a:pt x="240245" y="247523"/>
                </a:lnTo>
                <a:lnTo>
                  <a:pt x="241503" y="248843"/>
                </a:lnTo>
                <a:lnTo>
                  <a:pt x="242633" y="250278"/>
                </a:lnTo>
                <a:lnTo>
                  <a:pt x="243890" y="251612"/>
                </a:lnTo>
                <a:lnTo>
                  <a:pt x="245148" y="252920"/>
                </a:lnTo>
                <a:lnTo>
                  <a:pt x="246405" y="254368"/>
                </a:lnTo>
                <a:lnTo>
                  <a:pt x="247815" y="255689"/>
                </a:lnTo>
                <a:lnTo>
                  <a:pt x="249224" y="257009"/>
                </a:lnTo>
                <a:lnTo>
                  <a:pt x="250621" y="258457"/>
                </a:lnTo>
                <a:lnTo>
                  <a:pt x="252158" y="259765"/>
                </a:lnTo>
                <a:lnTo>
                  <a:pt x="253707" y="261099"/>
                </a:lnTo>
                <a:lnTo>
                  <a:pt x="255244" y="262534"/>
                </a:lnTo>
                <a:lnTo>
                  <a:pt x="256794" y="263867"/>
                </a:lnTo>
                <a:lnTo>
                  <a:pt x="258470" y="265176"/>
                </a:lnTo>
                <a:lnTo>
                  <a:pt x="260019" y="266509"/>
                </a:lnTo>
                <a:lnTo>
                  <a:pt x="261835" y="267944"/>
                </a:lnTo>
                <a:lnTo>
                  <a:pt x="263525" y="269252"/>
                </a:lnTo>
                <a:lnTo>
                  <a:pt x="265201" y="270586"/>
                </a:lnTo>
                <a:lnTo>
                  <a:pt x="267030" y="272021"/>
                </a:lnTo>
                <a:lnTo>
                  <a:pt x="268846" y="273354"/>
                </a:lnTo>
                <a:lnTo>
                  <a:pt x="270675" y="274662"/>
                </a:lnTo>
                <a:lnTo>
                  <a:pt x="272503" y="276098"/>
                </a:lnTo>
                <a:lnTo>
                  <a:pt x="274459" y="277431"/>
                </a:lnTo>
                <a:lnTo>
                  <a:pt x="276288" y="278739"/>
                </a:lnTo>
                <a:lnTo>
                  <a:pt x="278244" y="280200"/>
                </a:lnTo>
                <a:lnTo>
                  <a:pt x="280212" y="281508"/>
                </a:lnTo>
                <a:lnTo>
                  <a:pt x="282181" y="282841"/>
                </a:lnTo>
                <a:lnTo>
                  <a:pt x="284137" y="284276"/>
                </a:lnTo>
                <a:lnTo>
                  <a:pt x="286105" y="285584"/>
                </a:lnTo>
                <a:lnTo>
                  <a:pt x="288061" y="286918"/>
                </a:lnTo>
                <a:lnTo>
                  <a:pt x="290029" y="288353"/>
                </a:lnTo>
                <a:lnTo>
                  <a:pt x="292125" y="289687"/>
                </a:lnTo>
                <a:lnTo>
                  <a:pt x="294093" y="290995"/>
                </a:lnTo>
                <a:lnTo>
                  <a:pt x="296062" y="292442"/>
                </a:lnTo>
                <a:lnTo>
                  <a:pt x="298170" y="293763"/>
                </a:lnTo>
                <a:lnTo>
                  <a:pt x="300126" y="295084"/>
                </a:lnTo>
                <a:lnTo>
                  <a:pt x="302094" y="296532"/>
                </a:lnTo>
                <a:lnTo>
                  <a:pt x="304190" y="297840"/>
                </a:lnTo>
                <a:lnTo>
                  <a:pt x="306158" y="299173"/>
                </a:lnTo>
                <a:lnTo>
                  <a:pt x="308127" y="300609"/>
                </a:lnTo>
                <a:lnTo>
                  <a:pt x="310083" y="301929"/>
                </a:lnTo>
                <a:lnTo>
                  <a:pt x="312191" y="303250"/>
                </a:lnTo>
                <a:lnTo>
                  <a:pt x="314147" y="304571"/>
                </a:lnTo>
                <a:lnTo>
                  <a:pt x="316115" y="306019"/>
                </a:lnTo>
                <a:lnTo>
                  <a:pt x="317944" y="307327"/>
                </a:lnTo>
                <a:lnTo>
                  <a:pt x="319900" y="308660"/>
                </a:lnTo>
                <a:lnTo>
                  <a:pt x="321868" y="310095"/>
                </a:lnTo>
                <a:lnTo>
                  <a:pt x="323837" y="311416"/>
                </a:lnTo>
                <a:lnTo>
                  <a:pt x="325653" y="312737"/>
                </a:lnTo>
                <a:lnTo>
                  <a:pt x="327609" y="314172"/>
                </a:lnTo>
                <a:lnTo>
                  <a:pt x="329438" y="315506"/>
                </a:lnTo>
                <a:lnTo>
                  <a:pt x="331266" y="316814"/>
                </a:lnTo>
                <a:lnTo>
                  <a:pt x="333082" y="318262"/>
                </a:lnTo>
                <a:lnTo>
                  <a:pt x="334911" y="319582"/>
                </a:lnTo>
                <a:lnTo>
                  <a:pt x="336727" y="320903"/>
                </a:lnTo>
                <a:lnTo>
                  <a:pt x="338416" y="322351"/>
                </a:lnTo>
                <a:lnTo>
                  <a:pt x="340245" y="323672"/>
                </a:lnTo>
                <a:lnTo>
                  <a:pt x="341922" y="324993"/>
                </a:lnTo>
                <a:lnTo>
                  <a:pt x="343738" y="326428"/>
                </a:lnTo>
                <a:lnTo>
                  <a:pt x="345427" y="327748"/>
                </a:lnTo>
                <a:lnTo>
                  <a:pt x="347116" y="329069"/>
                </a:lnTo>
                <a:lnTo>
                  <a:pt x="348792" y="330517"/>
                </a:lnTo>
                <a:lnTo>
                  <a:pt x="350481" y="331838"/>
                </a:lnTo>
                <a:lnTo>
                  <a:pt x="352158" y="333159"/>
                </a:lnTo>
                <a:lnTo>
                  <a:pt x="353707" y="334594"/>
                </a:lnTo>
                <a:lnTo>
                  <a:pt x="355384" y="335915"/>
                </a:lnTo>
                <a:lnTo>
                  <a:pt x="356933" y="337235"/>
                </a:lnTo>
                <a:lnTo>
                  <a:pt x="358609" y="338683"/>
                </a:lnTo>
                <a:lnTo>
                  <a:pt x="360146" y="340004"/>
                </a:lnTo>
                <a:lnTo>
                  <a:pt x="361696" y="341325"/>
                </a:lnTo>
                <a:lnTo>
                  <a:pt x="363245" y="342760"/>
                </a:lnTo>
                <a:lnTo>
                  <a:pt x="364782" y="344081"/>
                </a:lnTo>
                <a:lnTo>
                  <a:pt x="366331" y="345401"/>
                </a:lnTo>
                <a:lnTo>
                  <a:pt x="367868" y="346722"/>
                </a:lnTo>
                <a:lnTo>
                  <a:pt x="369404" y="348170"/>
                </a:lnTo>
                <a:lnTo>
                  <a:pt x="370814" y="349491"/>
                </a:lnTo>
                <a:lnTo>
                  <a:pt x="372351" y="350812"/>
                </a:lnTo>
                <a:lnTo>
                  <a:pt x="373761" y="352259"/>
                </a:lnTo>
                <a:lnTo>
                  <a:pt x="375297" y="353568"/>
                </a:lnTo>
                <a:lnTo>
                  <a:pt x="376707" y="354901"/>
                </a:lnTo>
                <a:lnTo>
                  <a:pt x="378104" y="356336"/>
                </a:lnTo>
                <a:lnTo>
                  <a:pt x="379514" y="357657"/>
                </a:lnTo>
                <a:lnTo>
                  <a:pt x="380911" y="358978"/>
                </a:lnTo>
                <a:lnTo>
                  <a:pt x="382320" y="360413"/>
                </a:lnTo>
                <a:lnTo>
                  <a:pt x="383717" y="361746"/>
                </a:lnTo>
                <a:lnTo>
                  <a:pt x="385114" y="363054"/>
                </a:lnTo>
                <a:lnTo>
                  <a:pt x="386384" y="364502"/>
                </a:lnTo>
                <a:lnTo>
                  <a:pt x="387781" y="365823"/>
                </a:lnTo>
                <a:lnTo>
                  <a:pt x="389051" y="367144"/>
                </a:lnTo>
                <a:lnTo>
                  <a:pt x="390309" y="368592"/>
                </a:lnTo>
                <a:lnTo>
                  <a:pt x="391579" y="369900"/>
                </a:lnTo>
                <a:lnTo>
                  <a:pt x="392836" y="371233"/>
                </a:lnTo>
                <a:lnTo>
                  <a:pt x="394093" y="372668"/>
                </a:lnTo>
                <a:lnTo>
                  <a:pt x="395351" y="373989"/>
                </a:lnTo>
                <a:lnTo>
                  <a:pt x="396481" y="375310"/>
                </a:lnTo>
                <a:lnTo>
                  <a:pt x="397598" y="376745"/>
                </a:lnTo>
                <a:lnTo>
                  <a:pt x="398729" y="378079"/>
                </a:lnTo>
                <a:lnTo>
                  <a:pt x="399846" y="379387"/>
                </a:lnTo>
                <a:lnTo>
                  <a:pt x="400824" y="380834"/>
                </a:lnTo>
                <a:lnTo>
                  <a:pt x="401815" y="382155"/>
                </a:lnTo>
                <a:lnTo>
                  <a:pt x="402793" y="383476"/>
                </a:lnTo>
                <a:lnTo>
                  <a:pt x="403771" y="384797"/>
                </a:lnTo>
                <a:lnTo>
                  <a:pt x="404609" y="386232"/>
                </a:lnTo>
                <a:lnTo>
                  <a:pt x="405460" y="387565"/>
                </a:lnTo>
                <a:lnTo>
                  <a:pt x="406298" y="388874"/>
                </a:lnTo>
                <a:lnTo>
                  <a:pt x="406996" y="390334"/>
                </a:lnTo>
                <a:lnTo>
                  <a:pt x="407708" y="391642"/>
                </a:lnTo>
                <a:lnTo>
                  <a:pt x="408406" y="392976"/>
                </a:lnTo>
                <a:lnTo>
                  <a:pt x="408965" y="394411"/>
                </a:lnTo>
                <a:lnTo>
                  <a:pt x="409524" y="395719"/>
                </a:lnTo>
                <a:lnTo>
                  <a:pt x="409943" y="397052"/>
                </a:lnTo>
                <a:lnTo>
                  <a:pt x="410362" y="398487"/>
                </a:lnTo>
                <a:lnTo>
                  <a:pt x="410781" y="399821"/>
                </a:lnTo>
                <a:lnTo>
                  <a:pt x="411060" y="401129"/>
                </a:lnTo>
                <a:lnTo>
                  <a:pt x="411200" y="402564"/>
                </a:lnTo>
                <a:lnTo>
                  <a:pt x="411353" y="403898"/>
                </a:lnTo>
                <a:lnTo>
                  <a:pt x="411480" y="405206"/>
                </a:lnTo>
                <a:lnTo>
                  <a:pt x="411480" y="406654"/>
                </a:lnTo>
                <a:lnTo>
                  <a:pt x="411353" y="407974"/>
                </a:lnTo>
                <a:lnTo>
                  <a:pt x="411200" y="409308"/>
                </a:lnTo>
                <a:lnTo>
                  <a:pt x="411060" y="410743"/>
                </a:lnTo>
                <a:lnTo>
                  <a:pt x="410781" y="412051"/>
                </a:lnTo>
                <a:lnTo>
                  <a:pt x="410362" y="413385"/>
                </a:lnTo>
                <a:lnTo>
                  <a:pt x="409943" y="414820"/>
                </a:lnTo>
                <a:lnTo>
                  <a:pt x="406717" y="421551"/>
                </a:lnTo>
                <a:lnTo>
                  <a:pt x="405879" y="422986"/>
                </a:lnTo>
                <a:lnTo>
                  <a:pt x="404888" y="424307"/>
                </a:lnTo>
                <a:lnTo>
                  <a:pt x="403910" y="425640"/>
                </a:lnTo>
                <a:lnTo>
                  <a:pt x="402932" y="426948"/>
                </a:lnTo>
                <a:lnTo>
                  <a:pt x="401815" y="428396"/>
                </a:lnTo>
                <a:lnTo>
                  <a:pt x="400545" y="429717"/>
                </a:lnTo>
                <a:lnTo>
                  <a:pt x="399288" y="431038"/>
                </a:lnTo>
                <a:lnTo>
                  <a:pt x="398018" y="432473"/>
                </a:lnTo>
                <a:lnTo>
                  <a:pt x="396621" y="433793"/>
                </a:lnTo>
                <a:lnTo>
                  <a:pt x="395224" y="435127"/>
                </a:lnTo>
                <a:lnTo>
                  <a:pt x="393814" y="436562"/>
                </a:lnTo>
                <a:lnTo>
                  <a:pt x="392277" y="437883"/>
                </a:lnTo>
                <a:lnTo>
                  <a:pt x="390728" y="439204"/>
                </a:lnTo>
                <a:lnTo>
                  <a:pt x="389191" y="440639"/>
                </a:lnTo>
                <a:lnTo>
                  <a:pt x="387642" y="441960"/>
                </a:lnTo>
                <a:lnTo>
                  <a:pt x="385965" y="443280"/>
                </a:lnTo>
                <a:lnTo>
                  <a:pt x="384276" y="444728"/>
                </a:lnTo>
                <a:lnTo>
                  <a:pt x="382587" y="446049"/>
                </a:lnTo>
                <a:lnTo>
                  <a:pt x="380911" y="447370"/>
                </a:lnTo>
                <a:lnTo>
                  <a:pt x="379095" y="448805"/>
                </a:lnTo>
                <a:lnTo>
                  <a:pt x="377405" y="450138"/>
                </a:lnTo>
                <a:lnTo>
                  <a:pt x="375577" y="451446"/>
                </a:lnTo>
                <a:lnTo>
                  <a:pt x="373900" y="452894"/>
                </a:lnTo>
                <a:lnTo>
                  <a:pt x="372071" y="454215"/>
                </a:lnTo>
                <a:lnTo>
                  <a:pt x="370395" y="455536"/>
                </a:lnTo>
                <a:lnTo>
                  <a:pt x="368566" y="456984"/>
                </a:lnTo>
                <a:lnTo>
                  <a:pt x="366890" y="458292"/>
                </a:lnTo>
                <a:lnTo>
                  <a:pt x="365061" y="459625"/>
                </a:lnTo>
                <a:lnTo>
                  <a:pt x="363385" y="461060"/>
                </a:lnTo>
                <a:lnTo>
                  <a:pt x="361696" y="462381"/>
                </a:lnTo>
                <a:lnTo>
                  <a:pt x="360019" y="463702"/>
                </a:lnTo>
                <a:lnTo>
                  <a:pt x="358330" y="465023"/>
                </a:lnTo>
                <a:lnTo>
                  <a:pt x="356793" y="466471"/>
                </a:lnTo>
                <a:lnTo>
                  <a:pt x="355104" y="467779"/>
                </a:lnTo>
                <a:lnTo>
                  <a:pt x="353555" y="469112"/>
                </a:lnTo>
                <a:lnTo>
                  <a:pt x="352158" y="470547"/>
                </a:lnTo>
                <a:lnTo>
                  <a:pt x="350621" y="471868"/>
                </a:lnTo>
                <a:lnTo>
                  <a:pt x="349211" y="473189"/>
                </a:lnTo>
                <a:lnTo>
                  <a:pt x="347814" y="474624"/>
                </a:lnTo>
                <a:lnTo>
                  <a:pt x="346405" y="475957"/>
                </a:lnTo>
                <a:lnTo>
                  <a:pt x="345147" y="477266"/>
                </a:lnTo>
                <a:lnTo>
                  <a:pt x="343890" y="478726"/>
                </a:lnTo>
                <a:lnTo>
                  <a:pt x="342620" y="480034"/>
                </a:lnTo>
                <a:lnTo>
                  <a:pt x="341503" y="481368"/>
                </a:lnTo>
                <a:lnTo>
                  <a:pt x="340385" y="482803"/>
                </a:lnTo>
                <a:lnTo>
                  <a:pt x="339255" y="484111"/>
                </a:lnTo>
                <a:lnTo>
                  <a:pt x="338277" y="485444"/>
                </a:lnTo>
                <a:lnTo>
                  <a:pt x="337299" y="486879"/>
                </a:lnTo>
                <a:lnTo>
                  <a:pt x="336448" y="488213"/>
                </a:lnTo>
                <a:lnTo>
                  <a:pt x="335470" y="489521"/>
                </a:lnTo>
                <a:lnTo>
                  <a:pt x="334632" y="490956"/>
                </a:lnTo>
                <a:lnTo>
                  <a:pt x="333921" y="492290"/>
                </a:lnTo>
                <a:lnTo>
                  <a:pt x="333222" y="493598"/>
                </a:lnTo>
                <a:lnTo>
                  <a:pt x="332524" y="495058"/>
                </a:lnTo>
                <a:lnTo>
                  <a:pt x="331825" y="496366"/>
                </a:lnTo>
                <a:lnTo>
                  <a:pt x="331266" y="497700"/>
                </a:lnTo>
                <a:lnTo>
                  <a:pt x="330708" y="499135"/>
                </a:lnTo>
                <a:lnTo>
                  <a:pt x="330149" y="500443"/>
                </a:lnTo>
                <a:lnTo>
                  <a:pt x="329577" y="501777"/>
                </a:lnTo>
                <a:lnTo>
                  <a:pt x="329158" y="503212"/>
                </a:lnTo>
                <a:lnTo>
                  <a:pt x="328739" y="504545"/>
                </a:lnTo>
                <a:lnTo>
                  <a:pt x="328320" y="505853"/>
                </a:lnTo>
                <a:lnTo>
                  <a:pt x="327901" y="507187"/>
                </a:lnTo>
                <a:lnTo>
                  <a:pt x="327482" y="508622"/>
                </a:lnTo>
                <a:lnTo>
                  <a:pt x="327202" y="509943"/>
                </a:lnTo>
                <a:lnTo>
                  <a:pt x="326771" y="511263"/>
                </a:lnTo>
                <a:lnTo>
                  <a:pt x="326491" y="512699"/>
                </a:lnTo>
                <a:lnTo>
                  <a:pt x="326212" y="514032"/>
                </a:lnTo>
                <a:lnTo>
                  <a:pt x="325793" y="515340"/>
                </a:lnTo>
                <a:lnTo>
                  <a:pt x="325513" y="516788"/>
                </a:lnTo>
                <a:lnTo>
                  <a:pt x="325234" y="518109"/>
                </a:lnTo>
                <a:lnTo>
                  <a:pt x="324954" y="519430"/>
                </a:lnTo>
                <a:lnTo>
                  <a:pt x="324662" y="520877"/>
                </a:lnTo>
                <a:lnTo>
                  <a:pt x="324256" y="522185"/>
                </a:lnTo>
                <a:lnTo>
                  <a:pt x="323964" y="523519"/>
                </a:lnTo>
                <a:lnTo>
                  <a:pt x="323557" y="524954"/>
                </a:lnTo>
                <a:lnTo>
                  <a:pt x="323265" y="526275"/>
                </a:lnTo>
                <a:lnTo>
                  <a:pt x="322846" y="527596"/>
                </a:lnTo>
                <a:lnTo>
                  <a:pt x="322427" y="529031"/>
                </a:lnTo>
                <a:lnTo>
                  <a:pt x="322008" y="530364"/>
                </a:lnTo>
                <a:lnTo>
                  <a:pt x="321589" y="531672"/>
                </a:lnTo>
                <a:lnTo>
                  <a:pt x="321017" y="533120"/>
                </a:lnTo>
                <a:lnTo>
                  <a:pt x="320611" y="534441"/>
                </a:lnTo>
                <a:lnTo>
                  <a:pt x="319900" y="535762"/>
                </a:lnTo>
                <a:lnTo>
                  <a:pt x="319341" y="537210"/>
                </a:lnTo>
                <a:lnTo>
                  <a:pt x="318782" y="538518"/>
                </a:lnTo>
                <a:lnTo>
                  <a:pt x="318071" y="539851"/>
                </a:lnTo>
                <a:lnTo>
                  <a:pt x="317373" y="541286"/>
                </a:lnTo>
                <a:lnTo>
                  <a:pt x="316674" y="542607"/>
                </a:lnTo>
                <a:lnTo>
                  <a:pt x="315836" y="543928"/>
                </a:lnTo>
                <a:lnTo>
                  <a:pt x="314998" y="545249"/>
                </a:lnTo>
                <a:lnTo>
                  <a:pt x="314020" y="546696"/>
                </a:lnTo>
                <a:lnTo>
                  <a:pt x="313169" y="548017"/>
                </a:lnTo>
                <a:lnTo>
                  <a:pt x="312191" y="549338"/>
                </a:lnTo>
                <a:lnTo>
                  <a:pt x="311200" y="550773"/>
                </a:lnTo>
                <a:lnTo>
                  <a:pt x="310083" y="552094"/>
                </a:lnTo>
                <a:lnTo>
                  <a:pt x="308965" y="553415"/>
                </a:lnTo>
                <a:lnTo>
                  <a:pt x="307835" y="554863"/>
                </a:lnTo>
                <a:lnTo>
                  <a:pt x="306578" y="556183"/>
                </a:lnTo>
                <a:lnTo>
                  <a:pt x="305320" y="557504"/>
                </a:lnTo>
                <a:lnTo>
                  <a:pt x="304050" y="558939"/>
                </a:lnTo>
                <a:lnTo>
                  <a:pt x="302653" y="560260"/>
                </a:lnTo>
                <a:lnTo>
                  <a:pt x="301383" y="561581"/>
                </a:lnTo>
                <a:lnTo>
                  <a:pt x="299847" y="563029"/>
                </a:lnTo>
                <a:lnTo>
                  <a:pt x="298450" y="564349"/>
                </a:lnTo>
                <a:lnTo>
                  <a:pt x="296900" y="565670"/>
                </a:lnTo>
                <a:lnTo>
                  <a:pt x="295503" y="567105"/>
                </a:lnTo>
                <a:lnTo>
                  <a:pt x="293814" y="568426"/>
                </a:lnTo>
                <a:lnTo>
                  <a:pt x="292277" y="569747"/>
                </a:lnTo>
                <a:lnTo>
                  <a:pt x="290588" y="571195"/>
                </a:lnTo>
                <a:lnTo>
                  <a:pt x="289052" y="572516"/>
                </a:lnTo>
                <a:lnTo>
                  <a:pt x="287362" y="573836"/>
                </a:lnTo>
                <a:lnTo>
                  <a:pt x="285686" y="575271"/>
                </a:lnTo>
                <a:lnTo>
                  <a:pt x="283857" y="576605"/>
                </a:lnTo>
                <a:lnTo>
                  <a:pt x="282181" y="577913"/>
                </a:lnTo>
                <a:lnTo>
                  <a:pt x="280352" y="579361"/>
                </a:lnTo>
                <a:lnTo>
                  <a:pt x="278663" y="580682"/>
                </a:lnTo>
                <a:lnTo>
                  <a:pt x="276847" y="582002"/>
                </a:lnTo>
                <a:lnTo>
                  <a:pt x="275018" y="583450"/>
                </a:lnTo>
                <a:lnTo>
                  <a:pt x="273342" y="584758"/>
                </a:lnTo>
                <a:lnTo>
                  <a:pt x="271513" y="586092"/>
                </a:lnTo>
                <a:lnTo>
                  <a:pt x="269697" y="587400"/>
                </a:lnTo>
                <a:lnTo>
                  <a:pt x="267868" y="588848"/>
                </a:lnTo>
                <a:lnTo>
                  <a:pt x="266052" y="590169"/>
                </a:lnTo>
                <a:lnTo>
                  <a:pt x="264363" y="591489"/>
                </a:lnTo>
                <a:lnTo>
                  <a:pt x="262534" y="592937"/>
                </a:lnTo>
                <a:lnTo>
                  <a:pt x="260718" y="594245"/>
                </a:lnTo>
                <a:lnTo>
                  <a:pt x="259029" y="595579"/>
                </a:lnTo>
                <a:lnTo>
                  <a:pt x="257213" y="597014"/>
                </a:lnTo>
                <a:lnTo>
                  <a:pt x="255524" y="598335"/>
                </a:lnTo>
                <a:lnTo>
                  <a:pt x="253847" y="599655"/>
                </a:lnTo>
                <a:lnTo>
                  <a:pt x="252158" y="601091"/>
                </a:lnTo>
                <a:lnTo>
                  <a:pt x="250482" y="602424"/>
                </a:lnTo>
                <a:lnTo>
                  <a:pt x="248793" y="603732"/>
                </a:lnTo>
                <a:lnTo>
                  <a:pt x="247256" y="605193"/>
                </a:lnTo>
                <a:lnTo>
                  <a:pt x="245706" y="606501"/>
                </a:lnTo>
                <a:lnTo>
                  <a:pt x="244030" y="607834"/>
                </a:lnTo>
                <a:lnTo>
                  <a:pt x="242633" y="609269"/>
                </a:lnTo>
                <a:lnTo>
                  <a:pt x="241084" y="610577"/>
                </a:lnTo>
                <a:lnTo>
                  <a:pt x="239534" y="611911"/>
                </a:lnTo>
                <a:lnTo>
                  <a:pt x="238137" y="613346"/>
                </a:lnTo>
                <a:lnTo>
                  <a:pt x="236740" y="614680"/>
                </a:lnTo>
                <a:lnTo>
                  <a:pt x="235470" y="615988"/>
                </a:lnTo>
                <a:lnTo>
                  <a:pt x="234073" y="617423"/>
                </a:lnTo>
                <a:lnTo>
                  <a:pt x="232816" y="618756"/>
                </a:lnTo>
                <a:lnTo>
                  <a:pt x="231546" y="620064"/>
                </a:lnTo>
                <a:lnTo>
                  <a:pt x="230276" y="621525"/>
                </a:lnTo>
                <a:lnTo>
                  <a:pt x="229158" y="622833"/>
                </a:lnTo>
                <a:lnTo>
                  <a:pt x="228041" y="624166"/>
                </a:lnTo>
                <a:lnTo>
                  <a:pt x="226923" y="625475"/>
                </a:lnTo>
                <a:lnTo>
                  <a:pt x="225793" y="626910"/>
                </a:lnTo>
                <a:lnTo>
                  <a:pt x="224815" y="628243"/>
                </a:lnTo>
                <a:lnTo>
                  <a:pt x="223837" y="629551"/>
                </a:lnTo>
                <a:lnTo>
                  <a:pt x="222846" y="631012"/>
                </a:lnTo>
                <a:lnTo>
                  <a:pt x="222008" y="632320"/>
                </a:lnTo>
                <a:lnTo>
                  <a:pt x="221030" y="633653"/>
                </a:lnTo>
                <a:lnTo>
                  <a:pt x="220179" y="635088"/>
                </a:lnTo>
                <a:lnTo>
                  <a:pt x="219481" y="636409"/>
                </a:lnTo>
                <a:lnTo>
                  <a:pt x="218643" y="637730"/>
                </a:lnTo>
                <a:lnTo>
                  <a:pt x="217944" y="639165"/>
                </a:lnTo>
                <a:lnTo>
                  <a:pt x="217233" y="640499"/>
                </a:lnTo>
                <a:lnTo>
                  <a:pt x="216535" y="641807"/>
                </a:lnTo>
                <a:lnTo>
                  <a:pt x="215836" y="643255"/>
                </a:lnTo>
                <a:lnTo>
                  <a:pt x="215277" y="644575"/>
                </a:lnTo>
                <a:lnTo>
                  <a:pt x="214579" y="645896"/>
                </a:lnTo>
                <a:lnTo>
                  <a:pt x="214020" y="647344"/>
                </a:lnTo>
                <a:lnTo>
                  <a:pt x="213588" y="648652"/>
                </a:lnTo>
                <a:lnTo>
                  <a:pt x="213029" y="649986"/>
                </a:lnTo>
                <a:lnTo>
                  <a:pt x="212610" y="651421"/>
                </a:lnTo>
                <a:lnTo>
                  <a:pt x="212191" y="652741"/>
                </a:lnTo>
                <a:lnTo>
                  <a:pt x="211632" y="654062"/>
                </a:lnTo>
                <a:lnTo>
                  <a:pt x="211353" y="655497"/>
                </a:lnTo>
                <a:lnTo>
                  <a:pt x="210921" y="656831"/>
                </a:lnTo>
                <a:lnTo>
                  <a:pt x="210502" y="658139"/>
                </a:lnTo>
                <a:lnTo>
                  <a:pt x="210223" y="659587"/>
                </a:lnTo>
                <a:lnTo>
                  <a:pt x="209943" y="660908"/>
                </a:lnTo>
                <a:lnTo>
                  <a:pt x="209524" y="662228"/>
                </a:lnTo>
                <a:lnTo>
                  <a:pt x="209245" y="663676"/>
                </a:lnTo>
                <a:lnTo>
                  <a:pt x="209105" y="664997"/>
                </a:lnTo>
                <a:lnTo>
                  <a:pt x="208826" y="666318"/>
                </a:lnTo>
                <a:lnTo>
                  <a:pt x="208546" y="667639"/>
                </a:lnTo>
                <a:lnTo>
                  <a:pt x="208407" y="669074"/>
                </a:lnTo>
                <a:lnTo>
                  <a:pt x="208127" y="670394"/>
                </a:lnTo>
                <a:lnTo>
                  <a:pt x="207975" y="671715"/>
                </a:lnTo>
                <a:lnTo>
                  <a:pt x="207848" y="673163"/>
                </a:lnTo>
                <a:lnTo>
                  <a:pt x="207568" y="674484"/>
                </a:lnTo>
                <a:lnTo>
                  <a:pt x="207429" y="675805"/>
                </a:lnTo>
                <a:lnTo>
                  <a:pt x="207276" y="677240"/>
                </a:lnTo>
                <a:lnTo>
                  <a:pt x="207149" y="678561"/>
                </a:lnTo>
                <a:lnTo>
                  <a:pt x="207149" y="679881"/>
                </a:lnTo>
                <a:lnTo>
                  <a:pt x="206997" y="681329"/>
                </a:lnTo>
                <a:lnTo>
                  <a:pt x="206857" y="682650"/>
                </a:lnTo>
                <a:lnTo>
                  <a:pt x="206717" y="683971"/>
                </a:lnTo>
                <a:lnTo>
                  <a:pt x="206717" y="685406"/>
                </a:lnTo>
                <a:lnTo>
                  <a:pt x="206578" y="686727"/>
                </a:lnTo>
                <a:lnTo>
                  <a:pt x="206578" y="688047"/>
                </a:lnTo>
                <a:lnTo>
                  <a:pt x="206438" y="689495"/>
                </a:lnTo>
                <a:lnTo>
                  <a:pt x="206438" y="690816"/>
                </a:lnTo>
                <a:lnTo>
                  <a:pt x="206298" y="692137"/>
                </a:lnTo>
                <a:lnTo>
                  <a:pt x="206298" y="693572"/>
                </a:lnTo>
                <a:lnTo>
                  <a:pt x="206298" y="694893"/>
                </a:lnTo>
                <a:lnTo>
                  <a:pt x="205320" y="69489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384519" y="7637898"/>
            <a:ext cx="411480" cy="1765300"/>
          </a:xfrm>
          <a:custGeom>
            <a:avLst/>
            <a:gdLst/>
            <a:ahLst/>
            <a:cxnLst/>
            <a:rect l="l" t="t" r="r" b="b"/>
            <a:pathLst>
              <a:path w="411479" h="1765300">
                <a:moveTo>
                  <a:pt x="207695" y="1739900"/>
                </a:moveTo>
                <a:lnTo>
                  <a:pt x="204342" y="1739900"/>
                </a:lnTo>
                <a:lnTo>
                  <a:pt x="204482" y="1752600"/>
                </a:lnTo>
                <a:lnTo>
                  <a:pt x="204762" y="1752600"/>
                </a:lnTo>
                <a:lnTo>
                  <a:pt x="205181" y="1765300"/>
                </a:lnTo>
                <a:lnTo>
                  <a:pt x="206159" y="1765300"/>
                </a:lnTo>
                <a:lnTo>
                  <a:pt x="206870" y="1752600"/>
                </a:lnTo>
                <a:lnTo>
                  <a:pt x="207695" y="1739900"/>
                </a:lnTo>
                <a:close/>
              </a:path>
              <a:path w="411479" h="1765300">
                <a:moveTo>
                  <a:pt x="210083" y="1714500"/>
                </a:moveTo>
                <a:lnTo>
                  <a:pt x="201396" y="1714500"/>
                </a:lnTo>
                <a:lnTo>
                  <a:pt x="202514" y="1727200"/>
                </a:lnTo>
                <a:lnTo>
                  <a:pt x="203771" y="1739900"/>
                </a:lnTo>
                <a:lnTo>
                  <a:pt x="208127" y="1739900"/>
                </a:lnTo>
                <a:lnTo>
                  <a:pt x="208406" y="1727200"/>
                </a:lnTo>
                <a:lnTo>
                  <a:pt x="209384" y="1727200"/>
                </a:lnTo>
                <a:lnTo>
                  <a:pt x="210083" y="1714500"/>
                </a:lnTo>
                <a:close/>
              </a:path>
              <a:path w="411479" h="1765300">
                <a:moveTo>
                  <a:pt x="213309" y="1701800"/>
                </a:moveTo>
                <a:lnTo>
                  <a:pt x="198170" y="1701800"/>
                </a:lnTo>
                <a:lnTo>
                  <a:pt x="199148" y="1714500"/>
                </a:lnTo>
                <a:lnTo>
                  <a:pt x="212331" y="1714500"/>
                </a:lnTo>
                <a:lnTo>
                  <a:pt x="213309" y="1701800"/>
                </a:lnTo>
                <a:close/>
              </a:path>
              <a:path w="411479" h="1765300">
                <a:moveTo>
                  <a:pt x="218224" y="1689100"/>
                </a:moveTo>
                <a:lnTo>
                  <a:pt x="193255" y="1689100"/>
                </a:lnTo>
                <a:lnTo>
                  <a:pt x="194665" y="1701800"/>
                </a:lnTo>
                <a:lnTo>
                  <a:pt x="215417" y="1701800"/>
                </a:lnTo>
                <a:lnTo>
                  <a:pt x="218224" y="1689100"/>
                </a:lnTo>
                <a:close/>
              </a:path>
              <a:path w="411479" h="1765300">
                <a:moveTo>
                  <a:pt x="223405" y="1676400"/>
                </a:moveTo>
                <a:lnTo>
                  <a:pt x="188074" y="1676400"/>
                </a:lnTo>
                <a:lnTo>
                  <a:pt x="189890" y="1689100"/>
                </a:lnTo>
                <a:lnTo>
                  <a:pt x="221589" y="1689100"/>
                </a:lnTo>
                <a:lnTo>
                  <a:pt x="223405" y="1676400"/>
                </a:lnTo>
                <a:close/>
              </a:path>
              <a:path w="411479" h="1765300">
                <a:moveTo>
                  <a:pt x="232816" y="1663700"/>
                </a:moveTo>
                <a:lnTo>
                  <a:pt x="178676" y="1663700"/>
                </a:lnTo>
                <a:lnTo>
                  <a:pt x="181203" y="1676400"/>
                </a:lnTo>
                <a:lnTo>
                  <a:pt x="230149" y="1676400"/>
                </a:lnTo>
                <a:lnTo>
                  <a:pt x="232816" y="1663700"/>
                </a:lnTo>
                <a:close/>
              </a:path>
              <a:path w="411479" h="1765300">
                <a:moveTo>
                  <a:pt x="245287" y="1651000"/>
                </a:moveTo>
                <a:lnTo>
                  <a:pt x="166192" y="1651000"/>
                </a:lnTo>
                <a:lnTo>
                  <a:pt x="169697" y="1663700"/>
                </a:lnTo>
                <a:lnTo>
                  <a:pt x="241782" y="1663700"/>
                </a:lnTo>
                <a:lnTo>
                  <a:pt x="245287" y="1651000"/>
                </a:lnTo>
                <a:close/>
              </a:path>
              <a:path w="411479" h="1765300">
                <a:moveTo>
                  <a:pt x="256654" y="1638300"/>
                </a:moveTo>
                <a:lnTo>
                  <a:pt x="154685" y="1638300"/>
                </a:lnTo>
                <a:lnTo>
                  <a:pt x="158749" y="1651000"/>
                </a:lnTo>
                <a:lnTo>
                  <a:pt x="252590" y="1651000"/>
                </a:lnTo>
                <a:lnTo>
                  <a:pt x="256654" y="1638300"/>
                </a:lnTo>
                <a:close/>
              </a:path>
              <a:path w="411479" h="1765300">
                <a:moveTo>
                  <a:pt x="274739" y="1625600"/>
                </a:moveTo>
                <a:lnTo>
                  <a:pt x="136740" y="1625600"/>
                </a:lnTo>
                <a:lnTo>
                  <a:pt x="146138" y="1638300"/>
                </a:lnTo>
                <a:lnTo>
                  <a:pt x="265353" y="1638300"/>
                </a:lnTo>
                <a:lnTo>
                  <a:pt x="274739" y="1625600"/>
                </a:lnTo>
                <a:close/>
              </a:path>
              <a:path w="411479" h="1765300">
                <a:moveTo>
                  <a:pt x="295503" y="1612900"/>
                </a:moveTo>
                <a:lnTo>
                  <a:pt x="115976" y="1612900"/>
                </a:lnTo>
                <a:lnTo>
                  <a:pt x="121310" y="1625600"/>
                </a:lnTo>
                <a:lnTo>
                  <a:pt x="290169" y="1625600"/>
                </a:lnTo>
                <a:lnTo>
                  <a:pt x="295503" y="1612900"/>
                </a:lnTo>
                <a:close/>
              </a:path>
              <a:path w="411479" h="1765300">
                <a:moveTo>
                  <a:pt x="312191" y="1600200"/>
                </a:moveTo>
                <a:lnTo>
                  <a:pt x="99148" y="1600200"/>
                </a:lnTo>
                <a:lnTo>
                  <a:pt x="104901" y="1612900"/>
                </a:lnTo>
                <a:lnTo>
                  <a:pt x="300964" y="1612900"/>
                </a:lnTo>
                <a:lnTo>
                  <a:pt x="312191" y="1600200"/>
                </a:lnTo>
                <a:close/>
              </a:path>
              <a:path w="411479" h="1765300">
                <a:moveTo>
                  <a:pt x="335051" y="1587500"/>
                </a:moveTo>
                <a:lnTo>
                  <a:pt x="70815" y="1587500"/>
                </a:lnTo>
                <a:lnTo>
                  <a:pt x="82041" y="1600200"/>
                </a:lnTo>
                <a:lnTo>
                  <a:pt x="329298" y="1600200"/>
                </a:lnTo>
                <a:lnTo>
                  <a:pt x="335051" y="1587500"/>
                </a:lnTo>
                <a:close/>
              </a:path>
              <a:path w="411479" h="1765300">
                <a:moveTo>
                  <a:pt x="356933" y="1574800"/>
                </a:moveTo>
                <a:lnTo>
                  <a:pt x="49364" y="1574800"/>
                </a:lnTo>
                <a:lnTo>
                  <a:pt x="59740" y="1587500"/>
                </a:lnTo>
                <a:lnTo>
                  <a:pt x="351599" y="1587500"/>
                </a:lnTo>
                <a:lnTo>
                  <a:pt x="356933" y="1574800"/>
                </a:lnTo>
                <a:close/>
              </a:path>
              <a:path w="411479" h="1765300">
                <a:moveTo>
                  <a:pt x="371652" y="1562100"/>
                </a:moveTo>
                <a:lnTo>
                  <a:pt x="39687" y="1562100"/>
                </a:lnTo>
                <a:lnTo>
                  <a:pt x="44449" y="1574800"/>
                </a:lnTo>
                <a:lnTo>
                  <a:pt x="367029" y="1574800"/>
                </a:lnTo>
                <a:lnTo>
                  <a:pt x="371652" y="1562100"/>
                </a:lnTo>
                <a:close/>
              </a:path>
              <a:path w="411479" h="1765300">
                <a:moveTo>
                  <a:pt x="388200" y="1549400"/>
                </a:moveTo>
                <a:lnTo>
                  <a:pt x="23279" y="1549400"/>
                </a:lnTo>
                <a:lnTo>
                  <a:pt x="26923" y="1562100"/>
                </a:lnTo>
                <a:lnTo>
                  <a:pt x="384555" y="1562100"/>
                </a:lnTo>
                <a:lnTo>
                  <a:pt x="388200" y="1549400"/>
                </a:lnTo>
                <a:close/>
              </a:path>
              <a:path w="411479" h="1765300">
                <a:moveTo>
                  <a:pt x="400126" y="1536700"/>
                </a:moveTo>
                <a:lnTo>
                  <a:pt x="11214" y="1536700"/>
                </a:lnTo>
                <a:lnTo>
                  <a:pt x="13741" y="1549400"/>
                </a:lnTo>
                <a:lnTo>
                  <a:pt x="397598" y="1549400"/>
                </a:lnTo>
                <a:lnTo>
                  <a:pt x="400126" y="1536700"/>
                </a:lnTo>
                <a:close/>
              </a:path>
              <a:path w="411479" h="1765300">
                <a:moveTo>
                  <a:pt x="406018" y="1524000"/>
                </a:moveTo>
                <a:lnTo>
                  <a:pt x="5460" y="1524000"/>
                </a:lnTo>
                <a:lnTo>
                  <a:pt x="7150" y="1536700"/>
                </a:lnTo>
                <a:lnTo>
                  <a:pt x="404329" y="1536700"/>
                </a:lnTo>
                <a:lnTo>
                  <a:pt x="406018" y="1524000"/>
                </a:lnTo>
                <a:close/>
              </a:path>
              <a:path w="411479" h="1765300">
                <a:moveTo>
                  <a:pt x="410222" y="1511300"/>
                </a:moveTo>
                <a:lnTo>
                  <a:pt x="1257" y="1511300"/>
                </a:lnTo>
                <a:lnTo>
                  <a:pt x="1955" y="1524000"/>
                </a:lnTo>
                <a:lnTo>
                  <a:pt x="409524" y="1524000"/>
                </a:lnTo>
                <a:lnTo>
                  <a:pt x="410222" y="1511300"/>
                </a:lnTo>
                <a:close/>
              </a:path>
              <a:path w="411479" h="1765300">
                <a:moveTo>
                  <a:pt x="408965" y="1435100"/>
                </a:moveTo>
                <a:lnTo>
                  <a:pt x="2387" y="1435100"/>
                </a:lnTo>
                <a:lnTo>
                  <a:pt x="2095" y="1447800"/>
                </a:lnTo>
                <a:lnTo>
                  <a:pt x="1676" y="1447800"/>
                </a:lnTo>
                <a:lnTo>
                  <a:pt x="1117" y="1473200"/>
                </a:lnTo>
                <a:lnTo>
                  <a:pt x="838" y="1473200"/>
                </a:lnTo>
                <a:lnTo>
                  <a:pt x="0" y="1498600"/>
                </a:lnTo>
                <a:lnTo>
                  <a:pt x="266" y="1511300"/>
                </a:lnTo>
                <a:lnTo>
                  <a:pt x="411200" y="1511300"/>
                </a:lnTo>
                <a:lnTo>
                  <a:pt x="411479" y="1498600"/>
                </a:lnTo>
                <a:lnTo>
                  <a:pt x="410921" y="1485900"/>
                </a:lnTo>
                <a:lnTo>
                  <a:pt x="410641" y="1485900"/>
                </a:lnTo>
                <a:lnTo>
                  <a:pt x="410082" y="1473200"/>
                </a:lnTo>
                <a:lnTo>
                  <a:pt x="410082" y="1460500"/>
                </a:lnTo>
                <a:lnTo>
                  <a:pt x="409943" y="1460500"/>
                </a:lnTo>
                <a:lnTo>
                  <a:pt x="409524" y="1447800"/>
                </a:lnTo>
                <a:lnTo>
                  <a:pt x="408965" y="1435100"/>
                </a:lnTo>
                <a:close/>
              </a:path>
              <a:path w="411479" h="1765300">
                <a:moveTo>
                  <a:pt x="406438" y="1422400"/>
                </a:moveTo>
                <a:lnTo>
                  <a:pt x="5041" y="1422400"/>
                </a:lnTo>
                <a:lnTo>
                  <a:pt x="4203" y="1435100"/>
                </a:lnTo>
                <a:lnTo>
                  <a:pt x="407276" y="1435100"/>
                </a:lnTo>
                <a:lnTo>
                  <a:pt x="406438" y="1422400"/>
                </a:lnTo>
                <a:close/>
              </a:path>
              <a:path w="411479" h="1765300">
                <a:moveTo>
                  <a:pt x="402374" y="1409700"/>
                </a:moveTo>
                <a:lnTo>
                  <a:pt x="9105" y="1409700"/>
                </a:lnTo>
                <a:lnTo>
                  <a:pt x="7569" y="1422400"/>
                </a:lnTo>
                <a:lnTo>
                  <a:pt x="403910" y="1422400"/>
                </a:lnTo>
                <a:lnTo>
                  <a:pt x="402374" y="1409700"/>
                </a:lnTo>
                <a:close/>
              </a:path>
              <a:path w="411479" h="1765300">
                <a:moveTo>
                  <a:pt x="393255" y="1397000"/>
                </a:moveTo>
                <a:lnTo>
                  <a:pt x="18084" y="1397000"/>
                </a:lnTo>
                <a:lnTo>
                  <a:pt x="15417" y="1409700"/>
                </a:lnTo>
                <a:lnTo>
                  <a:pt x="396062" y="1409700"/>
                </a:lnTo>
                <a:lnTo>
                  <a:pt x="393255" y="1397000"/>
                </a:lnTo>
                <a:close/>
              </a:path>
              <a:path w="411479" h="1765300">
                <a:moveTo>
                  <a:pt x="375589" y="1384300"/>
                </a:moveTo>
                <a:lnTo>
                  <a:pt x="31686" y="1384300"/>
                </a:lnTo>
                <a:lnTo>
                  <a:pt x="27901" y="1397000"/>
                </a:lnTo>
                <a:lnTo>
                  <a:pt x="383578" y="1397000"/>
                </a:lnTo>
                <a:lnTo>
                  <a:pt x="375589" y="1384300"/>
                </a:lnTo>
                <a:close/>
              </a:path>
              <a:path w="411479" h="1765300">
                <a:moveTo>
                  <a:pt x="366458" y="1371600"/>
                </a:moveTo>
                <a:lnTo>
                  <a:pt x="44869" y="1371600"/>
                </a:lnTo>
                <a:lnTo>
                  <a:pt x="40246" y="1384300"/>
                </a:lnTo>
                <a:lnTo>
                  <a:pt x="371093" y="1384300"/>
                </a:lnTo>
                <a:lnTo>
                  <a:pt x="366458" y="1371600"/>
                </a:lnTo>
                <a:close/>
              </a:path>
              <a:path w="411479" h="1765300">
                <a:moveTo>
                  <a:pt x="340525" y="1358900"/>
                </a:moveTo>
                <a:lnTo>
                  <a:pt x="65354" y="1358900"/>
                </a:lnTo>
                <a:lnTo>
                  <a:pt x="54698" y="1371600"/>
                </a:lnTo>
                <a:lnTo>
                  <a:pt x="351459" y="1371600"/>
                </a:lnTo>
                <a:lnTo>
                  <a:pt x="340525" y="1358900"/>
                </a:lnTo>
                <a:close/>
              </a:path>
              <a:path w="411479" h="1765300">
                <a:moveTo>
                  <a:pt x="317792" y="1346200"/>
                </a:moveTo>
                <a:lnTo>
                  <a:pt x="87934" y="1346200"/>
                </a:lnTo>
                <a:lnTo>
                  <a:pt x="82181" y="1358900"/>
                </a:lnTo>
                <a:lnTo>
                  <a:pt x="329298" y="1358900"/>
                </a:lnTo>
                <a:lnTo>
                  <a:pt x="317792" y="1346200"/>
                </a:lnTo>
                <a:close/>
              </a:path>
              <a:path w="411479" h="1765300">
                <a:moveTo>
                  <a:pt x="306438" y="1333500"/>
                </a:moveTo>
                <a:lnTo>
                  <a:pt x="105041" y="1333500"/>
                </a:lnTo>
                <a:lnTo>
                  <a:pt x="93535" y="1346200"/>
                </a:lnTo>
                <a:lnTo>
                  <a:pt x="312191" y="1346200"/>
                </a:lnTo>
                <a:lnTo>
                  <a:pt x="306438" y="1333500"/>
                </a:lnTo>
                <a:close/>
              </a:path>
              <a:path w="411479" h="1765300">
                <a:moveTo>
                  <a:pt x="284556" y="1320800"/>
                </a:moveTo>
                <a:lnTo>
                  <a:pt x="126923" y="1320800"/>
                </a:lnTo>
                <a:lnTo>
                  <a:pt x="121589" y="1333500"/>
                </a:lnTo>
                <a:lnTo>
                  <a:pt x="295224" y="1333500"/>
                </a:lnTo>
                <a:lnTo>
                  <a:pt x="284556" y="1320800"/>
                </a:lnTo>
                <a:close/>
              </a:path>
              <a:path w="411479" h="1765300">
                <a:moveTo>
                  <a:pt x="264921" y="1308100"/>
                </a:moveTo>
                <a:lnTo>
                  <a:pt x="146557" y="1308100"/>
                </a:lnTo>
                <a:lnTo>
                  <a:pt x="141922" y="1320800"/>
                </a:lnTo>
                <a:lnTo>
                  <a:pt x="269557" y="1320800"/>
                </a:lnTo>
                <a:lnTo>
                  <a:pt x="264921" y="1308100"/>
                </a:lnTo>
                <a:close/>
              </a:path>
              <a:path w="411479" h="1765300">
                <a:moveTo>
                  <a:pt x="252018" y="1295400"/>
                </a:moveTo>
                <a:lnTo>
                  <a:pt x="159321" y="1295400"/>
                </a:lnTo>
                <a:lnTo>
                  <a:pt x="151041" y="1308100"/>
                </a:lnTo>
                <a:lnTo>
                  <a:pt x="256095" y="1308100"/>
                </a:lnTo>
                <a:lnTo>
                  <a:pt x="252018" y="1295400"/>
                </a:lnTo>
                <a:close/>
              </a:path>
              <a:path w="411479" h="1765300">
                <a:moveTo>
                  <a:pt x="238137" y="1282700"/>
                </a:moveTo>
                <a:lnTo>
                  <a:pt x="173342" y="1282700"/>
                </a:lnTo>
                <a:lnTo>
                  <a:pt x="170116" y="1295400"/>
                </a:lnTo>
                <a:lnTo>
                  <a:pt x="241223" y="1295400"/>
                </a:lnTo>
                <a:lnTo>
                  <a:pt x="238137" y="1282700"/>
                </a:lnTo>
                <a:close/>
              </a:path>
              <a:path w="411479" h="1765300">
                <a:moveTo>
                  <a:pt x="227482" y="1270000"/>
                </a:moveTo>
                <a:lnTo>
                  <a:pt x="183997" y="1270000"/>
                </a:lnTo>
                <a:lnTo>
                  <a:pt x="181622" y="1282700"/>
                </a:lnTo>
                <a:lnTo>
                  <a:pt x="229869" y="1282700"/>
                </a:lnTo>
                <a:lnTo>
                  <a:pt x="227482" y="1270000"/>
                </a:lnTo>
                <a:close/>
              </a:path>
              <a:path w="411479" h="1765300">
                <a:moveTo>
                  <a:pt x="219900" y="1257300"/>
                </a:moveTo>
                <a:lnTo>
                  <a:pt x="189890" y="1257300"/>
                </a:lnTo>
                <a:lnTo>
                  <a:pt x="188074" y="1270000"/>
                </a:lnTo>
                <a:lnTo>
                  <a:pt x="223278" y="1270000"/>
                </a:lnTo>
                <a:lnTo>
                  <a:pt x="219900" y="1257300"/>
                </a:lnTo>
                <a:close/>
              </a:path>
              <a:path w="411479" h="1765300">
                <a:moveTo>
                  <a:pt x="216115" y="1244600"/>
                </a:moveTo>
                <a:lnTo>
                  <a:pt x="195364" y="1244600"/>
                </a:lnTo>
                <a:lnTo>
                  <a:pt x="194233" y="1257300"/>
                </a:lnTo>
                <a:lnTo>
                  <a:pt x="217233" y="1257300"/>
                </a:lnTo>
                <a:lnTo>
                  <a:pt x="216115" y="1244600"/>
                </a:lnTo>
                <a:close/>
              </a:path>
              <a:path w="411479" h="1765300">
                <a:moveTo>
                  <a:pt x="211772" y="1206500"/>
                </a:moveTo>
                <a:lnTo>
                  <a:pt x="199428" y="1206500"/>
                </a:lnTo>
                <a:lnTo>
                  <a:pt x="199847" y="1219200"/>
                </a:lnTo>
                <a:lnTo>
                  <a:pt x="199567" y="1219200"/>
                </a:lnTo>
                <a:lnTo>
                  <a:pt x="199008" y="1231900"/>
                </a:lnTo>
                <a:lnTo>
                  <a:pt x="197891" y="1244600"/>
                </a:lnTo>
                <a:lnTo>
                  <a:pt x="214299" y="1244600"/>
                </a:lnTo>
                <a:lnTo>
                  <a:pt x="212890" y="1231900"/>
                </a:lnTo>
                <a:lnTo>
                  <a:pt x="212051" y="1231900"/>
                </a:lnTo>
                <a:lnTo>
                  <a:pt x="211632" y="1219200"/>
                </a:lnTo>
                <a:lnTo>
                  <a:pt x="211772" y="1206500"/>
                </a:lnTo>
                <a:close/>
              </a:path>
              <a:path w="411479" h="1765300">
                <a:moveTo>
                  <a:pt x="213029" y="1193800"/>
                </a:moveTo>
                <a:lnTo>
                  <a:pt x="197891" y="1193800"/>
                </a:lnTo>
                <a:lnTo>
                  <a:pt x="199148" y="1206500"/>
                </a:lnTo>
                <a:lnTo>
                  <a:pt x="212610" y="1206500"/>
                </a:lnTo>
                <a:lnTo>
                  <a:pt x="213029" y="1193800"/>
                </a:lnTo>
                <a:close/>
              </a:path>
              <a:path w="411479" h="1765300">
                <a:moveTo>
                  <a:pt x="218643" y="1168400"/>
                </a:moveTo>
                <a:lnTo>
                  <a:pt x="192836" y="1168400"/>
                </a:lnTo>
                <a:lnTo>
                  <a:pt x="194513" y="1181100"/>
                </a:lnTo>
                <a:lnTo>
                  <a:pt x="197332" y="1193800"/>
                </a:lnTo>
                <a:lnTo>
                  <a:pt x="214160" y="1193800"/>
                </a:lnTo>
                <a:lnTo>
                  <a:pt x="214858" y="1181100"/>
                </a:lnTo>
                <a:lnTo>
                  <a:pt x="216966" y="1181100"/>
                </a:lnTo>
                <a:lnTo>
                  <a:pt x="218643" y="1168400"/>
                </a:lnTo>
                <a:close/>
              </a:path>
              <a:path w="411479" h="1765300">
                <a:moveTo>
                  <a:pt x="225374" y="1143000"/>
                </a:moveTo>
                <a:lnTo>
                  <a:pt x="187083" y="1143000"/>
                </a:lnTo>
                <a:lnTo>
                  <a:pt x="191020" y="1168400"/>
                </a:lnTo>
                <a:lnTo>
                  <a:pt x="220459" y="1168400"/>
                </a:lnTo>
                <a:lnTo>
                  <a:pt x="223405" y="1155700"/>
                </a:lnTo>
                <a:lnTo>
                  <a:pt x="225374" y="1143000"/>
                </a:lnTo>
                <a:close/>
              </a:path>
              <a:path w="411479" h="1765300">
                <a:moveTo>
                  <a:pt x="229158" y="1130300"/>
                </a:moveTo>
                <a:lnTo>
                  <a:pt x="183299" y="1130300"/>
                </a:lnTo>
                <a:lnTo>
                  <a:pt x="184149" y="1143000"/>
                </a:lnTo>
                <a:lnTo>
                  <a:pt x="227202" y="1143000"/>
                </a:lnTo>
                <a:lnTo>
                  <a:pt x="229158" y="1130300"/>
                </a:lnTo>
                <a:close/>
              </a:path>
              <a:path w="411479" h="1765300">
                <a:moveTo>
                  <a:pt x="233794" y="1104900"/>
                </a:moveTo>
                <a:lnTo>
                  <a:pt x="177685" y="1104900"/>
                </a:lnTo>
                <a:lnTo>
                  <a:pt x="178384" y="1117600"/>
                </a:lnTo>
                <a:lnTo>
                  <a:pt x="179793" y="1117600"/>
                </a:lnTo>
                <a:lnTo>
                  <a:pt x="180632" y="1130300"/>
                </a:lnTo>
                <a:lnTo>
                  <a:pt x="229996" y="1130300"/>
                </a:lnTo>
                <a:lnTo>
                  <a:pt x="231686" y="1117600"/>
                </a:lnTo>
                <a:lnTo>
                  <a:pt x="233794" y="1104900"/>
                </a:lnTo>
                <a:close/>
              </a:path>
              <a:path w="411479" h="1765300">
                <a:moveTo>
                  <a:pt x="235750" y="1092200"/>
                </a:moveTo>
                <a:lnTo>
                  <a:pt x="175729" y="1092200"/>
                </a:lnTo>
                <a:lnTo>
                  <a:pt x="176568" y="1104900"/>
                </a:lnTo>
                <a:lnTo>
                  <a:pt x="234911" y="1104900"/>
                </a:lnTo>
                <a:lnTo>
                  <a:pt x="235750" y="1092200"/>
                </a:lnTo>
                <a:close/>
              </a:path>
              <a:path w="411479" h="1765300">
                <a:moveTo>
                  <a:pt x="236181" y="1066800"/>
                </a:moveTo>
                <a:lnTo>
                  <a:pt x="175031" y="1066800"/>
                </a:lnTo>
                <a:lnTo>
                  <a:pt x="174891" y="1079500"/>
                </a:lnTo>
                <a:lnTo>
                  <a:pt x="175158" y="1092200"/>
                </a:lnTo>
                <a:lnTo>
                  <a:pt x="236308" y="1092200"/>
                </a:lnTo>
                <a:lnTo>
                  <a:pt x="236588" y="1079500"/>
                </a:lnTo>
                <a:lnTo>
                  <a:pt x="236181" y="1066800"/>
                </a:lnTo>
                <a:close/>
              </a:path>
              <a:path w="411479" h="1765300">
                <a:moveTo>
                  <a:pt x="234632" y="1054100"/>
                </a:moveTo>
                <a:lnTo>
                  <a:pt x="176428" y="1054100"/>
                </a:lnTo>
                <a:lnTo>
                  <a:pt x="175869" y="1066800"/>
                </a:lnTo>
                <a:lnTo>
                  <a:pt x="235889" y="1066800"/>
                </a:lnTo>
                <a:lnTo>
                  <a:pt x="234632" y="1054100"/>
                </a:lnTo>
                <a:close/>
              </a:path>
              <a:path w="411479" h="1765300">
                <a:moveTo>
                  <a:pt x="231965" y="1041400"/>
                </a:moveTo>
                <a:lnTo>
                  <a:pt x="178676" y="1041400"/>
                </a:lnTo>
                <a:lnTo>
                  <a:pt x="178104" y="1054100"/>
                </a:lnTo>
                <a:lnTo>
                  <a:pt x="233362" y="1054100"/>
                </a:lnTo>
                <a:lnTo>
                  <a:pt x="231965" y="1041400"/>
                </a:lnTo>
                <a:close/>
              </a:path>
              <a:path w="411479" h="1765300">
                <a:moveTo>
                  <a:pt x="230428" y="1028700"/>
                </a:moveTo>
                <a:lnTo>
                  <a:pt x="181902" y="1028700"/>
                </a:lnTo>
                <a:lnTo>
                  <a:pt x="180212" y="1041400"/>
                </a:lnTo>
                <a:lnTo>
                  <a:pt x="231127" y="1041400"/>
                </a:lnTo>
                <a:lnTo>
                  <a:pt x="230428" y="1028700"/>
                </a:lnTo>
                <a:close/>
              </a:path>
              <a:path w="411479" h="1765300">
                <a:moveTo>
                  <a:pt x="224815" y="1016000"/>
                </a:moveTo>
                <a:lnTo>
                  <a:pt x="184696" y="1016000"/>
                </a:lnTo>
                <a:lnTo>
                  <a:pt x="183718" y="1028700"/>
                </a:lnTo>
                <a:lnTo>
                  <a:pt x="227761" y="1028700"/>
                </a:lnTo>
                <a:lnTo>
                  <a:pt x="224815" y="1016000"/>
                </a:lnTo>
                <a:close/>
              </a:path>
              <a:path w="411479" h="1765300">
                <a:moveTo>
                  <a:pt x="222999" y="1003300"/>
                </a:moveTo>
                <a:lnTo>
                  <a:pt x="188493" y="1003300"/>
                </a:lnTo>
                <a:lnTo>
                  <a:pt x="187515" y="1016000"/>
                </a:lnTo>
                <a:lnTo>
                  <a:pt x="223977" y="1016000"/>
                </a:lnTo>
                <a:lnTo>
                  <a:pt x="222999" y="1003300"/>
                </a:lnTo>
                <a:close/>
              </a:path>
              <a:path w="411479" h="1765300">
                <a:moveTo>
                  <a:pt x="220332" y="990600"/>
                </a:moveTo>
                <a:lnTo>
                  <a:pt x="191998" y="990600"/>
                </a:lnTo>
                <a:lnTo>
                  <a:pt x="190309" y="1003300"/>
                </a:lnTo>
                <a:lnTo>
                  <a:pt x="222008" y="1003300"/>
                </a:lnTo>
                <a:lnTo>
                  <a:pt x="220332" y="990600"/>
                </a:lnTo>
                <a:close/>
              </a:path>
              <a:path w="411479" h="1765300">
                <a:moveTo>
                  <a:pt x="217233" y="977900"/>
                </a:moveTo>
                <a:lnTo>
                  <a:pt x="194233" y="977900"/>
                </a:lnTo>
                <a:lnTo>
                  <a:pt x="193535" y="990600"/>
                </a:lnTo>
                <a:lnTo>
                  <a:pt x="218643" y="990600"/>
                </a:lnTo>
                <a:lnTo>
                  <a:pt x="217233" y="977900"/>
                </a:lnTo>
                <a:close/>
              </a:path>
              <a:path w="411479" h="1765300">
                <a:moveTo>
                  <a:pt x="214858" y="939800"/>
                </a:moveTo>
                <a:lnTo>
                  <a:pt x="196900" y="939800"/>
                </a:lnTo>
                <a:lnTo>
                  <a:pt x="197180" y="952500"/>
                </a:lnTo>
                <a:lnTo>
                  <a:pt x="196900" y="965200"/>
                </a:lnTo>
                <a:lnTo>
                  <a:pt x="196341" y="965200"/>
                </a:lnTo>
                <a:lnTo>
                  <a:pt x="195922" y="977900"/>
                </a:lnTo>
                <a:lnTo>
                  <a:pt x="215976" y="977900"/>
                </a:lnTo>
                <a:lnTo>
                  <a:pt x="214299" y="952500"/>
                </a:lnTo>
                <a:lnTo>
                  <a:pt x="214858" y="939800"/>
                </a:lnTo>
                <a:close/>
              </a:path>
              <a:path w="411479" h="1765300">
                <a:moveTo>
                  <a:pt x="216255" y="927100"/>
                </a:moveTo>
                <a:lnTo>
                  <a:pt x="195084" y="927100"/>
                </a:lnTo>
                <a:lnTo>
                  <a:pt x="195783" y="939800"/>
                </a:lnTo>
                <a:lnTo>
                  <a:pt x="215696" y="939800"/>
                </a:lnTo>
                <a:lnTo>
                  <a:pt x="216255" y="927100"/>
                </a:lnTo>
                <a:close/>
              </a:path>
              <a:path w="411479" h="1765300">
                <a:moveTo>
                  <a:pt x="218503" y="914400"/>
                </a:moveTo>
                <a:lnTo>
                  <a:pt x="192836" y="914400"/>
                </a:lnTo>
                <a:lnTo>
                  <a:pt x="193674" y="927100"/>
                </a:lnTo>
                <a:lnTo>
                  <a:pt x="217665" y="927100"/>
                </a:lnTo>
                <a:lnTo>
                  <a:pt x="218503" y="914400"/>
                </a:lnTo>
                <a:close/>
              </a:path>
              <a:path w="411479" h="1765300">
                <a:moveTo>
                  <a:pt x="222707" y="901700"/>
                </a:moveTo>
                <a:lnTo>
                  <a:pt x="188772" y="901700"/>
                </a:lnTo>
                <a:lnTo>
                  <a:pt x="191020" y="914400"/>
                </a:lnTo>
                <a:lnTo>
                  <a:pt x="220459" y="914400"/>
                </a:lnTo>
                <a:lnTo>
                  <a:pt x="222707" y="901700"/>
                </a:lnTo>
                <a:close/>
              </a:path>
              <a:path w="411479" h="1765300">
                <a:moveTo>
                  <a:pt x="227761" y="889000"/>
                </a:moveTo>
                <a:lnTo>
                  <a:pt x="182460" y="889000"/>
                </a:lnTo>
                <a:lnTo>
                  <a:pt x="187515" y="901700"/>
                </a:lnTo>
                <a:lnTo>
                  <a:pt x="226352" y="901700"/>
                </a:lnTo>
                <a:lnTo>
                  <a:pt x="227761" y="889000"/>
                </a:lnTo>
                <a:close/>
              </a:path>
              <a:path w="411479" h="1765300">
                <a:moveTo>
                  <a:pt x="237718" y="863600"/>
                </a:moveTo>
                <a:lnTo>
                  <a:pt x="173761" y="863600"/>
                </a:lnTo>
                <a:lnTo>
                  <a:pt x="176009" y="876300"/>
                </a:lnTo>
                <a:lnTo>
                  <a:pt x="181051" y="889000"/>
                </a:lnTo>
                <a:lnTo>
                  <a:pt x="230428" y="889000"/>
                </a:lnTo>
                <a:lnTo>
                  <a:pt x="235470" y="876300"/>
                </a:lnTo>
                <a:lnTo>
                  <a:pt x="237718" y="863600"/>
                </a:lnTo>
                <a:close/>
              </a:path>
              <a:path w="411479" h="1765300">
                <a:moveTo>
                  <a:pt x="240385" y="850900"/>
                </a:moveTo>
                <a:lnTo>
                  <a:pt x="171094" y="850900"/>
                </a:lnTo>
                <a:lnTo>
                  <a:pt x="172783" y="863600"/>
                </a:lnTo>
                <a:lnTo>
                  <a:pt x="238696" y="863600"/>
                </a:lnTo>
                <a:lnTo>
                  <a:pt x="240385" y="850900"/>
                </a:lnTo>
                <a:close/>
              </a:path>
              <a:path w="411479" h="1765300">
                <a:moveTo>
                  <a:pt x="241642" y="825500"/>
                </a:moveTo>
                <a:lnTo>
                  <a:pt x="169138" y="825500"/>
                </a:lnTo>
                <a:lnTo>
                  <a:pt x="168998" y="838200"/>
                </a:lnTo>
                <a:lnTo>
                  <a:pt x="169138" y="838200"/>
                </a:lnTo>
                <a:lnTo>
                  <a:pt x="169417" y="850900"/>
                </a:lnTo>
                <a:lnTo>
                  <a:pt x="241922" y="850900"/>
                </a:lnTo>
                <a:lnTo>
                  <a:pt x="242481" y="838200"/>
                </a:lnTo>
                <a:lnTo>
                  <a:pt x="241642" y="825500"/>
                </a:lnTo>
                <a:close/>
              </a:path>
              <a:path w="411479" h="1765300">
                <a:moveTo>
                  <a:pt x="240385" y="812800"/>
                </a:moveTo>
                <a:lnTo>
                  <a:pt x="171792" y="812800"/>
                </a:lnTo>
                <a:lnTo>
                  <a:pt x="170395" y="825500"/>
                </a:lnTo>
                <a:lnTo>
                  <a:pt x="241084" y="825500"/>
                </a:lnTo>
                <a:lnTo>
                  <a:pt x="240385" y="812800"/>
                </a:lnTo>
                <a:close/>
              </a:path>
              <a:path w="411479" h="1765300">
                <a:moveTo>
                  <a:pt x="236588" y="800100"/>
                </a:moveTo>
                <a:lnTo>
                  <a:pt x="174891" y="800100"/>
                </a:lnTo>
                <a:lnTo>
                  <a:pt x="173761" y="812800"/>
                </a:lnTo>
                <a:lnTo>
                  <a:pt x="237718" y="812800"/>
                </a:lnTo>
                <a:lnTo>
                  <a:pt x="236588" y="800100"/>
                </a:lnTo>
                <a:close/>
              </a:path>
              <a:path w="411479" h="1765300">
                <a:moveTo>
                  <a:pt x="232943" y="787400"/>
                </a:moveTo>
                <a:lnTo>
                  <a:pt x="179793" y="787400"/>
                </a:lnTo>
                <a:lnTo>
                  <a:pt x="176009" y="800100"/>
                </a:lnTo>
                <a:lnTo>
                  <a:pt x="235470" y="800100"/>
                </a:lnTo>
                <a:lnTo>
                  <a:pt x="232943" y="787400"/>
                </a:lnTo>
                <a:close/>
              </a:path>
              <a:path w="411479" h="1765300">
                <a:moveTo>
                  <a:pt x="227482" y="774700"/>
                </a:moveTo>
                <a:lnTo>
                  <a:pt x="183997" y="774700"/>
                </a:lnTo>
                <a:lnTo>
                  <a:pt x="182600" y="787400"/>
                </a:lnTo>
                <a:lnTo>
                  <a:pt x="228879" y="787400"/>
                </a:lnTo>
                <a:lnTo>
                  <a:pt x="227482" y="774700"/>
                </a:lnTo>
                <a:close/>
              </a:path>
              <a:path w="411479" h="1765300">
                <a:moveTo>
                  <a:pt x="222148" y="762000"/>
                </a:moveTo>
                <a:lnTo>
                  <a:pt x="189331" y="762000"/>
                </a:lnTo>
                <a:lnTo>
                  <a:pt x="188074" y="774700"/>
                </a:lnTo>
                <a:lnTo>
                  <a:pt x="224675" y="774700"/>
                </a:lnTo>
                <a:lnTo>
                  <a:pt x="222148" y="762000"/>
                </a:lnTo>
                <a:close/>
              </a:path>
              <a:path w="411479" h="1765300">
                <a:moveTo>
                  <a:pt x="218363" y="749300"/>
                </a:moveTo>
                <a:lnTo>
                  <a:pt x="195224" y="749300"/>
                </a:lnTo>
                <a:lnTo>
                  <a:pt x="191858" y="762000"/>
                </a:lnTo>
                <a:lnTo>
                  <a:pt x="220891" y="762000"/>
                </a:lnTo>
                <a:lnTo>
                  <a:pt x="218363" y="749300"/>
                </a:lnTo>
                <a:close/>
              </a:path>
              <a:path w="411479" h="1765300">
                <a:moveTo>
                  <a:pt x="214299" y="736600"/>
                </a:moveTo>
                <a:lnTo>
                  <a:pt x="197180" y="736600"/>
                </a:lnTo>
                <a:lnTo>
                  <a:pt x="196202" y="749300"/>
                </a:lnTo>
                <a:lnTo>
                  <a:pt x="215277" y="749300"/>
                </a:lnTo>
                <a:lnTo>
                  <a:pt x="214299" y="736600"/>
                </a:lnTo>
                <a:close/>
              </a:path>
              <a:path w="411479" h="1765300">
                <a:moveTo>
                  <a:pt x="209384" y="711200"/>
                </a:moveTo>
                <a:lnTo>
                  <a:pt x="201955" y="711200"/>
                </a:lnTo>
                <a:lnTo>
                  <a:pt x="201536" y="723900"/>
                </a:lnTo>
                <a:lnTo>
                  <a:pt x="200278" y="723900"/>
                </a:lnTo>
                <a:lnTo>
                  <a:pt x="199567" y="736600"/>
                </a:lnTo>
                <a:lnTo>
                  <a:pt x="212610" y="736600"/>
                </a:lnTo>
                <a:lnTo>
                  <a:pt x="210515" y="723900"/>
                </a:lnTo>
                <a:lnTo>
                  <a:pt x="209384" y="711200"/>
                </a:lnTo>
                <a:close/>
              </a:path>
              <a:path w="411479" h="1765300">
                <a:moveTo>
                  <a:pt x="206019" y="660400"/>
                </a:moveTo>
                <a:lnTo>
                  <a:pt x="205460" y="660400"/>
                </a:lnTo>
                <a:lnTo>
                  <a:pt x="205181" y="673100"/>
                </a:lnTo>
                <a:lnTo>
                  <a:pt x="204622" y="685800"/>
                </a:lnTo>
                <a:lnTo>
                  <a:pt x="204342" y="698500"/>
                </a:lnTo>
                <a:lnTo>
                  <a:pt x="203631" y="698500"/>
                </a:lnTo>
                <a:lnTo>
                  <a:pt x="203212" y="711200"/>
                </a:lnTo>
                <a:lnTo>
                  <a:pt x="208127" y="711200"/>
                </a:lnTo>
                <a:lnTo>
                  <a:pt x="206997" y="698500"/>
                </a:lnTo>
                <a:lnTo>
                  <a:pt x="206870" y="685800"/>
                </a:lnTo>
                <a:lnTo>
                  <a:pt x="206159" y="673100"/>
                </a:lnTo>
                <a:lnTo>
                  <a:pt x="206019" y="660400"/>
                </a:lnTo>
                <a:close/>
              </a:path>
              <a:path w="411479" h="1765300">
                <a:moveTo>
                  <a:pt x="205739" y="635000"/>
                </a:moveTo>
                <a:lnTo>
                  <a:pt x="205600" y="635000"/>
                </a:lnTo>
                <a:lnTo>
                  <a:pt x="205600" y="660400"/>
                </a:lnTo>
                <a:lnTo>
                  <a:pt x="205879" y="660400"/>
                </a:lnTo>
                <a:lnTo>
                  <a:pt x="205879" y="647700"/>
                </a:lnTo>
                <a:lnTo>
                  <a:pt x="205739" y="635000"/>
                </a:lnTo>
                <a:close/>
              </a:path>
              <a:path w="411479" h="1765300">
                <a:moveTo>
                  <a:pt x="205879" y="330200"/>
                </a:moveTo>
                <a:lnTo>
                  <a:pt x="205460" y="330200"/>
                </a:lnTo>
                <a:lnTo>
                  <a:pt x="205600" y="342900"/>
                </a:lnTo>
                <a:lnTo>
                  <a:pt x="205600" y="355600"/>
                </a:lnTo>
                <a:lnTo>
                  <a:pt x="205739" y="368300"/>
                </a:lnTo>
                <a:lnTo>
                  <a:pt x="205739" y="355600"/>
                </a:lnTo>
                <a:lnTo>
                  <a:pt x="205879" y="355600"/>
                </a:lnTo>
                <a:lnTo>
                  <a:pt x="205879" y="330200"/>
                </a:lnTo>
                <a:close/>
              </a:path>
              <a:path w="411479" h="1765300">
                <a:moveTo>
                  <a:pt x="207149" y="292100"/>
                </a:moveTo>
                <a:lnTo>
                  <a:pt x="204482" y="292100"/>
                </a:lnTo>
                <a:lnTo>
                  <a:pt x="205181" y="317500"/>
                </a:lnTo>
                <a:lnTo>
                  <a:pt x="205320" y="317500"/>
                </a:lnTo>
                <a:lnTo>
                  <a:pt x="205320" y="330200"/>
                </a:lnTo>
                <a:lnTo>
                  <a:pt x="206019" y="330200"/>
                </a:lnTo>
                <a:lnTo>
                  <a:pt x="206159" y="317500"/>
                </a:lnTo>
                <a:lnTo>
                  <a:pt x="207149" y="292100"/>
                </a:lnTo>
                <a:close/>
              </a:path>
              <a:path w="411479" h="1765300">
                <a:moveTo>
                  <a:pt x="212890" y="241300"/>
                </a:moveTo>
                <a:lnTo>
                  <a:pt x="198450" y="241300"/>
                </a:lnTo>
                <a:lnTo>
                  <a:pt x="199148" y="254000"/>
                </a:lnTo>
                <a:lnTo>
                  <a:pt x="200698" y="254000"/>
                </a:lnTo>
                <a:lnTo>
                  <a:pt x="201256" y="266700"/>
                </a:lnTo>
                <a:lnTo>
                  <a:pt x="202514" y="279400"/>
                </a:lnTo>
                <a:lnTo>
                  <a:pt x="203212" y="279400"/>
                </a:lnTo>
                <a:lnTo>
                  <a:pt x="204050" y="292100"/>
                </a:lnTo>
                <a:lnTo>
                  <a:pt x="207695" y="292100"/>
                </a:lnTo>
                <a:lnTo>
                  <a:pt x="208546" y="279400"/>
                </a:lnTo>
                <a:lnTo>
                  <a:pt x="209816" y="266700"/>
                </a:lnTo>
                <a:lnTo>
                  <a:pt x="210223" y="266700"/>
                </a:lnTo>
                <a:lnTo>
                  <a:pt x="210642" y="254000"/>
                </a:lnTo>
                <a:lnTo>
                  <a:pt x="212890" y="241300"/>
                </a:lnTo>
                <a:close/>
              </a:path>
              <a:path w="411479" h="1765300">
                <a:moveTo>
                  <a:pt x="216255" y="228600"/>
                </a:moveTo>
                <a:lnTo>
                  <a:pt x="195224" y="228600"/>
                </a:lnTo>
                <a:lnTo>
                  <a:pt x="196621" y="241300"/>
                </a:lnTo>
                <a:lnTo>
                  <a:pt x="214160" y="241300"/>
                </a:lnTo>
                <a:lnTo>
                  <a:pt x="216255" y="228600"/>
                </a:lnTo>
                <a:close/>
              </a:path>
              <a:path w="411479" h="1765300">
                <a:moveTo>
                  <a:pt x="223837" y="177800"/>
                </a:moveTo>
                <a:lnTo>
                  <a:pt x="187642" y="177800"/>
                </a:lnTo>
                <a:lnTo>
                  <a:pt x="188493" y="190500"/>
                </a:lnTo>
                <a:lnTo>
                  <a:pt x="188912" y="190500"/>
                </a:lnTo>
                <a:lnTo>
                  <a:pt x="191719" y="215900"/>
                </a:lnTo>
                <a:lnTo>
                  <a:pt x="194513" y="228600"/>
                </a:lnTo>
                <a:lnTo>
                  <a:pt x="216966" y="228600"/>
                </a:lnTo>
                <a:lnTo>
                  <a:pt x="219062" y="215900"/>
                </a:lnTo>
                <a:lnTo>
                  <a:pt x="219621" y="215900"/>
                </a:lnTo>
                <a:lnTo>
                  <a:pt x="220332" y="203200"/>
                </a:lnTo>
                <a:lnTo>
                  <a:pt x="222008" y="203200"/>
                </a:lnTo>
                <a:lnTo>
                  <a:pt x="223278" y="190500"/>
                </a:lnTo>
                <a:lnTo>
                  <a:pt x="223837" y="177800"/>
                </a:lnTo>
                <a:close/>
              </a:path>
              <a:path w="411479" h="1765300">
                <a:moveTo>
                  <a:pt x="224104" y="165100"/>
                </a:moveTo>
                <a:lnTo>
                  <a:pt x="187363" y="165100"/>
                </a:lnTo>
                <a:lnTo>
                  <a:pt x="187363" y="177800"/>
                </a:lnTo>
                <a:lnTo>
                  <a:pt x="224104" y="177800"/>
                </a:lnTo>
                <a:lnTo>
                  <a:pt x="224104" y="165100"/>
                </a:lnTo>
                <a:close/>
              </a:path>
              <a:path w="411479" h="1765300">
                <a:moveTo>
                  <a:pt x="220179" y="127000"/>
                </a:moveTo>
                <a:lnTo>
                  <a:pt x="191160" y="127000"/>
                </a:lnTo>
                <a:lnTo>
                  <a:pt x="189471" y="139700"/>
                </a:lnTo>
                <a:lnTo>
                  <a:pt x="188213" y="152400"/>
                </a:lnTo>
                <a:lnTo>
                  <a:pt x="187642" y="165100"/>
                </a:lnTo>
                <a:lnTo>
                  <a:pt x="223837" y="165100"/>
                </a:lnTo>
                <a:lnTo>
                  <a:pt x="223278" y="152400"/>
                </a:lnTo>
                <a:lnTo>
                  <a:pt x="222008" y="139700"/>
                </a:lnTo>
                <a:lnTo>
                  <a:pt x="220891" y="139700"/>
                </a:lnTo>
                <a:lnTo>
                  <a:pt x="220179" y="127000"/>
                </a:lnTo>
                <a:close/>
              </a:path>
              <a:path w="411479" h="1765300">
                <a:moveTo>
                  <a:pt x="215557" y="101600"/>
                </a:moveTo>
                <a:lnTo>
                  <a:pt x="196621" y="101600"/>
                </a:lnTo>
                <a:lnTo>
                  <a:pt x="193814" y="114300"/>
                </a:lnTo>
                <a:lnTo>
                  <a:pt x="193116" y="127000"/>
                </a:lnTo>
                <a:lnTo>
                  <a:pt x="218224" y="127000"/>
                </a:lnTo>
                <a:lnTo>
                  <a:pt x="217512" y="114300"/>
                </a:lnTo>
                <a:lnTo>
                  <a:pt x="216115" y="114300"/>
                </a:lnTo>
                <a:lnTo>
                  <a:pt x="215557" y="101600"/>
                </a:lnTo>
                <a:close/>
              </a:path>
              <a:path w="411479" h="1765300">
                <a:moveTo>
                  <a:pt x="206159" y="12700"/>
                </a:moveTo>
                <a:lnTo>
                  <a:pt x="205320" y="12700"/>
                </a:lnTo>
                <a:lnTo>
                  <a:pt x="205181" y="25400"/>
                </a:lnTo>
                <a:lnTo>
                  <a:pt x="204482" y="38100"/>
                </a:lnTo>
                <a:lnTo>
                  <a:pt x="204203" y="50800"/>
                </a:lnTo>
                <a:lnTo>
                  <a:pt x="204050" y="50800"/>
                </a:lnTo>
                <a:lnTo>
                  <a:pt x="202933" y="63500"/>
                </a:lnTo>
                <a:lnTo>
                  <a:pt x="200825" y="76200"/>
                </a:lnTo>
                <a:lnTo>
                  <a:pt x="200278" y="88900"/>
                </a:lnTo>
                <a:lnTo>
                  <a:pt x="198589" y="88900"/>
                </a:lnTo>
                <a:lnTo>
                  <a:pt x="197891" y="101600"/>
                </a:lnTo>
                <a:lnTo>
                  <a:pt x="213461" y="101600"/>
                </a:lnTo>
                <a:lnTo>
                  <a:pt x="210642" y="76200"/>
                </a:lnTo>
                <a:lnTo>
                  <a:pt x="209664" y="76200"/>
                </a:lnTo>
                <a:lnTo>
                  <a:pt x="209245" y="63500"/>
                </a:lnTo>
                <a:lnTo>
                  <a:pt x="208546" y="63500"/>
                </a:lnTo>
                <a:lnTo>
                  <a:pt x="207149" y="50800"/>
                </a:lnTo>
                <a:lnTo>
                  <a:pt x="206159" y="25400"/>
                </a:lnTo>
                <a:lnTo>
                  <a:pt x="206159" y="12700"/>
                </a:lnTo>
                <a:close/>
              </a:path>
              <a:path w="411479" h="1765300">
                <a:moveTo>
                  <a:pt x="205879" y="0"/>
                </a:moveTo>
                <a:lnTo>
                  <a:pt x="205460" y="0"/>
                </a:lnTo>
                <a:lnTo>
                  <a:pt x="205460" y="12700"/>
                </a:lnTo>
                <a:lnTo>
                  <a:pt x="206019" y="127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384519" y="7635561"/>
            <a:ext cx="411480" cy="1767839"/>
          </a:xfrm>
          <a:custGeom>
            <a:avLst/>
            <a:gdLst/>
            <a:ahLst/>
            <a:cxnLst/>
            <a:rect l="l" t="t" r="r" b="b"/>
            <a:pathLst>
              <a:path w="411479" h="1767840">
                <a:moveTo>
                  <a:pt x="205320" y="1767636"/>
                </a:moveTo>
                <a:lnTo>
                  <a:pt x="205320" y="1764156"/>
                </a:lnTo>
                <a:lnTo>
                  <a:pt x="205181" y="1760664"/>
                </a:lnTo>
                <a:lnTo>
                  <a:pt x="205181" y="1757184"/>
                </a:lnTo>
                <a:lnTo>
                  <a:pt x="205041" y="1753692"/>
                </a:lnTo>
                <a:lnTo>
                  <a:pt x="204901" y="1750339"/>
                </a:lnTo>
                <a:lnTo>
                  <a:pt x="204762" y="1746846"/>
                </a:lnTo>
                <a:lnTo>
                  <a:pt x="204482" y="1743379"/>
                </a:lnTo>
                <a:lnTo>
                  <a:pt x="204342" y="1739887"/>
                </a:lnTo>
                <a:lnTo>
                  <a:pt x="204050" y="1736407"/>
                </a:lnTo>
                <a:lnTo>
                  <a:pt x="203771" y="1733041"/>
                </a:lnTo>
                <a:lnTo>
                  <a:pt x="203352" y="1729562"/>
                </a:lnTo>
                <a:lnTo>
                  <a:pt x="202933" y="1726082"/>
                </a:lnTo>
                <a:lnTo>
                  <a:pt x="193255" y="1687995"/>
                </a:lnTo>
                <a:lnTo>
                  <a:pt x="169697" y="1653425"/>
                </a:lnTo>
                <a:lnTo>
                  <a:pt x="141503" y="1629270"/>
                </a:lnTo>
                <a:lnTo>
                  <a:pt x="136740" y="1625790"/>
                </a:lnTo>
                <a:lnTo>
                  <a:pt x="131686" y="1622310"/>
                </a:lnTo>
                <a:lnTo>
                  <a:pt x="126644" y="1618830"/>
                </a:lnTo>
                <a:lnTo>
                  <a:pt x="121310" y="1615351"/>
                </a:lnTo>
                <a:lnTo>
                  <a:pt x="115976" y="1611985"/>
                </a:lnTo>
                <a:lnTo>
                  <a:pt x="110515" y="1608505"/>
                </a:lnTo>
                <a:lnTo>
                  <a:pt x="104901" y="1605013"/>
                </a:lnTo>
                <a:lnTo>
                  <a:pt x="99148" y="1601533"/>
                </a:lnTo>
                <a:lnTo>
                  <a:pt x="93535" y="1598040"/>
                </a:lnTo>
                <a:lnTo>
                  <a:pt x="87795" y="1594688"/>
                </a:lnTo>
                <a:lnTo>
                  <a:pt x="82041" y="1591195"/>
                </a:lnTo>
                <a:lnTo>
                  <a:pt x="76428" y="1587728"/>
                </a:lnTo>
                <a:lnTo>
                  <a:pt x="70815" y="1584248"/>
                </a:lnTo>
                <a:lnTo>
                  <a:pt x="65214" y="1580756"/>
                </a:lnTo>
                <a:lnTo>
                  <a:pt x="59740" y="1577403"/>
                </a:lnTo>
                <a:lnTo>
                  <a:pt x="54546" y="1573910"/>
                </a:lnTo>
                <a:lnTo>
                  <a:pt x="49364" y="1570431"/>
                </a:lnTo>
                <a:lnTo>
                  <a:pt x="44449" y="1566938"/>
                </a:lnTo>
                <a:lnTo>
                  <a:pt x="13741" y="1539316"/>
                </a:lnTo>
                <a:lnTo>
                  <a:pt x="139" y="1501241"/>
                </a:lnTo>
                <a:lnTo>
                  <a:pt x="0" y="1497774"/>
                </a:lnTo>
                <a:lnTo>
                  <a:pt x="0" y="1494294"/>
                </a:lnTo>
                <a:lnTo>
                  <a:pt x="139" y="1490929"/>
                </a:lnTo>
                <a:lnTo>
                  <a:pt x="266" y="1487449"/>
                </a:lnTo>
                <a:lnTo>
                  <a:pt x="419" y="1483956"/>
                </a:lnTo>
                <a:lnTo>
                  <a:pt x="558" y="1480477"/>
                </a:lnTo>
                <a:lnTo>
                  <a:pt x="698" y="1476984"/>
                </a:lnTo>
                <a:lnTo>
                  <a:pt x="838" y="1473631"/>
                </a:lnTo>
                <a:lnTo>
                  <a:pt x="1117" y="1470139"/>
                </a:lnTo>
                <a:lnTo>
                  <a:pt x="1117" y="1466659"/>
                </a:lnTo>
                <a:lnTo>
                  <a:pt x="1257" y="1463179"/>
                </a:lnTo>
                <a:lnTo>
                  <a:pt x="1396" y="1459699"/>
                </a:lnTo>
                <a:lnTo>
                  <a:pt x="1396" y="1456334"/>
                </a:lnTo>
                <a:lnTo>
                  <a:pt x="1536" y="1452854"/>
                </a:lnTo>
                <a:lnTo>
                  <a:pt x="1676" y="1449362"/>
                </a:lnTo>
                <a:lnTo>
                  <a:pt x="1676" y="1445882"/>
                </a:lnTo>
                <a:lnTo>
                  <a:pt x="1955" y="1442402"/>
                </a:lnTo>
                <a:lnTo>
                  <a:pt x="13030" y="1404340"/>
                </a:lnTo>
                <a:lnTo>
                  <a:pt x="40246" y="1376705"/>
                </a:lnTo>
                <a:lnTo>
                  <a:pt x="60020" y="1362900"/>
                </a:lnTo>
                <a:lnTo>
                  <a:pt x="65354" y="1359407"/>
                </a:lnTo>
                <a:lnTo>
                  <a:pt x="70815" y="1355928"/>
                </a:lnTo>
                <a:lnTo>
                  <a:pt x="76428" y="1352448"/>
                </a:lnTo>
                <a:lnTo>
                  <a:pt x="82181" y="1349082"/>
                </a:lnTo>
                <a:lnTo>
                  <a:pt x="87934" y="1345603"/>
                </a:lnTo>
                <a:lnTo>
                  <a:pt x="93535" y="1342110"/>
                </a:lnTo>
                <a:lnTo>
                  <a:pt x="99288" y="1338643"/>
                </a:lnTo>
                <a:lnTo>
                  <a:pt x="105041" y="1335150"/>
                </a:lnTo>
                <a:lnTo>
                  <a:pt x="110655" y="1331798"/>
                </a:lnTo>
                <a:lnTo>
                  <a:pt x="116128" y="1328305"/>
                </a:lnTo>
                <a:lnTo>
                  <a:pt x="121589" y="1324825"/>
                </a:lnTo>
                <a:lnTo>
                  <a:pt x="126923" y="1321333"/>
                </a:lnTo>
                <a:lnTo>
                  <a:pt x="132105" y="1317853"/>
                </a:lnTo>
                <a:lnTo>
                  <a:pt x="137159" y="1314488"/>
                </a:lnTo>
                <a:lnTo>
                  <a:pt x="166750" y="1290231"/>
                </a:lnTo>
                <a:lnTo>
                  <a:pt x="189890" y="1259128"/>
                </a:lnTo>
                <a:lnTo>
                  <a:pt x="198450" y="1231379"/>
                </a:lnTo>
                <a:lnTo>
                  <a:pt x="199008" y="1228026"/>
                </a:lnTo>
                <a:lnTo>
                  <a:pt x="199288" y="1224533"/>
                </a:lnTo>
                <a:lnTo>
                  <a:pt x="199567" y="1221054"/>
                </a:lnTo>
                <a:lnTo>
                  <a:pt x="199707" y="1217574"/>
                </a:lnTo>
                <a:lnTo>
                  <a:pt x="199847" y="1214094"/>
                </a:lnTo>
                <a:lnTo>
                  <a:pt x="199707" y="1210729"/>
                </a:lnTo>
                <a:lnTo>
                  <a:pt x="199567" y="1207249"/>
                </a:lnTo>
                <a:lnTo>
                  <a:pt x="199428" y="1203769"/>
                </a:lnTo>
                <a:lnTo>
                  <a:pt x="199148" y="1200276"/>
                </a:lnTo>
                <a:lnTo>
                  <a:pt x="198729" y="1196797"/>
                </a:lnTo>
                <a:lnTo>
                  <a:pt x="198310" y="1193431"/>
                </a:lnTo>
                <a:lnTo>
                  <a:pt x="197891" y="1189951"/>
                </a:lnTo>
                <a:lnTo>
                  <a:pt x="197332" y="1186459"/>
                </a:lnTo>
                <a:lnTo>
                  <a:pt x="196621" y="1182992"/>
                </a:lnTo>
                <a:lnTo>
                  <a:pt x="195922" y="1179499"/>
                </a:lnTo>
                <a:lnTo>
                  <a:pt x="195224" y="1176146"/>
                </a:lnTo>
                <a:lnTo>
                  <a:pt x="194513" y="1172654"/>
                </a:lnTo>
                <a:lnTo>
                  <a:pt x="193674" y="1169174"/>
                </a:lnTo>
                <a:lnTo>
                  <a:pt x="192836" y="1165694"/>
                </a:lnTo>
                <a:lnTo>
                  <a:pt x="191858" y="1162202"/>
                </a:lnTo>
                <a:lnTo>
                  <a:pt x="191020" y="1158836"/>
                </a:lnTo>
                <a:lnTo>
                  <a:pt x="190030" y="1155357"/>
                </a:lnTo>
                <a:lnTo>
                  <a:pt x="189052" y="1151889"/>
                </a:lnTo>
                <a:lnTo>
                  <a:pt x="188074" y="1148397"/>
                </a:lnTo>
                <a:lnTo>
                  <a:pt x="187083" y="1144917"/>
                </a:lnTo>
                <a:lnTo>
                  <a:pt x="186105" y="1141552"/>
                </a:lnTo>
                <a:lnTo>
                  <a:pt x="185127" y="1138072"/>
                </a:lnTo>
                <a:lnTo>
                  <a:pt x="184149" y="1134579"/>
                </a:lnTo>
                <a:lnTo>
                  <a:pt x="183299" y="1131100"/>
                </a:lnTo>
                <a:lnTo>
                  <a:pt x="182321" y="1127607"/>
                </a:lnTo>
                <a:lnTo>
                  <a:pt x="181482" y="1124254"/>
                </a:lnTo>
                <a:lnTo>
                  <a:pt x="180632" y="1120774"/>
                </a:lnTo>
                <a:lnTo>
                  <a:pt x="179793" y="1117295"/>
                </a:lnTo>
                <a:lnTo>
                  <a:pt x="179095" y="1113815"/>
                </a:lnTo>
                <a:lnTo>
                  <a:pt x="178384" y="1110322"/>
                </a:lnTo>
                <a:lnTo>
                  <a:pt x="177685" y="1106970"/>
                </a:lnTo>
                <a:lnTo>
                  <a:pt x="177126" y="1103477"/>
                </a:lnTo>
                <a:lnTo>
                  <a:pt x="176568" y="1099997"/>
                </a:lnTo>
                <a:lnTo>
                  <a:pt x="176148" y="1096505"/>
                </a:lnTo>
                <a:lnTo>
                  <a:pt x="175729" y="1093038"/>
                </a:lnTo>
                <a:lnTo>
                  <a:pt x="175450" y="1089659"/>
                </a:lnTo>
                <a:lnTo>
                  <a:pt x="175158" y="1086192"/>
                </a:lnTo>
                <a:lnTo>
                  <a:pt x="175031" y="1082700"/>
                </a:lnTo>
                <a:lnTo>
                  <a:pt x="174891" y="1079220"/>
                </a:lnTo>
                <a:lnTo>
                  <a:pt x="174891" y="1075740"/>
                </a:lnTo>
                <a:lnTo>
                  <a:pt x="174891" y="1072375"/>
                </a:lnTo>
                <a:lnTo>
                  <a:pt x="175031" y="1068882"/>
                </a:lnTo>
                <a:lnTo>
                  <a:pt x="175310" y="1065402"/>
                </a:lnTo>
                <a:lnTo>
                  <a:pt x="175590" y="1061935"/>
                </a:lnTo>
                <a:lnTo>
                  <a:pt x="175869" y="1058443"/>
                </a:lnTo>
                <a:lnTo>
                  <a:pt x="176428" y="1055090"/>
                </a:lnTo>
                <a:lnTo>
                  <a:pt x="176847" y="1051598"/>
                </a:lnTo>
                <a:lnTo>
                  <a:pt x="177406" y="1048118"/>
                </a:lnTo>
                <a:lnTo>
                  <a:pt x="178104" y="1044625"/>
                </a:lnTo>
                <a:lnTo>
                  <a:pt x="178676" y="1041145"/>
                </a:lnTo>
                <a:lnTo>
                  <a:pt x="179514" y="1037780"/>
                </a:lnTo>
                <a:lnTo>
                  <a:pt x="180212" y="1034300"/>
                </a:lnTo>
                <a:lnTo>
                  <a:pt x="181051" y="1030808"/>
                </a:lnTo>
                <a:lnTo>
                  <a:pt x="181902" y="1027341"/>
                </a:lnTo>
                <a:lnTo>
                  <a:pt x="182879" y="1023861"/>
                </a:lnTo>
                <a:lnTo>
                  <a:pt x="183718" y="1020495"/>
                </a:lnTo>
                <a:lnTo>
                  <a:pt x="184696" y="1017015"/>
                </a:lnTo>
                <a:lnTo>
                  <a:pt x="185546" y="1013523"/>
                </a:lnTo>
                <a:lnTo>
                  <a:pt x="186524" y="1010043"/>
                </a:lnTo>
                <a:lnTo>
                  <a:pt x="187515" y="1006551"/>
                </a:lnTo>
                <a:lnTo>
                  <a:pt x="188493" y="1003198"/>
                </a:lnTo>
                <a:lnTo>
                  <a:pt x="189331" y="999705"/>
                </a:lnTo>
                <a:lnTo>
                  <a:pt x="190309" y="996238"/>
                </a:lnTo>
                <a:lnTo>
                  <a:pt x="191160" y="992746"/>
                </a:lnTo>
                <a:lnTo>
                  <a:pt x="191998" y="989266"/>
                </a:lnTo>
                <a:lnTo>
                  <a:pt x="192697" y="985900"/>
                </a:lnTo>
                <a:lnTo>
                  <a:pt x="193535" y="982421"/>
                </a:lnTo>
                <a:lnTo>
                  <a:pt x="194233" y="978928"/>
                </a:lnTo>
                <a:lnTo>
                  <a:pt x="194805" y="975448"/>
                </a:lnTo>
                <a:lnTo>
                  <a:pt x="195364" y="971969"/>
                </a:lnTo>
                <a:lnTo>
                  <a:pt x="195922" y="968603"/>
                </a:lnTo>
                <a:lnTo>
                  <a:pt x="196341" y="965136"/>
                </a:lnTo>
                <a:lnTo>
                  <a:pt x="196621" y="961643"/>
                </a:lnTo>
                <a:lnTo>
                  <a:pt x="196900" y="958164"/>
                </a:lnTo>
                <a:lnTo>
                  <a:pt x="197040" y="954671"/>
                </a:lnTo>
                <a:lnTo>
                  <a:pt x="197180" y="951318"/>
                </a:lnTo>
                <a:lnTo>
                  <a:pt x="197180" y="947826"/>
                </a:lnTo>
                <a:lnTo>
                  <a:pt x="197040" y="944346"/>
                </a:lnTo>
                <a:lnTo>
                  <a:pt x="196900" y="940854"/>
                </a:lnTo>
                <a:lnTo>
                  <a:pt x="196621" y="937386"/>
                </a:lnTo>
                <a:lnTo>
                  <a:pt x="196202" y="934008"/>
                </a:lnTo>
                <a:lnTo>
                  <a:pt x="195783" y="930541"/>
                </a:lnTo>
                <a:lnTo>
                  <a:pt x="195084" y="927049"/>
                </a:lnTo>
                <a:lnTo>
                  <a:pt x="194513" y="923569"/>
                </a:lnTo>
                <a:lnTo>
                  <a:pt x="193674" y="920089"/>
                </a:lnTo>
                <a:lnTo>
                  <a:pt x="192836" y="916724"/>
                </a:lnTo>
                <a:lnTo>
                  <a:pt x="191998" y="913244"/>
                </a:lnTo>
                <a:lnTo>
                  <a:pt x="191020" y="909751"/>
                </a:lnTo>
                <a:lnTo>
                  <a:pt x="189890" y="906284"/>
                </a:lnTo>
                <a:lnTo>
                  <a:pt x="188772" y="902792"/>
                </a:lnTo>
                <a:lnTo>
                  <a:pt x="187515" y="899439"/>
                </a:lnTo>
                <a:lnTo>
                  <a:pt x="186245" y="895946"/>
                </a:lnTo>
                <a:lnTo>
                  <a:pt x="184975" y="892467"/>
                </a:lnTo>
                <a:lnTo>
                  <a:pt x="183718" y="888974"/>
                </a:lnTo>
                <a:lnTo>
                  <a:pt x="182460" y="885494"/>
                </a:lnTo>
                <a:lnTo>
                  <a:pt x="181051" y="882129"/>
                </a:lnTo>
                <a:lnTo>
                  <a:pt x="179793" y="878649"/>
                </a:lnTo>
                <a:lnTo>
                  <a:pt x="178536" y="875169"/>
                </a:lnTo>
                <a:lnTo>
                  <a:pt x="177279" y="871689"/>
                </a:lnTo>
                <a:lnTo>
                  <a:pt x="176009" y="868210"/>
                </a:lnTo>
                <a:lnTo>
                  <a:pt x="174891" y="864844"/>
                </a:lnTo>
                <a:lnTo>
                  <a:pt x="173761" y="861364"/>
                </a:lnTo>
                <a:lnTo>
                  <a:pt x="172783" y="857872"/>
                </a:lnTo>
                <a:lnTo>
                  <a:pt x="171945" y="854392"/>
                </a:lnTo>
                <a:lnTo>
                  <a:pt x="171094" y="850899"/>
                </a:lnTo>
                <a:lnTo>
                  <a:pt x="168998" y="833615"/>
                </a:lnTo>
                <a:lnTo>
                  <a:pt x="168998" y="830249"/>
                </a:lnTo>
                <a:lnTo>
                  <a:pt x="171094" y="812952"/>
                </a:lnTo>
                <a:lnTo>
                  <a:pt x="171792" y="809472"/>
                </a:lnTo>
                <a:lnTo>
                  <a:pt x="172783" y="805992"/>
                </a:lnTo>
                <a:lnTo>
                  <a:pt x="173761" y="802512"/>
                </a:lnTo>
                <a:lnTo>
                  <a:pt x="174891" y="799020"/>
                </a:lnTo>
                <a:lnTo>
                  <a:pt x="176009" y="795667"/>
                </a:lnTo>
                <a:lnTo>
                  <a:pt x="177279" y="792175"/>
                </a:lnTo>
                <a:lnTo>
                  <a:pt x="178536" y="788695"/>
                </a:lnTo>
                <a:lnTo>
                  <a:pt x="179793" y="785215"/>
                </a:lnTo>
                <a:lnTo>
                  <a:pt x="181203" y="781735"/>
                </a:lnTo>
                <a:lnTo>
                  <a:pt x="182600" y="778255"/>
                </a:lnTo>
                <a:lnTo>
                  <a:pt x="183997" y="774890"/>
                </a:lnTo>
                <a:lnTo>
                  <a:pt x="185267" y="771410"/>
                </a:lnTo>
                <a:lnTo>
                  <a:pt x="186664" y="767918"/>
                </a:lnTo>
                <a:lnTo>
                  <a:pt x="188074" y="764438"/>
                </a:lnTo>
                <a:lnTo>
                  <a:pt x="189331" y="760945"/>
                </a:lnTo>
                <a:lnTo>
                  <a:pt x="190588" y="757593"/>
                </a:lnTo>
                <a:lnTo>
                  <a:pt x="191858" y="754100"/>
                </a:lnTo>
                <a:lnTo>
                  <a:pt x="192976" y="750620"/>
                </a:lnTo>
                <a:lnTo>
                  <a:pt x="194106" y="747140"/>
                </a:lnTo>
                <a:lnTo>
                  <a:pt x="199567" y="726363"/>
                </a:lnTo>
                <a:lnTo>
                  <a:pt x="200278" y="722998"/>
                </a:lnTo>
                <a:lnTo>
                  <a:pt x="200977" y="719518"/>
                </a:lnTo>
                <a:lnTo>
                  <a:pt x="201536" y="716038"/>
                </a:lnTo>
                <a:lnTo>
                  <a:pt x="201955" y="712558"/>
                </a:lnTo>
                <a:lnTo>
                  <a:pt x="202514" y="709066"/>
                </a:lnTo>
                <a:lnTo>
                  <a:pt x="202933" y="705713"/>
                </a:lnTo>
                <a:lnTo>
                  <a:pt x="203212" y="702221"/>
                </a:lnTo>
                <a:lnTo>
                  <a:pt x="203631" y="698741"/>
                </a:lnTo>
                <a:lnTo>
                  <a:pt x="203923" y="695261"/>
                </a:lnTo>
                <a:lnTo>
                  <a:pt x="204203" y="691781"/>
                </a:lnTo>
                <a:lnTo>
                  <a:pt x="204342" y="688403"/>
                </a:lnTo>
                <a:lnTo>
                  <a:pt x="204622" y="684936"/>
                </a:lnTo>
                <a:lnTo>
                  <a:pt x="204762" y="681456"/>
                </a:lnTo>
                <a:lnTo>
                  <a:pt x="204901" y="677964"/>
                </a:lnTo>
                <a:lnTo>
                  <a:pt x="205041" y="674484"/>
                </a:lnTo>
                <a:lnTo>
                  <a:pt x="205181" y="671118"/>
                </a:lnTo>
                <a:lnTo>
                  <a:pt x="205181" y="667638"/>
                </a:lnTo>
                <a:lnTo>
                  <a:pt x="205320" y="664146"/>
                </a:lnTo>
                <a:lnTo>
                  <a:pt x="205460" y="660666"/>
                </a:lnTo>
                <a:lnTo>
                  <a:pt x="205460" y="657186"/>
                </a:lnTo>
                <a:lnTo>
                  <a:pt x="205460" y="653821"/>
                </a:lnTo>
                <a:lnTo>
                  <a:pt x="205600" y="650341"/>
                </a:lnTo>
                <a:lnTo>
                  <a:pt x="205600" y="646861"/>
                </a:lnTo>
                <a:lnTo>
                  <a:pt x="205600" y="643381"/>
                </a:lnTo>
                <a:lnTo>
                  <a:pt x="205600" y="639889"/>
                </a:lnTo>
                <a:lnTo>
                  <a:pt x="205600" y="636536"/>
                </a:lnTo>
                <a:lnTo>
                  <a:pt x="205600" y="633044"/>
                </a:lnTo>
                <a:lnTo>
                  <a:pt x="205600" y="629564"/>
                </a:lnTo>
                <a:lnTo>
                  <a:pt x="205739" y="626084"/>
                </a:lnTo>
                <a:lnTo>
                  <a:pt x="205739" y="359816"/>
                </a:lnTo>
                <a:lnTo>
                  <a:pt x="205600" y="356336"/>
                </a:lnTo>
                <a:lnTo>
                  <a:pt x="205600" y="335559"/>
                </a:lnTo>
                <a:lnTo>
                  <a:pt x="205460" y="332079"/>
                </a:lnTo>
                <a:lnTo>
                  <a:pt x="205460" y="328587"/>
                </a:lnTo>
                <a:lnTo>
                  <a:pt x="205460" y="325234"/>
                </a:lnTo>
                <a:lnTo>
                  <a:pt x="205320" y="321741"/>
                </a:lnTo>
                <a:lnTo>
                  <a:pt x="205320" y="318261"/>
                </a:lnTo>
                <a:lnTo>
                  <a:pt x="205181" y="314794"/>
                </a:lnTo>
                <a:lnTo>
                  <a:pt x="205181" y="311302"/>
                </a:lnTo>
                <a:lnTo>
                  <a:pt x="205041" y="307936"/>
                </a:lnTo>
                <a:lnTo>
                  <a:pt x="204901" y="304457"/>
                </a:lnTo>
                <a:lnTo>
                  <a:pt x="204762" y="300977"/>
                </a:lnTo>
                <a:lnTo>
                  <a:pt x="204622" y="297484"/>
                </a:lnTo>
                <a:lnTo>
                  <a:pt x="204482" y="294004"/>
                </a:lnTo>
                <a:lnTo>
                  <a:pt x="204203" y="290639"/>
                </a:lnTo>
                <a:lnTo>
                  <a:pt x="204050" y="287159"/>
                </a:lnTo>
                <a:lnTo>
                  <a:pt x="203771" y="283667"/>
                </a:lnTo>
                <a:lnTo>
                  <a:pt x="203492" y="280200"/>
                </a:lnTo>
                <a:lnTo>
                  <a:pt x="203212" y="276707"/>
                </a:lnTo>
                <a:lnTo>
                  <a:pt x="202793" y="273354"/>
                </a:lnTo>
                <a:lnTo>
                  <a:pt x="202514" y="269862"/>
                </a:lnTo>
                <a:lnTo>
                  <a:pt x="202095" y="266382"/>
                </a:lnTo>
                <a:lnTo>
                  <a:pt x="201675" y="262902"/>
                </a:lnTo>
                <a:lnTo>
                  <a:pt x="201256" y="259410"/>
                </a:lnTo>
                <a:lnTo>
                  <a:pt x="200698" y="256057"/>
                </a:lnTo>
                <a:lnTo>
                  <a:pt x="200278" y="252564"/>
                </a:lnTo>
                <a:lnTo>
                  <a:pt x="199707" y="249097"/>
                </a:lnTo>
                <a:lnTo>
                  <a:pt x="199148" y="245605"/>
                </a:lnTo>
                <a:lnTo>
                  <a:pt x="198450" y="242125"/>
                </a:lnTo>
                <a:lnTo>
                  <a:pt x="197891" y="238759"/>
                </a:lnTo>
                <a:lnTo>
                  <a:pt x="197180" y="235280"/>
                </a:lnTo>
                <a:lnTo>
                  <a:pt x="196621" y="231787"/>
                </a:lnTo>
                <a:lnTo>
                  <a:pt x="195922" y="228307"/>
                </a:lnTo>
                <a:lnTo>
                  <a:pt x="195224" y="224828"/>
                </a:lnTo>
                <a:lnTo>
                  <a:pt x="194513" y="221462"/>
                </a:lnTo>
                <a:lnTo>
                  <a:pt x="193814" y="217970"/>
                </a:lnTo>
                <a:lnTo>
                  <a:pt x="189471" y="193713"/>
                </a:lnTo>
                <a:lnTo>
                  <a:pt x="188912" y="190245"/>
                </a:lnTo>
                <a:lnTo>
                  <a:pt x="188493" y="186867"/>
                </a:lnTo>
                <a:lnTo>
                  <a:pt x="188213" y="183400"/>
                </a:lnTo>
                <a:lnTo>
                  <a:pt x="187921" y="179908"/>
                </a:lnTo>
                <a:lnTo>
                  <a:pt x="187642" y="176428"/>
                </a:lnTo>
                <a:lnTo>
                  <a:pt x="187515" y="172948"/>
                </a:lnTo>
                <a:lnTo>
                  <a:pt x="187363" y="169583"/>
                </a:lnTo>
                <a:lnTo>
                  <a:pt x="187363" y="166103"/>
                </a:lnTo>
                <a:lnTo>
                  <a:pt x="187363" y="162610"/>
                </a:lnTo>
                <a:lnTo>
                  <a:pt x="187515" y="159143"/>
                </a:lnTo>
                <a:lnTo>
                  <a:pt x="187642" y="155651"/>
                </a:lnTo>
                <a:lnTo>
                  <a:pt x="187921" y="152171"/>
                </a:lnTo>
                <a:lnTo>
                  <a:pt x="188213" y="148805"/>
                </a:lnTo>
                <a:lnTo>
                  <a:pt x="188633" y="145326"/>
                </a:lnTo>
                <a:lnTo>
                  <a:pt x="189052" y="141833"/>
                </a:lnTo>
                <a:lnTo>
                  <a:pt x="189471" y="138353"/>
                </a:lnTo>
                <a:lnTo>
                  <a:pt x="190030" y="134873"/>
                </a:lnTo>
                <a:lnTo>
                  <a:pt x="190588" y="131508"/>
                </a:lnTo>
                <a:lnTo>
                  <a:pt x="191160" y="128015"/>
                </a:lnTo>
                <a:lnTo>
                  <a:pt x="191858" y="124548"/>
                </a:lnTo>
                <a:lnTo>
                  <a:pt x="192557" y="121069"/>
                </a:lnTo>
                <a:lnTo>
                  <a:pt x="193116" y="117576"/>
                </a:lnTo>
                <a:lnTo>
                  <a:pt x="193814" y="114223"/>
                </a:lnTo>
                <a:lnTo>
                  <a:pt x="194513" y="110731"/>
                </a:lnTo>
                <a:lnTo>
                  <a:pt x="195224" y="107251"/>
                </a:lnTo>
                <a:lnTo>
                  <a:pt x="195922" y="103758"/>
                </a:lnTo>
                <a:lnTo>
                  <a:pt x="196621" y="100291"/>
                </a:lnTo>
                <a:lnTo>
                  <a:pt x="197332" y="96913"/>
                </a:lnTo>
                <a:lnTo>
                  <a:pt x="197891" y="93446"/>
                </a:lnTo>
                <a:lnTo>
                  <a:pt x="198589" y="89954"/>
                </a:lnTo>
                <a:lnTo>
                  <a:pt x="199148" y="86474"/>
                </a:lnTo>
                <a:lnTo>
                  <a:pt x="199707" y="82994"/>
                </a:lnTo>
                <a:lnTo>
                  <a:pt x="200278" y="79628"/>
                </a:lnTo>
                <a:lnTo>
                  <a:pt x="200825" y="76149"/>
                </a:lnTo>
                <a:lnTo>
                  <a:pt x="201256" y="72656"/>
                </a:lnTo>
                <a:lnTo>
                  <a:pt x="201675" y="69176"/>
                </a:lnTo>
                <a:lnTo>
                  <a:pt x="202095" y="65697"/>
                </a:lnTo>
                <a:lnTo>
                  <a:pt x="202514" y="62331"/>
                </a:lnTo>
                <a:lnTo>
                  <a:pt x="202933" y="58851"/>
                </a:lnTo>
                <a:lnTo>
                  <a:pt x="203212" y="55371"/>
                </a:lnTo>
                <a:lnTo>
                  <a:pt x="203492" y="51879"/>
                </a:lnTo>
                <a:lnTo>
                  <a:pt x="203771" y="48399"/>
                </a:lnTo>
                <a:lnTo>
                  <a:pt x="204050" y="45034"/>
                </a:lnTo>
                <a:lnTo>
                  <a:pt x="204203" y="41554"/>
                </a:lnTo>
                <a:lnTo>
                  <a:pt x="204482" y="38061"/>
                </a:lnTo>
                <a:lnTo>
                  <a:pt x="204622" y="34594"/>
                </a:lnTo>
                <a:lnTo>
                  <a:pt x="204762" y="31114"/>
                </a:lnTo>
                <a:lnTo>
                  <a:pt x="204901" y="27749"/>
                </a:lnTo>
                <a:lnTo>
                  <a:pt x="205041" y="24269"/>
                </a:lnTo>
                <a:lnTo>
                  <a:pt x="205181" y="20777"/>
                </a:lnTo>
                <a:lnTo>
                  <a:pt x="205181" y="17297"/>
                </a:lnTo>
                <a:lnTo>
                  <a:pt x="205320" y="13804"/>
                </a:lnTo>
                <a:lnTo>
                  <a:pt x="205320" y="10452"/>
                </a:lnTo>
                <a:lnTo>
                  <a:pt x="205460" y="6959"/>
                </a:lnTo>
                <a:lnTo>
                  <a:pt x="205460" y="3479"/>
                </a:lnTo>
                <a:lnTo>
                  <a:pt x="205460" y="0"/>
                </a:lnTo>
                <a:lnTo>
                  <a:pt x="205879" y="0"/>
                </a:lnTo>
                <a:lnTo>
                  <a:pt x="206019" y="3479"/>
                </a:lnTo>
                <a:lnTo>
                  <a:pt x="206019" y="6959"/>
                </a:lnTo>
                <a:lnTo>
                  <a:pt x="206019" y="10452"/>
                </a:lnTo>
                <a:lnTo>
                  <a:pt x="206159" y="13804"/>
                </a:lnTo>
                <a:lnTo>
                  <a:pt x="206159" y="17297"/>
                </a:lnTo>
                <a:lnTo>
                  <a:pt x="206298" y="20777"/>
                </a:lnTo>
                <a:lnTo>
                  <a:pt x="206438" y="24269"/>
                </a:lnTo>
                <a:lnTo>
                  <a:pt x="206578" y="27749"/>
                </a:lnTo>
                <a:lnTo>
                  <a:pt x="206717" y="31114"/>
                </a:lnTo>
                <a:lnTo>
                  <a:pt x="206870" y="34594"/>
                </a:lnTo>
                <a:lnTo>
                  <a:pt x="206997" y="38061"/>
                </a:lnTo>
                <a:lnTo>
                  <a:pt x="207149" y="41554"/>
                </a:lnTo>
                <a:lnTo>
                  <a:pt x="207429" y="45034"/>
                </a:lnTo>
                <a:lnTo>
                  <a:pt x="207695" y="48399"/>
                </a:lnTo>
                <a:lnTo>
                  <a:pt x="207987" y="51879"/>
                </a:lnTo>
                <a:lnTo>
                  <a:pt x="208267" y="55371"/>
                </a:lnTo>
                <a:lnTo>
                  <a:pt x="208546" y="58851"/>
                </a:lnTo>
                <a:lnTo>
                  <a:pt x="208965" y="62331"/>
                </a:lnTo>
                <a:lnTo>
                  <a:pt x="209245" y="65697"/>
                </a:lnTo>
                <a:lnTo>
                  <a:pt x="209664" y="69176"/>
                </a:lnTo>
                <a:lnTo>
                  <a:pt x="210223" y="72656"/>
                </a:lnTo>
                <a:lnTo>
                  <a:pt x="210642" y="76149"/>
                </a:lnTo>
                <a:lnTo>
                  <a:pt x="211213" y="79628"/>
                </a:lnTo>
                <a:lnTo>
                  <a:pt x="211772" y="82994"/>
                </a:lnTo>
                <a:lnTo>
                  <a:pt x="212331" y="86474"/>
                </a:lnTo>
                <a:lnTo>
                  <a:pt x="212890" y="89954"/>
                </a:lnTo>
                <a:lnTo>
                  <a:pt x="213461" y="93446"/>
                </a:lnTo>
                <a:lnTo>
                  <a:pt x="214160" y="96913"/>
                </a:lnTo>
                <a:lnTo>
                  <a:pt x="214858" y="100291"/>
                </a:lnTo>
                <a:lnTo>
                  <a:pt x="215557" y="103758"/>
                </a:lnTo>
                <a:lnTo>
                  <a:pt x="216115" y="107251"/>
                </a:lnTo>
                <a:lnTo>
                  <a:pt x="216814" y="110731"/>
                </a:lnTo>
                <a:lnTo>
                  <a:pt x="217512" y="114223"/>
                </a:lnTo>
                <a:lnTo>
                  <a:pt x="218224" y="117576"/>
                </a:lnTo>
                <a:lnTo>
                  <a:pt x="218922" y="121069"/>
                </a:lnTo>
                <a:lnTo>
                  <a:pt x="219621" y="124548"/>
                </a:lnTo>
                <a:lnTo>
                  <a:pt x="220179" y="128015"/>
                </a:lnTo>
                <a:lnTo>
                  <a:pt x="220891" y="131508"/>
                </a:lnTo>
                <a:lnTo>
                  <a:pt x="221449" y="134873"/>
                </a:lnTo>
                <a:lnTo>
                  <a:pt x="222008" y="138353"/>
                </a:lnTo>
                <a:lnTo>
                  <a:pt x="222427" y="141833"/>
                </a:lnTo>
                <a:lnTo>
                  <a:pt x="222846" y="145326"/>
                </a:lnTo>
                <a:lnTo>
                  <a:pt x="223278" y="148805"/>
                </a:lnTo>
                <a:lnTo>
                  <a:pt x="223558" y="152171"/>
                </a:lnTo>
                <a:lnTo>
                  <a:pt x="223837" y="155651"/>
                </a:lnTo>
                <a:lnTo>
                  <a:pt x="223977" y="159143"/>
                </a:lnTo>
                <a:lnTo>
                  <a:pt x="224104" y="162610"/>
                </a:lnTo>
                <a:lnTo>
                  <a:pt x="224104" y="166103"/>
                </a:lnTo>
                <a:lnTo>
                  <a:pt x="224104" y="169583"/>
                </a:lnTo>
                <a:lnTo>
                  <a:pt x="223977" y="172948"/>
                </a:lnTo>
                <a:lnTo>
                  <a:pt x="223837" y="176428"/>
                </a:lnTo>
                <a:lnTo>
                  <a:pt x="223558" y="179908"/>
                </a:lnTo>
                <a:lnTo>
                  <a:pt x="223278" y="183400"/>
                </a:lnTo>
                <a:lnTo>
                  <a:pt x="222846" y="186867"/>
                </a:lnTo>
                <a:lnTo>
                  <a:pt x="222427" y="190245"/>
                </a:lnTo>
                <a:lnTo>
                  <a:pt x="222008" y="193713"/>
                </a:lnTo>
                <a:lnTo>
                  <a:pt x="221449" y="197205"/>
                </a:lnTo>
                <a:lnTo>
                  <a:pt x="220891" y="200685"/>
                </a:lnTo>
                <a:lnTo>
                  <a:pt x="220332" y="204177"/>
                </a:lnTo>
                <a:lnTo>
                  <a:pt x="219621" y="207530"/>
                </a:lnTo>
                <a:lnTo>
                  <a:pt x="219062" y="211023"/>
                </a:lnTo>
                <a:lnTo>
                  <a:pt x="218363" y="214502"/>
                </a:lnTo>
                <a:lnTo>
                  <a:pt x="217665" y="217970"/>
                </a:lnTo>
                <a:lnTo>
                  <a:pt x="216966" y="221462"/>
                </a:lnTo>
                <a:lnTo>
                  <a:pt x="216255" y="224828"/>
                </a:lnTo>
                <a:lnTo>
                  <a:pt x="215557" y="228307"/>
                </a:lnTo>
                <a:lnTo>
                  <a:pt x="214858" y="231787"/>
                </a:lnTo>
                <a:lnTo>
                  <a:pt x="214160" y="235280"/>
                </a:lnTo>
                <a:lnTo>
                  <a:pt x="213588" y="238759"/>
                </a:lnTo>
                <a:lnTo>
                  <a:pt x="212890" y="242125"/>
                </a:lnTo>
                <a:lnTo>
                  <a:pt x="212331" y="245605"/>
                </a:lnTo>
                <a:lnTo>
                  <a:pt x="211772" y="249097"/>
                </a:lnTo>
                <a:lnTo>
                  <a:pt x="211213" y="252564"/>
                </a:lnTo>
                <a:lnTo>
                  <a:pt x="210642" y="256057"/>
                </a:lnTo>
                <a:lnTo>
                  <a:pt x="210223" y="259410"/>
                </a:lnTo>
                <a:lnTo>
                  <a:pt x="209816" y="262902"/>
                </a:lnTo>
                <a:lnTo>
                  <a:pt x="209384" y="266382"/>
                </a:lnTo>
                <a:lnTo>
                  <a:pt x="208965" y="269862"/>
                </a:lnTo>
                <a:lnTo>
                  <a:pt x="208546" y="273354"/>
                </a:lnTo>
                <a:lnTo>
                  <a:pt x="208267" y="276707"/>
                </a:lnTo>
                <a:lnTo>
                  <a:pt x="207987" y="280200"/>
                </a:lnTo>
                <a:lnTo>
                  <a:pt x="207695" y="283667"/>
                </a:lnTo>
                <a:lnTo>
                  <a:pt x="207429" y="287159"/>
                </a:lnTo>
                <a:lnTo>
                  <a:pt x="207149" y="290639"/>
                </a:lnTo>
                <a:lnTo>
                  <a:pt x="206997" y="294004"/>
                </a:lnTo>
                <a:lnTo>
                  <a:pt x="206870" y="297484"/>
                </a:lnTo>
                <a:lnTo>
                  <a:pt x="206717" y="300977"/>
                </a:lnTo>
                <a:lnTo>
                  <a:pt x="206578" y="304457"/>
                </a:lnTo>
                <a:lnTo>
                  <a:pt x="206438" y="307936"/>
                </a:lnTo>
                <a:lnTo>
                  <a:pt x="206298" y="311302"/>
                </a:lnTo>
                <a:lnTo>
                  <a:pt x="206159" y="314794"/>
                </a:lnTo>
                <a:lnTo>
                  <a:pt x="206159" y="318261"/>
                </a:lnTo>
                <a:lnTo>
                  <a:pt x="206019" y="321741"/>
                </a:lnTo>
                <a:lnTo>
                  <a:pt x="206019" y="325234"/>
                </a:lnTo>
                <a:lnTo>
                  <a:pt x="206019" y="328587"/>
                </a:lnTo>
                <a:lnTo>
                  <a:pt x="205879" y="332079"/>
                </a:lnTo>
                <a:lnTo>
                  <a:pt x="205879" y="335559"/>
                </a:lnTo>
                <a:lnTo>
                  <a:pt x="205879" y="339051"/>
                </a:lnTo>
                <a:lnTo>
                  <a:pt x="205879" y="342518"/>
                </a:lnTo>
                <a:lnTo>
                  <a:pt x="205879" y="345897"/>
                </a:lnTo>
                <a:lnTo>
                  <a:pt x="205739" y="349364"/>
                </a:lnTo>
                <a:lnTo>
                  <a:pt x="205739" y="636536"/>
                </a:lnTo>
                <a:lnTo>
                  <a:pt x="205879" y="639889"/>
                </a:lnTo>
                <a:lnTo>
                  <a:pt x="205879" y="643381"/>
                </a:lnTo>
                <a:lnTo>
                  <a:pt x="205879" y="646861"/>
                </a:lnTo>
                <a:lnTo>
                  <a:pt x="205879" y="650341"/>
                </a:lnTo>
                <a:lnTo>
                  <a:pt x="205879" y="653821"/>
                </a:lnTo>
                <a:lnTo>
                  <a:pt x="206019" y="657186"/>
                </a:lnTo>
                <a:lnTo>
                  <a:pt x="206019" y="660666"/>
                </a:lnTo>
                <a:lnTo>
                  <a:pt x="206159" y="664146"/>
                </a:lnTo>
                <a:lnTo>
                  <a:pt x="206159" y="667638"/>
                </a:lnTo>
                <a:lnTo>
                  <a:pt x="206298" y="671118"/>
                </a:lnTo>
                <a:lnTo>
                  <a:pt x="206438" y="674484"/>
                </a:lnTo>
                <a:lnTo>
                  <a:pt x="206578" y="677964"/>
                </a:lnTo>
                <a:lnTo>
                  <a:pt x="206717" y="681456"/>
                </a:lnTo>
                <a:lnTo>
                  <a:pt x="206870" y="684936"/>
                </a:lnTo>
                <a:lnTo>
                  <a:pt x="206997" y="688403"/>
                </a:lnTo>
                <a:lnTo>
                  <a:pt x="207289" y="691781"/>
                </a:lnTo>
                <a:lnTo>
                  <a:pt x="207568" y="695261"/>
                </a:lnTo>
                <a:lnTo>
                  <a:pt x="207848" y="698741"/>
                </a:lnTo>
                <a:lnTo>
                  <a:pt x="208127" y="702221"/>
                </a:lnTo>
                <a:lnTo>
                  <a:pt x="208546" y="705713"/>
                </a:lnTo>
                <a:lnTo>
                  <a:pt x="208965" y="709066"/>
                </a:lnTo>
                <a:lnTo>
                  <a:pt x="209384" y="712558"/>
                </a:lnTo>
                <a:lnTo>
                  <a:pt x="209943" y="716038"/>
                </a:lnTo>
                <a:lnTo>
                  <a:pt x="210515" y="719518"/>
                </a:lnTo>
                <a:lnTo>
                  <a:pt x="211213" y="722998"/>
                </a:lnTo>
                <a:lnTo>
                  <a:pt x="211912" y="726363"/>
                </a:lnTo>
                <a:lnTo>
                  <a:pt x="212610" y="729843"/>
                </a:lnTo>
                <a:lnTo>
                  <a:pt x="213461" y="733336"/>
                </a:lnTo>
                <a:lnTo>
                  <a:pt x="214299" y="736815"/>
                </a:lnTo>
                <a:lnTo>
                  <a:pt x="215277" y="740295"/>
                </a:lnTo>
                <a:lnTo>
                  <a:pt x="216255" y="743661"/>
                </a:lnTo>
                <a:lnTo>
                  <a:pt x="217233" y="747140"/>
                </a:lnTo>
                <a:lnTo>
                  <a:pt x="218363" y="750620"/>
                </a:lnTo>
                <a:lnTo>
                  <a:pt x="219621" y="754100"/>
                </a:lnTo>
                <a:lnTo>
                  <a:pt x="220891" y="757593"/>
                </a:lnTo>
                <a:lnTo>
                  <a:pt x="222148" y="760945"/>
                </a:lnTo>
                <a:lnTo>
                  <a:pt x="223405" y="764438"/>
                </a:lnTo>
                <a:lnTo>
                  <a:pt x="224675" y="767918"/>
                </a:lnTo>
                <a:lnTo>
                  <a:pt x="226072" y="771410"/>
                </a:lnTo>
                <a:lnTo>
                  <a:pt x="227482" y="774890"/>
                </a:lnTo>
                <a:lnTo>
                  <a:pt x="228879" y="778255"/>
                </a:lnTo>
                <a:lnTo>
                  <a:pt x="230289" y="781735"/>
                </a:lnTo>
                <a:lnTo>
                  <a:pt x="231546" y="785215"/>
                </a:lnTo>
                <a:lnTo>
                  <a:pt x="232943" y="788695"/>
                </a:lnTo>
                <a:lnTo>
                  <a:pt x="234213" y="792175"/>
                </a:lnTo>
                <a:lnTo>
                  <a:pt x="239534" y="809472"/>
                </a:lnTo>
                <a:lnTo>
                  <a:pt x="240385" y="812952"/>
                </a:lnTo>
                <a:lnTo>
                  <a:pt x="241084" y="816317"/>
                </a:lnTo>
                <a:lnTo>
                  <a:pt x="241642" y="819797"/>
                </a:lnTo>
                <a:lnTo>
                  <a:pt x="241922" y="823290"/>
                </a:lnTo>
                <a:lnTo>
                  <a:pt x="242201" y="826769"/>
                </a:lnTo>
                <a:lnTo>
                  <a:pt x="242481" y="830249"/>
                </a:lnTo>
                <a:lnTo>
                  <a:pt x="242481" y="833615"/>
                </a:lnTo>
                <a:lnTo>
                  <a:pt x="242201" y="837095"/>
                </a:lnTo>
                <a:lnTo>
                  <a:pt x="241922" y="840587"/>
                </a:lnTo>
                <a:lnTo>
                  <a:pt x="241503" y="844054"/>
                </a:lnTo>
                <a:lnTo>
                  <a:pt x="241084" y="847547"/>
                </a:lnTo>
                <a:lnTo>
                  <a:pt x="240385" y="850899"/>
                </a:lnTo>
                <a:lnTo>
                  <a:pt x="239534" y="854392"/>
                </a:lnTo>
                <a:lnTo>
                  <a:pt x="238696" y="857872"/>
                </a:lnTo>
                <a:lnTo>
                  <a:pt x="237718" y="861364"/>
                </a:lnTo>
                <a:lnTo>
                  <a:pt x="236588" y="864844"/>
                </a:lnTo>
                <a:lnTo>
                  <a:pt x="235470" y="868210"/>
                </a:lnTo>
                <a:lnTo>
                  <a:pt x="234213" y="871689"/>
                </a:lnTo>
                <a:lnTo>
                  <a:pt x="232943" y="875169"/>
                </a:lnTo>
                <a:lnTo>
                  <a:pt x="231686" y="878649"/>
                </a:lnTo>
                <a:lnTo>
                  <a:pt x="230428" y="882129"/>
                </a:lnTo>
                <a:lnTo>
                  <a:pt x="229019" y="885494"/>
                </a:lnTo>
                <a:lnTo>
                  <a:pt x="227761" y="888974"/>
                </a:lnTo>
                <a:lnTo>
                  <a:pt x="221589" y="906284"/>
                </a:lnTo>
                <a:lnTo>
                  <a:pt x="220459" y="909751"/>
                </a:lnTo>
                <a:lnTo>
                  <a:pt x="219481" y="913244"/>
                </a:lnTo>
                <a:lnTo>
                  <a:pt x="218503" y="916724"/>
                </a:lnTo>
                <a:lnTo>
                  <a:pt x="217665" y="920089"/>
                </a:lnTo>
                <a:lnTo>
                  <a:pt x="216966" y="923569"/>
                </a:lnTo>
                <a:lnTo>
                  <a:pt x="216255" y="927049"/>
                </a:lnTo>
                <a:lnTo>
                  <a:pt x="215696" y="930541"/>
                </a:lnTo>
                <a:lnTo>
                  <a:pt x="215277" y="934008"/>
                </a:lnTo>
                <a:lnTo>
                  <a:pt x="214858" y="937386"/>
                </a:lnTo>
                <a:lnTo>
                  <a:pt x="214579" y="940854"/>
                </a:lnTo>
                <a:lnTo>
                  <a:pt x="214299" y="944346"/>
                </a:lnTo>
                <a:lnTo>
                  <a:pt x="214299" y="947826"/>
                </a:lnTo>
                <a:lnTo>
                  <a:pt x="214299" y="951318"/>
                </a:lnTo>
                <a:lnTo>
                  <a:pt x="214299" y="954671"/>
                </a:lnTo>
                <a:lnTo>
                  <a:pt x="214579" y="958164"/>
                </a:lnTo>
                <a:lnTo>
                  <a:pt x="214858" y="961643"/>
                </a:lnTo>
                <a:lnTo>
                  <a:pt x="215137" y="965136"/>
                </a:lnTo>
                <a:lnTo>
                  <a:pt x="215557" y="968603"/>
                </a:lnTo>
                <a:lnTo>
                  <a:pt x="215976" y="971969"/>
                </a:lnTo>
                <a:lnTo>
                  <a:pt x="216687" y="975448"/>
                </a:lnTo>
                <a:lnTo>
                  <a:pt x="217233" y="978928"/>
                </a:lnTo>
                <a:lnTo>
                  <a:pt x="217944" y="982421"/>
                </a:lnTo>
                <a:lnTo>
                  <a:pt x="218643" y="985900"/>
                </a:lnTo>
                <a:lnTo>
                  <a:pt x="219481" y="989266"/>
                </a:lnTo>
                <a:lnTo>
                  <a:pt x="220332" y="992746"/>
                </a:lnTo>
                <a:lnTo>
                  <a:pt x="221170" y="996238"/>
                </a:lnTo>
                <a:lnTo>
                  <a:pt x="222008" y="999705"/>
                </a:lnTo>
                <a:lnTo>
                  <a:pt x="222999" y="1003198"/>
                </a:lnTo>
                <a:lnTo>
                  <a:pt x="223977" y="1006551"/>
                </a:lnTo>
                <a:lnTo>
                  <a:pt x="224815" y="1010043"/>
                </a:lnTo>
                <a:lnTo>
                  <a:pt x="225793" y="1013523"/>
                </a:lnTo>
                <a:lnTo>
                  <a:pt x="226771" y="1017015"/>
                </a:lnTo>
                <a:lnTo>
                  <a:pt x="227761" y="1020495"/>
                </a:lnTo>
                <a:lnTo>
                  <a:pt x="228599" y="1023861"/>
                </a:lnTo>
                <a:lnTo>
                  <a:pt x="229438" y="1027341"/>
                </a:lnTo>
                <a:lnTo>
                  <a:pt x="230428" y="1030808"/>
                </a:lnTo>
                <a:lnTo>
                  <a:pt x="231127" y="1034300"/>
                </a:lnTo>
                <a:lnTo>
                  <a:pt x="231965" y="1037780"/>
                </a:lnTo>
                <a:lnTo>
                  <a:pt x="232663" y="1041145"/>
                </a:lnTo>
                <a:lnTo>
                  <a:pt x="233362" y="1044625"/>
                </a:lnTo>
                <a:lnTo>
                  <a:pt x="233933" y="1048118"/>
                </a:lnTo>
                <a:lnTo>
                  <a:pt x="234632" y="1051598"/>
                </a:lnTo>
                <a:lnTo>
                  <a:pt x="235051" y="1055090"/>
                </a:lnTo>
                <a:lnTo>
                  <a:pt x="235470" y="1058443"/>
                </a:lnTo>
                <a:lnTo>
                  <a:pt x="235889" y="1061935"/>
                </a:lnTo>
                <a:lnTo>
                  <a:pt x="236181" y="1065402"/>
                </a:lnTo>
                <a:lnTo>
                  <a:pt x="236308" y="1068882"/>
                </a:lnTo>
                <a:lnTo>
                  <a:pt x="236461" y="1072375"/>
                </a:lnTo>
                <a:lnTo>
                  <a:pt x="236588" y="1075740"/>
                </a:lnTo>
                <a:lnTo>
                  <a:pt x="236588" y="1079220"/>
                </a:lnTo>
                <a:lnTo>
                  <a:pt x="235330" y="1096505"/>
                </a:lnTo>
                <a:lnTo>
                  <a:pt x="234911" y="1099997"/>
                </a:lnTo>
                <a:lnTo>
                  <a:pt x="234353" y="1103477"/>
                </a:lnTo>
                <a:lnTo>
                  <a:pt x="233794" y="1106970"/>
                </a:lnTo>
                <a:lnTo>
                  <a:pt x="233095" y="1110322"/>
                </a:lnTo>
                <a:lnTo>
                  <a:pt x="232384" y="1113815"/>
                </a:lnTo>
                <a:lnTo>
                  <a:pt x="231686" y="1117295"/>
                </a:lnTo>
                <a:lnTo>
                  <a:pt x="230847" y="1120774"/>
                </a:lnTo>
                <a:lnTo>
                  <a:pt x="229996" y="1124254"/>
                </a:lnTo>
                <a:lnTo>
                  <a:pt x="229158" y="1127607"/>
                </a:lnTo>
                <a:lnTo>
                  <a:pt x="228180" y="1131100"/>
                </a:lnTo>
                <a:lnTo>
                  <a:pt x="227202" y="1134579"/>
                </a:lnTo>
                <a:lnTo>
                  <a:pt x="226352" y="1138072"/>
                </a:lnTo>
                <a:lnTo>
                  <a:pt x="225374" y="1141552"/>
                </a:lnTo>
                <a:lnTo>
                  <a:pt x="224396" y="1144917"/>
                </a:lnTo>
                <a:lnTo>
                  <a:pt x="223405" y="1148397"/>
                </a:lnTo>
                <a:lnTo>
                  <a:pt x="222427" y="1151889"/>
                </a:lnTo>
                <a:lnTo>
                  <a:pt x="221449" y="1155357"/>
                </a:lnTo>
                <a:lnTo>
                  <a:pt x="220459" y="1158836"/>
                </a:lnTo>
                <a:lnTo>
                  <a:pt x="219621" y="1162202"/>
                </a:lnTo>
                <a:lnTo>
                  <a:pt x="218643" y="1165694"/>
                </a:lnTo>
                <a:lnTo>
                  <a:pt x="217804" y="1169174"/>
                </a:lnTo>
                <a:lnTo>
                  <a:pt x="216966" y="1172654"/>
                </a:lnTo>
                <a:lnTo>
                  <a:pt x="216255" y="1176146"/>
                </a:lnTo>
                <a:lnTo>
                  <a:pt x="215417" y="1179499"/>
                </a:lnTo>
                <a:lnTo>
                  <a:pt x="214858" y="1182992"/>
                </a:lnTo>
                <a:lnTo>
                  <a:pt x="212051" y="1203769"/>
                </a:lnTo>
                <a:lnTo>
                  <a:pt x="211772" y="1207249"/>
                </a:lnTo>
                <a:lnTo>
                  <a:pt x="211632" y="1210729"/>
                </a:lnTo>
                <a:lnTo>
                  <a:pt x="211632" y="1214094"/>
                </a:lnTo>
                <a:lnTo>
                  <a:pt x="211772" y="1217574"/>
                </a:lnTo>
                <a:lnTo>
                  <a:pt x="211912" y="1221054"/>
                </a:lnTo>
                <a:lnTo>
                  <a:pt x="221589" y="1259128"/>
                </a:lnTo>
                <a:lnTo>
                  <a:pt x="238137" y="1283271"/>
                </a:lnTo>
                <a:lnTo>
                  <a:pt x="241223" y="1286751"/>
                </a:lnTo>
                <a:lnTo>
                  <a:pt x="244728" y="1290231"/>
                </a:lnTo>
                <a:lnTo>
                  <a:pt x="248234" y="1293723"/>
                </a:lnTo>
                <a:lnTo>
                  <a:pt x="252018" y="1297203"/>
                </a:lnTo>
                <a:lnTo>
                  <a:pt x="279374" y="1317853"/>
                </a:lnTo>
                <a:lnTo>
                  <a:pt x="284556" y="1321333"/>
                </a:lnTo>
                <a:lnTo>
                  <a:pt x="289890" y="1324825"/>
                </a:lnTo>
                <a:lnTo>
                  <a:pt x="295224" y="1328305"/>
                </a:lnTo>
                <a:lnTo>
                  <a:pt x="300837" y="1331798"/>
                </a:lnTo>
                <a:lnTo>
                  <a:pt x="306438" y="1335150"/>
                </a:lnTo>
                <a:lnTo>
                  <a:pt x="312191" y="1338643"/>
                </a:lnTo>
                <a:lnTo>
                  <a:pt x="317792" y="1342110"/>
                </a:lnTo>
                <a:lnTo>
                  <a:pt x="323557" y="1345603"/>
                </a:lnTo>
                <a:lnTo>
                  <a:pt x="329298" y="1349082"/>
                </a:lnTo>
                <a:lnTo>
                  <a:pt x="356654" y="1366380"/>
                </a:lnTo>
                <a:lnTo>
                  <a:pt x="361695" y="1369745"/>
                </a:lnTo>
                <a:lnTo>
                  <a:pt x="366458" y="1373225"/>
                </a:lnTo>
                <a:lnTo>
                  <a:pt x="371093" y="1376705"/>
                </a:lnTo>
                <a:lnTo>
                  <a:pt x="375589" y="1380185"/>
                </a:lnTo>
                <a:lnTo>
                  <a:pt x="379653" y="1383677"/>
                </a:lnTo>
                <a:lnTo>
                  <a:pt x="383578" y="1387030"/>
                </a:lnTo>
                <a:lnTo>
                  <a:pt x="406438" y="1421625"/>
                </a:lnTo>
                <a:lnTo>
                  <a:pt x="409244" y="1439036"/>
                </a:lnTo>
                <a:lnTo>
                  <a:pt x="409524" y="1442402"/>
                </a:lnTo>
                <a:lnTo>
                  <a:pt x="409663" y="1445882"/>
                </a:lnTo>
                <a:lnTo>
                  <a:pt x="409803" y="1449362"/>
                </a:lnTo>
                <a:lnTo>
                  <a:pt x="409943" y="1452854"/>
                </a:lnTo>
                <a:lnTo>
                  <a:pt x="409943" y="1456334"/>
                </a:lnTo>
                <a:lnTo>
                  <a:pt x="410082" y="1459699"/>
                </a:lnTo>
                <a:lnTo>
                  <a:pt x="410082" y="1463179"/>
                </a:lnTo>
                <a:lnTo>
                  <a:pt x="410222" y="1466659"/>
                </a:lnTo>
                <a:lnTo>
                  <a:pt x="410362" y="1470139"/>
                </a:lnTo>
                <a:lnTo>
                  <a:pt x="410502" y="1473631"/>
                </a:lnTo>
                <a:lnTo>
                  <a:pt x="410641" y="1476984"/>
                </a:lnTo>
                <a:lnTo>
                  <a:pt x="410921" y="1480477"/>
                </a:lnTo>
                <a:lnTo>
                  <a:pt x="411073" y="1483956"/>
                </a:lnTo>
                <a:lnTo>
                  <a:pt x="411200" y="1487449"/>
                </a:lnTo>
                <a:lnTo>
                  <a:pt x="411352" y="1490929"/>
                </a:lnTo>
                <a:lnTo>
                  <a:pt x="411479" y="1494294"/>
                </a:lnTo>
                <a:lnTo>
                  <a:pt x="411479" y="1497774"/>
                </a:lnTo>
                <a:lnTo>
                  <a:pt x="411352" y="1501241"/>
                </a:lnTo>
                <a:lnTo>
                  <a:pt x="397598" y="1539316"/>
                </a:lnTo>
                <a:lnTo>
                  <a:pt x="371652" y="1563458"/>
                </a:lnTo>
                <a:lnTo>
                  <a:pt x="367029" y="1566938"/>
                </a:lnTo>
                <a:lnTo>
                  <a:pt x="362115" y="1570431"/>
                </a:lnTo>
                <a:lnTo>
                  <a:pt x="356933" y="1573910"/>
                </a:lnTo>
                <a:lnTo>
                  <a:pt x="351599" y="1577403"/>
                </a:lnTo>
                <a:lnTo>
                  <a:pt x="346125" y="1580756"/>
                </a:lnTo>
                <a:lnTo>
                  <a:pt x="340664" y="1584248"/>
                </a:lnTo>
                <a:lnTo>
                  <a:pt x="335051" y="1587728"/>
                </a:lnTo>
                <a:lnTo>
                  <a:pt x="329298" y="1591195"/>
                </a:lnTo>
                <a:lnTo>
                  <a:pt x="323684" y="1594688"/>
                </a:lnTo>
                <a:lnTo>
                  <a:pt x="295503" y="1611985"/>
                </a:lnTo>
                <a:lnTo>
                  <a:pt x="290169" y="1615351"/>
                </a:lnTo>
                <a:lnTo>
                  <a:pt x="284848" y="1618830"/>
                </a:lnTo>
                <a:lnTo>
                  <a:pt x="279793" y="1622310"/>
                </a:lnTo>
                <a:lnTo>
                  <a:pt x="274739" y="1625790"/>
                </a:lnTo>
                <a:lnTo>
                  <a:pt x="269976" y="1629270"/>
                </a:lnTo>
                <a:lnTo>
                  <a:pt x="265353" y="1632635"/>
                </a:lnTo>
                <a:lnTo>
                  <a:pt x="260997" y="1636128"/>
                </a:lnTo>
                <a:lnTo>
                  <a:pt x="232816" y="1663865"/>
                </a:lnTo>
                <a:lnTo>
                  <a:pt x="221589" y="1681149"/>
                </a:lnTo>
                <a:lnTo>
                  <a:pt x="219760" y="1684527"/>
                </a:lnTo>
                <a:lnTo>
                  <a:pt x="211493" y="1708784"/>
                </a:lnTo>
                <a:lnTo>
                  <a:pt x="210642" y="1712277"/>
                </a:lnTo>
                <a:lnTo>
                  <a:pt x="210083" y="1715744"/>
                </a:lnTo>
                <a:lnTo>
                  <a:pt x="209384" y="1719110"/>
                </a:lnTo>
                <a:lnTo>
                  <a:pt x="208965" y="1722589"/>
                </a:lnTo>
                <a:lnTo>
                  <a:pt x="208406" y="1726082"/>
                </a:lnTo>
                <a:lnTo>
                  <a:pt x="208127" y="1729562"/>
                </a:lnTo>
                <a:lnTo>
                  <a:pt x="207695" y="1733041"/>
                </a:lnTo>
                <a:lnTo>
                  <a:pt x="207429" y="1736407"/>
                </a:lnTo>
                <a:lnTo>
                  <a:pt x="207149" y="1739887"/>
                </a:lnTo>
                <a:lnTo>
                  <a:pt x="206870" y="1743379"/>
                </a:lnTo>
                <a:lnTo>
                  <a:pt x="206717" y="1746846"/>
                </a:lnTo>
                <a:lnTo>
                  <a:pt x="206578" y="1750339"/>
                </a:lnTo>
                <a:lnTo>
                  <a:pt x="206438" y="1753692"/>
                </a:lnTo>
                <a:lnTo>
                  <a:pt x="206298" y="1757184"/>
                </a:lnTo>
                <a:lnTo>
                  <a:pt x="206159" y="1760664"/>
                </a:lnTo>
                <a:lnTo>
                  <a:pt x="206159" y="1764156"/>
                </a:lnTo>
                <a:lnTo>
                  <a:pt x="206019" y="1767636"/>
                </a:lnTo>
                <a:lnTo>
                  <a:pt x="205320" y="176763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298798" y="8561133"/>
            <a:ext cx="411480" cy="951230"/>
          </a:xfrm>
          <a:custGeom>
            <a:avLst/>
            <a:gdLst/>
            <a:ahLst/>
            <a:cxnLst/>
            <a:rect l="l" t="t" r="r" b="b"/>
            <a:pathLst>
              <a:path w="411479" h="951229">
                <a:moveTo>
                  <a:pt x="206171" y="0"/>
                </a:moveTo>
                <a:lnTo>
                  <a:pt x="205181" y="0"/>
                </a:lnTo>
                <a:lnTo>
                  <a:pt x="205181" y="3810"/>
                </a:lnTo>
                <a:lnTo>
                  <a:pt x="205054" y="5080"/>
                </a:lnTo>
                <a:lnTo>
                  <a:pt x="205054" y="8890"/>
                </a:lnTo>
                <a:lnTo>
                  <a:pt x="204914" y="10160"/>
                </a:lnTo>
                <a:lnTo>
                  <a:pt x="204914" y="13970"/>
                </a:lnTo>
                <a:lnTo>
                  <a:pt x="204762" y="16510"/>
                </a:lnTo>
                <a:lnTo>
                  <a:pt x="204762" y="20320"/>
                </a:lnTo>
                <a:lnTo>
                  <a:pt x="204622" y="21590"/>
                </a:lnTo>
                <a:lnTo>
                  <a:pt x="204495" y="27940"/>
                </a:lnTo>
                <a:lnTo>
                  <a:pt x="204342" y="29210"/>
                </a:lnTo>
                <a:lnTo>
                  <a:pt x="204254" y="33020"/>
                </a:lnTo>
                <a:lnTo>
                  <a:pt x="204076" y="35560"/>
                </a:lnTo>
                <a:lnTo>
                  <a:pt x="204076" y="36830"/>
                </a:lnTo>
                <a:lnTo>
                  <a:pt x="203644" y="41910"/>
                </a:lnTo>
                <a:lnTo>
                  <a:pt x="203546" y="45720"/>
                </a:lnTo>
                <a:lnTo>
                  <a:pt x="202666" y="57150"/>
                </a:lnTo>
                <a:lnTo>
                  <a:pt x="202387" y="59690"/>
                </a:lnTo>
                <a:lnTo>
                  <a:pt x="201968" y="64770"/>
                </a:lnTo>
                <a:lnTo>
                  <a:pt x="201536" y="68580"/>
                </a:lnTo>
                <a:lnTo>
                  <a:pt x="201269" y="69850"/>
                </a:lnTo>
                <a:lnTo>
                  <a:pt x="201117" y="72390"/>
                </a:lnTo>
                <a:lnTo>
                  <a:pt x="200850" y="73660"/>
                </a:lnTo>
                <a:lnTo>
                  <a:pt x="200139" y="80010"/>
                </a:lnTo>
                <a:lnTo>
                  <a:pt x="199847" y="81280"/>
                </a:lnTo>
                <a:lnTo>
                  <a:pt x="199580" y="83820"/>
                </a:lnTo>
                <a:lnTo>
                  <a:pt x="199021" y="87630"/>
                </a:lnTo>
                <a:lnTo>
                  <a:pt x="198602" y="88900"/>
                </a:lnTo>
                <a:lnTo>
                  <a:pt x="198031" y="92710"/>
                </a:lnTo>
                <a:lnTo>
                  <a:pt x="197624" y="95250"/>
                </a:lnTo>
                <a:lnTo>
                  <a:pt x="197332" y="96520"/>
                </a:lnTo>
                <a:lnTo>
                  <a:pt x="196913" y="99060"/>
                </a:lnTo>
                <a:lnTo>
                  <a:pt x="196075" y="101600"/>
                </a:lnTo>
                <a:lnTo>
                  <a:pt x="195643" y="104140"/>
                </a:lnTo>
                <a:lnTo>
                  <a:pt x="193979" y="111760"/>
                </a:lnTo>
                <a:lnTo>
                  <a:pt x="193408" y="113030"/>
                </a:lnTo>
                <a:lnTo>
                  <a:pt x="192976" y="115570"/>
                </a:lnTo>
                <a:lnTo>
                  <a:pt x="192430" y="116840"/>
                </a:lnTo>
                <a:lnTo>
                  <a:pt x="191998" y="119380"/>
                </a:lnTo>
                <a:lnTo>
                  <a:pt x="191439" y="120650"/>
                </a:lnTo>
                <a:lnTo>
                  <a:pt x="190880" y="123190"/>
                </a:lnTo>
                <a:lnTo>
                  <a:pt x="189763" y="125730"/>
                </a:lnTo>
                <a:lnTo>
                  <a:pt x="189204" y="128270"/>
                </a:lnTo>
                <a:lnTo>
                  <a:pt x="188506" y="129540"/>
                </a:lnTo>
                <a:lnTo>
                  <a:pt x="187934" y="132080"/>
                </a:lnTo>
                <a:lnTo>
                  <a:pt x="187236" y="133350"/>
                </a:lnTo>
                <a:lnTo>
                  <a:pt x="186677" y="135890"/>
                </a:lnTo>
                <a:lnTo>
                  <a:pt x="185978" y="137160"/>
                </a:lnTo>
                <a:lnTo>
                  <a:pt x="185267" y="139700"/>
                </a:lnTo>
                <a:lnTo>
                  <a:pt x="184569" y="140970"/>
                </a:lnTo>
                <a:lnTo>
                  <a:pt x="183870" y="143510"/>
                </a:lnTo>
                <a:lnTo>
                  <a:pt x="183172" y="144780"/>
                </a:lnTo>
                <a:lnTo>
                  <a:pt x="182460" y="147320"/>
                </a:lnTo>
                <a:lnTo>
                  <a:pt x="181622" y="148590"/>
                </a:lnTo>
                <a:lnTo>
                  <a:pt x="180924" y="151130"/>
                </a:lnTo>
                <a:lnTo>
                  <a:pt x="180085" y="152400"/>
                </a:lnTo>
                <a:lnTo>
                  <a:pt x="179374" y="153670"/>
                </a:lnTo>
                <a:lnTo>
                  <a:pt x="178549" y="156210"/>
                </a:lnTo>
                <a:lnTo>
                  <a:pt x="177698" y="157480"/>
                </a:lnTo>
                <a:lnTo>
                  <a:pt x="176860" y="160020"/>
                </a:lnTo>
                <a:lnTo>
                  <a:pt x="176021" y="161290"/>
                </a:lnTo>
                <a:lnTo>
                  <a:pt x="175171" y="163830"/>
                </a:lnTo>
                <a:lnTo>
                  <a:pt x="174332" y="165100"/>
                </a:lnTo>
                <a:lnTo>
                  <a:pt x="173354" y="167640"/>
                </a:lnTo>
                <a:lnTo>
                  <a:pt x="172504" y="168910"/>
                </a:lnTo>
                <a:lnTo>
                  <a:pt x="171526" y="171450"/>
                </a:lnTo>
                <a:lnTo>
                  <a:pt x="170687" y="172720"/>
                </a:lnTo>
                <a:lnTo>
                  <a:pt x="169697" y="175260"/>
                </a:lnTo>
                <a:lnTo>
                  <a:pt x="168859" y="176530"/>
                </a:lnTo>
                <a:lnTo>
                  <a:pt x="167881" y="179070"/>
                </a:lnTo>
                <a:lnTo>
                  <a:pt x="166903" y="180340"/>
                </a:lnTo>
                <a:lnTo>
                  <a:pt x="165925" y="182880"/>
                </a:lnTo>
                <a:lnTo>
                  <a:pt x="163956" y="185420"/>
                </a:lnTo>
                <a:lnTo>
                  <a:pt x="162966" y="187960"/>
                </a:lnTo>
                <a:lnTo>
                  <a:pt x="161010" y="191770"/>
                </a:lnTo>
                <a:lnTo>
                  <a:pt x="159892" y="193040"/>
                </a:lnTo>
                <a:lnTo>
                  <a:pt x="158902" y="195580"/>
                </a:lnTo>
                <a:lnTo>
                  <a:pt x="157924" y="196850"/>
                </a:lnTo>
                <a:lnTo>
                  <a:pt x="156806" y="199390"/>
                </a:lnTo>
                <a:lnTo>
                  <a:pt x="155828" y="200660"/>
                </a:lnTo>
                <a:lnTo>
                  <a:pt x="154838" y="203200"/>
                </a:lnTo>
                <a:lnTo>
                  <a:pt x="153720" y="204470"/>
                </a:lnTo>
                <a:lnTo>
                  <a:pt x="152742" y="207010"/>
                </a:lnTo>
                <a:lnTo>
                  <a:pt x="151612" y="208280"/>
                </a:lnTo>
                <a:lnTo>
                  <a:pt x="150634" y="210820"/>
                </a:lnTo>
                <a:lnTo>
                  <a:pt x="149644" y="212090"/>
                </a:lnTo>
                <a:lnTo>
                  <a:pt x="148526" y="213360"/>
                </a:lnTo>
                <a:lnTo>
                  <a:pt x="147535" y="215900"/>
                </a:lnTo>
                <a:lnTo>
                  <a:pt x="146418" y="217170"/>
                </a:lnTo>
                <a:lnTo>
                  <a:pt x="145440" y="219710"/>
                </a:lnTo>
                <a:lnTo>
                  <a:pt x="144310" y="220980"/>
                </a:lnTo>
                <a:lnTo>
                  <a:pt x="143332" y="223520"/>
                </a:lnTo>
                <a:lnTo>
                  <a:pt x="142354" y="224790"/>
                </a:lnTo>
                <a:lnTo>
                  <a:pt x="141236" y="227330"/>
                </a:lnTo>
                <a:lnTo>
                  <a:pt x="140246" y="228600"/>
                </a:lnTo>
                <a:lnTo>
                  <a:pt x="139268" y="231140"/>
                </a:lnTo>
                <a:lnTo>
                  <a:pt x="138150" y="232410"/>
                </a:lnTo>
                <a:lnTo>
                  <a:pt x="137172" y="234950"/>
                </a:lnTo>
                <a:lnTo>
                  <a:pt x="135204" y="237490"/>
                </a:lnTo>
                <a:lnTo>
                  <a:pt x="134226" y="240030"/>
                </a:lnTo>
                <a:lnTo>
                  <a:pt x="133235" y="241300"/>
                </a:lnTo>
                <a:lnTo>
                  <a:pt x="132257" y="243840"/>
                </a:lnTo>
                <a:lnTo>
                  <a:pt x="131279" y="245110"/>
                </a:lnTo>
                <a:lnTo>
                  <a:pt x="129311" y="248920"/>
                </a:lnTo>
                <a:lnTo>
                  <a:pt x="128473" y="251460"/>
                </a:lnTo>
                <a:lnTo>
                  <a:pt x="127482" y="252730"/>
                </a:lnTo>
                <a:lnTo>
                  <a:pt x="126504" y="255270"/>
                </a:lnTo>
                <a:lnTo>
                  <a:pt x="125666" y="256540"/>
                </a:lnTo>
                <a:lnTo>
                  <a:pt x="124688" y="259080"/>
                </a:lnTo>
                <a:lnTo>
                  <a:pt x="123012" y="262890"/>
                </a:lnTo>
                <a:lnTo>
                  <a:pt x="122021" y="264160"/>
                </a:lnTo>
                <a:lnTo>
                  <a:pt x="121170" y="266700"/>
                </a:lnTo>
                <a:lnTo>
                  <a:pt x="119494" y="269240"/>
                </a:lnTo>
                <a:lnTo>
                  <a:pt x="118656" y="271780"/>
                </a:lnTo>
                <a:lnTo>
                  <a:pt x="117817" y="273050"/>
                </a:lnTo>
                <a:lnTo>
                  <a:pt x="116966" y="275590"/>
                </a:lnTo>
                <a:lnTo>
                  <a:pt x="116268" y="276860"/>
                </a:lnTo>
                <a:lnTo>
                  <a:pt x="115430" y="279400"/>
                </a:lnTo>
                <a:lnTo>
                  <a:pt x="114592" y="280670"/>
                </a:lnTo>
                <a:lnTo>
                  <a:pt x="113880" y="283210"/>
                </a:lnTo>
                <a:lnTo>
                  <a:pt x="113055" y="284480"/>
                </a:lnTo>
                <a:lnTo>
                  <a:pt x="111645" y="288290"/>
                </a:lnTo>
                <a:lnTo>
                  <a:pt x="110807" y="290830"/>
                </a:lnTo>
                <a:lnTo>
                  <a:pt x="110096" y="292100"/>
                </a:lnTo>
                <a:lnTo>
                  <a:pt x="109397" y="294640"/>
                </a:lnTo>
                <a:lnTo>
                  <a:pt x="108000" y="297180"/>
                </a:lnTo>
                <a:lnTo>
                  <a:pt x="107162" y="299720"/>
                </a:lnTo>
                <a:lnTo>
                  <a:pt x="106451" y="300990"/>
                </a:lnTo>
                <a:lnTo>
                  <a:pt x="105752" y="303530"/>
                </a:lnTo>
                <a:lnTo>
                  <a:pt x="105181" y="304800"/>
                </a:lnTo>
                <a:lnTo>
                  <a:pt x="104495" y="307340"/>
                </a:lnTo>
                <a:lnTo>
                  <a:pt x="103784" y="308610"/>
                </a:lnTo>
                <a:lnTo>
                  <a:pt x="103085" y="311150"/>
                </a:lnTo>
                <a:lnTo>
                  <a:pt x="102387" y="312420"/>
                </a:lnTo>
                <a:lnTo>
                  <a:pt x="101688" y="314960"/>
                </a:lnTo>
                <a:lnTo>
                  <a:pt x="100977" y="316230"/>
                </a:lnTo>
                <a:lnTo>
                  <a:pt x="100418" y="318770"/>
                </a:lnTo>
                <a:lnTo>
                  <a:pt x="99720" y="320040"/>
                </a:lnTo>
                <a:lnTo>
                  <a:pt x="99021" y="322580"/>
                </a:lnTo>
                <a:lnTo>
                  <a:pt x="98310" y="323850"/>
                </a:lnTo>
                <a:lnTo>
                  <a:pt x="97751" y="326390"/>
                </a:lnTo>
                <a:lnTo>
                  <a:pt x="96354" y="328930"/>
                </a:lnTo>
                <a:lnTo>
                  <a:pt x="95643" y="331470"/>
                </a:lnTo>
                <a:lnTo>
                  <a:pt x="94957" y="332740"/>
                </a:lnTo>
                <a:lnTo>
                  <a:pt x="94399" y="335280"/>
                </a:lnTo>
                <a:lnTo>
                  <a:pt x="93687" y="336550"/>
                </a:lnTo>
                <a:lnTo>
                  <a:pt x="92989" y="339090"/>
                </a:lnTo>
                <a:lnTo>
                  <a:pt x="92290" y="340360"/>
                </a:lnTo>
                <a:lnTo>
                  <a:pt x="91579" y="342900"/>
                </a:lnTo>
                <a:lnTo>
                  <a:pt x="90881" y="344170"/>
                </a:lnTo>
                <a:lnTo>
                  <a:pt x="90182" y="346710"/>
                </a:lnTo>
                <a:lnTo>
                  <a:pt x="89484" y="347980"/>
                </a:lnTo>
                <a:lnTo>
                  <a:pt x="88772" y="350520"/>
                </a:lnTo>
                <a:lnTo>
                  <a:pt x="87375" y="353060"/>
                </a:lnTo>
                <a:lnTo>
                  <a:pt x="86677" y="355600"/>
                </a:lnTo>
                <a:lnTo>
                  <a:pt x="85978" y="356870"/>
                </a:lnTo>
                <a:lnTo>
                  <a:pt x="85280" y="359410"/>
                </a:lnTo>
                <a:lnTo>
                  <a:pt x="84442" y="360680"/>
                </a:lnTo>
                <a:lnTo>
                  <a:pt x="83032" y="364490"/>
                </a:lnTo>
                <a:lnTo>
                  <a:pt x="82334" y="367030"/>
                </a:lnTo>
                <a:lnTo>
                  <a:pt x="81483" y="368300"/>
                </a:lnTo>
                <a:lnTo>
                  <a:pt x="80784" y="370840"/>
                </a:lnTo>
                <a:lnTo>
                  <a:pt x="79946" y="372110"/>
                </a:lnTo>
                <a:lnTo>
                  <a:pt x="79235" y="374650"/>
                </a:lnTo>
                <a:lnTo>
                  <a:pt x="78397" y="375920"/>
                </a:lnTo>
                <a:lnTo>
                  <a:pt x="77698" y="378460"/>
                </a:lnTo>
                <a:lnTo>
                  <a:pt x="76022" y="381000"/>
                </a:lnTo>
                <a:lnTo>
                  <a:pt x="75323" y="383540"/>
                </a:lnTo>
                <a:lnTo>
                  <a:pt x="74472" y="384810"/>
                </a:lnTo>
                <a:lnTo>
                  <a:pt x="73634" y="387350"/>
                </a:lnTo>
                <a:lnTo>
                  <a:pt x="72923" y="388620"/>
                </a:lnTo>
                <a:lnTo>
                  <a:pt x="72097" y="391160"/>
                </a:lnTo>
                <a:lnTo>
                  <a:pt x="71259" y="392430"/>
                </a:lnTo>
                <a:lnTo>
                  <a:pt x="70408" y="394970"/>
                </a:lnTo>
                <a:lnTo>
                  <a:pt x="69697" y="396240"/>
                </a:lnTo>
                <a:lnTo>
                  <a:pt x="68872" y="398780"/>
                </a:lnTo>
                <a:lnTo>
                  <a:pt x="68033" y="400050"/>
                </a:lnTo>
                <a:lnTo>
                  <a:pt x="67182" y="402590"/>
                </a:lnTo>
                <a:lnTo>
                  <a:pt x="66344" y="403860"/>
                </a:lnTo>
                <a:lnTo>
                  <a:pt x="65633" y="406400"/>
                </a:lnTo>
                <a:lnTo>
                  <a:pt x="64808" y="407670"/>
                </a:lnTo>
                <a:lnTo>
                  <a:pt x="63957" y="410210"/>
                </a:lnTo>
                <a:lnTo>
                  <a:pt x="63258" y="411480"/>
                </a:lnTo>
                <a:lnTo>
                  <a:pt x="62407" y="412750"/>
                </a:lnTo>
                <a:lnTo>
                  <a:pt x="61569" y="415290"/>
                </a:lnTo>
                <a:lnTo>
                  <a:pt x="60871" y="416560"/>
                </a:lnTo>
                <a:lnTo>
                  <a:pt x="60032" y="419100"/>
                </a:lnTo>
                <a:lnTo>
                  <a:pt x="59181" y="420370"/>
                </a:lnTo>
                <a:lnTo>
                  <a:pt x="58496" y="422910"/>
                </a:lnTo>
                <a:lnTo>
                  <a:pt x="57784" y="424180"/>
                </a:lnTo>
                <a:lnTo>
                  <a:pt x="56946" y="426720"/>
                </a:lnTo>
                <a:lnTo>
                  <a:pt x="56248" y="427990"/>
                </a:lnTo>
                <a:lnTo>
                  <a:pt x="55397" y="430530"/>
                </a:lnTo>
                <a:lnTo>
                  <a:pt x="54698" y="431800"/>
                </a:lnTo>
                <a:lnTo>
                  <a:pt x="54000" y="434340"/>
                </a:lnTo>
                <a:lnTo>
                  <a:pt x="53289" y="435610"/>
                </a:lnTo>
                <a:lnTo>
                  <a:pt x="52603" y="438150"/>
                </a:lnTo>
                <a:lnTo>
                  <a:pt x="51193" y="440690"/>
                </a:lnTo>
                <a:lnTo>
                  <a:pt x="50495" y="443230"/>
                </a:lnTo>
                <a:lnTo>
                  <a:pt x="49936" y="444500"/>
                </a:lnTo>
                <a:lnTo>
                  <a:pt x="49225" y="447040"/>
                </a:lnTo>
                <a:lnTo>
                  <a:pt x="48666" y="448310"/>
                </a:lnTo>
                <a:lnTo>
                  <a:pt x="47967" y="450850"/>
                </a:lnTo>
                <a:lnTo>
                  <a:pt x="47409" y="452120"/>
                </a:lnTo>
                <a:lnTo>
                  <a:pt x="46710" y="454660"/>
                </a:lnTo>
                <a:lnTo>
                  <a:pt x="46151" y="455930"/>
                </a:lnTo>
                <a:lnTo>
                  <a:pt x="45580" y="458470"/>
                </a:lnTo>
                <a:lnTo>
                  <a:pt x="45021" y="459740"/>
                </a:lnTo>
                <a:lnTo>
                  <a:pt x="44462" y="462280"/>
                </a:lnTo>
                <a:lnTo>
                  <a:pt x="43903" y="463550"/>
                </a:lnTo>
                <a:lnTo>
                  <a:pt x="43484" y="464820"/>
                </a:lnTo>
                <a:lnTo>
                  <a:pt x="42354" y="468630"/>
                </a:lnTo>
                <a:lnTo>
                  <a:pt x="40957" y="474980"/>
                </a:lnTo>
                <a:lnTo>
                  <a:pt x="40538" y="476250"/>
                </a:lnTo>
                <a:lnTo>
                  <a:pt x="39687" y="480060"/>
                </a:lnTo>
                <a:lnTo>
                  <a:pt x="39268" y="482600"/>
                </a:lnTo>
                <a:lnTo>
                  <a:pt x="38861" y="483870"/>
                </a:lnTo>
                <a:lnTo>
                  <a:pt x="37591" y="490220"/>
                </a:lnTo>
                <a:lnTo>
                  <a:pt x="37172" y="491490"/>
                </a:lnTo>
                <a:lnTo>
                  <a:pt x="36880" y="494030"/>
                </a:lnTo>
                <a:lnTo>
                  <a:pt x="36042" y="496570"/>
                </a:lnTo>
                <a:lnTo>
                  <a:pt x="35775" y="499110"/>
                </a:lnTo>
                <a:lnTo>
                  <a:pt x="35344" y="500380"/>
                </a:lnTo>
                <a:lnTo>
                  <a:pt x="35064" y="502920"/>
                </a:lnTo>
                <a:lnTo>
                  <a:pt x="34645" y="504190"/>
                </a:lnTo>
                <a:lnTo>
                  <a:pt x="34366" y="506730"/>
                </a:lnTo>
                <a:lnTo>
                  <a:pt x="33947" y="508000"/>
                </a:lnTo>
                <a:lnTo>
                  <a:pt x="33667" y="510540"/>
                </a:lnTo>
                <a:lnTo>
                  <a:pt x="33235" y="511810"/>
                </a:lnTo>
                <a:lnTo>
                  <a:pt x="32969" y="514350"/>
                </a:lnTo>
                <a:lnTo>
                  <a:pt x="32550" y="515620"/>
                </a:lnTo>
                <a:lnTo>
                  <a:pt x="32257" y="518160"/>
                </a:lnTo>
                <a:lnTo>
                  <a:pt x="31838" y="519430"/>
                </a:lnTo>
                <a:lnTo>
                  <a:pt x="31559" y="521970"/>
                </a:lnTo>
                <a:lnTo>
                  <a:pt x="31140" y="523240"/>
                </a:lnTo>
                <a:lnTo>
                  <a:pt x="30860" y="524510"/>
                </a:lnTo>
                <a:lnTo>
                  <a:pt x="28054" y="538480"/>
                </a:lnTo>
                <a:lnTo>
                  <a:pt x="27635" y="539750"/>
                </a:lnTo>
                <a:lnTo>
                  <a:pt x="27216" y="542290"/>
                </a:lnTo>
                <a:lnTo>
                  <a:pt x="26657" y="543560"/>
                </a:lnTo>
                <a:lnTo>
                  <a:pt x="26238" y="546100"/>
                </a:lnTo>
                <a:lnTo>
                  <a:pt x="25806" y="547370"/>
                </a:lnTo>
                <a:lnTo>
                  <a:pt x="25247" y="549910"/>
                </a:lnTo>
                <a:lnTo>
                  <a:pt x="24828" y="551180"/>
                </a:lnTo>
                <a:lnTo>
                  <a:pt x="24256" y="553720"/>
                </a:lnTo>
                <a:lnTo>
                  <a:pt x="23850" y="554990"/>
                </a:lnTo>
                <a:lnTo>
                  <a:pt x="22720" y="558800"/>
                </a:lnTo>
                <a:lnTo>
                  <a:pt x="22161" y="560070"/>
                </a:lnTo>
                <a:lnTo>
                  <a:pt x="20472" y="566420"/>
                </a:lnTo>
                <a:lnTo>
                  <a:pt x="19926" y="567690"/>
                </a:lnTo>
                <a:lnTo>
                  <a:pt x="19367" y="570230"/>
                </a:lnTo>
                <a:lnTo>
                  <a:pt x="18656" y="571500"/>
                </a:lnTo>
                <a:lnTo>
                  <a:pt x="18097" y="574040"/>
                </a:lnTo>
                <a:lnTo>
                  <a:pt x="17538" y="575310"/>
                </a:lnTo>
                <a:lnTo>
                  <a:pt x="16827" y="577850"/>
                </a:lnTo>
                <a:lnTo>
                  <a:pt x="16268" y="579120"/>
                </a:lnTo>
                <a:lnTo>
                  <a:pt x="15570" y="580390"/>
                </a:lnTo>
                <a:lnTo>
                  <a:pt x="15011" y="582930"/>
                </a:lnTo>
                <a:lnTo>
                  <a:pt x="14312" y="584200"/>
                </a:lnTo>
                <a:lnTo>
                  <a:pt x="13741" y="586740"/>
                </a:lnTo>
                <a:lnTo>
                  <a:pt x="13042" y="588010"/>
                </a:lnTo>
                <a:lnTo>
                  <a:pt x="12344" y="590550"/>
                </a:lnTo>
                <a:lnTo>
                  <a:pt x="11785" y="591820"/>
                </a:lnTo>
                <a:lnTo>
                  <a:pt x="11074" y="594360"/>
                </a:lnTo>
                <a:lnTo>
                  <a:pt x="10515" y="595630"/>
                </a:lnTo>
                <a:lnTo>
                  <a:pt x="9829" y="598170"/>
                </a:lnTo>
                <a:lnTo>
                  <a:pt x="9258" y="599440"/>
                </a:lnTo>
                <a:lnTo>
                  <a:pt x="8559" y="601980"/>
                </a:lnTo>
                <a:lnTo>
                  <a:pt x="8000" y="603250"/>
                </a:lnTo>
                <a:lnTo>
                  <a:pt x="7429" y="605790"/>
                </a:lnTo>
                <a:lnTo>
                  <a:pt x="6870" y="607060"/>
                </a:lnTo>
                <a:lnTo>
                  <a:pt x="6172" y="609600"/>
                </a:lnTo>
                <a:lnTo>
                  <a:pt x="5613" y="610870"/>
                </a:lnTo>
                <a:lnTo>
                  <a:pt x="5194" y="612140"/>
                </a:lnTo>
                <a:lnTo>
                  <a:pt x="4063" y="615950"/>
                </a:lnTo>
                <a:lnTo>
                  <a:pt x="1536" y="627380"/>
                </a:lnTo>
                <a:lnTo>
                  <a:pt x="1269" y="629920"/>
                </a:lnTo>
                <a:lnTo>
                  <a:pt x="977" y="631190"/>
                </a:lnTo>
                <a:lnTo>
                  <a:pt x="139" y="638810"/>
                </a:lnTo>
                <a:lnTo>
                  <a:pt x="139" y="640080"/>
                </a:lnTo>
                <a:lnTo>
                  <a:pt x="0" y="642620"/>
                </a:lnTo>
                <a:lnTo>
                  <a:pt x="0" y="646430"/>
                </a:lnTo>
                <a:lnTo>
                  <a:pt x="139" y="647700"/>
                </a:lnTo>
                <a:lnTo>
                  <a:pt x="139" y="650240"/>
                </a:lnTo>
                <a:lnTo>
                  <a:pt x="419" y="651510"/>
                </a:lnTo>
                <a:lnTo>
                  <a:pt x="558" y="654050"/>
                </a:lnTo>
                <a:lnTo>
                  <a:pt x="850" y="655320"/>
                </a:lnTo>
                <a:lnTo>
                  <a:pt x="1130" y="657860"/>
                </a:lnTo>
                <a:lnTo>
                  <a:pt x="1955" y="661670"/>
                </a:lnTo>
                <a:lnTo>
                  <a:pt x="2387" y="662940"/>
                </a:lnTo>
                <a:lnTo>
                  <a:pt x="3517" y="666750"/>
                </a:lnTo>
                <a:lnTo>
                  <a:pt x="4063" y="669290"/>
                </a:lnTo>
                <a:lnTo>
                  <a:pt x="4775" y="670560"/>
                </a:lnTo>
                <a:lnTo>
                  <a:pt x="5613" y="671830"/>
                </a:lnTo>
                <a:lnTo>
                  <a:pt x="6311" y="674370"/>
                </a:lnTo>
                <a:lnTo>
                  <a:pt x="7162" y="675640"/>
                </a:lnTo>
                <a:lnTo>
                  <a:pt x="8140" y="678180"/>
                </a:lnTo>
                <a:lnTo>
                  <a:pt x="9118" y="679450"/>
                </a:lnTo>
                <a:lnTo>
                  <a:pt x="10096" y="681990"/>
                </a:lnTo>
                <a:lnTo>
                  <a:pt x="11074" y="683260"/>
                </a:lnTo>
                <a:lnTo>
                  <a:pt x="12344" y="685800"/>
                </a:lnTo>
                <a:lnTo>
                  <a:pt x="13474" y="687070"/>
                </a:lnTo>
                <a:lnTo>
                  <a:pt x="14719" y="689610"/>
                </a:lnTo>
                <a:lnTo>
                  <a:pt x="15989" y="690880"/>
                </a:lnTo>
                <a:lnTo>
                  <a:pt x="17386" y="693420"/>
                </a:lnTo>
                <a:lnTo>
                  <a:pt x="20205" y="695960"/>
                </a:lnTo>
                <a:lnTo>
                  <a:pt x="21742" y="698500"/>
                </a:lnTo>
                <a:lnTo>
                  <a:pt x="23279" y="699770"/>
                </a:lnTo>
                <a:lnTo>
                  <a:pt x="24828" y="702310"/>
                </a:lnTo>
                <a:lnTo>
                  <a:pt x="26504" y="703580"/>
                </a:lnTo>
                <a:lnTo>
                  <a:pt x="28193" y="706120"/>
                </a:lnTo>
                <a:lnTo>
                  <a:pt x="30010" y="707390"/>
                </a:lnTo>
                <a:lnTo>
                  <a:pt x="33667" y="711200"/>
                </a:lnTo>
                <a:lnTo>
                  <a:pt x="37439" y="715010"/>
                </a:lnTo>
                <a:lnTo>
                  <a:pt x="39420" y="717550"/>
                </a:lnTo>
                <a:lnTo>
                  <a:pt x="41376" y="718820"/>
                </a:lnTo>
                <a:lnTo>
                  <a:pt x="43484" y="721360"/>
                </a:lnTo>
                <a:lnTo>
                  <a:pt x="45440" y="722630"/>
                </a:lnTo>
                <a:lnTo>
                  <a:pt x="54140" y="730250"/>
                </a:lnTo>
                <a:lnTo>
                  <a:pt x="56387" y="731520"/>
                </a:lnTo>
                <a:lnTo>
                  <a:pt x="58623" y="734060"/>
                </a:lnTo>
                <a:lnTo>
                  <a:pt x="60871" y="735330"/>
                </a:lnTo>
                <a:lnTo>
                  <a:pt x="63118" y="737870"/>
                </a:lnTo>
                <a:lnTo>
                  <a:pt x="65493" y="739140"/>
                </a:lnTo>
                <a:lnTo>
                  <a:pt x="67741" y="741680"/>
                </a:lnTo>
                <a:lnTo>
                  <a:pt x="70129" y="742950"/>
                </a:lnTo>
                <a:lnTo>
                  <a:pt x="77139" y="749300"/>
                </a:lnTo>
                <a:lnTo>
                  <a:pt x="79527" y="750570"/>
                </a:lnTo>
                <a:lnTo>
                  <a:pt x="81902" y="753110"/>
                </a:lnTo>
                <a:lnTo>
                  <a:pt x="86677" y="755650"/>
                </a:lnTo>
                <a:lnTo>
                  <a:pt x="89204" y="758190"/>
                </a:lnTo>
                <a:lnTo>
                  <a:pt x="91579" y="759460"/>
                </a:lnTo>
                <a:lnTo>
                  <a:pt x="93979" y="762000"/>
                </a:lnTo>
                <a:lnTo>
                  <a:pt x="96354" y="763270"/>
                </a:lnTo>
                <a:lnTo>
                  <a:pt x="98602" y="765810"/>
                </a:lnTo>
                <a:lnTo>
                  <a:pt x="100977" y="767080"/>
                </a:lnTo>
                <a:lnTo>
                  <a:pt x="103365" y="769620"/>
                </a:lnTo>
                <a:lnTo>
                  <a:pt x="105752" y="770890"/>
                </a:lnTo>
                <a:lnTo>
                  <a:pt x="110388" y="774700"/>
                </a:lnTo>
                <a:lnTo>
                  <a:pt x="112623" y="777240"/>
                </a:lnTo>
                <a:lnTo>
                  <a:pt x="115011" y="778510"/>
                </a:lnTo>
                <a:lnTo>
                  <a:pt x="117259" y="781050"/>
                </a:lnTo>
                <a:lnTo>
                  <a:pt x="119494" y="782320"/>
                </a:lnTo>
                <a:lnTo>
                  <a:pt x="128193" y="789940"/>
                </a:lnTo>
                <a:lnTo>
                  <a:pt x="130301" y="791210"/>
                </a:lnTo>
                <a:lnTo>
                  <a:pt x="132397" y="793750"/>
                </a:lnTo>
                <a:lnTo>
                  <a:pt x="134505" y="795020"/>
                </a:lnTo>
                <a:lnTo>
                  <a:pt x="136601" y="797560"/>
                </a:lnTo>
                <a:lnTo>
                  <a:pt x="138569" y="798830"/>
                </a:lnTo>
                <a:lnTo>
                  <a:pt x="140538" y="801370"/>
                </a:lnTo>
                <a:lnTo>
                  <a:pt x="142493" y="802640"/>
                </a:lnTo>
                <a:lnTo>
                  <a:pt x="144462" y="805180"/>
                </a:lnTo>
                <a:lnTo>
                  <a:pt x="148107" y="807720"/>
                </a:lnTo>
                <a:lnTo>
                  <a:pt x="149936" y="810260"/>
                </a:lnTo>
                <a:lnTo>
                  <a:pt x="151752" y="811530"/>
                </a:lnTo>
                <a:lnTo>
                  <a:pt x="153428" y="814070"/>
                </a:lnTo>
                <a:lnTo>
                  <a:pt x="155257" y="815340"/>
                </a:lnTo>
                <a:lnTo>
                  <a:pt x="156946" y="817880"/>
                </a:lnTo>
                <a:lnTo>
                  <a:pt x="160159" y="821690"/>
                </a:lnTo>
                <a:lnTo>
                  <a:pt x="161721" y="822960"/>
                </a:lnTo>
                <a:lnTo>
                  <a:pt x="163258" y="825500"/>
                </a:lnTo>
                <a:lnTo>
                  <a:pt x="166204" y="829310"/>
                </a:lnTo>
                <a:lnTo>
                  <a:pt x="167601" y="830580"/>
                </a:lnTo>
                <a:lnTo>
                  <a:pt x="169011" y="833120"/>
                </a:lnTo>
                <a:lnTo>
                  <a:pt x="171678" y="836930"/>
                </a:lnTo>
                <a:lnTo>
                  <a:pt x="174193" y="839470"/>
                </a:lnTo>
                <a:lnTo>
                  <a:pt x="175463" y="842010"/>
                </a:lnTo>
                <a:lnTo>
                  <a:pt x="176568" y="843280"/>
                </a:lnTo>
                <a:lnTo>
                  <a:pt x="177838" y="845820"/>
                </a:lnTo>
                <a:lnTo>
                  <a:pt x="178968" y="847090"/>
                </a:lnTo>
                <a:lnTo>
                  <a:pt x="179946" y="849630"/>
                </a:lnTo>
                <a:lnTo>
                  <a:pt x="181063" y="850900"/>
                </a:lnTo>
                <a:lnTo>
                  <a:pt x="182041" y="853440"/>
                </a:lnTo>
                <a:lnTo>
                  <a:pt x="183019" y="854710"/>
                </a:lnTo>
                <a:lnTo>
                  <a:pt x="184010" y="857250"/>
                </a:lnTo>
                <a:lnTo>
                  <a:pt x="184848" y="858520"/>
                </a:lnTo>
                <a:lnTo>
                  <a:pt x="185839" y="861060"/>
                </a:lnTo>
                <a:lnTo>
                  <a:pt x="186677" y="862330"/>
                </a:lnTo>
                <a:lnTo>
                  <a:pt x="187515" y="864870"/>
                </a:lnTo>
                <a:lnTo>
                  <a:pt x="188353" y="866140"/>
                </a:lnTo>
                <a:lnTo>
                  <a:pt x="189064" y="867410"/>
                </a:lnTo>
                <a:lnTo>
                  <a:pt x="189763" y="869950"/>
                </a:lnTo>
                <a:lnTo>
                  <a:pt x="190601" y="871220"/>
                </a:lnTo>
                <a:lnTo>
                  <a:pt x="191160" y="873760"/>
                </a:lnTo>
                <a:lnTo>
                  <a:pt x="192557" y="877570"/>
                </a:lnTo>
                <a:lnTo>
                  <a:pt x="193687" y="881380"/>
                </a:lnTo>
                <a:lnTo>
                  <a:pt x="194386" y="882650"/>
                </a:lnTo>
                <a:lnTo>
                  <a:pt x="194805" y="885190"/>
                </a:lnTo>
                <a:lnTo>
                  <a:pt x="195376" y="886460"/>
                </a:lnTo>
                <a:lnTo>
                  <a:pt x="195935" y="889000"/>
                </a:lnTo>
                <a:lnTo>
                  <a:pt x="196354" y="890270"/>
                </a:lnTo>
                <a:lnTo>
                  <a:pt x="196913" y="892810"/>
                </a:lnTo>
                <a:lnTo>
                  <a:pt x="197332" y="894080"/>
                </a:lnTo>
                <a:lnTo>
                  <a:pt x="197751" y="896620"/>
                </a:lnTo>
                <a:lnTo>
                  <a:pt x="198602" y="899160"/>
                </a:lnTo>
                <a:lnTo>
                  <a:pt x="198869" y="901700"/>
                </a:lnTo>
                <a:lnTo>
                  <a:pt x="199301" y="902970"/>
                </a:lnTo>
                <a:lnTo>
                  <a:pt x="199580" y="905510"/>
                </a:lnTo>
                <a:lnTo>
                  <a:pt x="199999" y="906780"/>
                </a:lnTo>
                <a:lnTo>
                  <a:pt x="200558" y="910590"/>
                </a:lnTo>
                <a:lnTo>
                  <a:pt x="200850" y="913130"/>
                </a:lnTo>
                <a:lnTo>
                  <a:pt x="201117" y="914400"/>
                </a:lnTo>
                <a:lnTo>
                  <a:pt x="201828" y="920750"/>
                </a:lnTo>
                <a:lnTo>
                  <a:pt x="202095" y="922020"/>
                </a:lnTo>
                <a:lnTo>
                  <a:pt x="202387" y="925830"/>
                </a:lnTo>
                <a:lnTo>
                  <a:pt x="202666" y="927100"/>
                </a:lnTo>
                <a:lnTo>
                  <a:pt x="203085" y="933450"/>
                </a:lnTo>
                <a:lnTo>
                  <a:pt x="203365" y="934720"/>
                </a:lnTo>
                <a:lnTo>
                  <a:pt x="203644" y="938530"/>
                </a:lnTo>
                <a:lnTo>
                  <a:pt x="203644" y="941070"/>
                </a:lnTo>
                <a:lnTo>
                  <a:pt x="204203" y="948690"/>
                </a:lnTo>
                <a:lnTo>
                  <a:pt x="204203" y="949960"/>
                </a:lnTo>
                <a:lnTo>
                  <a:pt x="204342" y="951230"/>
                </a:lnTo>
                <a:lnTo>
                  <a:pt x="207009" y="951230"/>
                </a:lnTo>
                <a:lnTo>
                  <a:pt x="207289" y="948690"/>
                </a:lnTo>
                <a:lnTo>
                  <a:pt x="207289" y="946150"/>
                </a:lnTo>
                <a:lnTo>
                  <a:pt x="208699" y="927100"/>
                </a:lnTo>
                <a:lnTo>
                  <a:pt x="208978" y="925830"/>
                </a:lnTo>
                <a:lnTo>
                  <a:pt x="209118" y="923290"/>
                </a:lnTo>
                <a:lnTo>
                  <a:pt x="209384" y="922020"/>
                </a:lnTo>
                <a:lnTo>
                  <a:pt x="209537" y="920750"/>
                </a:lnTo>
                <a:lnTo>
                  <a:pt x="210096" y="916940"/>
                </a:lnTo>
                <a:lnTo>
                  <a:pt x="210235" y="914400"/>
                </a:lnTo>
                <a:lnTo>
                  <a:pt x="210515" y="913130"/>
                </a:lnTo>
                <a:lnTo>
                  <a:pt x="210807" y="910590"/>
                </a:lnTo>
                <a:lnTo>
                  <a:pt x="211073" y="909320"/>
                </a:lnTo>
                <a:lnTo>
                  <a:pt x="211493" y="906780"/>
                </a:lnTo>
                <a:lnTo>
                  <a:pt x="212051" y="902970"/>
                </a:lnTo>
                <a:lnTo>
                  <a:pt x="214033" y="894080"/>
                </a:lnTo>
                <a:lnTo>
                  <a:pt x="214591" y="892810"/>
                </a:lnTo>
                <a:lnTo>
                  <a:pt x="215010" y="890270"/>
                </a:lnTo>
                <a:lnTo>
                  <a:pt x="215430" y="889000"/>
                </a:lnTo>
                <a:lnTo>
                  <a:pt x="215988" y="886460"/>
                </a:lnTo>
                <a:lnTo>
                  <a:pt x="216547" y="885190"/>
                </a:lnTo>
                <a:lnTo>
                  <a:pt x="217106" y="882650"/>
                </a:lnTo>
                <a:lnTo>
                  <a:pt x="217677" y="881380"/>
                </a:lnTo>
                <a:lnTo>
                  <a:pt x="218795" y="877570"/>
                </a:lnTo>
                <a:lnTo>
                  <a:pt x="219494" y="875030"/>
                </a:lnTo>
                <a:lnTo>
                  <a:pt x="220192" y="873760"/>
                </a:lnTo>
                <a:lnTo>
                  <a:pt x="220903" y="871220"/>
                </a:lnTo>
                <a:lnTo>
                  <a:pt x="221589" y="869950"/>
                </a:lnTo>
                <a:lnTo>
                  <a:pt x="222300" y="867410"/>
                </a:lnTo>
                <a:lnTo>
                  <a:pt x="223138" y="866140"/>
                </a:lnTo>
                <a:lnTo>
                  <a:pt x="223837" y="864870"/>
                </a:lnTo>
                <a:lnTo>
                  <a:pt x="224688" y="862330"/>
                </a:lnTo>
                <a:lnTo>
                  <a:pt x="225666" y="861060"/>
                </a:lnTo>
                <a:lnTo>
                  <a:pt x="226504" y="858520"/>
                </a:lnTo>
                <a:lnTo>
                  <a:pt x="227355" y="857250"/>
                </a:lnTo>
                <a:lnTo>
                  <a:pt x="228333" y="854710"/>
                </a:lnTo>
                <a:lnTo>
                  <a:pt x="229311" y="853440"/>
                </a:lnTo>
                <a:lnTo>
                  <a:pt x="230441" y="850900"/>
                </a:lnTo>
                <a:lnTo>
                  <a:pt x="231419" y="849630"/>
                </a:lnTo>
                <a:lnTo>
                  <a:pt x="232536" y="847090"/>
                </a:lnTo>
                <a:lnTo>
                  <a:pt x="233667" y="845820"/>
                </a:lnTo>
                <a:lnTo>
                  <a:pt x="234772" y="843280"/>
                </a:lnTo>
                <a:lnTo>
                  <a:pt x="235902" y="842010"/>
                </a:lnTo>
                <a:lnTo>
                  <a:pt x="237172" y="839470"/>
                </a:lnTo>
                <a:lnTo>
                  <a:pt x="239687" y="836930"/>
                </a:lnTo>
                <a:lnTo>
                  <a:pt x="242354" y="833120"/>
                </a:lnTo>
                <a:lnTo>
                  <a:pt x="243763" y="830580"/>
                </a:lnTo>
                <a:lnTo>
                  <a:pt x="245160" y="829310"/>
                </a:lnTo>
                <a:lnTo>
                  <a:pt x="246697" y="826770"/>
                </a:lnTo>
                <a:lnTo>
                  <a:pt x="248107" y="825500"/>
                </a:lnTo>
                <a:lnTo>
                  <a:pt x="251332" y="821690"/>
                </a:lnTo>
                <a:lnTo>
                  <a:pt x="252869" y="819150"/>
                </a:lnTo>
                <a:lnTo>
                  <a:pt x="254558" y="817880"/>
                </a:lnTo>
                <a:lnTo>
                  <a:pt x="256235" y="815340"/>
                </a:lnTo>
                <a:lnTo>
                  <a:pt x="257924" y="814070"/>
                </a:lnTo>
                <a:lnTo>
                  <a:pt x="259613" y="811530"/>
                </a:lnTo>
                <a:lnTo>
                  <a:pt x="261429" y="810260"/>
                </a:lnTo>
                <a:lnTo>
                  <a:pt x="263258" y="807720"/>
                </a:lnTo>
                <a:lnTo>
                  <a:pt x="270827" y="801370"/>
                </a:lnTo>
                <a:lnTo>
                  <a:pt x="278955" y="793750"/>
                </a:lnTo>
                <a:lnTo>
                  <a:pt x="281063" y="791210"/>
                </a:lnTo>
                <a:lnTo>
                  <a:pt x="283171" y="789940"/>
                </a:lnTo>
                <a:lnTo>
                  <a:pt x="287515" y="786130"/>
                </a:lnTo>
                <a:lnTo>
                  <a:pt x="289763" y="783590"/>
                </a:lnTo>
                <a:lnTo>
                  <a:pt x="291871" y="782320"/>
                </a:lnTo>
                <a:lnTo>
                  <a:pt x="298742" y="777240"/>
                </a:lnTo>
                <a:lnTo>
                  <a:pt x="300977" y="774700"/>
                </a:lnTo>
                <a:lnTo>
                  <a:pt x="303364" y="773430"/>
                </a:lnTo>
                <a:lnTo>
                  <a:pt x="305612" y="770890"/>
                </a:lnTo>
                <a:lnTo>
                  <a:pt x="307987" y="769620"/>
                </a:lnTo>
                <a:lnTo>
                  <a:pt x="310375" y="767080"/>
                </a:lnTo>
                <a:lnTo>
                  <a:pt x="312762" y="765810"/>
                </a:lnTo>
                <a:lnTo>
                  <a:pt x="317525" y="762000"/>
                </a:lnTo>
                <a:lnTo>
                  <a:pt x="319912" y="759460"/>
                </a:lnTo>
                <a:lnTo>
                  <a:pt x="322300" y="758190"/>
                </a:lnTo>
                <a:lnTo>
                  <a:pt x="324688" y="755650"/>
                </a:lnTo>
                <a:lnTo>
                  <a:pt x="329450" y="753110"/>
                </a:lnTo>
                <a:lnTo>
                  <a:pt x="331838" y="750570"/>
                </a:lnTo>
                <a:lnTo>
                  <a:pt x="334225" y="749300"/>
                </a:lnTo>
                <a:lnTo>
                  <a:pt x="336600" y="746760"/>
                </a:lnTo>
                <a:lnTo>
                  <a:pt x="338988" y="745490"/>
                </a:lnTo>
                <a:lnTo>
                  <a:pt x="341223" y="742950"/>
                </a:lnTo>
                <a:lnTo>
                  <a:pt x="343623" y="741680"/>
                </a:lnTo>
                <a:lnTo>
                  <a:pt x="348246" y="737870"/>
                </a:lnTo>
                <a:lnTo>
                  <a:pt x="350494" y="735330"/>
                </a:lnTo>
                <a:lnTo>
                  <a:pt x="352869" y="734060"/>
                </a:lnTo>
                <a:lnTo>
                  <a:pt x="359460" y="727710"/>
                </a:lnTo>
                <a:lnTo>
                  <a:pt x="361708" y="726440"/>
                </a:lnTo>
                <a:lnTo>
                  <a:pt x="363816" y="723900"/>
                </a:lnTo>
                <a:lnTo>
                  <a:pt x="365925" y="722630"/>
                </a:lnTo>
                <a:lnTo>
                  <a:pt x="369989" y="718820"/>
                </a:lnTo>
                <a:lnTo>
                  <a:pt x="371944" y="717550"/>
                </a:lnTo>
                <a:lnTo>
                  <a:pt x="373913" y="715010"/>
                </a:lnTo>
                <a:lnTo>
                  <a:pt x="377685" y="711200"/>
                </a:lnTo>
                <a:lnTo>
                  <a:pt x="379666" y="709930"/>
                </a:lnTo>
                <a:lnTo>
                  <a:pt x="381355" y="707390"/>
                </a:lnTo>
                <a:lnTo>
                  <a:pt x="383171" y="706120"/>
                </a:lnTo>
                <a:lnTo>
                  <a:pt x="384848" y="703580"/>
                </a:lnTo>
                <a:lnTo>
                  <a:pt x="386537" y="702310"/>
                </a:lnTo>
                <a:lnTo>
                  <a:pt x="388073" y="699770"/>
                </a:lnTo>
                <a:lnTo>
                  <a:pt x="389623" y="698500"/>
                </a:lnTo>
                <a:lnTo>
                  <a:pt x="391159" y="695960"/>
                </a:lnTo>
                <a:lnTo>
                  <a:pt x="392556" y="694690"/>
                </a:lnTo>
                <a:lnTo>
                  <a:pt x="394106" y="693420"/>
                </a:lnTo>
                <a:lnTo>
                  <a:pt x="395363" y="690880"/>
                </a:lnTo>
                <a:lnTo>
                  <a:pt x="396633" y="689610"/>
                </a:lnTo>
                <a:lnTo>
                  <a:pt x="397890" y="687070"/>
                </a:lnTo>
                <a:lnTo>
                  <a:pt x="399160" y="685800"/>
                </a:lnTo>
                <a:lnTo>
                  <a:pt x="400278" y="683260"/>
                </a:lnTo>
                <a:lnTo>
                  <a:pt x="401256" y="681990"/>
                </a:lnTo>
                <a:lnTo>
                  <a:pt x="402386" y="679450"/>
                </a:lnTo>
                <a:lnTo>
                  <a:pt x="403364" y="678180"/>
                </a:lnTo>
                <a:lnTo>
                  <a:pt x="405879" y="671830"/>
                </a:lnTo>
                <a:lnTo>
                  <a:pt x="407288" y="669290"/>
                </a:lnTo>
                <a:lnTo>
                  <a:pt x="407847" y="666750"/>
                </a:lnTo>
                <a:lnTo>
                  <a:pt x="408406" y="665480"/>
                </a:lnTo>
                <a:lnTo>
                  <a:pt x="408965" y="662940"/>
                </a:lnTo>
                <a:lnTo>
                  <a:pt x="409524" y="661670"/>
                </a:lnTo>
                <a:lnTo>
                  <a:pt x="409816" y="659130"/>
                </a:lnTo>
                <a:lnTo>
                  <a:pt x="410235" y="657860"/>
                </a:lnTo>
                <a:lnTo>
                  <a:pt x="411073" y="651510"/>
                </a:lnTo>
                <a:lnTo>
                  <a:pt x="411352" y="647700"/>
                </a:lnTo>
                <a:lnTo>
                  <a:pt x="411251" y="638810"/>
                </a:lnTo>
                <a:lnTo>
                  <a:pt x="410946" y="635000"/>
                </a:lnTo>
                <a:lnTo>
                  <a:pt x="410654" y="633730"/>
                </a:lnTo>
                <a:lnTo>
                  <a:pt x="409816" y="627380"/>
                </a:lnTo>
                <a:lnTo>
                  <a:pt x="409397" y="626110"/>
                </a:lnTo>
                <a:lnTo>
                  <a:pt x="409117" y="623570"/>
                </a:lnTo>
                <a:lnTo>
                  <a:pt x="408279" y="619760"/>
                </a:lnTo>
                <a:lnTo>
                  <a:pt x="407708" y="618490"/>
                </a:lnTo>
                <a:lnTo>
                  <a:pt x="407288" y="615950"/>
                </a:lnTo>
                <a:lnTo>
                  <a:pt x="406730" y="614680"/>
                </a:lnTo>
                <a:lnTo>
                  <a:pt x="406298" y="612140"/>
                </a:lnTo>
                <a:lnTo>
                  <a:pt x="405739" y="610870"/>
                </a:lnTo>
                <a:lnTo>
                  <a:pt x="404063" y="605790"/>
                </a:lnTo>
                <a:lnTo>
                  <a:pt x="403364" y="603250"/>
                </a:lnTo>
                <a:lnTo>
                  <a:pt x="402805" y="601980"/>
                </a:lnTo>
                <a:lnTo>
                  <a:pt x="402234" y="599440"/>
                </a:lnTo>
                <a:lnTo>
                  <a:pt x="401535" y="598170"/>
                </a:lnTo>
                <a:lnTo>
                  <a:pt x="400977" y="595630"/>
                </a:lnTo>
                <a:lnTo>
                  <a:pt x="399580" y="591820"/>
                </a:lnTo>
                <a:lnTo>
                  <a:pt x="399008" y="590550"/>
                </a:lnTo>
                <a:lnTo>
                  <a:pt x="398310" y="588010"/>
                </a:lnTo>
                <a:lnTo>
                  <a:pt x="397751" y="586740"/>
                </a:lnTo>
                <a:lnTo>
                  <a:pt x="397052" y="584200"/>
                </a:lnTo>
                <a:lnTo>
                  <a:pt x="396493" y="582930"/>
                </a:lnTo>
                <a:lnTo>
                  <a:pt x="395096" y="579120"/>
                </a:lnTo>
                <a:lnTo>
                  <a:pt x="393966" y="575310"/>
                </a:lnTo>
                <a:lnTo>
                  <a:pt x="393268" y="574040"/>
                </a:lnTo>
                <a:lnTo>
                  <a:pt x="392696" y="571500"/>
                </a:lnTo>
                <a:lnTo>
                  <a:pt x="391998" y="570230"/>
                </a:lnTo>
                <a:lnTo>
                  <a:pt x="391439" y="567690"/>
                </a:lnTo>
                <a:lnTo>
                  <a:pt x="390880" y="566420"/>
                </a:lnTo>
                <a:lnTo>
                  <a:pt x="390321" y="563880"/>
                </a:lnTo>
                <a:lnTo>
                  <a:pt x="389762" y="562610"/>
                </a:lnTo>
                <a:lnTo>
                  <a:pt x="389204" y="560070"/>
                </a:lnTo>
                <a:lnTo>
                  <a:pt x="388645" y="558800"/>
                </a:lnTo>
                <a:lnTo>
                  <a:pt x="388073" y="556260"/>
                </a:lnTo>
                <a:lnTo>
                  <a:pt x="387654" y="554990"/>
                </a:lnTo>
                <a:lnTo>
                  <a:pt x="387095" y="553720"/>
                </a:lnTo>
                <a:lnTo>
                  <a:pt x="386537" y="551180"/>
                </a:lnTo>
                <a:lnTo>
                  <a:pt x="386118" y="549910"/>
                </a:lnTo>
                <a:lnTo>
                  <a:pt x="385559" y="547370"/>
                </a:lnTo>
                <a:lnTo>
                  <a:pt x="385127" y="546100"/>
                </a:lnTo>
                <a:lnTo>
                  <a:pt x="384708" y="543560"/>
                </a:lnTo>
                <a:lnTo>
                  <a:pt x="384289" y="542290"/>
                </a:lnTo>
                <a:lnTo>
                  <a:pt x="383870" y="539750"/>
                </a:lnTo>
                <a:lnTo>
                  <a:pt x="383311" y="538480"/>
                </a:lnTo>
                <a:lnTo>
                  <a:pt x="382892" y="535940"/>
                </a:lnTo>
                <a:lnTo>
                  <a:pt x="380923" y="527050"/>
                </a:lnTo>
                <a:lnTo>
                  <a:pt x="380644" y="524510"/>
                </a:lnTo>
                <a:lnTo>
                  <a:pt x="379793" y="521970"/>
                </a:lnTo>
                <a:lnTo>
                  <a:pt x="379514" y="519430"/>
                </a:lnTo>
                <a:lnTo>
                  <a:pt x="379107" y="518160"/>
                </a:lnTo>
                <a:lnTo>
                  <a:pt x="378815" y="515620"/>
                </a:lnTo>
                <a:lnTo>
                  <a:pt x="378396" y="514350"/>
                </a:lnTo>
                <a:lnTo>
                  <a:pt x="378117" y="511810"/>
                </a:lnTo>
                <a:lnTo>
                  <a:pt x="377685" y="510540"/>
                </a:lnTo>
                <a:lnTo>
                  <a:pt x="377418" y="508000"/>
                </a:lnTo>
                <a:lnTo>
                  <a:pt x="376999" y="506730"/>
                </a:lnTo>
                <a:lnTo>
                  <a:pt x="376707" y="504190"/>
                </a:lnTo>
                <a:lnTo>
                  <a:pt x="376288" y="502920"/>
                </a:lnTo>
                <a:lnTo>
                  <a:pt x="376021" y="500380"/>
                </a:lnTo>
                <a:lnTo>
                  <a:pt x="375589" y="499110"/>
                </a:lnTo>
                <a:lnTo>
                  <a:pt x="375310" y="496570"/>
                </a:lnTo>
                <a:lnTo>
                  <a:pt x="374891" y="495300"/>
                </a:lnTo>
                <a:lnTo>
                  <a:pt x="374611" y="494030"/>
                </a:lnTo>
                <a:lnTo>
                  <a:pt x="374192" y="491490"/>
                </a:lnTo>
                <a:lnTo>
                  <a:pt x="373773" y="490220"/>
                </a:lnTo>
                <a:lnTo>
                  <a:pt x="372922" y="486410"/>
                </a:lnTo>
                <a:lnTo>
                  <a:pt x="372643" y="483870"/>
                </a:lnTo>
                <a:lnTo>
                  <a:pt x="371817" y="480060"/>
                </a:lnTo>
                <a:lnTo>
                  <a:pt x="371246" y="478790"/>
                </a:lnTo>
                <a:lnTo>
                  <a:pt x="370395" y="474980"/>
                </a:lnTo>
                <a:lnTo>
                  <a:pt x="369989" y="472440"/>
                </a:lnTo>
                <a:lnTo>
                  <a:pt x="369417" y="471170"/>
                </a:lnTo>
                <a:lnTo>
                  <a:pt x="368998" y="468630"/>
                </a:lnTo>
                <a:lnTo>
                  <a:pt x="368439" y="467360"/>
                </a:lnTo>
                <a:lnTo>
                  <a:pt x="368020" y="464820"/>
                </a:lnTo>
                <a:lnTo>
                  <a:pt x="366902" y="462280"/>
                </a:lnTo>
                <a:lnTo>
                  <a:pt x="366331" y="459740"/>
                </a:lnTo>
                <a:lnTo>
                  <a:pt x="365772" y="458470"/>
                </a:lnTo>
                <a:lnTo>
                  <a:pt x="365213" y="455930"/>
                </a:lnTo>
                <a:lnTo>
                  <a:pt x="364655" y="454660"/>
                </a:lnTo>
                <a:lnTo>
                  <a:pt x="363943" y="452120"/>
                </a:lnTo>
                <a:lnTo>
                  <a:pt x="363385" y="450850"/>
                </a:lnTo>
                <a:lnTo>
                  <a:pt x="362826" y="448310"/>
                </a:lnTo>
                <a:lnTo>
                  <a:pt x="362127" y="447040"/>
                </a:lnTo>
                <a:lnTo>
                  <a:pt x="361568" y="444500"/>
                </a:lnTo>
                <a:lnTo>
                  <a:pt x="359460" y="439420"/>
                </a:lnTo>
                <a:lnTo>
                  <a:pt x="358762" y="438150"/>
                </a:lnTo>
                <a:lnTo>
                  <a:pt x="358063" y="435610"/>
                </a:lnTo>
                <a:lnTo>
                  <a:pt x="357365" y="434340"/>
                </a:lnTo>
                <a:lnTo>
                  <a:pt x="356654" y="431800"/>
                </a:lnTo>
                <a:lnTo>
                  <a:pt x="355955" y="430530"/>
                </a:lnTo>
                <a:lnTo>
                  <a:pt x="355117" y="427990"/>
                </a:lnTo>
                <a:lnTo>
                  <a:pt x="354406" y="426720"/>
                </a:lnTo>
                <a:lnTo>
                  <a:pt x="353720" y="424180"/>
                </a:lnTo>
                <a:lnTo>
                  <a:pt x="352869" y="422910"/>
                </a:lnTo>
                <a:lnTo>
                  <a:pt x="352170" y="420370"/>
                </a:lnTo>
                <a:lnTo>
                  <a:pt x="351320" y="419100"/>
                </a:lnTo>
                <a:lnTo>
                  <a:pt x="350634" y="416560"/>
                </a:lnTo>
                <a:lnTo>
                  <a:pt x="349783" y="415290"/>
                </a:lnTo>
                <a:lnTo>
                  <a:pt x="348945" y="412750"/>
                </a:lnTo>
                <a:lnTo>
                  <a:pt x="348246" y="411480"/>
                </a:lnTo>
                <a:lnTo>
                  <a:pt x="347408" y="410210"/>
                </a:lnTo>
                <a:lnTo>
                  <a:pt x="346557" y="407670"/>
                </a:lnTo>
                <a:lnTo>
                  <a:pt x="345859" y="406400"/>
                </a:lnTo>
                <a:lnTo>
                  <a:pt x="345020" y="403860"/>
                </a:lnTo>
                <a:lnTo>
                  <a:pt x="344182" y="402590"/>
                </a:lnTo>
                <a:lnTo>
                  <a:pt x="343331" y="400050"/>
                </a:lnTo>
                <a:lnTo>
                  <a:pt x="342493" y="398780"/>
                </a:lnTo>
                <a:lnTo>
                  <a:pt x="341795" y="396240"/>
                </a:lnTo>
                <a:lnTo>
                  <a:pt x="340956" y="394970"/>
                </a:lnTo>
                <a:lnTo>
                  <a:pt x="340105" y="392430"/>
                </a:lnTo>
                <a:lnTo>
                  <a:pt x="339267" y="391160"/>
                </a:lnTo>
                <a:lnTo>
                  <a:pt x="338556" y="388620"/>
                </a:lnTo>
                <a:lnTo>
                  <a:pt x="337731" y="387350"/>
                </a:lnTo>
                <a:lnTo>
                  <a:pt x="336892" y="384810"/>
                </a:lnTo>
                <a:lnTo>
                  <a:pt x="336181" y="383540"/>
                </a:lnTo>
                <a:lnTo>
                  <a:pt x="334505" y="379730"/>
                </a:lnTo>
                <a:lnTo>
                  <a:pt x="333794" y="378460"/>
                </a:lnTo>
                <a:lnTo>
                  <a:pt x="332955" y="375920"/>
                </a:lnTo>
                <a:lnTo>
                  <a:pt x="332257" y="374650"/>
                </a:lnTo>
                <a:lnTo>
                  <a:pt x="331419" y="372110"/>
                </a:lnTo>
                <a:lnTo>
                  <a:pt x="330707" y="370840"/>
                </a:lnTo>
                <a:lnTo>
                  <a:pt x="329869" y="368300"/>
                </a:lnTo>
                <a:lnTo>
                  <a:pt x="329171" y="367030"/>
                </a:lnTo>
                <a:lnTo>
                  <a:pt x="328333" y="364490"/>
                </a:lnTo>
                <a:lnTo>
                  <a:pt x="326923" y="360680"/>
                </a:lnTo>
                <a:lnTo>
                  <a:pt x="326224" y="359410"/>
                </a:lnTo>
                <a:lnTo>
                  <a:pt x="325373" y="356870"/>
                </a:lnTo>
                <a:lnTo>
                  <a:pt x="323976" y="353060"/>
                </a:lnTo>
                <a:lnTo>
                  <a:pt x="322579" y="350520"/>
                </a:lnTo>
                <a:lnTo>
                  <a:pt x="321881" y="347980"/>
                </a:lnTo>
                <a:lnTo>
                  <a:pt x="319773" y="342900"/>
                </a:lnTo>
                <a:lnTo>
                  <a:pt x="319074" y="340360"/>
                </a:lnTo>
                <a:lnTo>
                  <a:pt x="318376" y="339090"/>
                </a:lnTo>
                <a:lnTo>
                  <a:pt x="317677" y="336550"/>
                </a:lnTo>
                <a:lnTo>
                  <a:pt x="317106" y="335280"/>
                </a:lnTo>
                <a:lnTo>
                  <a:pt x="316407" y="332740"/>
                </a:lnTo>
                <a:lnTo>
                  <a:pt x="315709" y="331470"/>
                </a:lnTo>
                <a:lnTo>
                  <a:pt x="314299" y="327660"/>
                </a:lnTo>
                <a:lnTo>
                  <a:pt x="313740" y="326390"/>
                </a:lnTo>
                <a:lnTo>
                  <a:pt x="313042" y="323850"/>
                </a:lnTo>
                <a:lnTo>
                  <a:pt x="312343" y="322580"/>
                </a:lnTo>
                <a:lnTo>
                  <a:pt x="311632" y="320040"/>
                </a:lnTo>
                <a:lnTo>
                  <a:pt x="311073" y="318770"/>
                </a:lnTo>
                <a:lnTo>
                  <a:pt x="310375" y="316230"/>
                </a:lnTo>
                <a:lnTo>
                  <a:pt x="309676" y="314960"/>
                </a:lnTo>
                <a:lnTo>
                  <a:pt x="308279" y="311150"/>
                </a:lnTo>
                <a:lnTo>
                  <a:pt x="307720" y="308610"/>
                </a:lnTo>
                <a:lnTo>
                  <a:pt x="307009" y="307340"/>
                </a:lnTo>
                <a:lnTo>
                  <a:pt x="305612" y="303530"/>
                </a:lnTo>
                <a:lnTo>
                  <a:pt x="304901" y="300990"/>
                </a:lnTo>
                <a:lnTo>
                  <a:pt x="304203" y="299720"/>
                </a:lnTo>
                <a:lnTo>
                  <a:pt x="303504" y="297180"/>
                </a:lnTo>
                <a:lnTo>
                  <a:pt x="302806" y="295910"/>
                </a:lnTo>
                <a:lnTo>
                  <a:pt x="301967" y="294640"/>
                </a:lnTo>
                <a:lnTo>
                  <a:pt x="301256" y="292100"/>
                </a:lnTo>
                <a:lnTo>
                  <a:pt x="300558" y="290830"/>
                </a:lnTo>
                <a:lnTo>
                  <a:pt x="299859" y="288290"/>
                </a:lnTo>
                <a:lnTo>
                  <a:pt x="299021" y="287020"/>
                </a:lnTo>
                <a:lnTo>
                  <a:pt x="298310" y="284480"/>
                </a:lnTo>
                <a:lnTo>
                  <a:pt x="297472" y="283210"/>
                </a:lnTo>
                <a:lnTo>
                  <a:pt x="296773" y="280670"/>
                </a:lnTo>
                <a:lnTo>
                  <a:pt x="295935" y="279400"/>
                </a:lnTo>
                <a:lnTo>
                  <a:pt x="295224" y="276860"/>
                </a:lnTo>
                <a:lnTo>
                  <a:pt x="294385" y="275590"/>
                </a:lnTo>
                <a:lnTo>
                  <a:pt x="292709" y="271780"/>
                </a:lnTo>
                <a:lnTo>
                  <a:pt x="291871" y="269240"/>
                </a:lnTo>
                <a:lnTo>
                  <a:pt x="290182" y="266700"/>
                </a:lnTo>
                <a:lnTo>
                  <a:pt x="289331" y="264160"/>
                </a:lnTo>
                <a:lnTo>
                  <a:pt x="288493" y="262890"/>
                </a:lnTo>
                <a:lnTo>
                  <a:pt x="287515" y="260350"/>
                </a:lnTo>
                <a:lnTo>
                  <a:pt x="286664" y="259080"/>
                </a:lnTo>
                <a:lnTo>
                  <a:pt x="285686" y="256540"/>
                </a:lnTo>
                <a:lnTo>
                  <a:pt x="284848" y="255270"/>
                </a:lnTo>
                <a:lnTo>
                  <a:pt x="283870" y="252730"/>
                </a:lnTo>
                <a:lnTo>
                  <a:pt x="283019" y="251460"/>
                </a:lnTo>
                <a:lnTo>
                  <a:pt x="282041" y="248920"/>
                </a:lnTo>
                <a:lnTo>
                  <a:pt x="280085" y="245110"/>
                </a:lnTo>
                <a:lnTo>
                  <a:pt x="279107" y="243840"/>
                </a:lnTo>
                <a:lnTo>
                  <a:pt x="278129" y="241300"/>
                </a:lnTo>
                <a:lnTo>
                  <a:pt x="277126" y="240030"/>
                </a:lnTo>
                <a:lnTo>
                  <a:pt x="276148" y="237490"/>
                </a:lnTo>
                <a:lnTo>
                  <a:pt x="274192" y="234950"/>
                </a:lnTo>
                <a:lnTo>
                  <a:pt x="273215" y="232410"/>
                </a:lnTo>
                <a:lnTo>
                  <a:pt x="272237" y="231140"/>
                </a:lnTo>
                <a:lnTo>
                  <a:pt x="271106" y="228600"/>
                </a:lnTo>
                <a:lnTo>
                  <a:pt x="270128" y="227330"/>
                </a:lnTo>
                <a:lnTo>
                  <a:pt x="269151" y="224790"/>
                </a:lnTo>
                <a:lnTo>
                  <a:pt x="268020" y="223520"/>
                </a:lnTo>
                <a:lnTo>
                  <a:pt x="267042" y="220980"/>
                </a:lnTo>
                <a:lnTo>
                  <a:pt x="266052" y="219710"/>
                </a:lnTo>
                <a:lnTo>
                  <a:pt x="264934" y="217170"/>
                </a:lnTo>
                <a:lnTo>
                  <a:pt x="263944" y="215900"/>
                </a:lnTo>
                <a:lnTo>
                  <a:pt x="262826" y="213360"/>
                </a:lnTo>
                <a:lnTo>
                  <a:pt x="261848" y="212090"/>
                </a:lnTo>
                <a:lnTo>
                  <a:pt x="260718" y="210820"/>
                </a:lnTo>
                <a:lnTo>
                  <a:pt x="259740" y="208280"/>
                </a:lnTo>
                <a:lnTo>
                  <a:pt x="258622" y="207010"/>
                </a:lnTo>
                <a:lnTo>
                  <a:pt x="257644" y="204470"/>
                </a:lnTo>
                <a:lnTo>
                  <a:pt x="256654" y="203200"/>
                </a:lnTo>
                <a:lnTo>
                  <a:pt x="255536" y="200660"/>
                </a:lnTo>
                <a:lnTo>
                  <a:pt x="254558" y="199390"/>
                </a:lnTo>
                <a:lnTo>
                  <a:pt x="253428" y="196850"/>
                </a:lnTo>
                <a:lnTo>
                  <a:pt x="252450" y="195580"/>
                </a:lnTo>
                <a:lnTo>
                  <a:pt x="251472" y="193040"/>
                </a:lnTo>
                <a:lnTo>
                  <a:pt x="250494" y="191770"/>
                </a:lnTo>
                <a:lnTo>
                  <a:pt x="249516" y="189230"/>
                </a:lnTo>
                <a:lnTo>
                  <a:pt x="248386" y="187960"/>
                </a:lnTo>
                <a:lnTo>
                  <a:pt x="247408" y="185420"/>
                </a:lnTo>
                <a:lnTo>
                  <a:pt x="245440" y="182880"/>
                </a:lnTo>
                <a:lnTo>
                  <a:pt x="244462" y="180340"/>
                </a:lnTo>
                <a:lnTo>
                  <a:pt x="243624" y="179070"/>
                </a:lnTo>
                <a:lnTo>
                  <a:pt x="242646" y="176530"/>
                </a:lnTo>
                <a:lnTo>
                  <a:pt x="241655" y="175260"/>
                </a:lnTo>
                <a:lnTo>
                  <a:pt x="240664" y="172720"/>
                </a:lnTo>
                <a:lnTo>
                  <a:pt x="239826" y="171450"/>
                </a:lnTo>
                <a:lnTo>
                  <a:pt x="238848" y="168910"/>
                </a:lnTo>
                <a:lnTo>
                  <a:pt x="237997" y="167640"/>
                </a:lnTo>
                <a:lnTo>
                  <a:pt x="237172" y="165100"/>
                </a:lnTo>
                <a:lnTo>
                  <a:pt x="236181" y="163830"/>
                </a:lnTo>
                <a:lnTo>
                  <a:pt x="235343" y="161290"/>
                </a:lnTo>
                <a:lnTo>
                  <a:pt x="234505" y="160020"/>
                </a:lnTo>
                <a:lnTo>
                  <a:pt x="233667" y="157480"/>
                </a:lnTo>
                <a:lnTo>
                  <a:pt x="232816" y="156210"/>
                </a:lnTo>
                <a:lnTo>
                  <a:pt x="232117" y="153670"/>
                </a:lnTo>
                <a:lnTo>
                  <a:pt x="230441" y="151130"/>
                </a:lnTo>
                <a:lnTo>
                  <a:pt x="229730" y="148590"/>
                </a:lnTo>
                <a:lnTo>
                  <a:pt x="229031" y="147320"/>
                </a:lnTo>
                <a:lnTo>
                  <a:pt x="228193" y="144780"/>
                </a:lnTo>
                <a:lnTo>
                  <a:pt x="226085" y="139700"/>
                </a:lnTo>
                <a:lnTo>
                  <a:pt x="225386" y="137160"/>
                </a:lnTo>
                <a:lnTo>
                  <a:pt x="224815" y="135890"/>
                </a:lnTo>
                <a:lnTo>
                  <a:pt x="223418" y="132080"/>
                </a:lnTo>
                <a:lnTo>
                  <a:pt x="222859" y="129540"/>
                </a:lnTo>
                <a:lnTo>
                  <a:pt x="222300" y="128270"/>
                </a:lnTo>
                <a:lnTo>
                  <a:pt x="221589" y="125730"/>
                </a:lnTo>
                <a:lnTo>
                  <a:pt x="220484" y="123190"/>
                </a:lnTo>
                <a:lnTo>
                  <a:pt x="219925" y="120650"/>
                </a:lnTo>
                <a:lnTo>
                  <a:pt x="219494" y="119380"/>
                </a:lnTo>
                <a:lnTo>
                  <a:pt x="218922" y="116840"/>
                </a:lnTo>
                <a:lnTo>
                  <a:pt x="218363" y="115570"/>
                </a:lnTo>
                <a:lnTo>
                  <a:pt x="217944" y="113030"/>
                </a:lnTo>
                <a:lnTo>
                  <a:pt x="217385" y="111760"/>
                </a:lnTo>
                <a:lnTo>
                  <a:pt x="216966" y="109220"/>
                </a:lnTo>
                <a:lnTo>
                  <a:pt x="215709" y="104140"/>
                </a:lnTo>
                <a:lnTo>
                  <a:pt x="215277" y="101600"/>
                </a:lnTo>
                <a:lnTo>
                  <a:pt x="214452" y="99060"/>
                </a:lnTo>
                <a:lnTo>
                  <a:pt x="214160" y="96520"/>
                </a:lnTo>
                <a:lnTo>
                  <a:pt x="213740" y="95250"/>
                </a:lnTo>
                <a:lnTo>
                  <a:pt x="213461" y="92710"/>
                </a:lnTo>
                <a:lnTo>
                  <a:pt x="213042" y="91440"/>
                </a:lnTo>
                <a:lnTo>
                  <a:pt x="211073" y="77470"/>
                </a:lnTo>
                <a:lnTo>
                  <a:pt x="210807" y="76200"/>
                </a:lnTo>
                <a:lnTo>
                  <a:pt x="209956" y="68580"/>
                </a:lnTo>
                <a:lnTo>
                  <a:pt x="209676" y="67310"/>
                </a:lnTo>
                <a:lnTo>
                  <a:pt x="209537" y="64770"/>
                </a:lnTo>
                <a:lnTo>
                  <a:pt x="209257" y="63500"/>
                </a:lnTo>
                <a:lnTo>
                  <a:pt x="208838" y="57150"/>
                </a:lnTo>
                <a:lnTo>
                  <a:pt x="208559" y="55880"/>
                </a:lnTo>
                <a:lnTo>
                  <a:pt x="207987" y="48260"/>
                </a:lnTo>
                <a:lnTo>
                  <a:pt x="207876" y="44450"/>
                </a:lnTo>
                <a:lnTo>
                  <a:pt x="207429" y="39370"/>
                </a:lnTo>
                <a:lnTo>
                  <a:pt x="207340" y="35560"/>
                </a:lnTo>
                <a:lnTo>
                  <a:pt x="207162" y="33020"/>
                </a:lnTo>
                <a:lnTo>
                  <a:pt x="207162" y="31750"/>
                </a:lnTo>
                <a:lnTo>
                  <a:pt x="207009" y="29210"/>
                </a:lnTo>
                <a:lnTo>
                  <a:pt x="207009" y="27940"/>
                </a:lnTo>
                <a:lnTo>
                  <a:pt x="206870" y="25400"/>
                </a:lnTo>
                <a:lnTo>
                  <a:pt x="206870" y="24130"/>
                </a:lnTo>
                <a:lnTo>
                  <a:pt x="206730" y="21590"/>
                </a:lnTo>
                <a:lnTo>
                  <a:pt x="206730" y="20320"/>
                </a:lnTo>
                <a:lnTo>
                  <a:pt x="206590" y="17780"/>
                </a:lnTo>
                <a:lnTo>
                  <a:pt x="206590" y="16510"/>
                </a:lnTo>
                <a:lnTo>
                  <a:pt x="206451" y="13970"/>
                </a:lnTo>
                <a:lnTo>
                  <a:pt x="206451" y="10160"/>
                </a:lnTo>
                <a:lnTo>
                  <a:pt x="206311" y="8890"/>
                </a:lnTo>
                <a:lnTo>
                  <a:pt x="206311" y="3810"/>
                </a:lnTo>
                <a:lnTo>
                  <a:pt x="206171" y="1270"/>
                </a:lnTo>
                <a:lnTo>
                  <a:pt x="206171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298798" y="8560092"/>
            <a:ext cx="411480" cy="952500"/>
          </a:xfrm>
          <a:custGeom>
            <a:avLst/>
            <a:gdLst/>
            <a:ahLst/>
            <a:cxnLst/>
            <a:rect l="l" t="t" r="r" b="b"/>
            <a:pathLst>
              <a:path w="411479" h="952500">
                <a:moveTo>
                  <a:pt x="204342" y="952271"/>
                </a:moveTo>
                <a:lnTo>
                  <a:pt x="204203" y="950468"/>
                </a:lnTo>
                <a:lnTo>
                  <a:pt x="204203" y="948550"/>
                </a:lnTo>
                <a:lnTo>
                  <a:pt x="204076" y="946746"/>
                </a:lnTo>
                <a:lnTo>
                  <a:pt x="203923" y="944829"/>
                </a:lnTo>
                <a:lnTo>
                  <a:pt x="203784" y="943013"/>
                </a:lnTo>
                <a:lnTo>
                  <a:pt x="203644" y="941108"/>
                </a:lnTo>
                <a:lnTo>
                  <a:pt x="203644" y="939304"/>
                </a:lnTo>
                <a:lnTo>
                  <a:pt x="203504" y="937374"/>
                </a:lnTo>
                <a:lnTo>
                  <a:pt x="203365" y="935456"/>
                </a:lnTo>
                <a:lnTo>
                  <a:pt x="203085" y="933653"/>
                </a:lnTo>
                <a:lnTo>
                  <a:pt x="202945" y="931735"/>
                </a:lnTo>
                <a:lnTo>
                  <a:pt x="202806" y="929932"/>
                </a:lnTo>
                <a:lnTo>
                  <a:pt x="202666" y="928014"/>
                </a:lnTo>
                <a:lnTo>
                  <a:pt x="202387" y="926211"/>
                </a:lnTo>
                <a:lnTo>
                  <a:pt x="202247" y="924293"/>
                </a:lnTo>
                <a:lnTo>
                  <a:pt x="202095" y="922489"/>
                </a:lnTo>
                <a:lnTo>
                  <a:pt x="201828" y="920572"/>
                </a:lnTo>
                <a:lnTo>
                  <a:pt x="201536" y="918756"/>
                </a:lnTo>
                <a:lnTo>
                  <a:pt x="201409" y="916838"/>
                </a:lnTo>
                <a:lnTo>
                  <a:pt x="201117" y="915035"/>
                </a:lnTo>
                <a:lnTo>
                  <a:pt x="200850" y="913117"/>
                </a:lnTo>
                <a:lnTo>
                  <a:pt x="200558" y="911313"/>
                </a:lnTo>
                <a:lnTo>
                  <a:pt x="200278" y="909396"/>
                </a:lnTo>
                <a:lnTo>
                  <a:pt x="199999" y="907592"/>
                </a:lnTo>
                <a:lnTo>
                  <a:pt x="199580" y="905675"/>
                </a:lnTo>
                <a:lnTo>
                  <a:pt x="199301" y="903871"/>
                </a:lnTo>
                <a:lnTo>
                  <a:pt x="198869" y="901954"/>
                </a:lnTo>
                <a:lnTo>
                  <a:pt x="198602" y="900150"/>
                </a:lnTo>
                <a:lnTo>
                  <a:pt x="198183" y="898220"/>
                </a:lnTo>
                <a:lnTo>
                  <a:pt x="197751" y="896429"/>
                </a:lnTo>
                <a:lnTo>
                  <a:pt x="197332" y="894499"/>
                </a:lnTo>
                <a:lnTo>
                  <a:pt x="196913" y="892708"/>
                </a:lnTo>
                <a:lnTo>
                  <a:pt x="196354" y="890778"/>
                </a:lnTo>
                <a:lnTo>
                  <a:pt x="195935" y="888987"/>
                </a:lnTo>
                <a:lnTo>
                  <a:pt x="195376" y="887056"/>
                </a:lnTo>
                <a:lnTo>
                  <a:pt x="194805" y="885266"/>
                </a:lnTo>
                <a:lnTo>
                  <a:pt x="194386" y="883335"/>
                </a:lnTo>
                <a:lnTo>
                  <a:pt x="193687" y="881532"/>
                </a:lnTo>
                <a:lnTo>
                  <a:pt x="193128" y="879614"/>
                </a:lnTo>
                <a:lnTo>
                  <a:pt x="192557" y="877697"/>
                </a:lnTo>
                <a:lnTo>
                  <a:pt x="191871" y="875880"/>
                </a:lnTo>
                <a:lnTo>
                  <a:pt x="191160" y="873963"/>
                </a:lnTo>
                <a:lnTo>
                  <a:pt x="190601" y="872159"/>
                </a:lnTo>
                <a:lnTo>
                  <a:pt x="189763" y="870242"/>
                </a:lnTo>
                <a:lnTo>
                  <a:pt x="189064" y="868438"/>
                </a:lnTo>
                <a:lnTo>
                  <a:pt x="188353" y="866521"/>
                </a:lnTo>
                <a:lnTo>
                  <a:pt x="187515" y="864717"/>
                </a:lnTo>
                <a:lnTo>
                  <a:pt x="186677" y="862799"/>
                </a:lnTo>
                <a:lnTo>
                  <a:pt x="185839" y="860996"/>
                </a:lnTo>
                <a:lnTo>
                  <a:pt x="184848" y="859078"/>
                </a:lnTo>
                <a:lnTo>
                  <a:pt x="184010" y="857275"/>
                </a:lnTo>
                <a:lnTo>
                  <a:pt x="183019" y="855345"/>
                </a:lnTo>
                <a:lnTo>
                  <a:pt x="182041" y="853554"/>
                </a:lnTo>
                <a:lnTo>
                  <a:pt x="181063" y="851623"/>
                </a:lnTo>
                <a:lnTo>
                  <a:pt x="179946" y="849833"/>
                </a:lnTo>
                <a:lnTo>
                  <a:pt x="178968" y="847902"/>
                </a:lnTo>
                <a:lnTo>
                  <a:pt x="177838" y="846112"/>
                </a:lnTo>
                <a:lnTo>
                  <a:pt x="176568" y="844181"/>
                </a:lnTo>
                <a:lnTo>
                  <a:pt x="175463" y="842391"/>
                </a:lnTo>
                <a:lnTo>
                  <a:pt x="174193" y="840460"/>
                </a:lnTo>
                <a:lnTo>
                  <a:pt x="172923" y="838657"/>
                </a:lnTo>
                <a:lnTo>
                  <a:pt x="171678" y="836726"/>
                </a:lnTo>
                <a:lnTo>
                  <a:pt x="170408" y="834936"/>
                </a:lnTo>
                <a:lnTo>
                  <a:pt x="169011" y="833005"/>
                </a:lnTo>
                <a:lnTo>
                  <a:pt x="167601" y="831215"/>
                </a:lnTo>
                <a:lnTo>
                  <a:pt x="166204" y="829284"/>
                </a:lnTo>
                <a:lnTo>
                  <a:pt x="164795" y="827493"/>
                </a:lnTo>
                <a:lnTo>
                  <a:pt x="163258" y="825563"/>
                </a:lnTo>
                <a:lnTo>
                  <a:pt x="161721" y="823772"/>
                </a:lnTo>
                <a:lnTo>
                  <a:pt x="160159" y="821842"/>
                </a:lnTo>
                <a:lnTo>
                  <a:pt x="158495" y="819924"/>
                </a:lnTo>
                <a:lnTo>
                  <a:pt x="156946" y="818121"/>
                </a:lnTo>
                <a:lnTo>
                  <a:pt x="155257" y="816203"/>
                </a:lnTo>
                <a:lnTo>
                  <a:pt x="153428" y="814400"/>
                </a:lnTo>
                <a:lnTo>
                  <a:pt x="151752" y="812469"/>
                </a:lnTo>
                <a:lnTo>
                  <a:pt x="149936" y="810679"/>
                </a:lnTo>
                <a:lnTo>
                  <a:pt x="148107" y="808748"/>
                </a:lnTo>
                <a:lnTo>
                  <a:pt x="146291" y="806958"/>
                </a:lnTo>
                <a:lnTo>
                  <a:pt x="144462" y="805027"/>
                </a:lnTo>
                <a:lnTo>
                  <a:pt x="142493" y="803236"/>
                </a:lnTo>
                <a:lnTo>
                  <a:pt x="140538" y="801306"/>
                </a:lnTo>
                <a:lnTo>
                  <a:pt x="138569" y="799515"/>
                </a:lnTo>
                <a:lnTo>
                  <a:pt x="136601" y="797585"/>
                </a:lnTo>
                <a:lnTo>
                  <a:pt x="134505" y="795782"/>
                </a:lnTo>
                <a:lnTo>
                  <a:pt x="132397" y="793851"/>
                </a:lnTo>
                <a:lnTo>
                  <a:pt x="130301" y="792060"/>
                </a:lnTo>
                <a:lnTo>
                  <a:pt x="128193" y="790130"/>
                </a:lnTo>
                <a:lnTo>
                  <a:pt x="126085" y="788339"/>
                </a:lnTo>
                <a:lnTo>
                  <a:pt x="123837" y="786409"/>
                </a:lnTo>
                <a:lnTo>
                  <a:pt x="121742" y="784618"/>
                </a:lnTo>
                <a:lnTo>
                  <a:pt x="119494" y="782688"/>
                </a:lnTo>
                <a:lnTo>
                  <a:pt x="117259" y="780897"/>
                </a:lnTo>
                <a:lnTo>
                  <a:pt x="115011" y="778967"/>
                </a:lnTo>
                <a:lnTo>
                  <a:pt x="112623" y="777163"/>
                </a:lnTo>
                <a:lnTo>
                  <a:pt x="110388" y="775246"/>
                </a:lnTo>
                <a:lnTo>
                  <a:pt x="108140" y="773442"/>
                </a:lnTo>
                <a:lnTo>
                  <a:pt x="105752" y="771525"/>
                </a:lnTo>
                <a:lnTo>
                  <a:pt x="103365" y="769721"/>
                </a:lnTo>
                <a:lnTo>
                  <a:pt x="100977" y="767803"/>
                </a:lnTo>
                <a:lnTo>
                  <a:pt x="98602" y="766000"/>
                </a:lnTo>
                <a:lnTo>
                  <a:pt x="96354" y="764082"/>
                </a:lnTo>
                <a:lnTo>
                  <a:pt x="93979" y="762152"/>
                </a:lnTo>
                <a:lnTo>
                  <a:pt x="91579" y="760361"/>
                </a:lnTo>
                <a:lnTo>
                  <a:pt x="89204" y="758431"/>
                </a:lnTo>
                <a:lnTo>
                  <a:pt x="86677" y="756627"/>
                </a:lnTo>
                <a:lnTo>
                  <a:pt x="84289" y="754710"/>
                </a:lnTo>
                <a:lnTo>
                  <a:pt x="81902" y="752906"/>
                </a:lnTo>
                <a:lnTo>
                  <a:pt x="79527" y="750976"/>
                </a:lnTo>
                <a:lnTo>
                  <a:pt x="77139" y="749185"/>
                </a:lnTo>
                <a:lnTo>
                  <a:pt x="74752" y="747255"/>
                </a:lnTo>
                <a:lnTo>
                  <a:pt x="72504" y="745464"/>
                </a:lnTo>
                <a:lnTo>
                  <a:pt x="70129" y="743534"/>
                </a:lnTo>
                <a:lnTo>
                  <a:pt x="67741" y="741743"/>
                </a:lnTo>
                <a:lnTo>
                  <a:pt x="65493" y="739813"/>
                </a:lnTo>
                <a:lnTo>
                  <a:pt x="63118" y="738009"/>
                </a:lnTo>
                <a:lnTo>
                  <a:pt x="60871" y="736104"/>
                </a:lnTo>
                <a:lnTo>
                  <a:pt x="58623" y="734288"/>
                </a:lnTo>
                <a:lnTo>
                  <a:pt x="56387" y="732370"/>
                </a:lnTo>
                <a:lnTo>
                  <a:pt x="54140" y="730567"/>
                </a:lnTo>
                <a:lnTo>
                  <a:pt x="51892" y="728649"/>
                </a:lnTo>
                <a:lnTo>
                  <a:pt x="49796" y="726846"/>
                </a:lnTo>
                <a:lnTo>
                  <a:pt x="47548" y="724928"/>
                </a:lnTo>
                <a:lnTo>
                  <a:pt x="45440" y="723125"/>
                </a:lnTo>
                <a:lnTo>
                  <a:pt x="43484" y="721207"/>
                </a:lnTo>
                <a:lnTo>
                  <a:pt x="41376" y="719404"/>
                </a:lnTo>
                <a:lnTo>
                  <a:pt x="39420" y="717486"/>
                </a:lnTo>
                <a:lnTo>
                  <a:pt x="37439" y="715670"/>
                </a:lnTo>
                <a:lnTo>
                  <a:pt x="35483" y="713752"/>
                </a:lnTo>
                <a:lnTo>
                  <a:pt x="33667" y="711949"/>
                </a:lnTo>
                <a:lnTo>
                  <a:pt x="31838" y="710031"/>
                </a:lnTo>
                <a:lnTo>
                  <a:pt x="30010" y="708101"/>
                </a:lnTo>
                <a:lnTo>
                  <a:pt x="28193" y="706310"/>
                </a:lnTo>
                <a:lnTo>
                  <a:pt x="26504" y="704380"/>
                </a:lnTo>
                <a:lnTo>
                  <a:pt x="24828" y="702589"/>
                </a:lnTo>
                <a:lnTo>
                  <a:pt x="23279" y="700659"/>
                </a:lnTo>
                <a:lnTo>
                  <a:pt x="21742" y="698868"/>
                </a:lnTo>
                <a:lnTo>
                  <a:pt x="20205" y="696950"/>
                </a:lnTo>
                <a:lnTo>
                  <a:pt x="18795" y="695134"/>
                </a:lnTo>
                <a:lnTo>
                  <a:pt x="17386" y="693216"/>
                </a:lnTo>
                <a:lnTo>
                  <a:pt x="15989" y="691413"/>
                </a:lnTo>
                <a:lnTo>
                  <a:pt x="14719" y="689495"/>
                </a:lnTo>
                <a:lnTo>
                  <a:pt x="13474" y="687692"/>
                </a:lnTo>
                <a:lnTo>
                  <a:pt x="12344" y="685774"/>
                </a:lnTo>
                <a:lnTo>
                  <a:pt x="11074" y="683971"/>
                </a:lnTo>
                <a:lnTo>
                  <a:pt x="10096" y="682053"/>
                </a:lnTo>
                <a:lnTo>
                  <a:pt x="9118" y="680250"/>
                </a:lnTo>
                <a:lnTo>
                  <a:pt x="8140" y="678332"/>
                </a:lnTo>
                <a:lnTo>
                  <a:pt x="7162" y="676516"/>
                </a:lnTo>
                <a:lnTo>
                  <a:pt x="6311" y="674611"/>
                </a:lnTo>
                <a:lnTo>
                  <a:pt x="5613" y="672795"/>
                </a:lnTo>
                <a:lnTo>
                  <a:pt x="4775" y="670877"/>
                </a:lnTo>
                <a:lnTo>
                  <a:pt x="4063" y="669074"/>
                </a:lnTo>
                <a:lnTo>
                  <a:pt x="3517" y="667156"/>
                </a:lnTo>
                <a:lnTo>
                  <a:pt x="2959" y="665353"/>
                </a:lnTo>
                <a:lnTo>
                  <a:pt x="2387" y="663435"/>
                </a:lnTo>
                <a:lnTo>
                  <a:pt x="1955" y="661631"/>
                </a:lnTo>
                <a:lnTo>
                  <a:pt x="1536" y="659714"/>
                </a:lnTo>
                <a:lnTo>
                  <a:pt x="1130" y="657898"/>
                </a:lnTo>
                <a:lnTo>
                  <a:pt x="850" y="655993"/>
                </a:lnTo>
                <a:lnTo>
                  <a:pt x="558" y="654177"/>
                </a:lnTo>
                <a:lnTo>
                  <a:pt x="419" y="652259"/>
                </a:lnTo>
                <a:lnTo>
                  <a:pt x="139" y="650341"/>
                </a:lnTo>
                <a:lnTo>
                  <a:pt x="139" y="648538"/>
                </a:lnTo>
                <a:lnTo>
                  <a:pt x="0" y="646620"/>
                </a:lnTo>
                <a:lnTo>
                  <a:pt x="0" y="644817"/>
                </a:lnTo>
                <a:lnTo>
                  <a:pt x="0" y="642899"/>
                </a:lnTo>
                <a:lnTo>
                  <a:pt x="139" y="641096"/>
                </a:lnTo>
                <a:lnTo>
                  <a:pt x="139" y="639178"/>
                </a:lnTo>
                <a:lnTo>
                  <a:pt x="292" y="637374"/>
                </a:lnTo>
                <a:lnTo>
                  <a:pt x="558" y="635457"/>
                </a:lnTo>
                <a:lnTo>
                  <a:pt x="711" y="633641"/>
                </a:lnTo>
                <a:lnTo>
                  <a:pt x="977" y="631723"/>
                </a:lnTo>
                <a:lnTo>
                  <a:pt x="1269" y="629920"/>
                </a:lnTo>
                <a:lnTo>
                  <a:pt x="1536" y="628002"/>
                </a:lnTo>
                <a:lnTo>
                  <a:pt x="1955" y="626198"/>
                </a:lnTo>
                <a:lnTo>
                  <a:pt x="2387" y="624281"/>
                </a:lnTo>
                <a:lnTo>
                  <a:pt x="2666" y="622477"/>
                </a:lnTo>
                <a:lnTo>
                  <a:pt x="3225" y="620560"/>
                </a:lnTo>
                <a:lnTo>
                  <a:pt x="3644" y="618756"/>
                </a:lnTo>
                <a:lnTo>
                  <a:pt x="4063" y="616839"/>
                </a:lnTo>
                <a:lnTo>
                  <a:pt x="4622" y="615022"/>
                </a:lnTo>
                <a:lnTo>
                  <a:pt x="5194" y="613105"/>
                </a:lnTo>
                <a:lnTo>
                  <a:pt x="5613" y="611301"/>
                </a:lnTo>
                <a:lnTo>
                  <a:pt x="6172" y="609384"/>
                </a:lnTo>
                <a:lnTo>
                  <a:pt x="6870" y="607580"/>
                </a:lnTo>
                <a:lnTo>
                  <a:pt x="7429" y="605663"/>
                </a:lnTo>
                <a:lnTo>
                  <a:pt x="8000" y="603859"/>
                </a:lnTo>
                <a:lnTo>
                  <a:pt x="8559" y="601941"/>
                </a:lnTo>
                <a:lnTo>
                  <a:pt x="9258" y="600138"/>
                </a:lnTo>
                <a:lnTo>
                  <a:pt x="9829" y="598220"/>
                </a:lnTo>
                <a:lnTo>
                  <a:pt x="10515" y="596404"/>
                </a:lnTo>
                <a:lnTo>
                  <a:pt x="11074" y="594499"/>
                </a:lnTo>
                <a:lnTo>
                  <a:pt x="11785" y="592582"/>
                </a:lnTo>
                <a:lnTo>
                  <a:pt x="12344" y="590765"/>
                </a:lnTo>
                <a:lnTo>
                  <a:pt x="13042" y="588848"/>
                </a:lnTo>
                <a:lnTo>
                  <a:pt x="13741" y="587044"/>
                </a:lnTo>
                <a:lnTo>
                  <a:pt x="14312" y="585127"/>
                </a:lnTo>
                <a:lnTo>
                  <a:pt x="15011" y="583323"/>
                </a:lnTo>
                <a:lnTo>
                  <a:pt x="15570" y="581406"/>
                </a:lnTo>
                <a:lnTo>
                  <a:pt x="16268" y="579602"/>
                </a:lnTo>
                <a:lnTo>
                  <a:pt x="16827" y="577684"/>
                </a:lnTo>
                <a:lnTo>
                  <a:pt x="17538" y="575881"/>
                </a:lnTo>
                <a:lnTo>
                  <a:pt x="18097" y="573963"/>
                </a:lnTo>
                <a:lnTo>
                  <a:pt x="18656" y="572147"/>
                </a:lnTo>
                <a:lnTo>
                  <a:pt x="19367" y="570230"/>
                </a:lnTo>
                <a:lnTo>
                  <a:pt x="19926" y="568426"/>
                </a:lnTo>
                <a:lnTo>
                  <a:pt x="20472" y="566508"/>
                </a:lnTo>
                <a:lnTo>
                  <a:pt x="21031" y="564705"/>
                </a:lnTo>
                <a:lnTo>
                  <a:pt x="21602" y="562787"/>
                </a:lnTo>
                <a:lnTo>
                  <a:pt x="22161" y="560984"/>
                </a:lnTo>
                <a:lnTo>
                  <a:pt x="22720" y="559066"/>
                </a:lnTo>
                <a:lnTo>
                  <a:pt x="23279" y="557263"/>
                </a:lnTo>
                <a:lnTo>
                  <a:pt x="23850" y="555345"/>
                </a:lnTo>
                <a:lnTo>
                  <a:pt x="24256" y="553542"/>
                </a:lnTo>
                <a:lnTo>
                  <a:pt x="24828" y="551611"/>
                </a:lnTo>
                <a:lnTo>
                  <a:pt x="25247" y="549821"/>
                </a:lnTo>
                <a:lnTo>
                  <a:pt x="25806" y="547890"/>
                </a:lnTo>
                <a:lnTo>
                  <a:pt x="26238" y="546100"/>
                </a:lnTo>
                <a:lnTo>
                  <a:pt x="26657" y="544169"/>
                </a:lnTo>
                <a:lnTo>
                  <a:pt x="27216" y="542378"/>
                </a:lnTo>
                <a:lnTo>
                  <a:pt x="27635" y="540448"/>
                </a:lnTo>
                <a:lnTo>
                  <a:pt x="28054" y="538657"/>
                </a:lnTo>
                <a:lnTo>
                  <a:pt x="28473" y="536727"/>
                </a:lnTo>
                <a:lnTo>
                  <a:pt x="28905" y="534809"/>
                </a:lnTo>
                <a:lnTo>
                  <a:pt x="29324" y="532993"/>
                </a:lnTo>
                <a:lnTo>
                  <a:pt x="29590" y="531088"/>
                </a:lnTo>
                <a:lnTo>
                  <a:pt x="30010" y="529272"/>
                </a:lnTo>
                <a:lnTo>
                  <a:pt x="30441" y="527354"/>
                </a:lnTo>
                <a:lnTo>
                  <a:pt x="30860" y="525551"/>
                </a:lnTo>
                <a:lnTo>
                  <a:pt x="31140" y="523633"/>
                </a:lnTo>
                <a:lnTo>
                  <a:pt x="31559" y="521830"/>
                </a:lnTo>
                <a:lnTo>
                  <a:pt x="31838" y="519912"/>
                </a:lnTo>
                <a:lnTo>
                  <a:pt x="32257" y="518109"/>
                </a:lnTo>
                <a:lnTo>
                  <a:pt x="32550" y="516191"/>
                </a:lnTo>
                <a:lnTo>
                  <a:pt x="32969" y="514388"/>
                </a:lnTo>
                <a:lnTo>
                  <a:pt x="33235" y="512470"/>
                </a:lnTo>
                <a:lnTo>
                  <a:pt x="33667" y="510667"/>
                </a:lnTo>
                <a:lnTo>
                  <a:pt x="33947" y="508736"/>
                </a:lnTo>
                <a:lnTo>
                  <a:pt x="34366" y="506945"/>
                </a:lnTo>
                <a:lnTo>
                  <a:pt x="34645" y="505015"/>
                </a:lnTo>
                <a:lnTo>
                  <a:pt x="35064" y="503224"/>
                </a:lnTo>
                <a:lnTo>
                  <a:pt x="35344" y="501294"/>
                </a:lnTo>
                <a:lnTo>
                  <a:pt x="35775" y="499503"/>
                </a:lnTo>
                <a:lnTo>
                  <a:pt x="36042" y="497573"/>
                </a:lnTo>
                <a:lnTo>
                  <a:pt x="36461" y="495782"/>
                </a:lnTo>
                <a:lnTo>
                  <a:pt x="36880" y="493852"/>
                </a:lnTo>
                <a:lnTo>
                  <a:pt x="37172" y="492048"/>
                </a:lnTo>
                <a:lnTo>
                  <a:pt x="37591" y="490118"/>
                </a:lnTo>
                <a:lnTo>
                  <a:pt x="38011" y="488327"/>
                </a:lnTo>
                <a:lnTo>
                  <a:pt x="38442" y="486397"/>
                </a:lnTo>
                <a:lnTo>
                  <a:pt x="38861" y="484606"/>
                </a:lnTo>
                <a:lnTo>
                  <a:pt x="39268" y="482676"/>
                </a:lnTo>
                <a:lnTo>
                  <a:pt x="39687" y="480885"/>
                </a:lnTo>
                <a:lnTo>
                  <a:pt x="40106" y="478955"/>
                </a:lnTo>
                <a:lnTo>
                  <a:pt x="40538" y="477037"/>
                </a:lnTo>
                <a:lnTo>
                  <a:pt x="40957" y="475234"/>
                </a:lnTo>
                <a:lnTo>
                  <a:pt x="41516" y="473316"/>
                </a:lnTo>
                <a:lnTo>
                  <a:pt x="41935" y="471512"/>
                </a:lnTo>
                <a:lnTo>
                  <a:pt x="42354" y="469595"/>
                </a:lnTo>
                <a:lnTo>
                  <a:pt x="42913" y="467791"/>
                </a:lnTo>
                <a:lnTo>
                  <a:pt x="43484" y="465861"/>
                </a:lnTo>
                <a:lnTo>
                  <a:pt x="43903" y="464070"/>
                </a:lnTo>
                <a:lnTo>
                  <a:pt x="44462" y="462140"/>
                </a:lnTo>
                <a:lnTo>
                  <a:pt x="45021" y="460349"/>
                </a:lnTo>
                <a:lnTo>
                  <a:pt x="45580" y="458419"/>
                </a:lnTo>
                <a:lnTo>
                  <a:pt x="46151" y="456628"/>
                </a:lnTo>
                <a:lnTo>
                  <a:pt x="46710" y="454698"/>
                </a:lnTo>
                <a:lnTo>
                  <a:pt x="47409" y="452894"/>
                </a:lnTo>
                <a:lnTo>
                  <a:pt x="47967" y="450977"/>
                </a:lnTo>
                <a:lnTo>
                  <a:pt x="48666" y="449173"/>
                </a:lnTo>
                <a:lnTo>
                  <a:pt x="49225" y="447243"/>
                </a:lnTo>
                <a:lnTo>
                  <a:pt x="49936" y="445452"/>
                </a:lnTo>
                <a:lnTo>
                  <a:pt x="50495" y="443522"/>
                </a:lnTo>
                <a:lnTo>
                  <a:pt x="51193" y="441731"/>
                </a:lnTo>
                <a:lnTo>
                  <a:pt x="51892" y="439801"/>
                </a:lnTo>
                <a:lnTo>
                  <a:pt x="52603" y="438010"/>
                </a:lnTo>
                <a:lnTo>
                  <a:pt x="53289" y="436079"/>
                </a:lnTo>
                <a:lnTo>
                  <a:pt x="54000" y="434289"/>
                </a:lnTo>
                <a:lnTo>
                  <a:pt x="54698" y="432358"/>
                </a:lnTo>
                <a:lnTo>
                  <a:pt x="55397" y="430555"/>
                </a:lnTo>
                <a:lnTo>
                  <a:pt x="56248" y="428637"/>
                </a:lnTo>
                <a:lnTo>
                  <a:pt x="56946" y="426834"/>
                </a:lnTo>
                <a:lnTo>
                  <a:pt x="57784" y="424916"/>
                </a:lnTo>
                <a:lnTo>
                  <a:pt x="58496" y="423113"/>
                </a:lnTo>
                <a:lnTo>
                  <a:pt x="59181" y="421195"/>
                </a:lnTo>
                <a:lnTo>
                  <a:pt x="60032" y="419265"/>
                </a:lnTo>
                <a:lnTo>
                  <a:pt x="60871" y="417474"/>
                </a:lnTo>
                <a:lnTo>
                  <a:pt x="61569" y="415544"/>
                </a:lnTo>
                <a:lnTo>
                  <a:pt x="62407" y="413753"/>
                </a:lnTo>
                <a:lnTo>
                  <a:pt x="63258" y="411822"/>
                </a:lnTo>
                <a:lnTo>
                  <a:pt x="63957" y="410019"/>
                </a:lnTo>
                <a:lnTo>
                  <a:pt x="64808" y="408089"/>
                </a:lnTo>
                <a:lnTo>
                  <a:pt x="65633" y="406298"/>
                </a:lnTo>
                <a:lnTo>
                  <a:pt x="66344" y="404368"/>
                </a:lnTo>
                <a:lnTo>
                  <a:pt x="67182" y="402577"/>
                </a:lnTo>
                <a:lnTo>
                  <a:pt x="68033" y="400646"/>
                </a:lnTo>
                <a:lnTo>
                  <a:pt x="68872" y="398856"/>
                </a:lnTo>
                <a:lnTo>
                  <a:pt x="69697" y="396925"/>
                </a:lnTo>
                <a:lnTo>
                  <a:pt x="70408" y="395135"/>
                </a:lnTo>
                <a:lnTo>
                  <a:pt x="71259" y="393204"/>
                </a:lnTo>
                <a:lnTo>
                  <a:pt x="72097" y="391401"/>
                </a:lnTo>
                <a:lnTo>
                  <a:pt x="72923" y="389496"/>
                </a:lnTo>
                <a:lnTo>
                  <a:pt x="73634" y="387680"/>
                </a:lnTo>
                <a:lnTo>
                  <a:pt x="74472" y="385762"/>
                </a:lnTo>
                <a:lnTo>
                  <a:pt x="75323" y="383959"/>
                </a:lnTo>
                <a:lnTo>
                  <a:pt x="76022" y="382041"/>
                </a:lnTo>
                <a:lnTo>
                  <a:pt x="76860" y="380238"/>
                </a:lnTo>
                <a:lnTo>
                  <a:pt x="77698" y="378320"/>
                </a:lnTo>
                <a:lnTo>
                  <a:pt x="78397" y="376516"/>
                </a:lnTo>
                <a:lnTo>
                  <a:pt x="79235" y="374599"/>
                </a:lnTo>
                <a:lnTo>
                  <a:pt x="79946" y="372783"/>
                </a:lnTo>
                <a:lnTo>
                  <a:pt x="80784" y="370878"/>
                </a:lnTo>
                <a:lnTo>
                  <a:pt x="81483" y="369062"/>
                </a:lnTo>
                <a:lnTo>
                  <a:pt x="82334" y="367144"/>
                </a:lnTo>
                <a:lnTo>
                  <a:pt x="83032" y="365340"/>
                </a:lnTo>
                <a:lnTo>
                  <a:pt x="83731" y="363423"/>
                </a:lnTo>
                <a:lnTo>
                  <a:pt x="84442" y="361492"/>
                </a:lnTo>
                <a:lnTo>
                  <a:pt x="85280" y="359702"/>
                </a:lnTo>
                <a:lnTo>
                  <a:pt x="85978" y="357771"/>
                </a:lnTo>
                <a:lnTo>
                  <a:pt x="86677" y="355981"/>
                </a:lnTo>
                <a:lnTo>
                  <a:pt x="87375" y="354050"/>
                </a:lnTo>
                <a:lnTo>
                  <a:pt x="88087" y="352259"/>
                </a:lnTo>
                <a:lnTo>
                  <a:pt x="88772" y="350342"/>
                </a:lnTo>
                <a:lnTo>
                  <a:pt x="89484" y="348526"/>
                </a:lnTo>
                <a:lnTo>
                  <a:pt x="90182" y="346608"/>
                </a:lnTo>
                <a:lnTo>
                  <a:pt x="90881" y="344805"/>
                </a:lnTo>
                <a:lnTo>
                  <a:pt x="91579" y="342887"/>
                </a:lnTo>
                <a:lnTo>
                  <a:pt x="92290" y="341083"/>
                </a:lnTo>
                <a:lnTo>
                  <a:pt x="92989" y="339166"/>
                </a:lnTo>
                <a:lnTo>
                  <a:pt x="93687" y="337362"/>
                </a:lnTo>
                <a:lnTo>
                  <a:pt x="94399" y="335445"/>
                </a:lnTo>
                <a:lnTo>
                  <a:pt x="94957" y="333641"/>
                </a:lnTo>
                <a:lnTo>
                  <a:pt x="95643" y="331724"/>
                </a:lnTo>
                <a:lnTo>
                  <a:pt x="96354" y="329907"/>
                </a:lnTo>
                <a:lnTo>
                  <a:pt x="97053" y="327990"/>
                </a:lnTo>
                <a:lnTo>
                  <a:pt x="97751" y="326186"/>
                </a:lnTo>
                <a:lnTo>
                  <a:pt x="98310" y="324269"/>
                </a:lnTo>
                <a:lnTo>
                  <a:pt x="99021" y="322465"/>
                </a:lnTo>
                <a:lnTo>
                  <a:pt x="99720" y="320548"/>
                </a:lnTo>
                <a:lnTo>
                  <a:pt x="100418" y="318744"/>
                </a:lnTo>
                <a:lnTo>
                  <a:pt x="100977" y="316826"/>
                </a:lnTo>
                <a:lnTo>
                  <a:pt x="101688" y="315023"/>
                </a:lnTo>
                <a:lnTo>
                  <a:pt x="102387" y="313105"/>
                </a:lnTo>
                <a:lnTo>
                  <a:pt x="103085" y="311289"/>
                </a:lnTo>
                <a:lnTo>
                  <a:pt x="103784" y="309384"/>
                </a:lnTo>
                <a:lnTo>
                  <a:pt x="104495" y="307568"/>
                </a:lnTo>
                <a:lnTo>
                  <a:pt x="105181" y="305650"/>
                </a:lnTo>
                <a:lnTo>
                  <a:pt x="105752" y="303733"/>
                </a:lnTo>
                <a:lnTo>
                  <a:pt x="106451" y="301929"/>
                </a:lnTo>
                <a:lnTo>
                  <a:pt x="107162" y="300012"/>
                </a:lnTo>
                <a:lnTo>
                  <a:pt x="108000" y="298208"/>
                </a:lnTo>
                <a:lnTo>
                  <a:pt x="108699" y="296291"/>
                </a:lnTo>
                <a:lnTo>
                  <a:pt x="109397" y="294487"/>
                </a:lnTo>
                <a:lnTo>
                  <a:pt x="110096" y="292569"/>
                </a:lnTo>
                <a:lnTo>
                  <a:pt x="110807" y="290766"/>
                </a:lnTo>
                <a:lnTo>
                  <a:pt x="111645" y="288848"/>
                </a:lnTo>
                <a:lnTo>
                  <a:pt x="112344" y="287032"/>
                </a:lnTo>
                <a:lnTo>
                  <a:pt x="113055" y="285115"/>
                </a:lnTo>
                <a:lnTo>
                  <a:pt x="113880" y="283311"/>
                </a:lnTo>
                <a:lnTo>
                  <a:pt x="114592" y="281393"/>
                </a:lnTo>
                <a:lnTo>
                  <a:pt x="115430" y="279590"/>
                </a:lnTo>
                <a:lnTo>
                  <a:pt x="116268" y="277672"/>
                </a:lnTo>
                <a:lnTo>
                  <a:pt x="116966" y="275869"/>
                </a:lnTo>
                <a:lnTo>
                  <a:pt x="117817" y="273951"/>
                </a:lnTo>
                <a:lnTo>
                  <a:pt x="118656" y="272148"/>
                </a:lnTo>
                <a:lnTo>
                  <a:pt x="119494" y="270230"/>
                </a:lnTo>
                <a:lnTo>
                  <a:pt x="120345" y="268414"/>
                </a:lnTo>
                <a:lnTo>
                  <a:pt x="121170" y="266496"/>
                </a:lnTo>
                <a:lnTo>
                  <a:pt x="122021" y="264693"/>
                </a:lnTo>
                <a:lnTo>
                  <a:pt x="123012" y="262775"/>
                </a:lnTo>
                <a:lnTo>
                  <a:pt x="123837" y="260972"/>
                </a:lnTo>
                <a:lnTo>
                  <a:pt x="124688" y="259054"/>
                </a:lnTo>
                <a:lnTo>
                  <a:pt x="125666" y="257251"/>
                </a:lnTo>
                <a:lnTo>
                  <a:pt x="126504" y="255333"/>
                </a:lnTo>
                <a:lnTo>
                  <a:pt x="127482" y="253530"/>
                </a:lnTo>
                <a:lnTo>
                  <a:pt x="128473" y="251612"/>
                </a:lnTo>
                <a:lnTo>
                  <a:pt x="129311" y="249796"/>
                </a:lnTo>
                <a:lnTo>
                  <a:pt x="130301" y="247878"/>
                </a:lnTo>
                <a:lnTo>
                  <a:pt x="131279" y="245973"/>
                </a:lnTo>
                <a:lnTo>
                  <a:pt x="132257" y="244157"/>
                </a:lnTo>
                <a:lnTo>
                  <a:pt x="133235" y="242239"/>
                </a:lnTo>
                <a:lnTo>
                  <a:pt x="134226" y="240436"/>
                </a:lnTo>
                <a:lnTo>
                  <a:pt x="135204" y="238518"/>
                </a:lnTo>
                <a:lnTo>
                  <a:pt x="136182" y="236715"/>
                </a:lnTo>
                <a:lnTo>
                  <a:pt x="137172" y="234797"/>
                </a:lnTo>
                <a:lnTo>
                  <a:pt x="138150" y="232994"/>
                </a:lnTo>
                <a:lnTo>
                  <a:pt x="139268" y="231076"/>
                </a:lnTo>
                <a:lnTo>
                  <a:pt x="140246" y="229273"/>
                </a:lnTo>
                <a:lnTo>
                  <a:pt x="141236" y="227355"/>
                </a:lnTo>
                <a:lnTo>
                  <a:pt x="142354" y="225539"/>
                </a:lnTo>
                <a:lnTo>
                  <a:pt x="143332" y="223621"/>
                </a:lnTo>
                <a:lnTo>
                  <a:pt x="144310" y="221818"/>
                </a:lnTo>
                <a:lnTo>
                  <a:pt x="145440" y="219900"/>
                </a:lnTo>
                <a:lnTo>
                  <a:pt x="146418" y="218097"/>
                </a:lnTo>
                <a:lnTo>
                  <a:pt x="147535" y="216179"/>
                </a:lnTo>
                <a:lnTo>
                  <a:pt x="148526" y="214376"/>
                </a:lnTo>
                <a:lnTo>
                  <a:pt x="149644" y="212458"/>
                </a:lnTo>
                <a:lnTo>
                  <a:pt x="150634" y="210654"/>
                </a:lnTo>
                <a:lnTo>
                  <a:pt x="151612" y="208737"/>
                </a:lnTo>
                <a:lnTo>
                  <a:pt x="152742" y="206933"/>
                </a:lnTo>
                <a:lnTo>
                  <a:pt x="153720" y="205003"/>
                </a:lnTo>
                <a:lnTo>
                  <a:pt x="154838" y="203212"/>
                </a:lnTo>
                <a:lnTo>
                  <a:pt x="155828" y="201282"/>
                </a:lnTo>
                <a:lnTo>
                  <a:pt x="156806" y="199491"/>
                </a:lnTo>
                <a:lnTo>
                  <a:pt x="157924" y="197561"/>
                </a:lnTo>
                <a:lnTo>
                  <a:pt x="158902" y="195770"/>
                </a:lnTo>
                <a:lnTo>
                  <a:pt x="159892" y="193840"/>
                </a:lnTo>
                <a:lnTo>
                  <a:pt x="161010" y="192049"/>
                </a:lnTo>
                <a:lnTo>
                  <a:pt x="161988" y="190119"/>
                </a:lnTo>
                <a:lnTo>
                  <a:pt x="162966" y="188201"/>
                </a:lnTo>
                <a:lnTo>
                  <a:pt x="163956" y="186385"/>
                </a:lnTo>
                <a:lnTo>
                  <a:pt x="164934" y="184480"/>
                </a:lnTo>
                <a:lnTo>
                  <a:pt x="165925" y="182664"/>
                </a:lnTo>
                <a:lnTo>
                  <a:pt x="166903" y="180746"/>
                </a:lnTo>
                <a:lnTo>
                  <a:pt x="167881" y="178943"/>
                </a:lnTo>
                <a:lnTo>
                  <a:pt x="168859" y="177025"/>
                </a:lnTo>
                <a:lnTo>
                  <a:pt x="169697" y="175221"/>
                </a:lnTo>
                <a:lnTo>
                  <a:pt x="170687" y="173304"/>
                </a:lnTo>
                <a:lnTo>
                  <a:pt x="171526" y="171500"/>
                </a:lnTo>
                <a:lnTo>
                  <a:pt x="172504" y="169583"/>
                </a:lnTo>
                <a:lnTo>
                  <a:pt x="173354" y="167779"/>
                </a:lnTo>
                <a:lnTo>
                  <a:pt x="174332" y="165862"/>
                </a:lnTo>
                <a:lnTo>
                  <a:pt x="175171" y="164058"/>
                </a:lnTo>
                <a:lnTo>
                  <a:pt x="176021" y="162128"/>
                </a:lnTo>
                <a:lnTo>
                  <a:pt x="176860" y="160337"/>
                </a:lnTo>
                <a:lnTo>
                  <a:pt x="177698" y="158407"/>
                </a:lnTo>
                <a:lnTo>
                  <a:pt x="178549" y="156616"/>
                </a:lnTo>
                <a:lnTo>
                  <a:pt x="179374" y="154686"/>
                </a:lnTo>
                <a:lnTo>
                  <a:pt x="180085" y="152895"/>
                </a:lnTo>
                <a:lnTo>
                  <a:pt x="180924" y="150964"/>
                </a:lnTo>
                <a:lnTo>
                  <a:pt x="181622" y="149174"/>
                </a:lnTo>
                <a:lnTo>
                  <a:pt x="182460" y="147243"/>
                </a:lnTo>
                <a:lnTo>
                  <a:pt x="183172" y="145440"/>
                </a:lnTo>
                <a:lnTo>
                  <a:pt x="183870" y="143510"/>
                </a:lnTo>
                <a:lnTo>
                  <a:pt x="184569" y="141719"/>
                </a:lnTo>
                <a:lnTo>
                  <a:pt x="185267" y="139788"/>
                </a:lnTo>
                <a:lnTo>
                  <a:pt x="185978" y="137998"/>
                </a:lnTo>
                <a:lnTo>
                  <a:pt x="186677" y="136067"/>
                </a:lnTo>
                <a:lnTo>
                  <a:pt x="187236" y="134277"/>
                </a:lnTo>
                <a:lnTo>
                  <a:pt x="187934" y="132346"/>
                </a:lnTo>
                <a:lnTo>
                  <a:pt x="188506" y="130429"/>
                </a:lnTo>
                <a:lnTo>
                  <a:pt x="189204" y="128625"/>
                </a:lnTo>
                <a:lnTo>
                  <a:pt x="189763" y="126707"/>
                </a:lnTo>
                <a:lnTo>
                  <a:pt x="190322" y="124904"/>
                </a:lnTo>
                <a:lnTo>
                  <a:pt x="190880" y="122974"/>
                </a:lnTo>
                <a:lnTo>
                  <a:pt x="191439" y="121183"/>
                </a:lnTo>
                <a:lnTo>
                  <a:pt x="191998" y="119253"/>
                </a:lnTo>
                <a:lnTo>
                  <a:pt x="192430" y="117462"/>
                </a:lnTo>
                <a:lnTo>
                  <a:pt x="192976" y="115531"/>
                </a:lnTo>
                <a:lnTo>
                  <a:pt x="193408" y="113741"/>
                </a:lnTo>
                <a:lnTo>
                  <a:pt x="193979" y="111810"/>
                </a:lnTo>
                <a:lnTo>
                  <a:pt x="194386" y="110020"/>
                </a:lnTo>
                <a:lnTo>
                  <a:pt x="194805" y="108089"/>
                </a:lnTo>
                <a:lnTo>
                  <a:pt x="195224" y="106286"/>
                </a:lnTo>
                <a:lnTo>
                  <a:pt x="195643" y="104368"/>
                </a:lnTo>
                <a:lnTo>
                  <a:pt x="196075" y="102565"/>
                </a:lnTo>
                <a:lnTo>
                  <a:pt x="196494" y="100634"/>
                </a:lnTo>
                <a:lnTo>
                  <a:pt x="196913" y="98844"/>
                </a:lnTo>
                <a:lnTo>
                  <a:pt x="197332" y="96913"/>
                </a:lnTo>
                <a:lnTo>
                  <a:pt x="197624" y="95123"/>
                </a:lnTo>
                <a:lnTo>
                  <a:pt x="198031" y="93192"/>
                </a:lnTo>
                <a:lnTo>
                  <a:pt x="198310" y="91401"/>
                </a:lnTo>
                <a:lnTo>
                  <a:pt x="198602" y="89471"/>
                </a:lnTo>
                <a:lnTo>
                  <a:pt x="199021" y="87668"/>
                </a:lnTo>
                <a:lnTo>
                  <a:pt x="199301" y="85763"/>
                </a:lnTo>
                <a:lnTo>
                  <a:pt x="199580" y="83947"/>
                </a:lnTo>
                <a:lnTo>
                  <a:pt x="199847" y="82029"/>
                </a:lnTo>
                <a:lnTo>
                  <a:pt x="200139" y="80225"/>
                </a:lnTo>
                <a:lnTo>
                  <a:pt x="200418" y="78308"/>
                </a:lnTo>
                <a:lnTo>
                  <a:pt x="200558" y="76377"/>
                </a:lnTo>
                <a:lnTo>
                  <a:pt x="200850" y="74587"/>
                </a:lnTo>
                <a:lnTo>
                  <a:pt x="201117" y="72656"/>
                </a:lnTo>
                <a:lnTo>
                  <a:pt x="201269" y="70866"/>
                </a:lnTo>
                <a:lnTo>
                  <a:pt x="201536" y="68935"/>
                </a:lnTo>
                <a:lnTo>
                  <a:pt x="201688" y="67144"/>
                </a:lnTo>
                <a:lnTo>
                  <a:pt x="201968" y="65214"/>
                </a:lnTo>
                <a:lnTo>
                  <a:pt x="202095" y="63411"/>
                </a:lnTo>
                <a:lnTo>
                  <a:pt x="202247" y="61480"/>
                </a:lnTo>
                <a:lnTo>
                  <a:pt x="202387" y="59690"/>
                </a:lnTo>
                <a:lnTo>
                  <a:pt x="202666" y="57759"/>
                </a:lnTo>
                <a:lnTo>
                  <a:pt x="202806" y="55968"/>
                </a:lnTo>
                <a:lnTo>
                  <a:pt x="202945" y="54038"/>
                </a:lnTo>
                <a:lnTo>
                  <a:pt x="203085" y="52247"/>
                </a:lnTo>
                <a:lnTo>
                  <a:pt x="203225" y="50317"/>
                </a:lnTo>
                <a:lnTo>
                  <a:pt x="203365" y="48526"/>
                </a:lnTo>
                <a:lnTo>
                  <a:pt x="203504" y="46596"/>
                </a:lnTo>
                <a:lnTo>
                  <a:pt x="203644" y="44792"/>
                </a:lnTo>
                <a:lnTo>
                  <a:pt x="203644" y="42875"/>
                </a:lnTo>
                <a:lnTo>
                  <a:pt x="203784" y="41071"/>
                </a:lnTo>
                <a:lnTo>
                  <a:pt x="203923" y="39154"/>
                </a:lnTo>
                <a:lnTo>
                  <a:pt x="204076" y="37350"/>
                </a:lnTo>
                <a:lnTo>
                  <a:pt x="204076" y="35433"/>
                </a:lnTo>
                <a:lnTo>
                  <a:pt x="204203" y="33629"/>
                </a:lnTo>
                <a:lnTo>
                  <a:pt x="204342" y="31711"/>
                </a:lnTo>
                <a:lnTo>
                  <a:pt x="204342" y="29908"/>
                </a:lnTo>
                <a:lnTo>
                  <a:pt x="204495" y="27990"/>
                </a:lnTo>
                <a:lnTo>
                  <a:pt x="204495" y="26174"/>
                </a:lnTo>
                <a:lnTo>
                  <a:pt x="204622" y="24269"/>
                </a:lnTo>
                <a:lnTo>
                  <a:pt x="204622" y="22453"/>
                </a:lnTo>
                <a:lnTo>
                  <a:pt x="204762" y="20535"/>
                </a:lnTo>
                <a:lnTo>
                  <a:pt x="204762" y="18605"/>
                </a:lnTo>
                <a:lnTo>
                  <a:pt x="204762" y="16814"/>
                </a:lnTo>
                <a:lnTo>
                  <a:pt x="204914" y="14884"/>
                </a:lnTo>
                <a:lnTo>
                  <a:pt x="204914" y="13093"/>
                </a:lnTo>
                <a:lnTo>
                  <a:pt x="204914" y="11163"/>
                </a:lnTo>
                <a:lnTo>
                  <a:pt x="205054" y="9372"/>
                </a:lnTo>
                <a:lnTo>
                  <a:pt x="205054" y="7442"/>
                </a:lnTo>
                <a:lnTo>
                  <a:pt x="205054" y="5651"/>
                </a:lnTo>
                <a:lnTo>
                  <a:pt x="205181" y="3733"/>
                </a:lnTo>
                <a:lnTo>
                  <a:pt x="205181" y="1917"/>
                </a:lnTo>
                <a:lnTo>
                  <a:pt x="205181" y="0"/>
                </a:lnTo>
                <a:lnTo>
                  <a:pt x="206171" y="0"/>
                </a:lnTo>
                <a:lnTo>
                  <a:pt x="206171" y="1917"/>
                </a:lnTo>
                <a:lnTo>
                  <a:pt x="206311" y="3733"/>
                </a:lnTo>
                <a:lnTo>
                  <a:pt x="206311" y="5651"/>
                </a:lnTo>
                <a:lnTo>
                  <a:pt x="206311" y="7442"/>
                </a:lnTo>
                <a:lnTo>
                  <a:pt x="206311" y="9372"/>
                </a:lnTo>
                <a:lnTo>
                  <a:pt x="206451" y="11163"/>
                </a:lnTo>
                <a:lnTo>
                  <a:pt x="206451" y="13093"/>
                </a:lnTo>
                <a:lnTo>
                  <a:pt x="206451" y="14884"/>
                </a:lnTo>
                <a:lnTo>
                  <a:pt x="206590" y="16814"/>
                </a:lnTo>
                <a:lnTo>
                  <a:pt x="206590" y="18605"/>
                </a:lnTo>
                <a:lnTo>
                  <a:pt x="206730" y="20535"/>
                </a:lnTo>
                <a:lnTo>
                  <a:pt x="206730" y="22453"/>
                </a:lnTo>
                <a:lnTo>
                  <a:pt x="206870" y="24269"/>
                </a:lnTo>
                <a:lnTo>
                  <a:pt x="206870" y="26174"/>
                </a:lnTo>
                <a:lnTo>
                  <a:pt x="207009" y="27990"/>
                </a:lnTo>
                <a:lnTo>
                  <a:pt x="207009" y="29908"/>
                </a:lnTo>
                <a:lnTo>
                  <a:pt x="207162" y="31711"/>
                </a:lnTo>
                <a:lnTo>
                  <a:pt x="207162" y="33629"/>
                </a:lnTo>
                <a:lnTo>
                  <a:pt x="207289" y="35433"/>
                </a:lnTo>
                <a:lnTo>
                  <a:pt x="207429" y="37350"/>
                </a:lnTo>
                <a:lnTo>
                  <a:pt x="207429" y="39154"/>
                </a:lnTo>
                <a:lnTo>
                  <a:pt x="207568" y="41071"/>
                </a:lnTo>
                <a:lnTo>
                  <a:pt x="207721" y="42875"/>
                </a:lnTo>
                <a:lnTo>
                  <a:pt x="207848" y="44792"/>
                </a:lnTo>
                <a:lnTo>
                  <a:pt x="207987" y="46596"/>
                </a:lnTo>
                <a:lnTo>
                  <a:pt x="207987" y="48526"/>
                </a:lnTo>
                <a:lnTo>
                  <a:pt x="208140" y="50317"/>
                </a:lnTo>
                <a:lnTo>
                  <a:pt x="208279" y="52247"/>
                </a:lnTo>
                <a:lnTo>
                  <a:pt x="208406" y="54038"/>
                </a:lnTo>
                <a:lnTo>
                  <a:pt x="208559" y="55968"/>
                </a:lnTo>
                <a:lnTo>
                  <a:pt x="208838" y="57759"/>
                </a:lnTo>
                <a:lnTo>
                  <a:pt x="208978" y="59690"/>
                </a:lnTo>
                <a:lnTo>
                  <a:pt x="209118" y="61480"/>
                </a:lnTo>
                <a:lnTo>
                  <a:pt x="209257" y="63411"/>
                </a:lnTo>
                <a:lnTo>
                  <a:pt x="209537" y="65214"/>
                </a:lnTo>
                <a:lnTo>
                  <a:pt x="209676" y="67144"/>
                </a:lnTo>
                <a:lnTo>
                  <a:pt x="209956" y="68935"/>
                </a:lnTo>
                <a:lnTo>
                  <a:pt x="210096" y="70866"/>
                </a:lnTo>
                <a:lnTo>
                  <a:pt x="210388" y="72656"/>
                </a:lnTo>
                <a:lnTo>
                  <a:pt x="210515" y="74587"/>
                </a:lnTo>
                <a:lnTo>
                  <a:pt x="210807" y="76377"/>
                </a:lnTo>
                <a:lnTo>
                  <a:pt x="211073" y="78308"/>
                </a:lnTo>
                <a:lnTo>
                  <a:pt x="211366" y="80225"/>
                </a:lnTo>
                <a:lnTo>
                  <a:pt x="211632" y="82029"/>
                </a:lnTo>
                <a:lnTo>
                  <a:pt x="211924" y="83947"/>
                </a:lnTo>
                <a:lnTo>
                  <a:pt x="212204" y="85763"/>
                </a:lnTo>
                <a:lnTo>
                  <a:pt x="212483" y="87668"/>
                </a:lnTo>
                <a:lnTo>
                  <a:pt x="212763" y="89471"/>
                </a:lnTo>
                <a:lnTo>
                  <a:pt x="213042" y="91401"/>
                </a:lnTo>
                <a:lnTo>
                  <a:pt x="213461" y="93192"/>
                </a:lnTo>
                <a:lnTo>
                  <a:pt x="213740" y="95123"/>
                </a:lnTo>
                <a:lnTo>
                  <a:pt x="214160" y="96913"/>
                </a:lnTo>
                <a:lnTo>
                  <a:pt x="214452" y="98844"/>
                </a:lnTo>
                <a:lnTo>
                  <a:pt x="214858" y="100634"/>
                </a:lnTo>
                <a:lnTo>
                  <a:pt x="215277" y="102565"/>
                </a:lnTo>
                <a:lnTo>
                  <a:pt x="215709" y="104368"/>
                </a:lnTo>
                <a:lnTo>
                  <a:pt x="216128" y="106286"/>
                </a:lnTo>
                <a:lnTo>
                  <a:pt x="216547" y="108089"/>
                </a:lnTo>
                <a:lnTo>
                  <a:pt x="216966" y="110020"/>
                </a:lnTo>
                <a:lnTo>
                  <a:pt x="217385" y="111810"/>
                </a:lnTo>
                <a:lnTo>
                  <a:pt x="217944" y="113741"/>
                </a:lnTo>
                <a:lnTo>
                  <a:pt x="218363" y="115531"/>
                </a:lnTo>
                <a:lnTo>
                  <a:pt x="218922" y="117462"/>
                </a:lnTo>
                <a:lnTo>
                  <a:pt x="219494" y="119253"/>
                </a:lnTo>
                <a:lnTo>
                  <a:pt x="219925" y="121183"/>
                </a:lnTo>
                <a:lnTo>
                  <a:pt x="220484" y="122974"/>
                </a:lnTo>
                <a:lnTo>
                  <a:pt x="221030" y="124904"/>
                </a:lnTo>
                <a:lnTo>
                  <a:pt x="221589" y="126707"/>
                </a:lnTo>
                <a:lnTo>
                  <a:pt x="222300" y="128625"/>
                </a:lnTo>
                <a:lnTo>
                  <a:pt x="222859" y="130429"/>
                </a:lnTo>
                <a:lnTo>
                  <a:pt x="223418" y="132346"/>
                </a:lnTo>
                <a:lnTo>
                  <a:pt x="224129" y="134277"/>
                </a:lnTo>
                <a:lnTo>
                  <a:pt x="224815" y="136067"/>
                </a:lnTo>
                <a:lnTo>
                  <a:pt x="225386" y="137998"/>
                </a:lnTo>
                <a:lnTo>
                  <a:pt x="226085" y="139788"/>
                </a:lnTo>
                <a:lnTo>
                  <a:pt x="226796" y="141719"/>
                </a:lnTo>
                <a:lnTo>
                  <a:pt x="227482" y="143510"/>
                </a:lnTo>
                <a:lnTo>
                  <a:pt x="228193" y="145440"/>
                </a:lnTo>
                <a:lnTo>
                  <a:pt x="229031" y="147243"/>
                </a:lnTo>
                <a:lnTo>
                  <a:pt x="229730" y="149174"/>
                </a:lnTo>
                <a:lnTo>
                  <a:pt x="230441" y="150964"/>
                </a:lnTo>
                <a:lnTo>
                  <a:pt x="231279" y="152895"/>
                </a:lnTo>
                <a:lnTo>
                  <a:pt x="232117" y="154686"/>
                </a:lnTo>
                <a:lnTo>
                  <a:pt x="232816" y="156616"/>
                </a:lnTo>
                <a:lnTo>
                  <a:pt x="233667" y="158407"/>
                </a:lnTo>
                <a:lnTo>
                  <a:pt x="234505" y="160337"/>
                </a:lnTo>
                <a:lnTo>
                  <a:pt x="235343" y="162128"/>
                </a:lnTo>
                <a:lnTo>
                  <a:pt x="236181" y="164058"/>
                </a:lnTo>
                <a:lnTo>
                  <a:pt x="237172" y="165862"/>
                </a:lnTo>
                <a:lnTo>
                  <a:pt x="237997" y="167779"/>
                </a:lnTo>
                <a:lnTo>
                  <a:pt x="238848" y="169583"/>
                </a:lnTo>
                <a:lnTo>
                  <a:pt x="239826" y="171500"/>
                </a:lnTo>
                <a:lnTo>
                  <a:pt x="240664" y="173304"/>
                </a:lnTo>
                <a:lnTo>
                  <a:pt x="241655" y="175221"/>
                </a:lnTo>
                <a:lnTo>
                  <a:pt x="242646" y="177025"/>
                </a:lnTo>
                <a:lnTo>
                  <a:pt x="243624" y="178943"/>
                </a:lnTo>
                <a:lnTo>
                  <a:pt x="244462" y="180746"/>
                </a:lnTo>
                <a:lnTo>
                  <a:pt x="245440" y="182664"/>
                </a:lnTo>
                <a:lnTo>
                  <a:pt x="246418" y="184480"/>
                </a:lnTo>
                <a:lnTo>
                  <a:pt x="247408" y="186385"/>
                </a:lnTo>
                <a:lnTo>
                  <a:pt x="248386" y="188201"/>
                </a:lnTo>
                <a:lnTo>
                  <a:pt x="249516" y="190119"/>
                </a:lnTo>
                <a:lnTo>
                  <a:pt x="250494" y="192049"/>
                </a:lnTo>
                <a:lnTo>
                  <a:pt x="251472" y="193840"/>
                </a:lnTo>
                <a:lnTo>
                  <a:pt x="252450" y="195770"/>
                </a:lnTo>
                <a:lnTo>
                  <a:pt x="253428" y="197561"/>
                </a:lnTo>
                <a:lnTo>
                  <a:pt x="254558" y="199491"/>
                </a:lnTo>
                <a:lnTo>
                  <a:pt x="255536" y="201282"/>
                </a:lnTo>
                <a:lnTo>
                  <a:pt x="256654" y="203212"/>
                </a:lnTo>
                <a:lnTo>
                  <a:pt x="257644" y="205003"/>
                </a:lnTo>
                <a:lnTo>
                  <a:pt x="258622" y="206933"/>
                </a:lnTo>
                <a:lnTo>
                  <a:pt x="259740" y="208737"/>
                </a:lnTo>
                <a:lnTo>
                  <a:pt x="260718" y="210654"/>
                </a:lnTo>
                <a:lnTo>
                  <a:pt x="261848" y="212458"/>
                </a:lnTo>
                <a:lnTo>
                  <a:pt x="262826" y="214376"/>
                </a:lnTo>
                <a:lnTo>
                  <a:pt x="263944" y="216179"/>
                </a:lnTo>
                <a:lnTo>
                  <a:pt x="264934" y="218097"/>
                </a:lnTo>
                <a:lnTo>
                  <a:pt x="266052" y="219900"/>
                </a:lnTo>
                <a:lnTo>
                  <a:pt x="267042" y="221818"/>
                </a:lnTo>
                <a:lnTo>
                  <a:pt x="268020" y="223621"/>
                </a:lnTo>
                <a:lnTo>
                  <a:pt x="269151" y="225539"/>
                </a:lnTo>
                <a:lnTo>
                  <a:pt x="270128" y="227355"/>
                </a:lnTo>
                <a:lnTo>
                  <a:pt x="271106" y="229273"/>
                </a:lnTo>
                <a:lnTo>
                  <a:pt x="272237" y="231076"/>
                </a:lnTo>
                <a:lnTo>
                  <a:pt x="273215" y="232994"/>
                </a:lnTo>
                <a:lnTo>
                  <a:pt x="274192" y="234797"/>
                </a:lnTo>
                <a:lnTo>
                  <a:pt x="275170" y="236715"/>
                </a:lnTo>
                <a:lnTo>
                  <a:pt x="276148" y="238518"/>
                </a:lnTo>
                <a:lnTo>
                  <a:pt x="277126" y="240436"/>
                </a:lnTo>
                <a:lnTo>
                  <a:pt x="278129" y="242239"/>
                </a:lnTo>
                <a:lnTo>
                  <a:pt x="279107" y="244157"/>
                </a:lnTo>
                <a:lnTo>
                  <a:pt x="280085" y="245973"/>
                </a:lnTo>
                <a:lnTo>
                  <a:pt x="281063" y="247878"/>
                </a:lnTo>
                <a:lnTo>
                  <a:pt x="282041" y="249796"/>
                </a:lnTo>
                <a:lnTo>
                  <a:pt x="283019" y="251612"/>
                </a:lnTo>
                <a:lnTo>
                  <a:pt x="283870" y="253530"/>
                </a:lnTo>
                <a:lnTo>
                  <a:pt x="284848" y="255333"/>
                </a:lnTo>
                <a:lnTo>
                  <a:pt x="285686" y="257251"/>
                </a:lnTo>
                <a:lnTo>
                  <a:pt x="286664" y="259054"/>
                </a:lnTo>
                <a:lnTo>
                  <a:pt x="287515" y="260972"/>
                </a:lnTo>
                <a:lnTo>
                  <a:pt x="288493" y="262775"/>
                </a:lnTo>
                <a:lnTo>
                  <a:pt x="289331" y="264693"/>
                </a:lnTo>
                <a:lnTo>
                  <a:pt x="290182" y="266496"/>
                </a:lnTo>
                <a:lnTo>
                  <a:pt x="291020" y="268414"/>
                </a:lnTo>
                <a:lnTo>
                  <a:pt x="291871" y="270230"/>
                </a:lnTo>
                <a:lnTo>
                  <a:pt x="292709" y="272148"/>
                </a:lnTo>
                <a:lnTo>
                  <a:pt x="293535" y="273951"/>
                </a:lnTo>
                <a:lnTo>
                  <a:pt x="294385" y="275869"/>
                </a:lnTo>
                <a:lnTo>
                  <a:pt x="295224" y="277672"/>
                </a:lnTo>
                <a:lnTo>
                  <a:pt x="295935" y="279590"/>
                </a:lnTo>
                <a:lnTo>
                  <a:pt x="296773" y="281393"/>
                </a:lnTo>
                <a:lnTo>
                  <a:pt x="297472" y="283311"/>
                </a:lnTo>
                <a:lnTo>
                  <a:pt x="298310" y="285115"/>
                </a:lnTo>
                <a:lnTo>
                  <a:pt x="299021" y="287032"/>
                </a:lnTo>
                <a:lnTo>
                  <a:pt x="299859" y="288848"/>
                </a:lnTo>
                <a:lnTo>
                  <a:pt x="300558" y="290766"/>
                </a:lnTo>
                <a:lnTo>
                  <a:pt x="301256" y="292569"/>
                </a:lnTo>
                <a:lnTo>
                  <a:pt x="301967" y="294487"/>
                </a:lnTo>
                <a:lnTo>
                  <a:pt x="302806" y="296291"/>
                </a:lnTo>
                <a:lnTo>
                  <a:pt x="303504" y="298208"/>
                </a:lnTo>
                <a:lnTo>
                  <a:pt x="304203" y="300012"/>
                </a:lnTo>
                <a:lnTo>
                  <a:pt x="304901" y="301929"/>
                </a:lnTo>
                <a:lnTo>
                  <a:pt x="305612" y="303733"/>
                </a:lnTo>
                <a:lnTo>
                  <a:pt x="306311" y="305650"/>
                </a:lnTo>
                <a:lnTo>
                  <a:pt x="307009" y="307568"/>
                </a:lnTo>
                <a:lnTo>
                  <a:pt x="307720" y="309384"/>
                </a:lnTo>
                <a:lnTo>
                  <a:pt x="308279" y="311289"/>
                </a:lnTo>
                <a:lnTo>
                  <a:pt x="308965" y="313105"/>
                </a:lnTo>
                <a:lnTo>
                  <a:pt x="309676" y="315023"/>
                </a:lnTo>
                <a:lnTo>
                  <a:pt x="310375" y="316826"/>
                </a:lnTo>
                <a:lnTo>
                  <a:pt x="311073" y="318744"/>
                </a:lnTo>
                <a:lnTo>
                  <a:pt x="311632" y="320548"/>
                </a:lnTo>
                <a:lnTo>
                  <a:pt x="312343" y="322465"/>
                </a:lnTo>
                <a:lnTo>
                  <a:pt x="313042" y="324269"/>
                </a:lnTo>
                <a:lnTo>
                  <a:pt x="313740" y="326186"/>
                </a:lnTo>
                <a:lnTo>
                  <a:pt x="314299" y="327990"/>
                </a:lnTo>
                <a:lnTo>
                  <a:pt x="315010" y="329907"/>
                </a:lnTo>
                <a:lnTo>
                  <a:pt x="315709" y="331724"/>
                </a:lnTo>
                <a:lnTo>
                  <a:pt x="316407" y="333641"/>
                </a:lnTo>
                <a:lnTo>
                  <a:pt x="317106" y="335445"/>
                </a:lnTo>
                <a:lnTo>
                  <a:pt x="317677" y="337362"/>
                </a:lnTo>
                <a:lnTo>
                  <a:pt x="318376" y="339166"/>
                </a:lnTo>
                <a:lnTo>
                  <a:pt x="319074" y="341083"/>
                </a:lnTo>
                <a:lnTo>
                  <a:pt x="319773" y="342887"/>
                </a:lnTo>
                <a:lnTo>
                  <a:pt x="320484" y="344805"/>
                </a:lnTo>
                <a:lnTo>
                  <a:pt x="321170" y="346608"/>
                </a:lnTo>
                <a:lnTo>
                  <a:pt x="321881" y="348526"/>
                </a:lnTo>
                <a:lnTo>
                  <a:pt x="322579" y="350342"/>
                </a:lnTo>
                <a:lnTo>
                  <a:pt x="323278" y="352259"/>
                </a:lnTo>
                <a:lnTo>
                  <a:pt x="323976" y="354050"/>
                </a:lnTo>
                <a:lnTo>
                  <a:pt x="324688" y="355981"/>
                </a:lnTo>
                <a:lnTo>
                  <a:pt x="325373" y="357771"/>
                </a:lnTo>
                <a:lnTo>
                  <a:pt x="326224" y="359702"/>
                </a:lnTo>
                <a:lnTo>
                  <a:pt x="326923" y="361492"/>
                </a:lnTo>
                <a:lnTo>
                  <a:pt x="327621" y="363423"/>
                </a:lnTo>
                <a:lnTo>
                  <a:pt x="328333" y="365340"/>
                </a:lnTo>
                <a:lnTo>
                  <a:pt x="329171" y="367144"/>
                </a:lnTo>
                <a:lnTo>
                  <a:pt x="329869" y="369062"/>
                </a:lnTo>
                <a:lnTo>
                  <a:pt x="330707" y="370878"/>
                </a:lnTo>
                <a:lnTo>
                  <a:pt x="331419" y="372783"/>
                </a:lnTo>
                <a:lnTo>
                  <a:pt x="332257" y="374599"/>
                </a:lnTo>
                <a:lnTo>
                  <a:pt x="332955" y="376516"/>
                </a:lnTo>
                <a:lnTo>
                  <a:pt x="333794" y="378320"/>
                </a:lnTo>
                <a:lnTo>
                  <a:pt x="334505" y="380238"/>
                </a:lnTo>
                <a:lnTo>
                  <a:pt x="335330" y="382041"/>
                </a:lnTo>
                <a:lnTo>
                  <a:pt x="336181" y="383959"/>
                </a:lnTo>
                <a:lnTo>
                  <a:pt x="336892" y="385762"/>
                </a:lnTo>
                <a:lnTo>
                  <a:pt x="337731" y="387680"/>
                </a:lnTo>
                <a:lnTo>
                  <a:pt x="338556" y="389496"/>
                </a:lnTo>
                <a:lnTo>
                  <a:pt x="339267" y="391401"/>
                </a:lnTo>
                <a:lnTo>
                  <a:pt x="340105" y="393204"/>
                </a:lnTo>
                <a:lnTo>
                  <a:pt x="340956" y="395135"/>
                </a:lnTo>
                <a:lnTo>
                  <a:pt x="341795" y="396925"/>
                </a:lnTo>
                <a:lnTo>
                  <a:pt x="342493" y="398856"/>
                </a:lnTo>
                <a:lnTo>
                  <a:pt x="343331" y="400646"/>
                </a:lnTo>
                <a:lnTo>
                  <a:pt x="344182" y="402577"/>
                </a:lnTo>
                <a:lnTo>
                  <a:pt x="345020" y="404368"/>
                </a:lnTo>
                <a:lnTo>
                  <a:pt x="345859" y="406298"/>
                </a:lnTo>
                <a:lnTo>
                  <a:pt x="346557" y="408089"/>
                </a:lnTo>
                <a:lnTo>
                  <a:pt x="347408" y="410019"/>
                </a:lnTo>
                <a:lnTo>
                  <a:pt x="348246" y="411822"/>
                </a:lnTo>
                <a:lnTo>
                  <a:pt x="348945" y="413753"/>
                </a:lnTo>
                <a:lnTo>
                  <a:pt x="349783" y="415544"/>
                </a:lnTo>
                <a:lnTo>
                  <a:pt x="350634" y="417474"/>
                </a:lnTo>
                <a:lnTo>
                  <a:pt x="351320" y="419265"/>
                </a:lnTo>
                <a:lnTo>
                  <a:pt x="352170" y="421195"/>
                </a:lnTo>
                <a:lnTo>
                  <a:pt x="352869" y="423113"/>
                </a:lnTo>
                <a:lnTo>
                  <a:pt x="353720" y="424916"/>
                </a:lnTo>
                <a:lnTo>
                  <a:pt x="354406" y="426834"/>
                </a:lnTo>
                <a:lnTo>
                  <a:pt x="355117" y="428637"/>
                </a:lnTo>
                <a:lnTo>
                  <a:pt x="355955" y="430555"/>
                </a:lnTo>
                <a:lnTo>
                  <a:pt x="356654" y="432358"/>
                </a:lnTo>
                <a:lnTo>
                  <a:pt x="357365" y="434289"/>
                </a:lnTo>
                <a:lnTo>
                  <a:pt x="358063" y="436079"/>
                </a:lnTo>
                <a:lnTo>
                  <a:pt x="358762" y="438010"/>
                </a:lnTo>
                <a:lnTo>
                  <a:pt x="359460" y="439801"/>
                </a:lnTo>
                <a:lnTo>
                  <a:pt x="360171" y="441731"/>
                </a:lnTo>
                <a:lnTo>
                  <a:pt x="360857" y="443522"/>
                </a:lnTo>
                <a:lnTo>
                  <a:pt x="361568" y="445452"/>
                </a:lnTo>
                <a:lnTo>
                  <a:pt x="362127" y="447243"/>
                </a:lnTo>
                <a:lnTo>
                  <a:pt x="362826" y="449173"/>
                </a:lnTo>
                <a:lnTo>
                  <a:pt x="363385" y="450977"/>
                </a:lnTo>
                <a:lnTo>
                  <a:pt x="363943" y="452894"/>
                </a:lnTo>
                <a:lnTo>
                  <a:pt x="364655" y="454698"/>
                </a:lnTo>
                <a:lnTo>
                  <a:pt x="365213" y="456628"/>
                </a:lnTo>
                <a:lnTo>
                  <a:pt x="365772" y="458419"/>
                </a:lnTo>
                <a:lnTo>
                  <a:pt x="366331" y="460349"/>
                </a:lnTo>
                <a:lnTo>
                  <a:pt x="366902" y="462140"/>
                </a:lnTo>
                <a:lnTo>
                  <a:pt x="367461" y="464070"/>
                </a:lnTo>
                <a:lnTo>
                  <a:pt x="368020" y="465861"/>
                </a:lnTo>
                <a:lnTo>
                  <a:pt x="368439" y="467791"/>
                </a:lnTo>
                <a:lnTo>
                  <a:pt x="368998" y="469595"/>
                </a:lnTo>
                <a:lnTo>
                  <a:pt x="369417" y="471512"/>
                </a:lnTo>
                <a:lnTo>
                  <a:pt x="369989" y="473316"/>
                </a:lnTo>
                <a:lnTo>
                  <a:pt x="370395" y="475234"/>
                </a:lnTo>
                <a:lnTo>
                  <a:pt x="370814" y="477037"/>
                </a:lnTo>
                <a:lnTo>
                  <a:pt x="371246" y="478955"/>
                </a:lnTo>
                <a:lnTo>
                  <a:pt x="371817" y="480885"/>
                </a:lnTo>
                <a:lnTo>
                  <a:pt x="372224" y="482676"/>
                </a:lnTo>
                <a:lnTo>
                  <a:pt x="372643" y="484606"/>
                </a:lnTo>
                <a:lnTo>
                  <a:pt x="372922" y="486397"/>
                </a:lnTo>
                <a:lnTo>
                  <a:pt x="373354" y="488327"/>
                </a:lnTo>
                <a:lnTo>
                  <a:pt x="373773" y="490118"/>
                </a:lnTo>
                <a:lnTo>
                  <a:pt x="374192" y="492048"/>
                </a:lnTo>
                <a:lnTo>
                  <a:pt x="374611" y="493852"/>
                </a:lnTo>
                <a:lnTo>
                  <a:pt x="374891" y="495782"/>
                </a:lnTo>
                <a:lnTo>
                  <a:pt x="375310" y="497573"/>
                </a:lnTo>
                <a:lnTo>
                  <a:pt x="375589" y="499503"/>
                </a:lnTo>
                <a:lnTo>
                  <a:pt x="376021" y="501294"/>
                </a:lnTo>
                <a:lnTo>
                  <a:pt x="376288" y="503224"/>
                </a:lnTo>
                <a:lnTo>
                  <a:pt x="376707" y="505015"/>
                </a:lnTo>
                <a:lnTo>
                  <a:pt x="376999" y="506945"/>
                </a:lnTo>
                <a:lnTo>
                  <a:pt x="377418" y="508736"/>
                </a:lnTo>
                <a:lnTo>
                  <a:pt x="377685" y="510667"/>
                </a:lnTo>
                <a:lnTo>
                  <a:pt x="378117" y="512470"/>
                </a:lnTo>
                <a:lnTo>
                  <a:pt x="378396" y="514388"/>
                </a:lnTo>
                <a:lnTo>
                  <a:pt x="378815" y="516191"/>
                </a:lnTo>
                <a:lnTo>
                  <a:pt x="379107" y="518109"/>
                </a:lnTo>
                <a:lnTo>
                  <a:pt x="379514" y="519912"/>
                </a:lnTo>
                <a:lnTo>
                  <a:pt x="379793" y="521830"/>
                </a:lnTo>
                <a:lnTo>
                  <a:pt x="380225" y="523633"/>
                </a:lnTo>
                <a:lnTo>
                  <a:pt x="380644" y="525551"/>
                </a:lnTo>
                <a:lnTo>
                  <a:pt x="380923" y="527354"/>
                </a:lnTo>
                <a:lnTo>
                  <a:pt x="381355" y="529272"/>
                </a:lnTo>
                <a:lnTo>
                  <a:pt x="381761" y="531088"/>
                </a:lnTo>
                <a:lnTo>
                  <a:pt x="382181" y="532993"/>
                </a:lnTo>
                <a:lnTo>
                  <a:pt x="382600" y="534809"/>
                </a:lnTo>
                <a:lnTo>
                  <a:pt x="382892" y="536727"/>
                </a:lnTo>
                <a:lnTo>
                  <a:pt x="383311" y="538657"/>
                </a:lnTo>
                <a:lnTo>
                  <a:pt x="383870" y="540448"/>
                </a:lnTo>
                <a:lnTo>
                  <a:pt x="384289" y="542378"/>
                </a:lnTo>
                <a:lnTo>
                  <a:pt x="384708" y="544169"/>
                </a:lnTo>
                <a:lnTo>
                  <a:pt x="385127" y="546100"/>
                </a:lnTo>
                <a:lnTo>
                  <a:pt x="385559" y="547890"/>
                </a:lnTo>
                <a:lnTo>
                  <a:pt x="386118" y="549821"/>
                </a:lnTo>
                <a:lnTo>
                  <a:pt x="386537" y="551611"/>
                </a:lnTo>
                <a:lnTo>
                  <a:pt x="387095" y="553542"/>
                </a:lnTo>
                <a:lnTo>
                  <a:pt x="387654" y="555345"/>
                </a:lnTo>
                <a:lnTo>
                  <a:pt x="388073" y="557263"/>
                </a:lnTo>
                <a:lnTo>
                  <a:pt x="388645" y="559066"/>
                </a:lnTo>
                <a:lnTo>
                  <a:pt x="389204" y="560984"/>
                </a:lnTo>
                <a:lnTo>
                  <a:pt x="389762" y="562787"/>
                </a:lnTo>
                <a:lnTo>
                  <a:pt x="390321" y="564705"/>
                </a:lnTo>
                <a:lnTo>
                  <a:pt x="390880" y="566508"/>
                </a:lnTo>
                <a:lnTo>
                  <a:pt x="391439" y="568426"/>
                </a:lnTo>
                <a:lnTo>
                  <a:pt x="391998" y="570230"/>
                </a:lnTo>
                <a:lnTo>
                  <a:pt x="392696" y="572147"/>
                </a:lnTo>
                <a:lnTo>
                  <a:pt x="393268" y="573963"/>
                </a:lnTo>
                <a:lnTo>
                  <a:pt x="393966" y="575881"/>
                </a:lnTo>
                <a:lnTo>
                  <a:pt x="394525" y="577684"/>
                </a:lnTo>
                <a:lnTo>
                  <a:pt x="395096" y="579602"/>
                </a:lnTo>
                <a:lnTo>
                  <a:pt x="395782" y="581406"/>
                </a:lnTo>
                <a:lnTo>
                  <a:pt x="396493" y="583323"/>
                </a:lnTo>
                <a:lnTo>
                  <a:pt x="397052" y="585127"/>
                </a:lnTo>
                <a:lnTo>
                  <a:pt x="397751" y="587044"/>
                </a:lnTo>
                <a:lnTo>
                  <a:pt x="398310" y="588848"/>
                </a:lnTo>
                <a:lnTo>
                  <a:pt x="399008" y="590765"/>
                </a:lnTo>
                <a:lnTo>
                  <a:pt x="399580" y="592582"/>
                </a:lnTo>
                <a:lnTo>
                  <a:pt x="400278" y="594499"/>
                </a:lnTo>
                <a:lnTo>
                  <a:pt x="400977" y="596404"/>
                </a:lnTo>
                <a:lnTo>
                  <a:pt x="401535" y="598220"/>
                </a:lnTo>
                <a:lnTo>
                  <a:pt x="402234" y="600138"/>
                </a:lnTo>
                <a:lnTo>
                  <a:pt x="402805" y="601941"/>
                </a:lnTo>
                <a:lnTo>
                  <a:pt x="403364" y="603859"/>
                </a:lnTo>
                <a:lnTo>
                  <a:pt x="404063" y="605663"/>
                </a:lnTo>
                <a:lnTo>
                  <a:pt x="404634" y="607580"/>
                </a:lnTo>
                <a:lnTo>
                  <a:pt x="405180" y="609384"/>
                </a:lnTo>
                <a:lnTo>
                  <a:pt x="405739" y="611301"/>
                </a:lnTo>
                <a:lnTo>
                  <a:pt x="406298" y="613105"/>
                </a:lnTo>
                <a:lnTo>
                  <a:pt x="406730" y="615022"/>
                </a:lnTo>
                <a:lnTo>
                  <a:pt x="407288" y="616839"/>
                </a:lnTo>
                <a:lnTo>
                  <a:pt x="407708" y="618756"/>
                </a:lnTo>
                <a:lnTo>
                  <a:pt x="408279" y="620560"/>
                </a:lnTo>
                <a:lnTo>
                  <a:pt x="408698" y="622477"/>
                </a:lnTo>
                <a:lnTo>
                  <a:pt x="409117" y="624281"/>
                </a:lnTo>
                <a:lnTo>
                  <a:pt x="409397" y="626198"/>
                </a:lnTo>
                <a:lnTo>
                  <a:pt x="409816" y="628002"/>
                </a:lnTo>
                <a:lnTo>
                  <a:pt x="410095" y="629920"/>
                </a:lnTo>
                <a:lnTo>
                  <a:pt x="410375" y="631723"/>
                </a:lnTo>
                <a:lnTo>
                  <a:pt x="410654" y="633641"/>
                </a:lnTo>
                <a:lnTo>
                  <a:pt x="410946" y="635457"/>
                </a:lnTo>
                <a:lnTo>
                  <a:pt x="411073" y="637374"/>
                </a:lnTo>
                <a:lnTo>
                  <a:pt x="411213" y="639178"/>
                </a:lnTo>
                <a:lnTo>
                  <a:pt x="411352" y="641096"/>
                </a:lnTo>
                <a:lnTo>
                  <a:pt x="411352" y="642899"/>
                </a:lnTo>
                <a:lnTo>
                  <a:pt x="411352" y="644817"/>
                </a:lnTo>
                <a:lnTo>
                  <a:pt x="411352" y="646620"/>
                </a:lnTo>
                <a:lnTo>
                  <a:pt x="411352" y="648538"/>
                </a:lnTo>
                <a:lnTo>
                  <a:pt x="411213" y="650341"/>
                </a:lnTo>
                <a:lnTo>
                  <a:pt x="411073" y="652259"/>
                </a:lnTo>
                <a:lnTo>
                  <a:pt x="410794" y="654177"/>
                </a:lnTo>
                <a:lnTo>
                  <a:pt x="410514" y="655993"/>
                </a:lnTo>
                <a:lnTo>
                  <a:pt x="410235" y="657898"/>
                </a:lnTo>
                <a:lnTo>
                  <a:pt x="409816" y="659714"/>
                </a:lnTo>
                <a:lnTo>
                  <a:pt x="409524" y="661631"/>
                </a:lnTo>
                <a:lnTo>
                  <a:pt x="408965" y="663435"/>
                </a:lnTo>
                <a:lnTo>
                  <a:pt x="408406" y="665353"/>
                </a:lnTo>
                <a:lnTo>
                  <a:pt x="407847" y="667156"/>
                </a:lnTo>
                <a:lnTo>
                  <a:pt x="407288" y="669074"/>
                </a:lnTo>
                <a:lnTo>
                  <a:pt x="406590" y="670877"/>
                </a:lnTo>
                <a:lnTo>
                  <a:pt x="405879" y="672795"/>
                </a:lnTo>
                <a:lnTo>
                  <a:pt x="405053" y="674611"/>
                </a:lnTo>
                <a:lnTo>
                  <a:pt x="404202" y="676516"/>
                </a:lnTo>
                <a:lnTo>
                  <a:pt x="403364" y="678332"/>
                </a:lnTo>
                <a:lnTo>
                  <a:pt x="402386" y="680250"/>
                </a:lnTo>
                <a:lnTo>
                  <a:pt x="401256" y="682053"/>
                </a:lnTo>
                <a:lnTo>
                  <a:pt x="400278" y="683971"/>
                </a:lnTo>
                <a:lnTo>
                  <a:pt x="399160" y="685774"/>
                </a:lnTo>
                <a:lnTo>
                  <a:pt x="397890" y="687692"/>
                </a:lnTo>
                <a:lnTo>
                  <a:pt x="396633" y="689495"/>
                </a:lnTo>
                <a:lnTo>
                  <a:pt x="395363" y="691413"/>
                </a:lnTo>
                <a:lnTo>
                  <a:pt x="394106" y="693216"/>
                </a:lnTo>
                <a:lnTo>
                  <a:pt x="392556" y="695134"/>
                </a:lnTo>
                <a:lnTo>
                  <a:pt x="391159" y="696950"/>
                </a:lnTo>
                <a:lnTo>
                  <a:pt x="389623" y="698868"/>
                </a:lnTo>
                <a:lnTo>
                  <a:pt x="388073" y="700659"/>
                </a:lnTo>
                <a:lnTo>
                  <a:pt x="386537" y="702589"/>
                </a:lnTo>
                <a:lnTo>
                  <a:pt x="384848" y="704380"/>
                </a:lnTo>
                <a:lnTo>
                  <a:pt x="383171" y="706310"/>
                </a:lnTo>
                <a:lnTo>
                  <a:pt x="381355" y="708101"/>
                </a:lnTo>
                <a:lnTo>
                  <a:pt x="379666" y="710031"/>
                </a:lnTo>
                <a:lnTo>
                  <a:pt x="377685" y="711949"/>
                </a:lnTo>
                <a:lnTo>
                  <a:pt x="375869" y="713752"/>
                </a:lnTo>
                <a:lnTo>
                  <a:pt x="373913" y="715670"/>
                </a:lnTo>
                <a:lnTo>
                  <a:pt x="371944" y="717486"/>
                </a:lnTo>
                <a:lnTo>
                  <a:pt x="369989" y="719404"/>
                </a:lnTo>
                <a:lnTo>
                  <a:pt x="368020" y="721207"/>
                </a:lnTo>
                <a:lnTo>
                  <a:pt x="365925" y="723125"/>
                </a:lnTo>
                <a:lnTo>
                  <a:pt x="363816" y="724928"/>
                </a:lnTo>
                <a:lnTo>
                  <a:pt x="361708" y="726846"/>
                </a:lnTo>
                <a:lnTo>
                  <a:pt x="359460" y="728649"/>
                </a:lnTo>
                <a:lnTo>
                  <a:pt x="357212" y="730567"/>
                </a:lnTo>
                <a:lnTo>
                  <a:pt x="355117" y="732370"/>
                </a:lnTo>
                <a:lnTo>
                  <a:pt x="352869" y="734288"/>
                </a:lnTo>
                <a:lnTo>
                  <a:pt x="350494" y="736104"/>
                </a:lnTo>
                <a:lnTo>
                  <a:pt x="348246" y="738009"/>
                </a:lnTo>
                <a:lnTo>
                  <a:pt x="345998" y="739813"/>
                </a:lnTo>
                <a:lnTo>
                  <a:pt x="343623" y="741743"/>
                </a:lnTo>
                <a:lnTo>
                  <a:pt x="341223" y="743534"/>
                </a:lnTo>
                <a:lnTo>
                  <a:pt x="338988" y="745464"/>
                </a:lnTo>
                <a:lnTo>
                  <a:pt x="336600" y="747255"/>
                </a:lnTo>
                <a:lnTo>
                  <a:pt x="334225" y="749185"/>
                </a:lnTo>
                <a:lnTo>
                  <a:pt x="331838" y="750976"/>
                </a:lnTo>
                <a:lnTo>
                  <a:pt x="329450" y="752906"/>
                </a:lnTo>
                <a:lnTo>
                  <a:pt x="327063" y="754710"/>
                </a:lnTo>
                <a:lnTo>
                  <a:pt x="324688" y="756627"/>
                </a:lnTo>
                <a:lnTo>
                  <a:pt x="322300" y="758431"/>
                </a:lnTo>
                <a:lnTo>
                  <a:pt x="319912" y="760361"/>
                </a:lnTo>
                <a:lnTo>
                  <a:pt x="317525" y="762152"/>
                </a:lnTo>
                <a:lnTo>
                  <a:pt x="315150" y="764082"/>
                </a:lnTo>
                <a:lnTo>
                  <a:pt x="312762" y="766000"/>
                </a:lnTo>
                <a:lnTo>
                  <a:pt x="310375" y="767803"/>
                </a:lnTo>
                <a:lnTo>
                  <a:pt x="307987" y="769721"/>
                </a:lnTo>
                <a:lnTo>
                  <a:pt x="305612" y="771525"/>
                </a:lnTo>
                <a:lnTo>
                  <a:pt x="303364" y="773442"/>
                </a:lnTo>
                <a:lnTo>
                  <a:pt x="300977" y="775246"/>
                </a:lnTo>
                <a:lnTo>
                  <a:pt x="298742" y="777163"/>
                </a:lnTo>
                <a:lnTo>
                  <a:pt x="296494" y="778967"/>
                </a:lnTo>
                <a:lnTo>
                  <a:pt x="294106" y="780897"/>
                </a:lnTo>
                <a:lnTo>
                  <a:pt x="291871" y="782688"/>
                </a:lnTo>
                <a:lnTo>
                  <a:pt x="289763" y="784618"/>
                </a:lnTo>
                <a:lnTo>
                  <a:pt x="287515" y="786409"/>
                </a:lnTo>
                <a:lnTo>
                  <a:pt x="285267" y="788339"/>
                </a:lnTo>
                <a:lnTo>
                  <a:pt x="283171" y="790130"/>
                </a:lnTo>
                <a:lnTo>
                  <a:pt x="281063" y="792060"/>
                </a:lnTo>
                <a:lnTo>
                  <a:pt x="278955" y="793851"/>
                </a:lnTo>
                <a:lnTo>
                  <a:pt x="276859" y="795782"/>
                </a:lnTo>
                <a:lnTo>
                  <a:pt x="274891" y="797585"/>
                </a:lnTo>
                <a:lnTo>
                  <a:pt x="272795" y="799515"/>
                </a:lnTo>
                <a:lnTo>
                  <a:pt x="270827" y="801306"/>
                </a:lnTo>
                <a:lnTo>
                  <a:pt x="268858" y="803236"/>
                </a:lnTo>
                <a:lnTo>
                  <a:pt x="267042" y="805027"/>
                </a:lnTo>
                <a:lnTo>
                  <a:pt x="265074" y="806958"/>
                </a:lnTo>
                <a:lnTo>
                  <a:pt x="263258" y="808748"/>
                </a:lnTo>
                <a:lnTo>
                  <a:pt x="261429" y="810679"/>
                </a:lnTo>
                <a:lnTo>
                  <a:pt x="259613" y="812469"/>
                </a:lnTo>
                <a:lnTo>
                  <a:pt x="257924" y="814400"/>
                </a:lnTo>
                <a:lnTo>
                  <a:pt x="256235" y="816203"/>
                </a:lnTo>
                <a:lnTo>
                  <a:pt x="254558" y="818121"/>
                </a:lnTo>
                <a:lnTo>
                  <a:pt x="252869" y="819924"/>
                </a:lnTo>
                <a:lnTo>
                  <a:pt x="251332" y="821842"/>
                </a:lnTo>
                <a:lnTo>
                  <a:pt x="249643" y="823772"/>
                </a:lnTo>
                <a:lnTo>
                  <a:pt x="248107" y="825563"/>
                </a:lnTo>
                <a:lnTo>
                  <a:pt x="246697" y="827493"/>
                </a:lnTo>
                <a:lnTo>
                  <a:pt x="245160" y="829284"/>
                </a:lnTo>
                <a:lnTo>
                  <a:pt x="243763" y="831215"/>
                </a:lnTo>
                <a:lnTo>
                  <a:pt x="242354" y="833005"/>
                </a:lnTo>
                <a:lnTo>
                  <a:pt x="240957" y="834936"/>
                </a:lnTo>
                <a:lnTo>
                  <a:pt x="239687" y="836726"/>
                </a:lnTo>
                <a:lnTo>
                  <a:pt x="238429" y="838657"/>
                </a:lnTo>
                <a:lnTo>
                  <a:pt x="237172" y="840460"/>
                </a:lnTo>
                <a:lnTo>
                  <a:pt x="235902" y="842391"/>
                </a:lnTo>
                <a:lnTo>
                  <a:pt x="234772" y="844181"/>
                </a:lnTo>
                <a:lnTo>
                  <a:pt x="233667" y="846112"/>
                </a:lnTo>
                <a:lnTo>
                  <a:pt x="232536" y="847902"/>
                </a:lnTo>
                <a:lnTo>
                  <a:pt x="231419" y="849833"/>
                </a:lnTo>
                <a:lnTo>
                  <a:pt x="230441" y="851623"/>
                </a:lnTo>
                <a:lnTo>
                  <a:pt x="229311" y="853554"/>
                </a:lnTo>
                <a:lnTo>
                  <a:pt x="228333" y="855345"/>
                </a:lnTo>
                <a:lnTo>
                  <a:pt x="227355" y="857275"/>
                </a:lnTo>
                <a:lnTo>
                  <a:pt x="226504" y="859078"/>
                </a:lnTo>
                <a:lnTo>
                  <a:pt x="225666" y="860996"/>
                </a:lnTo>
                <a:lnTo>
                  <a:pt x="224688" y="862799"/>
                </a:lnTo>
                <a:lnTo>
                  <a:pt x="223837" y="864717"/>
                </a:lnTo>
                <a:lnTo>
                  <a:pt x="223138" y="866521"/>
                </a:lnTo>
                <a:lnTo>
                  <a:pt x="222300" y="868438"/>
                </a:lnTo>
                <a:lnTo>
                  <a:pt x="221589" y="870242"/>
                </a:lnTo>
                <a:lnTo>
                  <a:pt x="220903" y="872159"/>
                </a:lnTo>
                <a:lnTo>
                  <a:pt x="220192" y="873963"/>
                </a:lnTo>
                <a:lnTo>
                  <a:pt x="219494" y="875880"/>
                </a:lnTo>
                <a:lnTo>
                  <a:pt x="218795" y="877697"/>
                </a:lnTo>
                <a:lnTo>
                  <a:pt x="218236" y="879614"/>
                </a:lnTo>
                <a:lnTo>
                  <a:pt x="217677" y="881532"/>
                </a:lnTo>
                <a:lnTo>
                  <a:pt x="217106" y="883335"/>
                </a:lnTo>
                <a:lnTo>
                  <a:pt x="216547" y="885266"/>
                </a:lnTo>
                <a:lnTo>
                  <a:pt x="215988" y="887056"/>
                </a:lnTo>
                <a:lnTo>
                  <a:pt x="215430" y="888987"/>
                </a:lnTo>
                <a:lnTo>
                  <a:pt x="215010" y="890778"/>
                </a:lnTo>
                <a:lnTo>
                  <a:pt x="214591" y="892708"/>
                </a:lnTo>
                <a:lnTo>
                  <a:pt x="214033" y="894499"/>
                </a:lnTo>
                <a:lnTo>
                  <a:pt x="213601" y="896429"/>
                </a:lnTo>
                <a:lnTo>
                  <a:pt x="213182" y="898220"/>
                </a:lnTo>
                <a:lnTo>
                  <a:pt x="212902" y="900150"/>
                </a:lnTo>
                <a:lnTo>
                  <a:pt x="212483" y="901954"/>
                </a:lnTo>
                <a:lnTo>
                  <a:pt x="212051" y="903871"/>
                </a:lnTo>
                <a:lnTo>
                  <a:pt x="211785" y="905675"/>
                </a:lnTo>
                <a:lnTo>
                  <a:pt x="211493" y="907592"/>
                </a:lnTo>
                <a:lnTo>
                  <a:pt x="211073" y="909396"/>
                </a:lnTo>
                <a:lnTo>
                  <a:pt x="210807" y="911313"/>
                </a:lnTo>
                <a:lnTo>
                  <a:pt x="210515" y="913117"/>
                </a:lnTo>
                <a:lnTo>
                  <a:pt x="210235" y="915035"/>
                </a:lnTo>
                <a:lnTo>
                  <a:pt x="210096" y="916838"/>
                </a:lnTo>
                <a:lnTo>
                  <a:pt x="209816" y="918756"/>
                </a:lnTo>
                <a:lnTo>
                  <a:pt x="209537" y="920572"/>
                </a:lnTo>
                <a:lnTo>
                  <a:pt x="209384" y="922489"/>
                </a:lnTo>
                <a:lnTo>
                  <a:pt x="209118" y="924293"/>
                </a:lnTo>
                <a:lnTo>
                  <a:pt x="208978" y="926211"/>
                </a:lnTo>
                <a:lnTo>
                  <a:pt x="208699" y="928014"/>
                </a:lnTo>
                <a:lnTo>
                  <a:pt x="208559" y="929932"/>
                </a:lnTo>
                <a:lnTo>
                  <a:pt x="208406" y="931735"/>
                </a:lnTo>
                <a:lnTo>
                  <a:pt x="208279" y="933653"/>
                </a:lnTo>
                <a:lnTo>
                  <a:pt x="208140" y="935456"/>
                </a:lnTo>
                <a:lnTo>
                  <a:pt x="207987" y="937374"/>
                </a:lnTo>
                <a:lnTo>
                  <a:pt x="207848" y="939304"/>
                </a:lnTo>
                <a:lnTo>
                  <a:pt x="207721" y="941108"/>
                </a:lnTo>
                <a:lnTo>
                  <a:pt x="207568" y="943013"/>
                </a:lnTo>
                <a:lnTo>
                  <a:pt x="207429" y="944829"/>
                </a:lnTo>
                <a:lnTo>
                  <a:pt x="207289" y="946746"/>
                </a:lnTo>
                <a:lnTo>
                  <a:pt x="207289" y="948550"/>
                </a:lnTo>
                <a:lnTo>
                  <a:pt x="207162" y="950468"/>
                </a:lnTo>
                <a:lnTo>
                  <a:pt x="207009" y="952271"/>
                </a:lnTo>
                <a:lnTo>
                  <a:pt x="204342" y="95227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213094" y="7777299"/>
            <a:ext cx="411480" cy="1651000"/>
          </a:xfrm>
          <a:custGeom>
            <a:avLst/>
            <a:gdLst/>
            <a:ahLst/>
            <a:cxnLst/>
            <a:rect l="l" t="t" r="r" b="b"/>
            <a:pathLst>
              <a:path w="411479" h="1651000">
                <a:moveTo>
                  <a:pt x="205879" y="1638299"/>
                </a:moveTo>
                <a:lnTo>
                  <a:pt x="205460" y="1638299"/>
                </a:lnTo>
                <a:lnTo>
                  <a:pt x="205460" y="1650999"/>
                </a:lnTo>
                <a:lnTo>
                  <a:pt x="205752" y="1650999"/>
                </a:lnTo>
                <a:lnTo>
                  <a:pt x="205879" y="1638299"/>
                </a:lnTo>
                <a:close/>
              </a:path>
              <a:path w="411479" h="1651000">
                <a:moveTo>
                  <a:pt x="206019" y="1625599"/>
                </a:moveTo>
                <a:lnTo>
                  <a:pt x="205333" y="1625599"/>
                </a:lnTo>
                <a:lnTo>
                  <a:pt x="205333" y="1638299"/>
                </a:lnTo>
                <a:lnTo>
                  <a:pt x="206019" y="1638299"/>
                </a:lnTo>
                <a:lnTo>
                  <a:pt x="206019" y="1625599"/>
                </a:lnTo>
                <a:close/>
              </a:path>
              <a:path w="411479" h="1651000">
                <a:moveTo>
                  <a:pt x="208127" y="1587499"/>
                </a:moveTo>
                <a:lnTo>
                  <a:pt x="203085" y="1587499"/>
                </a:lnTo>
                <a:lnTo>
                  <a:pt x="203504" y="1600199"/>
                </a:lnTo>
                <a:lnTo>
                  <a:pt x="204330" y="1600199"/>
                </a:lnTo>
                <a:lnTo>
                  <a:pt x="205181" y="1625599"/>
                </a:lnTo>
                <a:lnTo>
                  <a:pt x="206311" y="1625599"/>
                </a:lnTo>
                <a:lnTo>
                  <a:pt x="206997" y="1600199"/>
                </a:lnTo>
                <a:lnTo>
                  <a:pt x="208127" y="1587499"/>
                </a:lnTo>
                <a:close/>
              </a:path>
              <a:path w="411479" h="1651000">
                <a:moveTo>
                  <a:pt x="209956" y="1574799"/>
                </a:moveTo>
                <a:lnTo>
                  <a:pt x="200126" y="1574799"/>
                </a:lnTo>
                <a:lnTo>
                  <a:pt x="202374" y="1587499"/>
                </a:lnTo>
                <a:lnTo>
                  <a:pt x="209537" y="1587499"/>
                </a:lnTo>
                <a:lnTo>
                  <a:pt x="209956" y="1574799"/>
                </a:lnTo>
                <a:close/>
              </a:path>
              <a:path w="411479" h="1651000">
                <a:moveTo>
                  <a:pt x="212750" y="1562099"/>
                </a:moveTo>
                <a:lnTo>
                  <a:pt x="198589" y="1562099"/>
                </a:lnTo>
                <a:lnTo>
                  <a:pt x="199288" y="1574799"/>
                </a:lnTo>
                <a:lnTo>
                  <a:pt x="211912" y="1574799"/>
                </a:lnTo>
                <a:lnTo>
                  <a:pt x="212750" y="1562099"/>
                </a:lnTo>
                <a:close/>
              </a:path>
              <a:path w="411479" h="1651000">
                <a:moveTo>
                  <a:pt x="216827" y="1549399"/>
                </a:moveTo>
                <a:lnTo>
                  <a:pt x="194525" y="1549399"/>
                </a:lnTo>
                <a:lnTo>
                  <a:pt x="195643" y="1562099"/>
                </a:lnTo>
                <a:lnTo>
                  <a:pt x="214579" y="1562099"/>
                </a:lnTo>
                <a:lnTo>
                  <a:pt x="216827" y="1549399"/>
                </a:lnTo>
                <a:close/>
              </a:path>
              <a:path w="411479" h="1651000">
                <a:moveTo>
                  <a:pt x="223977" y="1536699"/>
                </a:moveTo>
                <a:lnTo>
                  <a:pt x="187363" y="1536699"/>
                </a:lnTo>
                <a:lnTo>
                  <a:pt x="190461" y="1549399"/>
                </a:lnTo>
                <a:lnTo>
                  <a:pt x="219341" y="1549399"/>
                </a:lnTo>
                <a:lnTo>
                  <a:pt x="223977" y="1536699"/>
                </a:lnTo>
                <a:close/>
              </a:path>
              <a:path w="411479" h="1651000">
                <a:moveTo>
                  <a:pt x="229590" y="1523999"/>
                </a:moveTo>
                <a:lnTo>
                  <a:pt x="181622" y="1523999"/>
                </a:lnTo>
                <a:lnTo>
                  <a:pt x="183718" y="1536699"/>
                </a:lnTo>
                <a:lnTo>
                  <a:pt x="227622" y="1536699"/>
                </a:lnTo>
                <a:lnTo>
                  <a:pt x="229590" y="1523999"/>
                </a:lnTo>
                <a:close/>
              </a:path>
              <a:path w="411479" h="1651000">
                <a:moveTo>
                  <a:pt x="236169" y="1511299"/>
                </a:moveTo>
                <a:lnTo>
                  <a:pt x="172643" y="1511299"/>
                </a:lnTo>
                <a:lnTo>
                  <a:pt x="177406" y="1523999"/>
                </a:lnTo>
                <a:lnTo>
                  <a:pt x="231698" y="1523999"/>
                </a:lnTo>
                <a:lnTo>
                  <a:pt x="236169" y="1511299"/>
                </a:lnTo>
                <a:close/>
              </a:path>
              <a:path w="411479" h="1651000">
                <a:moveTo>
                  <a:pt x="249351" y="1498599"/>
                </a:moveTo>
                <a:lnTo>
                  <a:pt x="161975" y="1498599"/>
                </a:lnTo>
                <a:lnTo>
                  <a:pt x="167601" y="1511299"/>
                </a:lnTo>
                <a:lnTo>
                  <a:pt x="243751" y="1511299"/>
                </a:lnTo>
                <a:lnTo>
                  <a:pt x="249351" y="1498599"/>
                </a:lnTo>
                <a:close/>
              </a:path>
              <a:path w="411479" h="1651000">
                <a:moveTo>
                  <a:pt x="258330" y="1485899"/>
                </a:moveTo>
                <a:lnTo>
                  <a:pt x="153009" y="1485899"/>
                </a:lnTo>
                <a:lnTo>
                  <a:pt x="156095" y="1498599"/>
                </a:lnTo>
                <a:lnTo>
                  <a:pt x="255244" y="1498599"/>
                </a:lnTo>
                <a:lnTo>
                  <a:pt x="258330" y="1485899"/>
                </a:lnTo>
                <a:close/>
              </a:path>
              <a:path w="411479" h="1651000">
                <a:moveTo>
                  <a:pt x="274739" y="1473199"/>
                </a:moveTo>
                <a:lnTo>
                  <a:pt x="136601" y="1473199"/>
                </a:lnTo>
                <a:lnTo>
                  <a:pt x="146697" y="1485899"/>
                </a:lnTo>
                <a:lnTo>
                  <a:pt x="264642" y="1485899"/>
                </a:lnTo>
                <a:lnTo>
                  <a:pt x="274739" y="1473199"/>
                </a:lnTo>
                <a:close/>
              </a:path>
              <a:path w="411479" h="1651000">
                <a:moveTo>
                  <a:pt x="285407" y="1460499"/>
                </a:moveTo>
                <a:lnTo>
                  <a:pt x="125945" y="1460499"/>
                </a:lnTo>
                <a:lnTo>
                  <a:pt x="129590" y="1473199"/>
                </a:lnTo>
                <a:lnTo>
                  <a:pt x="281762" y="1473199"/>
                </a:lnTo>
                <a:lnTo>
                  <a:pt x="285407" y="1460499"/>
                </a:lnTo>
                <a:close/>
              </a:path>
              <a:path w="411479" h="1651000">
                <a:moveTo>
                  <a:pt x="299999" y="1447799"/>
                </a:moveTo>
                <a:lnTo>
                  <a:pt x="111353" y="1447799"/>
                </a:lnTo>
                <a:lnTo>
                  <a:pt x="122428" y="1460499"/>
                </a:lnTo>
                <a:lnTo>
                  <a:pt x="288912" y="1460499"/>
                </a:lnTo>
                <a:lnTo>
                  <a:pt x="299999" y="1447799"/>
                </a:lnTo>
                <a:close/>
              </a:path>
              <a:path w="411479" h="1651000">
                <a:moveTo>
                  <a:pt x="315277" y="1435099"/>
                </a:moveTo>
                <a:lnTo>
                  <a:pt x="96062" y="1435099"/>
                </a:lnTo>
                <a:lnTo>
                  <a:pt x="99999" y="1447799"/>
                </a:lnTo>
                <a:lnTo>
                  <a:pt x="311353" y="1447799"/>
                </a:lnTo>
                <a:lnTo>
                  <a:pt x="315277" y="1435099"/>
                </a:lnTo>
                <a:close/>
              </a:path>
              <a:path w="411479" h="1651000">
                <a:moveTo>
                  <a:pt x="330847" y="1422399"/>
                </a:moveTo>
                <a:lnTo>
                  <a:pt x="80492" y="1422399"/>
                </a:lnTo>
                <a:lnTo>
                  <a:pt x="92278" y="1435099"/>
                </a:lnTo>
                <a:lnTo>
                  <a:pt x="319074" y="1435099"/>
                </a:lnTo>
                <a:lnTo>
                  <a:pt x="330847" y="1422399"/>
                </a:lnTo>
                <a:close/>
              </a:path>
              <a:path w="411479" h="1651000">
                <a:moveTo>
                  <a:pt x="372783" y="1384299"/>
                </a:moveTo>
                <a:lnTo>
                  <a:pt x="38569" y="1384299"/>
                </a:lnTo>
                <a:lnTo>
                  <a:pt x="49504" y="1396999"/>
                </a:lnTo>
                <a:lnTo>
                  <a:pt x="57086" y="1409699"/>
                </a:lnTo>
                <a:lnTo>
                  <a:pt x="64935" y="1409699"/>
                </a:lnTo>
                <a:lnTo>
                  <a:pt x="68719" y="1422399"/>
                </a:lnTo>
                <a:lnTo>
                  <a:pt x="342480" y="1422399"/>
                </a:lnTo>
                <a:lnTo>
                  <a:pt x="354266" y="1409699"/>
                </a:lnTo>
                <a:lnTo>
                  <a:pt x="361848" y="1396999"/>
                </a:lnTo>
                <a:lnTo>
                  <a:pt x="372783" y="1384299"/>
                </a:lnTo>
                <a:close/>
              </a:path>
              <a:path w="411479" h="1651000">
                <a:moveTo>
                  <a:pt x="388912" y="1371599"/>
                </a:moveTo>
                <a:lnTo>
                  <a:pt x="25387" y="1371599"/>
                </a:lnTo>
                <a:lnTo>
                  <a:pt x="31826" y="1384299"/>
                </a:lnTo>
                <a:lnTo>
                  <a:pt x="382739" y="1384299"/>
                </a:lnTo>
                <a:lnTo>
                  <a:pt x="388912" y="1371599"/>
                </a:lnTo>
                <a:close/>
              </a:path>
              <a:path w="411479" h="1651000">
                <a:moveTo>
                  <a:pt x="396773" y="1358899"/>
                </a:moveTo>
                <a:lnTo>
                  <a:pt x="12192" y="1358899"/>
                </a:lnTo>
                <a:lnTo>
                  <a:pt x="16967" y="1371599"/>
                </a:lnTo>
                <a:lnTo>
                  <a:pt x="391706" y="1371599"/>
                </a:lnTo>
                <a:lnTo>
                  <a:pt x="396773" y="1358899"/>
                </a:lnTo>
                <a:close/>
              </a:path>
              <a:path w="411479" h="1651000">
                <a:moveTo>
                  <a:pt x="404761" y="1346199"/>
                </a:moveTo>
                <a:lnTo>
                  <a:pt x="6591" y="1346199"/>
                </a:lnTo>
                <a:lnTo>
                  <a:pt x="8267" y="1358899"/>
                </a:lnTo>
                <a:lnTo>
                  <a:pt x="403072" y="1358899"/>
                </a:lnTo>
                <a:lnTo>
                  <a:pt x="404761" y="1346199"/>
                </a:lnTo>
                <a:close/>
              </a:path>
              <a:path w="411479" h="1651000">
                <a:moveTo>
                  <a:pt x="409663" y="1333499"/>
                </a:moveTo>
                <a:lnTo>
                  <a:pt x="1676" y="1333499"/>
                </a:lnTo>
                <a:lnTo>
                  <a:pt x="2527" y="1346199"/>
                </a:lnTo>
                <a:lnTo>
                  <a:pt x="408686" y="1346199"/>
                </a:lnTo>
                <a:lnTo>
                  <a:pt x="409663" y="1333499"/>
                </a:lnTo>
                <a:close/>
              </a:path>
              <a:path w="411479" h="1651000">
                <a:moveTo>
                  <a:pt x="411353" y="1320799"/>
                </a:moveTo>
                <a:lnTo>
                  <a:pt x="0" y="1320799"/>
                </a:lnTo>
                <a:lnTo>
                  <a:pt x="139" y="1333499"/>
                </a:lnTo>
                <a:lnTo>
                  <a:pt x="411200" y="1333499"/>
                </a:lnTo>
                <a:lnTo>
                  <a:pt x="411353" y="1320799"/>
                </a:lnTo>
                <a:close/>
              </a:path>
              <a:path w="411479" h="1651000">
                <a:moveTo>
                  <a:pt x="410222" y="1308099"/>
                </a:moveTo>
                <a:lnTo>
                  <a:pt x="1117" y="1308099"/>
                </a:lnTo>
                <a:lnTo>
                  <a:pt x="546" y="1320799"/>
                </a:lnTo>
                <a:lnTo>
                  <a:pt x="410781" y="1320799"/>
                </a:lnTo>
                <a:lnTo>
                  <a:pt x="410222" y="1308099"/>
                </a:lnTo>
                <a:close/>
              </a:path>
              <a:path w="411479" h="1651000">
                <a:moveTo>
                  <a:pt x="405180" y="1295399"/>
                </a:moveTo>
                <a:lnTo>
                  <a:pt x="6172" y="1295399"/>
                </a:lnTo>
                <a:lnTo>
                  <a:pt x="3644" y="1308099"/>
                </a:lnTo>
                <a:lnTo>
                  <a:pt x="407708" y="1308099"/>
                </a:lnTo>
                <a:lnTo>
                  <a:pt x="405180" y="1295399"/>
                </a:lnTo>
                <a:close/>
              </a:path>
              <a:path w="411479" h="1651000">
                <a:moveTo>
                  <a:pt x="400558" y="1282699"/>
                </a:moveTo>
                <a:lnTo>
                  <a:pt x="10655" y="1282699"/>
                </a:lnTo>
                <a:lnTo>
                  <a:pt x="7569" y="1295399"/>
                </a:lnTo>
                <a:lnTo>
                  <a:pt x="402234" y="1295399"/>
                </a:lnTo>
                <a:lnTo>
                  <a:pt x="400558" y="1282699"/>
                </a:lnTo>
                <a:close/>
              </a:path>
              <a:path w="411479" h="1651000">
                <a:moveTo>
                  <a:pt x="392836" y="1269999"/>
                </a:moveTo>
                <a:lnTo>
                  <a:pt x="18516" y="1269999"/>
                </a:lnTo>
                <a:lnTo>
                  <a:pt x="16408" y="1282699"/>
                </a:lnTo>
                <a:lnTo>
                  <a:pt x="394944" y="1282699"/>
                </a:lnTo>
                <a:lnTo>
                  <a:pt x="392836" y="1269999"/>
                </a:lnTo>
                <a:close/>
              </a:path>
              <a:path w="411479" h="1651000">
                <a:moveTo>
                  <a:pt x="375450" y="1244599"/>
                </a:moveTo>
                <a:lnTo>
                  <a:pt x="35902" y="1244599"/>
                </a:lnTo>
                <a:lnTo>
                  <a:pt x="27914" y="1257299"/>
                </a:lnTo>
                <a:lnTo>
                  <a:pt x="25514" y="1269999"/>
                </a:lnTo>
                <a:lnTo>
                  <a:pt x="385813" y="1269999"/>
                </a:lnTo>
                <a:lnTo>
                  <a:pt x="383438" y="1257299"/>
                </a:lnTo>
                <a:lnTo>
                  <a:pt x="375450" y="1244599"/>
                </a:lnTo>
                <a:close/>
              </a:path>
              <a:path w="411479" h="1651000">
                <a:moveTo>
                  <a:pt x="360997" y="1231899"/>
                </a:moveTo>
                <a:lnTo>
                  <a:pt x="50342" y="1231899"/>
                </a:lnTo>
                <a:lnTo>
                  <a:pt x="44462" y="1244599"/>
                </a:lnTo>
                <a:lnTo>
                  <a:pt x="366890" y="1244599"/>
                </a:lnTo>
                <a:lnTo>
                  <a:pt x="360997" y="1231899"/>
                </a:lnTo>
                <a:close/>
              </a:path>
              <a:path w="411479" h="1651000">
                <a:moveTo>
                  <a:pt x="351891" y="1219199"/>
                </a:moveTo>
                <a:lnTo>
                  <a:pt x="59321" y="1219199"/>
                </a:lnTo>
                <a:lnTo>
                  <a:pt x="53441" y="1231899"/>
                </a:lnTo>
                <a:lnTo>
                  <a:pt x="354977" y="1231899"/>
                </a:lnTo>
                <a:lnTo>
                  <a:pt x="351891" y="1219199"/>
                </a:lnTo>
                <a:close/>
              </a:path>
              <a:path w="411479" h="1651000">
                <a:moveTo>
                  <a:pt x="340106" y="1206499"/>
                </a:moveTo>
                <a:lnTo>
                  <a:pt x="71247" y="1206499"/>
                </a:lnTo>
                <a:lnTo>
                  <a:pt x="68287" y="1219199"/>
                </a:lnTo>
                <a:lnTo>
                  <a:pt x="343039" y="1219199"/>
                </a:lnTo>
                <a:lnTo>
                  <a:pt x="340106" y="1206499"/>
                </a:lnTo>
                <a:close/>
              </a:path>
              <a:path w="411479" h="1651000">
                <a:moveTo>
                  <a:pt x="329031" y="1193799"/>
                </a:moveTo>
                <a:lnTo>
                  <a:pt x="84848" y="1193799"/>
                </a:lnTo>
                <a:lnTo>
                  <a:pt x="76847" y="1206499"/>
                </a:lnTo>
                <a:lnTo>
                  <a:pt x="331685" y="1206499"/>
                </a:lnTo>
                <a:lnTo>
                  <a:pt x="329031" y="1193799"/>
                </a:lnTo>
                <a:close/>
              </a:path>
              <a:path w="411479" h="1651000">
                <a:moveTo>
                  <a:pt x="319201" y="1181099"/>
                </a:moveTo>
                <a:lnTo>
                  <a:pt x="92138" y="1181099"/>
                </a:lnTo>
                <a:lnTo>
                  <a:pt x="87363" y="1193799"/>
                </a:lnTo>
                <a:lnTo>
                  <a:pt x="323964" y="1193799"/>
                </a:lnTo>
                <a:lnTo>
                  <a:pt x="319201" y="1181099"/>
                </a:lnTo>
                <a:close/>
              </a:path>
              <a:path w="411479" h="1651000">
                <a:moveTo>
                  <a:pt x="308825" y="1168399"/>
                </a:moveTo>
                <a:lnTo>
                  <a:pt x="102527" y="1168399"/>
                </a:lnTo>
                <a:lnTo>
                  <a:pt x="98590" y="1181099"/>
                </a:lnTo>
                <a:lnTo>
                  <a:pt x="312762" y="1181099"/>
                </a:lnTo>
                <a:lnTo>
                  <a:pt x="308825" y="1168399"/>
                </a:lnTo>
                <a:close/>
              </a:path>
              <a:path w="411479" h="1651000">
                <a:moveTo>
                  <a:pt x="301955" y="1155699"/>
                </a:moveTo>
                <a:lnTo>
                  <a:pt x="109397" y="1155699"/>
                </a:lnTo>
                <a:lnTo>
                  <a:pt x="104343" y="1168399"/>
                </a:lnTo>
                <a:lnTo>
                  <a:pt x="306997" y="1168399"/>
                </a:lnTo>
                <a:lnTo>
                  <a:pt x="301955" y="1155699"/>
                </a:lnTo>
                <a:close/>
              </a:path>
              <a:path w="411479" h="1651000">
                <a:moveTo>
                  <a:pt x="297459" y="1142999"/>
                </a:moveTo>
                <a:lnTo>
                  <a:pt x="113880" y="1142999"/>
                </a:lnTo>
                <a:lnTo>
                  <a:pt x="112471" y="1155699"/>
                </a:lnTo>
                <a:lnTo>
                  <a:pt x="298869" y="1155699"/>
                </a:lnTo>
                <a:lnTo>
                  <a:pt x="297459" y="1142999"/>
                </a:lnTo>
                <a:close/>
              </a:path>
              <a:path w="411479" h="1651000">
                <a:moveTo>
                  <a:pt x="291998" y="1130299"/>
                </a:moveTo>
                <a:lnTo>
                  <a:pt x="120611" y="1130299"/>
                </a:lnTo>
                <a:lnTo>
                  <a:pt x="118084" y="1142999"/>
                </a:lnTo>
                <a:lnTo>
                  <a:pt x="293255" y="1142999"/>
                </a:lnTo>
                <a:lnTo>
                  <a:pt x="291998" y="1130299"/>
                </a:lnTo>
                <a:close/>
              </a:path>
              <a:path w="411479" h="1651000">
                <a:moveTo>
                  <a:pt x="283019" y="1104899"/>
                </a:moveTo>
                <a:lnTo>
                  <a:pt x="128320" y="1104899"/>
                </a:lnTo>
                <a:lnTo>
                  <a:pt x="122008" y="1130299"/>
                </a:lnTo>
                <a:lnTo>
                  <a:pt x="290588" y="1130299"/>
                </a:lnTo>
                <a:lnTo>
                  <a:pt x="283019" y="1104899"/>
                </a:lnTo>
                <a:close/>
              </a:path>
              <a:path w="411479" h="1651000">
                <a:moveTo>
                  <a:pt x="277964" y="1092199"/>
                </a:moveTo>
                <a:lnTo>
                  <a:pt x="133375" y="1092199"/>
                </a:lnTo>
                <a:lnTo>
                  <a:pt x="129590" y="1104899"/>
                </a:lnTo>
                <a:lnTo>
                  <a:pt x="281762" y="1104899"/>
                </a:lnTo>
                <a:lnTo>
                  <a:pt x="277964" y="1092199"/>
                </a:lnTo>
                <a:close/>
              </a:path>
              <a:path w="411479" h="1651000">
                <a:moveTo>
                  <a:pt x="272224" y="1079499"/>
                </a:moveTo>
                <a:lnTo>
                  <a:pt x="139128" y="1079499"/>
                </a:lnTo>
                <a:lnTo>
                  <a:pt x="135763" y="1092199"/>
                </a:lnTo>
                <a:lnTo>
                  <a:pt x="275590" y="1092199"/>
                </a:lnTo>
                <a:lnTo>
                  <a:pt x="272224" y="1079499"/>
                </a:lnTo>
                <a:close/>
              </a:path>
              <a:path w="411479" h="1651000">
                <a:moveTo>
                  <a:pt x="269138" y="1066799"/>
                </a:moveTo>
                <a:lnTo>
                  <a:pt x="142214" y="1066799"/>
                </a:lnTo>
                <a:lnTo>
                  <a:pt x="141236" y="1079499"/>
                </a:lnTo>
                <a:lnTo>
                  <a:pt x="270116" y="1079499"/>
                </a:lnTo>
                <a:lnTo>
                  <a:pt x="269138" y="1066799"/>
                </a:lnTo>
                <a:close/>
              </a:path>
              <a:path w="411479" h="1651000">
                <a:moveTo>
                  <a:pt x="265772" y="1054099"/>
                </a:moveTo>
                <a:lnTo>
                  <a:pt x="145567" y="1054099"/>
                </a:lnTo>
                <a:lnTo>
                  <a:pt x="144881" y="1066799"/>
                </a:lnTo>
                <a:lnTo>
                  <a:pt x="266471" y="1066799"/>
                </a:lnTo>
                <a:lnTo>
                  <a:pt x="265772" y="1054099"/>
                </a:lnTo>
                <a:close/>
              </a:path>
              <a:path w="411479" h="1651000">
                <a:moveTo>
                  <a:pt x="260718" y="1028699"/>
                </a:moveTo>
                <a:lnTo>
                  <a:pt x="150622" y="1028699"/>
                </a:lnTo>
                <a:lnTo>
                  <a:pt x="148945" y="1041399"/>
                </a:lnTo>
                <a:lnTo>
                  <a:pt x="147815" y="1054099"/>
                </a:lnTo>
                <a:lnTo>
                  <a:pt x="263537" y="1054099"/>
                </a:lnTo>
                <a:lnTo>
                  <a:pt x="262966" y="1041399"/>
                </a:lnTo>
                <a:lnTo>
                  <a:pt x="261848" y="1041399"/>
                </a:lnTo>
                <a:lnTo>
                  <a:pt x="260718" y="1028699"/>
                </a:lnTo>
                <a:close/>
              </a:path>
              <a:path w="411479" h="1651000">
                <a:moveTo>
                  <a:pt x="258889" y="1015999"/>
                </a:moveTo>
                <a:lnTo>
                  <a:pt x="152869" y="1015999"/>
                </a:lnTo>
                <a:lnTo>
                  <a:pt x="152019" y="1028699"/>
                </a:lnTo>
                <a:lnTo>
                  <a:pt x="259740" y="1028699"/>
                </a:lnTo>
                <a:lnTo>
                  <a:pt x="258889" y="1015999"/>
                </a:lnTo>
                <a:close/>
              </a:path>
              <a:path w="411479" h="1651000">
                <a:moveTo>
                  <a:pt x="245021" y="952499"/>
                </a:moveTo>
                <a:lnTo>
                  <a:pt x="166192" y="952499"/>
                </a:lnTo>
                <a:lnTo>
                  <a:pt x="162267" y="965199"/>
                </a:lnTo>
                <a:lnTo>
                  <a:pt x="158902" y="977899"/>
                </a:lnTo>
                <a:lnTo>
                  <a:pt x="156095" y="990599"/>
                </a:lnTo>
                <a:lnTo>
                  <a:pt x="154419" y="1003299"/>
                </a:lnTo>
                <a:lnTo>
                  <a:pt x="153847" y="1015999"/>
                </a:lnTo>
                <a:lnTo>
                  <a:pt x="257352" y="1015999"/>
                </a:lnTo>
                <a:lnTo>
                  <a:pt x="256933" y="1003299"/>
                </a:lnTo>
                <a:lnTo>
                  <a:pt x="256374" y="1003299"/>
                </a:lnTo>
                <a:lnTo>
                  <a:pt x="255244" y="990599"/>
                </a:lnTo>
                <a:lnTo>
                  <a:pt x="252437" y="977899"/>
                </a:lnTo>
                <a:lnTo>
                  <a:pt x="249923" y="977899"/>
                </a:lnTo>
                <a:lnTo>
                  <a:pt x="249085" y="965199"/>
                </a:lnTo>
                <a:lnTo>
                  <a:pt x="246126" y="965199"/>
                </a:lnTo>
                <a:lnTo>
                  <a:pt x="245021" y="952499"/>
                </a:lnTo>
                <a:close/>
              </a:path>
              <a:path w="411479" h="1651000">
                <a:moveTo>
                  <a:pt x="239547" y="939799"/>
                </a:moveTo>
                <a:lnTo>
                  <a:pt x="170535" y="939799"/>
                </a:lnTo>
                <a:lnTo>
                  <a:pt x="169557" y="952499"/>
                </a:lnTo>
                <a:lnTo>
                  <a:pt x="244030" y="952499"/>
                </a:lnTo>
                <a:lnTo>
                  <a:pt x="239547" y="939799"/>
                </a:lnTo>
                <a:close/>
              </a:path>
              <a:path w="411479" h="1651000">
                <a:moveTo>
                  <a:pt x="228180" y="901699"/>
                </a:moveTo>
                <a:lnTo>
                  <a:pt x="184010" y="901699"/>
                </a:lnTo>
                <a:lnTo>
                  <a:pt x="182321" y="914399"/>
                </a:lnTo>
                <a:lnTo>
                  <a:pt x="179387" y="914399"/>
                </a:lnTo>
                <a:lnTo>
                  <a:pt x="178257" y="927099"/>
                </a:lnTo>
                <a:lnTo>
                  <a:pt x="177279" y="927099"/>
                </a:lnTo>
                <a:lnTo>
                  <a:pt x="173913" y="939799"/>
                </a:lnTo>
                <a:lnTo>
                  <a:pt x="237439" y="939799"/>
                </a:lnTo>
                <a:lnTo>
                  <a:pt x="232943" y="927099"/>
                </a:lnTo>
                <a:lnTo>
                  <a:pt x="229031" y="914399"/>
                </a:lnTo>
                <a:lnTo>
                  <a:pt x="228180" y="901699"/>
                </a:lnTo>
                <a:close/>
              </a:path>
              <a:path w="411479" h="1651000">
                <a:moveTo>
                  <a:pt x="221869" y="876299"/>
                </a:moveTo>
                <a:lnTo>
                  <a:pt x="188925" y="876299"/>
                </a:lnTo>
                <a:lnTo>
                  <a:pt x="187794" y="888999"/>
                </a:lnTo>
                <a:lnTo>
                  <a:pt x="185686" y="901699"/>
                </a:lnTo>
                <a:lnTo>
                  <a:pt x="225653" y="901699"/>
                </a:lnTo>
                <a:lnTo>
                  <a:pt x="223558" y="888999"/>
                </a:lnTo>
                <a:lnTo>
                  <a:pt x="221869" y="876299"/>
                </a:lnTo>
                <a:close/>
              </a:path>
              <a:path w="411479" h="1651000">
                <a:moveTo>
                  <a:pt x="220472" y="863599"/>
                </a:moveTo>
                <a:lnTo>
                  <a:pt x="190741" y="863599"/>
                </a:lnTo>
                <a:lnTo>
                  <a:pt x="190461" y="876299"/>
                </a:lnTo>
                <a:lnTo>
                  <a:pt x="220891" y="876299"/>
                </a:lnTo>
                <a:lnTo>
                  <a:pt x="220472" y="863599"/>
                </a:lnTo>
                <a:close/>
              </a:path>
              <a:path w="411479" h="1651000">
                <a:moveTo>
                  <a:pt x="218363" y="838199"/>
                </a:moveTo>
                <a:lnTo>
                  <a:pt x="192836" y="838199"/>
                </a:lnTo>
                <a:lnTo>
                  <a:pt x="192697" y="850899"/>
                </a:lnTo>
                <a:lnTo>
                  <a:pt x="191579" y="863599"/>
                </a:lnTo>
                <a:lnTo>
                  <a:pt x="219760" y="863599"/>
                </a:lnTo>
                <a:lnTo>
                  <a:pt x="218363" y="838199"/>
                </a:lnTo>
                <a:close/>
              </a:path>
              <a:path w="411479" h="1651000">
                <a:moveTo>
                  <a:pt x="217512" y="825499"/>
                </a:moveTo>
                <a:lnTo>
                  <a:pt x="193814" y="825499"/>
                </a:lnTo>
                <a:lnTo>
                  <a:pt x="193548" y="838199"/>
                </a:lnTo>
                <a:lnTo>
                  <a:pt x="217805" y="838199"/>
                </a:lnTo>
                <a:lnTo>
                  <a:pt x="217512" y="825499"/>
                </a:lnTo>
                <a:close/>
              </a:path>
              <a:path w="411479" h="1651000">
                <a:moveTo>
                  <a:pt x="216687" y="812799"/>
                </a:moveTo>
                <a:lnTo>
                  <a:pt x="194665" y="812799"/>
                </a:lnTo>
                <a:lnTo>
                  <a:pt x="194386" y="825499"/>
                </a:lnTo>
                <a:lnTo>
                  <a:pt x="216966" y="825499"/>
                </a:lnTo>
                <a:lnTo>
                  <a:pt x="216687" y="812799"/>
                </a:lnTo>
                <a:close/>
              </a:path>
              <a:path w="411479" h="1651000">
                <a:moveTo>
                  <a:pt x="215290" y="800099"/>
                </a:moveTo>
                <a:lnTo>
                  <a:pt x="195795" y="800099"/>
                </a:lnTo>
                <a:lnTo>
                  <a:pt x="195224" y="812799"/>
                </a:lnTo>
                <a:lnTo>
                  <a:pt x="216115" y="812799"/>
                </a:lnTo>
                <a:lnTo>
                  <a:pt x="215290" y="800099"/>
                </a:lnTo>
                <a:close/>
              </a:path>
              <a:path w="411479" h="1651000">
                <a:moveTo>
                  <a:pt x="212331" y="761999"/>
                </a:moveTo>
                <a:lnTo>
                  <a:pt x="199009" y="761999"/>
                </a:lnTo>
                <a:lnTo>
                  <a:pt x="195922" y="800099"/>
                </a:lnTo>
                <a:lnTo>
                  <a:pt x="215138" y="800099"/>
                </a:lnTo>
                <a:lnTo>
                  <a:pt x="212331" y="761999"/>
                </a:lnTo>
                <a:close/>
              </a:path>
              <a:path w="411479" h="1651000">
                <a:moveTo>
                  <a:pt x="211645" y="749299"/>
                </a:moveTo>
                <a:lnTo>
                  <a:pt x="199707" y="749299"/>
                </a:lnTo>
                <a:lnTo>
                  <a:pt x="199440" y="761999"/>
                </a:lnTo>
                <a:lnTo>
                  <a:pt x="211912" y="761999"/>
                </a:lnTo>
                <a:lnTo>
                  <a:pt x="211645" y="749299"/>
                </a:lnTo>
                <a:close/>
              </a:path>
              <a:path w="411479" h="1651000">
                <a:moveTo>
                  <a:pt x="210223" y="723899"/>
                </a:moveTo>
                <a:lnTo>
                  <a:pt x="200977" y="723899"/>
                </a:lnTo>
                <a:lnTo>
                  <a:pt x="200418" y="749299"/>
                </a:lnTo>
                <a:lnTo>
                  <a:pt x="210934" y="749299"/>
                </a:lnTo>
                <a:lnTo>
                  <a:pt x="210515" y="736599"/>
                </a:lnTo>
                <a:lnTo>
                  <a:pt x="210223" y="723899"/>
                </a:lnTo>
                <a:close/>
              </a:path>
              <a:path w="411479" h="1651000">
                <a:moveTo>
                  <a:pt x="209956" y="711199"/>
                </a:moveTo>
                <a:lnTo>
                  <a:pt x="201396" y="711199"/>
                </a:lnTo>
                <a:lnTo>
                  <a:pt x="201396" y="723899"/>
                </a:lnTo>
                <a:lnTo>
                  <a:pt x="209956" y="723899"/>
                </a:lnTo>
                <a:lnTo>
                  <a:pt x="209956" y="711199"/>
                </a:lnTo>
                <a:close/>
              </a:path>
              <a:path w="411479" h="1651000">
                <a:moveTo>
                  <a:pt x="209804" y="698499"/>
                </a:moveTo>
                <a:lnTo>
                  <a:pt x="201536" y="698499"/>
                </a:lnTo>
                <a:lnTo>
                  <a:pt x="201536" y="711199"/>
                </a:lnTo>
                <a:lnTo>
                  <a:pt x="209804" y="711199"/>
                </a:lnTo>
                <a:lnTo>
                  <a:pt x="209804" y="698499"/>
                </a:lnTo>
                <a:close/>
              </a:path>
              <a:path w="411479" h="1651000">
                <a:moveTo>
                  <a:pt x="209956" y="685799"/>
                </a:moveTo>
                <a:lnTo>
                  <a:pt x="201396" y="685799"/>
                </a:lnTo>
                <a:lnTo>
                  <a:pt x="201396" y="698499"/>
                </a:lnTo>
                <a:lnTo>
                  <a:pt x="209956" y="698499"/>
                </a:lnTo>
                <a:lnTo>
                  <a:pt x="209956" y="685799"/>
                </a:lnTo>
                <a:close/>
              </a:path>
              <a:path w="411479" h="1651000">
                <a:moveTo>
                  <a:pt x="211213" y="647699"/>
                </a:moveTo>
                <a:lnTo>
                  <a:pt x="200126" y="647699"/>
                </a:lnTo>
                <a:lnTo>
                  <a:pt x="200418" y="660399"/>
                </a:lnTo>
                <a:lnTo>
                  <a:pt x="200977" y="673099"/>
                </a:lnTo>
                <a:lnTo>
                  <a:pt x="201104" y="685799"/>
                </a:lnTo>
                <a:lnTo>
                  <a:pt x="210096" y="685799"/>
                </a:lnTo>
                <a:lnTo>
                  <a:pt x="210375" y="673099"/>
                </a:lnTo>
                <a:lnTo>
                  <a:pt x="211213" y="647699"/>
                </a:lnTo>
                <a:close/>
              </a:path>
              <a:path w="411479" h="1651000">
                <a:moveTo>
                  <a:pt x="211493" y="634999"/>
                </a:moveTo>
                <a:lnTo>
                  <a:pt x="199859" y="634999"/>
                </a:lnTo>
                <a:lnTo>
                  <a:pt x="199859" y="647699"/>
                </a:lnTo>
                <a:lnTo>
                  <a:pt x="211493" y="647699"/>
                </a:lnTo>
                <a:lnTo>
                  <a:pt x="211493" y="634999"/>
                </a:lnTo>
                <a:close/>
              </a:path>
              <a:path w="411479" h="1651000">
                <a:moveTo>
                  <a:pt x="210223" y="558799"/>
                </a:moveTo>
                <a:lnTo>
                  <a:pt x="201256" y="558799"/>
                </a:lnTo>
                <a:lnTo>
                  <a:pt x="200126" y="584199"/>
                </a:lnTo>
                <a:lnTo>
                  <a:pt x="199859" y="584199"/>
                </a:lnTo>
                <a:lnTo>
                  <a:pt x="199859" y="596899"/>
                </a:lnTo>
                <a:lnTo>
                  <a:pt x="199707" y="596899"/>
                </a:lnTo>
                <a:lnTo>
                  <a:pt x="199567" y="609599"/>
                </a:lnTo>
                <a:lnTo>
                  <a:pt x="199567" y="622299"/>
                </a:lnTo>
                <a:lnTo>
                  <a:pt x="199707" y="634999"/>
                </a:lnTo>
                <a:lnTo>
                  <a:pt x="211645" y="634999"/>
                </a:lnTo>
                <a:lnTo>
                  <a:pt x="211772" y="622299"/>
                </a:lnTo>
                <a:lnTo>
                  <a:pt x="211772" y="609599"/>
                </a:lnTo>
                <a:lnTo>
                  <a:pt x="211645" y="596899"/>
                </a:lnTo>
                <a:lnTo>
                  <a:pt x="211353" y="584199"/>
                </a:lnTo>
                <a:lnTo>
                  <a:pt x="210223" y="558799"/>
                </a:lnTo>
                <a:close/>
              </a:path>
              <a:path w="411479" h="1651000">
                <a:moveTo>
                  <a:pt x="209664" y="546099"/>
                </a:moveTo>
                <a:lnTo>
                  <a:pt x="201815" y="546099"/>
                </a:lnTo>
                <a:lnTo>
                  <a:pt x="201536" y="558799"/>
                </a:lnTo>
                <a:lnTo>
                  <a:pt x="209956" y="558799"/>
                </a:lnTo>
                <a:lnTo>
                  <a:pt x="209664" y="546099"/>
                </a:lnTo>
                <a:close/>
              </a:path>
              <a:path w="411479" h="1651000">
                <a:moveTo>
                  <a:pt x="208826" y="533399"/>
                </a:moveTo>
                <a:lnTo>
                  <a:pt x="202514" y="533399"/>
                </a:lnTo>
                <a:lnTo>
                  <a:pt x="202234" y="546099"/>
                </a:lnTo>
                <a:lnTo>
                  <a:pt x="209105" y="546099"/>
                </a:lnTo>
                <a:lnTo>
                  <a:pt x="208826" y="533399"/>
                </a:lnTo>
                <a:close/>
              </a:path>
              <a:path w="411479" h="1651000">
                <a:moveTo>
                  <a:pt x="207975" y="520699"/>
                </a:moveTo>
                <a:lnTo>
                  <a:pt x="203504" y="520699"/>
                </a:lnTo>
                <a:lnTo>
                  <a:pt x="203085" y="533399"/>
                </a:lnTo>
                <a:lnTo>
                  <a:pt x="208267" y="533399"/>
                </a:lnTo>
                <a:lnTo>
                  <a:pt x="207975" y="520699"/>
                </a:lnTo>
                <a:close/>
              </a:path>
              <a:path w="411479" h="1651000">
                <a:moveTo>
                  <a:pt x="206159" y="469899"/>
                </a:moveTo>
                <a:lnTo>
                  <a:pt x="205041" y="469899"/>
                </a:lnTo>
                <a:lnTo>
                  <a:pt x="205041" y="482599"/>
                </a:lnTo>
                <a:lnTo>
                  <a:pt x="204901" y="482599"/>
                </a:lnTo>
                <a:lnTo>
                  <a:pt x="204330" y="507999"/>
                </a:lnTo>
                <a:lnTo>
                  <a:pt x="203771" y="520699"/>
                </a:lnTo>
                <a:lnTo>
                  <a:pt x="207568" y="520699"/>
                </a:lnTo>
                <a:lnTo>
                  <a:pt x="206730" y="495299"/>
                </a:lnTo>
                <a:lnTo>
                  <a:pt x="206578" y="495299"/>
                </a:lnTo>
                <a:lnTo>
                  <a:pt x="206311" y="482599"/>
                </a:lnTo>
                <a:lnTo>
                  <a:pt x="206159" y="469899"/>
                </a:lnTo>
                <a:close/>
              </a:path>
              <a:path w="411479" h="1651000">
                <a:moveTo>
                  <a:pt x="206019" y="457199"/>
                </a:moveTo>
                <a:lnTo>
                  <a:pt x="205333" y="457199"/>
                </a:lnTo>
                <a:lnTo>
                  <a:pt x="205333" y="469899"/>
                </a:lnTo>
                <a:lnTo>
                  <a:pt x="206019" y="469899"/>
                </a:lnTo>
                <a:lnTo>
                  <a:pt x="206019" y="457199"/>
                </a:lnTo>
                <a:close/>
              </a:path>
              <a:path w="411479" h="1651000">
                <a:moveTo>
                  <a:pt x="206019" y="419099"/>
                </a:moveTo>
                <a:lnTo>
                  <a:pt x="205333" y="419099"/>
                </a:lnTo>
                <a:lnTo>
                  <a:pt x="205333" y="431799"/>
                </a:lnTo>
                <a:lnTo>
                  <a:pt x="205460" y="431799"/>
                </a:lnTo>
                <a:lnTo>
                  <a:pt x="205460" y="457199"/>
                </a:lnTo>
                <a:lnTo>
                  <a:pt x="205879" y="457199"/>
                </a:lnTo>
                <a:lnTo>
                  <a:pt x="205879" y="431799"/>
                </a:lnTo>
                <a:lnTo>
                  <a:pt x="206019" y="419099"/>
                </a:lnTo>
                <a:close/>
              </a:path>
              <a:path w="411479" h="1651000">
                <a:moveTo>
                  <a:pt x="206159" y="406399"/>
                </a:moveTo>
                <a:lnTo>
                  <a:pt x="205181" y="406399"/>
                </a:lnTo>
                <a:lnTo>
                  <a:pt x="205181" y="419099"/>
                </a:lnTo>
                <a:lnTo>
                  <a:pt x="206159" y="419099"/>
                </a:lnTo>
                <a:lnTo>
                  <a:pt x="206159" y="406399"/>
                </a:lnTo>
                <a:close/>
              </a:path>
              <a:path w="411479" h="1651000">
                <a:moveTo>
                  <a:pt x="209397" y="317499"/>
                </a:moveTo>
                <a:lnTo>
                  <a:pt x="201955" y="317499"/>
                </a:lnTo>
                <a:lnTo>
                  <a:pt x="202107" y="330199"/>
                </a:lnTo>
                <a:lnTo>
                  <a:pt x="202666" y="342899"/>
                </a:lnTo>
                <a:lnTo>
                  <a:pt x="203085" y="355599"/>
                </a:lnTo>
                <a:lnTo>
                  <a:pt x="204330" y="380999"/>
                </a:lnTo>
                <a:lnTo>
                  <a:pt x="204762" y="393699"/>
                </a:lnTo>
                <a:lnTo>
                  <a:pt x="205041" y="406399"/>
                </a:lnTo>
                <a:lnTo>
                  <a:pt x="206311" y="406399"/>
                </a:lnTo>
                <a:lnTo>
                  <a:pt x="206578" y="393699"/>
                </a:lnTo>
                <a:lnTo>
                  <a:pt x="207289" y="380999"/>
                </a:lnTo>
                <a:lnTo>
                  <a:pt x="207289" y="368299"/>
                </a:lnTo>
                <a:lnTo>
                  <a:pt x="207708" y="368299"/>
                </a:lnTo>
                <a:lnTo>
                  <a:pt x="209245" y="330199"/>
                </a:lnTo>
                <a:lnTo>
                  <a:pt x="209397" y="317499"/>
                </a:lnTo>
                <a:close/>
              </a:path>
              <a:path w="411479" h="1651000">
                <a:moveTo>
                  <a:pt x="209537" y="292099"/>
                </a:moveTo>
                <a:lnTo>
                  <a:pt x="201815" y="292099"/>
                </a:lnTo>
                <a:lnTo>
                  <a:pt x="201676" y="304799"/>
                </a:lnTo>
                <a:lnTo>
                  <a:pt x="201815" y="317499"/>
                </a:lnTo>
                <a:lnTo>
                  <a:pt x="209537" y="317499"/>
                </a:lnTo>
                <a:lnTo>
                  <a:pt x="209537" y="292099"/>
                </a:lnTo>
                <a:close/>
              </a:path>
              <a:path w="411479" h="1651000">
                <a:moveTo>
                  <a:pt x="209397" y="279399"/>
                </a:moveTo>
                <a:lnTo>
                  <a:pt x="201955" y="279399"/>
                </a:lnTo>
                <a:lnTo>
                  <a:pt x="201955" y="292099"/>
                </a:lnTo>
                <a:lnTo>
                  <a:pt x="209397" y="292099"/>
                </a:lnTo>
                <a:lnTo>
                  <a:pt x="209397" y="279399"/>
                </a:lnTo>
                <a:close/>
              </a:path>
              <a:path w="411479" h="1651000">
                <a:moveTo>
                  <a:pt x="208407" y="253999"/>
                </a:moveTo>
                <a:lnTo>
                  <a:pt x="202933" y="253999"/>
                </a:lnTo>
                <a:lnTo>
                  <a:pt x="202107" y="279399"/>
                </a:lnTo>
                <a:lnTo>
                  <a:pt x="209105" y="279399"/>
                </a:lnTo>
                <a:lnTo>
                  <a:pt x="208826" y="266699"/>
                </a:lnTo>
                <a:lnTo>
                  <a:pt x="208407" y="253999"/>
                </a:lnTo>
                <a:close/>
              </a:path>
              <a:path w="411479" h="1651000">
                <a:moveTo>
                  <a:pt x="208267" y="241299"/>
                </a:moveTo>
                <a:lnTo>
                  <a:pt x="203085" y="241299"/>
                </a:lnTo>
                <a:lnTo>
                  <a:pt x="203085" y="253999"/>
                </a:lnTo>
                <a:lnTo>
                  <a:pt x="208267" y="253999"/>
                </a:lnTo>
                <a:lnTo>
                  <a:pt x="208267" y="241299"/>
                </a:lnTo>
                <a:close/>
              </a:path>
              <a:path w="411479" h="1651000">
                <a:moveTo>
                  <a:pt x="207975" y="215899"/>
                </a:moveTo>
                <a:lnTo>
                  <a:pt x="203352" y="215899"/>
                </a:lnTo>
                <a:lnTo>
                  <a:pt x="203352" y="228599"/>
                </a:lnTo>
                <a:lnTo>
                  <a:pt x="203225" y="241299"/>
                </a:lnTo>
                <a:lnTo>
                  <a:pt x="207975" y="241299"/>
                </a:lnTo>
                <a:lnTo>
                  <a:pt x="207975" y="215899"/>
                </a:lnTo>
                <a:close/>
              </a:path>
              <a:path w="411479" h="1651000">
                <a:moveTo>
                  <a:pt x="208127" y="203199"/>
                </a:moveTo>
                <a:lnTo>
                  <a:pt x="203225" y="203199"/>
                </a:lnTo>
                <a:lnTo>
                  <a:pt x="203225" y="215899"/>
                </a:lnTo>
                <a:lnTo>
                  <a:pt x="208127" y="215899"/>
                </a:lnTo>
                <a:lnTo>
                  <a:pt x="208127" y="203199"/>
                </a:lnTo>
                <a:close/>
              </a:path>
              <a:path w="411479" h="1651000">
                <a:moveTo>
                  <a:pt x="209245" y="165099"/>
                </a:moveTo>
                <a:lnTo>
                  <a:pt x="201955" y="165099"/>
                </a:lnTo>
                <a:lnTo>
                  <a:pt x="202234" y="177799"/>
                </a:lnTo>
                <a:lnTo>
                  <a:pt x="202666" y="190499"/>
                </a:lnTo>
                <a:lnTo>
                  <a:pt x="202933" y="203199"/>
                </a:lnTo>
                <a:lnTo>
                  <a:pt x="208267" y="203199"/>
                </a:lnTo>
                <a:lnTo>
                  <a:pt x="208546" y="190499"/>
                </a:lnTo>
                <a:lnTo>
                  <a:pt x="208978" y="177799"/>
                </a:lnTo>
                <a:lnTo>
                  <a:pt x="209245" y="177799"/>
                </a:lnTo>
                <a:lnTo>
                  <a:pt x="209245" y="165099"/>
                </a:lnTo>
                <a:close/>
              </a:path>
              <a:path w="411479" h="1651000">
                <a:moveTo>
                  <a:pt x="209537" y="152399"/>
                </a:moveTo>
                <a:lnTo>
                  <a:pt x="201815" y="152399"/>
                </a:lnTo>
                <a:lnTo>
                  <a:pt x="201815" y="165099"/>
                </a:lnTo>
                <a:lnTo>
                  <a:pt x="209537" y="165099"/>
                </a:lnTo>
                <a:lnTo>
                  <a:pt x="209537" y="152399"/>
                </a:lnTo>
                <a:close/>
              </a:path>
              <a:path w="411479" h="1651000">
                <a:moveTo>
                  <a:pt x="206438" y="50799"/>
                </a:moveTo>
                <a:lnTo>
                  <a:pt x="204901" y="50799"/>
                </a:lnTo>
                <a:lnTo>
                  <a:pt x="204622" y="63499"/>
                </a:lnTo>
                <a:lnTo>
                  <a:pt x="201955" y="126999"/>
                </a:lnTo>
                <a:lnTo>
                  <a:pt x="201815" y="139699"/>
                </a:lnTo>
                <a:lnTo>
                  <a:pt x="201676" y="139699"/>
                </a:lnTo>
                <a:lnTo>
                  <a:pt x="201676" y="152399"/>
                </a:lnTo>
                <a:lnTo>
                  <a:pt x="209664" y="152399"/>
                </a:lnTo>
                <a:lnTo>
                  <a:pt x="209537" y="139699"/>
                </a:lnTo>
                <a:lnTo>
                  <a:pt x="209245" y="126999"/>
                </a:lnTo>
                <a:lnTo>
                  <a:pt x="206730" y="63499"/>
                </a:lnTo>
                <a:lnTo>
                  <a:pt x="206438" y="50799"/>
                </a:lnTo>
                <a:close/>
              </a:path>
              <a:path w="411479" h="1651000">
                <a:moveTo>
                  <a:pt x="206159" y="38099"/>
                </a:moveTo>
                <a:lnTo>
                  <a:pt x="205181" y="38099"/>
                </a:lnTo>
                <a:lnTo>
                  <a:pt x="205041" y="50799"/>
                </a:lnTo>
                <a:lnTo>
                  <a:pt x="206159" y="50799"/>
                </a:lnTo>
                <a:lnTo>
                  <a:pt x="206159" y="38099"/>
                </a:lnTo>
                <a:close/>
              </a:path>
              <a:path w="411479" h="1651000">
                <a:moveTo>
                  <a:pt x="205879" y="12699"/>
                </a:moveTo>
                <a:lnTo>
                  <a:pt x="205460" y="12699"/>
                </a:lnTo>
                <a:lnTo>
                  <a:pt x="205460" y="25399"/>
                </a:lnTo>
                <a:lnTo>
                  <a:pt x="205333" y="25399"/>
                </a:lnTo>
                <a:lnTo>
                  <a:pt x="205333" y="38099"/>
                </a:lnTo>
                <a:lnTo>
                  <a:pt x="206019" y="38099"/>
                </a:lnTo>
                <a:lnTo>
                  <a:pt x="205879" y="25399"/>
                </a:lnTo>
                <a:lnTo>
                  <a:pt x="205879" y="12699"/>
                </a:lnTo>
                <a:close/>
              </a:path>
              <a:path w="411479" h="1651000">
                <a:moveTo>
                  <a:pt x="205752" y="0"/>
                </a:moveTo>
                <a:lnTo>
                  <a:pt x="205600" y="0"/>
                </a:lnTo>
                <a:lnTo>
                  <a:pt x="205600" y="12699"/>
                </a:lnTo>
                <a:lnTo>
                  <a:pt x="205752" y="12699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213094" y="7765501"/>
            <a:ext cx="411480" cy="1663064"/>
          </a:xfrm>
          <a:custGeom>
            <a:avLst/>
            <a:gdLst/>
            <a:ahLst/>
            <a:cxnLst/>
            <a:rect l="l" t="t" r="r" b="b"/>
            <a:pathLst>
              <a:path w="411479" h="1663065">
                <a:moveTo>
                  <a:pt x="205600" y="1662798"/>
                </a:moveTo>
                <a:lnTo>
                  <a:pt x="205600" y="1659547"/>
                </a:lnTo>
                <a:lnTo>
                  <a:pt x="205600" y="1656308"/>
                </a:lnTo>
                <a:lnTo>
                  <a:pt x="205460" y="1653057"/>
                </a:lnTo>
                <a:lnTo>
                  <a:pt x="205460" y="1649831"/>
                </a:lnTo>
                <a:lnTo>
                  <a:pt x="205460" y="1646580"/>
                </a:lnTo>
                <a:lnTo>
                  <a:pt x="205460" y="1643341"/>
                </a:lnTo>
                <a:lnTo>
                  <a:pt x="205333" y="1640090"/>
                </a:lnTo>
                <a:lnTo>
                  <a:pt x="205333" y="1636725"/>
                </a:lnTo>
                <a:lnTo>
                  <a:pt x="205181" y="1633486"/>
                </a:lnTo>
                <a:lnTo>
                  <a:pt x="205181" y="1630248"/>
                </a:lnTo>
                <a:lnTo>
                  <a:pt x="205041" y="1627009"/>
                </a:lnTo>
                <a:lnTo>
                  <a:pt x="204901" y="1623758"/>
                </a:lnTo>
                <a:lnTo>
                  <a:pt x="204762" y="1620520"/>
                </a:lnTo>
                <a:lnTo>
                  <a:pt x="203771" y="1604314"/>
                </a:lnTo>
                <a:lnTo>
                  <a:pt x="203504" y="1600936"/>
                </a:lnTo>
                <a:lnTo>
                  <a:pt x="203085" y="1597698"/>
                </a:lnTo>
                <a:lnTo>
                  <a:pt x="202793" y="1594459"/>
                </a:lnTo>
                <a:lnTo>
                  <a:pt x="202374" y="1591208"/>
                </a:lnTo>
                <a:lnTo>
                  <a:pt x="201815" y="1587969"/>
                </a:lnTo>
                <a:lnTo>
                  <a:pt x="201256" y="1584731"/>
                </a:lnTo>
                <a:lnTo>
                  <a:pt x="200685" y="1581492"/>
                </a:lnTo>
                <a:lnTo>
                  <a:pt x="200126" y="1578241"/>
                </a:lnTo>
                <a:lnTo>
                  <a:pt x="199288" y="1575003"/>
                </a:lnTo>
                <a:lnTo>
                  <a:pt x="198589" y="1571752"/>
                </a:lnTo>
                <a:lnTo>
                  <a:pt x="191858" y="1552181"/>
                </a:lnTo>
                <a:lnTo>
                  <a:pt x="190461" y="1548930"/>
                </a:lnTo>
                <a:lnTo>
                  <a:pt x="181622" y="1532597"/>
                </a:lnTo>
                <a:lnTo>
                  <a:pt x="179654" y="1529359"/>
                </a:lnTo>
                <a:lnTo>
                  <a:pt x="177406" y="1526120"/>
                </a:lnTo>
                <a:lnTo>
                  <a:pt x="175031" y="1522869"/>
                </a:lnTo>
                <a:lnTo>
                  <a:pt x="172643" y="1519643"/>
                </a:lnTo>
                <a:lnTo>
                  <a:pt x="170116" y="1516392"/>
                </a:lnTo>
                <a:lnTo>
                  <a:pt x="167601" y="1513154"/>
                </a:lnTo>
                <a:lnTo>
                  <a:pt x="139966" y="1483842"/>
                </a:lnTo>
                <a:lnTo>
                  <a:pt x="136601" y="1480591"/>
                </a:lnTo>
                <a:lnTo>
                  <a:pt x="133096" y="1477352"/>
                </a:lnTo>
                <a:lnTo>
                  <a:pt x="129590" y="1474127"/>
                </a:lnTo>
                <a:lnTo>
                  <a:pt x="125945" y="1470875"/>
                </a:lnTo>
                <a:lnTo>
                  <a:pt x="122428" y="1467637"/>
                </a:lnTo>
                <a:lnTo>
                  <a:pt x="103771" y="1451305"/>
                </a:lnTo>
                <a:lnTo>
                  <a:pt x="99999" y="1448054"/>
                </a:lnTo>
                <a:lnTo>
                  <a:pt x="96062" y="1444815"/>
                </a:lnTo>
                <a:lnTo>
                  <a:pt x="92278" y="1441564"/>
                </a:lnTo>
                <a:lnTo>
                  <a:pt x="88353" y="1438325"/>
                </a:lnTo>
                <a:lnTo>
                  <a:pt x="84429" y="1435074"/>
                </a:lnTo>
                <a:lnTo>
                  <a:pt x="80492" y="1431836"/>
                </a:lnTo>
                <a:lnTo>
                  <a:pt x="76581" y="1428483"/>
                </a:lnTo>
                <a:lnTo>
                  <a:pt x="72644" y="1425232"/>
                </a:lnTo>
                <a:lnTo>
                  <a:pt x="68719" y="1421993"/>
                </a:lnTo>
                <a:lnTo>
                  <a:pt x="64935" y="1418742"/>
                </a:lnTo>
                <a:lnTo>
                  <a:pt x="45859" y="1402537"/>
                </a:lnTo>
                <a:lnTo>
                  <a:pt x="42214" y="1399298"/>
                </a:lnTo>
                <a:lnTo>
                  <a:pt x="38569" y="1396047"/>
                </a:lnTo>
                <a:lnTo>
                  <a:pt x="35204" y="1392682"/>
                </a:lnTo>
                <a:lnTo>
                  <a:pt x="31826" y="1389456"/>
                </a:lnTo>
                <a:lnTo>
                  <a:pt x="6591" y="1356893"/>
                </a:lnTo>
                <a:lnTo>
                  <a:pt x="0" y="1330960"/>
                </a:lnTo>
                <a:lnTo>
                  <a:pt x="0" y="1327708"/>
                </a:lnTo>
                <a:lnTo>
                  <a:pt x="12484" y="1288554"/>
                </a:lnTo>
                <a:lnTo>
                  <a:pt x="25514" y="1269111"/>
                </a:lnTo>
                <a:lnTo>
                  <a:pt x="27914" y="1265859"/>
                </a:lnTo>
                <a:lnTo>
                  <a:pt x="41656" y="1249527"/>
                </a:lnTo>
                <a:lnTo>
                  <a:pt x="44462" y="1246289"/>
                </a:lnTo>
                <a:lnTo>
                  <a:pt x="47396" y="1243037"/>
                </a:lnTo>
                <a:lnTo>
                  <a:pt x="50342" y="1239799"/>
                </a:lnTo>
                <a:lnTo>
                  <a:pt x="53441" y="1236548"/>
                </a:lnTo>
                <a:lnTo>
                  <a:pt x="56375" y="1233322"/>
                </a:lnTo>
                <a:lnTo>
                  <a:pt x="59321" y="1230071"/>
                </a:lnTo>
                <a:lnTo>
                  <a:pt x="62407" y="1226832"/>
                </a:lnTo>
                <a:lnTo>
                  <a:pt x="65354" y="1223581"/>
                </a:lnTo>
                <a:lnTo>
                  <a:pt x="68287" y="1220216"/>
                </a:lnTo>
                <a:lnTo>
                  <a:pt x="71247" y="1216977"/>
                </a:lnTo>
                <a:lnTo>
                  <a:pt x="74053" y="1213739"/>
                </a:lnTo>
                <a:lnTo>
                  <a:pt x="76847" y="1210500"/>
                </a:lnTo>
                <a:lnTo>
                  <a:pt x="79514" y="1207249"/>
                </a:lnTo>
                <a:lnTo>
                  <a:pt x="82181" y="1204010"/>
                </a:lnTo>
                <a:lnTo>
                  <a:pt x="96481" y="1184440"/>
                </a:lnTo>
                <a:lnTo>
                  <a:pt x="98590" y="1181188"/>
                </a:lnTo>
                <a:lnTo>
                  <a:pt x="100558" y="1177950"/>
                </a:lnTo>
                <a:lnTo>
                  <a:pt x="102527" y="1174699"/>
                </a:lnTo>
                <a:lnTo>
                  <a:pt x="104343" y="1171460"/>
                </a:lnTo>
                <a:lnTo>
                  <a:pt x="106019" y="1168222"/>
                </a:lnTo>
                <a:lnTo>
                  <a:pt x="107708" y="1164983"/>
                </a:lnTo>
                <a:lnTo>
                  <a:pt x="115290" y="1148651"/>
                </a:lnTo>
                <a:lnTo>
                  <a:pt x="116687" y="1145400"/>
                </a:lnTo>
                <a:lnTo>
                  <a:pt x="118084" y="1142161"/>
                </a:lnTo>
                <a:lnTo>
                  <a:pt x="119354" y="1138910"/>
                </a:lnTo>
                <a:lnTo>
                  <a:pt x="120611" y="1135672"/>
                </a:lnTo>
                <a:lnTo>
                  <a:pt x="122008" y="1132433"/>
                </a:lnTo>
                <a:lnTo>
                  <a:pt x="123278" y="1129182"/>
                </a:lnTo>
                <a:lnTo>
                  <a:pt x="124536" y="1125956"/>
                </a:lnTo>
                <a:lnTo>
                  <a:pt x="125806" y="1122705"/>
                </a:lnTo>
                <a:lnTo>
                  <a:pt x="127063" y="1119466"/>
                </a:lnTo>
                <a:lnTo>
                  <a:pt x="128320" y="1116215"/>
                </a:lnTo>
                <a:lnTo>
                  <a:pt x="129590" y="1112850"/>
                </a:lnTo>
                <a:lnTo>
                  <a:pt x="130848" y="1109611"/>
                </a:lnTo>
                <a:lnTo>
                  <a:pt x="132118" y="1106373"/>
                </a:lnTo>
                <a:lnTo>
                  <a:pt x="133375" y="1103134"/>
                </a:lnTo>
                <a:lnTo>
                  <a:pt x="134493" y="1099883"/>
                </a:lnTo>
                <a:lnTo>
                  <a:pt x="135763" y="1096645"/>
                </a:lnTo>
                <a:lnTo>
                  <a:pt x="136880" y="1093393"/>
                </a:lnTo>
                <a:lnTo>
                  <a:pt x="138010" y="1090155"/>
                </a:lnTo>
                <a:lnTo>
                  <a:pt x="139128" y="1086904"/>
                </a:lnTo>
                <a:lnTo>
                  <a:pt x="140106" y="1083665"/>
                </a:lnTo>
                <a:lnTo>
                  <a:pt x="141236" y="1080312"/>
                </a:lnTo>
                <a:lnTo>
                  <a:pt x="142214" y="1077061"/>
                </a:lnTo>
                <a:lnTo>
                  <a:pt x="143052" y="1073823"/>
                </a:lnTo>
                <a:lnTo>
                  <a:pt x="144030" y="1070571"/>
                </a:lnTo>
                <a:lnTo>
                  <a:pt x="144881" y="1067333"/>
                </a:lnTo>
                <a:lnTo>
                  <a:pt x="145567" y="1064094"/>
                </a:lnTo>
                <a:lnTo>
                  <a:pt x="146418" y="1060856"/>
                </a:lnTo>
                <a:lnTo>
                  <a:pt x="147129" y="1057617"/>
                </a:lnTo>
                <a:lnTo>
                  <a:pt x="147815" y="1054366"/>
                </a:lnTo>
                <a:lnTo>
                  <a:pt x="148374" y="1051128"/>
                </a:lnTo>
                <a:lnTo>
                  <a:pt x="148945" y="1047877"/>
                </a:lnTo>
                <a:lnTo>
                  <a:pt x="149504" y="1044511"/>
                </a:lnTo>
                <a:lnTo>
                  <a:pt x="150063" y="1041285"/>
                </a:lnTo>
                <a:lnTo>
                  <a:pt x="150622" y="1038034"/>
                </a:lnTo>
                <a:lnTo>
                  <a:pt x="151041" y="1034796"/>
                </a:lnTo>
                <a:lnTo>
                  <a:pt x="151460" y="1031544"/>
                </a:lnTo>
                <a:lnTo>
                  <a:pt x="152019" y="1028306"/>
                </a:lnTo>
                <a:lnTo>
                  <a:pt x="152438" y="1025055"/>
                </a:lnTo>
                <a:lnTo>
                  <a:pt x="152869" y="1021816"/>
                </a:lnTo>
                <a:lnTo>
                  <a:pt x="153441" y="1018565"/>
                </a:lnTo>
                <a:lnTo>
                  <a:pt x="153847" y="1015339"/>
                </a:lnTo>
                <a:lnTo>
                  <a:pt x="154419" y="1012101"/>
                </a:lnTo>
                <a:lnTo>
                  <a:pt x="154978" y="1008722"/>
                </a:lnTo>
                <a:lnTo>
                  <a:pt x="155536" y="1005484"/>
                </a:lnTo>
                <a:lnTo>
                  <a:pt x="156095" y="1002233"/>
                </a:lnTo>
                <a:lnTo>
                  <a:pt x="156794" y="998994"/>
                </a:lnTo>
                <a:lnTo>
                  <a:pt x="157492" y="995768"/>
                </a:lnTo>
                <a:lnTo>
                  <a:pt x="158203" y="992517"/>
                </a:lnTo>
                <a:lnTo>
                  <a:pt x="158902" y="989279"/>
                </a:lnTo>
                <a:lnTo>
                  <a:pt x="159740" y="986028"/>
                </a:lnTo>
                <a:lnTo>
                  <a:pt x="160578" y="982789"/>
                </a:lnTo>
                <a:lnTo>
                  <a:pt x="161417" y="979538"/>
                </a:lnTo>
                <a:lnTo>
                  <a:pt x="162267" y="976185"/>
                </a:lnTo>
                <a:lnTo>
                  <a:pt x="163245" y="972947"/>
                </a:lnTo>
                <a:lnTo>
                  <a:pt x="164223" y="969695"/>
                </a:lnTo>
                <a:lnTo>
                  <a:pt x="165201" y="966457"/>
                </a:lnTo>
                <a:lnTo>
                  <a:pt x="166192" y="963206"/>
                </a:lnTo>
                <a:lnTo>
                  <a:pt x="167309" y="959967"/>
                </a:lnTo>
                <a:lnTo>
                  <a:pt x="168440" y="956716"/>
                </a:lnTo>
                <a:lnTo>
                  <a:pt x="169557" y="953477"/>
                </a:lnTo>
                <a:lnTo>
                  <a:pt x="170535" y="950239"/>
                </a:lnTo>
                <a:lnTo>
                  <a:pt x="171665" y="947000"/>
                </a:lnTo>
                <a:lnTo>
                  <a:pt x="172783" y="943762"/>
                </a:lnTo>
                <a:lnTo>
                  <a:pt x="173913" y="940384"/>
                </a:lnTo>
                <a:lnTo>
                  <a:pt x="175031" y="937145"/>
                </a:lnTo>
                <a:lnTo>
                  <a:pt x="176149" y="933894"/>
                </a:lnTo>
                <a:lnTo>
                  <a:pt x="177279" y="930668"/>
                </a:lnTo>
                <a:lnTo>
                  <a:pt x="178257" y="927430"/>
                </a:lnTo>
                <a:lnTo>
                  <a:pt x="179387" y="924179"/>
                </a:lnTo>
                <a:lnTo>
                  <a:pt x="180365" y="920940"/>
                </a:lnTo>
                <a:lnTo>
                  <a:pt x="181343" y="917689"/>
                </a:lnTo>
                <a:lnTo>
                  <a:pt x="182321" y="914450"/>
                </a:lnTo>
                <a:lnTo>
                  <a:pt x="183159" y="911199"/>
                </a:lnTo>
                <a:lnTo>
                  <a:pt x="184010" y="907961"/>
                </a:lnTo>
                <a:lnTo>
                  <a:pt x="184848" y="904608"/>
                </a:lnTo>
                <a:lnTo>
                  <a:pt x="185686" y="901357"/>
                </a:lnTo>
                <a:lnTo>
                  <a:pt x="186385" y="898118"/>
                </a:lnTo>
                <a:lnTo>
                  <a:pt x="187096" y="894867"/>
                </a:lnTo>
                <a:lnTo>
                  <a:pt x="187794" y="891628"/>
                </a:lnTo>
                <a:lnTo>
                  <a:pt x="188353" y="888377"/>
                </a:lnTo>
                <a:lnTo>
                  <a:pt x="188925" y="885151"/>
                </a:lnTo>
                <a:lnTo>
                  <a:pt x="189471" y="881900"/>
                </a:lnTo>
                <a:lnTo>
                  <a:pt x="189903" y="878662"/>
                </a:lnTo>
                <a:lnTo>
                  <a:pt x="190461" y="875423"/>
                </a:lnTo>
                <a:lnTo>
                  <a:pt x="190741" y="872045"/>
                </a:lnTo>
                <a:lnTo>
                  <a:pt x="191147" y="868807"/>
                </a:lnTo>
                <a:lnTo>
                  <a:pt x="191579" y="865568"/>
                </a:lnTo>
                <a:lnTo>
                  <a:pt x="191858" y="862330"/>
                </a:lnTo>
                <a:lnTo>
                  <a:pt x="192138" y="859091"/>
                </a:lnTo>
                <a:lnTo>
                  <a:pt x="192417" y="855840"/>
                </a:lnTo>
                <a:lnTo>
                  <a:pt x="192697" y="852601"/>
                </a:lnTo>
                <a:lnTo>
                  <a:pt x="192836" y="849350"/>
                </a:lnTo>
                <a:lnTo>
                  <a:pt x="193128" y="846112"/>
                </a:lnTo>
                <a:lnTo>
                  <a:pt x="193395" y="842860"/>
                </a:lnTo>
                <a:lnTo>
                  <a:pt x="193548" y="839635"/>
                </a:lnTo>
                <a:lnTo>
                  <a:pt x="193814" y="836269"/>
                </a:lnTo>
                <a:lnTo>
                  <a:pt x="193967" y="833018"/>
                </a:lnTo>
                <a:lnTo>
                  <a:pt x="194233" y="829779"/>
                </a:lnTo>
                <a:lnTo>
                  <a:pt x="194386" y="826528"/>
                </a:lnTo>
                <a:lnTo>
                  <a:pt x="194665" y="823290"/>
                </a:lnTo>
                <a:lnTo>
                  <a:pt x="194792" y="820051"/>
                </a:lnTo>
                <a:lnTo>
                  <a:pt x="195084" y="816813"/>
                </a:lnTo>
                <a:lnTo>
                  <a:pt x="195224" y="813562"/>
                </a:lnTo>
                <a:lnTo>
                  <a:pt x="195503" y="810323"/>
                </a:lnTo>
                <a:lnTo>
                  <a:pt x="195795" y="807085"/>
                </a:lnTo>
                <a:lnTo>
                  <a:pt x="195922" y="803833"/>
                </a:lnTo>
                <a:lnTo>
                  <a:pt x="196215" y="800481"/>
                </a:lnTo>
                <a:lnTo>
                  <a:pt x="196481" y="797229"/>
                </a:lnTo>
                <a:lnTo>
                  <a:pt x="196773" y="793991"/>
                </a:lnTo>
                <a:lnTo>
                  <a:pt x="197040" y="790752"/>
                </a:lnTo>
                <a:lnTo>
                  <a:pt x="197332" y="787501"/>
                </a:lnTo>
                <a:lnTo>
                  <a:pt x="197612" y="784263"/>
                </a:lnTo>
                <a:lnTo>
                  <a:pt x="197891" y="781011"/>
                </a:lnTo>
                <a:lnTo>
                  <a:pt x="198170" y="777773"/>
                </a:lnTo>
                <a:lnTo>
                  <a:pt x="198462" y="774534"/>
                </a:lnTo>
                <a:lnTo>
                  <a:pt x="198729" y="771296"/>
                </a:lnTo>
                <a:lnTo>
                  <a:pt x="199009" y="768045"/>
                </a:lnTo>
                <a:lnTo>
                  <a:pt x="199148" y="764679"/>
                </a:lnTo>
                <a:lnTo>
                  <a:pt x="199440" y="761441"/>
                </a:lnTo>
                <a:lnTo>
                  <a:pt x="199707" y="758190"/>
                </a:lnTo>
                <a:lnTo>
                  <a:pt x="199999" y="754964"/>
                </a:lnTo>
                <a:lnTo>
                  <a:pt x="200126" y="751713"/>
                </a:lnTo>
                <a:lnTo>
                  <a:pt x="200418" y="748474"/>
                </a:lnTo>
                <a:lnTo>
                  <a:pt x="200558" y="745223"/>
                </a:lnTo>
                <a:lnTo>
                  <a:pt x="200685" y="741984"/>
                </a:lnTo>
                <a:lnTo>
                  <a:pt x="200837" y="738746"/>
                </a:lnTo>
                <a:lnTo>
                  <a:pt x="200977" y="735495"/>
                </a:lnTo>
                <a:lnTo>
                  <a:pt x="201104" y="732142"/>
                </a:lnTo>
                <a:lnTo>
                  <a:pt x="201256" y="728891"/>
                </a:lnTo>
                <a:lnTo>
                  <a:pt x="201396" y="725652"/>
                </a:lnTo>
                <a:lnTo>
                  <a:pt x="201396" y="722414"/>
                </a:lnTo>
                <a:lnTo>
                  <a:pt x="201536" y="719162"/>
                </a:lnTo>
                <a:lnTo>
                  <a:pt x="201536" y="702957"/>
                </a:lnTo>
                <a:lnTo>
                  <a:pt x="201396" y="699706"/>
                </a:lnTo>
                <a:lnTo>
                  <a:pt x="201396" y="696341"/>
                </a:lnTo>
                <a:lnTo>
                  <a:pt x="201256" y="693102"/>
                </a:lnTo>
                <a:lnTo>
                  <a:pt x="201256" y="689864"/>
                </a:lnTo>
                <a:lnTo>
                  <a:pt x="201104" y="686625"/>
                </a:lnTo>
                <a:lnTo>
                  <a:pt x="200977" y="683374"/>
                </a:lnTo>
                <a:lnTo>
                  <a:pt x="200977" y="680135"/>
                </a:lnTo>
                <a:lnTo>
                  <a:pt x="200837" y="676884"/>
                </a:lnTo>
                <a:lnTo>
                  <a:pt x="200685" y="673646"/>
                </a:lnTo>
                <a:lnTo>
                  <a:pt x="200558" y="670407"/>
                </a:lnTo>
                <a:lnTo>
                  <a:pt x="200418" y="667169"/>
                </a:lnTo>
                <a:lnTo>
                  <a:pt x="200418" y="663930"/>
                </a:lnTo>
                <a:lnTo>
                  <a:pt x="200279" y="660552"/>
                </a:lnTo>
                <a:lnTo>
                  <a:pt x="200126" y="657313"/>
                </a:lnTo>
                <a:lnTo>
                  <a:pt x="200126" y="654075"/>
                </a:lnTo>
                <a:lnTo>
                  <a:pt x="199999" y="650824"/>
                </a:lnTo>
                <a:lnTo>
                  <a:pt x="199859" y="647585"/>
                </a:lnTo>
                <a:lnTo>
                  <a:pt x="199859" y="644347"/>
                </a:lnTo>
                <a:lnTo>
                  <a:pt x="199707" y="641108"/>
                </a:lnTo>
                <a:lnTo>
                  <a:pt x="199707" y="637857"/>
                </a:lnTo>
                <a:lnTo>
                  <a:pt x="199707" y="634619"/>
                </a:lnTo>
                <a:lnTo>
                  <a:pt x="199567" y="631367"/>
                </a:lnTo>
                <a:lnTo>
                  <a:pt x="199567" y="628015"/>
                </a:lnTo>
                <a:lnTo>
                  <a:pt x="199567" y="624776"/>
                </a:lnTo>
                <a:lnTo>
                  <a:pt x="199567" y="621525"/>
                </a:lnTo>
                <a:lnTo>
                  <a:pt x="199567" y="618286"/>
                </a:lnTo>
                <a:lnTo>
                  <a:pt x="199567" y="615035"/>
                </a:lnTo>
                <a:lnTo>
                  <a:pt x="199567" y="611797"/>
                </a:lnTo>
                <a:lnTo>
                  <a:pt x="199707" y="608545"/>
                </a:lnTo>
                <a:lnTo>
                  <a:pt x="199707" y="605307"/>
                </a:lnTo>
                <a:lnTo>
                  <a:pt x="199707" y="602081"/>
                </a:lnTo>
                <a:lnTo>
                  <a:pt x="199859" y="598830"/>
                </a:lnTo>
                <a:lnTo>
                  <a:pt x="199859" y="595591"/>
                </a:lnTo>
                <a:lnTo>
                  <a:pt x="199999" y="592213"/>
                </a:lnTo>
                <a:lnTo>
                  <a:pt x="200126" y="588975"/>
                </a:lnTo>
                <a:lnTo>
                  <a:pt x="200279" y="585736"/>
                </a:lnTo>
                <a:lnTo>
                  <a:pt x="200418" y="582498"/>
                </a:lnTo>
                <a:lnTo>
                  <a:pt x="200558" y="579259"/>
                </a:lnTo>
                <a:lnTo>
                  <a:pt x="200685" y="576008"/>
                </a:lnTo>
                <a:lnTo>
                  <a:pt x="200837" y="572770"/>
                </a:lnTo>
                <a:lnTo>
                  <a:pt x="200977" y="569518"/>
                </a:lnTo>
                <a:lnTo>
                  <a:pt x="201104" y="566280"/>
                </a:lnTo>
                <a:lnTo>
                  <a:pt x="201256" y="563029"/>
                </a:lnTo>
                <a:lnTo>
                  <a:pt x="201536" y="559790"/>
                </a:lnTo>
                <a:lnTo>
                  <a:pt x="201676" y="556437"/>
                </a:lnTo>
                <a:lnTo>
                  <a:pt x="201815" y="553186"/>
                </a:lnTo>
                <a:lnTo>
                  <a:pt x="202107" y="549948"/>
                </a:lnTo>
                <a:lnTo>
                  <a:pt x="202234" y="546696"/>
                </a:lnTo>
                <a:lnTo>
                  <a:pt x="202514" y="543458"/>
                </a:lnTo>
                <a:lnTo>
                  <a:pt x="202666" y="540207"/>
                </a:lnTo>
                <a:lnTo>
                  <a:pt x="202793" y="536981"/>
                </a:lnTo>
                <a:lnTo>
                  <a:pt x="203085" y="533742"/>
                </a:lnTo>
                <a:lnTo>
                  <a:pt x="203225" y="530491"/>
                </a:lnTo>
                <a:lnTo>
                  <a:pt x="203352" y="527253"/>
                </a:lnTo>
                <a:lnTo>
                  <a:pt x="203504" y="524002"/>
                </a:lnTo>
                <a:lnTo>
                  <a:pt x="203771" y="520636"/>
                </a:lnTo>
                <a:lnTo>
                  <a:pt x="203923" y="517410"/>
                </a:lnTo>
                <a:lnTo>
                  <a:pt x="204063" y="514159"/>
                </a:lnTo>
                <a:lnTo>
                  <a:pt x="204203" y="510921"/>
                </a:lnTo>
                <a:lnTo>
                  <a:pt x="204330" y="507669"/>
                </a:lnTo>
                <a:lnTo>
                  <a:pt x="204482" y="504431"/>
                </a:lnTo>
                <a:lnTo>
                  <a:pt x="204622" y="501180"/>
                </a:lnTo>
                <a:lnTo>
                  <a:pt x="204622" y="497941"/>
                </a:lnTo>
                <a:lnTo>
                  <a:pt x="204762" y="494690"/>
                </a:lnTo>
                <a:lnTo>
                  <a:pt x="204901" y="491464"/>
                </a:lnTo>
                <a:lnTo>
                  <a:pt x="204901" y="488099"/>
                </a:lnTo>
                <a:lnTo>
                  <a:pt x="205041" y="484847"/>
                </a:lnTo>
                <a:lnTo>
                  <a:pt x="205041" y="481609"/>
                </a:lnTo>
                <a:lnTo>
                  <a:pt x="205181" y="478358"/>
                </a:lnTo>
                <a:lnTo>
                  <a:pt x="205181" y="475119"/>
                </a:lnTo>
                <a:lnTo>
                  <a:pt x="205333" y="471881"/>
                </a:lnTo>
                <a:lnTo>
                  <a:pt x="205333" y="468642"/>
                </a:lnTo>
                <a:lnTo>
                  <a:pt x="205333" y="465404"/>
                </a:lnTo>
                <a:lnTo>
                  <a:pt x="205333" y="462153"/>
                </a:lnTo>
                <a:lnTo>
                  <a:pt x="205460" y="458914"/>
                </a:lnTo>
                <a:lnTo>
                  <a:pt x="205460" y="436092"/>
                </a:lnTo>
                <a:lnTo>
                  <a:pt x="205333" y="432841"/>
                </a:lnTo>
                <a:lnTo>
                  <a:pt x="205333" y="429602"/>
                </a:lnTo>
                <a:lnTo>
                  <a:pt x="205333" y="426364"/>
                </a:lnTo>
                <a:lnTo>
                  <a:pt x="205333" y="423125"/>
                </a:lnTo>
                <a:lnTo>
                  <a:pt x="205181" y="419874"/>
                </a:lnTo>
                <a:lnTo>
                  <a:pt x="205181" y="416509"/>
                </a:lnTo>
                <a:lnTo>
                  <a:pt x="205181" y="413270"/>
                </a:lnTo>
                <a:lnTo>
                  <a:pt x="205041" y="410019"/>
                </a:lnTo>
                <a:lnTo>
                  <a:pt x="205041" y="406793"/>
                </a:lnTo>
                <a:lnTo>
                  <a:pt x="204901" y="403542"/>
                </a:lnTo>
                <a:lnTo>
                  <a:pt x="204762" y="400304"/>
                </a:lnTo>
                <a:lnTo>
                  <a:pt x="204762" y="397065"/>
                </a:lnTo>
                <a:lnTo>
                  <a:pt x="204622" y="393814"/>
                </a:lnTo>
                <a:lnTo>
                  <a:pt x="204482" y="390575"/>
                </a:lnTo>
                <a:lnTo>
                  <a:pt x="204330" y="387324"/>
                </a:lnTo>
                <a:lnTo>
                  <a:pt x="204203" y="383971"/>
                </a:lnTo>
                <a:lnTo>
                  <a:pt x="204063" y="380733"/>
                </a:lnTo>
                <a:lnTo>
                  <a:pt x="203923" y="377482"/>
                </a:lnTo>
                <a:lnTo>
                  <a:pt x="203771" y="374243"/>
                </a:lnTo>
                <a:lnTo>
                  <a:pt x="203644" y="370992"/>
                </a:lnTo>
                <a:lnTo>
                  <a:pt x="203504" y="367753"/>
                </a:lnTo>
                <a:lnTo>
                  <a:pt x="203352" y="364502"/>
                </a:lnTo>
                <a:lnTo>
                  <a:pt x="203225" y="361276"/>
                </a:lnTo>
                <a:lnTo>
                  <a:pt x="203085" y="358025"/>
                </a:lnTo>
                <a:lnTo>
                  <a:pt x="202933" y="354787"/>
                </a:lnTo>
                <a:lnTo>
                  <a:pt x="202793" y="351536"/>
                </a:lnTo>
                <a:lnTo>
                  <a:pt x="202666" y="348170"/>
                </a:lnTo>
                <a:lnTo>
                  <a:pt x="202514" y="344932"/>
                </a:lnTo>
                <a:lnTo>
                  <a:pt x="202374" y="341693"/>
                </a:lnTo>
                <a:lnTo>
                  <a:pt x="202234" y="338455"/>
                </a:lnTo>
                <a:lnTo>
                  <a:pt x="202107" y="335203"/>
                </a:lnTo>
                <a:lnTo>
                  <a:pt x="202107" y="331965"/>
                </a:lnTo>
                <a:lnTo>
                  <a:pt x="201955" y="328726"/>
                </a:lnTo>
                <a:lnTo>
                  <a:pt x="201955" y="325475"/>
                </a:lnTo>
                <a:lnTo>
                  <a:pt x="201815" y="322237"/>
                </a:lnTo>
                <a:lnTo>
                  <a:pt x="201815" y="318985"/>
                </a:lnTo>
                <a:lnTo>
                  <a:pt x="201676" y="315760"/>
                </a:lnTo>
                <a:lnTo>
                  <a:pt x="201676" y="312394"/>
                </a:lnTo>
                <a:lnTo>
                  <a:pt x="201676" y="309143"/>
                </a:lnTo>
                <a:lnTo>
                  <a:pt x="201676" y="305904"/>
                </a:lnTo>
                <a:lnTo>
                  <a:pt x="201815" y="302653"/>
                </a:lnTo>
                <a:lnTo>
                  <a:pt x="201815" y="299415"/>
                </a:lnTo>
                <a:lnTo>
                  <a:pt x="201815" y="296176"/>
                </a:lnTo>
                <a:lnTo>
                  <a:pt x="201955" y="292938"/>
                </a:lnTo>
                <a:lnTo>
                  <a:pt x="201955" y="289687"/>
                </a:lnTo>
                <a:lnTo>
                  <a:pt x="202107" y="286448"/>
                </a:lnTo>
                <a:lnTo>
                  <a:pt x="202107" y="283197"/>
                </a:lnTo>
                <a:lnTo>
                  <a:pt x="202234" y="279831"/>
                </a:lnTo>
                <a:lnTo>
                  <a:pt x="202374" y="276606"/>
                </a:lnTo>
                <a:lnTo>
                  <a:pt x="202514" y="273354"/>
                </a:lnTo>
                <a:lnTo>
                  <a:pt x="202514" y="270116"/>
                </a:lnTo>
                <a:lnTo>
                  <a:pt x="202666" y="266865"/>
                </a:lnTo>
                <a:lnTo>
                  <a:pt x="202793" y="263626"/>
                </a:lnTo>
                <a:lnTo>
                  <a:pt x="202933" y="260388"/>
                </a:lnTo>
                <a:lnTo>
                  <a:pt x="202933" y="257136"/>
                </a:lnTo>
                <a:lnTo>
                  <a:pt x="203085" y="253898"/>
                </a:lnTo>
                <a:lnTo>
                  <a:pt x="203085" y="250659"/>
                </a:lnTo>
                <a:lnTo>
                  <a:pt x="203225" y="247421"/>
                </a:lnTo>
                <a:lnTo>
                  <a:pt x="203225" y="244055"/>
                </a:lnTo>
                <a:lnTo>
                  <a:pt x="203225" y="240804"/>
                </a:lnTo>
                <a:lnTo>
                  <a:pt x="203352" y="237566"/>
                </a:lnTo>
                <a:lnTo>
                  <a:pt x="203352" y="234315"/>
                </a:lnTo>
                <a:lnTo>
                  <a:pt x="203352" y="231089"/>
                </a:lnTo>
                <a:lnTo>
                  <a:pt x="203352" y="227838"/>
                </a:lnTo>
                <a:lnTo>
                  <a:pt x="203352" y="224599"/>
                </a:lnTo>
                <a:lnTo>
                  <a:pt x="203225" y="221348"/>
                </a:lnTo>
                <a:lnTo>
                  <a:pt x="203225" y="218109"/>
                </a:lnTo>
                <a:lnTo>
                  <a:pt x="203225" y="214858"/>
                </a:lnTo>
                <a:lnTo>
                  <a:pt x="203085" y="211620"/>
                </a:lnTo>
                <a:lnTo>
                  <a:pt x="202933" y="208267"/>
                </a:lnTo>
                <a:lnTo>
                  <a:pt x="202933" y="205016"/>
                </a:lnTo>
                <a:lnTo>
                  <a:pt x="202793" y="201777"/>
                </a:lnTo>
                <a:lnTo>
                  <a:pt x="202666" y="198526"/>
                </a:lnTo>
                <a:lnTo>
                  <a:pt x="202666" y="195287"/>
                </a:lnTo>
                <a:lnTo>
                  <a:pt x="202514" y="192049"/>
                </a:lnTo>
                <a:lnTo>
                  <a:pt x="202374" y="188798"/>
                </a:lnTo>
                <a:lnTo>
                  <a:pt x="202234" y="185572"/>
                </a:lnTo>
                <a:lnTo>
                  <a:pt x="202234" y="182321"/>
                </a:lnTo>
                <a:lnTo>
                  <a:pt x="202107" y="179082"/>
                </a:lnTo>
                <a:lnTo>
                  <a:pt x="201955" y="175831"/>
                </a:lnTo>
                <a:lnTo>
                  <a:pt x="201955" y="172466"/>
                </a:lnTo>
                <a:lnTo>
                  <a:pt x="201815" y="169227"/>
                </a:lnTo>
                <a:lnTo>
                  <a:pt x="201815" y="165989"/>
                </a:lnTo>
                <a:lnTo>
                  <a:pt x="201815" y="162750"/>
                </a:lnTo>
                <a:lnTo>
                  <a:pt x="201676" y="159499"/>
                </a:lnTo>
                <a:lnTo>
                  <a:pt x="201676" y="156260"/>
                </a:lnTo>
                <a:lnTo>
                  <a:pt x="201676" y="153009"/>
                </a:lnTo>
                <a:lnTo>
                  <a:pt x="201676" y="149771"/>
                </a:lnTo>
                <a:lnTo>
                  <a:pt x="201815" y="146519"/>
                </a:lnTo>
                <a:lnTo>
                  <a:pt x="201815" y="143294"/>
                </a:lnTo>
                <a:lnTo>
                  <a:pt x="201815" y="139928"/>
                </a:lnTo>
                <a:lnTo>
                  <a:pt x="201955" y="136677"/>
                </a:lnTo>
                <a:lnTo>
                  <a:pt x="201955" y="133438"/>
                </a:lnTo>
                <a:lnTo>
                  <a:pt x="202107" y="130187"/>
                </a:lnTo>
                <a:lnTo>
                  <a:pt x="202234" y="126949"/>
                </a:lnTo>
                <a:lnTo>
                  <a:pt x="202374" y="123710"/>
                </a:lnTo>
                <a:lnTo>
                  <a:pt x="202514" y="120472"/>
                </a:lnTo>
                <a:lnTo>
                  <a:pt x="202666" y="117233"/>
                </a:lnTo>
                <a:lnTo>
                  <a:pt x="202793" y="113982"/>
                </a:lnTo>
                <a:lnTo>
                  <a:pt x="202933" y="110744"/>
                </a:lnTo>
                <a:lnTo>
                  <a:pt x="203085" y="107492"/>
                </a:lnTo>
                <a:lnTo>
                  <a:pt x="203225" y="104140"/>
                </a:lnTo>
                <a:lnTo>
                  <a:pt x="203352" y="100901"/>
                </a:lnTo>
                <a:lnTo>
                  <a:pt x="203504" y="97650"/>
                </a:lnTo>
                <a:lnTo>
                  <a:pt x="203644" y="94411"/>
                </a:lnTo>
                <a:lnTo>
                  <a:pt x="203771" y="91160"/>
                </a:lnTo>
                <a:lnTo>
                  <a:pt x="203923" y="87922"/>
                </a:lnTo>
                <a:lnTo>
                  <a:pt x="204063" y="84670"/>
                </a:lnTo>
                <a:lnTo>
                  <a:pt x="204203" y="81432"/>
                </a:lnTo>
                <a:lnTo>
                  <a:pt x="204330" y="78193"/>
                </a:lnTo>
                <a:lnTo>
                  <a:pt x="204482" y="74955"/>
                </a:lnTo>
                <a:lnTo>
                  <a:pt x="204622" y="71716"/>
                </a:lnTo>
                <a:lnTo>
                  <a:pt x="204622" y="68338"/>
                </a:lnTo>
                <a:lnTo>
                  <a:pt x="204762" y="65100"/>
                </a:lnTo>
                <a:lnTo>
                  <a:pt x="204901" y="61849"/>
                </a:lnTo>
                <a:lnTo>
                  <a:pt x="204901" y="58623"/>
                </a:lnTo>
                <a:lnTo>
                  <a:pt x="205041" y="55384"/>
                </a:lnTo>
                <a:lnTo>
                  <a:pt x="205041" y="52133"/>
                </a:lnTo>
                <a:lnTo>
                  <a:pt x="205181" y="48895"/>
                </a:lnTo>
                <a:lnTo>
                  <a:pt x="205181" y="45643"/>
                </a:lnTo>
                <a:lnTo>
                  <a:pt x="205333" y="42405"/>
                </a:lnTo>
                <a:lnTo>
                  <a:pt x="205333" y="39154"/>
                </a:lnTo>
                <a:lnTo>
                  <a:pt x="205333" y="35801"/>
                </a:lnTo>
                <a:lnTo>
                  <a:pt x="205460" y="32562"/>
                </a:lnTo>
                <a:lnTo>
                  <a:pt x="205460" y="29311"/>
                </a:lnTo>
                <a:lnTo>
                  <a:pt x="205460" y="26073"/>
                </a:lnTo>
                <a:lnTo>
                  <a:pt x="205460" y="22821"/>
                </a:lnTo>
                <a:lnTo>
                  <a:pt x="205600" y="19583"/>
                </a:lnTo>
                <a:lnTo>
                  <a:pt x="205600" y="16332"/>
                </a:lnTo>
                <a:lnTo>
                  <a:pt x="205600" y="0"/>
                </a:lnTo>
                <a:lnTo>
                  <a:pt x="205752" y="0"/>
                </a:lnTo>
                <a:lnTo>
                  <a:pt x="205752" y="19583"/>
                </a:lnTo>
                <a:lnTo>
                  <a:pt x="205879" y="22821"/>
                </a:lnTo>
                <a:lnTo>
                  <a:pt x="205879" y="26073"/>
                </a:lnTo>
                <a:lnTo>
                  <a:pt x="205879" y="29311"/>
                </a:lnTo>
                <a:lnTo>
                  <a:pt x="205879" y="32562"/>
                </a:lnTo>
                <a:lnTo>
                  <a:pt x="205879" y="35801"/>
                </a:lnTo>
                <a:lnTo>
                  <a:pt x="206019" y="39154"/>
                </a:lnTo>
                <a:lnTo>
                  <a:pt x="206019" y="42405"/>
                </a:lnTo>
                <a:lnTo>
                  <a:pt x="206159" y="45643"/>
                </a:lnTo>
                <a:lnTo>
                  <a:pt x="206159" y="48895"/>
                </a:lnTo>
                <a:lnTo>
                  <a:pt x="206159" y="52133"/>
                </a:lnTo>
                <a:lnTo>
                  <a:pt x="206311" y="55384"/>
                </a:lnTo>
                <a:lnTo>
                  <a:pt x="206438" y="58623"/>
                </a:lnTo>
                <a:lnTo>
                  <a:pt x="206438" y="61849"/>
                </a:lnTo>
                <a:lnTo>
                  <a:pt x="206578" y="65100"/>
                </a:lnTo>
                <a:lnTo>
                  <a:pt x="206730" y="68338"/>
                </a:lnTo>
                <a:lnTo>
                  <a:pt x="206730" y="71716"/>
                </a:lnTo>
                <a:lnTo>
                  <a:pt x="206870" y="74955"/>
                </a:lnTo>
                <a:lnTo>
                  <a:pt x="206997" y="78193"/>
                </a:lnTo>
                <a:lnTo>
                  <a:pt x="207149" y="81432"/>
                </a:lnTo>
                <a:lnTo>
                  <a:pt x="207289" y="84670"/>
                </a:lnTo>
                <a:lnTo>
                  <a:pt x="207429" y="87922"/>
                </a:lnTo>
                <a:lnTo>
                  <a:pt x="207568" y="91160"/>
                </a:lnTo>
                <a:lnTo>
                  <a:pt x="207708" y="94411"/>
                </a:lnTo>
                <a:lnTo>
                  <a:pt x="207848" y="97650"/>
                </a:lnTo>
                <a:lnTo>
                  <a:pt x="207975" y="100901"/>
                </a:lnTo>
                <a:lnTo>
                  <a:pt x="208127" y="104140"/>
                </a:lnTo>
                <a:lnTo>
                  <a:pt x="208267" y="107492"/>
                </a:lnTo>
                <a:lnTo>
                  <a:pt x="208407" y="110744"/>
                </a:lnTo>
                <a:lnTo>
                  <a:pt x="208546" y="113982"/>
                </a:lnTo>
                <a:lnTo>
                  <a:pt x="208686" y="117233"/>
                </a:lnTo>
                <a:lnTo>
                  <a:pt x="208826" y="120472"/>
                </a:lnTo>
                <a:lnTo>
                  <a:pt x="208978" y="123710"/>
                </a:lnTo>
                <a:lnTo>
                  <a:pt x="209105" y="126949"/>
                </a:lnTo>
                <a:lnTo>
                  <a:pt x="209245" y="130187"/>
                </a:lnTo>
                <a:lnTo>
                  <a:pt x="209245" y="133438"/>
                </a:lnTo>
                <a:lnTo>
                  <a:pt x="209397" y="136677"/>
                </a:lnTo>
                <a:lnTo>
                  <a:pt x="209537" y="139928"/>
                </a:lnTo>
                <a:lnTo>
                  <a:pt x="209537" y="143294"/>
                </a:lnTo>
                <a:lnTo>
                  <a:pt x="209537" y="146519"/>
                </a:lnTo>
                <a:lnTo>
                  <a:pt x="209537" y="149771"/>
                </a:lnTo>
                <a:lnTo>
                  <a:pt x="209664" y="153009"/>
                </a:lnTo>
                <a:lnTo>
                  <a:pt x="209664" y="156260"/>
                </a:lnTo>
                <a:lnTo>
                  <a:pt x="209537" y="159499"/>
                </a:lnTo>
                <a:lnTo>
                  <a:pt x="209537" y="162750"/>
                </a:lnTo>
                <a:lnTo>
                  <a:pt x="209537" y="165989"/>
                </a:lnTo>
                <a:lnTo>
                  <a:pt x="209397" y="169227"/>
                </a:lnTo>
                <a:lnTo>
                  <a:pt x="209397" y="172466"/>
                </a:lnTo>
                <a:lnTo>
                  <a:pt x="209245" y="175831"/>
                </a:lnTo>
                <a:lnTo>
                  <a:pt x="209245" y="179082"/>
                </a:lnTo>
                <a:lnTo>
                  <a:pt x="209105" y="182321"/>
                </a:lnTo>
                <a:lnTo>
                  <a:pt x="208978" y="185572"/>
                </a:lnTo>
                <a:lnTo>
                  <a:pt x="208978" y="188798"/>
                </a:lnTo>
                <a:lnTo>
                  <a:pt x="208826" y="192049"/>
                </a:lnTo>
                <a:lnTo>
                  <a:pt x="208686" y="195287"/>
                </a:lnTo>
                <a:lnTo>
                  <a:pt x="208546" y="198526"/>
                </a:lnTo>
                <a:lnTo>
                  <a:pt x="208546" y="201777"/>
                </a:lnTo>
                <a:lnTo>
                  <a:pt x="208407" y="205016"/>
                </a:lnTo>
                <a:lnTo>
                  <a:pt x="208267" y="208267"/>
                </a:lnTo>
                <a:lnTo>
                  <a:pt x="208267" y="211620"/>
                </a:lnTo>
                <a:lnTo>
                  <a:pt x="208127" y="214858"/>
                </a:lnTo>
                <a:lnTo>
                  <a:pt x="208127" y="218109"/>
                </a:lnTo>
                <a:lnTo>
                  <a:pt x="208127" y="221348"/>
                </a:lnTo>
                <a:lnTo>
                  <a:pt x="207975" y="224599"/>
                </a:lnTo>
                <a:lnTo>
                  <a:pt x="207975" y="240804"/>
                </a:lnTo>
                <a:lnTo>
                  <a:pt x="208127" y="244055"/>
                </a:lnTo>
                <a:lnTo>
                  <a:pt x="208127" y="247421"/>
                </a:lnTo>
                <a:lnTo>
                  <a:pt x="208267" y="250659"/>
                </a:lnTo>
                <a:lnTo>
                  <a:pt x="208267" y="253898"/>
                </a:lnTo>
                <a:lnTo>
                  <a:pt x="208407" y="257136"/>
                </a:lnTo>
                <a:lnTo>
                  <a:pt x="208407" y="260388"/>
                </a:lnTo>
                <a:lnTo>
                  <a:pt x="208546" y="263626"/>
                </a:lnTo>
                <a:lnTo>
                  <a:pt x="208686" y="266865"/>
                </a:lnTo>
                <a:lnTo>
                  <a:pt x="208826" y="270116"/>
                </a:lnTo>
                <a:lnTo>
                  <a:pt x="208826" y="273354"/>
                </a:lnTo>
                <a:lnTo>
                  <a:pt x="208978" y="276606"/>
                </a:lnTo>
                <a:lnTo>
                  <a:pt x="209105" y="279831"/>
                </a:lnTo>
                <a:lnTo>
                  <a:pt x="209105" y="283197"/>
                </a:lnTo>
                <a:lnTo>
                  <a:pt x="209245" y="286448"/>
                </a:lnTo>
                <a:lnTo>
                  <a:pt x="209397" y="289687"/>
                </a:lnTo>
                <a:lnTo>
                  <a:pt x="209397" y="292938"/>
                </a:lnTo>
                <a:lnTo>
                  <a:pt x="209537" y="296176"/>
                </a:lnTo>
                <a:lnTo>
                  <a:pt x="209537" y="299415"/>
                </a:lnTo>
                <a:lnTo>
                  <a:pt x="209537" y="302653"/>
                </a:lnTo>
                <a:lnTo>
                  <a:pt x="209537" y="305904"/>
                </a:lnTo>
                <a:lnTo>
                  <a:pt x="209664" y="309143"/>
                </a:lnTo>
                <a:lnTo>
                  <a:pt x="209664" y="312394"/>
                </a:lnTo>
                <a:lnTo>
                  <a:pt x="209537" y="315760"/>
                </a:lnTo>
                <a:lnTo>
                  <a:pt x="209537" y="318985"/>
                </a:lnTo>
                <a:lnTo>
                  <a:pt x="209537" y="322237"/>
                </a:lnTo>
                <a:lnTo>
                  <a:pt x="209397" y="325475"/>
                </a:lnTo>
                <a:lnTo>
                  <a:pt x="209397" y="328726"/>
                </a:lnTo>
                <a:lnTo>
                  <a:pt x="209245" y="331965"/>
                </a:lnTo>
                <a:lnTo>
                  <a:pt x="209245" y="335203"/>
                </a:lnTo>
                <a:lnTo>
                  <a:pt x="209105" y="338455"/>
                </a:lnTo>
                <a:lnTo>
                  <a:pt x="208978" y="341693"/>
                </a:lnTo>
                <a:lnTo>
                  <a:pt x="208826" y="344932"/>
                </a:lnTo>
                <a:lnTo>
                  <a:pt x="208686" y="348170"/>
                </a:lnTo>
                <a:lnTo>
                  <a:pt x="208546" y="351536"/>
                </a:lnTo>
                <a:lnTo>
                  <a:pt x="208407" y="354787"/>
                </a:lnTo>
                <a:lnTo>
                  <a:pt x="208267" y="358025"/>
                </a:lnTo>
                <a:lnTo>
                  <a:pt x="208127" y="361276"/>
                </a:lnTo>
                <a:lnTo>
                  <a:pt x="207975" y="364502"/>
                </a:lnTo>
                <a:lnTo>
                  <a:pt x="207848" y="367753"/>
                </a:lnTo>
                <a:lnTo>
                  <a:pt x="207708" y="370992"/>
                </a:lnTo>
                <a:lnTo>
                  <a:pt x="207429" y="374243"/>
                </a:lnTo>
                <a:lnTo>
                  <a:pt x="207289" y="377482"/>
                </a:lnTo>
                <a:lnTo>
                  <a:pt x="207289" y="380733"/>
                </a:lnTo>
                <a:lnTo>
                  <a:pt x="207149" y="383971"/>
                </a:lnTo>
                <a:lnTo>
                  <a:pt x="206997" y="387324"/>
                </a:lnTo>
                <a:lnTo>
                  <a:pt x="206870" y="390575"/>
                </a:lnTo>
                <a:lnTo>
                  <a:pt x="206730" y="393814"/>
                </a:lnTo>
                <a:lnTo>
                  <a:pt x="206578" y="397065"/>
                </a:lnTo>
                <a:lnTo>
                  <a:pt x="206578" y="400304"/>
                </a:lnTo>
                <a:lnTo>
                  <a:pt x="206438" y="403542"/>
                </a:lnTo>
                <a:lnTo>
                  <a:pt x="206311" y="406793"/>
                </a:lnTo>
                <a:lnTo>
                  <a:pt x="206311" y="410019"/>
                </a:lnTo>
                <a:lnTo>
                  <a:pt x="206159" y="413270"/>
                </a:lnTo>
                <a:lnTo>
                  <a:pt x="206159" y="416509"/>
                </a:lnTo>
                <a:lnTo>
                  <a:pt x="206159" y="419874"/>
                </a:lnTo>
                <a:lnTo>
                  <a:pt x="206019" y="423125"/>
                </a:lnTo>
                <a:lnTo>
                  <a:pt x="206019" y="426364"/>
                </a:lnTo>
                <a:lnTo>
                  <a:pt x="206019" y="429602"/>
                </a:lnTo>
                <a:lnTo>
                  <a:pt x="205879" y="432841"/>
                </a:lnTo>
                <a:lnTo>
                  <a:pt x="205879" y="462153"/>
                </a:lnTo>
                <a:lnTo>
                  <a:pt x="206019" y="465404"/>
                </a:lnTo>
                <a:lnTo>
                  <a:pt x="206019" y="468642"/>
                </a:lnTo>
                <a:lnTo>
                  <a:pt x="206019" y="471881"/>
                </a:lnTo>
                <a:lnTo>
                  <a:pt x="206159" y="475119"/>
                </a:lnTo>
                <a:lnTo>
                  <a:pt x="206159" y="478358"/>
                </a:lnTo>
                <a:lnTo>
                  <a:pt x="206159" y="481609"/>
                </a:lnTo>
                <a:lnTo>
                  <a:pt x="206311" y="484847"/>
                </a:lnTo>
                <a:lnTo>
                  <a:pt x="206311" y="488099"/>
                </a:lnTo>
                <a:lnTo>
                  <a:pt x="206438" y="491464"/>
                </a:lnTo>
                <a:lnTo>
                  <a:pt x="206578" y="494690"/>
                </a:lnTo>
                <a:lnTo>
                  <a:pt x="206730" y="497941"/>
                </a:lnTo>
                <a:lnTo>
                  <a:pt x="206730" y="501180"/>
                </a:lnTo>
                <a:lnTo>
                  <a:pt x="206870" y="504431"/>
                </a:lnTo>
                <a:lnTo>
                  <a:pt x="206997" y="507669"/>
                </a:lnTo>
                <a:lnTo>
                  <a:pt x="207149" y="510921"/>
                </a:lnTo>
                <a:lnTo>
                  <a:pt x="207289" y="514159"/>
                </a:lnTo>
                <a:lnTo>
                  <a:pt x="207429" y="517410"/>
                </a:lnTo>
                <a:lnTo>
                  <a:pt x="207568" y="520636"/>
                </a:lnTo>
                <a:lnTo>
                  <a:pt x="207848" y="524002"/>
                </a:lnTo>
                <a:lnTo>
                  <a:pt x="207975" y="527253"/>
                </a:lnTo>
                <a:lnTo>
                  <a:pt x="208127" y="530491"/>
                </a:lnTo>
                <a:lnTo>
                  <a:pt x="208267" y="533742"/>
                </a:lnTo>
                <a:lnTo>
                  <a:pt x="208546" y="536981"/>
                </a:lnTo>
                <a:lnTo>
                  <a:pt x="208686" y="540207"/>
                </a:lnTo>
                <a:lnTo>
                  <a:pt x="208826" y="543458"/>
                </a:lnTo>
                <a:lnTo>
                  <a:pt x="209105" y="546696"/>
                </a:lnTo>
                <a:lnTo>
                  <a:pt x="209245" y="549948"/>
                </a:lnTo>
                <a:lnTo>
                  <a:pt x="209397" y="553186"/>
                </a:lnTo>
                <a:lnTo>
                  <a:pt x="209664" y="556437"/>
                </a:lnTo>
                <a:lnTo>
                  <a:pt x="209804" y="559790"/>
                </a:lnTo>
                <a:lnTo>
                  <a:pt x="209956" y="563029"/>
                </a:lnTo>
                <a:lnTo>
                  <a:pt x="210223" y="566280"/>
                </a:lnTo>
                <a:lnTo>
                  <a:pt x="210375" y="569518"/>
                </a:lnTo>
                <a:lnTo>
                  <a:pt x="210515" y="572770"/>
                </a:lnTo>
                <a:lnTo>
                  <a:pt x="210642" y="576008"/>
                </a:lnTo>
                <a:lnTo>
                  <a:pt x="210794" y="579259"/>
                </a:lnTo>
                <a:lnTo>
                  <a:pt x="210934" y="582498"/>
                </a:lnTo>
                <a:lnTo>
                  <a:pt x="211074" y="585736"/>
                </a:lnTo>
                <a:lnTo>
                  <a:pt x="211213" y="588975"/>
                </a:lnTo>
                <a:lnTo>
                  <a:pt x="211353" y="592213"/>
                </a:lnTo>
                <a:lnTo>
                  <a:pt x="211353" y="595591"/>
                </a:lnTo>
                <a:lnTo>
                  <a:pt x="211493" y="598830"/>
                </a:lnTo>
                <a:lnTo>
                  <a:pt x="211645" y="602081"/>
                </a:lnTo>
                <a:lnTo>
                  <a:pt x="211645" y="605307"/>
                </a:lnTo>
                <a:lnTo>
                  <a:pt x="211645" y="608545"/>
                </a:lnTo>
                <a:lnTo>
                  <a:pt x="211772" y="611797"/>
                </a:lnTo>
                <a:lnTo>
                  <a:pt x="211772" y="615035"/>
                </a:lnTo>
                <a:lnTo>
                  <a:pt x="211772" y="631367"/>
                </a:lnTo>
                <a:lnTo>
                  <a:pt x="211645" y="634619"/>
                </a:lnTo>
                <a:lnTo>
                  <a:pt x="211645" y="637857"/>
                </a:lnTo>
                <a:lnTo>
                  <a:pt x="211645" y="641108"/>
                </a:lnTo>
                <a:lnTo>
                  <a:pt x="211493" y="644347"/>
                </a:lnTo>
                <a:lnTo>
                  <a:pt x="211493" y="647585"/>
                </a:lnTo>
                <a:lnTo>
                  <a:pt x="211353" y="650824"/>
                </a:lnTo>
                <a:lnTo>
                  <a:pt x="211213" y="654075"/>
                </a:lnTo>
                <a:lnTo>
                  <a:pt x="211213" y="657313"/>
                </a:lnTo>
                <a:lnTo>
                  <a:pt x="211074" y="660552"/>
                </a:lnTo>
                <a:lnTo>
                  <a:pt x="210934" y="663930"/>
                </a:lnTo>
                <a:lnTo>
                  <a:pt x="210794" y="667169"/>
                </a:lnTo>
                <a:lnTo>
                  <a:pt x="210794" y="670407"/>
                </a:lnTo>
                <a:lnTo>
                  <a:pt x="210642" y="673646"/>
                </a:lnTo>
                <a:lnTo>
                  <a:pt x="210515" y="676884"/>
                </a:lnTo>
                <a:lnTo>
                  <a:pt x="210375" y="680135"/>
                </a:lnTo>
                <a:lnTo>
                  <a:pt x="210375" y="683374"/>
                </a:lnTo>
                <a:lnTo>
                  <a:pt x="210223" y="686625"/>
                </a:lnTo>
                <a:lnTo>
                  <a:pt x="210096" y="689864"/>
                </a:lnTo>
                <a:lnTo>
                  <a:pt x="210096" y="693102"/>
                </a:lnTo>
                <a:lnTo>
                  <a:pt x="209956" y="696341"/>
                </a:lnTo>
                <a:lnTo>
                  <a:pt x="209956" y="699706"/>
                </a:lnTo>
                <a:lnTo>
                  <a:pt x="209804" y="702957"/>
                </a:lnTo>
                <a:lnTo>
                  <a:pt x="209804" y="706196"/>
                </a:lnTo>
                <a:lnTo>
                  <a:pt x="209804" y="709447"/>
                </a:lnTo>
                <a:lnTo>
                  <a:pt x="209804" y="712673"/>
                </a:lnTo>
                <a:lnTo>
                  <a:pt x="209804" y="715924"/>
                </a:lnTo>
                <a:lnTo>
                  <a:pt x="209804" y="719162"/>
                </a:lnTo>
                <a:lnTo>
                  <a:pt x="209956" y="722414"/>
                </a:lnTo>
                <a:lnTo>
                  <a:pt x="209956" y="725652"/>
                </a:lnTo>
                <a:lnTo>
                  <a:pt x="210096" y="728891"/>
                </a:lnTo>
                <a:lnTo>
                  <a:pt x="210223" y="732142"/>
                </a:lnTo>
                <a:lnTo>
                  <a:pt x="210223" y="735495"/>
                </a:lnTo>
                <a:lnTo>
                  <a:pt x="210515" y="738746"/>
                </a:lnTo>
                <a:lnTo>
                  <a:pt x="210642" y="741984"/>
                </a:lnTo>
                <a:lnTo>
                  <a:pt x="210794" y="745223"/>
                </a:lnTo>
                <a:lnTo>
                  <a:pt x="210934" y="748474"/>
                </a:lnTo>
                <a:lnTo>
                  <a:pt x="211213" y="751713"/>
                </a:lnTo>
                <a:lnTo>
                  <a:pt x="211353" y="754964"/>
                </a:lnTo>
                <a:lnTo>
                  <a:pt x="211645" y="758190"/>
                </a:lnTo>
                <a:lnTo>
                  <a:pt x="211912" y="761441"/>
                </a:lnTo>
                <a:lnTo>
                  <a:pt x="212204" y="764679"/>
                </a:lnTo>
                <a:lnTo>
                  <a:pt x="212331" y="768045"/>
                </a:lnTo>
                <a:lnTo>
                  <a:pt x="212623" y="771296"/>
                </a:lnTo>
                <a:lnTo>
                  <a:pt x="212890" y="774534"/>
                </a:lnTo>
                <a:lnTo>
                  <a:pt x="213182" y="777773"/>
                </a:lnTo>
                <a:lnTo>
                  <a:pt x="213461" y="781011"/>
                </a:lnTo>
                <a:lnTo>
                  <a:pt x="213741" y="784263"/>
                </a:lnTo>
                <a:lnTo>
                  <a:pt x="214020" y="787501"/>
                </a:lnTo>
                <a:lnTo>
                  <a:pt x="214299" y="790752"/>
                </a:lnTo>
                <a:lnTo>
                  <a:pt x="214579" y="793991"/>
                </a:lnTo>
                <a:lnTo>
                  <a:pt x="214858" y="797229"/>
                </a:lnTo>
                <a:lnTo>
                  <a:pt x="215138" y="800481"/>
                </a:lnTo>
                <a:lnTo>
                  <a:pt x="215290" y="803833"/>
                </a:lnTo>
                <a:lnTo>
                  <a:pt x="215557" y="807085"/>
                </a:lnTo>
                <a:lnTo>
                  <a:pt x="215849" y="810323"/>
                </a:lnTo>
                <a:lnTo>
                  <a:pt x="216115" y="813562"/>
                </a:lnTo>
                <a:lnTo>
                  <a:pt x="216268" y="816813"/>
                </a:lnTo>
                <a:lnTo>
                  <a:pt x="216535" y="820051"/>
                </a:lnTo>
                <a:lnTo>
                  <a:pt x="216687" y="823290"/>
                </a:lnTo>
                <a:lnTo>
                  <a:pt x="216966" y="826528"/>
                </a:lnTo>
                <a:lnTo>
                  <a:pt x="217106" y="829779"/>
                </a:lnTo>
                <a:lnTo>
                  <a:pt x="217385" y="833018"/>
                </a:lnTo>
                <a:lnTo>
                  <a:pt x="217512" y="836269"/>
                </a:lnTo>
                <a:lnTo>
                  <a:pt x="217805" y="839635"/>
                </a:lnTo>
                <a:lnTo>
                  <a:pt x="217944" y="842860"/>
                </a:lnTo>
                <a:lnTo>
                  <a:pt x="218224" y="846112"/>
                </a:lnTo>
                <a:lnTo>
                  <a:pt x="218363" y="849350"/>
                </a:lnTo>
                <a:lnTo>
                  <a:pt x="218643" y="852601"/>
                </a:lnTo>
                <a:lnTo>
                  <a:pt x="218935" y="855840"/>
                </a:lnTo>
                <a:lnTo>
                  <a:pt x="219202" y="859091"/>
                </a:lnTo>
                <a:lnTo>
                  <a:pt x="219494" y="862330"/>
                </a:lnTo>
                <a:lnTo>
                  <a:pt x="219760" y="865568"/>
                </a:lnTo>
                <a:lnTo>
                  <a:pt x="220179" y="868807"/>
                </a:lnTo>
                <a:lnTo>
                  <a:pt x="220472" y="872045"/>
                </a:lnTo>
                <a:lnTo>
                  <a:pt x="220891" y="875423"/>
                </a:lnTo>
                <a:lnTo>
                  <a:pt x="221449" y="878662"/>
                </a:lnTo>
                <a:lnTo>
                  <a:pt x="221869" y="881900"/>
                </a:lnTo>
                <a:lnTo>
                  <a:pt x="222427" y="885151"/>
                </a:lnTo>
                <a:lnTo>
                  <a:pt x="222986" y="888377"/>
                </a:lnTo>
                <a:lnTo>
                  <a:pt x="223558" y="891628"/>
                </a:lnTo>
                <a:lnTo>
                  <a:pt x="224256" y="894867"/>
                </a:lnTo>
                <a:lnTo>
                  <a:pt x="224955" y="898118"/>
                </a:lnTo>
                <a:lnTo>
                  <a:pt x="225653" y="901357"/>
                </a:lnTo>
                <a:lnTo>
                  <a:pt x="226504" y="904608"/>
                </a:lnTo>
                <a:lnTo>
                  <a:pt x="227203" y="907961"/>
                </a:lnTo>
                <a:lnTo>
                  <a:pt x="228180" y="911199"/>
                </a:lnTo>
                <a:lnTo>
                  <a:pt x="229031" y="914450"/>
                </a:lnTo>
                <a:lnTo>
                  <a:pt x="230009" y="917689"/>
                </a:lnTo>
                <a:lnTo>
                  <a:pt x="230987" y="920940"/>
                </a:lnTo>
                <a:lnTo>
                  <a:pt x="231965" y="924179"/>
                </a:lnTo>
                <a:lnTo>
                  <a:pt x="232943" y="927430"/>
                </a:lnTo>
                <a:lnTo>
                  <a:pt x="234073" y="930668"/>
                </a:lnTo>
                <a:lnTo>
                  <a:pt x="235191" y="933894"/>
                </a:lnTo>
                <a:lnTo>
                  <a:pt x="236321" y="937145"/>
                </a:lnTo>
                <a:lnTo>
                  <a:pt x="237439" y="940384"/>
                </a:lnTo>
                <a:lnTo>
                  <a:pt x="238569" y="943762"/>
                </a:lnTo>
                <a:lnTo>
                  <a:pt x="239547" y="947000"/>
                </a:lnTo>
                <a:lnTo>
                  <a:pt x="240665" y="950239"/>
                </a:lnTo>
                <a:lnTo>
                  <a:pt x="241795" y="953477"/>
                </a:lnTo>
                <a:lnTo>
                  <a:pt x="242912" y="956716"/>
                </a:lnTo>
                <a:lnTo>
                  <a:pt x="244030" y="959967"/>
                </a:lnTo>
                <a:lnTo>
                  <a:pt x="245021" y="963206"/>
                </a:lnTo>
                <a:lnTo>
                  <a:pt x="246126" y="966457"/>
                </a:lnTo>
                <a:lnTo>
                  <a:pt x="247129" y="969695"/>
                </a:lnTo>
                <a:lnTo>
                  <a:pt x="248107" y="972947"/>
                </a:lnTo>
                <a:lnTo>
                  <a:pt x="249085" y="976185"/>
                </a:lnTo>
                <a:lnTo>
                  <a:pt x="249923" y="979538"/>
                </a:lnTo>
                <a:lnTo>
                  <a:pt x="250774" y="982789"/>
                </a:lnTo>
                <a:lnTo>
                  <a:pt x="251599" y="986028"/>
                </a:lnTo>
                <a:lnTo>
                  <a:pt x="252437" y="989279"/>
                </a:lnTo>
                <a:lnTo>
                  <a:pt x="253149" y="992517"/>
                </a:lnTo>
                <a:lnTo>
                  <a:pt x="253847" y="995768"/>
                </a:lnTo>
                <a:lnTo>
                  <a:pt x="254546" y="998994"/>
                </a:lnTo>
                <a:lnTo>
                  <a:pt x="257352" y="1015339"/>
                </a:lnTo>
                <a:lnTo>
                  <a:pt x="257911" y="1018565"/>
                </a:lnTo>
                <a:lnTo>
                  <a:pt x="258330" y="1021816"/>
                </a:lnTo>
                <a:lnTo>
                  <a:pt x="258889" y="1025055"/>
                </a:lnTo>
                <a:lnTo>
                  <a:pt x="259308" y="1028306"/>
                </a:lnTo>
                <a:lnTo>
                  <a:pt x="259740" y="1031544"/>
                </a:lnTo>
                <a:lnTo>
                  <a:pt x="260311" y="1034796"/>
                </a:lnTo>
                <a:lnTo>
                  <a:pt x="260718" y="1038034"/>
                </a:lnTo>
                <a:lnTo>
                  <a:pt x="261289" y="1041285"/>
                </a:lnTo>
                <a:lnTo>
                  <a:pt x="261848" y="1044511"/>
                </a:lnTo>
                <a:lnTo>
                  <a:pt x="262407" y="1047877"/>
                </a:lnTo>
                <a:lnTo>
                  <a:pt x="262966" y="1051128"/>
                </a:lnTo>
                <a:lnTo>
                  <a:pt x="263537" y="1054366"/>
                </a:lnTo>
                <a:lnTo>
                  <a:pt x="264223" y="1057617"/>
                </a:lnTo>
                <a:lnTo>
                  <a:pt x="264934" y="1060856"/>
                </a:lnTo>
                <a:lnTo>
                  <a:pt x="265772" y="1064094"/>
                </a:lnTo>
                <a:lnTo>
                  <a:pt x="266471" y="1067333"/>
                </a:lnTo>
                <a:lnTo>
                  <a:pt x="267309" y="1070571"/>
                </a:lnTo>
                <a:lnTo>
                  <a:pt x="268300" y="1073823"/>
                </a:lnTo>
                <a:lnTo>
                  <a:pt x="269138" y="1077061"/>
                </a:lnTo>
                <a:lnTo>
                  <a:pt x="270116" y="1080312"/>
                </a:lnTo>
                <a:lnTo>
                  <a:pt x="271246" y="1083665"/>
                </a:lnTo>
                <a:lnTo>
                  <a:pt x="272224" y="1086904"/>
                </a:lnTo>
                <a:lnTo>
                  <a:pt x="273342" y="1090155"/>
                </a:lnTo>
                <a:lnTo>
                  <a:pt x="274472" y="1093393"/>
                </a:lnTo>
                <a:lnTo>
                  <a:pt x="275590" y="1096645"/>
                </a:lnTo>
                <a:lnTo>
                  <a:pt x="276847" y="1099883"/>
                </a:lnTo>
                <a:lnTo>
                  <a:pt x="277964" y="1103134"/>
                </a:lnTo>
                <a:lnTo>
                  <a:pt x="279234" y="1106373"/>
                </a:lnTo>
                <a:lnTo>
                  <a:pt x="280492" y="1109611"/>
                </a:lnTo>
                <a:lnTo>
                  <a:pt x="281762" y="1112850"/>
                </a:lnTo>
                <a:lnTo>
                  <a:pt x="283019" y="1116215"/>
                </a:lnTo>
                <a:lnTo>
                  <a:pt x="284276" y="1119466"/>
                </a:lnTo>
                <a:lnTo>
                  <a:pt x="285546" y="1122705"/>
                </a:lnTo>
                <a:lnTo>
                  <a:pt x="286816" y="1125956"/>
                </a:lnTo>
                <a:lnTo>
                  <a:pt x="288074" y="1129182"/>
                </a:lnTo>
                <a:lnTo>
                  <a:pt x="289331" y="1132433"/>
                </a:lnTo>
                <a:lnTo>
                  <a:pt x="290588" y="1135672"/>
                </a:lnTo>
                <a:lnTo>
                  <a:pt x="291998" y="1138910"/>
                </a:lnTo>
                <a:lnTo>
                  <a:pt x="293255" y="1142161"/>
                </a:lnTo>
                <a:lnTo>
                  <a:pt x="294665" y="1145400"/>
                </a:lnTo>
                <a:lnTo>
                  <a:pt x="296062" y="1148651"/>
                </a:lnTo>
                <a:lnTo>
                  <a:pt x="297459" y="1152004"/>
                </a:lnTo>
                <a:lnTo>
                  <a:pt x="298869" y="1155242"/>
                </a:lnTo>
                <a:lnTo>
                  <a:pt x="300418" y="1158494"/>
                </a:lnTo>
                <a:lnTo>
                  <a:pt x="301955" y="1161732"/>
                </a:lnTo>
                <a:lnTo>
                  <a:pt x="303644" y="1164983"/>
                </a:lnTo>
                <a:lnTo>
                  <a:pt x="314858" y="1184440"/>
                </a:lnTo>
                <a:lnTo>
                  <a:pt x="316966" y="1187805"/>
                </a:lnTo>
                <a:lnTo>
                  <a:pt x="319201" y="1191044"/>
                </a:lnTo>
                <a:lnTo>
                  <a:pt x="321589" y="1194282"/>
                </a:lnTo>
                <a:lnTo>
                  <a:pt x="323964" y="1197521"/>
                </a:lnTo>
                <a:lnTo>
                  <a:pt x="326504" y="1200772"/>
                </a:lnTo>
                <a:lnTo>
                  <a:pt x="329031" y="1204010"/>
                </a:lnTo>
                <a:lnTo>
                  <a:pt x="331685" y="1207249"/>
                </a:lnTo>
                <a:lnTo>
                  <a:pt x="334492" y="1210500"/>
                </a:lnTo>
                <a:lnTo>
                  <a:pt x="337299" y="1213739"/>
                </a:lnTo>
                <a:lnTo>
                  <a:pt x="340106" y="1216977"/>
                </a:lnTo>
                <a:lnTo>
                  <a:pt x="343039" y="1220216"/>
                </a:lnTo>
                <a:lnTo>
                  <a:pt x="345998" y="1223581"/>
                </a:lnTo>
                <a:lnTo>
                  <a:pt x="348932" y="1226832"/>
                </a:lnTo>
                <a:lnTo>
                  <a:pt x="351891" y="1230071"/>
                </a:lnTo>
                <a:lnTo>
                  <a:pt x="354977" y="1233322"/>
                </a:lnTo>
                <a:lnTo>
                  <a:pt x="357911" y="1236548"/>
                </a:lnTo>
                <a:lnTo>
                  <a:pt x="360997" y="1239799"/>
                </a:lnTo>
                <a:lnTo>
                  <a:pt x="363943" y="1243037"/>
                </a:lnTo>
                <a:lnTo>
                  <a:pt x="366890" y="1246289"/>
                </a:lnTo>
                <a:lnTo>
                  <a:pt x="369697" y="1249527"/>
                </a:lnTo>
                <a:lnTo>
                  <a:pt x="372630" y="1252778"/>
                </a:lnTo>
                <a:lnTo>
                  <a:pt x="375450" y="1256131"/>
                </a:lnTo>
                <a:lnTo>
                  <a:pt x="378117" y="1259370"/>
                </a:lnTo>
                <a:lnTo>
                  <a:pt x="380771" y="1262621"/>
                </a:lnTo>
                <a:lnTo>
                  <a:pt x="383438" y="1265859"/>
                </a:lnTo>
                <a:lnTo>
                  <a:pt x="385813" y="1269111"/>
                </a:lnTo>
                <a:lnTo>
                  <a:pt x="388353" y="1272349"/>
                </a:lnTo>
                <a:lnTo>
                  <a:pt x="390588" y="1275588"/>
                </a:lnTo>
                <a:lnTo>
                  <a:pt x="392836" y="1278839"/>
                </a:lnTo>
                <a:lnTo>
                  <a:pt x="394944" y="1282065"/>
                </a:lnTo>
                <a:lnTo>
                  <a:pt x="396900" y="1285316"/>
                </a:lnTo>
                <a:lnTo>
                  <a:pt x="398868" y="1288554"/>
                </a:lnTo>
                <a:lnTo>
                  <a:pt x="400558" y="1291920"/>
                </a:lnTo>
                <a:lnTo>
                  <a:pt x="402234" y="1295171"/>
                </a:lnTo>
                <a:lnTo>
                  <a:pt x="403771" y="1298409"/>
                </a:lnTo>
                <a:lnTo>
                  <a:pt x="405180" y="1301648"/>
                </a:lnTo>
                <a:lnTo>
                  <a:pt x="406438" y="1304886"/>
                </a:lnTo>
                <a:lnTo>
                  <a:pt x="407708" y="1308138"/>
                </a:lnTo>
                <a:lnTo>
                  <a:pt x="411353" y="1327708"/>
                </a:lnTo>
                <a:lnTo>
                  <a:pt x="411353" y="1330960"/>
                </a:lnTo>
                <a:lnTo>
                  <a:pt x="399008" y="1366735"/>
                </a:lnTo>
                <a:lnTo>
                  <a:pt x="396773" y="1369987"/>
                </a:lnTo>
                <a:lnTo>
                  <a:pt x="394246" y="1373225"/>
                </a:lnTo>
                <a:lnTo>
                  <a:pt x="391706" y="1376476"/>
                </a:lnTo>
                <a:lnTo>
                  <a:pt x="388912" y="1379715"/>
                </a:lnTo>
                <a:lnTo>
                  <a:pt x="385813" y="1382966"/>
                </a:lnTo>
                <a:lnTo>
                  <a:pt x="382739" y="1386205"/>
                </a:lnTo>
                <a:lnTo>
                  <a:pt x="379514" y="1389456"/>
                </a:lnTo>
                <a:lnTo>
                  <a:pt x="376148" y="1392682"/>
                </a:lnTo>
                <a:lnTo>
                  <a:pt x="372783" y="1396047"/>
                </a:lnTo>
                <a:lnTo>
                  <a:pt x="369138" y="1399298"/>
                </a:lnTo>
                <a:lnTo>
                  <a:pt x="365493" y="1402537"/>
                </a:lnTo>
                <a:lnTo>
                  <a:pt x="361848" y="1405788"/>
                </a:lnTo>
                <a:lnTo>
                  <a:pt x="358051" y="1409026"/>
                </a:lnTo>
                <a:lnTo>
                  <a:pt x="354266" y="1412252"/>
                </a:lnTo>
                <a:lnTo>
                  <a:pt x="350329" y="1415503"/>
                </a:lnTo>
                <a:lnTo>
                  <a:pt x="346417" y="1418742"/>
                </a:lnTo>
                <a:lnTo>
                  <a:pt x="342480" y="1421993"/>
                </a:lnTo>
                <a:lnTo>
                  <a:pt x="338696" y="1425232"/>
                </a:lnTo>
                <a:lnTo>
                  <a:pt x="334772" y="1428483"/>
                </a:lnTo>
                <a:lnTo>
                  <a:pt x="330847" y="1431836"/>
                </a:lnTo>
                <a:lnTo>
                  <a:pt x="326923" y="1435074"/>
                </a:lnTo>
                <a:lnTo>
                  <a:pt x="322986" y="1438325"/>
                </a:lnTo>
                <a:lnTo>
                  <a:pt x="319074" y="1441564"/>
                </a:lnTo>
                <a:lnTo>
                  <a:pt x="315277" y="1444815"/>
                </a:lnTo>
                <a:lnTo>
                  <a:pt x="311353" y="1448054"/>
                </a:lnTo>
                <a:lnTo>
                  <a:pt x="307555" y="1451305"/>
                </a:lnTo>
                <a:lnTo>
                  <a:pt x="303771" y="1454543"/>
                </a:lnTo>
                <a:lnTo>
                  <a:pt x="299999" y="1457782"/>
                </a:lnTo>
                <a:lnTo>
                  <a:pt x="296354" y="1461020"/>
                </a:lnTo>
                <a:lnTo>
                  <a:pt x="292557" y="1464386"/>
                </a:lnTo>
                <a:lnTo>
                  <a:pt x="288912" y="1467637"/>
                </a:lnTo>
                <a:lnTo>
                  <a:pt x="285407" y="1470875"/>
                </a:lnTo>
                <a:lnTo>
                  <a:pt x="281762" y="1474127"/>
                </a:lnTo>
                <a:lnTo>
                  <a:pt x="278257" y="1477352"/>
                </a:lnTo>
                <a:lnTo>
                  <a:pt x="274739" y="1480591"/>
                </a:lnTo>
                <a:lnTo>
                  <a:pt x="271386" y="1483842"/>
                </a:lnTo>
                <a:lnTo>
                  <a:pt x="268008" y="1487081"/>
                </a:lnTo>
                <a:lnTo>
                  <a:pt x="252310" y="1503413"/>
                </a:lnTo>
                <a:lnTo>
                  <a:pt x="249351" y="1506664"/>
                </a:lnTo>
                <a:lnTo>
                  <a:pt x="246557" y="1509903"/>
                </a:lnTo>
                <a:lnTo>
                  <a:pt x="243751" y="1513154"/>
                </a:lnTo>
                <a:lnTo>
                  <a:pt x="241236" y="1516392"/>
                </a:lnTo>
                <a:lnTo>
                  <a:pt x="238696" y="1519643"/>
                </a:lnTo>
                <a:lnTo>
                  <a:pt x="236169" y="1522869"/>
                </a:lnTo>
                <a:lnTo>
                  <a:pt x="233934" y="1526120"/>
                </a:lnTo>
                <a:lnTo>
                  <a:pt x="231698" y="1529359"/>
                </a:lnTo>
                <a:lnTo>
                  <a:pt x="229590" y="1532597"/>
                </a:lnTo>
                <a:lnTo>
                  <a:pt x="227622" y="1535976"/>
                </a:lnTo>
                <a:lnTo>
                  <a:pt x="225806" y="1539214"/>
                </a:lnTo>
                <a:lnTo>
                  <a:pt x="223977" y="1542453"/>
                </a:lnTo>
                <a:lnTo>
                  <a:pt x="222427" y="1545691"/>
                </a:lnTo>
                <a:lnTo>
                  <a:pt x="220891" y="1548930"/>
                </a:lnTo>
                <a:lnTo>
                  <a:pt x="219341" y="1552181"/>
                </a:lnTo>
                <a:lnTo>
                  <a:pt x="213741" y="1568386"/>
                </a:lnTo>
                <a:lnTo>
                  <a:pt x="212750" y="1571752"/>
                </a:lnTo>
                <a:lnTo>
                  <a:pt x="211912" y="1575003"/>
                </a:lnTo>
                <a:lnTo>
                  <a:pt x="211213" y="1578241"/>
                </a:lnTo>
                <a:lnTo>
                  <a:pt x="210642" y="1581492"/>
                </a:lnTo>
                <a:lnTo>
                  <a:pt x="209956" y="1584731"/>
                </a:lnTo>
                <a:lnTo>
                  <a:pt x="209537" y="1587969"/>
                </a:lnTo>
                <a:lnTo>
                  <a:pt x="208978" y="1591208"/>
                </a:lnTo>
                <a:lnTo>
                  <a:pt x="208546" y="1594459"/>
                </a:lnTo>
                <a:lnTo>
                  <a:pt x="208127" y="1597698"/>
                </a:lnTo>
                <a:lnTo>
                  <a:pt x="207848" y="1600936"/>
                </a:lnTo>
                <a:lnTo>
                  <a:pt x="207568" y="1604314"/>
                </a:lnTo>
                <a:lnTo>
                  <a:pt x="207289" y="1607540"/>
                </a:lnTo>
                <a:lnTo>
                  <a:pt x="206997" y="1610791"/>
                </a:lnTo>
                <a:lnTo>
                  <a:pt x="206870" y="1614030"/>
                </a:lnTo>
                <a:lnTo>
                  <a:pt x="206730" y="1617268"/>
                </a:lnTo>
                <a:lnTo>
                  <a:pt x="206578" y="1620520"/>
                </a:lnTo>
                <a:lnTo>
                  <a:pt x="206438" y="1623758"/>
                </a:lnTo>
                <a:lnTo>
                  <a:pt x="206311" y="1627009"/>
                </a:lnTo>
                <a:lnTo>
                  <a:pt x="206159" y="1630248"/>
                </a:lnTo>
                <a:lnTo>
                  <a:pt x="206159" y="1633486"/>
                </a:lnTo>
                <a:lnTo>
                  <a:pt x="206019" y="1636725"/>
                </a:lnTo>
                <a:lnTo>
                  <a:pt x="206019" y="1640090"/>
                </a:lnTo>
                <a:lnTo>
                  <a:pt x="205879" y="1643341"/>
                </a:lnTo>
                <a:lnTo>
                  <a:pt x="205879" y="1646580"/>
                </a:lnTo>
                <a:lnTo>
                  <a:pt x="205879" y="1649831"/>
                </a:lnTo>
                <a:lnTo>
                  <a:pt x="205752" y="1653057"/>
                </a:lnTo>
                <a:lnTo>
                  <a:pt x="205752" y="1656308"/>
                </a:lnTo>
                <a:lnTo>
                  <a:pt x="205752" y="1659547"/>
                </a:lnTo>
                <a:lnTo>
                  <a:pt x="205752" y="1662798"/>
                </a:lnTo>
                <a:lnTo>
                  <a:pt x="205600" y="166279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127374" y="8764833"/>
            <a:ext cx="411480" cy="626110"/>
          </a:xfrm>
          <a:custGeom>
            <a:avLst/>
            <a:gdLst/>
            <a:ahLst/>
            <a:cxnLst/>
            <a:rect l="l" t="t" r="r" b="b"/>
            <a:pathLst>
              <a:path w="411479" h="626109">
                <a:moveTo>
                  <a:pt x="397205" y="311150"/>
                </a:moveTo>
                <a:lnTo>
                  <a:pt x="14173" y="311150"/>
                </a:lnTo>
                <a:lnTo>
                  <a:pt x="10947" y="313690"/>
                </a:lnTo>
                <a:lnTo>
                  <a:pt x="0" y="330200"/>
                </a:lnTo>
                <a:lnTo>
                  <a:pt x="0" y="334010"/>
                </a:lnTo>
                <a:lnTo>
                  <a:pt x="3517" y="342900"/>
                </a:lnTo>
                <a:lnTo>
                  <a:pt x="4216" y="344170"/>
                </a:lnTo>
                <a:lnTo>
                  <a:pt x="7162" y="346710"/>
                </a:lnTo>
                <a:lnTo>
                  <a:pt x="8293" y="347980"/>
                </a:lnTo>
                <a:lnTo>
                  <a:pt x="9537" y="349250"/>
                </a:lnTo>
                <a:lnTo>
                  <a:pt x="10667" y="350520"/>
                </a:lnTo>
                <a:lnTo>
                  <a:pt x="11937" y="351790"/>
                </a:lnTo>
                <a:lnTo>
                  <a:pt x="13334" y="353060"/>
                </a:lnTo>
                <a:lnTo>
                  <a:pt x="15989" y="355600"/>
                </a:lnTo>
                <a:lnTo>
                  <a:pt x="17538" y="356870"/>
                </a:lnTo>
                <a:lnTo>
                  <a:pt x="18935" y="358140"/>
                </a:lnTo>
                <a:lnTo>
                  <a:pt x="39001" y="374650"/>
                </a:lnTo>
                <a:lnTo>
                  <a:pt x="40398" y="375920"/>
                </a:lnTo>
                <a:lnTo>
                  <a:pt x="41948" y="377190"/>
                </a:lnTo>
                <a:lnTo>
                  <a:pt x="43345" y="378460"/>
                </a:lnTo>
                <a:lnTo>
                  <a:pt x="67182" y="405130"/>
                </a:lnTo>
                <a:lnTo>
                  <a:pt x="68033" y="406400"/>
                </a:lnTo>
                <a:lnTo>
                  <a:pt x="68719" y="407670"/>
                </a:lnTo>
                <a:lnTo>
                  <a:pt x="72936" y="415290"/>
                </a:lnTo>
                <a:lnTo>
                  <a:pt x="73786" y="416560"/>
                </a:lnTo>
                <a:lnTo>
                  <a:pt x="75882" y="419100"/>
                </a:lnTo>
                <a:lnTo>
                  <a:pt x="76720" y="420370"/>
                </a:lnTo>
                <a:lnTo>
                  <a:pt x="77431" y="421640"/>
                </a:lnTo>
                <a:lnTo>
                  <a:pt x="79108" y="424180"/>
                </a:lnTo>
                <a:lnTo>
                  <a:pt x="80086" y="425450"/>
                </a:lnTo>
                <a:lnTo>
                  <a:pt x="80924" y="426720"/>
                </a:lnTo>
                <a:lnTo>
                  <a:pt x="84861" y="431800"/>
                </a:lnTo>
                <a:lnTo>
                  <a:pt x="87109" y="434340"/>
                </a:lnTo>
                <a:lnTo>
                  <a:pt x="92151" y="439420"/>
                </a:lnTo>
                <a:lnTo>
                  <a:pt x="93548" y="440690"/>
                </a:lnTo>
                <a:lnTo>
                  <a:pt x="94818" y="441960"/>
                </a:lnTo>
                <a:lnTo>
                  <a:pt x="96354" y="443230"/>
                </a:lnTo>
                <a:lnTo>
                  <a:pt x="97764" y="444500"/>
                </a:lnTo>
                <a:lnTo>
                  <a:pt x="102387" y="448310"/>
                </a:lnTo>
                <a:lnTo>
                  <a:pt x="105752" y="450850"/>
                </a:lnTo>
                <a:lnTo>
                  <a:pt x="110807" y="453390"/>
                </a:lnTo>
                <a:lnTo>
                  <a:pt x="112623" y="454660"/>
                </a:lnTo>
                <a:lnTo>
                  <a:pt x="114312" y="455930"/>
                </a:lnTo>
                <a:lnTo>
                  <a:pt x="128904" y="466090"/>
                </a:lnTo>
                <a:lnTo>
                  <a:pt x="132397" y="468630"/>
                </a:lnTo>
                <a:lnTo>
                  <a:pt x="134226" y="469900"/>
                </a:lnTo>
                <a:lnTo>
                  <a:pt x="135902" y="471170"/>
                </a:lnTo>
                <a:lnTo>
                  <a:pt x="137731" y="472440"/>
                </a:lnTo>
                <a:lnTo>
                  <a:pt x="144462" y="477520"/>
                </a:lnTo>
                <a:lnTo>
                  <a:pt x="145999" y="478790"/>
                </a:lnTo>
                <a:lnTo>
                  <a:pt x="147688" y="480060"/>
                </a:lnTo>
                <a:lnTo>
                  <a:pt x="150774" y="482600"/>
                </a:lnTo>
                <a:lnTo>
                  <a:pt x="152184" y="483870"/>
                </a:lnTo>
                <a:lnTo>
                  <a:pt x="153720" y="485140"/>
                </a:lnTo>
                <a:lnTo>
                  <a:pt x="156527" y="487680"/>
                </a:lnTo>
                <a:lnTo>
                  <a:pt x="157784" y="487680"/>
                </a:lnTo>
                <a:lnTo>
                  <a:pt x="159181" y="488950"/>
                </a:lnTo>
                <a:lnTo>
                  <a:pt x="161721" y="491490"/>
                </a:lnTo>
                <a:lnTo>
                  <a:pt x="167322" y="497840"/>
                </a:lnTo>
                <a:lnTo>
                  <a:pt x="170281" y="501650"/>
                </a:lnTo>
                <a:lnTo>
                  <a:pt x="171119" y="502920"/>
                </a:lnTo>
                <a:lnTo>
                  <a:pt x="172097" y="504190"/>
                </a:lnTo>
                <a:lnTo>
                  <a:pt x="173774" y="506730"/>
                </a:lnTo>
                <a:lnTo>
                  <a:pt x="174485" y="508000"/>
                </a:lnTo>
                <a:lnTo>
                  <a:pt x="175323" y="509270"/>
                </a:lnTo>
                <a:lnTo>
                  <a:pt x="178130" y="514350"/>
                </a:lnTo>
                <a:lnTo>
                  <a:pt x="178688" y="515620"/>
                </a:lnTo>
                <a:lnTo>
                  <a:pt x="179387" y="516890"/>
                </a:lnTo>
                <a:lnTo>
                  <a:pt x="181635" y="520700"/>
                </a:lnTo>
                <a:lnTo>
                  <a:pt x="182194" y="523240"/>
                </a:lnTo>
                <a:lnTo>
                  <a:pt x="183311" y="524510"/>
                </a:lnTo>
                <a:lnTo>
                  <a:pt x="183730" y="525780"/>
                </a:lnTo>
                <a:lnTo>
                  <a:pt x="184302" y="527050"/>
                </a:lnTo>
                <a:lnTo>
                  <a:pt x="184708" y="528320"/>
                </a:lnTo>
                <a:lnTo>
                  <a:pt x="185280" y="529590"/>
                </a:lnTo>
                <a:lnTo>
                  <a:pt x="186131" y="532130"/>
                </a:lnTo>
                <a:lnTo>
                  <a:pt x="186689" y="533400"/>
                </a:lnTo>
                <a:lnTo>
                  <a:pt x="187947" y="537210"/>
                </a:lnTo>
                <a:lnTo>
                  <a:pt x="188506" y="538480"/>
                </a:lnTo>
                <a:lnTo>
                  <a:pt x="191020" y="546100"/>
                </a:lnTo>
                <a:lnTo>
                  <a:pt x="191592" y="547370"/>
                </a:lnTo>
                <a:lnTo>
                  <a:pt x="193268" y="552450"/>
                </a:lnTo>
                <a:lnTo>
                  <a:pt x="194957" y="556260"/>
                </a:lnTo>
                <a:lnTo>
                  <a:pt x="195376" y="558800"/>
                </a:lnTo>
                <a:lnTo>
                  <a:pt x="195656" y="558800"/>
                </a:lnTo>
                <a:lnTo>
                  <a:pt x="196913" y="562610"/>
                </a:lnTo>
                <a:lnTo>
                  <a:pt x="197205" y="563880"/>
                </a:lnTo>
                <a:lnTo>
                  <a:pt x="198043" y="566420"/>
                </a:lnTo>
                <a:lnTo>
                  <a:pt x="198323" y="567690"/>
                </a:lnTo>
                <a:lnTo>
                  <a:pt x="198742" y="568960"/>
                </a:lnTo>
                <a:lnTo>
                  <a:pt x="199021" y="570230"/>
                </a:lnTo>
                <a:lnTo>
                  <a:pt x="199440" y="571500"/>
                </a:lnTo>
                <a:lnTo>
                  <a:pt x="201968" y="582930"/>
                </a:lnTo>
                <a:lnTo>
                  <a:pt x="202107" y="584200"/>
                </a:lnTo>
                <a:lnTo>
                  <a:pt x="202666" y="586740"/>
                </a:lnTo>
                <a:lnTo>
                  <a:pt x="202958" y="589280"/>
                </a:lnTo>
                <a:lnTo>
                  <a:pt x="203517" y="591820"/>
                </a:lnTo>
                <a:lnTo>
                  <a:pt x="204495" y="600710"/>
                </a:lnTo>
                <a:lnTo>
                  <a:pt x="204495" y="601980"/>
                </a:lnTo>
                <a:lnTo>
                  <a:pt x="204774" y="604520"/>
                </a:lnTo>
                <a:lnTo>
                  <a:pt x="204774" y="605790"/>
                </a:lnTo>
                <a:lnTo>
                  <a:pt x="204914" y="607060"/>
                </a:lnTo>
                <a:lnTo>
                  <a:pt x="204914" y="608330"/>
                </a:lnTo>
                <a:lnTo>
                  <a:pt x="205054" y="609600"/>
                </a:lnTo>
                <a:lnTo>
                  <a:pt x="205054" y="610870"/>
                </a:lnTo>
                <a:lnTo>
                  <a:pt x="205193" y="612140"/>
                </a:lnTo>
                <a:lnTo>
                  <a:pt x="205193" y="615950"/>
                </a:lnTo>
                <a:lnTo>
                  <a:pt x="205333" y="617220"/>
                </a:lnTo>
                <a:lnTo>
                  <a:pt x="205333" y="621030"/>
                </a:lnTo>
                <a:lnTo>
                  <a:pt x="205473" y="622300"/>
                </a:lnTo>
                <a:lnTo>
                  <a:pt x="205473" y="626110"/>
                </a:lnTo>
                <a:lnTo>
                  <a:pt x="205752" y="626110"/>
                </a:lnTo>
                <a:lnTo>
                  <a:pt x="205892" y="624840"/>
                </a:lnTo>
                <a:lnTo>
                  <a:pt x="205892" y="618490"/>
                </a:lnTo>
                <a:lnTo>
                  <a:pt x="206032" y="617220"/>
                </a:lnTo>
                <a:lnTo>
                  <a:pt x="206032" y="614680"/>
                </a:lnTo>
                <a:lnTo>
                  <a:pt x="206184" y="613410"/>
                </a:lnTo>
                <a:lnTo>
                  <a:pt x="206184" y="610870"/>
                </a:lnTo>
                <a:lnTo>
                  <a:pt x="206311" y="609600"/>
                </a:lnTo>
                <a:lnTo>
                  <a:pt x="206311" y="608330"/>
                </a:lnTo>
                <a:lnTo>
                  <a:pt x="206451" y="607060"/>
                </a:lnTo>
                <a:lnTo>
                  <a:pt x="206451" y="605790"/>
                </a:lnTo>
                <a:lnTo>
                  <a:pt x="206603" y="604520"/>
                </a:lnTo>
                <a:lnTo>
                  <a:pt x="206603" y="603250"/>
                </a:lnTo>
                <a:lnTo>
                  <a:pt x="207009" y="599440"/>
                </a:lnTo>
                <a:lnTo>
                  <a:pt x="207009" y="598170"/>
                </a:lnTo>
                <a:lnTo>
                  <a:pt x="207721" y="591820"/>
                </a:lnTo>
                <a:lnTo>
                  <a:pt x="208000" y="591820"/>
                </a:lnTo>
                <a:lnTo>
                  <a:pt x="208419" y="588010"/>
                </a:lnTo>
                <a:lnTo>
                  <a:pt x="208699" y="586740"/>
                </a:lnTo>
                <a:lnTo>
                  <a:pt x="208838" y="585470"/>
                </a:lnTo>
                <a:lnTo>
                  <a:pt x="209410" y="582930"/>
                </a:lnTo>
                <a:lnTo>
                  <a:pt x="209537" y="581660"/>
                </a:lnTo>
                <a:lnTo>
                  <a:pt x="211226" y="574040"/>
                </a:lnTo>
                <a:lnTo>
                  <a:pt x="211645" y="572770"/>
                </a:lnTo>
                <a:lnTo>
                  <a:pt x="212204" y="570230"/>
                </a:lnTo>
                <a:lnTo>
                  <a:pt x="212623" y="568960"/>
                </a:lnTo>
                <a:lnTo>
                  <a:pt x="212902" y="567690"/>
                </a:lnTo>
                <a:lnTo>
                  <a:pt x="213321" y="566420"/>
                </a:lnTo>
                <a:lnTo>
                  <a:pt x="213613" y="565150"/>
                </a:lnTo>
                <a:lnTo>
                  <a:pt x="214452" y="562610"/>
                </a:lnTo>
                <a:lnTo>
                  <a:pt x="214731" y="561340"/>
                </a:lnTo>
                <a:lnTo>
                  <a:pt x="215988" y="558800"/>
                </a:lnTo>
                <a:lnTo>
                  <a:pt x="216407" y="556260"/>
                </a:lnTo>
                <a:lnTo>
                  <a:pt x="218097" y="552450"/>
                </a:lnTo>
                <a:lnTo>
                  <a:pt x="221462" y="542290"/>
                </a:lnTo>
                <a:lnTo>
                  <a:pt x="222021" y="541020"/>
                </a:lnTo>
                <a:lnTo>
                  <a:pt x="224129" y="534670"/>
                </a:lnTo>
                <a:lnTo>
                  <a:pt x="224688" y="533400"/>
                </a:lnTo>
                <a:lnTo>
                  <a:pt x="225526" y="530860"/>
                </a:lnTo>
                <a:lnTo>
                  <a:pt x="226085" y="529590"/>
                </a:lnTo>
                <a:lnTo>
                  <a:pt x="226504" y="528320"/>
                </a:lnTo>
                <a:lnTo>
                  <a:pt x="227075" y="527050"/>
                </a:lnTo>
                <a:lnTo>
                  <a:pt x="227482" y="525780"/>
                </a:lnTo>
                <a:lnTo>
                  <a:pt x="228053" y="524510"/>
                </a:lnTo>
                <a:lnTo>
                  <a:pt x="228485" y="523240"/>
                </a:lnTo>
                <a:lnTo>
                  <a:pt x="229031" y="523240"/>
                </a:lnTo>
                <a:lnTo>
                  <a:pt x="229590" y="520700"/>
                </a:lnTo>
                <a:lnTo>
                  <a:pt x="231279" y="518160"/>
                </a:lnTo>
                <a:lnTo>
                  <a:pt x="231978" y="516890"/>
                </a:lnTo>
                <a:lnTo>
                  <a:pt x="232549" y="515620"/>
                </a:lnTo>
                <a:lnTo>
                  <a:pt x="233248" y="514350"/>
                </a:lnTo>
                <a:lnTo>
                  <a:pt x="233794" y="513080"/>
                </a:lnTo>
                <a:lnTo>
                  <a:pt x="235203" y="510540"/>
                </a:lnTo>
                <a:lnTo>
                  <a:pt x="236042" y="509270"/>
                </a:lnTo>
                <a:lnTo>
                  <a:pt x="236753" y="508000"/>
                </a:lnTo>
                <a:lnTo>
                  <a:pt x="240118" y="502920"/>
                </a:lnTo>
                <a:lnTo>
                  <a:pt x="241096" y="501650"/>
                </a:lnTo>
                <a:lnTo>
                  <a:pt x="241934" y="500380"/>
                </a:lnTo>
                <a:lnTo>
                  <a:pt x="242912" y="499110"/>
                </a:lnTo>
                <a:lnTo>
                  <a:pt x="244043" y="497840"/>
                </a:lnTo>
                <a:lnTo>
                  <a:pt x="245021" y="496570"/>
                </a:lnTo>
                <a:lnTo>
                  <a:pt x="248386" y="492760"/>
                </a:lnTo>
                <a:lnTo>
                  <a:pt x="253441" y="487680"/>
                </a:lnTo>
                <a:lnTo>
                  <a:pt x="256247" y="486410"/>
                </a:lnTo>
                <a:lnTo>
                  <a:pt x="259054" y="483870"/>
                </a:lnTo>
                <a:lnTo>
                  <a:pt x="265214" y="478790"/>
                </a:lnTo>
                <a:lnTo>
                  <a:pt x="266903" y="477520"/>
                </a:lnTo>
                <a:lnTo>
                  <a:pt x="268452" y="476250"/>
                </a:lnTo>
                <a:lnTo>
                  <a:pt x="271818" y="473710"/>
                </a:lnTo>
                <a:lnTo>
                  <a:pt x="273634" y="472440"/>
                </a:lnTo>
                <a:lnTo>
                  <a:pt x="275323" y="471170"/>
                </a:lnTo>
                <a:lnTo>
                  <a:pt x="277152" y="469900"/>
                </a:lnTo>
                <a:lnTo>
                  <a:pt x="280644" y="467360"/>
                </a:lnTo>
                <a:lnTo>
                  <a:pt x="293408" y="458470"/>
                </a:lnTo>
                <a:lnTo>
                  <a:pt x="295097" y="457200"/>
                </a:lnTo>
                <a:lnTo>
                  <a:pt x="298742" y="454660"/>
                </a:lnTo>
                <a:lnTo>
                  <a:pt x="300431" y="453390"/>
                </a:lnTo>
                <a:lnTo>
                  <a:pt x="302247" y="452120"/>
                </a:lnTo>
                <a:lnTo>
                  <a:pt x="305612" y="450850"/>
                </a:lnTo>
                <a:lnTo>
                  <a:pt x="307162" y="449580"/>
                </a:lnTo>
                <a:lnTo>
                  <a:pt x="330301" y="426720"/>
                </a:lnTo>
                <a:lnTo>
                  <a:pt x="331279" y="425450"/>
                </a:lnTo>
                <a:lnTo>
                  <a:pt x="334644" y="420370"/>
                </a:lnTo>
                <a:lnTo>
                  <a:pt x="335356" y="419100"/>
                </a:lnTo>
                <a:lnTo>
                  <a:pt x="336181" y="417830"/>
                </a:lnTo>
                <a:lnTo>
                  <a:pt x="338289" y="415290"/>
                </a:lnTo>
                <a:lnTo>
                  <a:pt x="341795" y="408940"/>
                </a:lnTo>
                <a:lnTo>
                  <a:pt x="342645" y="407670"/>
                </a:lnTo>
                <a:lnTo>
                  <a:pt x="344042" y="405130"/>
                </a:lnTo>
                <a:lnTo>
                  <a:pt x="344893" y="403860"/>
                </a:lnTo>
                <a:lnTo>
                  <a:pt x="345579" y="402590"/>
                </a:lnTo>
                <a:lnTo>
                  <a:pt x="348106" y="398780"/>
                </a:lnTo>
                <a:lnTo>
                  <a:pt x="349097" y="397510"/>
                </a:lnTo>
                <a:lnTo>
                  <a:pt x="349935" y="396240"/>
                </a:lnTo>
                <a:lnTo>
                  <a:pt x="351891" y="393700"/>
                </a:lnTo>
                <a:lnTo>
                  <a:pt x="353009" y="392430"/>
                </a:lnTo>
                <a:lnTo>
                  <a:pt x="353999" y="391160"/>
                </a:lnTo>
                <a:lnTo>
                  <a:pt x="357365" y="387350"/>
                </a:lnTo>
                <a:lnTo>
                  <a:pt x="362407" y="382270"/>
                </a:lnTo>
                <a:lnTo>
                  <a:pt x="363816" y="381000"/>
                </a:lnTo>
                <a:lnTo>
                  <a:pt x="365074" y="381000"/>
                </a:lnTo>
                <a:lnTo>
                  <a:pt x="370839" y="375920"/>
                </a:lnTo>
                <a:lnTo>
                  <a:pt x="372376" y="374650"/>
                </a:lnTo>
                <a:lnTo>
                  <a:pt x="373773" y="373380"/>
                </a:lnTo>
                <a:lnTo>
                  <a:pt x="379945" y="368300"/>
                </a:lnTo>
                <a:lnTo>
                  <a:pt x="381622" y="367030"/>
                </a:lnTo>
                <a:lnTo>
                  <a:pt x="389343" y="360680"/>
                </a:lnTo>
                <a:lnTo>
                  <a:pt x="392290" y="358140"/>
                </a:lnTo>
                <a:lnTo>
                  <a:pt x="393826" y="356870"/>
                </a:lnTo>
                <a:lnTo>
                  <a:pt x="396633" y="354330"/>
                </a:lnTo>
                <a:lnTo>
                  <a:pt x="401827" y="349250"/>
                </a:lnTo>
                <a:lnTo>
                  <a:pt x="405193" y="345440"/>
                </a:lnTo>
                <a:lnTo>
                  <a:pt x="406171" y="345440"/>
                </a:lnTo>
                <a:lnTo>
                  <a:pt x="407860" y="342900"/>
                </a:lnTo>
                <a:lnTo>
                  <a:pt x="409257" y="340360"/>
                </a:lnTo>
                <a:lnTo>
                  <a:pt x="410387" y="337820"/>
                </a:lnTo>
                <a:lnTo>
                  <a:pt x="410654" y="336550"/>
                </a:lnTo>
                <a:lnTo>
                  <a:pt x="411073" y="335280"/>
                </a:lnTo>
                <a:lnTo>
                  <a:pt x="411365" y="332740"/>
                </a:lnTo>
                <a:lnTo>
                  <a:pt x="411365" y="331470"/>
                </a:lnTo>
                <a:lnTo>
                  <a:pt x="400430" y="313690"/>
                </a:lnTo>
                <a:lnTo>
                  <a:pt x="397205" y="311150"/>
                </a:lnTo>
                <a:close/>
              </a:path>
              <a:path w="411479" h="626109">
                <a:moveTo>
                  <a:pt x="236042" y="102870"/>
                </a:moveTo>
                <a:lnTo>
                  <a:pt x="175323" y="102870"/>
                </a:lnTo>
                <a:lnTo>
                  <a:pt x="174612" y="104140"/>
                </a:lnTo>
                <a:lnTo>
                  <a:pt x="171259" y="111760"/>
                </a:lnTo>
                <a:lnTo>
                  <a:pt x="170827" y="113030"/>
                </a:lnTo>
                <a:lnTo>
                  <a:pt x="170281" y="114300"/>
                </a:lnTo>
                <a:lnTo>
                  <a:pt x="167741" y="121920"/>
                </a:lnTo>
                <a:lnTo>
                  <a:pt x="166623" y="127000"/>
                </a:lnTo>
                <a:lnTo>
                  <a:pt x="166484" y="128270"/>
                </a:lnTo>
                <a:lnTo>
                  <a:pt x="166204" y="129540"/>
                </a:lnTo>
                <a:lnTo>
                  <a:pt x="165785" y="133350"/>
                </a:lnTo>
                <a:lnTo>
                  <a:pt x="165785" y="138430"/>
                </a:lnTo>
                <a:lnTo>
                  <a:pt x="166344" y="143510"/>
                </a:lnTo>
                <a:lnTo>
                  <a:pt x="166623" y="144780"/>
                </a:lnTo>
                <a:lnTo>
                  <a:pt x="166763" y="146050"/>
                </a:lnTo>
                <a:lnTo>
                  <a:pt x="167614" y="149860"/>
                </a:lnTo>
                <a:lnTo>
                  <a:pt x="168033" y="151130"/>
                </a:lnTo>
                <a:lnTo>
                  <a:pt x="168300" y="152400"/>
                </a:lnTo>
                <a:lnTo>
                  <a:pt x="168719" y="153670"/>
                </a:lnTo>
                <a:lnTo>
                  <a:pt x="169011" y="154940"/>
                </a:lnTo>
                <a:lnTo>
                  <a:pt x="173215" y="167640"/>
                </a:lnTo>
                <a:lnTo>
                  <a:pt x="173494" y="168910"/>
                </a:lnTo>
                <a:lnTo>
                  <a:pt x="174345" y="171450"/>
                </a:lnTo>
                <a:lnTo>
                  <a:pt x="174904" y="172720"/>
                </a:lnTo>
                <a:lnTo>
                  <a:pt x="175742" y="176530"/>
                </a:lnTo>
                <a:lnTo>
                  <a:pt x="176301" y="181610"/>
                </a:lnTo>
                <a:lnTo>
                  <a:pt x="176301" y="185420"/>
                </a:lnTo>
                <a:lnTo>
                  <a:pt x="171386" y="201930"/>
                </a:lnTo>
                <a:lnTo>
                  <a:pt x="170827" y="203200"/>
                </a:lnTo>
                <a:lnTo>
                  <a:pt x="169989" y="204470"/>
                </a:lnTo>
                <a:lnTo>
                  <a:pt x="169290" y="205740"/>
                </a:lnTo>
                <a:lnTo>
                  <a:pt x="166763" y="208280"/>
                </a:lnTo>
                <a:lnTo>
                  <a:pt x="162839" y="213360"/>
                </a:lnTo>
                <a:lnTo>
                  <a:pt x="161721" y="214630"/>
                </a:lnTo>
                <a:lnTo>
                  <a:pt x="160743" y="215900"/>
                </a:lnTo>
                <a:lnTo>
                  <a:pt x="156248" y="220980"/>
                </a:lnTo>
                <a:lnTo>
                  <a:pt x="154978" y="222250"/>
                </a:lnTo>
                <a:lnTo>
                  <a:pt x="153873" y="223520"/>
                </a:lnTo>
                <a:lnTo>
                  <a:pt x="148818" y="228600"/>
                </a:lnTo>
                <a:lnTo>
                  <a:pt x="142354" y="234950"/>
                </a:lnTo>
                <a:lnTo>
                  <a:pt x="141109" y="236220"/>
                </a:lnTo>
                <a:lnTo>
                  <a:pt x="138290" y="238760"/>
                </a:lnTo>
                <a:lnTo>
                  <a:pt x="135635" y="241300"/>
                </a:lnTo>
                <a:lnTo>
                  <a:pt x="134226" y="242570"/>
                </a:lnTo>
                <a:lnTo>
                  <a:pt x="132689" y="242570"/>
                </a:lnTo>
                <a:lnTo>
                  <a:pt x="128333" y="246380"/>
                </a:lnTo>
                <a:lnTo>
                  <a:pt x="123710" y="250190"/>
                </a:lnTo>
                <a:lnTo>
                  <a:pt x="122034" y="251460"/>
                </a:lnTo>
                <a:lnTo>
                  <a:pt x="120484" y="252730"/>
                </a:lnTo>
                <a:lnTo>
                  <a:pt x="115430" y="256540"/>
                </a:lnTo>
                <a:lnTo>
                  <a:pt x="108140" y="261620"/>
                </a:lnTo>
                <a:lnTo>
                  <a:pt x="104203" y="264160"/>
                </a:lnTo>
                <a:lnTo>
                  <a:pt x="102107" y="265430"/>
                </a:lnTo>
                <a:lnTo>
                  <a:pt x="100152" y="266700"/>
                </a:lnTo>
                <a:lnTo>
                  <a:pt x="95935" y="269240"/>
                </a:lnTo>
                <a:lnTo>
                  <a:pt x="86969" y="274320"/>
                </a:lnTo>
                <a:lnTo>
                  <a:pt x="82194" y="276860"/>
                </a:lnTo>
                <a:lnTo>
                  <a:pt x="77431" y="278130"/>
                </a:lnTo>
                <a:lnTo>
                  <a:pt x="74904" y="279400"/>
                </a:lnTo>
                <a:lnTo>
                  <a:pt x="72516" y="280670"/>
                </a:lnTo>
                <a:lnTo>
                  <a:pt x="64947" y="284480"/>
                </a:lnTo>
                <a:lnTo>
                  <a:pt x="62280" y="285750"/>
                </a:lnTo>
                <a:lnTo>
                  <a:pt x="54711" y="289560"/>
                </a:lnTo>
                <a:lnTo>
                  <a:pt x="21602" y="307340"/>
                </a:lnTo>
                <a:lnTo>
                  <a:pt x="19494" y="308610"/>
                </a:lnTo>
                <a:lnTo>
                  <a:pt x="15849" y="311150"/>
                </a:lnTo>
                <a:lnTo>
                  <a:pt x="395376" y="311150"/>
                </a:lnTo>
                <a:lnTo>
                  <a:pt x="354139" y="288290"/>
                </a:lnTo>
                <a:lnTo>
                  <a:pt x="351472" y="287020"/>
                </a:lnTo>
                <a:lnTo>
                  <a:pt x="336334" y="279400"/>
                </a:lnTo>
                <a:lnTo>
                  <a:pt x="333946" y="278130"/>
                </a:lnTo>
                <a:lnTo>
                  <a:pt x="331419" y="276860"/>
                </a:lnTo>
                <a:lnTo>
                  <a:pt x="329031" y="276860"/>
                </a:lnTo>
                <a:lnTo>
                  <a:pt x="324408" y="274320"/>
                </a:lnTo>
                <a:lnTo>
                  <a:pt x="301409" y="260350"/>
                </a:lnTo>
                <a:lnTo>
                  <a:pt x="299440" y="259080"/>
                </a:lnTo>
                <a:lnTo>
                  <a:pt x="297624" y="257810"/>
                </a:lnTo>
                <a:lnTo>
                  <a:pt x="294246" y="255270"/>
                </a:lnTo>
                <a:lnTo>
                  <a:pt x="292430" y="254000"/>
                </a:lnTo>
                <a:lnTo>
                  <a:pt x="287667" y="250190"/>
                </a:lnTo>
                <a:lnTo>
                  <a:pt x="285978" y="248920"/>
                </a:lnTo>
                <a:lnTo>
                  <a:pt x="284441" y="247650"/>
                </a:lnTo>
                <a:lnTo>
                  <a:pt x="281482" y="245110"/>
                </a:lnTo>
                <a:lnTo>
                  <a:pt x="279946" y="243840"/>
                </a:lnTo>
                <a:lnTo>
                  <a:pt x="275742" y="241300"/>
                </a:lnTo>
                <a:lnTo>
                  <a:pt x="271525" y="237490"/>
                </a:lnTo>
                <a:lnTo>
                  <a:pt x="270281" y="236220"/>
                </a:lnTo>
                <a:lnTo>
                  <a:pt x="268858" y="234950"/>
                </a:lnTo>
                <a:lnTo>
                  <a:pt x="267614" y="233680"/>
                </a:lnTo>
                <a:lnTo>
                  <a:pt x="266204" y="232410"/>
                </a:lnTo>
                <a:lnTo>
                  <a:pt x="258635" y="224790"/>
                </a:lnTo>
                <a:lnTo>
                  <a:pt x="257505" y="223520"/>
                </a:lnTo>
                <a:lnTo>
                  <a:pt x="256247" y="222250"/>
                </a:lnTo>
                <a:lnTo>
                  <a:pt x="249516" y="214630"/>
                </a:lnTo>
                <a:lnTo>
                  <a:pt x="248538" y="213360"/>
                </a:lnTo>
                <a:lnTo>
                  <a:pt x="247408" y="212090"/>
                </a:lnTo>
                <a:lnTo>
                  <a:pt x="246430" y="210820"/>
                </a:lnTo>
                <a:lnTo>
                  <a:pt x="245579" y="209550"/>
                </a:lnTo>
                <a:lnTo>
                  <a:pt x="244601" y="208280"/>
                </a:lnTo>
                <a:lnTo>
                  <a:pt x="236334" y="193040"/>
                </a:lnTo>
                <a:lnTo>
                  <a:pt x="235902" y="191770"/>
                </a:lnTo>
                <a:lnTo>
                  <a:pt x="235623" y="190500"/>
                </a:lnTo>
                <a:lnTo>
                  <a:pt x="235483" y="189230"/>
                </a:lnTo>
                <a:lnTo>
                  <a:pt x="235203" y="187960"/>
                </a:lnTo>
                <a:lnTo>
                  <a:pt x="235064" y="186690"/>
                </a:lnTo>
                <a:lnTo>
                  <a:pt x="235064" y="185420"/>
                </a:lnTo>
                <a:lnTo>
                  <a:pt x="234924" y="184150"/>
                </a:lnTo>
                <a:lnTo>
                  <a:pt x="234924" y="182880"/>
                </a:lnTo>
                <a:lnTo>
                  <a:pt x="235064" y="181610"/>
                </a:lnTo>
                <a:lnTo>
                  <a:pt x="235064" y="180340"/>
                </a:lnTo>
                <a:lnTo>
                  <a:pt x="235356" y="177800"/>
                </a:lnTo>
                <a:lnTo>
                  <a:pt x="235623" y="176530"/>
                </a:lnTo>
                <a:lnTo>
                  <a:pt x="235775" y="175260"/>
                </a:lnTo>
                <a:lnTo>
                  <a:pt x="236613" y="171450"/>
                </a:lnTo>
                <a:lnTo>
                  <a:pt x="237020" y="171450"/>
                </a:lnTo>
                <a:lnTo>
                  <a:pt x="237312" y="170180"/>
                </a:lnTo>
                <a:lnTo>
                  <a:pt x="241515" y="157480"/>
                </a:lnTo>
                <a:lnTo>
                  <a:pt x="241795" y="156210"/>
                </a:lnTo>
                <a:lnTo>
                  <a:pt x="242646" y="153670"/>
                </a:lnTo>
                <a:lnTo>
                  <a:pt x="242912" y="152400"/>
                </a:lnTo>
                <a:lnTo>
                  <a:pt x="243331" y="151130"/>
                </a:lnTo>
                <a:lnTo>
                  <a:pt x="244741" y="144780"/>
                </a:lnTo>
                <a:lnTo>
                  <a:pt x="244894" y="143510"/>
                </a:lnTo>
                <a:lnTo>
                  <a:pt x="245160" y="142240"/>
                </a:lnTo>
                <a:lnTo>
                  <a:pt x="245440" y="139700"/>
                </a:lnTo>
                <a:lnTo>
                  <a:pt x="245440" y="138430"/>
                </a:lnTo>
                <a:lnTo>
                  <a:pt x="245579" y="137160"/>
                </a:lnTo>
                <a:lnTo>
                  <a:pt x="245579" y="134620"/>
                </a:lnTo>
                <a:lnTo>
                  <a:pt x="244894" y="128270"/>
                </a:lnTo>
                <a:lnTo>
                  <a:pt x="244601" y="127000"/>
                </a:lnTo>
                <a:lnTo>
                  <a:pt x="244462" y="125730"/>
                </a:lnTo>
                <a:lnTo>
                  <a:pt x="244182" y="124460"/>
                </a:lnTo>
                <a:lnTo>
                  <a:pt x="243763" y="123190"/>
                </a:lnTo>
                <a:lnTo>
                  <a:pt x="243204" y="120650"/>
                </a:lnTo>
                <a:lnTo>
                  <a:pt x="241515" y="115570"/>
                </a:lnTo>
                <a:lnTo>
                  <a:pt x="240957" y="114300"/>
                </a:lnTo>
                <a:lnTo>
                  <a:pt x="240537" y="113030"/>
                </a:lnTo>
                <a:lnTo>
                  <a:pt x="239420" y="110490"/>
                </a:lnTo>
                <a:lnTo>
                  <a:pt x="239001" y="109220"/>
                </a:lnTo>
                <a:lnTo>
                  <a:pt x="237870" y="106680"/>
                </a:lnTo>
                <a:lnTo>
                  <a:pt x="237172" y="105410"/>
                </a:lnTo>
                <a:lnTo>
                  <a:pt x="236042" y="102870"/>
                </a:lnTo>
                <a:close/>
              </a:path>
              <a:path w="411479" h="626109">
                <a:moveTo>
                  <a:pt x="216547" y="64770"/>
                </a:moveTo>
                <a:lnTo>
                  <a:pt x="194665" y="64770"/>
                </a:lnTo>
                <a:lnTo>
                  <a:pt x="194106" y="67310"/>
                </a:lnTo>
                <a:lnTo>
                  <a:pt x="193687" y="67310"/>
                </a:lnTo>
                <a:lnTo>
                  <a:pt x="192570" y="69850"/>
                </a:lnTo>
                <a:lnTo>
                  <a:pt x="191871" y="71120"/>
                </a:lnTo>
                <a:lnTo>
                  <a:pt x="190182" y="74930"/>
                </a:lnTo>
                <a:lnTo>
                  <a:pt x="189483" y="76200"/>
                </a:lnTo>
                <a:lnTo>
                  <a:pt x="188925" y="77470"/>
                </a:lnTo>
                <a:lnTo>
                  <a:pt x="188226" y="78740"/>
                </a:lnTo>
                <a:lnTo>
                  <a:pt x="187667" y="80010"/>
                </a:lnTo>
                <a:lnTo>
                  <a:pt x="186956" y="81280"/>
                </a:lnTo>
                <a:lnTo>
                  <a:pt x="186397" y="82550"/>
                </a:lnTo>
                <a:lnTo>
                  <a:pt x="185000" y="85090"/>
                </a:lnTo>
                <a:lnTo>
                  <a:pt x="184442" y="86360"/>
                </a:lnTo>
                <a:lnTo>
                  <a:pt x="182333" y="90170"/>
                </a:lnTo>
                <a:lnTo>
                  <a:pt x="181775" y="91440"/>
                </a:lnTo>
                <a:lnTo>
                  <a:pt x="179666" y="95250"/>
                </a:lnTo>
                <a:lnTo>
                  <a:pt x="179108" y="96520"/>
                </a:lnTo>
                <a:lnTo>
                  <a:pt x="178409" y="97790"/>
                </a:lnTo>
                <a:lnTo>
                  <a:pt x="177838" y="99060"/>
                </a:lnTo>
                <a:lnTo>
                  <a:pt x="176441" y="100330"/>
                </a:lnTo>
                <a:lnTo>
                  <a:pt x="175882" y="102870"/>
                </a:lnTo>
                <a:lnTo>
                  <a:pt x="235356" y="102870"/>
                </a:lnTo>
                <a:lnTo>
                  <a:pt x="234797" y="100330"/>
                </a:lnTo>
                <a:lnTo>
                  <a:pt x="234086" y="100330"/>
                </a:lnTo>
                <a:lnTo>
                  <a:pt x="233527" y="99060"/>
                </a:lnTo>
                <a:lnTo>
                  <a:pt x="232816" y="97790"/>
                </a:lnTo>
                <a:lnTo>
                  <a:pt x="232257" y="96520"/>
                </a:lnTo>
                <a:lnTo>
                  <a:pt x="230860" y="93980"/>
                </a:lnTo>
                <a:lnTo>
                  <a:pt x="230301" y="92710"/>
                </a:lnTo>
                <a:lnTo>
                  <a:pt x="228193" y="88900"/>
                </a:lnTo>
                <a:lnTo>
                  <a:pt x="227634" y="87630"/>
                </a:lnTo>
                <a:lnTo>
                  <a:pt x="225526" y="83820"/>
                </a:lnTo>
                <a:lnTo>
                  <a:pt x="224967" y="82550"/>
                </a:lnTo>
                <a:lnTo>
                  <a:pt x="224256" y="81280"/>
                </a:lnTo>
                <a:lnTo>
                  <a:pt x="223710" y="80010"/>
                </a:lnTo>
                <a:lnTo>
                  <a:pt x="223011" y="78740"/>
                </a:lnTo>
                <a:lnTo>
                  <a:pt x="222440" y="77470"/>
                </a:lnTo>
                <a:lnTo>
                  <a:pt x="221741" y="76200"/>
                </a:lnTo>
                <a:lnTo>
                  <a:pt x="221183" y="74930"/>
                </a:lnTo>
                <a:lnTo>
                  <a:pt x="220484" y="73660"/>
                </a:lnTo>
                <a:lnTo>
                  <a:pt x="219367" y="71120"/>
                </a:lnTo>
                <a:lnTo>
                  <a:pt x="217119" y="67310"/>
                </a:lnTo>
                <a:lnTo>
                  <a:pt x="216547" y="64770"/>
                </a:lnTo>
                <a:close/>
              </a:path>
              <a:path w="411479" h="626109">
                <a:moveTo>
                  <a:pt x="205752" y="0"/>
                </a:moveTo>
                <a:lnTo>
                  <a:pt x="205473" y="0"/>
                </a:lnTo>
                <a:lnTo>
                  <a:pt x="205473" y="5080"/>
                </a:lnTo>
                <a:lnTo>
                  <a:pt x="205333" y="6350"/>
                </a:lnTo>
                <a:lnTo>
                  <a:pt x="205333" y="10160"/>
                </a:lnTo>
                <a:lnTo>
                  <a:pt x="205193" y="11430"/>
                </a:lnTo>
                <a:lnTo>
                  <a:pt x="205193" y="13970"/>
                </a:lnTo>
                <a:lnTo>
                  <a:pt x="205054" y="15240"/>
                </a:lnTo>
                <a:lnTo>
                  <a:pt x="205054" y="16510"/>
                </a:lnTo>
                <a:lnTo>
                  <a:pt x="204914" y="17780"/>
                </a:lnTo>
                <a:lnTo>
                  <a:pt x="204914" y="19050"/>
                </a:lnTo>
                <a:lnTo>
                  <a:pt x="204774" y="20320"/>
                </a:lnTo>
                <a:lnTo>
                  <a:pt x="204774" y="21590"/>
                </a:lnTo>
                <a:lnTo>
                  <a:pt x="204635" y="22860"/>
                </a:lnTo>
                <a:lnTo>
                  <a:pt x="204635" y="24130"/>
                </a:lnTo>
                <a:lnTo>
                  <a:pt x="203784" y="31750"/>
                </a:lnTo>
                <a:lnTo>
                  <a:pt x="203225" y="35560"/>
                </a:lnTo>
                <a:lnTo>
                  <a:pt x="202958" y="36830"/>
                </a:lnTo>
                <a:lnTo>
                  <a:pt x="202806" y="38100"/>
                </a:lnTo>
                <a:lnTo>
                  <a:pt x="202247" y="40640"/>
                </a:lnTo>
                <a:lnTo>
                  <a:pt x="202107" y="41910"/>
                </a:lnTo>
                <a:lnTo>
                  <a:pt x="200977" y="46990"/>
                </a:lnTo>
                <a:lnTo>
                  <a:pt x="200558" y="48260"/>
                </a:lnTo>
                <a:lnTo>
                  <a:pt x="199999" y="50800"/>
                </a:lnTo>
                <a:lnTo>
                  <a:pt x="199161" y="53340"/>
                </a:lnTo>
                <a:lnTo>
                  <a:pt x="198881" y="54610"/>
                </a:lnTo>
                <a:lnTo>
                  <a:pt x="197205" y="59690"/>
                </a:lnTo>
                <a:lnTo>
                  <a:pt x="196646" y="60960"/>
                </a:lnTo>
                <a:lnTo>
                  <a:pt x="196214" y="62230"/>
                </a:lnTo>
                <a:lnTo>
                  <a:pt x="195656" y="63500"/>
                </a:lnTo>
                <a:lnTo>
                  <a:pt x="195237" y="64770"/>
                </a:lnTo>
                <a:lnTo>
                  <a:pt x="216128" y="64770"/>
                </a:lnTo>
                <a:lnTo>
                  <a:pt x="215569" y="63500"/>
                </a:lnTo>
                <a:lnTo>
                  <a:pt x="215150" y="62230"/>
                </a:lnTo>
                <a:lnTo>
                  <a:pt x="214591" y="60960"/>
                </a:lnTo>
                <a:lnTo>
                  <a:pt x="211645" y="52070"/>
                </a:lnTo>
                <a:lnTo>
                  <a:pt x="211366" y="50800"/>
                </a:lnTo>
                <a:lnTo>
                  <a:pt x="210946" y="49530"/>
                </a:lnTo>
                <a:lnTo>
                  <a:pt x="208699" y="39370"/>
                </a:lnTo>
                <a:lnTo>
                  <a:pt x="208559" y="38100"/>
                </a:lnTo>
                <a:lnTo>
                  <a:pt x="208279" y="36830"/>
                </a:lnTo>
                <a:lnTo>
                  <a:pt x="208000" y="34290"/>
                </a:lnTo>
                <a:lnTo>
                  <a:pt x="207429" y="31750"/>
                </a:lnTo>
                <a:lnTo>
                  <a:pt x="206870" y="26670"/>
                </a:lnTo>
                <a:lnTo>
                  <a:pt x="206870" y="25400"/>
                </a:lnTo>
                <a:lnTo>
                  <a:pt x="206603" y="22860"/>
                </a:lnTo>
                <a:lnTo>
                  <a:pt x="206603" y="21590"/>
                </a:lnTo>
                <a:lnTo>
                  <a:pt x="206311" y="19050"/>
                </a:lnTo>
                <a:lnTo>
                  <a:pt x="206311" y="16510"/>
                </a:lnTo>
                <a:lnTo>
                  <a:pt x="206184" y="15240"/>
                </a:lnTo>
                <a:lnTo>
                  <a:pt x="206184" y="13970"/>
                </a:lnTo>
                <a:lnTo>
                  <a:pt x="206032" y="12700"/>
                </a:lnTo>
                <a:lnTo>
                  <a:pt x="206032" y="8890"/>
                </a:lnTo>
                <a:lnTo>
                  <a:pt x="205892" y="7620"/>
                </a:lnTo>
                <a:lnTo>
                  <a:pt x="205892" y="2540"/>
                </a:lnTo>
                <a:lnTo>
                  <a:pt x="205752" y="127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127374" y="8764732"/>
            <a:ext cx="411480" cy="626745"/>
          </a:xfrm>
          <a:custGeom>
            <a:avLst/>
            <a:gdLst/>
            <a:ahLst/>
            <a:cxnLst/>
            <a:rect l="l" t="t" r="r" b="b"/>
            <a:pathLst>
              <a:path w="411479" h="626745">
                <a:moveTo>
                  <a:pt x="205473" y="626211"/>
                </a:moveTo>
                <a:lnTo>
                  <a:pt x="205473" y="625005"/>
                </a:lnTo>
                <a:lnTo>
                  <a:pt x="205473" y="623811"/>
                </a:lnTo>
                <a:lnTo>
                  <a:pt x="205473" y="622490"/>
                </a:lnTo>
                <a:lnTo>
                  <a:pt x="205473" y="621284"/>
                </a:lnTo>
                <a:lnTo>
                  <a:pt x="205333" y="620090"/>
                </a:lnTo>
                <a:lnTo>
                  <a:pt x="205333" y="618883"/>
                </a:lnTo>
                <a:lnTo>
                  <a:pt x="205333" y="617677"/>
                </a:lnTo>
                <a:lnTo>
                  <a:pt x="205333" y="616369"/>
                </a:lnTo>
                <a:lnTo>
                  <a:pt x="205193" y="615162"/>
                </a:lnTo>
                <a:lnTo>
                  <a:pt x="205193" y="613956"/>
                </a:lnTo>
                <a:lnTo>
                  <a:pt x="205193" y="612749"/>
                </a:lnTo>
                <a:lnTo>
                  <a:pt x="205193" y="611568"/>
                </a:lnTo>
                <a:lnTo>
                  <a:pt x="205054" y="610235"/>
                </a:lnTo>
                <a:lnTo>
                  <a:pt x="205054" y="609028"/>
                </a:lnTo>
                <a:lnTo>
                  <a:pt x="204914" y="607834"/>
                </a:lnTo>
                <a:lnTo>
                  <a:pt x="204914" y="606640"/>
                </a:lnTo>
                <a:lnTo>
                  <a:pt x="204774" y="605434"/>
                </a:lnTo>
                <a:lnTo>
                  <a:pt x="204774" y="604113"/>
                </a:lnTo>
                <a:lnTo>
                  <a:pt x="204635" y="602907"/>
                </a:lnTo>
                <a:lnTo>
                  <a:pt x="204495" y="601700"/>
                </a:lnTo>
                <a:lnTo>
                  <a:pt x="204495" y="600519"/>
                </a:lnTo>
                <a:lnTo>
                  <a:pt x="204355" y="599313"/>
                </a:lnTo>
                <a:lnTo>
                  <a:pt x="204203" y="597979"/>
                </a:lnTo>
                <a:lnTo>
                  <a:pt x="204076" y="596785"/>
                </a:lnTo>
                <a:lnTo>
                  <a:pt x="203936" y="595591"/>
                </a:lnTo>
                <a:lnTo>
                  <a:pt x="203784" y="594385"/>
                </a:lnTo>
                <a:lnTo>
                  <a:pt x="203644" y="593064"/>
                </a:lnTo>
                <a:lnTo>
                  <a:pt x="203517" y="591858"/>
                </a:lnTo>
                <a:lnTo>
                  <a:pt x="203365" y="590664"/>
                </a:lnTo>
                <a:lnTo>
                  <a:pt x="203225" y="589457"/>
                </a:lnTo>
                <a:lnTo>
                  <a:pt x="202958" y="588264"/>
                </a:lnTo>
                <a:lnTo>
                  <a:pt x="202806" y="586930"/>
                </a:lnTo>
                <a:lnTo>
                  <a:pt x="202666" y="585736"/>
                </a:lnTo>
                <a:lnTo>
                  <a:pt x="202387" y="584542"/>
                </a:lnTo>
                <a:lnTo>
                  <a:pt x="202107" y="583336"/>
                </a:lnTo>
                <a:lnTo>
                  <a:pt x="201968" y="582129"/>
                </a:lnTo>
                <a:lnTo>
                  <a:pt x="201688" y="580809"/>
                </a:lnTo>
                <a:lnTo>
                  <a:pt x="201409" y="579615"/>
                </a:lnTo>
                <a:lnTo>
                  <a:pt x="201117" y="578408"/>
                </a:lnTo>
                <a:lnTo>
                  <a:pt x="200850" y="577215"/>
                </a:lnTo>
                <a:lnTo>
                  <a:pt x="200558" y="576008"/>
                </a:lnTo>
                <a:lnTo>
                  <a:pt x="200291" y="574687"/>
                </a:lnTo>
                <a:lnTo>
                  <a:pt x="199999" y="573493"/>
                </a:lnTo>
                <a:lnTo>
                  <a:pt x="199720" y="572287"/>
                </a:lnTo>
                <a:lnTo>
                  <a:pt x="199440" y="571080"/>
                </a:lnTo>
                <a:lnTo>
                  <a:pt x="199021" y="569874"/>
                </a:lnTo>
                <a:lnTo>
                  <a:pt x="198742" y="568566"/>
                </a:lnTo>
                <a:lnTo>
                  <a:pt x="198323" y="567359"/>
                </a:lnTo>
                <a:lnTo>
                  <a:pt x="198043" y="566153"/>
                </a:lnTo>
                <a:lnTo>
                  <a:pt x="197624" y="564959"/>
                </a:lnTo>
                <a:lnTo>
                  <a:pt x="197205" y="563753"/>
                </a:lnTo>
                <a:lnTo>
                  <a:pt x="196913" y="562444"/>
                </a:lnTo>
                <a:lnTo>
                  <a:pt x="196494" y="561238"/>
                </a:lnTo>
                <a:lnTo>
                  <a:pt x="196075" y="560031"/>
                </a:lnTo>
                <a:lnTo>
                  <a:pt x="195656" y="558825"/>
                </a:lnTo>
                <a:lnTo>
                  <a:pt x="195376" y="557644"/>
                </a:lnTo>
                <a:lnTo>
                  <a:pt x="194957" y="556310"/>
                </a:lnTo>
                <a:lnTo>
                  <a:pt x="194538" y="555104"/>
                </a:lnTo>
                <a:lnTo>
                  <a:pt x="194106" y="553910"/>
                </a:lnTo>
                <a:lnTo>
                  <a:pt x="193687" y="552716"/>
                </a:lnTo>
                <a:lnTo>
                  <a:pt x="193268" y="551510"/>
                </a:lnTo>
                <a:lnTo>
                  <a:pt x="192849" y="550189"/>
                </a:lnTo>
                <a:lnTo>
                  <a:pt x="192430" y="548982"/>
                </a:lnTo>
                <a:lnTo>
                  <a:pt x="191998" y="547776"/>
                </a:lnTo>
                <a:lnTo>
                  <a:pt x="191592" y="546582"/>
                </a:lnTo>
                <a:lnTo>
                  <a:pt x="191020" y="545388"/>
                </a:lnTo>
                <a:lnTo>
                  <a:pt x="190601" y="544055"/>
                </a:lnTo>
                <a:lnTo>
                  <a:pt x="190182" y="542861"/>
                </a:lnTo>
                <a:lnTo>
                  <a:pt x="189776" y="541667"/>
                </a:lnTo>
                <a:lnTo>
                  <a:pt x="189344" y="540461"/>
                </a:lnTo>
                <a:lnTo>
                  <a:pt x="188925" y="539140"/>
                </a:lnTo>
                <a:lnTo>
                  <a:pt x="188506" y="537933"/>
                </a:lnTo>
                <a:lnTo>
                  <a:pt x="187947" y="536740"/>
                </a:lnTo>
                <a:lnTo>
                  <a:pt x="187528" y="535533"/>
                </a:lnTo>
                <a:lnTo>
                  <a:pt x="187109" y="534339"/>
                </a:lnTo>
                <a:lnTo>
                  <a:pt x="186689" y="533006"/>
                </a:lnTo>
                <a:lnTo>
                  <a:pt x="186131" y="531812"/>
                </a:lnTo>
                <a:lnTo>
                  <a:pt x="185699" y="530618"/>
                </a:lnTo>
                <a:lnTo>
                  <a:pt x="185280" y="529412"/>
                </a:lnTo>
                <a:lnTo>
                  <a:pt x="184708" y="528205"/>
                </a:lnTo>
                <a:lnTo>
                  <a:pt x="184302" y="526897"/>
                </a:lnTo>
                <a:lnTo>
                  <a:pt x="183730" y="525691"/>
                </a:lnTo>
                <a:lnTo>
                  <a:pt x="183311" y="524484"/>
                </a:lnTo>
                <a:lnTo>
                  <a:pt x="182752" y="523290"/>
                </a:lnTo>
                <a:lnTo>
                  <a:pt x="182194" y="522084"/>
                </a:lnTo>
                <a:lnTo>
                  <a:pt x="181635" y="520763"/>
                </a:lnTo>
                <a:lnTo>
                  <a:pt x="181063" y="519569"/>
                </a:lnTo>
                <a:lnTo>
                  <a:pt x="180505" y="518363"/>
                </a:lnTo>
                <a:lnTo>
                  <a:pt x="179946" y="517156"/>
                </a:lnTo>
                <a:lnTo>
                  <a:pt x="179387" y="515950"/>
                </a:lnTo>
                <a:lnTo>
                  <a:pt x="178688" y="514642"/>
                </a:lnTo>
                <a:lnTo>
                  <a:pt x="178130" y="513435"/>
                </a:lnTo>
                <a:lnTo>
                  <a:pt x="177418" y="512229"/>
                </a:lnTo>
                <a:lnTo>
                  <a:pt x="176720" y="511035"/>
                </a:lnTo>
                <a:lnTo>
                  <a:pt x="176021" y="509828"/>
                </a:lnTo>
                <a:lnTo>
                  <a:pt x="175323" y="508508"/>
                </a:lnTo>
                <a:lnTo>
                  <a:pt x="174485" y="507314"/>
                </a:lnTo>
                <a:lnTo>
                  <a:pt x="173774" y="506107"/>
                </a:lnTo>
                <a:lnTo>
                  <a:pt x="172935" y="504901"/>
                </a:lnTo>
                <a:lnTo>
                  <a:pt x="172097" y="503707"/>
                </a:lnTo>
                <a:lnTo>
                  <a:pt x="171119" y="502386"/>
                </a:lnTo>
                <a:lnTo>
                  <a:pt x="170281" y="501180"/>
                </a:lnTo>
                <a:lnTo>
                  <a:pt x="169290" y="499986"/>
                </a:lnTo>
                <a:lnTo>
                  <a:pt x="168300" y="498792"/>
                </a:lnTo>
                <a:lnTo>
                  <a:pt x="167322" y="497586"/>
                </a:lnTo>
                <a:lnTo>
                  <a:pt x="166204" y="496265"/>
                </a:lnTo>
                <a:lnTo>
                  <a:pt x="165074" y="495058"/>
                </a:lnTo>
                <a:lnTo>
                  <a:pt x="163956" y="493864"/>
                </a:lnTo>
                <a:lnTo>
                  <a:pt x="157784" y="487743"/>
                </a:lnTo>
                <a:lnTo>
                  <a:pt x="156527" y="486537"/>
                </a:lnTo>
                <a:lnTo>
                  <a:pt x="155117" y="485330"/>
                </a:lnTo>
                <a:lnTo>
                  <a:pt x="153720" y="484009"/>
                </a:lnTo>
                <a:lnTo>
                  <a:pt x="152184" y="482815"/>
                </a:lnTo>
                <a:lnTo>
                  <a:pt x="150774" y="481609"/>
                </a:lnTo>
                <a:lnTo>
                  <a:pt x="149224" y="480415"/>
                </a:lnTo>
                <a:lnTo>
                  <a:pt x="147688" y="479082"/>
                </a:lnTo>
                <a:lnTo>
                  <a:pt x="145999" y="477888"/>
                </a:lnTo>
                <a:lnTo>
                  <a:pt x="144462" y="476694"/>
                </a:lnTo>
                <a:lnTo>
                  <a:pt x="142773" y="475488"/>
                </a:lnTo>
                <a:lnTo>
                  <a:pt x="141109" y="474281"/>
                </a:lnTo>
                <a:lnTo>
                  <a:pt x="139420" y="472973"/>
                </a:lnTo>
                <a:lnTo>
                  <a:pt x="137731" y="471766"/>
                </a:lnTo>
                <a:lnTo>
                  <a:pt x="135902" y="470560"/>
                </a:lnTo>
                <a:lnTo>
                  <a:pt x="134226" y="469353"/>
                </a:lnTo>
                <a:lnTo>
                  <a:pt x="132397" y="468160"/>
                </a:lnTo>
                <a:lnTo>
                  <a:pt x="130581" y="466839"/>
                </a:lnTo>
                <a:lnTo>
                  <a:pt x="128904" y="465632"/>
                </a:lnTo>
                <a:lnTo>
                  <a:pt x="127076" y="464439"/>
                </a:lnTo>
                <a:lnTo>
                  <a:pt x="125260" y="463232"/>
                </a:lnTo>
                <a:lnTo>
                  <a:pt x="123431" y="462026"/>
                </a:lnTo>
                <a:lnTo>
                  <a:pt x="121602" y="460717"/>
                </a:lnTo>
                <a:lnTo>
                  <a:pt x="119786" y="459511"/>
                </a:lnTo>
                <a:lnTo>
                  <a:pt x="117957" y="458304"/>
                </a:lnTo>
                <a:lnTo>
                  <a:pt x="116141" y="457111"/>
                </a:lnTo>
                <a:lnTo>
                  <a:pt x="114312" y="455917"/>
                </a:lnTo>
                <a:lnTo>
                  <a:pt x="112623" y="454583"/>
                </a:lnTo>
                <a:lnTo>
                  <a:pt x="110807" y="453390"/>
                </a:lnTo>
                <a:lnTo>
                  <a:pt x="109118" y="452183"/>
                </a:lnTo>
                <a:lnTo>
                  <a:pt x="107441" y="450977"/>
                </a:lnTo>
                <a:lnTo>
                  <a:pt x="105752" y="449783"/>
                </a:lnTo>
                <a:lnTo>
                  <a:pt x="104076" y="448462"/>
                </a:lnTo>
                <a:lnTo>
                  <a:pt x="102387" y="447255"/>
                </a:lnTo>
                <a:lnTo>
                  <a:pt x="100850" y="446049"/>
                </a:lnTo>
                <a:lnTo>
                  <a:pt x="99313" y="444868"/>
                </a:lnTo>
                <a:lnTo>
                  <a:pt x="97764" y="443661"/>
                </a:lnTo>
                <a:lnTo>
                  <a:pt x="96354" y="442328"/>
                </a:lnTo>
                <a:lnTo>
                  <a:pt x="94818" y="441134"/>
                </a:lnTo>
                <a:lnTo>
                  <a:pt x="93548" y="439940"/>
                </a:lnTo>
                <a:lnTo>
                  <a:pt x="92151" y="438734"/>
                </a:lnTo>
                <a:lnTo>
                  <a:pt x="90893" y="437540"/>
                </a:lnTo>
                <a:lnTo>
                  <a:pt x="89623" y="436206"/>
                </a:lnTo>
                <a:lnTo>
                  <a:pt x="88366" y="435013"/>
                </a:lnTo>
                <a:lnTo>
                  <a:pt x="87109" y="433819"/>
                </a:lnTo>
                <a:lnTo>
                  <a:pt x="85978" y="432612"/>
                </a:lnTo>
                <a:lnTo>
                  <a:pt x="84861" y="431406"/>
                </a:lnTo>
                <a:lnTo>
                  <a:pt x="83883" y="430098"/>
                </a:lnTo>
                <a:lnTo>
                  <a:pt x="82905" y="428891"/>
                </a:lnTo>
                <a:lnTo>
                  <a:pt x="81914" y="427685"/>
                </a:lnTo>
                <a:lnTo>
                  <a:pt x="80924" y="426478"/>
                </a:lnTo>
                <a:lnTo>
                  <a:pt x="80086" y="425157"/>
                </a:lnTo>
                <a:lnTo>
                  <a:pt x="79108" y="423964"/>
                </a:lnTo>
                <a:lnTo>
                  <a:pt x="78257" y="422757"/>
                </a:lnTo>
                <a:lnTo>
                  <a:pt x="77431" y="421563"/>
                </a:lnTo>
                <a:lnTo>
                  <a:pt x="76720" y="420357"/>
                </a:lnTo>
                <a:lnTo>
                  <a:pt x="75882" y="419049"/>
                </a:lnTo>
                <a:lnTo>
                  <a:pt x="75183" y="417842"/>
                </a:lnTo>
                <a:lnTo>
                  <a:pt x="74485" y="416636"/>
                </a:lnTo>
                <a:lnTo>
                  <a:pt x="73786" y="415429"/>
                </a:lnTo>
                <a:lnTo>
                  <a:pt x="72936" y="414235"/>
                </a:lnTo>
                <a:lnTo>
                  <a:pt x="72237" y="412915"/>
                </a:lnTo>
                <a:lnTo>
                  <a:pt x="71539" y="411708"/>
                </a:lnTo>
                <a:lnTo>
                  <a:pt x="70827" y="410514"/>
                </a:lnTo>
                <a:lnTo>
                  <a:pt x="70142" y="409308"/>
                </a:lnTo>
                <a:lnTo>
                  <a:pt x="69430" y="408101"/>
                </a:lnTo>
                <a:lnTo>
                  <a:pt x="68719" y="406793"/>
                </a:lnTo>
                <a:lnTo>
                  <a:pt x="68033" y="405587"/>
                </a:lnTo>
                <a:lnTo>
                  <a:pt x="67182" y="404380"/>
                </a:lnTo>
                <a:lnTo>
                  <a:pt x="66497" y="403174"/>
                </a:lnTo>
                <a:lnTo>
                  <a:pt x="65646" y="401993"/>
                </a:lnTo>
                <a:lnTo>
                  <a:pt x="64808" y="400659"/>
                </a:lnTo>
                <a:lnTo>
                  <a:pt x="63957" y="399465"/>
                </a:lnTo>
                <a:lnTo>
                  <a:pt x="63118" y="398259"/>
                </a:lnTo>
                <a:lnTo>
                  <a:pt x="62280" y="397065"/>
                </a:lnTo>
                <a:lnTo>
                  <a:pt x="61290" y="395859"/>
                </a:lnTo>
                <a:lnTo>
                  <a:pt x="60312" y="394538"/>
                </a:lnTo>
                <a:lnTo>
                  <a:pt x="59334" y="393331"/>
                </a:lnTo>
                <a:lnTo>
                  <a:pt x="58356" y="392125"/>
                </a:lnTo>
                <a:lnTo>
                  <a:pt x="57226" y="390944"/>
                </a:lnTo>
                <a:lnTo>
                  <a:pt x="56108" y="389737"/>
                </a:lnTo>
                <a:lnTo>
                  <a:pt x="54978" y="388404"/>
                </a:lnTo>
                <a:lnTo>
                  <a:pt x="53860" y="387210"/>
                </a:lnTo>
                <a:lnTo>
                  <a:pt x="44754" y="378688"/>
                </a:lnTo>
                <a:lnTo>
                  <a:pt x="43345" y="377482"/>
                </a:lnTo>
                <a:lnTo>
                  <a:pt x="41948" y="376174"/>
                </a:lnTo>
                <a:lnTo>
                  <a:pt x="40398" y="374967"/>
                </a:lnTo>
                <a:lnTo>
                  <a:pt x="39001" y="373761"/>
                </a:lnTo>
                <a:lnTo>
                  <a:pt x="37464" y="372554"/>
                </a:lnTo>
                <a:lnTo>
                  <a:pt x="35902" y="371360"/>
                </a:lnTo>
                <a:lnTo>
                  <a:pt x="34366" y="370039"/>
                </a:lnTo>
                <a:lnTo>
                  <a:pt x="32816" y="368833"/>
                </a:lnTo>
                <a:lnTo>
                  <a:pt x="31280" y="367639"/>
                </a:lnTo>
                <a:lnTo>
                  <a:pt x="29743" y="366433"/>
                </a:lnTo>
                <a:lnTo>
                  <a:pt x="28193" y="365112"/>
                </a:lnTo>
                <a:lnTo>
                  <a:pt x="26657" y="363918"/>
                </a:lnTo>
                <a:lnTo>
                  <a:pt x="25120" y="362712"/>
                </a:lnTo>
                <a:lnTo>
                  <a:pt x="23571" y="361505"/>
                </a:lnTo>
                <a:lnTo>
                  <a:pt x="22034" y="360311"/>
                </a:lnTo>
                <a:lnTo>
                  <a:pt x="20485" y="358990"/>
                </a:lnTo>
                <a:lnTo>
                  <a:pt x="18935" y="357784"/>
                </a:lnTo>
                <a:lnTo>
                  <a:pt x="17538" y="356590"/>
                </a:lnTo>
                <a:lnTo>
                  <a:pt x="15989" y="355384"/>
                </a:lnTo>
                <a:lnTo>
                  <a:pt x="14731" y="354177"/>
                </a:lnTo>
                <a:lnTo>
                  <a:pt x="13334" y="352869"/>
                </a:lnTo>
                <a:lnTo>
                  <a:pt x="11937" y="351663"/>
                </a:lnTo>
                <a:lnTo>
                  <a:pt x="10667" y="350456"/>
                </a:lnTo>
                <a:lnTo>
                  <a:pt x="9537" y="349250"/>
                </a:lnTo>
                <a:lnTo>
                  <a:pt x="8293" y="348068"/>
                </a:lnTo>
                <a:lnTo>
                  <a:pt x="7162" y="346735"/>
                </a:lnTo>
                <a:lnTo>
                  <a:pt x="6184" y="345528"/>
                </a:lnTo>
                <a:lnTo>
                  <a:pt x="5194" y="344335"/>
                </a:lnTo>
                <a:lnTo>
                  <a:pt x="4216" y="343141"/>
                </a:lnTo>
                <a:lnTo>
                  <a:pt x="3517" y="341934"/>
                </a:lnTo>
                <a:lnTo>
                  <a:pt x="2666" y="340614"/>
                </a:lnTo>
                <a:lnTo>
                  <a:pt x="1981" y="339407"/>
                </a:lnTo>
                <a:lnTo>
                  <a:pt x="1409" y="338213"/>
                </a:lnTo>
                <a:lnTo>
                  <a:pt x="977" y="337019"/>
                </a:lnTo>
                <a:lnTo>
                  <a:pt x="571" y="335813"/>
                </a:lnTo>
                <a:lnTo>
                  <a:pt x="292" y="334479"/>
                </a:lnTo>
                <a:lnTo>
                  <a:pt x="0" y="333286"/>
                </a:lnTo>
                <a:lnTo>
                  <a:pt x="0" y="332092"/>
                </a:lnTo>
                <a:lnTo>
                  <a:pt x="0" y="330885"/>
                </a:lnTo>
                <a:lnTo>
                  <a:pt x="0" y="329679"/>
                </a:lnTo>
                <a:lnTo>
                  <a:pt x="292" y="328358"/>
                </a:lnTo>
                <a:lnTo>
                  <a:pt x="571" y="327164"/>
                </a:lnTo>
                <a:lnTo>
                  <a:pt x="977" y="325958"/>
                </a:lnTo>
                <a:lnTo>
                  <a:pt x="1549" y="324764"/>
                </a:lnTo>
                <a:lnTo>
                  <a:pt x="2108" y="323557"/>
                </a:lnTo>
                <a:lnTo>
                  <a:pt x="12496" y="312508"/>
                </a:lnTo>
                <a:lnTo>
                  <a:pt x="14173" y="311188"/>
                </a:lnTo>
                <a:lnTo>
                  <a:pt x="15849" y="309994"/>
                </a:lnTo>
                <a:lnTo>
                  <a:pt x="17678" y="308787"/>
                </a:lnTo>
                <a:lnTo>
                  <a:pt x="19494" y="307581"/>
                </a:lnTo>
                <a:lnTo>
                  <a:pt x="21602" y="306374"/>
                </a:lnTo>
                <a:lnTo>
                  <a:pt x="23571" y="305066"/>
                </a:lnTo>
                <a:lnTo>
                  <a:pt x="25679" y="303860"/>
                </a:lnTo>
                <a:lnTo>
                  <a:pt x="27927" y="302653"/>
                </a:lnTo>
                <a:lnTo>
                  <a:pt x="30162" y="301459"/>
                </a:lnTo>
                <a:lnTo>
                  <a:pt x="32410" y="300253"/>
                </a:lnTo>
                <a:lnTo>
                  <a:pt x="34797" y="298932"/>
                </a:lnTo>
                <a:lnTo>
                  <a:pt x="37172" y="297738"/>
                </a:lnTo>
                <a:lnTo>
                  <a:pt x="39560" y="296532"/>
                </a:lnTo>
                <a:lnTo>
                  <a:pt x="41948" y="295325"/>
                </a:lnTo>
                <a:lnTo>
                  <a:pt x="44462" y="294144"/>
                </a:lnTo>
                <a:lnTo>
                  <a:pt x="46989" y="292811"/>
                </a:lnTo>
                <a:lnTo>
                  <a:pt x="49517" y="291604"/>
                </a:lnTo>
                <a:lnTo>
                  <a:pt x="52044" y="290410"/>
                </a:lnTo>
                <a:lnTo>
                  <a:pt x="54711" y="289217"/>
                </a:lnTo>
                <a:lnTo>
                  <a:pt x="57226" y="288010"/>
                </a:lnTo>
                <a:lnTo>
                  <a:pt x="59753" y="286689"/>
                </a:lnTo>
                <a:lnTo>
                  <a:pt x="62280" y="285483"/>
                </a:lnTo>
                <a:lnTo>
                  <a:pt x="64947" y="284289"/>
                </a:lnTo>
                <a:lnTo>
                  <a:pt x="67475" y="283083"/>
                </a:lnTo>
                <a:lnTo>
                  <a:pt x="69989" y="281889"/>
                </a:lnTo>
                <a:lnTo>
                  <a:pt x="72516" y="280555"/>
                </a:lnTo>
                <a:lnTo>
                  <a:pt x="74904" y="279361"/>
                </a:lnTo>
                <a:lnTo>
                  <a:pt x="77431" y="278168"/>
                </a:lnTo>
                <a:lnTo>
                  <a:pt x="79806" y="276961"/>
                </a:lnTo>
                <a:lnTo>
                  <a:pt x="82194" y="275755"/>
                </a:lnTo>
                <a:lnTo>
                  <a:pt x="84569" y="274447"/>
                </a:lnTo>
                <a:lnTo>
                  <a:pt x="86969" y="273240"/>
                </a:lnTo>
                <a:lnTo>
                  <a:pt x="89204" y="272034"/>
                </a:lnTo>
                <a:lnTo>
                  <a:pt x="91439" y="270840"/>
                </a:lnTo>
                <a:lnTo>
                  <a:pt x="93687" y="269633"/>
                </a:lnTo>
                <a:lnTo>
                  <a:pt x="95935" y="268312"/>
                </a:lnTo>
                <a:lnTo>
                  <a:pt x="98043" y="267119"/>
                </a:lnTo>
                <a:lnTo>
                  <a:pt x="100152" y="265912"/>
                </a:lnTo>
                <a:lnTo>
                  <a:pt x="102107" y="264706"/>
                </a:lnTo>
                <a:lnTo>
                  <a:pt x="104203" y="263499"/>
                </a:lnTo>
                <a:lnTo>
                  <a:pt x="106184" y="262191"/>
                </a:lnTo>
                <a:lnTo>
                  <a:pt x="108140" y="260985"/>
                </a:lnTo>
                <a:lnTo>
                  <a:pt x="109956" y="259778"/>
                </a:lnTo>
                <a:lnTo>
                  <a:pt x="111785" y="258584"/>
                </a:lnTo>
                <a:lnTo>
                  <a:pt x="113614" y="257378"/>
                </a:lnTo>
                <a:lnTo>
                  <a:pt x="115430" y="256057"/>
                </a:lnTo>
                <a:lnTo>
                  <a:pt x="117119" y="254863"/>
                </a:lnTo>
                <a:lnTo>
                  <a:pt x="118808" y="253657"/>
                </a:lnTo>
                <a:lnTo>
                  <a:pt x="120484" y="252450"/>
                </a:lnTo>
                <a:lnTo>
                  <a:pt x="122034" y="251142"/>
                </a:lnTo>
                <a:lnTo>
                  <a:pt x="123710" y="249936"/>
                </a:lnTo>
                <a:lnTo>
                  <a:pt x="125260" y="248729"/>
                </a:lnTo>
                <a:lnTo>
                  <a:pt x="126796" y="247535"/>
                </a:lnTo>
                <a:lnTo>
                  <a:pt x="128333" y="246341"/>
                </a:lnTo>
                <a:lnTo>
                  <a:pt x="129882" y="245008"/>
                </a:lnTo>
                <a:lnTo>
                  <a:pt x="131279" y="243814"/>
                </a:lnTo>
                <a:lnTo>
                  <a:pt x="132689" y="242608"/>
                </a:lnTo>
                <a:lnTo>
                  <a:pt x="134226" y="241414"/>
                </a:lnTo>
                <a:lnTo>
                  <a:pt x="135635" y="240207"/>
                </a:lnTo>
                <a:lnTo>
                  <a:pt x="137032" y="238887"/>
                </a:lnTo>
                <a:lnTo>
                  <a:pt x="138290" y="237680"/>
                </a:lnTo>
                <a:lnTo>
                  <a:pt x="139687" y="236486"/>
                </a:lnTo>
                <a:lnTo>
                  <a:pt x="141109" y="235292"/>
                </a:lnTo>
                <a:lnTo>
                  <a:pt x="142354" y="234086"/>
                </a:lnTo>
                <a:lnTo>
                  <a:pt x="143763" y="232765"/>
                </a:lnTo>
                <a:lnTo>
                  <a:pt x="145021" y="231559"/>
                </a:lnTo>
                <a:lnTo>
                  <a:pt x="146291" y="230365"/>
                </a:lnTo>
                <a:lnTo>
                  <a:pt x="147548" y="229158"/>
                </a:lnTo>
                <a:lnTo>
                  <a:pt x="148818" y="227965"/>
                </a:lnTo>
                <a:lnTo>
                  <a:pt x="150075" y="226631"/>
                </a:lnTo>
                <a:lnTo>
                  <a:pt x="151333" y="225437"/>
                </a:lnTo>
                <a:lnTo>
                  <a:pt x="152603" y="224243"/>
                </a:lnTo>
                <a:lnTo>
                  <a:pt x="153873" y="223037"/>
                </a:lnTo>
                <a:lnTo>
                  <a:pt x="154978" y="221830"/>
                </a:lnTo>
                <a:lnTo>
                  <a:pt x="156248" y="220522"/>
                </a:lnTo>
                <a:lnTo>
                  <a:pt x="157365" y="219316"/>
                </a:lnTo>
                <a:lnTo>
                  <a:pt x="158495" y="218109"/>
                </a:lnTo>
                <a:lnTo>
                  <a:pt x="159613" y="216903"/>
                </a:lnTo>
                <a:lnTo>
                  <a:pt x="160743" y="215709"/>
                </a:lnTo>
                <a:lnTo>
                  <a:pt x="161721" y="214388"/>
                </a:lnTo>
                <a:lnTo>
                  <a:pt x="162839" y="213194"/>
                </a:lnTo>
                <a:lnTo>
                  <a:pt x="163829" y="211988"/>
                </a:lnTo>
                <a:lnTo>
                  <a:pt x="164807" y="210781"/>
                </a:lnTo>
                <a:lnTo>
                  <a:pt x="165785" y="209575"/>
                </a:lnTo>
                <a:lnTo>
                  <a:pt x="166763" y="208267"/>
                </a:lnTo>
                <a:lnTo>
                  <a:pt x="167614" y="207060"/>
                </a:lnTo>
                <a:lnTo>
                  <a:pt x="168452" y="205854"/>
                </a:lnTo>
                <a:lnTo>
                  <a:pt x="169290" y="204660"/>
                </a:lnTo>
                <a:lnTo>
                  <a:pt x="169989" y="203454"/>
                </a:lnTo>
                <a:lnTo>
                  <a:pt x="170827" y="202133"/>
                </a:lnTo>
                <a:lnTo>
                  <a:pt x="171386" y="200939"/>
                </a:lnTo>
                <a:lnTo>
                  <a:pt x="172097" y="199732"/>
                </a:lnTo>
                <a:lnTo>
                  <a:pt x="172656" y="198526"/>
                </a:lnTo>
                <a:lnTo>
                  <a:pt x="173215" y="197218"/>
                </a:lnTo>
                <a:lnTo>
                  <a:pt x="173774" y="196011"/>
                </a:lnTo>
                <a:lnTo>
                  <a:pt x="174193" y="194805"/>
                </a:lnTo>
                <a:lnTo>
                  <a:pt x="174612" y="193611"/>
                </a:lnTo>
                <a:lnTo>
                  <a:pt x="175044" y="192417"/>
                </a:lnTo>
                <a:lnTo>
                  <a:pt x="175323" y="191084"/>
                </a:lnTo>
                <a:lnTo>
                  <a:pt x="175590" y="189890"/>
                </a:lnTo>
                <a:lnTo>
                  <a:pt x="175882" y="188683"/>
                </a:lnTo>
                <a:lnTo>
                  <a:pt x="176021" y="187490"/>
                </a:lnTo>
                <a:lnTo>
                  <a:pt x="176161" y="186283"/>
                </a:lnTo>
                <a:lnTo>
                  <a:pt x="176301" y="184962"/>
                </a:lnTo>
                <a:lnTo>
                  <a:pt x="176301" y="183756"/>
                </a:lnTo>
                <a:lnTo>
                  <a:pt x="176301" y="182562"/>
                </a:lnTo>
                <a:lnTo>
                  <a:pt x="176301" y="181368"/>
                </a:lnTo>
                <a:lnTo>
                  <a:pt x="176161" y="180162"/>
                </a:lnTo>
                <a:lnTo>
                  <a:pt x="176021" y="178828"/>
                </a:lnTo>
                <a:lnTo>
                  <a:pt x="175882" y="177634"/>
                </a:lnTo>
                <a:lnTo>
                  <a:pt x="175742" y="176441"/>
                </a:lnTo>
                <a:lnTo>
                  <a:pt x="175463" y="175234"/>
                </a:lnTo>
                <a:lnTo>
                  <a:pt x="175171" y="174040"/>
                </a:lnTo>
                <a:lnTo>
                  <a:pt x="174904" y="172707"/>
                </a:lnTo>
                <a:lnTo>
                  <a:pt x="174612" y="171513"/>
                </a:lnTo>
                <a:lnTo>
                  <a:pt x="174345" y="170319"/>
                </a:lnTo>
                <a:lnTo>
                  <a:pt x="173926" y="169113"/>
                </a:lnTo>
                <a:lnTo>
                  <a:pt x="173494" y="167906"/>
                </a:lnTo>
                <a:lnTo>
                  <a:pt x="173215" y="166598"/>
                </a:lnTo>
                <a:lnTo>
                  <a:pt x="172796" y="165392"/>
                </a:lnTo>
                <a:lnTo>
                  <a:pt x="172377" y="164185"/>
                </a:lnTo>
                <a:lnTo>
                  <a:pt x="171945" y="162979"/>
                </a:lnTo>
                <a:lnTo>
                  <a:pt x="171526" y="161785"/>
                </a:lnTo>
                <a:lnTo>
                  <a:pt x="171119" y="160464"/>
                </a:lnTo>
                <a:lnTo>
                  <a:pt x="170700" y="159258"/>
                </a:lnTo>
                <a:lnTo>
                  <a:pt x="170281" y="158064"/>
                </a:lnTo>
                <a:lnTo>
                  <a:pt x="169849" y="156857"/>
                </a:lnTo>
                <a:lnTo>
                  <a:pt x="169430" y="155651"/>
                </a:lnTo>
                <a:lnTo>
                  <a:pt x="169011" y="154343"/>
                </a:lnTo>
                <a:lnTo>
                  <a:pt x="168719" y="153136"/>
                </a:lnTo>
                <a:lnTo>
                  <a:pt x="168300" y="151930"/>
                </a:lnTo>
                <a:lnTo>
                  <a:pt x="168033" y="150736"/>
                </a:lnTo>
                <a:lnTo>
                  <a:pt x="167614" y="149542"/>
                </a:lnTo>
                <a:lnTo>
                  <a:pt x="167322" y="148209"/>
                </a:lnTo>
                <a:lnTo>
                  <a:pt x="167055" y="147015"/>
                </a:lnTo>
                <a:lnTo>
                  <a:pt x="166763" y="145808"/>
                </a:lnTo>
                <a:lnTo>
                  <a:pt x="166623" y="144602"/>
                </a:lnTo>
                <a:lnTo>
                  <a:pt x="166344" y="143408"/>
                </a:lnTo>
                <a:lnTo>
                  <a:pt x="166204" y="142087"/>
                </a:lnTo>
                <a:lnTo>
                  <a:pt x="166052" y="140881"/>
                </a:lnTo>
                <a:lnTo>
                  <a:pt x="165925" y="139674"/>
                </a:lnTo>
                <a:lnTo>
                  <a:pt x="165785" y="138493"/>
                </a:lnTo>
                <a:lnTo>
                  <a:pt x="165785" y="137160"/>
                </a:lnTo>
                <a:lnTo>
                  <a:pt x="165785" y="135953"/>
                </a:lnTo>
                <a:lnTo>
                  <a:pt x="165785" y="134759"/>
                </a:lnTo>
                <a:lnTo>
                  <a:pt x="165785" y="133565"/>
                </a:lnTo>
                <a:lnTo>
                  <a:pt x="165785" y="132359"/>
                </a:lnTo>
                <a:lnTo>
                  <a:pt x="165925" y="131038"/>
                </a:lnTo>
                <a:lnTo>
                  <a:pt x="166052" y="129832"/>
                </a:lnTo>
                <a:lnTo>
                  <a:pt x="166204" y="128638"/>
                </a:lnTo>
                <a:lnTo>
                  <a:pt x="166484" y="127444"/>
                </a:lnTo>
                <a:lnTo>
                  <a:pt x="166623" y="126238"/>
                </a:lnTo>
                <a:lnTo>
                  <a:pt x="166903" y="124904"/>
                </a:lnTo>
                <a:lnTo>
                  <a:pt x="167182" y="123723"/>
                </a:lnTo>
                <a:lnTo>
                  <a:pt x="167462" y="122516"/>
                </a:lnTo>
                <a:lnTo>
                  <a:pt x="167741" y="121310"/>
                </a:lnTo>
                <a:lnTo>
                  <a:pt x="168160" y="120103"/>
                </a:lnTo>
                <a:lnTo>
                  <a:pt x="168592" y="118783"/>
                </a:lnTo>
                <a:lnTo>
                  <a:pt x="169011" y="117589"/>
                </a:lnTo>
                <a:lnTo>
                  <a:pt x="169430" y="116382"/>
                </a:lnTo>
                <a:lnTo>
                  <a:pt x="169849" y="115189"/>
                </a:lnTo>
                <a:lnTo>
                  <a:pt x="170281" y="113982"/>
                </a:lnTo>
                <a:lnTo>
                  <a:pt x="170827" y="112661"/>
                </a:lnTo>
                <a:lnTo>
                  <a:pt x="171259" y="111467"/>
                </a:lnTo>
                <a:lnTo>
                  <a:pt x="171818" y="110261"/>
                </a:lnTo>
                <a:lnTo>
                  <a:pt x="172377" y="109054"/>
                </a:lnTo>
                <a:lnTo>
                  <a:pt x="172935" y="107861"/>
                </a:lnTo>
                <a:lnTo>
                  <a:pt x="173494" y="106540"/>
                </a:lnTo>
                <a:lnTo>
                  <a:pt x="174053" y="105333"/>
                </a:lnTo>
                <a:lnTo>
                  <a:pt x="174612" y="104140"/>
                </a:lnTo>
                <a:lnTo>
                  <a:pt x="175323" y="102933"/>
                </a:lnTo>
                <a:lnTo>
                  <a:pt x="175882" y="101727"/>
                </a:lnTo>
                <a:lnTo>
                  <a:pt x="176441" y="100418"/>
                </a:lnTo>
                <a:lnTo>
                  <a:pt x="177152" y="99212"/>
                </a:lnTo>
                <a:lnTo>
                  <a:pt x="177838" y="98005"/>
                </a:lnTo>
                <a:lnTo>
                  <a:pt x="178409" y="96799"/>
                </a:lnTo>
                <a:lnTo>
                  <a:pt x="179108" y="95618"/>
                </a:lnTo>
                <a:lnTo>
                  <a:pt x="179666" y="94284"/>
                </a:lnTo>
                <a:lnTo>
                  <a:pt x="180365" y="93078"/>
                </a:lnTo>
                <a:lnTo>
                  <a:pt x="181063" y="91884"/>
                </a:lnTo>
                <a:lnTo>
                  <a:pt x="181775" y="90690"/>
                </a:lnTo>
                <a:lnTo>
                  <a:pt x="182333" y="89484"/>
                </a:lnTo>
                <a:lnTo>
                  <a:pt x="183032" y="88163"/>
                </a:lnTo>
                <a:lnTo>
                  <a:pt x="183730" y="86956"/>
                </a:lnTo>
                <a:lnTo>
                  <a:pt x="184442" y="85750"/>
                </a:lnTo>
                <a:lnTo>
                  <a:pt x="185000" y="84569"/>
                </a:lnTo>
                <a:lnTo>
                  <a:pt x="185699" y="83235"/>
                </a:lnTo>
                <a:lnTo>
                  <a:pt x="186397" y="82029"/>
                </a:lnTo>
                <a:lnTo>
                  <a:pt x="186956" y="80835"/>
                </a:lnTo>
                <a:lnTo>
                  <a:pt x="187667" y="79641"/>
                </a:lnTo>
                <a:lnTo>
                  <a:pt x="188226" y="78435"/>
                </a:lnTo>
                <a:lnTo>
                  <a:pt x="188925" y="77114"/>
                </a:lnTo>
                <a:lnTo>
                  <a:pt x="189483" y="75907"/>
                </a:lnTo>
                <a:lnTo>
                  <a:pt x="190182" y="74714"/>
                </a:lnTo>
                <a:lnTo>
                  <a:pt x="190753" y="73507"/>
                </a:lnTo>
                <a:lnTo>
                  <a:pt x="191312" y="72313"/>
                </a:lnTo>
                <a:lnTo>
                  <a:pt x="191871" y="70980"/>
                </a:lnTo>
                <a:lnTo>
                  <a:pt x="192570" y="69786"/>
                </a:lnTo>
                <a:lnTo>
                  <a:pt x="193128" y="68592"/>
                </a:lnTo>
                <a:lnTo>
                  <a:pt x="193687" y="67386"/>
                </a:lnTo>
                <a:lnTo>
                  <a:pt x="194106" y="66179"/>
                </a:lnTo>
                <a:lnTo>
                  <a:pt x="194665" y="64871"/>
                </a:lnTo>
                <a:lnTo>
                  <a:pt x="195237" y="63665"/>
                </a:lnTo>
                <a:lnTo>
                  <a:pt x="195656" y="62458"/>
                </a:lnTo>
                <a:lnTo>
                  <a:pt x="196214" y="61264"/>
                </a:lnTo>
                <a:lnTo>
                  <a:pt x="196646" y="60058"/>
                </a:lnTo>
                <a:lnTo>
                  <a:pt x="197205" y="58737"/>
                </a:lnTo>
                <a:lnTo>
                  <a:pt x="197624" y="57543"/>
                </a:lnTo>
                <a:lnTo>
                  <a:pt x="198043" y="56337"/>
                </a:lnTo>
                <a:lnTo>
                  <a:pt x="198462" y="55130"/>
                </a:lnTo>
                <a:lnTo>
                  <a:pt x="198881" y="53924"/>
                </a:lnTo>
                <a:lnTo>
                  <a:pt x="199161" y="52616"/>
                </a:lnTo>
                <a:lnTo>
                  <a:pt x="199580" y="51409"/>
                </a:lnTo>
                <a:lnTo>
                  <a:pt x="199999" y="50215"/>
                </a:lnTo>
                <a:lnTo>
                  <a:pt x="200291" y="49009"/>
                </a:lnTo>
                <a:lnTo>
                  <a:pt x="200558" y="47802"/>
                </a:lnTo>
                <a:lnTo>
                  <a:pt x="200977" y="46494"/>
                </a:lnTo>
                <a:lnTo>
                  <a:pt x="201269" y="45288"/>
                </a:lnTo>
                <a:lnTo>
                  <a:pt x="201536" y="44081"/>
                </a:lnTo>
                <a:lnTo>
                  <a:pt x="201828" y="42875"/>
                </a:lnTo>
                <a:lnTo>
                  <a:pt x="202107" y="41694"/>
                </a:lnTo>
                <a:lnTo>
                  <a:pt x="202247" y="40360"/>
                </a:lnTo>
                <a:lnTo>
                  <a:pt x="202539" y="39154"/>
                </a:lnTo>
                <a:lnTo>
                  <a:pt x="202806" y="37960"/>
                </a:lnTo>
                <a:lnTo>
                  <a:pt x="202958" y="36766"/>
                </a:lnTo>
                <a:lnTo>
                  <a:pt x="203225" y="35560"/>
                </a:lnTo>
                <a:lnTo>
                  <a:pt x="203365" y="34239"/>
                </a:lnTo>
                <a:lnTo>
                  <a:pt x="203517" y="33032"/>
                </a:lnTo>
                <a:lnTo>
                  <a:pt x="203644" y="31838"/>
                </a:lnTo>
                <a:lnTo>
                  <a:pt x="203784" y="30632"/>
                </a:lnTo>
                <a:lnTo>
                  <a:pt x="203936" y="29438"/>
                </a:lnTo>
                <a:lnTo>
                  <a:pt x="204076" y="28105"/>
                </a:lnTo>
                <a:lnTo>
                  <a:pt x="204203" y="26911"/>
                </a:lnTo>
                <a:lnTo>
                  <a:pt x="204355" y="25717"/>
                </a:lnTo>
                <a:lnTo>
                  <a:pt x="204495" y="24511"/>
                </a:lnTo>
                <a:lnTo>
                  <a:pt x="204635" y="23190"/>
                </a:lnTo>
                <a:lnTo>
                  <a:pt x="204635" y="21983"/>
                </a:lnTo>
                <a:lnTo>
                  <a:pt x="204774" y="20789"/>
                </a:lnTo>
                <a:lnTo>
                  <a:pt x="204774" y="19583"/>
                </a:lnTo>
                <a:lnTo>
                  <a:pt x="204914" y="18389"/>
                </a:lnTo>
                <a:lnTo>
                  <a:pt x="204914" y="17056"/>
                </a:lnTo>
                <a:lnTo>
                  <a:pt x="205054" y="15862"/>
                </a:lnTo>
                <a:lnTo>
                  <a:pt x="205054" y="14668"/>
                </a:lnTo>
                <a:lnTo>
                  <a:pt x="205193" y="13462"/>
                </a:lnTo>
                <a:lnTo>
                  <a:pt x="205193" y="12255"/>
                </a:lnTo>
                <a:lnTo>
                  <a:pt x="205193" y="10947"/>
                </a:lnTo>
                <a:lnTo>
                  <a:pt x="205333" y="9740"/>
                </a:lnTo>
                <a:lnTo>
                  <a:pt x="205333" y="8534"/>
                </a:lnTo>
                <a:lnTo>
                  <a:pt x="205333" y="7340"/>
                </a:lnTo>
                <a:lnTo>
                  <a:pt x="205333" y="6134"/>
                </a:lnTo>
                <a:lnTo>
                  <a:pt x="205473" y="4813"/>
                </a:lnTo>
                <a:lnTo>
                  <a:pt x="205473" y="3619"/>
                </a:lnTo>
                <a:lnTo>
                  <a:pt x="205473" y="2413"/>
                </a:lnTo>
                <a:lnTo>
                  <a:pt x="205473" y="1206"/>
                </a:lnTo>
                <a:lnTo>
                  <a:pt x="205473" y="0"/>
                </a:lnTo>
                <a:lnTo>
                  <a:pt x="205752" y="0"/>
                </a:lnTo>
                <a:lnTo>
                  <a:pt x="205752" y="1206"/>
                </a:lnTo>
                <a:lnTo>
                  <a:pt x="205892" y="2413"/>
                </a:lnTo>
                <a:lnTo>
                  <a:pt x="205892" y="3619"/>
                </a:lnTo>
                <a:lnTo>
                  <a:pt x="205892" y="4813"/>
                </a:lnTo>
                <a:lnTo>
                  <a:pt x="205892" y="6134"/>
                </a:lnTo>
                <a:lnTo>
                  <a:pt x="205892" y="7340"/>
                </a:lnTo>
                <a:lnTo>
                  <a:pt x="206032" y="8534"/>
                </a:lnTo>
                <a:lnTo>
                  <a:pt x="206032" y="9740"/>
                </a:lnTo>
                <a:lnTo>
                  <a:pt x="206032" y="10947"/>
                </a:lnTo>
                <a:lnTo>
                  <a:pt x="206032" y="12255"/>
                </a:lnTo>
                <a:lnTo>
                  <a:pt x="206184" y="13462"/>
                </a:lnTo>
                <a:lnTo>
                  <a:pt x="206184" y="14668"/>
                </a:lnTo>
                <a:lnTo>
                  <a:pt x="206311" y="15862"/>
                </a:lnTo>
                <a:lnTo>
                  <a:pt x="206311" y="17056"/>
                </a:lnTo>
                <a:lnTo>
                  <a:pt x="206311" y="18389"/>
                </a:lnTo>
                <a:lnTo>
                  <a:pt x="206451" y="19583"/>
                </a:lnTo>
                <a:lnTo>
                  <a:pt x="206603" y="20789"/>
                </a:lnTo>
                <a:lnTo>
                  <a:pt x="206603" y="21983"/>
                </a:lnTo>
                <a:lnTo>
                  <a:pt x="206743" y="23190"/>
                </a:lnTo>
                <a:lnTo>
                  <a:pt x="206870" y="24511"/>
                </a:lnTo>
                <a:lnTo>
                  <a:pt x="206870" y="25717"/>
                </a:lnTo>
                <a:lnTo>
                  <a:pt x="207009" y="26911"/>
                </a:lnTo>
                <a:lnTo>
                  <a:pt x="207162" y="28105"/>
                </a:lnTo>
                <a:lnTo>
                  <a:pt x="207302" y="29438"/>
                </a:lnTo>
                <a:lnTo>
                  <a:pt x="207429" y="30632"/>
                </a:lnTo>
                <a:lnTo>
                  <a:pt x="207581" y="31838"/>
                </a:lnTo>
                <a:lnTo>
                  <a:pt x="207721" y="33032"/>
                </a:lnTo>
                <a:lnTo>
                  <a:pt x="208000" y="34239"/>
                </a:lnTo>
                <a:lnTo>
                  <a:pt x="208140" y="35560"/>
                </a:lnTo>
                <a:lnTo>
                  <a:pt x="208279" y="36766"/>
                </a:lnTo>
                <a:lnTo>
                  <a:pt x="208559" y="37960"/>
                </a:lnTo>
                <a:lnTo>
                  <a:pt x="208699" y="39154"/>
                </a:lnTo>
                <a:lnTo>
                  <a:pt x="208978" y="40360"/>
                </a:lnTo>
                <a:lnTo>
                  <a:pt x="209257" y="41694"/>
                </a:lnTo>
                <a:lnTo>
                  <a:pt x="209537" y="42875"/>
                </a:lnTo>
                <a:lnTo>
                  <a:pt x="209829" y="44081"/>
                </a:lnTo>
                <a:lnTo>
                  <a:pt x="210096" y="45288"/>
                </a:lnTo>
                <a:lnTo>
                  <a:pt x="210388" y="46494"/>
                </a:lnTo>
                <a:lnTo>
                  <a:pt x="210654" y="47802"/>
                </a:lnTo>
                <a:lnTo>
                  <a:pt x="210946" y="49009"/>
                </a:lnTo>
                <a:lnTo>
                  <a:pt x="211366" y="50215"/>
                </a:lnTo>
                <a:lnTo>
                  <a:pt x="211645" y="51409"/>
                </a:lnTo>
                <a:lnTo>
                  <a:pt x="212077" y="52616"/>
                </a:lnTo>
                <a:lnTo>
                  <a:pt x="212496" y="53924"/>
                </a:lnTo>
                <a:lnTo>
                  <a:pt x="212902" y="55130"/>
                </a:lnTo>
                <a:lnTo>
                  <a:pt x="213321" y="56337"/>
                </a:lnTo>
                <a:lnTo>
                  <a:pt x="213740" y="57543"/>
                </a:lnTo>
                <a:lnTo>
                  <a:pt x="214172" y="58737"/>
                </a:lnTo>
                <a:lnTo>
                  <a:pt x="214591" y="60058"/>
                </a:lnTo>
                <a:lnTo>
                  <a:pt x="215150" y="61264"/>
                </a:lnTo>
                <a:lnTo>
                  <a:pt x="215569" y="62458"/>
                </a:lnTo>
                <a:lnTo>
                  <a:pt x="216128" y="63665"/>
                </a:lnTo>
                <a:lnTo>
                  <a:pt x="219367" y="70980"/>
                </a:lnTo>
                <a:lnTo>
                  <a:pt x="219925" y="72313"/>
                </a:lnTo>
                <a:lnTo>
                  <a:pt x="220484" y="73507"/>
                </a:lnTo>
                <a:lnTo>
                  <a:pt x="221183" y="74714"/>
                </a:lnTo>
                <a:lnTo>
                  <a:pt x="221741" y="75907"/>
                </a:lnTo>
                <a:lnTo>
                  <a:pt x="222440" y="77114"/>
                </a:lnTo>
                <a:lnTo>
                  <a:pt x="223011" y="78435"/>
                </a:lnTo>
                <a:lnTo>
                  <a:pt x="223710" y="79641"/>
                </a:lnTo>
                <a:lnTo>
                  <a:pt x="224256" y="80835"/>
                </a:lnTo>
                <a:lnTo>
                  <a:pt x="224967" y="82029"/>
                </a:lnTo>
                <a:lnTo>
                  <a:pt x="225526" y="83235"/>
                </a:lnTo>
                <a:lnTo>
                  <a:pt x="226237" y="84569"/>
                </a:lnTo>
                <a:lnTo>
                  <a:pt x="226923" y="85750"/>
                </a:lnTo>
                <a:lnTo>
                  <a:pt x="227634" y="86956"/>
                </a:lnTo>
                <a:lnTo>
                  <a:pt x="228193" y="88163"/>
                </a:lnTo>
                <a:lnTo>
                  <a:pt x="228904" y="89484"/>
                </a:lnTo>
                <a:lnTo>
                  <a:pt x="229590" y="90690"/>
                </a:lnTo>
                <a:lnTo>
                  <a:pt x="230301" y="91884"/>
                </a:lnTo>
                <a:lnTo>
                  <a:pt x="230860" y="93078"/>
                </a:lnTo>
                <a:lnTo>
                  <a:pt x="231559" y="94284"/>
                </a:lnTo>
                <a:lnTo>
                  <a:pt x="232257" y="95618"/>
                </a:lnTo>
                <a:lnTo>
                  <a:pt x="232816" y="96799"/>
                </a:lnTo>
                <a:lnTo>
                  <a:pt x="233527" y="98005"/>
                </a:lnTo>
                <a:lnTo>
                  <a:pt x="234086" y="99212"/>
                </a:lnTo>
                <a:lnTo>
                  <a:pt x="234797" y="100418"/>
                </a:lnTo>
                <a:lnTo>
                  <a:pt x="235356" y="101727"/>
                </a:lnTo>
                <a:lnTo>
                  <a:pt x="236042" y="102933"/>
                </a:lnTo>
                <a:lnTo>
                  <a:pt x="236613" y="104140"/>
                </a:lnTo>
                <a:lnTo>
                  <a:pt x="237172" y="105333"/>
                </a:lnTo>
                <a:lnTo>
                  <a:pt x="237870" y="106540"/>
                </a:lnTo>
                <a:lnTo>
                  <a:pt x="238442" y="107861"/>
                </a:lnTo>
                <a:lnTo>
                  <a:pt x="239001" y="109054"/>
                </a:lnTo>
                <a:lnTo>
                  <a:pt x="239420" y="110261"/>
                </a:lnTo>
                <a:lnTo>
                  <a:pt x="239979" y="111467"/>
                </a:lnTo>
                <a:lnTo>
                  <a:pt x="240537" y="112661"/>
                </a:lnTo>
                <a:lnTo>
                  <a:pt x="240957" y="113982"/>
                </a:lnTo>
                <a:lnTo>
                  <a:pt x="241515" y="115189"/>
                </a:lnTo>
                <a:lnTo>
                  <a:pt x="241934" y="116382"/>
                </a:lnTo>
                <a:lnTo>
                  <a:pt x="242354" y="117589"/>
                </a:lnTo>
                <a:lnTo>
                  <a:pt x="242785" y="118783"/>
                </a:lnTo>
                <a:lnTo>
                  <a:pt x="243204" y="120103"/>
                </a:lnTo>
                <a:lnTo>
                  <a:pt x="243484" y="121310"/>
                </a:lnTo>
                <a:lnTo>
                  <a:pt x="243763" y="122516"/>
                </a:lnTo>
                <a:lnTo>
                  <a:pt x="244182" y="123723"/>
                </a:lnTo>
                <a:lnTo>
                  <a:pt x="244462" y="124904"/>
                </a:lnTo>
                <a:lnTo>
                  <a:pt x="244601" y="126238"/>
                </a:lnTo>
                <a:lnTo>
                  <a:pt x="244894" y="127444"/>
                </a:lnTo>
                <a:lnTo>
                  <a:pt x="245021" y="128638"/>
                </a:lnTo>
                <a:lnTo>
                  <a:pt x="245160" y="129832"/>
                </a:lnTo>
                <a:lnTo>
                  <a:pt x="245313" y="131038"/>
                </a:lnTo>
                <a:lnTo>
                  <a:pt x="245440" y="132359"/>
                </a:lnTo>
                <a:lnTo>
                  <a:pt x="245579" y="133565"/>
                </a:lnTo>
                <a:lnTo>
                  <a:pt x="245579" y="134759"/>
                </a:lnTo>
                <a:lnTo>
                  <a:pt x="245579" y="135953"/>
                </a:lnTo>
                <a:lnTo>
                  <a:pt x="245579" y="137160"/>
                </a:lnTo>
                <a:lnTo>
                  <a:pt x="245440" y="138493"/>
                </a:lnTo>
                <a:lnTo>
                  <a:pt x="245440" y="139674"/>
                </a:lnTo>
                <a:lnTo>
                  <a:pt x="245313" y="140881"/>
                </a:lnTo>
                <a:lnTo>
                  <a:pt x="245160" y="142087"/>
                </a:lnTo>
                <a:lnTo>
                  <a:pt x="244894" y="143408"/>
                </a:lnTo>
                <a:lnTo>
                  <a:pt x="244741" y="144602"/>
                </a:lnTo>
                <a:lnTo>
                  <a:pt x="244462" y="145808"/>
                </a:lnTo>
                <a:lnTo>
                  <a:pt x="244182" y="147015"/>
                </a:lnTo>
                <a:lnTo>
                  <a:pt x="243903" y="148209"/>
                </a:lnTo>
                <a:lnTo>
                  <a:pt x="243624" y="149542"/>
                </a:lnTo>
                <a:lnTo>
                  <a:pt x="243331" y="150736"/>
                </a:lnTo>
                <a:lnTo>
                  <a:pt x="242912" y="151930"/>
                </a:lnTo>
                <a:lnTo>
                  <a:pt x="242646" y="153136"/>
                </a:lnTo>
                <a:lnTo>
                  <a:pt x="242227" y="154343"/>
                </a:lnTo>
                <a:lnTo>
                  <a:pt x="241795" y="155651"/>
                </a:lnTo>
                <a:lnTo>
                  <a:pt x="241515" y="156857"/>
                </a:lnTo>
                <a:lnTo>
                  <a:pt x="241096" y="158064"/>
                </a:lnTo>
                <a:lnTo>
                  <a:pt x="240664" y="159258"/>
                </a:lnTo>
                <a:lnTo>
                  <a:pt x="240258" y="160464"/>
                </a:lnTo>
                <a:lnTo>
                  <a:pt x="239839" y="161785"/>
                </a:lnTo>
                <a:lnTo>
                  <a:pt x="239420" y="162979"/>
                </a:lnTo>
                <a:lnTo>
                  <a:pt x="239001" y="164185"/>
                </a:lnTo>
                <a:lnTo>
                  <a:pt x="238569" y="165392"/>
                </a:lnTo>
                <a:lnTo>
                  <a:pt x="238150" y="166598"/>
                </a:lnTo>
                <a:lnTo>
                  <a:pt x="237731" y="167906"/>
                </a:lnTo>
                <a:lnTo>
                  <a:pt x="237312" y="169113"/>
                </a:lnTo>
                <a:lnTo>
                  <a:pt x="237020" y="170319"/>
                </a:lnTo>
                <a:lnTo>
                  <a:pt x="236613" y="171513"/>
                </a:lnTo>
                <a:lnTo>
                  <a:pt x="236334" y="172707"/>
                </a:lnTo>
                <a:lnTo>
                  <a:pt x="236042" y="174040"/>
                </a:lnTo>
                <a:lnTo>
                  <a:pt x="235775" y="175234"/>
                </a:lnTo>
                <a:lnTo>
                  <a:pt x="235623" y="176441"/>
                </a:lnTo>
                <a:lnTo>
                  <a:pt x="235356" y="177634"/>
                </a:lnTo>
                <a:lnTo>
                  <a:pt x="235203" y="178828"/>
                </a:lnTo>
                <a:lnTo>
                  <a:pt x="235064" y="180162"/>
                </a:lnTo>
                <a:lnTo>
                  <a:pt x="235064" y="181368"/>
                </a:lnTo>
                <a:lnTo>
                  <a:pt x="234924" y="182562"/>
                </a:lnTo>
                <a:lnTo>
                  <a:pt x="234924" y="183756"/>
                </a:lnTo>
                <a:lnTo>
                  <a:pt x="235064" y="184962"/>
                </a:lnTo>
                <a:lnTo>
                  <a:pt x="235064" y="186283"/>
                </a:lnTo>
                <a:lnTo>
                  <a:pt x="235203" y="187490"/>
                </a:lnTo>
                <a:lnTo>
                  <a:pt x="235483" y="188683"/>
                </a:lnTo>
                <a:lnTo>
                  <a:pt x="235623" y="189890"/>
                </a:lnTo>
                <a:lnTo>
                  <a:pt x="235902" y="191084"/>
                </a:lnTo>
                <a:lnTo>
                  <a:pt x="236334" y="192417"/>
                </a:lnTo>
                <a:lnTo>
                  <a:pt x="236613" y="193611"/>
                </a:lnTo>
                <a:lnTo>
                  <a:pt x="237020" y="194805"/>
                </a:lnTo>
                <a:lnTo>
                  <a:pt x="237451" y="196011"/>
                </a:lnTo>
                <a:lnTo>
                  <a:pt x="238023" y="197218"/>
                </a:lnTo>
                <a:lnTo>
                  <a:pt x="238569" y="198526"/>
                </a:lnTo>
                <a:lnTo>
                  <a:pt x="239128" y="199732"/>
                </a:lnTo>
                <a:lnTo>
                  <a:pt x="239839" y="200939"/>
                </a:lnTo>
                <a:lnTo>
                  <a:pt x="240537" y="202133"/>
                </a:lnTo>
                <a:lnTo>
                  <a:pt x="241236" y="203454"/>
                </a:lnTo>
                <a:lnTo>
                  <a:pt x="242087" y="204660"/>
                </a:lnTo>
                <a:lnTo>
                  <a:pt x="242912" y="205854"/>
                </a:lnTo>
                <a:lnTo>
                  <a:pt x="243763" y="207060"/>
                </a:lnTo>
                <a:lnTo>
                  <a:pt x="244601" y="208267"/>
                </a:lnTo>
                <a:lnTo>
                  <a:pt x="245579" y="209575"/>
                </a:lnTo>
                <a:lnTo>
                  <a:pt x="246430" y="210781"/>
                </a:lnTo>
                <a:lnTo>
                  <a:pt x="247408" y="211988"/>
                </a:lnTo>
                <a:lnTo>
                  <a:pt x="248538" y="213194"/>
                </a:lnTo>
                <a:lnTo>
                  <a:pt x="249516" y="214388"/>
                </a:lnTo>
                <a:lnTo>
                  <a:pt x="250634" y="215709"/>
                </a:lnTo>
                <a:lnTo>
                  <a:pt x="251764" y="216903"/>
                </a:lnTo>
                <a:lnTo>
                  <a:pt x="252869" y="218109"/>
                </a:lnTo>
                <a:lnTo>
                  <a:pt x="253999" y="219316"/>
                </a:lnTo>
                <a:lnTo>
                  <a:pt x="255117" y="220522"/>
                </a:lnTo>
                <a:lnTo>
                  <a:pt x="256247" y="221830"/>
                </a:lnTo>
                <a:lnTo>
                  <a:pt x="257505" y="223037"/>
                </a:lnTo>
                <a:lnTo>
                  <a:pt x="258635" y="224243"/>
                </a:lnTo>
                <a:lnTo>
                  <a:pt x="259892" y="225437"/>
                </a:lnTo>
                <a:lnTo>
                  <a:pt x="261150" y="226631"/>
                </a:lnTo>
                <a:lnTo>
                  <a:pt x="262407" y="227965"/>
                </a:lnTo>
                <a:lnTo>
                  <a:pt x="263677" y="229158"/>
                </a:lnTo>
                <a:lnTo>
                  <a:pt x="264947" y="230365"/>
                </a:lnTo>
                <a:lnTo>
                  <a:pt x="266204" y="231559"/>
                </a:lnTo>
                <a:lnTo>
                  <a:pt x="267614" y="232765"/>
                </a:lnTo>
                <a:lnTo>
                  <a:pt x="268858" y="234086"/>
                </a:lnTo>
                <a:lnTo>
                  <a:pt x="270281" y="235292"/>
                </a:lnTo>
                <a:lnTo>
                  <a:pt x="271525" y="236486"/>
                </a:lnTo>
                <a:lnTo>
                  <a:pt x="272935" y="237680"/>
                </a:lnTo>
                <a:lnTo>
                  <a:pt x="274332" y="238887"/>
                </a:lnTo>
                <a:lnTo>
                  <a:pt x="275742" y="240207"/>
                </a:lnTo>
                <a:lnTo>
                  <a:pt x="277152" y="241414"/>
                </a:lnTo>
                <a:lnTo>
                  <a:pt x="278549" y="242608"/>
                </a:lnTo>
                <a:lnTo>
                  <a:pt x="279946" y="243814"/>
                </a:lnTo>
                <a:lnTo>
                  <a:pt x="281482" y="245008"/>
                </a:lnTo>
                <a:lnTo>
                  <a:pt x="283032" y="246341"/>
                </a:lnTo>
                <a:lnTo>
                  <a:pt x="284441" y="247535"/>
                </a:lnTo>
                <a:lnTo>
                  <a:pt x="285978" y="248729"/>
                </a:lnTo>
                <a:lnTo>
                  <a:pt x="287667" y="249936"/>
                </a:lnTo>
                <a:lnTo>
                  <a:pt x="289204" y="251142"/>
                </a:lnTo>
                <a:lnTo>
                  <a:pt x="290893" y="252450"/>
                </a:lnTo>
                <a:lnTo>
                  <a:pt x="292430" y="253657"/>
                </a:lnTo>
                <a:lnTo>
                  <a:pt x="294246" y="254863"/>
                </a:lnTo>
                <a:lnTo>
                  <a:pt x="295935" y="256057"/>
                </a:lnTo>
                <a:lnTo>
                  <a:pt x="297624" y="257378"/>
                </a:lnTo>
                <a:lnTo>
                  <a:pt x="299440" y="258584"/>
                </a:lnTo>
                <a:lnTo>
                  <a:pt x="301409" y="259778"/>
                </a:lnTo>
                <a:lnTo>
                  <a:pt x="303225" y="260985"/>
                </a:lnTo>
                <a:lnTo>
                  <a:pt x="305193" y="262191"/>
                </a:lnTo>
                <a:lnTo>
                  <a:pt x="307162" y="263499"/>
                </a:lnTo>
                <a:lnTo>
                  <a:pt x="309117" y="264706"/>
                </a:lnTo>
                <a:lnTo>
                  <a:pt x="311226" y="265912"/>
                </a:lnTo>
                <a:lnTo>
                  <a:pt x="313321" y="267119"/>
                </a:lnTo>
                <a:lnTo>
                  <a:pt x="315429" y="268312"/>
                </a:lnTo>
                <a:lnTo>
                  <a:pt x="317525" y="269633"/>
                </a:lnTo>
                <a:lnTo>
                  <a:pt x="319773" y="270840"/>
                </a:lnTo>
                <a:lnTo>
                  <a:pt x="322021" y="272034"/>
                </a:lnTo>
                <a:lnTo>
                  <a:pt x="324408" y="273240"/>
                </a:lnTo>
                <a:lnTo>
                  <a:pt x="326643" y="274447"/>
                </a:lnTo>
                <a:lnTo>
                  <a:pt x="329031" y="275755"/>
                </a:lnTo>
                <a:lnTo>
                  <a:pt x="331419" y="276961"/>
                </a:lnTo>
                <a:lnTo>
                  <a:pt x="333946" y="278168"/>
                </a:lnTo>
                <a:lnTo>
                  <a:pt x="336334" y="279361"/>
                </a:lnTo>
                <a:lnTo>
                  <a:pt x="338848" y="280555"/>
                </a:lnTo>
                <a:lnTo>
                  <a:pt x="341375" y="281889"/>
                </a:lnTo>
                <a:lnTo>
                  <a:pt x="343890" y="283083"/>
                </a:lnTo>
                <a:lnTo>
                  <a:pt x="346430" y="284289"/>
                </a:lnTo>
                <a:lnTo>
                  <a:pt x="348957" y="285483"/>
                </a:lnTo>
                <a:lnTo>
                  <a:pt x="351472" y="286689"/>
                </a:lnTo>
                <a:lnTo>
                  <a:pt x="354139" y="288010"/>
                </a:lnTo>
                <a:lnTo>
                  <a:pt x="356654" y="289217"/>
                </a:lnTo>
                <a:lnTo>
                  <a:pt x="359194" y="290410"/>
                </a:lnTo>
                <a:lnTo>
                  <a:pt x="361721" y="291604"/>
                </a:lnTo>
                <a:lnTo>
                  <a:pt x="364235" y="292811"/>
                </a:lnTo>
                <a:lnTo>
                  <a:pt x="366763" y="294144"/>
                </a:lnTo>
                <a:lnTo>
                  <a:pt x="369277" y="295325"/>
                </a:lnTo>
                <a:lnTo>
                  <a:pt x="371817" y="296532"/>
                </a:lnTo>
                <a:lnTo>
                  <a:pt x="374192" y="297738"/>
                </a:lnTo>
                <a:lnTo>
                  <a:pt x="376580" y="298932"/>
                </a:lnTo>
                <a:lnTo>
                  <a:pt x="378967" y="300253"/>
                </a:lnTo>
                <a:lnTo>
                  <a:pt x="381203" y="301459"/>
                </a:lnTo>
                <a:lnTo>
                  <a:pt x="383451" y="302653"/>
                </a:lnTo>
                <a:lnTo>
                  <a:pt x="385559" y="303860"/>
                </a:lnTo>
                <a:lnTo>
                  <a:pt x="387667" y="305066"/>
                </a:lnTo>
                <a:lnTo>
                  <a:pt x="389762" y="306374"/>
                </a:lnTo>
                <a:lnTo>
                  <a:pt x="391731" y="307581"/>
                </a:lnTo>
                <a:lnTo>
                  <a:pt x="393687" y="308787"/>
                </a:lnTo>
                <a:lnTo>
                  <a:pt x="395376" y="309994"/>
                </a:lnTo>
                <a:lnTo>
                  <a:pt x="397205" y="311188"/>
                </a:lnTo>
                <a:lnTo>
                  <a:pt x="398881" y="312508"/>
                </a:lnTo>
                <a:lnTo>
                  <a:pt x="400430" y="313715"/>
                </a:lnTo>
                <a:lnTo>
                  <a:pt x="401827" y="314909"/>
                </a:lnTo>
                <a:lnTo>
                  <a:pt x="403224" y="316115"/>
                </a:lnTo>
                <a:lnTo>
                  <a:pt x="404494" y="317436"/>
                </a:lnTo>
                <a:lnTo>
                  <a:pt x="405612" y="318630"/>
                </a:lnTo>
                <a:lnTo>
                  <a:pt x="406590" y="319836"/>
                </a:lnTo>
                <a:lnTo>
                  <a:pt x="407568" y="321043"/>
                </a:lnTo>
                <a:lnTo>
                  <a:pt x="408406" y="322237"/>
                </a:lnTo>
                <a:lnTo>
                  <a:pt x="409117" y="323557"/>
                </a:lnTo>
                <a:lnTo>
                  <a:pt x="409816" y="324764"/>
                </a:lnTo>
                <a:lnTo>
                  <a:pt x="410387" y="325958"/>
                </a:lnTo>
                <a:lnTo>
                  <a:pt x="410794" y="327164"/>
                </a:lnTo>
                <a:lnTo>
                  <a:pt x="411073" y="328358"/>
                </a:lnTo>
                <a:lnTo>
                  <a:pt x="411213" y="329679"/>
                </a:lnTo>
                <a:lnTo>
                  <a:pt x="411365" y="330885"/>
                </a:lnTo>
                <a:lnTo>
                  <a:pt x="411365" y="332092"/>
                </a:lnTo>
                <a:lnTo>
                  <a:pt x="411213" y="333286"/>
                </a:lnTo>
                <a:lnTo>
                  <a:pt x="411073" y="334479"/>
                </a:lnTo>
                <a:lnTo>
                  <a:pt x="410654" y="335813"/>
                </a:lnTo>
                <a:lnTo>
                  <a:pt x="410387" y="337019"/>
                </a:lnTo>
                <a:lnTo>
                  <a:pt x="409816" y="338213"/>
                </a:lnTo>
                <a:lnTo>
                  <a:pt x="409257" y="339407"/>
                </a:lnTo>
                <a:lnTo>
                  <a:pt x="408558" y="340614"/>
                </a:lnTo>
                <a:lnTo>
                  <a:pt x="407860" y="341934"/>
                </a:lnTo>
                <a:lnTo>
                  <a:pt x="407009" y="343141"/>
                </a:lnTo>
                <a:lnTo>
                  <a:pt x="406171" y="344335"/>
                </a:lnTo>
                <a:lnTo>
                  <a:pt x="405193" y="345528"/>
                </a:lnTo>
                <a:lnTo>
                  <a:pt x="404075" y="346735"/>
                </a:lnTo>
                <a:lnTo>
                  <a:pt x="402945" y="348068"/>
                </a:lnTo>
                <a:lnTo>
                  <a:pt x="401827" y="349250"/>
                </a:lnTo>
                <a:lnTo>
                  <a:pt x="400557" y="350456"/>
                </a:lnTo>
                <a:lnTo>
                  <a:pt x="399300" y="351663"/>
                </a:lnTo>
                <a:lnTo>
                  <a:pt x="398030" y="352869"/>
                </a:lnTo>
                <a:lnTo>
                  <a:pt x="396633" y="354177"/>
                </a:lnTo>
                <a:lnTo>
                  <a:pt x="395223" y="355384"/>
                </a:lnTo>
                <a:lnTo>
                  <a:pt x="393826" y="356590"/>
                </a:lnTo>
                <a:lnTo>
                  <a:pt x="392290" y="357784"/>
                </a:lnTo>
                <a:lnTo>
                  <a:pt x="390893" y="358990"/>
                </a:lnTo>
                <a:lnTo>
                  <a:pt x="389343" y="360311"/>
                </a:lnTo>
                <a:lnTo>
                  <a:pt x="387794" y="361505"/>
                </a:lnTo>
                <a:lnTo>
                  <a:pt x="386257" y="362712"/>
                </a:lnTo>
                <a:lnTo>
                  <a:pt x="384708" y="363918"/>
                </a:lnTo>
                <a:lnTo>
                  <a:pt x="383171" y="365112"/>
                </a:lnTo>
                <a:lnTo>
                  <a:pt x="381622" y="366433"/>
                </a:lnTo>
                <a:lnTo>
                  <a:pt x="379945" y="367639"/>
                </a:lnTo>
                <a:lnTo>
                  <a:pt x="378396" y="368833"/>
                </a:lnTo>
                <a:lnTo>
                  <a:pt x="376859" y="370039"/>
                </a:lnTo>
                <a:lnTo>
                  <a:pt x="375310" y="371360"/>
                </a:lnTo>
                <a:lnTo>
                  <a:pt x="373773" y="372554"/>
                </a:lnTo>
                <a:lnTo>
                  <a:pt x="372376" y="373761"/>
                </a:lnTo>
                <a:lnTo>
                  <a:pt x="370839" y="374967"/>
                </a:lnTo>
                <a:lnTo>
                  <a:pt x="369430" y="376174"/>
                </a:lnTo>
                <a:lnTo>
                  <a:pt x="367880" y="377482"/>
                </a:lnTo>
                <a:lnTo>
                  <a:pt x="366483" y="378688"/>
                </a:lnTo>
                <a:lnTo>
                  <a:pt x="365074" y="379882"/>
                </a:lnTo>
                <a:lnTo>
                  <a:pt x="363816" y="381088"/>
                </a:lnTo>
                <a:lnTo>
                  <a:pt x="362407" y="382282"/>
                </a:lnTo>
                <a:lnTo>
                  <a:pt x="361149" y="383603"/>
                </a:lnTo>
                <a:lnTo>
                  <a:pt x="359892" y="384810"/>
                </a:lnTo>
                <a:lnTo>
                  <a:pt x="358635" y="386016"/>
                </a:lnTo>
                <a:lnTo>
                  <a:pt x="357365" y="387210"/>
                </a:lnTo>
                <a:lnTo>
                  <a:pt x="356247" y="388404"/>
                </a:lnTo>
                <a:lnTo>
                  <a:pt x="355117" y="389737"/>
                </a:lnTo>
                <a:lnTo>
                  <a:pt x="353999" y="390944"/>
                </a:lnTo>
                <a:lnTo>
                  <a:pt x="353009" y="392125"/>
                </a:lnTo>
                <a:lnTo>
                  <a:pt x="351891" y="393331"/>
                </a:lnTo>
                <a:lnTo>
                  <a:pt x="350913" y="394538"/>
                </a:lnTo>
                <a:lnTo>
                  <a:pt x="349935" y="395859"/>
                </a:lnTo>
                <a:lnTo>
                  <a:pt x="349097" y="397065"/>
                </a:lnTo>
                <a:lnTo>
                  <a:pt x="348106" y="398259"/>
                </a:lnTo>
                <a:lnTo>
                  <a:pt x="347268" y="399465"/>
                </a:lnTo>
                <a:lnTo>
                  <a:pt x="346430" y="400659"/>
                </a:lnTo>
                <a:lnTo>
                  <a:pt x="345579" y="401993"/>
                </a:lnTo>
                <a:lnTo>
                  <a:pt x="344893" y="403174"/>
                </a:lnTo>
                <a:lnTo>
                  <a:pt x="344042" y="404380"/>
                </a:lnTo>
                <a:lnTo>
                  <a:pt x="343331" y="405587"/>
                </a:lnTo>
                <a:lnTo>
                  <a:pt x="342645" y="406793"/>
                </a:lnTo>
                <a:lnTo>
                  <a:pt x="341795" y="408101"/>
                </a:lnTo>
                <a:lnTo>
                  <a:pt x="341096" y="409308"/>
                </a:lnTo>
                <a:lnTo>
                  <a:pt x="340398" y="410514"/>
                </a:lnTo>
                <a:lnTo>
                  <a:pt x="339686" y="411708"/>
                </a:lnTo>
                <a:lnTo>
                  <a:pt x="339001" y="412915"/>
                </a:lnTo>
                <a:lnTo>
                  <a:pt x="338289" y="414235"/>
                </a:lnTo>
                <a:lnTo>
                  <a:pt x="337591" y="415429"/>
                </a:lnTo>
                <a:lnTo>
                  <a:pt x="336892" y="416636"/>
                </a:lnTo>
                <a:lnTo>
                  <a:pt x="336181" y="417842"/>
                </a:lnTo>
                <a:lnTo>
                  <a:pt x="335356" y="419049"/>
                </a:lnTo>
                <a:lnTo>
                  <a:pt x="334644" y="420357"/>
                </a:lnTo>
                <a:lnTo>
                  <a:pt x="333794" y="421563"/>
                </a:lnTo>
                <a:lnTo>
                  <a:pt x="332955" y="422757"/>
                </a:lnTo>
                <a:lnTo>
                  <a:pt x="332130" y="423964"/>
                </a:lnTo>
                <a:lnTo>
                  <a:pt x="331279" y="425157"/>
                </a:lnTo>
                <a:lnTo>
                  <a:pt x="330301" y="426478"/>
                </a:lnTo>
                <a:lnTo>
                  <a:pt x="329463" y="427685"/>
                </a:lnTo>
                <a:lnTo>
                  <a:pt x="328472" y="428891"/>
                </a:lnTo>
                <a:lnTo>
                  <a:pt x="327482" y="430098"/>
                </a:lnTo>
                <a:lnTo>
                  <a:pt x="326377" y="431406"/>
                </a:lnTo>
                <a:lnTo>
                  <a:pt x="325246" y="432612"/>
                </a:lnTo>
                <a:lnTo>
                  <a:pt x="324129" y="433819"/>
                </a:lnTo>
                <a:lnTo>
                  <a:pt x="322999" y="435013"/>
                </a:lnTo>
                <a:lnTo>
                  <a:pt x="321741" y="436206"/>
                </a:lnTo>
                <a:lnTo>
                  <a:pt x="320484" y="437540"/>
                </a:lnTo>
                <a:lnTo>
                  <a:pt x="319214" y="438734"/>
                </a:lnTo>
                <a:lnTo>
                  <a:pt x="317817" y="439940"/>
                </a:lnTo>
                <a:lnTo>
                  <a:pt x="316407" y="441134"/>
                </a:lnTo>
                <a:lnTo>
                  <a:pt x="315010" y="442328"/>
                </a:lnTo>
                <a:lnTo>
                  <a:pt x="313461" y="443661"/>
                </a:lnTo>
                <a:lnTo>
                  <a:pt x="311924" y="444868"/>
                </a:lnTo>
                <a:lnTo>
                  <a:pt x="310387" y="446049"/>
                </a:lnTo>
                <a:lnTo>
                  <a:pt x="308838" y="447255"/>
                </a:lnTo>
                <a:lnTo>
                  <a:pt x="307162" y="448462"/>
                </a:lnTo>
                <a:lnTo>
                  <a:pt x="305612" y="449783"/>
                </a:lnTo>
                <a:lnTo>
                  <a:pt x="303936" y="450977"/>
                </a:lnTo>
                <a:lnTo>
                  <a:pt x="302247" y="452183"/>
                </a:lnTo>
                <a:lnTo>
                  <a:pt x="300431" y="453390"/>
                </a:lnTo>
                <a:lnTo>
                  <a:pt x="298742" y="454583"/>
                </a:lnTo>
                <a:lnTo>
                  <a:pt x="296913" y="455917"/>
                </a:lnTo>
                <a:lnTo>
                  <a:pt x="295097" y="457111"/>
                </a:lnTo>
                <a:lnTo>
                  <a:pt x="293408" y="458304"/>
                </a:lnTo>
                <a:lnTo>
                  <a:pt x="291579" y="459511"/>
                </a:lnTo>
                <a:lnTo>
                  <a:pt x="289763" y="460717"/>
                </a:lnTo>
                <a:lnTo>
                  <a:pt x="287934" y="462026"/>
                </a:lnTo>
                <a:lnTo>
                  <a:pt x="286118" y="463232"/>
                </a:lnTo>
                <a:lnTo>
                  <a:pt x="284289" y="464439"/>
                </a:lnTo>
                <a:lnTo>
                  <a:pt x="282460" y="465632"/>
                </a:lnTo>
                <a:lnTo>
                  <a:pt x="280644" y="466839"/>
                </a:lnTo>
                <a:lnTo>
                  <a:pt x="278815" y="468160"/>
                </a:lnTo>
                <a:lnTo>
                  <a:pt x="277152" y="469353"/>
                </a:lnTo>
                <a:lnTo>
                  <a:pt x="275323" y="470560"/>
                </a:lnTo>
                <a:lnTo>
                  <a:pt x="273634" y="471766"/>
                </a:lnTo>
                <a:lnTo>
                  <a:pt x="271818" y="472973"/>
                </a:lnTo>
                <a:lnTo>
                  <a:pt x="270128" y="474281"/>
                </a:lnTo>
                <a:lnTo>
                  <a:pt x="268452" y="475488"/>
                </a:lnTo>
                <a:lnTo>
                  <a:pt x="266903" y="476694"/>
                </a:lnTo>
                <a:lnTo>
                  <a:pt x="265214" y="477888"/>
                </a:lnTo>
                <a:lnTo>
                  <a:pt x="263677" y="479082"/>
                </a:lnTo>
                <a:lnTo>
                  <a:pt x="262140" y="480415"/>
                </a:lnTo>
                <a:lnTo>
                  <a:pt x="260591" y="481609"/>
                </a:lnTo>
                <a:lnTo>
                  <a:pt x="259054" y="482815"/>
                </a:lnTo>
                <a:lnTo>
                  <a:pt x="257644" y="484009"/>
                </a:lnTo>
                <a:lnTo>
                  <a:pt x="256247" y="485330"/>
                </a:lnTo>
                <a:lnTo>
                  <a:pt x="254850" y="486537"/>
                </a:lnTo>
                <a:lnTo>
                  <a:pt x="253441" y="487743"/>
                </a:lnTo>
                <a:lnTo>
                  <a:pt x="252183" y="488937"/>
                </a:lnTo>
                <a:lnTo>
                  <a:pt x="250913" y="490131"/>
                </a:lnTo>
                <a:lnTo>
                  <a:pt x="249656" y="491464"/>
                </a:lnTo>
                <a:lnTo>
                  <a:pt x="248386" y="492658"/>
                </a:lnTo>
                <a:lnTo>
                  <a:pt x="247268" y="493864"/>
                </a:lnTo>
                <a:lnTo>
                  <a:pt x="246138" y="495058"/>
                </a:lnTo>
                <a:lnTo>
                  <a:pt x="245021" y="496265"/>
                </a:lnTo>
                <a:lnTo>
                  <a:pt x="244043" y="497586"/>
                </a:lnTo>
                <a:lnTo>
                  <a:pt x="242912" y="498792"/>
                </a:lnTo>
                <a:lnTo>
                  <a:pt x="241934" y="499986"/>
                </a:lnTo>
                <a:lnTo>
                  <a:pt x="241096" y="501180"/>
                </a:lnTo>
                <a:lnTo>
                  <a:pt x="240118" y="502386"/>
                </a:lnTo>
                <a:lnTo>
                  <a:pt x="239267" y="503707"/>
                </a:lnTo>
                <a:lnTo>
                  <a:pt x="238442" y="504901"/>
                </a:lnTo>
                <a:lnTo>
                  <a:pt x="237591" y="506107"/>
                </a:lnTo>
                <a:lnTo>
                  <a:pt x="236753" y="507314"/>
                </a:lnTo>
                <a:lnTo>
                  <a:pt x="236042" y="508508"/>
                </a:lnTo>
                <a:lnTo>
                  <a:pt x="235203" y="509828"/>
                </a:lnTo>
                <a:lnTo>
                  <a:pt x="234505" y="511035"/>
                </a:lnTo>
                <a:lnTo>
                  <a:pt x="233794" y="512229"/>
                </a:lnTo>
                <a:lnTo>
                  <a:pt x="233248" y="513435"/>
                </a:lnTo>
                <a:lnTo>
                  <a:pt x="232549" y="514642"/>
                </a:lnTo>
                <a:lnTo>
                  <a:pt x="231978" y="515950"/>
                </a:lnTo>
                <a:lnTo>
                  <a:pt x="231279" y="517156"/>
                </a:lnTo>
                <a:lnTo>
                  <a:pt x="230720" y="518363"/>
                </a:lnTo>
                <a:lnTo>
                  <a:pt x="230149" y="519569"/>
                </a:lnTo>
                <a:lnTo>
                  <a:pt x="229590" y="520763"/>
                </a:lnTo>
                <a:lnTo>
                  <a:pt x="229031" y="522084"/>
                </a:lnTo>
                <a:lnTo>
                  <a:pt x="228485" y="523290"/>
                </a:lnTo>
                <a:lnTo>
                  <a:pt x="228053" y="524484"/>
                </a:lnTo>
                <a:lnTo>
                  <a:pt x="227482" y="525691"/>
                </a:lnTo>
                <a:lnTo>
                  <a:pt x="227075" y="526897"/>
                </a:lnTo>
                <a:lnTo>
                  <a:pt x="226504" y="528205"/>
                </a:lnTo>
                <a:lnTo>
                  <a:pt x="226085" y="529412"/>
                </a:lnTo>
                <a:lnTo>
                  <a:pt x="225526" y="530618"/>
                </a:lnTo>
                <a:lnTo>
                  <a:pt x="225107" y="531812"/>
                </a:lnTo>
                <a:lnTo>
                  <a:pt x="224688" y="533006"/>
                </a:lnTo>
                <a:lnTo>
                  <a:pt x="224129" y="534339"/>
                </a:lnTo>
                <a:lnTo>
                  <a:pt x="223710" y="535533"/>
                </a:lnTo>
                <a:lnTo>
                  <a:pt x="223278" y="536740"/>
                </a:lnTo>
                <a:lnTo>
                  <a:pt x="222859" y="537933"/>
                </a:lnTo>
                <a:lnTo>
                  <a:pt x="222440" y="539140"/>
                </a:lnTo>
                <a:lnTo>
                  <a:pt x="222021" y="540461"/>
                </a:lnTo>
                <a:lnTo>
                  <a:pt x="221462" y="541667"/>
                </a:lnTo>
                <a:lnTo>
                  <a:pt x="221043" y="542861"/>
                </a:lnTo>
                <a:lnTo>
                  <a:pt x="220611" y="544055"/>
                </a:lnTo>
                <a:lnTo>
                  <a:pt x="220192" y="545388"/>
                </a:lnTo>
                <a:lnTo>
                  <a:pt x="219786" y="546582"/>
                </a:lnTo>
                <a:lnTo>
                  <a:pt x="219367" y="547776"/>
                </a:lnTo>
                <a:lnTo>
                  <a:pt x="218947" y="548982"/>
                </a:lnTo>
                <a:lnTo>
                  <a:pt x="218516" y="550189"/>
                </a:lnTo>
                <a:lnTo>
                  <a:pt x="218097" y="551510"/>
                </a:lnTo>
                <a:lnTo>
                  <a:pt x="217677" y="552716"/>
                </a:lnTo>
                <a:lnTo>
                  <a:pt x="217258" y="553910"/>
                </a:lnTo>
                <a:lnTo>
                  <a:pt x="216839" y="555104"/>
                </a:lnTo>
                <a:lnTo>
                  <a:pt x="216407" y="556310"/>
                </a:lnTo>
                <a:lnTo>
                  <a:pt x="215988" y="557644"/>
                </a:lnTo>
                <a:lnTo>
                  <a:pt x="215569" y="558825"/>
                </a:lnTo>
                <a:lnTo>
                  <a:pt x="215150" y="560031"/>
                </a:lnTo>
                <a:lnTo>
                  <a:pt x="214731" y="561238"/>
                </a:lnTo>
                <a:lnTo>
                  <a:pt x="214452" y="562444"/>
                </a:lnTo>
                <a:lnTo>
                  <a:pt x="214033" y="563753"/>
                </a:lnTo>
                <a:lnTo>
                  <a:pt x="213613" y="564959"/>
                </a:lnTo>
                <a:lnTo>
                  <a:pt x="213321" y="566153"/>
                </a:lnTo>
                <a:lnTo>
                  <a:pt x="212902" y="567359"/>
                </a:lnTo>
                <a:lnTo>
                  <a:pt x="212623" y="568566"/>
                </a:lnTo>
                <a:lnTo>
                  <a:pt x="212204" y="569874"/>
                </a:lnTo>
                <a:lnTo>
                  <a:pt x="211924" y="571080"/>
                </a:lnTo>
                <a:lnTo>
                  <a:pt x="211645" y="572287"/>
                </a:lnTo>
                <a:lnTo>
                  <a:pt x="211226" y="573493"/>
                </a:lnTo>
                <a:lnTo>
                  <a:pt x="210946" y="574687"/>
                </a:lnTo>
                <a:lnTo>
                  <a:pt x="210654" y="576008"/>
                </a:lnTo>
                <a:lnTo>
                  <a:pt x="210388" y="577215"/>
                </a:lnTo>
                <a:lnTo>
                  <a:pt x="210096" y="578408"/>
                </a:lnTo>
                <a:lnTo>
                  <a:pt x="209829" y="579615"/>
                </a:lnTo>
                <a:lnTo>
                  <a:pt x="209537" y="580809"/>
                </a:lnTo>
                <a:lnTo>
                  <a:pt x="209410" y="582129"/>
                </a:lnTo>
                <a:lnTo>
                  <a:pt x="209118" y="583336"/>
                </a:lnTo>
                <a:lnTo>
                  <a:pt x="208838" y="584542"/>
                </a:lnTo>
                <a:lnTo>
                  <a:pt x="208699" y="585736"/>
                </a:lnTo>
                <a:lnTo>
                  <a:pt x="208419" y="586930"/>
                </a:lnTo>
                <a:lnTo>
                  <a:pt x="208279" y="588264"/>
                </a:lnTo>
                <a:lnTo>
                  <a:pt x="208140" y="589457"/>
                </a:lnTo>
                <a:lnTo>
                  <a:pt x="208000" y="590664"/>
                </a:lnTo>
                <a:lnTo>
                  <a:pt x="207721" y="591858"/>
                </a:lnTo>
                <a:lnTo>
                  <a:pt x="207581" y="593064"/>
                </a:lnTo>
                <a:lnTo>
                  <a:pt x="207429" y="594385"/>
                </a:lnTo>
                <a:lnTo>
                  <a:pt x="207302" y="595591"/>
                </a:lnTo>
                <a:lnTo>
                  <a:pt x="207162" y="596785"/>
                </a:lnTo>
                <a:lnTo>
                  <a:pt x="207009" y="597979"/>
                </a:lnTo>
                <a:lnTo>
                  <a:pt x="207009" y="599313"/>
                </a:lnTo>
                <a:lnTo>
                  <a:pt x="206870" y="600519"/>
                </a:lnTo>
                <a:lnTo>
                  <a:pt x="206743" y="601700"/>
                </a:lnTo>
                <a:lnTo>
                  <a:pt x="206603" y="602907"/>
                </a:lnTo>
                <a:lnTo>
                  <a:pt x="206603" y="604113"/>
                </a:lnTo>
                <a:lnTo>
                  <a:pt x="206451" y="605434"/>
                </a:lnTo>
                <a:lnTo>
                  <a:pt x="206451" y="606640"/>
                </a:lnTo>
                <a:lnTo>
                  <a:pt x="206311" y="607834"/>
                </a:lnTo>
                <a:lnTo>
                  <a:pt x="206311" y="609028"/>
                </a:lnTo>
                <a:lnTo>
                  <a:pt x="206184" y="610235"/>
                </a:lnTo>
                <a:lnTo>
                  <a:pt x="206184" y="611568"/>
                </a:lnTo>
                <a:lnTo>
                  <a:pt x="206184" y="612749"/>
                </a:lnTo>
                <a:lnTo>
                  <a:pt x="206032" y="613956"/>
                </a:lnTo>
                <a:lnTo>
                  <a:pt x="206032" y="615162"/>
                </a:lnTo>
                <a:lnTo>
                  <a:pt x="206032" y="616369"/>
                </a:lnTo>
                <a:lnTo>
                  <a:pt x="205892" y="617677"/>
                </a:lnTo>
                <a:lnTo>
                  <a:pt x="205892" y="618883"/>
                </a:lnTo>
                <a:lnTo>
                  <a:pt x="205892" y="620090"/>
                </a:lnTo>
                <a:lnTo>
                  <a:pt x="205892" y="621284"/>
                </a:lnTo>
                <a:lnTo>
                  <a:pt x="205892" y="622490"/>
                </a:lnTo>
                <a:lnTo>
                  <a:pt x="205892" y="623811"/>
                </a:lnTo>
                <a:lnTo>
                  <a:pt x="205752" y="625005"/>
                </a:lnTo>
                <a:lnTo>
                  <a:pt x="205752" y="626211"/>
                </a:lnTo>
                <a:lnTo>
                  <a:pt x="205473" y="62621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7041535" y="8315115"/>
            <a:ext cx="412115" cy="1060450"/>
          </a:xfrm>
          <a:custGeom>
            <a:avLst/>
            <a:gdLst/>
            <a:ahLst/>
            <a:cxnLst/>
            <a:rect l="l" t="t" r="r" b="b"/>
            <a:pathLst>
              <a:path w="412115" h="1060450">
                <a:moveTo>
                  <a:pt x="205739" y="386080"/>
                </a:moveTo>
                <a:lnTo>
                  <a:pt x="205600" y="388620"/>
                </a:lnTo>
                <a:lnTo>
                  <a:pt x="205600" y="398780"/>
                </a:lnTo>
                <a:lnTo>
                  <a:pt x="205460" y="401320"/>
                </a:lnTo>
                <a:lnTo>
                  <a:pt x="205460" y="407670"/>
                </a:lnTo>
                <a:lnTo>
                  <a:pt x="205333" y="408940"/>
                </a:lnTo>
                <a:lnTo>
                  <a:pt x="205333" y="411480"/>
                </a:lnTo>
                <a:lnTo>
                  <a:pt x="205041" y="415290"/>
                </a:lnTo>
                <a:lnTo>
                  <a:pt x="205041" y="417830"/>
                </a:lnTo>
                <a:lnTo>
                  <a:pt x="204203" y="430530"/>
                </a:lnTo>
                <a:lnTo>
                  <a:pt x="203911" y="431800"/>
                </a:lnTo>
                <a:lnTo>
                  <a:pt x="203771" y="434340"/>
                </a:lnTo>
                <a:lnTo>
                  <a:pt x="203504" y="436880"/>
                </a:lnTo>
                <a:lnTo>
                  <a:pt x="203225" y="438150"/>
                </a:lnTo>
                <a:lnTo>
                  <a:pt x="203085" y="440690"/>
                </a:lnTo>
                <a:lnTo>
                  <a:pt x="202793" y="441959"/>
                </a:lnTo>
                <a:lnTo>
                  <a:pt x="202374" y="444500"/>
                </a:lnTo>
                <a:lnTo>
                  <a:pt x="201815" y="448309"/>
                </a:lnTo>
                <a:lnTo>
                  <a:pt x="200977" y="453390"/>
                </a:lnTo>
                <a:lnTo>
                  <a:pt x="200685" y="454659"/>
                </a:lnTo>
                <a:lnTo>
                  <a:pt x="199440" y="461009"/>
                </a:lnTo>
                <a:lnTo>
                  <a:pt x="199008" y="463550"/>
                </a:lnTo>
                <a:lnTo>
                  <a:pt x="198589" y="464820"/>
                </a:lnTo>
                <a:lnTo>
                  <a:pt x="197332" y="471170"/>
                </a:lnTo>
                <a:lnTo>
                  <a:pt x="196900" y="473709"/>
                </a:lnTo>
                <a:lnTo>
                  <a:pt x="195224" y="481330"/>
                </a:lnTo>
                <a:lnTo>
                  <a:pt x="194944" y="483870"/>
                </a:lnTo>
                <a:lnTo>
                  <a:pt x="194525" y="486409"/>
                </a:lnTo>
                <a:lnTo>
                  <a:pt x="193967" y="490220"/>
                </a:lnTo>
                <a:lnTo>
                  <a:pt x="193814" y="492759"/>
                </a:lnTo>
                <a:lnTo>
                  <a:pt x="193547" y="494030"/>
                </a:lnTo>
                <a:lnTo>
                  <a:pt x="192976" y="502920"/>
                </a:lnTo>
                <a:lnTo>
                  <a:pt x="192976" y="504190"/>
                </a:lnTo>
                <a:lnTo>
                  <a:pt x="192836" y="506730"/>
                </a:lnTo>
                <a:lnTo>
                  <a:pt x="192836" y="510540"/>
                </a:lnTo>
                <a:lnTo>
                  <a:pt x="192976" y="513080"/>
                </a:lnTo>
                <a:lnTo>
                  <a:pt x="192976" y="515620"/>
                </a:lnTo>
                <a:lnTo>
                  <a:pt x="193255" y="519430"/>
                </a:lnTo>
                <a:lnTo>
                  <a:pt x="193255" y="521970"/>
                </a:lnTo>
                <a:lnTo>
                  <a:pt x="194106" y="533400"/>
                </a:lnTo>
                <a:lnTo>
                  <a:pt x="194106" y="535940"/>
                </a:lnTo>
                <a:lnTo>
                  <a:pt x="194233" y="538480"/>
                </a:lnTo>
                <a:lnTo>
                  <a:pt x="194233" y="546100"/>
                </a:lnTo>
                <a:lnTo>
                  <a:pt x="193814" y="552450"/>
                </a:lnTo>
                <a:lnTo>
                  <a:pt x="192697" y="561340"/>
                </a:lnTo>
                <a:lnTo>
                  <a:pt x="192277" y="562610"/>
                </a:lnTo>
                <a:lnTo>
                  <a:pt x="190030" y="571500"/>
                </a:lnTo>
                <a:lnTo>
                  <a:pt x="189331" y="572770"/>
                </a:lnTo>
                <a:lnTo>
                  <a:pt x="188493" y="575310"/>
                </a:lnTo>
                <a:lnTo>
                  <a:pt x="186816" y="579120"/>
                </a:lnTo>
                <a:lnTo>
                  <a:pt x="184835" y="584200"/>
                </a:lnTo>
                <a:lnTo>
                  <a:pt x="183857" y="585470"/>
                </a:lnTo>
                <a:lnTo>
                  <a:pt x="181609" y="590550"/>
                </a:lnTo>
                <a:lnTo>
                  <a:pt x="180365" y="591820"/>
                </a:lnTo>
                <a:lnTo>
                  <a:pt x="177825" y="595630"/>
                </a:lnTo>
                <a:lnTo>
                  <a:pt x="176568" y="598170"/>
                </a:lnTo>
                <a:lnTo>
                  <a:pt x="173761" y="601980"/>
                </a:lnTo>
                <a:lnTo>
                  <a:pt x="172224" y="604520"/>
                </a:lnTo>
                <a:lnTo>
                  <a:pt x="170827" y="607060"/>
                </a:lnTo>
                <a:lnTo>
                  <a:pt x="167741" y="610870"/>
                </a:lnTo>
                <a:lnTo>
                  <a:pt x="166179" y="612140"/>
                </a:lnTo>
                <a:lnTo>
                  <a:pt x="163106" y="617220"/>
                </a:lnTo>
                <a:lnTo>
                  <a:pt x="161556" y="618490"/>
                </a:lnTo>
                <a:lnTo>
                  <a:pt x="156933" y="624840"/>
                </a:lnTo>
                <a:lnTo>
                  <a:pt x="155397" y="627380"/>
                </a:lnTo>
                <a:lnTo>
                  <a:pt x="152311" y="631190"/>
                </a:lnTo>
                <a:lnTo>
                  <a:pt x="150901" y="633730"/>
                </a:lnTo>
                <a:lnTo>
                  <a:pt x="149364" y="635000"/>
                </a:lnTo>
                <a:lnTo>
                  <a:pt x="147954" y="637540"/>
                </a:lnTo>
                <a:lnTo>
                  <a:pt x="146418" y="640080"/>
                </a:lnTo>
                <a:lnTo>
                  <a:pt x="145008" y="641350"/>
                </a:lnTo>
                <a:lnTo>
                  <a:pt x="143611" y="643890"/>
                </a:lnTo>
                <a:lnTo>
                  <a:pt x="142354" y="646430"/>
                </a:lnTo>
                <a:lnTo>
                  <a:pt x="140944" y="647700"/>
                </a:lnTo>
                <a:lnTo>
                  <a:pt x="139687" y="650240"/>
                </a:lnTo>
                <a:lnTo>
                  <a:pt x="138277" y="652780"/>
                </a:lnTo>
                <a:lnTo>
                  <a:pt x="137020" y="654050"/>
                </a:lnTo>
                <a:lnTo>
                  <a:pt x="135762" y="656590"/>
                </a:lnTo>
                <a:lnTo>
                  <a:pt x="133235" y="660400"/>
                </a:lnTo>
                <a:lnTo>
                  <a:pt x="131965" y="662940"/>
                </a:lnTo>
                <a:lnTo>
                  <a:pt x="130708" y="664210"/>
                </a:lnTo>
                <a:lnTo>
                  <a:pt x="129590" y="666750"/>
                </a:lnTo>
                <a:lnTo>
                  <a:pt x="128320" y="669290"/>
                </a:lnTo>
                <a:lnTo>
                  <a:pt x="127203" y="670560"/>
                </a:lnTo>
                <a:lnTo>
                  <a:pt x="124675" y="674370"/>
                </a:lnTo>
                <a:lnTo>
                  <a:pt x="123558" y="676910"/>
                </a:lnTo>
                <a:lnTo>
                  <a:pt x="122288" y="679450"/>
                </a:lnTo>
                <a:lnTo>
                  <a:pt x="121183" y="680720"/>
                </a:lnTo>
                <a:lnTo>
                  <a:pt x="119913" y="683260"/>
                </a:lnTo>
                <a:lnTo>
                  <a:pt x="118783" y="685800"/>
                </a:lnTo>
                <a:lnTo>
                  <a:pt x="117513" y="687070"/>
                </a:lnTo>
                <a:lnTo>
                  <a:pt x="116408" y="689610"/>
                </a:lnTo>
                <a:lnTo>
                  <a:pt x="115138" y="692150"/>
                </a:lnTo>
                <a:lnTo>
                  <a:pt x="113868" y="693420"/>
                </a:lnTo>
                <a:lnTo>
                  <a:pt x="112750" y="695960"/>
                </a:lnTo>
                <a:lnTo>
                  <a:pt x="111493" y="697230"/>
                </a:lnTo>
                <a:lnTo>
                  <a:pt x="110223" y="699770"/>
                </a:lnTo>
                <a:lnTo>
                  <a:pt x="108826" y="702310"/>
                </a:lnTo>
                <a:lnTo>
                  <a:pt x="107568" y="703580"/>
                </a:lnTo>
                <a:lnTo>
                  <a:pt x="104762" y="708660"/>
                </a:lnTo>
                <a:lnTo>
                  <a:pt x="101955" y="712470"/>
                </a:lnTo>
                <a:lnTo>
                  <a:pt x="100418" y="715010"/>
                </a:lnTo>
                <a:lnTo>
                  <a:pt x="98869" y="716280"/>
                </a:lnTo>
                <a:lnTo>
                  <a:pt x="95503" y="720090"/>
                </a:lnTo>
                <a:lnTo>
                  <a:pt x="93814" y="722630"/>
                </a:lnTo>
                <a:lnTo>
                  <a:pt x="90169" y="726440"/>
                </a:lnTo>
                <a:lnTo>
                  <a:pt x="86258" y="731520"/>
                </a:lnTo>
                <a:lnTo>
                  <a:pt x="84150" y="732790"/>
                </a:lnTo>
                <a:lnTo>
                  <a:pt x="81902" y="735330"/>
                </a:lnTo>
                <a:lnTo>
                  <a:pt x="79806" y="737870"/>
                </a:lnTo>
                <a:lnTo>
                  <a:pt x="77558" y="739140"/>
                </a:lnTo>
                <a:lnTo>
                  <a:pt x="75158" y="741680"/>
                </a:lnTo>
                <a:lnTo>
                  <a:pt x="72783" y="742950"/>
                </a:lnTo>
                <a:lnTo>
                  <a:pt x="70396" y="745490"/>
                </a:lnTo>
                <a:lnTo>
                  <a:pt x="67868" y="748030"/>
                </a:lnTo>
                <a:lnTo>
                  <a:pt x="62979" y="751840"/>
                </a:lnTo>
                <a:lnTo>
                  <a:pt x="57911" y="755650"/>
                </a:lnTo>
                <a:lnTo>
                  <a:pt x="52870" y="760730"/>
                </a:lnTo>
                <a:lnTo>
                  <a:pt x="50482" y="762000"/>
                </a:lnTo>
                <a:lnTo>
                  <a:pt x="47967" y="764540"/>
                </a:lnTo>
                <a:lnTo>
                  <a:pt x="43332" y="768350"/>
                </a:lnTo>
                <a:lnTo>
                  <a:pt x="40944" y="770890"/>
                </a:lnTo>
                <a:lnTo>
                  <a:pt x="38696" y="772160"/>
                </a:lnTo>
                <a:lnTo>
                  <a:pt x="34493" y="777240"/>
                </a:lnTo>
                <a:lnTo>
                  <a:pt x="32537" y="778510"/>
                </a:lnTo>
                <a:lnTo>
                  <a:pt x="30568" y="781050"/>
                </a:lnTo>
                <a:lnTo>
                  <a:pt x="28740" y="782320"/>
                </a:lnTo>
                <a:lnTo>
                  <a:pt x="25387" y="787400"/>
                </a:lnTo>
                <a:lnTo>
                  <a:pt x="23837" y="788670"/>
                </a:lnTo>
                <a:lnTo>
                  <a:pt x="21031" y="793750"/>
                </a:lnTo>
                <a:lnTo>
                  <a:pt x="19621" y="795020"/>
                </a:lnTo>
                <a:lnTo>
                  <a:pt x="18516" y="797560"/>
                </a:lnTo>
                <a:lnTo>
                  <a:pt x="17246" y="800100"/>
                </a:lnTo>
                <a:lnTo>
                  <a:pt x="16128" y="801370"/>
                </a:lnTo>
                <a:lnTo>
                  <a:pt x="15138" y="803910"/>
                </a:lnTo>
                <a:lnTo>
                  <a:pt x="14160" y="805180"/>
                </a:lnTo>
                <a:lnTo>
                  <a:pt x="12484" y="810260"/>
                </a:lnTo>
                <a:lnTo>
                  <a:pt x="10794" y="814069"/>
                </a:lnTo>
                <a:lnTo>
                  <a:pt x="10083" y="816610"/>
                </a:lnTo>
                <a:lnTo>
                  <a:pt x="9397" y="817880"/>
                </a:lnTo>
                <a:lnTo>
                  <a:pt x="8686" y="820419"/>
                </a:lnTo>
                <a:lnTo>
                  <a:pt x="8127" y="821690"/>
                </a:lnTo>
                <a:lnTo>
                  <a:pt x="7429" y="824230"/>
                </a:lnTo>
                <a:lnTo>
                  <a:pt x="6311" y="828040"/>
                </a:lnTo>
                <a:lnTo>
                  <a:pt x="5600" y="830580"/>
                </a:lnTo>
                <a:lnTo>
                  <a:pt x="5041" y="833119"/>
                </a:lnTo>
                <a:lnTo>
                  <a:pt x="4483" y="834390"/>
                </a:lnTo>
                <a:lnTo>
                  <a:pt x="4063" y="836930"/>
                </a:lnTo>
                <a:lnTo>
                  <a:pt x="3505" y="839469"/>
                </a:lnTo>
                <a:lnTo>
                  <a:pt x="2946" y="840740"/>
                </a:lnTo>
                <a:lnTo>
                  <a:pt x="838" y="850900"/>
                </a:lnTo>
                <a:lnTo>
                  <a:pt x="546" y="853440"/>
                </a:lnTo>
                <a:lnTo>
                  <a:pt x="419" y="855980"/>
                </a:lnTo>
                <a:lnTo>
                  <a:pt x="126" y="857250"/>
                </a:lnTo>
                <a:lnTo>
                  <a:pt x="0" y="859790"/>
                </a:lnTo>
                <a:lnTo>
                  <a:pt x="0" y="862330"/>
                </a:lnTo>
                <a:lnTo>
                  <a:pt x="126" y="863600"/>
                </a:lnTo>
                <a:lnTo>
                  <a:pt x="279" y="866140"/>
                </a:lnTo>
                <a:lnTo>
                  <a:pt x="546" y="867410"/>
                </a:lnTo>
                <a:lnTo>
                  <a:pt x="1396" y="872490"/>
                </a:lnTo>
                <a:lnTo>
                  <a:pt x="2108" y="873760"/>
                </a:lnTo>
                <a:lnTo>
                  <a:pt x="3771" y="878840"/>
                </a:lnTo>
                <a:lnTo>
                  <a:pt x="4902" y="880110"/>
                </a:lnTo>
                <a:lnTo>
                  <a:pt x="6172" y="882650"/>
                </a:lnTo>
                <a:lnTo>
                  <a:pt x="7708" y="885190"/>
                </a:lnTo>
                <a:lnTo>
                  <a:pt x="9245" y="886460"/>
                </a:lnTo>
                <a:lnTo>
                  <a:pt x="13042" y="891540"/>
                </a:lnTo>
                <a:lnTo>
                  <a:pt x="17525" y="895350"/>
                </a:lnTo>
                <a:lnTo>
                  <a:pt x="20192" y="896619"/>
                </a:lnTo>
                <a:lnTo>
                  <a:pt x="22847" y="899160"/>
                </a:lnTo>
                <a:lnTo>
                  <a:pt x="25806" y="901700"/>
                </a:lnTo>
                <a:lnTo>
                  <a:pt x="32118" y="905510"/>
                </a:lnTo>
                <a:lnTo>
                  <a:pt x="39128" y="909319"/>
                </a:lnTo>
                <a:lnTo>
                  <a:pt x="46837" y="913130"/>
                </a:lnTo>
                <a:lnTo>
                  <a:pt x="50774" y="915669"/>
                </a:lnTo>
                <a:lnTo>
                  <a:pt x="54978" y="918210"/>
                </a:lnTo>
                <a:lnTo>
                  <a:pt x="59181" y="919480"/>
                </a:lnTo>
                <a:lnTo>
                  <a:pt x="67868" y="924560"/>
                </a:lnTo>
                <a:lnTo>
                  <a:pt x="72516" y="925830"/>
                </a:lnTo>
                <a:lnTo>
                  <a:pt x="76987" y="928369"/>
                </a:lnTo>
                <a:lnTo>
                  <a:pt x="86258" y="932180"/>
                </a:lnTo>
                <a:lnTo>
                  <a:pt x="90881" y="934719"/>
                </a:lnTo>
                <a:lnTo>
                  <a:pt x="100126" y="938530"/>
                </a:lnTo>
                <a:lnTo>
                  <a:pt x="104622" y="941069"/>
                </a:lnTo>
                <a:lnTo>
                  <a:pt x="109245" y="942340"/>
                </a:lnTo>
                <a:lnTo>
                  <a:pt x="118224" y="947419"/>
                </a:lnTo>
                <a:lnTo>
                  <a:pt x="122580" y="948690"/>
                </a:lnTo>
                <a:lnTo>
                  <a:pt x="130987" y="952500"/>
                </a:lnTo>
                <a:lnTo>
                  <a:pt x="139128" y="957580"/>
                </a:lnTo>
                <a:lnTo>
                  <a:pt x="143052" y="958850"/>
                </a:lnTo>
                <a:lnTo>
                  <a:pt x="150342" y="963930"/>
                </a:lnTo>
                <a:lnTo>
                  <a:pt x="153847" y="965200"/>
                </a:lnTo>
                <a:lnTo>
                  <a:pt x="160578" y="970280"/>
                </a:lnTo>
                <a:lnTo>
                  <a:pt x="166611" y="974090"/>
                </a:lnTo>
                <a:lnTo>
                  <a:pt x="169417" y="975360"/>
                </a:lnTo>
                <a:lnTo>
                  <a:pt x="174739" y="980440"/>
                </a:lnTo>
                <a:lnTo>
                  <a:pt x="177139" y="981710"/>
                </a:lnTo>
                <a:lnTo>
                  <a:pt x="179374" y="984250"/>
                </a:lnTo>
                <a:lnTo>
                  <a:pt x="181482" y="986790"/>
                </a:lnTo>
                <a:lnTo>
                  <a:pt x="183591" y="988060"/>
                </a:lnTo>
                <a:lnTo>
                  <a:pt x="185546" y="990600"/>
                </a:lnTo>
                <a:lnTo>
                  <a:pt x="187236" y="993140"/>
                </a:lnTo>
                <a:lnTo>
                  <a:pt x="188912" y="994410"/>
                </a:lnTo>
                <a:lnTo>
                  <a:pt x="190461" y="996950"/>
                </a:lnTo>
                <a:lnTo>
                  <a:pt x="191858" y="998219"/>
                </a:lnTo>
                <a:lnTo>
                  <a:pt x="193255" y="1000760"/>
                </a:lnTo>
                <a:lnTo>
                  <a:pt x="194525" y="1003300"/>
                </a:lnTo>
                <a:lnTo>
                  <a:pt x="195643" y="1004569"/>
                </a:lnTo>
                <a:lnTo>
                  <a:pt x="197611" y="1009650"/>
                </a:lnTo>
                <a:lnTo>
                  <a:pt x="199288" y="1013460"/>
                </a:lnTo>
                <a:lnTo>
                  <a:pt x="200685" y="1017269"/>
                </a:lnTo>
                <a:lnTo>
                  <a:pt x="201815" y="1021080"/>
                </a:lnTo>
                <a:lnTo>
                  <a:pt x="202666" y="1026160"/>
                </a:lnTo>
                <a:lnTo>
                  <a:pt x="203504" y="1029969"/>
                </a:lnTo>
                <a:lnTo>
                  <a:pt x="204063" y="1033780"/>
                </a:lnTo>
                <a:lnTo>
                  <a:pt x="204203" y="1036319"/>
                </a:lnTo>
                <a:lnTo>
                  <a:pt x="204482" y="1038860"/>
                </a:lnTo>
                <a:lnTo>
                  <a:pt x="205239" y="1049020"/>
                </a:lnTo>
                <a:lnTo>
                  <a:pt x="205333" y="1052830"/>
                </a:lnTo>
                <a:lnTo>
                  <a:pt x="205460" y="1055370"/>
                </a:lnTo>
                <a:lnTo>
                  <a:pt x="205460" y="1059180"/>
                </a:lnTo>
                <a:lnTo>
                  <a:pt x="205600" y="1060450"/>
                </a:lnTo>
                <a:lnTo>
                  <a:pt x="205879" y="1060450"/>
                </a:lnTo>
                <a:lnTo>
                  <a:pt x="206019" y="1059180"/>
                </a:lnTo>
                <a:lnTo>
                  <a:pt x="206019" y="1056640"/>
                </a:lnTo>
                <a:lnTo>
                  <a:pt x="206159" y="1055370"/>
                </a:lnTo>
                <a:lnTo>
                  <a:pt x="206159" y="1052830"/>
                </a:lnTo>
                <a:lnTo>
                  <a:pt x="206311" y="1050290"/>
                </a:lnTo>
                <a:lnTo>
                  <a:pt x="206311" y="1049020"/>
                </a:lnTo>
                <a:lnTo>
                  <a:pt x="206997" y="1038860"/>
                </a:lnTo>
                <a:lnTo>
                  <a:pt x="207289" y="1036319"/>
                </a:lnTo>
                <a:lnTo>
                  <a:pt x="207429" y="1033780"/>
                </a:lnTo>
                <a:lnTo>
                  <a:pt x="207975" y="1029969"/>
                </a:lnTo>
                <a:lnTo>
                  <a:pt x="209664" y="1021080"/>
                </a:lnTo>
                <a:lnTo>
                  <a:pt x="210794" y="1017269"/>
                </a:lnTo>
                <a:lnTo>
                  <a:pt x="211493" y="1016000"/>
                </a:lnTo>
                <a:lnTo>
                  <a:pt x="212204" y="1013460"/>
                </a:lnTo>
                <a:lnTo>
                  <a:pt x="213867" y="1009650"/>
                </a:lnTo>
                <a:lnTo>
                  <a:pt x="215849" y="1004569"/>
                </a:lnTo>
                <a:lnTo>
                  <a:pt x="216966" y="1003300"/>
                </a:lnTo>
                <a:lnTo>
                  <a:pt x="218224" y="1000760"/>
                </a:lnTo>
                <a:lnTo>
                  <a:pt x="219621" y="998219"/>
                </a:lnTo>
                <a:lnTo>
                  <a:pt x="221030" y="996950"/>
                </a:lnTo>
                <a:lnTo>
                  <a:pt x="222567" y="994410"/>
                </a:lnTo>
                <a:lnTo>
                  <a:pt x="224256" y="993140"/>
                </a:lnTo>
                <a:lnTo>
                  <a:pt x="227901" y="988060"/>
                </a:lnTo>
                <a:lnTo>
                  <a:pt x="230009" y="986790"/>
                </a:lnTo>
                <a:lnTo>
                  <a:pt x="232105" y="984250"/>
                </a:lnTo>
                <a:lnTo>
                  <a:pt x="234353" y="981710"/>
                </a:lnTo>
                <a:lnTo>
                  <a:pt x="236880" y="980440"/>
                </a:lnTo>
                <a:lnTo>
                  <a:pt x="239394" y="977900"/>
                </a:lnTo>
                <a:lnTo>
                  <a:pt x="242061" y="975360"/>
                </a:lnTo>
                <a:lnTo>
                  <a:pt x="244868" y="974090"/>
                </a:lnTo>
                <a:lnTo>
                  <a:pt x="247815" y="971550"/>
                </a:lnTo>
                <a:lnTo>
                  <a:pt x="251040" y="970280"/>
                </a:lnTo>
                <a:lnTo>
                  <a:pt x="254266" y="967740"/>
                </a:lnTo>
                <a:lnTo>
                  <a:pt x="257644" y="965200"/>
                </a:lnTo>
                <a:lnTo>
                  <a:pt x="264782" y="961390"/>
                </a:lnTo>
                <a:lnTo>
                  <a:pt x="268427" y="958850"/>
                </a:lnTo>
                <a:lnTo>
                  <a:pt x="272364" y="957580"/>
                </a:lnTo>
                <a:lnTo>
                  <a:pt x="280492" y="952500"/>
                </a:lnTo>
                <a:lnTo>
                  <a:pt x="288912" y="948690"/>
                </a:lnTo>
                <a:lnTo>
                  <a:pt x="293255" y="947419"/>
                </a:lnTo>
                <a:lnTo>
                  <a:pt x="302234" y="942340"/>
                </a:lnTo>
                <a:lnTo>
                  <a:pt x="306870" y="941069"/>
                </a:lnTo>
                <a:lnTo>
                  <a:pt x="311353" y="938530"/>
                </a:lnTo>
                <a:lnTo>
                  <a:pt x="320611" y="934719"/>
                </a:lnTo>
                <a:lnTo>
                  <a:pt x="325234" y="932180"/>
                </a:lnTo>
                <a:lnTo>
                  <a:pt x="334479" y="928369"/>
                </a:lnTo>
                <a:lnTo>
                  <a:pt x="339128" y="925830"/>
                </a:lnTo>
                <a:lnTo>
                  <a:pt x="343611" y="924560"/>
                </a:lnTo>
                <a:lnTo>
                  <a:pt x="352310" y="919480"/>
                </a:lnTo>
                <a:lnTo>
                  <a:pt x="356514" y="918210"/>
                </a:lnTo>
                <a:lnTo>
                  <a:pt x="360718" y="915669"/>
                </a:lnTo>
                <a:lnTo>
                  <a:pt x="364782" y="913130"/>
                </a:lnTo>
                <a:lnTo>
                  <a:pt x="368566" y="911860"/>
                </a:lnTo>
                <a:lnTo>
                  <a:pt x="372363" y="909319"/>
                </a:lnTo>
                <a:lnTo>
                  <a:pt x="376008" y="908050"/>
                </a:lnTo>
                <a:lnTo>
                  <a:pt x="379374" y="905510"/>
                </a:lnTo>
                <a:lnTo>
                  <a:pt x="385686" y="901700"/>
                </a:lnTo>
                <a:lnTo>
                  <a:pt x="388632" y="899160"/>
                </a:lnTo>
                <a:lnTo>
                  <a:pt x="391439" y="896619"/>
                </a:lnTo>
                <a:lnTo>
                  <a:pt x="393953" y="895350"/>
                </a:lnTo>
                <a:lnTo>
                  <a:pt x="396341" y="892810"/>
                </a:lnTo>
                <a:lnTo>
                  <a:pt x="398449" y="891540"/>
                </a:lnTo>
                <a:lnTo>
                  <a:pt x="402221" y="886460"/>
                </a:lnTo>
                <a:lnTo>
                  <a:pt x="403771" y="885190"/>
                </a:lnTo>
                <a:lnTo>
                  <a:pt x="405320" y="882650"/>
                </a:lnTo>
                <a:lnTo>
                  <a:pt x="406577" y="880110"/>
                </a:lnTo>
                <a:lnTo>
                  <a:pt x="407695" y="878840"/>
                </a:lnTo>
                <a:lnTo>
                  <a:pt x="409384" y="873760"/>
                </a:lnTo>
                <a:lnTo>
                  <a:pt x="410095" y="872490"/>
                </a:lnTo>
                <a:lnTo>
                  <a:pt x="410933" y="867410"/>
                </a:lnTo>
                <a:lnTo>
                  <a:pt x="411200" y="866140"/>
                </a:lnTo>
                <a:lnTo>
                  <a:pt x="411395" y="863600"/>
                </a:lnTo>
                <a:lnTo>
                  <a:pt x="411492" y="859790"/>
                </a:lnTo>
                <a:lnTo>
                  <a:pt x="411200" y="855980"/>
                </a:lnTo>
                <a:lnTo>
                  <a:pt x="410654" y="850900"/>
                </a:lnTo>
                <a:lnTo>
                  <a:pt x="410222" y="849630"/>
                </a:lnTo>
                <a:lnTo>
                  <a:pt x="409943" y="847090"/>
                </a:lnTo>
                <a:lnTo>
                  <a:pt x="408533" y="840740"/>
                </a:lnTo>
                <a:lnTo>
                  <a:pt x="407987" y="839469"/>
                </a:lnTo>
                <a:lnTo>
                  <a:pt x="407555" y="836930"/>
                </a:lnTo>
                <a:lnTo>
                  <a:pt x="405320" y="828040"/>
                </a:lnTo>
                <a:lnTo>
                  <a:pt x="404621" y="826769"/>
                </a:lnTo>
                <a:lnTo>
                  <a:pt x="404050" y="824230"/>
                </a:lnTo>
                <a:lnTo>
                  <a:pt x="403351" y="821690"/>
                </a:lnTo>
                <a:lnTo>
                  <a:pt x="402793" y="820419"/>
                </a:lnTo>
                <a:lnTo>
                  <a:pt x="402094" y="817880"/>
                </a:lnTo>
                <a:lnTo>
                  <a:pt x="401396" y="816610"/>
                </a:lnTo>
                <a:lnTo>
                  <a:pt x="400684" y="814069"/>
                </a:lnTo>
                <a:lnTo>
                  <a:pt x="399008" y="810260"/>
                </a:lnTo>
                <a:lnTo>
                  <a:pt x="397332" y="805180"/>
                </a:lnTo>
                <a:lnTo>
                  <a:pt x="396341" y="803910"/>
                </a:lnTo>
                <a:lnTo>
                  <a:pt x="395350" y="801370"/>
                </a:lnTo>
                <a:lnTo>
                  <a:pt x="394246" y="800100"/>
                </a:lnTo>
                <a:lnTo>
                  <a:pt x="393115" y="797560"/>
                </a:lnTo>
                <a:lnTo>
                  <a:pt x="391858" y="795020"/>
                </a:lnTo>
                <a:lnTo>
                  <a:pt x="390461" y="793750"/>
                </a:lnTo>
                <a:lnTo>
                  <a:pt x="389191" y="791210"/>
                </a:lnTo>
                <a:lnTo>
                  <a:pt x="387642" y="788670"/>
                </a:lnTo>
                <a:lnTo>
                  <a:pt x="386105" y="787400"/>
                </a:lnTo>
                <a:lnTo>
                  <a:pt x="382739" y="782320"/>
                </a:lnTo>
                <a:lnTo>
                  <a:pt x="380923" y="781050"/>
                </a:lnTo>
                <a:lnTo>
                  <a:pt x="378942" y="778510"/>
                </a:lnTo>
                <a:lnTo>
                  <a:pt x="376986" y="777240"/>
                </a:lnTo>
                <a:lnTo>
                  <a:pt x="372783" y="772160"/>
                </a:lnTo>
                <a:lnTo>
                  <a:pt x="370535" y="770890"/>
                </a:lnTo>
                <a:lnTo>
                  <a:pt x="368147" y="768350"/>
                </a:lnTo>
                <a:lnTo>
                  <a:pt x="363524" y="764540"/>
                </a:lnTo>
                <a:lnTo>
                  <a:pt x="360997" y="762000"/>
                </a:lnTo>
                <a:lnTo>
                  <a:pt x="358622" y="760730"/>
                </a:lnTo>
                <a:lnTo>
                  <a:pt x="353555" y="755650"/>
                </a:lnTo>
                <a:lnTo>
                  <a:pt x="348513" y="751840"/>
                </a:lnTo>
                <a:lnTo>
                  <a:pt x="343611" y="748030"/>
                </a:lnTo>
                <a:lnTo>
                  <a:pt x="341083" y="745490"/>
                </a:lnTo>
                <a:lnTo>
                  <a:pt x="338696" y="742950"/>
                </a:lnTo>
                <a:lnTo>
                  <a:pt x="334073" y="739140"/>
                </a:lnTo>
                <a:lnTo>
                  <a:pt x="331685" y="737870"/>
                </a:lnTo>
                <a:lnTo>
                  <a:pt x="329590" y="735330"/>
                </a:lnTo>
                <a:lnTo>
                  <a:pt x="327342" y="732790"/>
                </a:lnTo>
                <a:lnTo>
                  <a:pt x="325373" y="731520"/>
                </a:lnTo>
                <a:lnTo>
                  <a:pt x="323278" y="728980"/>
                </a:lnTo>
                <a:lnTo>
                  <a:pt x="321309" y="726440"/>
                </a:lnTo>
                <a:lnTo>
                  <a:pt x="319493" y="725170"/>
                </a:lnTo>
                <a:lnTo>
                  <a:pt x="317665" y="722630"/>
                </a:lnTo>
                <a:lnTo>
                  <a:pt x="315975" y="720090"/>
                </a:lnTo>
                <a:lnTo>
                  <a:pt x="312610" y="716280"/>
                </a:lnTo>
                <a:lnTo>
                  <a:pt x="311073" y="715010"/>
                </a:lnTo>
                <a:lnTo>
                  <a:pt x="309537" y="712470"/>
                </a:lnTo>
                <a:lnTo>
                  <a:pt x="306717" y="708660"/>
                </a:lnTo>
                <a:lnTo>
                  <a:pt x="303910" y="703580"/>
                </a:lnTo>
                <a:lnTo>
                  <a:pt x="301396" y="699770"/>
                </a:lnTo>
                <a:lnTo>
                  <a:pt x="299999" y="697230"/>
                </a:lnTo>
                <a:lnTo>
                  <a:pt x="298869" y="695960"/>
                </a:lnTo>
                <a:lnTo>
                  <a:pt x="297599" y="693420"/>
                </a:lnTo>
                <a:lnTo>
                  <a:pt x="296354" y="692150"/>
                </a:lnTo>
                <a:lnTo>
                  <a:pt x="295084" y="689610"/>
                </a:lnTo>
                <a:lnTo>
                  <a:pt x="293954" y="687070"/>
                </a:lnTo>
                <a:lnTo>
                  <a:pt x="292696" y="685800"/>
                </a:lnTo>
                <a:lnTo>
                  <a:pt x="291579" y="683260"/>
                </a:lnTo>
                <a:lnTo>
                  <a:pt x="290309" y="680720"/>
                </a:lnTo>
                <a:lnTo>
                  <a:pt x="289191" y="679450"/>
                </a:lnTo>
                <a:lnTo>
                  <a:pt x="287921" y="676910"/>
                </a:lnTo>
                <a:lnTo>
                  <a:pt x="286816" y="674370"/>
                </a:lnTo>
                <a:lnTo>
                  <a:pt x="285546" y="673100"/>
                </a:lnTo>
                <a:lnTo>
                  <a:pt x="284416" y="670560"/>
                </a:lnTo>
                <a:lnTo>
                  <a:pt x="283159" y="669290"/>
                </a:lnTo>
                <a:lnTo>
                  <a:pt x="281901" y="666750"/>
                </a:lnTo>
                <a:lnTo>
                  <a:pt x="280771" y="664210"/>
                </a:lnTo>
                <a:lnTo>
                  <a:pt x="279514" y="662940"/>
                </a:lnTo>
                <a:lnTo>
                  <a:pt x="278256" y="660400"/>
                </a:lnTo>
                <a:lnTo>
                  <a:pt x="275716" y="656590"/>
                </a:lnTo>
                <a:lnTo>
                  <a:pt x="274472" y="654050"/>
                </a:lnTo>
                <a:lnTo>
                  <a:pt x="273202" y="652780"/>
                </a:lnTo>
                <a:lnTo>
                  <a:pt x="271805" y="650240"/>
                </a:lnTo>
                <a:lnTo>
                  <a:pt x="270535" y="647700"/>
                </a:lnTo>
                <a:lnTo>
                  <a:pt x="269138" y="646430"/>
                </a:lnTo>
                <a:lnTo>
                  <a:pt x="267868" y="643890"/>
                </a:lnTo>
                <a:lnTo>
                  <a:pt x="266471" y="641350"/>
                </a:lnTo>
                <a:lnTo>
                  <a:pt x="265074" y="640080"/>
                </a:lnTo>
                <a:lnTo>
                  <a:pt x="263524" y="637540"/>
                </a:lnTo>
                <a:lnTo>
                  <a:pt x="260718" y="633730"/>
                </a:lnTo>
                <a:lnTo>
                  <a:pt x="259181" y="631190"/>
                </a:lnTo>
                <a:lnTo>
                  <a:pt x="256095" y="627380"/>
                </a:lnTo>
                <a:lnTo>
                  <a:pt x="254546" y="624840"/>
                </a:lnTo>
                <a:lnTo>
                  <a:pt x="249923" y="618490"/>
                </a:lnTo>
                <a:lnTo>
                  <a:pt x="248373" y="617220"/>
                </a:lnTo>
                <a:lnTo>
                  <a:pt x="245287" y="612140"/>
                </a:lnTo>
                <a:lnTo>
                  <a:pt x="243751" y="610870"/>
                </a:lnTo>
                <a:lnTo>
                  <a:pt x="240664" y="607060"/>
                </a:lnTo>
                <a:lnTo>
                  <a:pt x="239255" y="604520"/>
                </a:lnTo>
                <a:lnTo>
                  <a:pt x="237718" y="601980"/>
                </a:lnTo>
                <a:lnTo>
                  <a:pt x="234924" y="598170"/>
                </a:lnTo>
                <a:lnTo>
                  <a:pt x="233654" y="595630"/>
                </a:lnTo>
                <a:lnTo>
                  <a:pt x="229857" y="590550"/>
                </a:lnTo>
                <a:lnTo>
                  <a:pt x="227622" y="585470"/>
                </a:lnTo>
                <a:lnTo>
                  <a:pt x="226631" y="584200"/>
                </a:lnTo>
                <a:lnTo>
                  <a:pt x="224675" y="579120"/>
                </a:lnTo>
                <a:lnTo>
                  <a:pt x="222986" y="575310"/>
                </a:lnTo>
                <a:lnTo>
                  <a:pt x="222288" y="572770"/>
                </a:lnTo>
                <a:lnTo>
                  <a:pt x="221449" y="571500"/>
                </a:lnTo>
                <a:lnTo>
                  <a:pt x="217385" y="548640"/>
                </a:lnTo>
                <a:lnTo>
                  <a:pt x="217385" y="546100"/>
                </a:lnTo>
                <a:lnTo>
                  <a:pt x="217246" y="543560"/>
                </a:lnTo>
                <a:lnTo>
                  <a:pt x="217246" y="538480"/>
                </a:lnTo>
                <a:lnTo>
                  <a:pt x="217385" y="535940"/>
                </a:lnTo>
                <a:lnTo>
                  <a:pt x="217385" y="533400"/>
                </a:lnTo>
                <a:lnTo>
                  <a:pt x="218224" y="521970"/>
                </a:lnTo>
                <a:lnTo>
                  <a:pt x="218224" y="519430"/>
                </a:lnTo>
                <a:lnTo>
                  <a:pt x="218516" y="515620"/>
                </a:lnTo>
                <a:lnTo>
                  <a:pt x="218516" y="513080"/>
                </a:lnTo>
                <a:lnTo>
                  <a:pt x="218643" y="510540"/>
                </a:lnTo>
                <a:lnTo>
                  <a:pt x="218550" y="502920"/>
                </a:lnTo>
                <a:lnTo>
                  <a:pt x="218363" y="500380"/>
                </a:lnTo>
                <a:lnTo>
                  <a:pt x="218363" y="499109"/>
                </a:lnTo>
                <a:lnTo>
                  <a:pt x="218084" y="496570"/>
                </a:lnTo>
                <a:lnTo>
                  <a:pt x="217804" y="492759"/>
                </a:lnTo>
                <a:lnTo>
                  <a:pt x="217512" y="490220"/>
                </a:lnTo>
                <a:lnTo>
                  <a:pt x="216966" y="486409"/>
                </a:lnTo>
                <a:lnTo>
                  <a:pt x="216534" y="483870"/>
                </a:lnTo>
                <a:lnTo>
                  <a:pt x="216268" y="481330"/>
                </a:lnTo>
                <a:lnTo>
                  <a:pt x="213740" y="469900"/>
                </a:lnTo>
                <a:lnTo>
                  <a:pt x="212890" y="464820"/>
                </a:lnTo>
                <a:lnTo>
                  <a:pt x="212470" y="463550"/>
                </a:lnTo>
                <a:lnTo>
                  <a:pt x="211200" y="457200"/>
                </a:lnTo>
                <a:lnTo>
                  <a:pt x="210794" y="454659"/>
                </a:lnTo>
                <a:lnTo>
                  <a:pt x="210515" y="453390"/>
                </a:lnTo>
                <a:lnTo>
                  <a:pt x="209664" y="448309"/>
                </a:lnTo>
                <a:lnTo>
                  <a:pt x="207975" y="436880"/>
                </a:lnTo>
                <a:lnTo>
                  <a:pt x="207708" y="434340"/>
                </a:lnTo>
                <a:lnTo>
                  <a:pt x="207556" y="431800"/>
                </a:lnTo>
                <a:lnTo>
                  <a:pt x="207289" y="430530"/>
                </a:lnTo>
                <a:lnTo>
                  <a:pt x="206438" y="417830"/>
                </a:lnTo>
                <a:lnTo>
                  <a:pt x="206438" y="415290"/>
                </a:lnTo>
                <a:lnTo>
                  <a:pt x="206159" y="411480"/>
                </a:lnTo>
                <a:lnTo>
                  <a:pt x="206159" y="407670"/>
                </a:lnTo>
                <a:lnTo>
                  <a:pt x="206019" y="405130"/>
                </a:lnTo>
                <a:lnTo>
                  <a:pt x="206019" y="401320"/>
                </a:lnTo>
                <a:lnTo>
                  <a:pt x="205879" y="398780"/>
                </a:lnTo>
                <a:lnTo>
                  <a:pt x="205879" y="388620"/>
                </a:lnTo>
                <a:lnTo>
                  <a:pt x="205739" y="386080"/>
                </a:lnTo>
                <a:close/>
              </a:path>
              <a:path w="412115" h="1060450">
                <a:moveTo>
                  <a:pt x="205879" y="0"/>
                </a:moveTo>
                <a:lnTo>
                  <a:pt x="205739" y="0"/>
                </a:lnTo>
                <a:lnTo>
                  <a:pt x="205600" y="2540"/>
                </a:lnTo>
                <a:lnTo>
                  <a:pt x="205600" y="12700"/>
                </a:lnTo>
                <a:lnTo>
                  <a:pt x="205460" y="15240"/>
                </a:lnTo>
                <a:lnTo>
                  <a:pt x="205460" y="21590"/>
                </a:lnTo>
                <a:lnTo>
                  <a:pt x="205333" y="22859"/>
                </a:lnTo>
                <a:lnTo>
                  <a:pt x="205333" y="25400"/>
                </a:lnTo>
                <a:lnTo>
                  <a:pt x="205181" y="27940"/>
                </a:lnTo>
                <a:lnTo>
                  <a:pt x="205181" y="29209"/>
                </a:lnTo>
                <a:lnTo>
                  <a:pt x="205041" y="31750"/>
                </a:lnTo>
                <a:lnTo>
                  <a:pt x="205041" y="33019"/>
                </a:lnTo>
                <a:lnTo>
                  <a:pt x="204330" y="44450"/>
                </a:lnTo>
                <a:lnTo>
                  <a:pt x="204203" y="45719"/>
                </a:lnTo>
                <a:lnTo>
                  <a:pt x="203771" y="52069"/>
                </a:lnTo>
                <a:lnTo>
                  <a:pt x="203504" y="54609"/>
                </a:lnTo>
                <a:lnTo>
                  <a:pt x="203225" y="58419"/>
                </a:lnTo>
                <a:lnTo>
                  <a:pt x="202514" y="64769"/>
                </a:lnTo>
                <a:lnTo>
                  <a:pt x="202374" y="67309"/>
                </a:lnTo>
                <a:lnTo>
                  <a:pt x="201815" y="71119"/>
                </a:lnTo>
                <a:lnTo>
                  <a:pt x="201396" y="74930"/>
                </a:lnTo>
                <a:lnTo>
                  <a:pt x="201256" y="77469"/>
                </a:lnTo>
                <a:lnTo>
                  <a:pt x="200977" y="78740"/>
                </a:lnTo>
                <a:lnTo>
                  <a:pt x="200837" y="81280"/>
                </a:lnTo>
                <a:lnTo>
                  <a:pt x="200558" y="83819"/>
                </a:lnTo>
                <a:lnTo>
                  <a:pt x="199707" y="95250"/>
                </a:lnTo>
                <a:lnTo>
                  <a:pt x="199707" y="97790"/>
                </a:lnTo>
                <a:lnTo>
                  <a:pt x="199567" y="100330"/>
                </a:lnTo>
                <a:lnTo>
                  <a:pt x="199567" y="110490"/>
                </a:lnTo>
                <a:lnTo>
                  <a:pt x="199707" y="113030"/>
                </a:lnTo>
                <a:lnTo>
                  <a:pt x="199707" y="114300"/>
                </a:lnTo>
                <a:lnTo>
                  <a:pt x="199999" y="118109"/>
                </a:lnTo>
                <a:lnTo>
                  <a:pt x="200266" y="123190"/>
                </a:lnTo>
                <a:lnTo>
                  <a:pt x="200558" y="124459"/>
                </a:lnTo>
                <a:lnTo>
                  <a:pt x="200837" y="129540"/>
                </a:lnTo>
                <a:lnTo>
                  <a:pt x="201104" y="130809"/>
                </a:lnTo>
                <a:lnTo>
                  <a:pt x="201256" y="133350"/>
                </a:lnTo>
                <a:lnTo>
                  <a:pt x="201815" y="137159"/>
                </a:lnTo>
                <a:lnTo>
                  <a:pt x="201955" y="139700"/>
                </a:lnTo>
                <a:lnTo>
                  <a:pt x="202234" y="140969"/>
                </a:lnTo>
                <a:lnTo>
                  <a:pt x="202374" y="143509"/>
                </a:lnTo>
                <a:lnTo>
                  <a:pt x="203085" y="149859"/>
                </a:lnTo>
                <a:lnTo>
                  <a:pt x="203225" y="152400"/>
                </a:lnTo>
                <a:lnTo>
                  <a:pt x="203504" y="153669"/>
                </a:lnTo>
                <a:lnTo>
                  <a:pt x="203771" y="158750"/>
                </a:lnTo>
                <a:lnTo>
                  <a:pt x="204063" y="160019"/>
                </a:lnTo>
                <a:lnTo>
                  <a:pt x="204762" y="170180"/>
                </a:lnTo>
                <a:lnTo>
                  <a:pt x="204762" y="172719"/>
                </a:lnTo>
                <a:lnTo>
                  <a:pt x="205041" y="176530"/>
                </a:lnTo>
                <a:lnTo>
                  <a:pt x="205041" y="179069"/>
                </a:lnTo>
                <a:lnTo>
                  <a:pt x="205236" y="181609"/>
                </a:lnTo>
                <a:lnTo>
                  <a:pt x="205333" y="186690"/>
                </a:lnTo>
                <a:lnTo>
                  <a:pt x="205460" y="189230"/>
                </a:lnTo>
                <a:lnTo>
                  <a:pt x="205460" y="193040"/>
                </a:lnTo>
                <a:lnTo>
                  <a:pt x="205600" y="195580"/>
                </a:lnTo>
                <a:lnTo>
                  <a:pt x="205600" y="208280"/>
                </a:lnTo>
                <a:lnTo>
                  <a:pt x="205739" y="209550"/>
                </a:lnTo>
                <a:lnTo>
                  <a:pt x="205879" y="208280"/>
                </a:lnTo>
                <a:lnTo>
                  <a:pt x="205879" y="198119"/>
                </a:lnTo>
                <a:lnTo>
                  <a:pt x="206019" y="195580"/>
                </a:lnTo>
                <a:lnTo>
                  <a:pt x="206019" y="189230"/>
                </a:lnTo>
                <a:lnTo>
                  <a:pt x="206159" y="186690"/>
                </a:lnTo>
                <a:lnTo>
                  <a:pt x="206159" y="185419"/>
                </a:lnTo>
                <a:lnTo>
                  <a:pt x="206311" y="182880"/>
                </a:lnTo>
                <a:lnTo>
                  <a:pt x="206311" y="181609"/>
                </a:lnTo>
                <a:lnTo>
                  <a:pt x="206438" y="179069"/>
                </a:lnTo>
                <a:lnTo>
                  <a:pt x="206438" y="176530"/>
                </a:lnTo>
                <a:lnTo>
                  <a:pt x="206730" y="172719"/>
                </a:lnTo>
                <a:lnTo>
                  <a:pt x="206730" y="170180"/>
                </a:lnTo>
                <a:lnTo>
                  <a:pt x="207429" y="160019"/>
                </a:lnTo>
                <a:lnTo>
                  <a:pt x="207708" y="158750"/>
                </a:lnTo>
                <a:lnTo>
                  <a:pt x="207975" y="153669"/>
                </a:lnTo>
                <a:lnTo>
                  <a:pt x="208267" y="152400"/>
                </a:lnTo>
                <a:lnTo>
                  <a:pt x="208406" y="149859"/>
                </a:lnTo>
                <a:lnTo>
                  <a:pt x="209105" y="143509"/>
                </a:lnTo>
                <a:lnTo>
                  <a:pt x="209245" y="140969"/>
                </a:lnTo>
                <a:lnTo>
                  <a:pt x="209803" y="137159"/>
                </a:lnTo>
                <a:lnTo>
                  <a:pt x="210223" y="133350"/>
                </a:lnTo>
                <a:lnTo>
                  <a:pt x="210375" y="130809"/>
                </a:lnTo>
                <a:lnTo>
                  <a:pt x="210642" y="129540"/>
                </a:lnTo>
                <a:lnTo>
                  <a:pt x="210934" y="124459"/>
                </a:lnTo>
                <a:lnTo>
                  <a:pt x="211200" y="123190"/>
                </a:lnTo>
                <a:lnTo>
                  <a:pt x="211772" y="114300"/>
                </a:lnTo>
                <a:lnTo>
                  <a:pt x="211772" y="113030"/>
                </a:lnTo>
                <a:lnTo>
                  <a:pt x="211912" y="110490"/>
                </a:lnTo>
                <a:lnTo>
                  <a:pt x="211912" y="97790"/>
                </a:lnTo>
                <a:lnTo>
                  <a:pt x="210934" y="83819"/>
                </a:lnTo>
                <a:lnTo>
                  <a:pt x="210642" y="81280"/>
                </a:lnTo>
                <a:lnTo>
                  <a:pt x="210515" y="78740"/>
                </a:lnTo>
                <a:lnTo>
                  <a:pt x="210223" y="77469"/>
                </a:lnTo>
                <a:lnTo>
                  <a:pt x="210096" y="74930"/>
                </a:lnTo>
                <a:lnTo>
                  <a:pt x="208267" y="58419"/>
                </a:lnTo>
                <a:lnTo>
                  <a:pt x="207975" y="54609"/>
                </a:lnTo>
                <a:lnTo>
                  <a:pt x="207556" y="50800"/>
                </a:lnTo>
                <a:lnTo>
                  <a:pt x="206578" y="35559"/>
                </a:lnTo>
                <a:lnTo>
                  <a:pt x="206489" y="31750"/>
                </a:lnTo>
                <a:lnTo>
                  <a:pt x="206311" y="29209"/>
                </a:lnTo>
                <a:lnTo>
                  <a:pt x="206311" y="27940"/>
                </a:lnTo>
                <a:lnTo>
                  <a:pt x="206159" y="25400"/>
                </a:lnTo>
                <a:lnTo>
                  <a:pt x="206159" y="21590"/>
                </a:lnTo>
                <a:lnTo>
                  <a:pt x="206019" y="19050"/>
                </a:lnTo>
                <a:lnTo>
                  <a:pt x="206019" y="15240"/>
                </a:lnTo>
                <a:lnTo>
                  <a:pt x="205879" y="127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041535" y="8314849"/>
            <a:ext cx="412115" cy="1061085"/>
          </a:xfrm>
          <a:custGeom>
            <a:avLst/>
            <a:gdLst/>
            <a:ahLst/>
            <a:cxnLst/>
            <a:rect l="l" t="t" r="r" b="b"/>
            <a:pathLst>
              <a:path w="412115" h="1061084">
                <a:moveTo>
                  <a:pt x="205600" y="1060716"/>
                </a:moveTo>
                <a:lnTo>
                  <a:pt x="205460" y="1058684"/>
                </a:lnTo>
                <a:lnTo>
                  <a:pt x="205460" y="1056525"/>
                </a:lnTo>
                <a:lnTo>
                  <a:pt x="205460" y="1054481"/>
                </a:lnTo>
                <a:lnTo>
                  <a:pt x="205333" y="1052436"/>
                </a:lnTo>
                <a:lnTo>
                  <a:pt x="205333" y="1050277"/>
                </a:lnTo>
                <a:lnTo>
                  <a:pt x="205181" y="1048232"/>
                </a:lnTo>
                <a:lnTo>
                  <a:pt x="205041" y="1046187"/>
                </a:lnTo>
                <a:lnTo>
                  <a:pt x="204901" y="1044143"/>
                </a:lnTo>
                <a:lnTo>
                  <a:pt x="204762" y="1041984"/>
                </a:lnTo>
                <a:lnTo>
                  <a:pt x="204622" y="1039939"/>
                </a:lnTo>
                <a:lnTo>
                  <a:pt x="204482" y="1037907"/>
                </a:lnTo>
                <a:lnTo>
                  <a:pt x="204203" y="1035735"/>
                </a:lnTo>
                <a:lnTo>
                  <a:pt x="204063" y="1033703"/>
                </a:lnTo>
                <a:lnTo>
                  <a:pt x="203771" y="1031659"/>
                </a:lnTo>
                <a:lnTo>
                  <a:pt x="203504" y="1029614"/>
                </a:lnTo>
                <a:lnTo>
                  <a:pt x="203085" y="1027455"/>
                </a:lnTo>
                <a:lnTo>
                  <a:pt x="202666" y="1025410"/>
                </a:lnTo>
                <a:lnTo>
                  <a:pt x="202234" y="1023378"/>
                </a:lnTo>
                <a:lnTo>
                  <a:pt x="201815" y="1021219"/>
                </a:lnTo>
                <a:lnTo>
                  <a:pt x="201256" y="1019175"/>
                </a:lnTo>
                <a:lnTo>
                  <a:pt x="200685" y="1017117"/>
                </a:lnTo>
                <a:lnTo>
                  <a:pt x="199999" y="1015085"/>
                </a:lnTo>
                <a:lnTo>
                  <a:pt x="199288" y="1012913"/>
                </a:lnTo>
                <a:lnTo>
                  <a:pt x="198450" y="1010881"/>
                </a:lnTo>
                <a:lnTo>
                  <a:pt x="197611" y="1008837"/>
                </a:lnTo>
                <a:lnTo>
                  <a:pt x="196621" y="1006678"/>
                </a:lnTo>
                <a:lnTo>
                  <a:pt x="181482" y="986015"/>
                </a:lnTo>
                <a:lnTo>
                  <a:pt x="179374" y="983856"/>
                </a:lnTo>
                <a:lnTo>
                  <a:pt x="163664" y="971486"/>
                </a:lnTo>
                <a:lnTo>
                  <a:pt x="160578" y="969327"/>
                </a:lnTo>
                <a:lnTo>
                  <a:pt x="157213" y="967295"/>
                </a:lnTo>
                <a:lnTo>
                  <a:pt x="153847" y="965238"/>
                </a:lnTo>
                <a:lnTo>
                  <a:pt x="150342" y="963193"/>
                </a:lnTo>
                <a:lnTo>
                  <a:pt x="146697" y="961034"/>
                </a:lnTo>
                <a:lnTo>
                  <a:pt x="143052" y="958989"/>
                </a:lnTo>
                <a:lnTo>
                  <a:pt x="139128" y="956957"/>
                </a:lnTo>
                <a:lnTo>
                  <a:pt x="135051" y="954786"/>
                </a:lnTo>
                <a:lnTo>
                  <a:pt x="130987" y="952754"/>
                </a:lnTo>
                <a:lnTo>
                  <a:pt x="126784" y="950709"/>
                </a:lnTo>
                <a:lnTo>
                  <a:pt x="122580" y="948677"/>
                </a:lnTo>
                <a:lnTo>
                  <a:pt x="118224" y="946505"/>
                </a:lnTo>
                <a:lnTo>
                  <a:pt x="113741" y="944473"/>
                </a:lnTo>
                <a:lnTo>
                  <a:pt x="109245" y="942428"/>
                </a:lnTo>
                <a:lnTo>
                  <a:pt x="104622" y="940269"/>
                </a:lnTo>
                <a:lnTo>
                  <a:pt x="100126" y="938212"/>
                </a:lnTo>
                <a:lnTo>
                  <a:pt x="95503" y="936167"/>
                </a:lnTo>
                <a:lnTo>
                  <a:pt x="90881" y="934135"/>
                </a:lnTo>
                <a:lnTo>
                  <a:pt x="86258" y="931976"/>
                </a:lnTo>
                <a:lnTo>
                  <a:pt x="81622" y="929932"/>
                </a:lnTo>
                <a:lnTo>
                  <a:pt x="76987" y="927887"/>
                </a:lnTo>
                <a:lnTo>
                  <a:pt x="72516" y="925728"/>
                </a:lnTo>
                <a:lnTo>
                  <a:pt x="67868" y="923683"/>
                </a:lnTo>
                <a:lnTo>
                  <a:pt x="63525" y="921651"/>
                </a:lnTo>
                <a:lnTo>
                  <a:pt x="59181" y="919607"/>
                </a:lnTo>
                <a:lnTo>
                  <a:pt x="54978" y="917448"/>
                </a:lnTo>
                <a:lnTo>
                  <a:pt x="50774" y="915403"/>
                </a:lnTo>
                <a:lnTo>
                  <a:pt x="46837" y="913358"/>
                </a:lnTo>
                <a:lnTo>
                  <a:pt x="42900" y="911199"/>
                </a:lnTo>
                <a:lnTo>
                  <a:pt x="39128" y="909154"/>
                </a:lnTo>
                <a:lnTo>
                  <a:pt x="35610" y="907110"/>
                </a:lnTo>
                <a:lnTo>
                  <a:pt x="32118" y="905065"/>
                </a:lnTo>
                <a:lnTo>
                  <a:pt x="28892" y="902906"/>
                </a:lnTo>
                <a:lnTo>
                  <a:pt x="25806" y="900861"/>
                </a:lnTo>
                <a:lnTo>
                  <a:pt x="22847" y="898829"/>
                </a:lnTo>
                <a:lnTo>
                  <a:pt x="20192" y="896670"/>
                </a:lnTo>
                <a:lnTo>
                  <a:pt x="17525" y="894626"/>
                </a:lnTo>
                <a:lnTo>
                  <a:pt x="15290" y="892581"/>
                </a:lnTo>
                <a:lnTo>
                  <a:pt x="13042" y="890549"/>
                </a:lnTo>
                <a:lnTo>
                  <a:pt x="11074" y="888377"/>
                </a:lnTo>
                <a:lnTo>
                  <a:pt x="0" y="861479"/>
                </a:lnTo>
                <a:lnTo>
                  <a:pt x="0" y="859320"/>
                </a:lnTo>
                <a:lnTo>
                  <a:pt x="126" y="857262"/>
                </a:lnTo>
                <a:lnTo>
                  <a:pt x="419" y="855230"/>
                </a:lnTo>
                <a:lnTo>
                  <a:pt x="546" y="853186"/>
                </a:lnTo>
                <a:lnTo>
                  <a:pt x="838" y="851027"/>
                </a:lnTo>
                <a:lnTo>
                  <a:pt x="1257" y="848982"/>
                </a:lnTo>
                <a:lnTo>
                  <a:pt x="1676" y="846950"/>
                </a:lnTo>
                <a:lnTo>
                  <a:pt x="2108" y="844778"/>
                </a:lnTo>
                <a:lnTo>
                  <a:pt x="2527" y="842746"/>
                </a:lnTo>
                <a:lnTo>
                  <a:pt x="2946" y="840701"/>
                </a:lnTo>
                <a:lnTo>
                  <a:pt x="3505" y="838657"/>
                </a:lnTo>
                <a:lnTo>
                  <a:pt x="4063" y="836498"/>
                </a:lnTo>
                <a:lnTo>
                  <a:pt x="4483" y="834453"/>
                </a:lnTo>
                <a:lnTo>
                  <a:pt x="5041" y="832408"/>
                </a:lnTo>
                <a:lnTo>
                  <a:pt x="5600" y="830262"/>
                </a:lnTo>
                <a:lnTo>
                  <a:pt x="6311" y="828205"/>
                </a:lnTo>
                <a:lnTo>
                  <a:pt x="6870" y="826160"/>
                </a:lnTo>
                <a:lnTo>
                  <a:pt x="7429" y="824128"/>
                </a:lnTo>
                <a:lnTo>
                  <a:pt x="8127" y="821956"/>
                </a:lnTo>
                <a:lnTo>
                  <a:pt x="8686" y="819924"/>
                </a:lnTo>
                <a:lnTo>
                  <a:pt x="9397" y="817880"/>
                </a:lnTo>
                <a:lnTo>
                  <a:pt x="10083" y="815721"/>
                </a:lnTo>
                <a:lnTo>
                  <a:pt x="10794" y="813676"/>
                </a:lnTo>
                <a:lnTo>
                  <a:pt x="11645" y="811644"/>
                </a:lnTo>
                <a:lnTo>
                  <a:pt x="12484" y="809599"/>
                </a:lnTo>
                <a:lnTo>
                  <a:pt x="13309" y="807440"/>
                </a:lnTo>
                <a:lnTo>
                  <a:pt x="14160" y="805395"/>
                </a:lnTo>
                <a:lnTo>
                  <a:pt x="15138" y="803338"/>
                </a:lnTo>
                <a:lnTo>
                  <a:pt x="16128" y="801179"/>
                </a:lnTo>
                <a:lnTo>
                  <a:pt x="17246" y="799134"/>
                </a:lnTo>
                <a:lnTo>
                  <a:pt x="18516" y="797102"/>
                </a:lnTo>
                <a:lnTo>
                  <a:pt x="19621" y="795058"/>
                </a:lnTo>
                <a:lnTo>
                  <a:pt x="21031" y="792899"/>
                </a:lnTo>
                <a:lnTo>
                  <a:pt x="22428" y="790854"/>
                </a:lnTo>
                <a:lnTo>
                  <a:pt x="23837" y="788822"/>
                </a:lnTo>
                <a:lnTo>
                  <a:pt x="25387" y="786650"/>
                </a:lnTo>
                <a:lnTo>
                  <a:pt x="27063" y="784618"/>
                </a:lnTo>
                <a:lnTo>
                  <a:pt x="28740" y="782574"/>
                </a:lnTo>
                <a:lnTo>
                  <a:pt x="30568" y="780529"/>
                </a:lnTo>
                <a:lnTo>
                  <a:pt x="32537" y="778370"/>
                </a:lnTo>
                <a:lnTo>
                  <a:pt x="34493" y="776325"/>
                </a:lnTo>
                <a:lnTo>
                  <a:pt x="36601" y="774280"/>
                </a:lnTo>
                <a:lnTo>
                  <a:pt x="38696" y="772121"/>
                </a:lnTo>
                <a:lnTo>
                  <a:pt x="40944" y="770077"/>
                </a:lnTo>
                <a:lnTo>
                  <a:pt x="43332" y="768032"/>
                </a:lnTo>
                <a:lnTo>
                  <a:pt x="45567" y="766000"/>
                </a:lnTo>
                <a:lnTo>
                  <a:pt x="47967" y="763828"/>
                </a:lnTo>
                <a:lnTo>
                  <a:pt x="50482" y="761796"/>
                </a:lnTo>
                <a:lnTo>
                  <a:pt x="52870" y="759752"/>
                </a:lnTo>
                <a:lnTo>
                  <a:pt x="55397" y="757720"/>
                </a:lnTo>
                <a:lnTo>
                  <a:pt x="57911" y="755548"/>
                </a:lnTo>
                <a:lnTo>
                  <a:pt x="60439" y="753516"/>
                </a:lnTo>
                <a:lnTo>
                  <a:pt x="62979" y="751459"/>
                </a:lnTo>
                <a:lnTo>
                  <a:pt x="65493" y="749300"/>
                </a:lnTo>
                <a:lnTo>
                  <a:pt x="67868" y="747255"/>
                </a:lnTo>
                <a:lnTo>
                  <a:pt x="70396" y="745210"/>
                </a:lnTo>
                <a:lnTo>
                  <a:pt x="72783" y="743178"/>
                </a:lnTo>
                <a:lnTo>
                  <a:pt x="75158" y="741019"/>
                </a:lnTo>
                <a:lnTo>
                  <a:pt x="77558" y="738974"/>
                </a:lnTo>
                <a:lnTo>
                  <a:pt x="79806" y="736930"/>
                </a:lnTo>
                <a:lnTo>
                  <a:pt x="81902" y="734771"/>
                </a:lnTo>
                <a:lnTo>
                  <a:pt x="84150" y="732726"/>
                </a:lnTo>
                <a:lnTo>
                  <a:pt x="86258" y="730694"/>
                </a:lnTo>
                <a:lnTo>
                  <a:pt x="88214" y="728649"/>
                </a:lnTo>
                <a:lnTo>
                  <a:pt x="90169" y="726490"/>
                </a:lnTo>
                <a:lnTo>
                  <a:pt x="91998" y="724433"/>
                </a:lnTo>
                <a:lnTo>
                  <a:pt x="93814" y="722401"/>
                </a:lnTo>
                <a:lnTo>
                  <a:pt x="95503" y="720229"/>
                </a:lnTo>
                <a:lnTo>
                  <a:pt x="97193" y="718197"/>
                </a:lnTo>
                <a:lnTo>
                  <a:pt x="98869" y="716153"/>
                </a:lnTo>
                <a:lnTo>
                  <a:pt x="100418" y="714108"/>
                </a:lnTo>
                <a:lnTo>
                  <a:pt x="101955" y="711949"/>
                </a:lnTo>
                <a:lnTo>
                  <a:pt x="103352" y="709904"/>
                </a:lnTo>
                <a:lnTo>
                  <a:pt x="104762" y="707872"/>
                </a:lnTo>
                <a:lnTo>
                  <a:pt x="106171" y="705713"/>
                </a:lnTo>
                <a:lnTo>
                  <a:pt x="107568" y="703668"/>
                </a:lnTo>
                <a:lnTo>
                  <a:pt x="108826" y="701624"/>
                </a:lnTo>
                <a:lnTo>
                  <a:pt x="110223" y="699579"/>
                </a:lnTo>
                <a:lnTo>
                  <a:pt x="111493" y="697420"/>
                </a:lnTo>
                <a:lnTo>
                  <a:pt x="112750" y="695375"/>
                </a:lnTo>
                <a:lnTo>
                  <a:pt x="113868" y="693331"/>
                </a:lnTo>
                <a:lnTo>
                  <a:pt x="115138" y="691172"/>
                </a:lnTo>
                <a:lnTo>
                  <a:pt x="116408" y="689127"/>
                </a:lnTo>
                <a:lnTo>
                  <a:pt x="117513" y="687095"/>
                </a:lnTo>
                <a:lnTo>
                  <a:pt x="118783" y="685050"/>
                </a:lnTo>
                <a:lnTo>
                  <a:pt x="119913" y="682891"/>
                </a:lnTo>
                <a:lnTo>
                  <a:pt x="121183" y="680847"/>
                </a:lnTo>
                <a:lnTo>
                  <a:pt x="122288" y="678802"/>
                </a:lnTo>
                <a:lnTo>
                  <a:pt x="123558" y="676643"/>
                </a:lnTo>
                <a:lnTo>
                  <a:pt x="124675" y="674598"/>
                </a:lnTo>
                <a:lnTo>
                  <a:pt x="125945" y="672566"/>
                </a:lnTo>
                <a:lnTo>
                  <a:pt x="127203" y="670509"/>
                </a:lnTo>
                <a:lnTo>
                  <a:pt x="128320" y="668350"/>
                </a:lnTo>
                <a:lnTo>
                  <a:pt x="129590" y="666305"/>
                </a:lnTo>
                <a:lnTo>
                  <a:pt x="130708" y="664273"/>
                </a:lnTo>
                <a:lnTo>
                  <a:pt x="131965" y="662228"/>
                </a:lnTo>
                <a:lnTo>
                  <a:pt x="133235" y="660069"/>
                </a:lnTo>
                <a:lnTo>
                  <a:pt x="134492" y="658025"/>
                </a:lnTo>
                <a:lnTo>
                  <a:pt x="135762" y="655993"/>
                </a:lnTo>
                <a:lnTo>
                  <a:pt x="137020" y="653821"/>
                </a:lnTo>
                <a:lnTo>
                  <a:pt x="138277" y="651789"/>
                </a:lnTo>
                <a:lnTo>
                  <a:pt x="139687" y="649744"/>
                </a:lnTo>
                <a:lnTo>
                  <a:pt x="140944" y="647700"/>
                </a:lnTo>
                <a:lnTo>
                  <a:pt x="142354" y="645541"/>
                </a:lnTo>
                <a:lnTo>
                  <a:pt x="143611" y="643483"/>
                </a:lnTo>
                <a:lnTo>
                  <a:pt x="145008" y="641451"/>
                </a:lnTo>
                <a:lnTo>
                  <a:pt x="146418" y="639279"/>
                </a:lnTo>
                <a:lnTo>
                  <a:pt x="147954" y="637247"/>
                </a:lnTo>
                <a:lnTo>
                  <a:pt x="149364" y="635203"/>
                </a:lnTo>
                <a:lnTo>
                  <a:pt x="150901" y="633171"/>
                </a:lnTo>
                <a:lnTo>
                  <a:pt x="152311" y="630999"/>
                </a:lnTo>
                <a:lnTo>
                  <a:pt x="153847" y="628967"/>
                </a:lnTo>
                <a:lnTo>
                  <a:pt x="155397" y="626922"/>
                </a:lnTo>
                <a:lnTo>
                  <a:pt x="156933" y="624763"/>
                </a:lnTo>
                <a:lnTo>
                  <a:pt x="158483" y="622719"/>
                </a:lnTo>
                <a:lnTo>
                  <a:pt x="160019" y="620687"/>
                </a:lnTo>
                <a:lnTo>
                  <a:pt x="161556" y="618629"/>
                </a:lnTo>
                <a:lnTo>
                  <a:pt x="163106" y="616483"/>
                </a:lnTo>
                <a:lnTo>
                  <a:pt x="164642" y="614426"/>
                </a:lnTo>
                <a:lnTo>
                  <a:pt x="166179" y="612381"/>
                </a:lnTo>
                <a:lnTo>
                  <a:pt x="167741" y="610222"/>
                </a:lnTo>
                <a:lnTo>
                  <a:pt x="169278" y="608177"/>
                </a:lnTo>
                <a:lnTo>
                  <a:pt x="170827" y="606145"/>
                </a:lnTo>
                <a:lnTo>
                  <a:pt x="172224" y="604100"/>
                </a:lnTo>
                <a:lnTo>
                  <a:pt x="173761" y="601941"/>
                </a:lnTo>
                <a:lnTo>
                  <a:pt x="175171" y="599897"/>
                </a:lnTo>
                <a:lnTo>
                  <a:pt x="176568" y="597865"/>
                </a:lnTo>
                <a:lnTo>
                  <a:pt x="177825" y="595693"/>
                </a:lnTo>
                <a:lnTo>
                  <a:pt x="179095" y="593661"/>
                </a:lnTo>
                <a:lnTo>
                  <a:pt x="180365" y="591604"/>
                </a:lnTo>
                <a:lnTo>
                  <a:pt x="181609" y="589559"/>
                </a:lnTo>
                <a:lnTo>
                  <a:pt x="182740" y="587400"/>
                </a:lnTo>
                <a:lnTo>
                  <a:pt x="183857" y="585368"/>
                </a:lnTo>
                <a:lnTo>
                  <a:pt x="184835" y="583323"/>
                </a:lnTo>
                <a:lnTo>
                  <a:pt x="185826" y="581164"/>
                </a:lnTo>
                <a:lnTo>
                  <a:pt x="186816" y="579120"/>
                </a:lnTo>
                <a:lnTo>
                  <a:pt x="187655" y="577075"/>
                </a:lnTo>
                <a:lnTo>
                  <a:pt x="188493" y="575043"/>
                </a:lnTo>
                <a:lnTo>
                  <a:pt x="189331" y="572871"/>
                </a:lnTo>
                <a:lnTo>
                  <a:pt x="190030" y="570839"/>
                </a:lnTo>
                <a:lnTo>
                  <a:pt x="190588" y="568794"/>
                </a:lnTo>
                <a:lnTo>
                  <a:pt x="191147" y="566750"/>
                </a:lnTo>
                <a:lnTo>
                  <a:pt x="191719" y="564591"/>
                </a:lnTo>
                <a:lnTo>
                  <a:pt x="192277" y="562546"/>
                </a:lnTo>
                <a:lnTo>
                  <a:pt x="192697" y="560501"/>
                </a:lnTo>
                <a:lnTo>
                  <a:pt x="192976" y="558342"/>
                </a:lnTo>
                <a:lnTo>
                  <a:pt x="193255" y="556298"/>
                </a:lnTo>
                <a:lnTo>
                  <a:pt x="193547" y="554253"/>
                </a:lnTo>
                <a:lnTo>
                  <a:pt x="193814" y="552221"/>
                </a:lnTo>
                <a:lnTo>
                  <a:pt x="193967" y="550062"/>
                </a:lnTo>
                <a:lnTo>
                  <a:pt x="194106" y="548017"/>
                </a:lnTo>
                <a:lnTo>
                  <a:pt x="194233" y="545973"/>
                </a:lnTo>
                <a:lnTo>
                  <a:pt x="194233" y="543814"/>
                </a:lnTo>
                <a:lnTo>
                  <a:pt x="194233" y="541769"/>
                </a:lnTo>
                <a:lnTo>
                  <a:pt x="194233" y="539737"/>
                </a:lnTo>
                <a:lnTo>
                  <a:pt x="194233" y="537679"/>
                </a:lnTo>
                <a:lnTo>
                  <a:pt x="194106" y="535520"/>
                </a:lnTo>
                <a:lnTo>
                  <a:pt x="194106" y="533476"/>
                </a:lnTo>
                <a:lnTo>
                  <a:pt x="193967" y="531444"/>
                </a:lnTo>
                <a:lnTo>
                  <a:pt x="193814" y="529272"/>
                </a:lnTo>
                <a:lnTo>
                  <a:pt x="193687" y="527240"/>
                </a:lnTo>
                <a:lnTo>
                  <a:pt x="193547" y="525195"/>
                </a:lnTo>
                <a:lnTo>
                  <a:pt x="193395" y="523151"/>
                </a:lnTo>
                <a:lnTo>
                  <a:pt x="193255" y="520992"/>
                </a:lnTo>
                <a:lnTo>
                  <a:pt x="193255" y="518947"/>
                </a:lnTo>
                <a:lnTo>
                  <a:pt x="193128" y="516915"/>
                </a:lnTo>
                <a:lnTo>
                  <a:pt x="192976" y="514756"/>
                </a:lnTo>
                <a:lnTo>
                  <a:pt x="192976" y="512711"/>
                </a:lnTo>
                <a:lnTo>
                  <a:pt x="192836" y="510654"/>
                </a:lnTo>
                <a:lnTo>
                  <a:pt x="192836" y="508622"/>
                </a:lnTo>
                <a:lnTo>
                  <a:pt x="192836" y="506450"/>
                </a:lnTo>
                <a:lnTo>
                  <a:pt x="192976" y="504418"/>
                </a:lnTo>
                <a:lnTo>
                  <a:pt x="192976" y="502373"/>
                </a:lnTo>
                <a:lnTo>
                  <a:pt x="193128" y="500214"/>
                </a:lnTo>
                <a:lnTo>
                  <a:pt x="193255" y="498170"/>
                </a:lnTo>
                <a:lnTo>
                  <a:pt x="193395" y="496138"/>
                </a:lnTo>
                <a:lnTo>
                  <a:pt x="193547" y="494093"/>
                </a:lnTo>
                <a:lnTo>
                  <a:pt x="193814" y="491934"/>
                </a:lnTo>
                <a:lnTo>
                  <a:pt x="193967" y="489889"/>
                </a:lnTo>
                <a:lnTo>
                  <a:pt x="194233" y="487845"/>
                </a:lnTo>
                <a:lnTo>
                  <a:pt x="194525" y="485686"/>
                </a:lnTo>
                <a:lnTo>
                  <a:pt x="194944" y="483641"/>
                </a:lnTo>
                <a:lnTo>
                  <a:pt x="195224" y="481596"/>
                </a:lnTo>
                <a:lnTo>
                  <a:pt x="195643" y="479552"/>
                </a:lnTo>
                <a:lnTo>
                  <a:pt x="196062" y="477393"/>
                </a:lnTo>
                <a:lnTo>
                  <a:pt x="196481" y="475348"/>
                </a:lnTo>
                <a:lnTo>
                  <a:pt x="196900" y="473316"/>
                </a:lnTo>
                <a:lnTo>
                  <a:pt x="197332" y="471271"/>
                </a:lnTo>
                <a:lnTo>
                  <a:pt x="197751" y="469112"/>
                </a:lnTo>
                <a:lnTo>
                  <a:pt x="198170" y="467067"/>
                </a:lnTo>
                <a:lnTo>
                  <a:pt x="198589" y="465035"/>
                </a:lnTo>
                <a:lnTo>
                  <a:pt x="199008" y="462864"/>
                </a:lnTo>
                <a:lnTo>
                  <a:pt x="199440" y="460832"/>
                </a:lnTo>
                <a:lnTo>
                  <a:pt x="199847" y="458787"/>
                </a:lnTo>
                <a:lnTo>
                  <a:pt x="200266" y="456730"/>
                </a:lnTo>
                <a:lnTo>
                  <a:pt x="200685" y="454571"/>
                </a:lnTo>
                <a:lnTo>
                  <a:pt x="200977" y="452526"/>
                </a:lnTo>
                <a:lnTo>
                  <a:pt x="201396" y="450494"/>
                </a:lnTo>
                <a:lnTo>
                  <a:pt x="201815" y="448322"/>
                </a:lnTo>
                <a:lnTo>
                  <a:pt x="202095" y="446290"/>
                </a:lnTo>
                <a:lnTo>
                  <a:pt x="202374" y="444246"/>
                </a:lnTo>
                <a:lnTo>
                  <a:pt x="202793" y="442214"/>
                </a:lnTo>
                <a:lnTo>
                  <a:pt x="203085" y="440042"/>
                </a:lnTo>
                <a:lnTo>
                  <a:pt x="203225" y="438010"/>
                </a:lnTo>
                <a:lnTo>
                  <a:pt x="203504" y="435965"/>
                </a:lnTo>
                <a:lnTo>
                  <a:pt x="203771" y="433806"/>
                </a:lnTo>
                <a:lnTo>
                  <a:pt x="203911" y="431761"/>
                </a:lnTo>
                <a:lnTo>
                  <a:pt x="204203" y="429717"/>
                </a:lnTo>
                <a:lnTo>
                  <a:pt x="204330" y="427672"/>
                </a:lnTo>
                <a:lnTo>
                  <a:pt x="204482" y="425513"/>
                </a:lnTo>
                <a:lnTo>
                  <a:pt x="204622" y="423468"/>
                </a:lnTo>
                <a:lnTo>
                  <a:pt x="204762" y="421424"/>
                </a:lnTo>
                <a:lnTo>
                  <a:pt x="204901" y="419265"/>
                </a:lnTo>
                <a:lnTo>
                  <a:pt x="205041" y="417220"/>
                </a:lnTo>
                <a:lnTo>
                  <a:pt x="205041" y="415188"/>
                </a:lnTo>
                <a:lnTo>
                  <a:pt x="205181" y="413143"/>
                </a:lnTo>
                <a:lnTo>
                  <a:pt x="205333" y="410984"/>
                </a:lnTo>
                <a:lnTo>
                  <a:pt x="205333" y="408940"/>
                </a:lnTo>
                <a:lnTo>
                  <a:pt x="205460" y="406908"/>
                </a:lnTo>
                <a:lnTo>
                  <a:pt x="205460" y="404736"/>
                </a:lnTo>
                <a:lnTo>
                  <a:pt x="205460" y="402691"/>
                </a:lnTo>
                <a:lnTo>
                  <a:pt x="205460" y="400646"/>
                </a:lnTo>
                <a:lnTo>
                  <a:pt x="205600" y="398602"/>
                </a:lnTo>
                <a:lnTo>
                  <a:pt x="205600" y="396443"/>
                </a:lnTo>
                <a:lnTo>
                  <a:pt x="205600" y="394411"/>
                </a:lnTo>
                <a:lnTo>
                  <a:pt x="205600" y="392366"/>
                </a:lnTo>
                <a:lnTo>
                  <a:pt x="205600" y="390207"/>
                </a:lnTo>
                <a:lnTo>
                  <a:pt x="205600" y="388162"/>
                </a:lnTo>
                <a:lnTo>
                  <a:pt x="205739" y="386118"/>
                </a:lnTo>
                <a:lnTo>
                  <a:pt x="205739" y="209689"/>
                </a:lnTo>
                <a:lnTo>
                  <a:pt x="205600" y="207645"/>
                </a:lnTo>
                <a:lnTo>
                  <a:pt x="205600" y="195160"/>
                </a:lnTo>
                <a:lnTo>
                  <a:pt x="205460" y="193128"/>
                </a:lnTo>
                <a:lnTo>
                  <a:pt x="205460" y="190957"/>
                </a:lnTo>
                <a:lnTo>
                  <a:pt x="205460" y="188912"/>
                </a:lnTo>
                <a:lnTo>
                  <a:pt x="205333" y="186867"/>
                </a:lnTo>
                <a:lnTo>
                  <a:pt x="205333" y="184708"/>
                </a:lnTo>
                <a:lnTo>
                  <a:pt x="205333" y="182664"/>
                </a:lnTo>
                <a:lnTo>
                  <a:pt x="205181" y="180632"/>
                </a:lnTo>
                <a:lnTo>
                  <a:pt x="205041" y="178587"/>
                </a:lnTo>
                <a:lnTo>
                  <a:pt x="205041" y="176428"/>
                </a:lnTo>
                <a:lnTo>
                  <a:pt x="204901" y="174383"/>
                </a:lnTo>
                <a:lnTo>
                  <a:pt x="204762" y="172339"/>
                </a:lnTo>
                <a:lnTo>
                  <a:pt x="204762" y="170307"/>
                </a:lnTo>
                <a:lnTo>
                  <a:pt x="204622" y="168148"/>
                </a:lnTo>
                <a:lnTo>
                  <a:pt x="204482" y="166103"/>
                </a:lnTo>
                <a:lnTo>
                  <a:pt x="204330" y="164045"/>
                </a:lnTo>
                <a:lnTo>
                  <a:pt x="204203" y="161899"/>
                </a:lnTo>
                <a:lnTo>
                  <a:pt x="204063" y="159842"/>
                </a:lnTo>
                <a:lnTo>
                  <a:pt x="203771" y="157810"/>
                </a:lnTo>
                <a:lnTo>
                  <a:pt x="203644" y="155765"/>
                </a:lnTo>
                <a:lnTo>
                  <a:pt x="203504" y="153606"/>
                </a:lnTo>
                <a:lnTo>
                  <a:pt x="203225" y="151561"/>
                </a:lnTo>
                <a:lnTo>
                  <a:pt x="203085" y="149529"/>
                </a:lnTo>
                <a:lnTo>
                  <a:pt x="202793" y="147358"/>
                </a:lnTo>
                <a:lnTo>
                  <a:pt x="202666" y="145326"/>
                </a:lnTo>
                <a:lnTo>
                  <a:pt x="202374" y="143281"/>
                </a:lnTo>
                <a:lnTo>
                  <a:pt x="202234" y="141236"/>
                </a:lnTo>
                <a:lnTo>
                  <a:pt x="201955" y="139077"/>
                </a:lnTo>
                <a:lnTo>
                  <a:pt x="201815" y="137033"/>
                </a:lnTo>
                <a:lnTo>
                  <a:pt x="201536" y="134988"/>
                </a:lnTo>
                <a:lnTo>
                  <a:pt x="201256" y="132829"/>
                </a:lnTo>
                <a:lnTo>
                  <a:pt x="201104" y="130784"/>
                </a:lnTo>
                <a:lnTo>
                  <a:pt x="200837" y="128739"/>
                </a:lnTo>
                <a:lnTo>
                  <a:pt x="200685" y="126707"/>
                </a:lnTo>
                <a:lnTo>
                  <a:pt x="200558" y="124536"/>
                </a:lnTo>
                <a:lnTo>
                  <a:pt x="200266" y="122504"/>
                </a:lnTo>
                <a:lnTo>
                  <a:pt x="200126" y="120459"/>
                </a:lnTo>
                <a:lnTo>
                  <a:pt x="199999" y="118300"/>
                </a:lnTo>
                <a:lnTo>
                  <a:pt x="199847" y="116255"/>
                </a:lnTo>
                <a:lnTo>
                  <a:pt x="199707" y="114223"/>
                </a:lnTo>
                <a:lnTo>
                  <a:pt x="199707" y="112179"/>
                </a:lnTo>
                <a:lnTo>
                  <a:pt x="199567" y="110020"/>
                </a:lnTo>
                <a:lnTo>
                  <a:pt x="199567" y="99682"/>
                </a:lnTo>
                <a:lnTo>
                  <a:pt x="199707" y="97637"/>
                </a:lnTo>
                <a:lnTo>
                  <a:pt x="199707" y="95478"/>
                </a:lnTo>
                <a:lnTo>
                  <a:pt x="199847" y="93433"/>
                </a:lnTo>
                <a:lnTo>
                  <a:pt x="199999" y="91401"/>
                </a:lnTo>
                <a:lnTo>
                  <a:pt x="200126" y="89230"/>
                </a:lnTo>
                <a:lnTo>
                  <a:pt x="200266" y="87198"/>
                </a:lnTo>
                <a:lnTo>
                  <a:pt x="200418" y="85153"/>
                </a:lnTo>
                <a:lnTo>
                  <a:pt x="200558" y="83096"/>
                </a:lnTo>
                <a:lnTo>
                  <a:pt x="200837" y="80949"/>
                </a:lnTo>
                <a:lnTo>
                  <a:pt x="200977" y="78905"/>
                </a:lnTo>
                <a:lnTo>
                  <a:pt x="201256" y="76860"/>
                </a:lnTo>
                <a:lnTo>
                  <a:pt x="201396" y="74815"/>
                </a:lnTo>
                <a:lnTo>
                  <a:pt x="201663" y="72656"/>
                </a:lnTo>
                <a:lnTo>
                  <a:pt x="201815" y="70612"/>
                </a:lnTo>
                <a:lnTo>
                  <a:pt x="202095" y="68580"/>
                </a:lnTo>
                <a:lnTo>
                  <a:pt x="202374" y="66408"/>
                </a:lnTo>
                <a:lnTo>
                  <a:pt x="202514" y="64376"/>
                </a:lnTo>
                <a:lnTo>
                  <a:pt x="202793" y="62331"/>
                </a:lnTo>
                <a:lnTo>
                  <a:pt x="202933" y="60299"/>
                </a:lnTo>
                <a:lnTo>
                  <a:pt x="203225" y="58127"/>
                </a:lnTo>
                <a:lnTo>
                  <a:pt x="203352" y="56095"/>
                </a:lnTo>
                <a:lnTo>
                  <a:pt x="203504" y="54038"/>
                </a:lnTo>
                <a:lnTo>
                  <a:pt x="203771" y="51879"/>
                </a:lnTo>
                <a:lnTo>
                  <a:pt x="203911" y="49834"/>
                </a:lnTo>
                <a:lnTo>
                  <a:pt x="204063" y="47790"/>
                </a:lnTo>
                <a:lnTo>
                  <a:pt x="204203" y="45758"/>
                </a:lnTo>
                <a:lnTo>
                  <a:pt x="204330" y="43599"/>
                </a:lnTo>
                <a:lnTo>
                  <a:pt x="204482" y="41554"/>
                </a:lnTo>
                <a:lnTo>
                  <a:pt x="204622" y="39509"/>
                </a:lnTo>
                <a:lnTo>
                  <a:pt x="204762" y="37350"/>
                </a:lnTo>
                <a:lnTo>
                  <a:pt x="204901" y="35306"/>
                </a:lnTo>
                <a:lnTo>
                  <a:pt x="205041" y="33274"/>
                </a:lnTo>
                <a:lnTo>
                  <a:pt x="205041" y="31216"/>
                </a:lnTo>
                <a:lnTo>
                  <a:pt x="205181" y="29070"/>
                </a:lnTo>
                <a:lnTo>
                  <a:pt x="205181" y="27012"/>
                </a:lnTo>
                <a:lnTo>
                  <a:pt x="205333" y="24980"/>
                </a:lnTo>
                <a:lnTo>
                  <a:pt x="205333" y="22809"/>
                </a:lnTo>
                <a:lnTo>
                  <a:pt x="205460" y="20777"/>
                </a:lnTo>
                <a:lnTo>
                  <a:pt x="205460" y="18732"/>
                </a:lnTo>
                <a:lnTo>
                  <a:pt x="205460" y="16687"/>
                </a:lnTo>
                <a:lnTo>
                  <a:pt x="205460" y="14528"/>
                </a:lnTo>
                <a:lnTo>
                  <a:pt x="205600" y="12484"/>
                </a:lnTo>
                <a:lnTo>
                  <a:pt x="205600" y="10452"/>
                </a:lnTo>
                <a:lnTo>
                  <a:pt x="205600" y="8293"/>
                </a:lnTo>
                <a:lnTo>
                  <a:pt x="205600" y="6248"/>
                </a:lnTo>
                <a:lnTo>
                  <a:pt x="205600" y="4203"/>
                </a:lnTo>
                <a:lnTo>
                  <a:pt x="205600" y="2159"/>
                </a:lnTo>
                <a:lnTo>
                  <a:pt x="205739" y="0"/>
                </a:lnTo>
                <a:lnTo>
                  <a:pt x="205879" y="0"/>
                </a:lnTo>
                <a:lnTo>
                  <a:pt x="205879" y="2159"/>
                </a:lnTo>
                <a:lnTo>
                  <a:pt x="205879" y="4203"/>
                </a:lnTo>
                <a:lnTo>
                  <a:pt x="205879" y="6248"/>
                </a:lnTo>
                <a:lnTo>
                  <a:pt x="205879" y="8293"/>
                </a:lnTo>
                <a:lnTo>
                  <a:pt x="205879" y="10452"/>
                </a:lnTo>
                <a:lnTo>
                  <a:pt x="205879" y="12484"/>
                </a:lnTo>
                <a:lnTo>
                  <a:pt x="206019" y="14528"/>
                </a:lnTo>
                <a:lnTo>
                  <a:pt x="206019" y="16687"/>
                </a:lnTo>
                <a:lnTo>
                  <a:pt x="206019" y="18732"/>
                </a:lnTo>
                <a:lnTo>
                  <a:pt x="206159" y="20777"/>
                </a:lnTo>
                <a:lnTo>
                  <a:pt x="206159" y="22809"/>
                </a:lnTo>
                <a:lnTo>
                  <a:pt x="206159" y="24980"/>
                </a:lnTo>
                <a:lnTo>
                  <a:pt x="206311" y="27012"/>
                </a:lnTo>
                <a:lnTo>
                  <a:pt x="206311" y="29070"/>
                </a:lnTo>
                <a:lnTo>
                  <a:pt x="206438" y="31216"/>
                </a:lnTo>
                <a:lnTo>
                  <a:pt x="206578" y="33274"/>
                </a:lnTo>
                <a:lnTo>
                  <a:pt x="206578" y="35306"/>
                </a:lnTo>
                <a:lnTo>
                  <a:pt x="206730" y="37350"/>
                </a:lnTo>
                <a:lnTo>
                  <a:pt x="206870" y="39509"/>
                </a:lnTo>
                <a:lnTo>
                  <a:pt x="206997" y="41554"/>
                </a:lnTo>
                <a:lnTo>
                  <a:pt x="207149" y="43599"/>
                </a:lnTo>
                <a:lnTo>
                  <a:pt x="207289" y="45758"/>
                </a:lnTo>
                <a:lnTo>
                  <a:pt x="207429" y="47790"/>
                </a:lnTo>
                <a:lnTo>
                  <a:pt x="207556" y="49834"/>
                </a:lnTo>
                <a:lnTo>
                  <a:pt x="207708" y="51879"/>
                </a:lnTo>
                <a:lnTo>
                  <a:pt x="207975" y="54038"/>
                </a:lnTo>
                <a:lnTo>
                  <a:pt x="208127" y="56095"/>
                </a:lnTo>
                <a:lnTo>
                  <a:pt x="208267" y="58127"/>
                </a:lnTo>
                <a:lnTo>
                  <a:pt x="208546" y="60299"/>
                </a:lnTo>
                <a:lnTo>
                  <a:pt x="208686" y="62331"/>
                </a:lnTo>
                <a:lnTo>
                  <a:pt x="208978" y="64376"/>
                </a:lnTo>
                <a:lnTo>
                  <a:pt x="209245" y="66408"/>
                </a:lnTo>
                <a:lnTo>
                  <a:pt x="209384" y="68580"/>
                </a:lnTo>
                <a:lnTo>
                  <a:pt x="209664" y="70612"/>
                </a:lnTo>
                <a:lnTo>
                  <a:pt x="209803" y="72656"/>
                </a:lnTo>
                <a:lnTo>
                  <a:pt x="210096" y="74815"/>
                </a:lnTo>
                <a:lnTo>
                  <a:pt x="210223" y="76860"/>
                </a:lnTo>
                <a:lnTo>
                  <a:pt x="210515" y="78905"/>
                </a:lnTo>
                <a:lnTo>
                  <a:pt x="210642" y="80949"/>
                </a:lnTo>
                <a:lnTo>
                  <a:pt x="210934" y="83096"/>
                </a:lnTo>
                <a:lnTo>
                  <a:pt x="211073" y="85153"/>
                </a:lnTo>
                <a:lnTo>
                  <a:pt x="211200" y="87198"/>
                </a:lnTo>
                <a:lnTo>
                  <a:pt x="211353" y="89230"/>
                </a:lnTo>
                <a:lnTo>
                  <a:pt x="211493" y="91401"/>
                </a:lnTo>
                <a:lnTo>
                  <a:pt x="211632" y="93433"/>
                </a:lnTo>
                <a:lnTo>
                  <a:pt x="211772" y="95478"/>
                </a:lnTo>
                <a:lnTo>
                  <a:pt x="211912" y="97637"/>
                </a:lnTo>
                <a:lnTo>
                  <a:pt x="211912" y="99682"/>
                </a:lnTo>
                <a:lnTo>
                  <a:pt x="211912" y="101714"/>
                </a:lnTo>
                <a:lnTo>
                  <a:pt x="211912" y="103759"/>
                </a:lnTo>
                <a:lnTo>
                  <a:pt x="211912" y="105918"/>
                </a:lnTo>
                <a:lnTo>
                  <a:pt x="211912" y="107962"/>
                </a:lnTo>
                <a:lnTo>
                  <a:pt x="211912" y="110020"/>
                </a:lnTo>
                <a:lnTo>
                  <a:pt x="211772" y="112179"/>
                </a:lnTo>
                <a:lnTo>
                  <a:pt x="211772" y="114223"/>
                </a:lnTo>
                <a:lnTo>
                  <a:pt x="211632" y="116255"/>
                </a:lnTo>
                <a:lnTo>
                  <a:pt x="211493" y="118300"/>
                </a:lnTo>
                <a:lnTo>
                  <a:pt x="211353" y="120459"/>
                </a:lnTo>
                <a:lnTo>
                  <a:pt x="211200" y="122504"/>
                </a:lnTo>
                <a:lnTo>
                  <a:pt x="210934" y="124536"/>
                </a:lnTo>
                <a:lnTo>
                  <a:pt x="210794" y="126707"/>
                </a:lnTo>
                <a:lnTo>
                  <a:pt x="210642" y="128739"/>
                </a:lnTo>
                <a:lnTo>
                  <a:pt x="210375" y="130784"/>
                </a:lnTo>
                <a:lnTo>
                  <a:pt x="210223" y="132829"/>
                </a:lnTo>
                <a:lnTo>
                  <a:pt x="209956" y="134988"/>
                </a:lnTo>
                <a:lnTo>
                  <a:pt x="209803" y="137033"/>
                </a:lnTo>
                <a:lnTo>
                  <a:pt x="209537" y="139077"/>
                </a:lnTo>
                <a:lnTo>
                  <a:pt x="209245" y="141236"/>
                </a:lnTo>
                <a:lnTo>
                  <a:pt x="209105" y="143281"/>
                </a:lnTo>
                <a:lnTo>
                  <a:pt x="208826" y="145326"/>
                </a:lnTo>
                <a:lnTo>
                  <a:pt x="208686" y="147358"/>
                </a:lnTo>
                <a:lnTo>
                  <a:pt x="208406" y="149529"/>
                </a:lnTo>
                <a:lnTo>
                  <a:pt x="208267" y="151561"/>
                </a:lnTo>
                <a:lnTo>
                  <a:pt x="207975" y="153606"/>
                </a:lnTo>
                <a:lnTo>
                  <a:pt x="207848" y="155765"/>
                </a:lnTo>
                <a:lnTo>
                  <a:pt x="207708" y="157810"/>
                </a:lnTo>
                <a:lnTo>
                  <a:pt x="207429" y="159842"/>
                </a:lnTo>
                <a:lnTo>
                  <a:pt x="207289" y="161899"/>
                </a:lnTo>
                <a:lnTo>
                  <a:pt x="207149" y="164045"/>
                </a:lnTo>
                <a:lnTo>
                  <a:pt x="206997" y="166103"/>
                </a:lnTo>
                <a:lnTo>
                  <a:pt x="206870" y="168148"/>
                </a:lnTo>
                <a:lnTo>
                  <a:pt x="206730" y="170307"/>
                </a:lnTo>
                <a:lnTo>
                  <a:pt x="206730" y="172339"/>
                </a:lnTo>
                <a:lnTo>
                  <a:pt x="206578" y="174383"/>
                </a:lnTo>
                <a:lnTo>
                  <a:pt x="206438" y="176428"/>
                </a:lnTo>
                <a:lnTo>
                  <a:pt x="206438" y="178587"/>
                </a:lnTo>
                <a:lnTo>
                  <a:pt x="206311" y="180632"/>
                </a:lnTo>
                <a:lnTo>
                  <a:pt x="206311" y="182664"/>
                </a:lnTo>
                <a:lnTo>
                  <a:pt x="206159" y="184708"/>
                </a:lnTo>
                <a:lnTo>
                  <a:pt x="206159" y="186867"/>
                </a:lnTo>
                <a:lnTo>
                  <a:pt x="206019" y="188912"/>
                </a:lnTo>
                <a:lnTo>
                  <a:pt x="206019" y="190957"/>
                </a:lnTo>
                <a:lnTo>
                  <a:pt x="206019" y="193128"/>
                </a:lnTo>
                <a:lnTo>
                  <a:pt x="206019" y="195160"/>
                </a:lnTo>
                <a:lnTo>
                  <a:pt x="205879" y="197205"/>
                </a:lnTo>
                <a:lnTo>
                  <a:pt x="205879" y="199250"/>
                </a:lnTo>
                <a:lnTo>
                  <a:pt x="205879" y="201409"/>
                </a:lnTo>
                <a:lnTo>
                  <a:pt x="205879" y="203454"/>
                </a:lnTo>
                <a:lnTo>
                  <a:pt x="205879" y="205486"/>
                </a:lnTo>
                <a:lnTo>
                  <a:pt x="205879" y="207645"/>
                </a:lnTo>
                <a:lnTo>
                  <a:pt x="205739" y="209689"/>
                </a:lnTo>
                <a:lnTo>
                  <a:pt x="205739" y="386118"/>
                </a:lnTo>
                <a:lnTo>
                  <a:pt x="205879" y="388162"/>
                </a:lnTo>
                <a:lnTo>
                  <a:pt x="205879" y="398602"/>
                </a:lnTo>
                <a:lnTo>
                  <a:pt x="206019" y="400646"/>
                </a:lnTo>
                <a:lnTo>
                  <a:pt x="206019" y="402691"/>
                </a:lnTo>
                <a:lnTo>
                  <a:pt x="206019" y="404736"/>
                </a:lnTo>
                <a:lnTo>
                  <a:pt x="206159" y="406908"/>
                </a:lnTo>
                <a:lnTo>
                  <a:pt x="206159" y="408940"/>
                </a:lnTo>
                <a:lnTo>
                  <a:pt x="206159" y="410984"/>
                </a:lnTo>
                <a:lnTo>
                  <a:pt x="206311" y="413143"/>
                </a:lnTo>
                <a:lnTo>
                  <a:pt x="206438" y="415188"/>
                </a:lnTo>
                <a:lnTo>
                  <a:pt x="206438" y="417220"/>
                </a:lnTo>
                <a:lnTo>
                  <a:pt x="206578" y="419265"/>
                </a:lnTo>
                <a:lnTo>
                  <a:pt x="206730" y="421424"/>
                </a:lnTo>
                <a:lnTo>
                  <a:pt x="206870" y="423468"/>
                </a:lnTo>
                <a:lnTo>
                  <a:pt x="206997" y="425513"/>
                </a:lnTo>
                <a:lnTo>
                  <a:pt x="207149" y="427672"/>
                </a:lnTo>
                <a:lnTo>
                  <a:pt x="207289" y="429717"/>
                </a:lnTo>
                <a:lnTo>
                  <a:pt x="207556" y="431761"/>
                </a:lnTo>
                <a:lnTo>
                  <a:pt x="207708" y="433806"/>
                </a:lnTo>
                <a:lnTo>
                  <a:pt x="207975" y="435965"/>
                </a:lnTo>
                <a:lnTo>
                  <a:pt x="208267" y="438010"/>
                </a:lnTo>
                <a:lnTo>
                  <a:pt x="208546" y="440042"/>
                </a:lnTo>
                <a:lnTo>
                  <a:pt x="208826" y="442214"/>
                </a:lnTo>
                <a:lnTo>
                  <a:pt x="209105" y="444246"/>
                </a:lnTo>
                <a:lnTo>
                  <a:pt x="209384" y="446290"/>
                </a:lnTo>
                <a:lnTo>
                  <a:pt x="209664" y="448322"/>
                </a:lnTo>
                <a:lnTo>
                  <a:pt x="210096" y="450494"/>
                </a:lnTo>
                <a:lnTo>
                  <a:pt x="210515" y="452526"/>
                </a:lnTo>
                <a:lnTo>
                  <a:pt x="210794" y="454571"/>
                </a:lnTo>
                <a:lnTo>
                  <a:pt x="211200" y="456730"/>
                </a:lnTo>
                <a:lnTo>
                  <a:pt x="211632" y="458787"/>
                </a:lnTo>
                <a:lnTo>
                  <a:pt x="212051" y="460832"/>
                </a:lnTo>
                <a:lnTo>
                  <a:pt x="212470" y="462864"/>
                </a:lnTo>
                <a:lnTo>
                  <a:pt x="212890" y="465035"/>
                </a:lnTo>
                <a:lnTo>
                  <a:pt x="213309" y="467067"/>
                </a:lnTo>
                <a:lnTo>
                  <a:pt x="213740" y="469112"/>
                </a:lnTo>
                <a:lnTo>
                  <a:pt x="214160" y="471271"/>
                </a:lnTo>
                <a:lnTo>
                  <a:pt x="214579" y="473316"/>
                </a:lnTo>
                <a:lnTo>
                  <a:pt x="214998" y="475348"/>
                </a:lnTo>
                <a:lnTo>
                  <a:pt x="215417" y="477393"/>
                </a:lnTo>
                <a:lnTo>
                  <a:pt x="215849" y="479552"/>
                </a:lnTo>
                <a:lnTo>
                  <a:pt x="216268" y="481596"/>
                </a:lnTo>
                <a:lnTo>
                  <a:pt x="216534" y="483641"/>
                </a:lnTo>
                <a:lnTo>
                  <a:pt x="216966" y="485686"/>
                </a:lnTo>
                <a:lnTo>
                  <a:pt x="217246" y="487845"/>
                </a:lnTo>
                <a:lnTo>
                  <a:pt x="217512" y="489889"/>
                </a:lnTo>
                <a:lnTo>
                  <a:pt x="217804" y="491934"/>
                </a:lnTo>
                <a:lnTo>
                  <a:pt x="217944" y="494093"/>
                </a:lnTo>
                <a:lnTo>
                  <a:pt x="218084" y="496138"/>
                </a:lnTo>
                <a:lnTo>
                  <a:pt x="218363" y="498170"/>
                </a:lnTo>
                <a:lnTo>
                  <a:pt x="218363" y="500214"/>
                </a:lnTo>
                <a:lnTo>
                  <a:pt x="218516" y="502373"/>
                </a:lnTo>
                <a:lnTo>
                  <a:pt x="218643" y="504418"/>
                </a:lnTo>
                <a:lnTo>
                  <a:pt x="218643" y="506450"/>
                </a:lnTo>
                <a:lnTo>
                  <a:pt x="218643" y="508622"/>
                </a:lnTo>
                <a:lnTo>
                  <a:pt x="218643" y="510654"/>
                </a:lnTo>
                <a:lnTo>
                  <a:pt x="218516" y="512711"/>
                </a:lnTo>
                <a:lnTo>
                  <a:pt x="218516" y="514756"/>
                </a:lnTo>
                <a:lnTo>
                  <a:pt x="218363" y="516915"/>
                </a:lnTo>
                <a:lnTo>
                  <a:pt x="218224" y="518947"/>
                </a:lnTo>
                <a:lnTo>
                  <a:pt x="218224" y="520992"/>
                </a:lnTo>
                <a:lnTo>
                  <a:pt x="218084" y="523151"/>
                </a:lnTo>
                <a:lnTo>
                  <a:pt x="217944" y="525195"/>
                </a:lnTo>
                <a:lnTo>
                  <a:pt x="217804" y="527240"/>
                </a:lnTo>
                <a:lnTo>
                  <a:pt x="217665" y="529272"/>
                </a:lnTo>
                <a:lnTo>
                  <a:pt x="217512" y="531444"/>
                </a:lnTo>
                <a:lnTo>
                  <a:pt x="217385" y="533476"/>
                </a:lnTo>
                <a:lnTo>
                  <a:pt x="217385" y="535520"/>
                </a:lnTo>
                <a:lnTo>
                  <a:pt x="217246" y="537679"/>
                </a:lnTo>
                <a:lnTo>
                  <a:pt x="217246" y="539737"/>
                </a:lnTo>
                <a:lnTo>
                  <a:pt x="217246" y="541769"/>
                </a:lnTo>
                <a:lnTo>
                  <a:pt x="217246" y="543814"/>
                </a:lnTo>
                <a:lnTo>
                  <a:pt x="217385" y="545973"/>
                </a:lnTo>
                <a:lnTo>
                  <a:pt x="217385" y="548017"/>
                </a:lnTo>
                <a:lnTo>
                  <a:pt x="217512" y="550062"/>
                </a:lnTo>
                <a:lnTo>
                  <a:pt x="217665" y="552221"/>
                </a:lnTo>
                <a:lnTo>
                  <a:pt x="217944" y="554253"/>
                </a:lnTo>
                <a:lnTo>
                  <a:pt x="218224" y="556298"/>
                </a:lnTo>
                <a:lnTo>
                  <a:pt x="218516" y="558342"/>
                </a:lnTo>
                <a:lnTo>
                  <a:pt x="218922" y="560501"/>
                </a:lnTo>
                <a:lnTo>
                  <a:pt x="219341" y="562546"/>
                </a:lnTo>
                <a:lnTo>
                  <a:pt x="219760" y="564591"/>
                </a:lnTo>
                <a:lnTo>
                  <a:pt x="220332" y="566750"/>
                </a:lnTo>
                <a:lnTo>
                  <a:pt x="220891" y="568794"/>
                </a:lnTo>
                <a:lnTo>
                  <a:pt x="221449" y="570839"/>
                </a:lnTo>
                <a:lnTo>
                  <a:pt x="222288" y="572871"/>
                </a:lnTo>
                <a:lnTo>
                  <a:pt x="222986" y="575043"/>
                </a:lnTo>
                <a:lnTo>
                  <a:pt x="223837" y="577075"/>
                </a:lnTo>
                <a:lnTo>
                  <a:pt x="224675" y="579120"/>
                </a:lnTo>
                <a:lnTo>
                  <a:pt x="225653" y="581164"/>
                </a:lnTo>
                <a:lnTo>
                  <a:pt x="226631" y="583323"/>
                </a:lnTo>
                <a:lnTo>
                  <a:pt x="227622" y="585368"/>
                </a:lnTo>
                <a:lnTo>
                  <a:pt x="228739" y="587400"/>
                </a:lnTo>
                <a:lnTo>
                  <a:pt x="229857" y="589559"/>
                </a:lnTo>
                <a:lnTo>
                  <a:pt x="231127" y="591604"/>
                </a:lnTo>
                <a:lnTo>
                  <a:pt x="232384" y="593661"/>
                </a:lnTo>
                <a:lnTo>
                  <a:pt x="233654" y="595693"/>
                </a:lnTo>
                <a:lnTo>
                  <a:pt x="234924" y="597865"/>
                </a:lnTo>
                <a:lnTo>
                  <a:pt x="236321" y="599897"/>
                </a:lnTo>
                <a:lnTo>
                  <a:pt x="237718" y="601941"/>
                </a:lnTo>
                <a:lnTo>
                  <a:pt x="239255" y="604100"/>
                </a:lnTo>
                <a:lnTo>
                  <a:pt x="240664" y="606145"/>
                </a:lnTo>
                <a:lnTo>
                  <a:pt x="242214" y="608177"/>
                </a:lnTo>
                <a:lnTo>
                  <a:pt x="243751" y="610222"/>
                </a:lnTo>
                <a:lnTo>
                  <a:pt x="245287" y="612381"/>
                </a:lnTo>
                <a:lnTo>
                  <a:pt x="246837" y="614426"/>
                </a:lnTo>
                <a:lnTo>
                  <a:pt x="248373" y="616483"/>
                </a:lnTo>
                <a:lnTo>
                  <a:pt x="249923" y="618629"/>
                </a:lnTo>
                <a:lnTo>
                  <a:pt x="251459" y="620687"/>
                </a:lnTo>
                <a:lnTo>
                  <a:pt x="252996" y="622719"/>
                </a:lnTo>
                <a:lnTo>
                  <a:pt x="254546" y="624763"/>
                </a:lnTo>
                <a:lnTo>
                  <a:pt x="256095" y="626922"/>
                </a:lnTo>
                <a:lnTo>
                  <a:pt x="257644" y="628967"/>
                </a:lnTo>
                <a:lnTo>
                  <a:pt x="259181" y="630999"/>
                </a:lnTo>
                <a:lnTo>
                  <a:pt x="260718" y="633171"/>
                </a:lnTo>
                <a:lnTo>
                  <a:pt x="262115" y="635203"/>
                </a:lnTo>
                <a:lnTo>
                  <a:pt x="263524" y="637247"/>
                </a:lnTo>
                <a:lnTo>
                  <a:pt x="265074" y="639279"/>
                </a:lnTo>
                <a:lnTo>
                  <a:pt x="266471" y="641451"/>
                </a:lnTo>
                <a:lnTo>
                  <a:pt x="267868" y="643483"/>
                </a:lnTo>
                <a:lnTo>
                  <a:pt x="269138" y="645541"/>
                </a:lnTo>
                <a:lnTo>
                  <a:pt x="270535" y="647700"/>
                </a:lnTo>
                <a:lnTo>
                  <a:pt x="271805" y="649744"/>
                </a:lnTo>
                <a:lnTo>
                  <a:pt x="273202" y="651789"/>
                </a:lnTo>
                <a:lnTo>
                  <a:pt x="274472" y="653821"/>
                </a:lnTo>
                <a:lnTo>
                  <a:pt x="275716" y="655993"/>
                </a:lnTo>
                <a:lnTo>
                  <a:pt x="276986" y="658025"/>
                </a:lnTo>
                <a:lnTo>
                  <a:pt x="278256" y="660069"/>
                </a:lnTo>
                <a:lnTo>
                  <a:pt x="279514" y="662228"/>
                </a:lnTo>
                <a:lnTo>
                  <a:pt x="280771" y="664273"/>
                </a:lnTo>
                <a:lnTo>
                  <a:pt x="281901" y="666305"/>
                </a:lnTo>
                <a:lnTo>
                  <a:pt x="283159" y="668350"/>
                </a:lnTo>
                <a:lnTo>
                  <a:pt x="284416" y="670509"/>
                </a:lnTo>
                <a:lnTo>
                  <a:pt x="285546" y="672566"/>
                </a:lnTo>
                <a:lnTo>
                  <a:pt x="286816" y="674598"/>
                </a:lnTo>
                <a:lnTo>
                  <a:pt x="287921" y="676643"/>
                </a:lnTo>
                <a:lnTo>
                  <a:pt x="289191" y="678802"/>
                </a:lnTo>
                <a:lnTo>
                  <a:pt x="290309" y="680847"/>
                </a:lnTo>
                <a:lnTo>
                  <a:pt x="291579" y="682891"/>
                </a:lnTo>
                <a:lnTo>
                  <a:pt x="292696" y="685050"/>
                </a:lnTo>
                <a:lnTo>
                  <a:pt x="293954" y="687095"/>
                </a:lnTo>
                <a:lnTo>
                  <a:pt x="295084" y="689127"/>
                </a:lnTo>
                <a:lnTo>
                  <a:pt x="296354" y="691172"/>
                </a:lnTo>
                <a:lnTo>
                  <a:pt x="297599" y="693331"/>
                </a:lnTo>
                <a:lnTo>
                  <a:pt x="298869" y="695375"/>
                </a:lnTo>
                <a:lnTo>
                  <a:pt x="299999" y="697420"/>
                </a:lnTo>
                <a:lnTo>
                  <a:pt x="301396" y="699579"/>
                </a:lnTo>
                <a:lnTo>
                  <a:pt x="302666" y="701624"/>
                </a:lnTo>
                <a:lnTo>
                  <a:pt x="303910" y="703668"/>
                </a:lnTo>
                <a:lnTo>
                  <a:pt x="305320" y="705713"/>
                </a:lnTo>
                <a:lnTo>
                  <a:pt x="306717" y="707872"/>
                </a:lnTo>
                <a:lnTo>
                  <a:pt x="308127" y="709904"/>
                </a:lnTo>
                <a:lnTo>
                  <a:pt x="309537" y="711949"/>
                </a:lnTo>
                <a:lnTo>
                  <a:pt x="311073" y="714108"/>
                </a:lnTo>
                <a:lnTo>
                  <a:pt x="312610" y="716153"/>
                </a:lnTo>
                <a:lnTo>
                  <a:pt x="314299" y="718197"/>
                </a:lnTo>
                <a:lnTo>
                  <a:pt x="315975" y="720229"/>
                </a:lnTo>
                <a:lnTo>
                  <a:pt x="317665" y="722401"/>
                </a:lnTo>
                <a:lnTo>
                  <a:pt x="319493" y="724433"/>
                </a:lnTo>
                <a:lnTo>
                  <a:pt x="321309" y="726490"/>
                </a:lnTo>
                <a:lnTo>
                  <a:pt x="323278" y="728649"/>
                </a:lnTo>
                <a:lnTo>
                  <a:pt x="325373" y="730694"/>
                </a:lnTo>
                <a:lnTo>
                  <a:pt x="327342" y="732726"/>
                </a:lnTo>
                <a:lnTo>
                  <a:pt x="329590" y="734771"/>
                </a:lnTo>
                <a:lnTo>
                  <a:pt x="331685" y="736930"/>
                </a:lnTo>
                <a:lnTo>
                  <a:pt x="334073" y="738974"/>
                </a:lnTo>
                <a:lnTo>
                  <a:pt x="336308" y="741019"/>
                </a:lnTo>
                <a:lnTo>
                  <a:pt x="338696" y="743178"/>
                </a:lnTo>
                <a:lnTo>
                  <a:pt x="341083" y="745210"/>
                </a:lnTo>
                <a:lnTo>
                  <a:pt x="343611" y="747255"/>
                </a:lnTo>
                <a:lnTo>
                  <a:pt x="345998" y="749300"/>
                </a:lnTo>
                <a:lnTo>
                  <a:pt x="348513" y="751459"/>
                </a:lnTo>
                <a:lnTo>
                  <a:pt x="351040" y="753516"/>
                </a:lnTo>
                <a:lnTo>
                  <a:pt x="353555" y="755548"/>
                </a:lnTo>
                <a:lnTo>
                  <a:pt x="356095" y="757720"/>
                </a:lnTo>
                <a:lnTo>
                  <a:pt x="358622" y="759752"/>
                </a:lnTo>
                <a:lnTo>
                  <a:pt x="360997" y="761796"/>
                </a:lnTo>
                <a:lnTo>
                  <a:pt x="363524" y="763828"/>
                </a:lnTo>
                <a:lnTo>
                  <a:pt x="365912" y="766000"/>
                </a:lnTo>
                <a:lnTo>
                  <a:pt x="368147" y="768032"/>
                </a:lnTo>
                <a:lnTo>
                  <a:pt x="370535" y="770077"/>
                </a:lnTo>
                <a:lnTo>
                  <a:pt x="372783" y="772121"/>
                </a:lnTo>
                <a:lnTo>
                  <a:pt x="374878" y="774280"/>
                </a:lnTo>
                <a:lnTo>
                  <a:pt x="376986" y="776325"/>
                </a:lnTo>
                <a:lnTo>
                  <a:pt x="378942" y="778370"/>
                </a:lnTo>
                <a:lnTo>
                  <a:pt x="380923" y="780529"/>
                </a:lnTo>
                <a:lnTo>
                  <a:pt x="382739" y="782574"/>
                </a:lnTo>
                <a:lnTo>
                  <a:pt x="384416" y="784618"/>
                </a:lnTo>
                <a:lnTo>
                  <a:pt x="386105" y="786650"/>
                </a:lnTo>
                <a:lnTo>
                  <a:pt x="387642" y="788822"/>
                </a:lnTo>
                <a:lnTo>
                  <a:pt x="389191" y="790854"/>
                </a:lnTo>
                <a:lnTo>
                  <a:pt x="390461" y="792899"/>
                </a:lnTo>
                <a:lnTo>
                  <a:pt x="396341" y="803338"/>
                </a:lnTo>
                <a:lnTo>
                  <a:pt x="397332" y="805395"/>
                </a:lnTo>
                <a:lnTo>
                  <a:pt x="398170" y="807440"/>
                </a:lnTo>
                <a:lnTo>
                  <a:pt x="399008" y="809599"/>
                </a:lnTo>
                <a:lnTo>
                  <a:pt x="399846" y="811644"/>
                </a:lnTo>
                <a:lnTo>
                  <a:pt x="400684" y="813676"/>
                </a:lnTo>
                <a:lnTo>
                  <a:pt x="401396" y="815721"/>
                </a:lnTo>
                <a:lnTo>
                  <a:pt x="402094" y="817880"/>
                </a:lnTo>
                <a:lnTo>
                  <a:pt x="402793" y="819924"/>
                </a:lnTo>
                <a:lnTo>
                  <a:pt x="403351" y="821956"/>
                </a:lnTo>
                <a:lnTo>
                  <a:pt x="404050" y="824128"/>
                </a:lnTo>
                <a:lnTo>
                  <a:pt x="404621" y="826160"/>
                </a:lnTo>
                <a:lnTo>
                  <a:pt x="405320" y="828205"/>
                </a:lnTo>
                <a:lnTo>
                  <a:pt x="405879" y="830262"/>
                </a:lnTo>
                <a:lnTo>
                  <a:pt x="406438" y="832408"/>
                </a:lnTo>
                <a:lnTo>
                  <a:pt x="406996" y="834453"/>
                </a:lnTo>
                <a:lnTo>
                  <a:pt x="407555" y="836498"/>
                </a:lnTo>
                <a:lnTo>
                  <a:pt x="407987" y="838657"/>
                </a:lnTo>
                <a:lnTo>
                  <a:pt x="408533" y="840701"/>
                </a:lnTo>
                <a:lnTo>
                  <a:pt x="408965" y="842746"/>
                </a:lnTo>
                <a:lnTo>
                  <a:pt x="409384" y="844778"/>
                </a:lnTo>
                <a:lnTo>
                  <a:pt x="409943" y="846950"/>
                </a:lnTo>
                <a:lnTo>
                  <a:pt x="410222" y="848982"/>
                </a:lnTo>
                <a:lnTo>
                  <a:pt x="410654" y="851027"/>
                </a:lnTo>
                <a:lnTo>
                  <a:pt x="410933" y="853186"/>
                </a:lnTo>
                <a:lnTo>
                  <a:pt x="411200" y="855230"/>
                </a:lnTo>
                <a:lnTo>
                  <a:pt x="411340" y="857262"/>
                </a:lnTo>
                <a:lnTo>
                  <a:pt x="411492" y="859320"/>
                </a:lnTo>
                <a:lnTo>
                  <a:pt x="411492" y="861479"/>
                </a:lnTo>
                <a:lnTo>
                  <a:pt x="411340" y="863523"/>
                </a:lnTo>
                <a:lnTo>
                  <a:pt x="411200" y="865555"/>
                </a:lnTo>
                <a:lnTo>
                  <a:pt x="388632" y="898829"/>
                </a:lnTo>
                <a:lnTo>
                  <a:pt x="382600" y="902906"/>
                </a:lnTo>
                <a:lnTo>
                  <a:pt x="379374" y="905065"/>
                </a:lnTo>
                <a:lnTo>
                  <a:pt x="376008" y="907110"/>
                </a:lnTo>
                <a:lnTo>
                  <a:pt x="372363" y="909154"/>
                </a:lnTo>
                <a:lnTo>
                  <a:pt x="368566" y="911199"/>
                </a:lnTo>
                <a:lnTo>
                  <a:pt x="364782" y="913358"/>
                </a:lnTo>
                <a:lnTo>
                  <a:pt x="360718" y="915403"/>
                </a:lnTo>
                <a:lnTo>
                  <a:pt x="356514" y="917448"/>
                </a:lnTo>
                <a:lnTo>
                  <a:pt x="352310" y="919607"/>
                </a:lnTo>
                <a:lnTo>
                  <a:pt x="347954" y="921651"/>
                </a:lnTo>
                <a:lnTo>
                  <a:pt x="343611" y="923683"/>
                </a:lnTo>
                <a:lnTo>
                  <a:pt x="339128" y="925728"/>
                </a:lnTo>
                <a:lnTo>
                  <a:pt x="334479" y="927887"/>
                </a:lnTo>
                <a:lnTo>
                  <a:pt x="329857" y="929932"/>
                </a:lnTo>
                <a:lnTo>
                  <a:pt x="325234" y="931976"/>
                </a:lnTo>
                <a:lnTo>
                  <a:pt x="320611" y="934135"/>
                </a:lnTo>
                <a:lnTo>
                  <a:pt x="315975" y="936167"/>
                </a:lnTo>
                <a:lnTo>
                  <a:pt x="311353" y="938212"/>
                </a:lnTo>
                <a:lnTo>
                  <a:pt x="306870" y="940269"/>
                </a:lnTo>
                <a:lnTo>
                  <a:pt x="302234" y="942428"/>
                </a:lnTo>
                <a:lnTo>
                  <a:pt x="297751" y="944473"/>
                </a:lnTo>
                <a:lnTo>
                  <a:pt x="293255" y="946505"/>
                </a:lnTo>
                <a:lnTo>
                  <a:pt x="288912" y="948677"/>
                </a:lnTo>
                <a:lnTo>
                  <a:pt x="284708" y="950709"/>
                </a:lnTo>
                <a:lnTo>
                  <a:pt x="280492" y="952754"/>
                </a:lnTo>
                <a:lnTo>
                  <a:pt x="276428" y="954786"/>
                </a:lnTo>
                <a:lnTo>
                  <a:pt x="272364" y="956957"/>
                </a:lnTo>
                <a:lnTo>
                  <a:pt x="268427" y="958989"/>
                </a:lnTo>
                <a:lnTo>
                  <a:pt x="264782" y="961034"/>
                </a:lnTo>
                <a:lnTo>
                  <a:pt x="261137" y="963193"/>
                </a:lnTo>
                <a:lnTo>
                  <a:pt x="257644" y="965238"/>
                </a:lnTo>
                <a:lnTo>
                  <a:pt x="236880" y="979779"/>
                </a:lnTo>
                <a:lnTo>
                  <a:pt x="234353" y="981811"/>
                </a:lnTo>
                <a:lnTo>
                  <a:pt x="232105" y="983856"/>
                </a:lnTo>
                <a:lnTo>
                  <a:pt x="230009" y="986015"/>
                </a:lnTo>
                <a:lnTo>
                  <a:pt x="227901" y="988060"/>
                </a:lnTo>
                <a:lnTo>
                  <a:pt x="211493" y="1015085"/>
                </a:lnTo>
                <a:lnTo>
                  <a:pt x="210794" y="1017117"/>
                </a:lnTo>
                <a:lnTo>
                  <a:pt x="210223" y="1019175"/>
                </a:lnTo>
                <a:lnTo>
                  <a:pt x="209664" y="1021219"/>
                </a:lnTo>
                <a:lnTo>
                  <a:pt x="209245" y="1023378"/>
                </a:lnTo>
                <a:lnTo>
                  <a:pt x="208826" y="1025410"/>
                </a:lnTo>
                <a:lnTo>
                  <a:pt x="208406" y="1027455"/>
                </a:lnTo>
                <a:lnTo>
                  <a:pt x="207975" y="1029614"/>
                </a:lnTo>
                <a:lnTo>
                  <a:pt x="207708" y="1031659"/>
                </a:lnTo>
                <a:lnTo>
                  <a:pt x="207429" y="1033703"/>
                </a:lnTo>
                <a:lnTo>
                  <a:pt x="207289" y="1035735"/>
                </a:lnTo>
                <a:lnTo>
                  <a:pt x="206997" y="1037907"/>
                </a:lnTo>
                <a:lnTo>
                  <a:pt x="206870" y="1039939"/>
                </a:lnTo>
                <a:lnTo>
                  <a:pt x="206730" y="1041984"/>
                </a:lnTo>
                <a:lnTo>
                  <a:pt x="206578" y="1044143"/>
                </a:lnTo>
                <a:lnTo>
                  <a:pt x="206438" y="1046187"/>
                </a:lnTo>
                <a:lnTo>
                  <a:pt x="206311" y="1048232"/>
                </a:lnTo>
                <a:lnTo>
                  <a:pt x="206311" y="1050277"/>
                </a:lnTo>
                <a:lnTo>
                  <a:pt x="206159" y="1052436"/>
                </a:lnTo>
                <a:lnTo>
                  <a:pt x="206159" y="1054481"/>
                </a:lnTo>
                <a:lnTo>
                  <a:pt x="206019" y="1056525"/>
                </a:lnTo>
                <a:lnTo>
                  <a:pt x="206019" y="1058684"/>
                </a:lnTo>
                <a:lnTo>
                  <a:pt x="205879" y="1060716"/>
                </a:lnTo>
                <a:lnTo>
                  <a:pt x="205600" y="106071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053144" y="8402418"/>
            <a:ext cx="411480" cy="1012190"/>
          </a:xfrm>
          <a:custGeom>
            <a:avLst/>
            <a:gdLst/>
            <a:ahLst/>
            <a:cxnLst/>
            <a:rect l="l" t="t" r="r" b="b"/>
            <a:pathLst>
              <a:path w="411480" h="1012190">
                <a:moveTo>
                  <a:pt x="205739" y="375919"/>
                </a:moveTo>
                <a:lnTo>
                  <a:pt x="205600" y="378459"/>
                </a:lnTo>
                <a:lnTo>
                  <a:pt x="205600" y="393699"/>
                </a:lnTo>
                <a:lnTo>
                  <a:pt x="205460" y="396239"/>
                </a:lnTo>
                <a:lnTo>
                  <a:pt x="205460" y="402589"/>
                </a:lnTo>
                <a:lnTo>
                  <a:pt x="205320" y="403859"/>
                </a:lnTo>
                <a:lnTo>
                  <a:pt x="205320" y="406399"/>
                </a:lnTo>
                <a:lnTo>
                  <a:pt x="205181" y="407669"/>
                </a:lnTo>
                <a:lnTo>
                  <a:pt x="205181" y="410209"/>
                </a:lnTo>
                <a:lnTo>
                  <a:pt x="205041" y="411479"/>
                </a:lnTo>
                <a:lnTo>
                  <a:pt x="205041" y="414019"/>
                </a:lnTo>
                <a:lnTo>
                  <a:pt x="204855" y="416559"/>
                </a:lnTo>
                <a:lnTo>
                  <a:pt x="204762" y="420369"/>
                </a:lnTo>
                <a:lnTo>
                  <a:pt x="204330" y="425449"/>
                </a:lnTo>
                <a:lnTo>
                  <a:pt x="204050" y="427989"/>
                </a:lnTo>
                <a:lnTo>
                  <a:pt x="203771" y="431799"/>
                </a:lnTo>
                <a:lnTo>
                  <a:pt x="202095" y="444499"/>
                </a:lnTo>
                <a:lnTo>
                  <a:pt x="201675" y="445769"/>
                </a:lnTo>
                <a:lnTo>
                  <a:pt x="201256" y="448309"/>
                </a:lnTo>
                <a:lnTo>
                  <a:pt x="199986" y="453389"/>
                </a:lnTo>
                <a:lnTo>
                  <a:pt x="199428" y="455929"/>
                </a:lnTo>
                <a:lnTo>
                  <a:pt x="198869" y="457199"/>
                </a:lnTo>
                <a:lnTo>
                  <a:pt x="198310" y="459739"/>
                </a:lnTo>
                <a:lnTo>
                  <a:pt x="197611" y="462279"/>
                </a:lnTo>
                <a:lnTo>
                  <a:pt x="196900" y="463549"/>
                </a:lnTo>
                <a:lnTo>
                  <a:pt x="196202" y="466089"/>
                </a:lnTo>
                <a:lnTo>
                  <a:pt x="195503" y="467359"/>
                </a:lnTo>
                <a:lnTo>
                  <a:pt x="194665" y="469899"/>
                </a:lnTo>
                <a:lnTo>
                  <a:pt x="193814" y="471169"/>
                </a:lnTo>
                <a:lnTo>
                  <a:pt x="192976" y="473709"/>
                </a:lnTo>
                <a:lnTo>
                  <a:pt x="191998" y="474979"/>
                </a:lnTo>
                <a:lnTo>
                  <a:pt x="191020" y="477519"/>
                </a:lnTo>
                <a:lnTo>
                  <a:pt x="189890" y="480059"/>
                </a:lnTo>
                <a:lnTo>
                  <a:pt x="188772" y="481329"/>
                </a:lnTo>
                <a:lnTo>
                  <a:pt x="187642" y="483869"/>
                </a:lnTo>
                <a:lnTo>
                  <a:pt x="186385" y="485139"/>
                </a:lnTo>
                <a:lnTo>
                  <a:pt x="185127" y="487679"/>
                </a:lnTo>
                <a:lnTo>
                  <a:pt x="183718" y="488949"/>
                </a:lnTo>
                <a:lnTo>
                  <a:pt x="182321" y="491489"/>
                </a:lnTo>
                <a:lnTo>
                  <a:pt x="180911" y="492759"/>
                </a:lnTo>
                <a:lnTo>
                  <a:pt x="179374" y="495299"/>
                </a:lnTo>
                <a:lnTo>
                  <a:pt x="176148" y="499109"/>
                </a:lnTo>
                <a:lnTo>
                  <a:pt x="174320" y="501649"/>
                </a:lnTo>
                <a:lnTo>
                  <a:pt x="172643" y="502919"/>
                </a:lnTo>
                <a:lnTo>
                  <a:pt x="168846" y="506729"/>
                </a:lnTo>
                <a:lnTo>
                  <a:pt x="164782" y="511809"/>
                </a:lnTo>
                <a:lnTo>
                  <a:pt x="160439" y="515619"/>
                </a:lnTo>
                <a:lnTo>
                  <a:pt x="155816" y="519429"/>
                </a:lnTo>
                <a:lnTo>
                  <a:pt x="153428" y="520699"/>
                </a:lnTo>
                <a:lnTo>
                  <a:pt x="151041" y="523239"/>
                </a:lnTo>
                <a:lnTo>
                  <a:pt x="145846" y="527049"/>
                </a:lnTo>
                <a:lnTo>
                  <a:pt x="143179" y="529589"/>
                </a:lnTo>
                <a:lnTo>
                  <a:pt x="140525" y="530859"/>
                </a:lnTo>
                <a:lnTo>
                  <a:pt x="137718" y="533399"/>
                </a:lnTo>
                <a:lnTo>
                  <a:pt x="134912" y="534669"/>
                </a:lnTo>
                <a:lnTo>
                  <a:pt x="131965" y="537209"/>
                </a:lnTo>
                <a:lnTo>
                  <a:pt x="129019" y="538479"/>
                </a:lnTo>
                <a:lnTo>
                  <a:pt x="123126" y="543559"/>
                </a:lnTo>
                <a:lnTo>
                  <a:pt x="120053" y="544829"/>
                </a:lnTo>
                <a:lnTo>
                  <a:pt x="116966" y="547369"/>
                </a:lnTo>
                <a:lnTo>
                  <a:pt x="94945" y="561339"/>
                </a:lnTo>
                <a:lnTo>
                  <a:pt x="85407" y="566419"/>
                </a:lnTo>
                <a:lnTo>
                  <a:pt x="82321" y="568959"/>
                </a:lnTo>
                <a:lnTo>
                  <a:pt x="79374" y="570229"/>
                </a:lnTo>
                <a:lnTo>
                  <a:pt x="76288" y="572769"/>
                </a:lnTo>
                <a:lnTo>
                  <a:pt x="73342" y="575309"/>
                </a:lnTo>
                <a:lnTo>
                  <a:pt x="70396" y="576579"/>
                </a:lnTo>
                <a:lnTo>
                  <a:pt x="67589" y="579119"/>
                </a:lnTo>
                <a:lnTo>
                  <a:pt x="64795" y="580389"/>
                </a:lnTo>
                <a:lnTo>
                  <a:pt x="59461" y="584199"/>
                </a:lnTo>
                <a:lnTo>
                  <a:pt x="56794" y="586739"/>
                </a:lnTo>
                <a:lnTo>
                  <a:pt x="54406" y="588009"/>
                </a:lnTo>
                <a:lnTo>
                  <a:pt x="51879" y="590549"/>
                </a:lnTo>
                <a:lnTo>
                  <a:pt x="47256" y="594359"/>
                </a:lnTo>
                <a:lnTo>
                  <a:pt x="45148" y="596899"/>
                </a:lnTo>
                <a:lnTo>
                  <a:pt x="43052" y="598169"/>
                </a:lnTo>
                <a:lnTo>
                  <a:pt x="41084" y="600709"/>
                </a:lnTo>
                <a:lnTo>
                  <a:pt x="39128" y="601979"/>
                </a:lnTo>
                <a:lnTo>
                  <a:pt x="37299" y="604519"/>
                </a:lnTo>
                <a:lnTo>
                  <a:pt x="35471" y="605789"/>
                </a:lnTo>
                <a:lnTo>
                  <a:pt x="33794" y="608329"/>
                </a:lnTo>
                <a:lnTo>
                  <a:pt x="32257" y="610869"/>
                </a:lnTo>
                <a:lnTo>
                  <a:pt x="30708" y="612139"/>
                </a:lnTo>
                <a:lnTo>
                  <a:pt x="29311" y="614679"/>
                </a:lnTo>
                <a:lnTo>
                  <a:pt x="27901" y="615949"/>
                </a:lnTo>
                <a:lnTo>
                  <a:pt x="26644" y="618489"/>
                </a:lnTo>
                <a:lnTo>
                  <a:pt x="25374" y="619759"/>
                </a:lnTo>
                <a:lnTo>
                  <a:pt x="24256" y="622299"/>
                </a:lnTo>
                <a:lnTo>
                  <a:pt x="22999" y="624839"/>
                </a:lnTo>
                <a:lnTo>
                  <a:pt x="22009" y="626109"/>
                </a:lnTo>
                <a:lnTo>
                  <a:pt x="20891" y="628649"/>
                </a:lnTo>
                <a:lnTo>
                  <a:pt x="19900" y="629919"/>
                </a:lnTo>
                <a:lnTo>
                  <a:pt x="18922" y="632459"/>
                </a:lnTo>
                <a:lnTo>
                  <a:pt x="18084" y="633729"/>
                </a:lnTo>
                <a:lnTo>
                  <a:pt x="17246" y="636269"/>
                </a:lnTo>
                <a:lnTo>
                  <a:pt x="16408" y="637539"/>
                </a:lnTo>
                <a:lnTo>
                  <a:pt x="14719" y="642619"/>
                </a:lnTo>
                <a:lnTo>
                  <a:pt x="13881" y="643889"/>
                </a:lnTo>
                <a:lnTo>
                  <a:pt x="13182" y="646429"/>
                </a:lnTo>
                <a:lnTo>
                  <a:pt x="12331" y="647699"/>
                </a:lnTo>
                <a:lnTo>
                  <a:pt x="11633" y="650239"/>
                </a:lnTo>
                <a:lnTo>
                  <a:pt x="10934" y="651509"/>
                </a:lnTo>
                <a:lnTo>
                  <a:pt x="9537" y="656589"/>
                </a:lnTo>
                <a:lnTo>
                  <a:pt x="8826" y="657859"/>
                </a:lnTo>
                <a:lnTo>
                  <a:pt x="8127" y="660399"/>
                </a:lnTo>
                <a:lnTo>
                  <a:pt x="7429" y="661669"/>
                </a:lnTo>
                <a:lnTo>
                  <a:pt x="6718" y="664209"/>
                </a:lnTo>
                <a:lnTo>
                  <a:pt x="6159" y="665479"/>
                </a:lnTo>
                <a:lnTo>
                  <a:pt x="5600" y="668019"/>
                </a:lnTo>
                <a:lnTo>
                  <a:pt x="4902" y="669289"/>
                </a:lnTo>
                <a:lnTo>
                  <a:pt x="3771" y="674369"/>
                </a:lnTo>
                <a:lnTo>
                  <a:pt x="3365" y="675639"/>
                </a:lnTo>
                <a:lnTo>
                  <a:pt x="2793" y="678179"/>
                </a:lnTo>
                <a:lnTo>
                  <a:pt x="2374" y="679449"/>
                </a:lnTo>
                <a:lnTo>
                  <a:pt x="1117" y="685799"/>
                </a:lnTo>
                <a:lnTo>
                  <a:pt x="546" y="689609"/>
                </a:lnTo>
                <a:lnTo>
                  <a:pt x="419" y="692149"/>
                </a:lnTo>
                <a:lnTo>
                  <a:pt x="104" y="695959"/>
                </a:lnTo>
                <a:lnTo>
                  <a:pt x="1676" y="715009"/>
                </a:lnTo>
                <a:lnTo>
                  <a:pt x="2095" y="717549"/>
                </a:lnTo>
                <a:lnTo>
                  <a:pt x="2654" y="718819"/>
                </a:lnTo>
                <a:lnTo>
                  <a:pt x="3073" y="721359"/>
                </a:lnTo>
                <a:lnTo>
                  <a:pt x="3644" y="723899"/>
                </a:lnTo>
                <a:lnTo>
                  <a:pt x="4343" y="725169"/>
                </a:lnTo>
                <a:lnTo>
                  <a:pt x="4902" y="727709"/>
                </a:lnTo>
                <a:lnTo>
                  <a:pt x="5600" y="728979"/>
                </a:lnTo>
                <a:lnTo>
                  <a:pt x="6299" y="731519"/>
                </a:lnTo>
                <a:lnTo>
                  <a:pt x="7010" y="732789"/>
                </a:lnTo>
                <a:lnTo>
                  <a:pt x="8407" y="737869"/>
                </a:lnTo>
                <a:lnTo>
                  <a:pt x="9245" y="739139"/>
                </a:lnTo>
                <a:lnTo>
                  <a:pt x="9956" y="741679"/>
                </a:lnTo>
                <a:lnTo>
                  <a:pt x="10794" y="742949"/>
                </a:lnTo>
                <a:lnTo>
                  <a:pt x="11633" y="745489"/>
                </a:lnTo>
                <a:lnTo>
                  <a:pt x="12471" y="746759"/>
                </a:lnTo>
                <a:lnTo>
                  <a:pt x="13309" y="749299"/>
                </a:lnTo>
                <a:lnTo>
                  <a:pt x="14160" y="750569"/>
                </a:lnTo>
                <a:lnTo>
                  <a:pt x="14998" y="753109"/>
                </a:lnTo>
                <a:lnTo>
                  <a:pt x="15976" y="755649"/>
                </a:lnTo>
                <a:lnTo>
                  <a:pt x="16827" y="756919"/>
                </a:lnTo>
                <a:lnTo>
                  <a:pt x="17805" y="759459"/>
                </a:lnTo>
                <a:lnTo>
                  <a:pt x="18643" y="760729"/>
                </a:lnTo>
                <a:lnTo>
                  <a:pt x="19621" y="763269"/>
                </a:lnTo>
                <a:lnTo>
                  <a:pt x="20612" y="764539"/>
                </a:lnTo>
                <a:lnTo>
                  <a:pt x="21729" y="767079"/>
                </a:lnTo>
                <a:lnTo>
                  <a:pt x="22720" y="769619"/>
                </a:lnTo>
                <a:lnTo>
                  <a:pt x="23837" y="770889"/>
                </a:lnTo>
                <a:lnTo>
                  <a:pt x="24955" y="773429"/>
                </a:lnTo>
                <a:lnTo>
                  <a:pt x="26073" y="774699"/>
                </a:lnTo>
                <a:lnTo>
                  <a:pt x="27343" y="777239"/>
                </a:lnTo>
                <a:lnTo>
                  <a:pt x="28600" y="778509"/>
                </a:lnTo>
                <a:lnTo>
                  <a:pt x="29870" y="781049"/>
                </a:lnTo>
                <a:lnTo>
                  <a:pt x="31267" y="782319"/>
                </a:lnTo>
                <a:lnTo>
                  <a:pt x="32816" y="784859"/>
                </a:lnTo>
                <a:lnTo>
                  <a:pt x="34213" y="787399"/>
                </a:lnTo>
                <a:lnTo>
                  <a:pt x="35902" y="788669"/>
                </a:lnTo>
                <a:lnTo>
                  <a:pt x="37579" y="791209"/>
                </a:lnTo>
                <a:lnTo>
                  <a:pt x="39408" y="792479"/>
                </a:lnTo>
                <a:lnTo>
                  <a:pt x="43192" y="796289"/>
                </a:lnTo>
                <a:lnTo>
                  <a:pt x="45148" y="798829"/>
                </a:lnTo>
                <a:lnTo>
                  <a:pt x="49491" y="802639"/>
                </a:lnTo>
                <a:lnTo>
                  <a:pt x="51879" y="805179"/>
                </a:lnTo>
                <a:lnTo>
                  <a:pt x="56794" y="808989"/>
                </a:lnTo>
                <a:lnTo>
                  <a:pt x="59461" y="810259"/>
                </a:lnTo>
                <a:lnTo>
                  <a:pt x="62128" y="812799"/>
                </a:lnTo>
                <a:lnTo>
                  <a:pt x="64922" y="814069"/>
                </a:lnTo>
                <a:lnTo>
                  <a:pt x="67741" y="816609"/>
                </a:lnTo>
                <a:lnTo>
                  <a:pt x="70675" y="817879"/>
                </a:lnTo>
                <a:lnTo>
                  <a:pt x="73621" y="820419"/>
                </a:lnTo>
                <a:lnTo>
                  <a:pt x="79933" y="824229"/>
                </a:lnTo>
                <a:lnTo>
                  <a:pt x="83159" y="826769"/>
                </a:lnTo>
                <a:lnTo>
                  <a:pt x="86385" y="828039"/>
                </a:lnTo>
                <a:lnTo>
                  <a:pt x="89611" y="830579"/>
                </a:lnTo>
                <a:lnTo>
                  <a:pt x="92976" y="831849"/>
                </a:lnTo>
                <a:lnTo>
                  <a:pt x="99707" y="836929"/>
                </a:lnTo>
                <a:lnTo>
                  <a:pt x="103073" y="838199"/>
                </a:lnTo>
                <a:lnTo>
                  <a:pt x="106438" y="840739"/>
                </a:lnTo>
                <a:lnTo>
                  <a:pt x="109816" y="842009"/>
                </a:lnTo>
                <a:lnTo>
                  <a:pt x="113169" y="844549"/>
                </a:lnTo>
                <a:lnTo>
                  <a:pt x="116408" y="845819"/>
                </a:lnTo>
                <a:lnTo>
                  <a:pt x="119760" y="848359"/>
                </a:lnTo>
                <a:lnTo>
                  <a:pt x="122999" y="849629"/>
                </a:lnTo>
                <a:lnTo>
                  <a:pt x="129438" y="854709"/>
                </a:lnTo>
                <a:lnTo>
                  <a:pt x="132537" y="855979"/>
                </a:lnTo>
                <a:lnTo>
                  <a:pt x="135610" y="858519"/>
                </a:lnTo>
                <a:lnTo>
                  <a:pt x="138556" y="859789"/>
                </a:lnTo>
                <a:lnTo>
                  <a:pt x="141503" y="862329"/>
                </a:lnTo>
                <a:lnTo>
                  <a:pt x="144310" y="863599"/>
                </a:lnTo>
                <a:lnTo>
                  <a:pt x="147116" y="866139"/>
                </a:lnTo>
                <a:lnTo>
                  <a:pt x="149771" y="868679"/>
                </a:lnTo>
                <a:lnTo>
                  <a:pt x="152438" y="869949"/>
                </a:lnTo>
                <a:lnTo>
                  <a:pt x="157352" y="873759"/>
                </a:lnTo>
                <a:lnTo>
                  <a:pt x="161975" y="877569"/>
                </a:lnTo>
                <a:lnTo>
                  <a:pt x="166331" y="881379"/>
                </a:lnTo>
                <a:lnTo>
                  <a:pt x="168427" y="883919"/>
                </a:lnTo>
                <a:lnTo>
                  <a:pt x="172224" y="887729"/>
                </a:lnTo>
                <a:lnTo>
                  <a:pt x="175717" y="891539"/>
                </a:lnTo>
                <a:lnTo>
                  <a:pt x="177266" y="894079"/>
                </a:lnTo>
                <a:lnTo>
                  <a:pt x="178815" y="895349"/>
                </a:lnTo>
                <a:lnTo>
                  <a:pt x="180352" y="897889"/>
                </a:lnTo>
                <a:lnTo>
                  <a:pt x="181762" y="900429"/>
                </a:lnTo>
                <a:lnTo>
                  <a:pt x="183159" y="901699"/>
                </a:lnTo>
                <a:lnTo>
                  <a:pt x="184429" y="904239"/>
                </a:lnTo>
                <a:lnTo>
                  <a:pt x="185686" y="905509"/>
                </a:lnTo>
                <a:lnTo>
                  <a:pt x="186804" y="908049"/>
                </a:lnTo>
                <a:lnTo>
                  <a:pt x="187921" y="909319"/>
                </a:lnTo>
                <a:lnTo>
                  <a:pt x="188912" y="911859"/>
                </a:lnTo>
                <a:lnTo>
                  <a:pt x="189890" y="913129"/>
                </a:lnTo>
                <a:lnTo>
                  <a:pt x="191846" y="918209"/>
                </a:lnTo>
                <a:lnTo>
                  <a:pt x="192697" y="919479"/>
                </a:lnTo>
                <a:lnTo>
                  <a:pt x="193535" y="922019"/>
                </a:lnTo>
                <a:lnTo>
                  <a:pt x="194233" y="923289"/>
                </a:lnTo>
                <a:lnTo>
                  <a:pt x="195084" y="925829"/>
                </a:lnTo>
                <a:lnTo>
                  <a:pt x="195783" y="927099"/>
                </a:lnTo>
                <a:lnTo>
                  <a:pt x="196341" y="929639"/>
                </a:lnTo>
                <a:lnTo>
                  <a:pt x="197040" y="930909"/>
                </a:lnTo>
                <a:lnTo>
                  <a:pt x="198170" y="935989"/>
                </a:lnTo>
                <a:lnTo>
                  <a:pt x="198729" y="937259"/>
                </a:lnTo>
                <a:lnTo>
                  <a:pt x="199148" y="939799"/>
                </a:lnTo>
                <a:lnTo>
                  <a:pt x="199707" y="941069"/>
                </a:lnTo>
                <a:lnTo>
                  <a:pt x="200964" y="947419"/>
                </a:lnTo>
                <a:lnTo>
                  <a:pt x="201256" y="949959"/>
                </a:lnTo>
                <a:lnTo>
                  <a:pt x="201675" y="951229"/>
                </a:lnTo>
                <a:lnTo>
                  <a:pt x="203352" y="962659"/>
                </a:lnTo>
                <a:lnTo>
                  <a:pt x="203492" y="965199"/>
                </a:lnTo>
                <a:lnTo>
                  <a:pt x="203771" y="967739"/>
                </a:lnTo>
                <a:lnTo>
                  <a:pt x="204901" y="982979"/>
                </a:lnTo>
                <a:lnTo>
                  <a:pt x="204901" y="985519"/>
                </a:lnTo>
                <a:lnTo>
                  <a:pt x="205041" y="986789"/>
                </a:lnTo>
                <a:lnTo>
                  <a:pt x="205041" y="989329"/>
                </a:lnTo>
                <a:lnTo>
                  <a:pt x="205181" y="990599"/>
                </a:lnTo>
                <a:lnTo>
                  <a:pt x="205181" y="993139"/>
                </a:lnTo>
                <a:lnTo>
                  <a:pt x="205320" y="994409"/>
                </a:lnTo>
                <a:lnTo>
                  <a:pt x="205320" y="999489"/>
                </a:lnTo>
                <a:lnTo>
                  <a:pt x="205460" y="1000759"/>
                </a:lnTo>
                <a:lnTo>
                  <a:pt x="205460" y="1007109"/>
                </a:lnTo>
                <a:lnTo>
                  <a:pt x="205600" y="1008379"/>
                </a:lnTo>
                <a:lnTo>
                  <a:pt x="205600" y="1012189"/>
                </a:lnTo>
                <a:lnTo>
                  <a:pt x="205879" y="1012189"/>
                </a:lnTo>
                <a:lnTo>
                  <a:pt x="205879" y="1007109"/>
                </a:lnTo>
                <a:lnTo>
                  <a:pt x="206019" y="1004569"/>
                </a:lnTo>
                <a:lnTo>
                  <a:pt x="206019" y="999489"/>
                </a:lnTo>
                <a:lnTo>
                  <a:pt x="206159" y="996949"/>
                </a:lnTo>
                <a:lnTo>
                  <a:pt x="206159" y="993139"/>
                </a:lnTo>
                <a:lnTo>
                  <a:pt x="206298" y="990599"/>
                </a:lnTo>
                <a:lnTo>
                  <a:pt x="206298" y="989329"/>
                </a:lnTo>
                <a:lnTo>
                  <a:pt x="206438" y="986789"/>
                </a:lnTo>
                <a:lnTo>
                  <a:pt x="206438" y="985519"/>
                </a:lnTo>
                <a:lnTo>
                  <a:pt x="206857" y="979169"/>
                </a:lnTo>
                <a:lnTo>
                  <a:pt x="206857" y="976629"/>
                </a:lnTo>
                <a:lnTo>
                  <a:pt x="207149" y="972819"/>
                </a:lnTo>
                <a:lnTo>
                  <a:pt x="207556" y="969009"/>
                </a:lnTo>
                <a:lnTo>
                  <a:pt x="207848" y="965199"/>
                </a:lnTo>
                <a:lnTo>
                  <a:pt x="208406" y="961389"/>
                </a:lnTo>
                <a:lnTo>
                  <a:pt x="208546" y="958849"/>
                </a:lnTo>
                <a:lnTo>
                  <a:pt x="209803" y="951229"/>
                </a:lnTo>
                <a:lnTo>
                  <a:pt x="210096" y="949959"/>
                </a:lnTo>
                <a:lnTo>
                  <a:pt x="210502" y="947419"/>
                </a:lnTo>
                <a:lnTo>
                  <a:pt x="211772" y="941069"/>
                </a:lnTo>
                <a:lnTo>
                  <a:pt x="212191" y="939799"/>
                </a:lnTo>
                <a:lnTo>
                  <a:pt x="212750" y="937259"/>
                </a:lnTo>
                <a:lnTo>
                  <a:pt x="213309" y="935989"/>
                </a:lnTo>
                <a:lnTo>
                  <a:pt x="214998" y="929639"/>
                </a:lnTo>
                <a:lnTo>
                  <a:pt x="215696" y="927099"/>
                </a:lnTo>
                <a:lnTo>
                  <a:pt x="216395" y="925829"/>
                </a:lnTo>
                <a:lnTo>
                  <a:pt x="217093" y="923289"/>
                </a:lnTo>
                <a:lnTo>
                  <a:pt x="217944" y="922019"/>
                </a:lnTo>
                <a:lnTo>
                  <a:pt x="218782" y="919479"/>
                </a:lnTo>
                <a:lnTo>
                  <a:pt x="219621" y="918209"/>
                </a:lnTo>
                <a:lnTo>
                  <a:pt x="220459" y="915669"/>
                </a:lnTo>
                <a:lnTo>
                  <a:pt x="221449" y="913129"/>
                </a:lnTo>
                <a:lnTo>
                  <a:pt x="222427" y="911859"/>
                </a:lnTo>
                <a:lnTo>
                  <a:pt x="223558" y="909319"/>
                </a:lnTo>
                <a:lnTo>
                  <a:pt x="224675" y="908049"/>
                </a:lnTo>
                <a:lnTo>
                  <a:pt x="225793" y="905509"/>
                </a:lnTo>
                <a:lnTo>
                  <a:pt x="227050" y="904239"/>
                </a:lnTo>
                <a:lnTo>
                  <a:pt x="228320" y="901699"/>
                </a:lnTo>
                <a:lnTo>
                  <a:pt x="229717" y="900429"/>
                </a:lnTo>
                <a:lnTo>
                  <a:pt x="231127" y="897889"/>
                </a:lnTo>
                <a:lnTo>
                  <a:pt x="232663" y="895349"/>
                </a:lnTo>
                <a:lnTo>
                  <a:pt x="234213" y="894079"/>
                </a:lnTo>
                <a:lnTo>
                  <a:pt x="235750" y="891539"/>
                </a:lnTo>
                <a:lnTo>
                  <a:pt x="237439" y="890269"/>
                </a:lnTo>
                <a:lnTo>
                  <a:pt x="239255" y="887729"/>
                </a:lnTo>
                <a:lnTo>
                  <a:pt x="241084" y="886459"/>
                </a:lnTo>
                <a:lnTo>
                  <a:pt x="245148" y="881379"/>
                </a:lnTo>
                <a:lnTo>
                  <a:pt x="247256" y="880109"/>
                </a:lnTo>
                <a:lnTo>
                  <a:pt x="249351" y="877569"/>
                </a:lnTo>
                <a:lnTo>
                  <a:pt x="251739" y="876299"/>
                </a:lnTo>
                <a:lnTo>
                  <a:pt x="253987" y="873759"/>
                </a:lnTo>
                <a:lnTo>
                  <a:pt x="256514" y="872489"/>
                </a:lnTo>
                <a:lnTo>
                  <a:pt x="259041" y="869949"/>
                </a:lnTo>
                <a:lnTo>
                  <a:pt x="261696" y="868679"/>
                </a:lnTo>
                <a:lnTo>
                  <a:pt x="264363" y="866139"/>
                </a:lnTo>
                <a:lnTo>
                  <a:pt x="267169" y="863599"/>
                </a:lnTo>
                <a:lnTo>
                  <a:pt x="269976" y="862329"/>
                </a:lnTo>
                <a:lnTo>
                  <a:pt x="272922" y="859789"/>
                </a:lnTo>
                <a:lnTo>
                  <a:pt x="275869" y="858519"/>
                </a:lnTo>
                <a:lnTo>
                  <a:pt x="278942" y="855979"/>
                </a:lnTo>
                <a:lnTo>
                  <a:pt x="282041" y="854709"/>
                </a:lnTo>
                <a:lnTo>
                  <a:pt x="288480" y="849629"/>
                </a:lnTo>
                <a:lnTo>
                  <a:pt x="291706" y="848359"/>
                </a:lnTo>
                <a:lnTo>
                  <a:pt x="294944" y="845819"/>
                </a:lnTo>
                <a:lnTo>
                  <a:pt x="298297" y="844549"/>
                </a:lnTo>
                <a:lnTo>
                  <a:pt x="301663" y="842009"/>
                </a:lnTo>
                <a:lnTo>
                  <a:pt x="305041" y="840739"/>
                </a:lnTo>
                <a:lnTo>
                  <a:pt x="308406" y="838199"/>
                </a:lnTo>
                <a:lnTo>
                  <a:pt x="311772" y="836929"/>
                </a:lnTo>
                <a:lnTo>
                  <a:pt x="318503" y="831849"/>
                </a:lnTo>
                <a:lnTo>
                  <a:pt x="321868" y="830579"/>
                </a:lnTo>
                <a:lnTo>
                  <a:pt x="325094" y="828039"/>
                </a:lnTo>
                <a:lnTo>
                  <a:pt x="328320" y="826769"/>
                </a:lnTo>
                <a:lnTo>
                  <a:pt x="331546" y="824229"/>
                </a:lnTo>
                <a:lnTo>
                  <a:pt x="334632" y="822959"/>
                </a:lnTo>
                <a:lnTo>
                  <a:pt x="340804" y="817879"/>
                </a:lnTo>
                <a:lnTo>
                  <a:pt x="343738" y="816609"/>
                </a:lnTo>
                <a:lnTo>
                  <a:pt x="346557" y="814069"/>
                </a:lnTo>
                <a:lnTo>
                  <a:pt x="349351" y="812799"/>
                </a:lnTo>
                <a:lnTo>
                  <a:pt x="352018" y="810259"/>
                </a:lnTo>
                <a:lnTo>
                  <a:pt x="354685" y="808989"/>
                </a:lnTo>
                <a:lnTo>
                  <a:pt x="359587" y="805179"/>
                </a:lnTo>
                <a:lnTo>
                  <a:pt x="364083" y="800099"/>
                </a:lnTo>
                <a:lnTo>
                  <a:pt x="366331" y="798829"/>
                </a:lnTo>
                <a:lnTo>
                  <a:pt x="368287" y="796289"/>
                </a:lnTo>
                <a:lnTo>
                  <a:pt x="372071" y="792479"/>
                </a:lnTo>
                <a:lnTo>
                  <a:pt x="373900" y="791209"/>
                </a:lnTo>
                <a:lnTo>
                  <a:pt x="375577" y="788669"/>
                </a:lnTo>
                <a:lnTo>
                  <a:pt x="377126" y="787399"/>
                </a:lnTo>
                <a:lnTo>
                  <a:pt x="380212" y="782319"/>
                </a:lnTo>
                <a:lnTo>
                  <a:pt x="381609" y="781049"/>
                </a:lnTo>
                <a:lnTo>
                  <a:pt x="382866" y="778509"/>
                </a:lnTo>
                <a:lnTo>
                  <a:pt x="384136" y="777239"/>
                </a:lnTo>
                <a:lnTo>
                  <a:pt x="385394" y="774699"/>
                </a:lnTo>
                <a:lnTo>
                  <a:pt x="386524" y="773429"/>
                </a:lnTo>
                <a:lnTo>
                  <a:pt x="387642" y="770889"/>
                </a:lnTo>
                <a:lnTo>
                  <a:pt x="388759" y="769619"/>
                </a:lnTo>
                <a:lnTo>
                  <a:pt x="390728" y="764539"/>
                </a:lnTo>
                <a:lnTo>
                  <a:pt x="391706" y="763269"/>
                </a:lnTo>
                <a:lnTo>
                  <a:pt x="392683" y="760729"/>
                </a:lnTo>
                <a:lnTo>
                  <a:pt x="393674" y="759459"/>
                </a:lnTo>
                <a:lnTo>
                  <a:pt x="394652" y="756919"/>
                </a:lnTo>
                <a:lnTo>
                  <a:pt x="395503" y="755649"/>
                </a:lnTo>
                <a:lnTo>
                  <a:pt x="396341" y="753109"/>
                </a:lnTo>
                <a:lnTo>
                  <a:pt x="397319" y="750569"/>
                </a:lnTo>
                <a:lnTo>
                  <a:pt x="398170" y="749299"/>
                </a:lnTo>
                <a:lnTo>
                  <a:pt x="399008" y="746759"/>
                </a:lnTo>
                <a:lnTo>
                  <a:pt x="399846" y="745489"/>
                </a:lnTo>
                <a:lnTo>
                  <a:pt x="400684" y="742949"/>
                </a:lnTo>
                <a:lnTo>
                  <a:pt x="401396" y="741679"/>
                </a:lnTo>
                <a:lnTo>
                  <a:pt x="402221" y="739139"/>
                </a:lnTo>
                <a:lnTo>
                  <a:pt x="402932" y="737869"/>
                </a:lnTo>
                <a:lnTo>
                  <a:pt x="403771" y="735329"/>
                </a:lnTo>
                <a:lnTo>
                  <a:pt x="404469" y="732789"/>
                </a:lnTo>
                <a:lnTo>
                  <a:pt x="406577" y="727709"/>
                </a:lnTo>
                <a:lnTo>
                  <a:pt x="407136" y="725169"/>
                </a:lnTo>
                <a:lnTo>
                  <a:pt x="407695" y="723899"/>
                </a:lnTo>
                <a:lnTo>
                  <a:pt x="410781" y="709929"/>
                </a:lnTo>
                <a:lnTo>
                  <a:pt x="410921" y="707389"/>
                </a:lnTo>
                <a:lnTo>
                  <a:pt x="411352" y="703579"/>
                </a:lnTo>
                <a:lnTo>
                  <a:pt x="411352" y="695959"/>
                </a:lnTo>
                <a:lnTo>
                  <a:pt x="411060" y="692149"/>
                </a:lnTo>
                <a:lnTo>
                  <a:pt x="410781" y="689609"/>
                </a:lnTo>
                <a:lnTo>
                  <a:pt x="410641" y="687069"/>
                </a:lnTo>
                <a:lnTo>
                  <a:pt x="410222" y="685799"/>
                </a:lnTo>
                <a:lnTo>
                  <a:pt x="409943" y="683259"/>
                </a:lnTo>
                <a:lnTo>
                  <a:pt x="408685" y="678179"/>
                </a:lnTo>
                <a:lnTo>
                  <a:pt x="408114" y="675639"/>
                </a:lnTo>
                <a:lnTo>
                  <a:pt x="407555" y="674369"/>
                </a:lnTo>
                <a:lnTo>
                  <a:pt x="407136" y="671829"/>
                </a:lnTo>
                <a:lnTo>
                  <a:pt x="406438" y="669289"/>
                </a:lnTo>
                <a:lnTo>
                  <a:pt x="405879" y="668019"/>
                </a:lnTo>
                <a:lnTo>
                  <a:pt x="405320" y="665479"/>
                </a:lnTo>
                <a:lnTo>
                  <a:pt x="404609" y="664209"/>
                </a:lnTo>
                <a:lnTo>
                  <a:pt x="404050" y="661669"/>
                </a:lnTo>
                <a:lnTo>
                  <a:pt x="403351" y="660399"/>
                </a:lnTo>
                <a:lnTo>
                  <a:pt x="402653" y="657859"/>
                </a:lnTo>
                <a:lnTo>
                  <a:pt x="401942" y="656589"/>
                </a:lnTo>
                <a:lnTo>
                  <a:pt x="400545" y="651509"/>
                </a:lnTo>
                <a:lnTo>
                  <a:pt x="399846" y="650239"/>
                </a:lnTo>
                <a:lnTo>
                  <a:pt x="399148" y="647699"/>
                </a:lnTo>
                <a:lnTo>
                  <a:pt x="398297" y="646429"/>
                </a:lnTo>
                <a:lnTo>
                  <a:pt x="397598" y="643889"/>
                </a:lnTo>
                <a:lnTo>
                  <a:pt x="396760" y="642619"/>
                </a:lnTo>
                <a:lnTo>
                  <a:pt x="395071" y="637539"/>
                </a:lnTo>
                <a:lnTo>
                  <a:pt x="394233" y="636269"/>
                </a:lnTo>
                <a:lnTo>
                  <a:pt x="393395" y="633729"/>
                </a:lnTo>
                <a:lnTo>
                  <a:pt x="392404" y="632459"/>
                </a:lnTo>
                <a:lnTo>
                  <a:pt x="391426" y="629919"/>
                </a:lnTo>
                <a:lnTo>
                  <a:pt x="390448" y="628649"/>
                </a:lnTo>
                <a:lnTo>
                  <a:pt x="389470" y="626109"/>
                </a:lnTo>
                <a:lnTo>
                  <a:pt x="388340" y="624839"/>
                </a:lnTo>
                <a:lnTo>
                  <a:pt x="386092" y="619759"/>
                </a:lnTo>
                <a:lnTo>
                  <a:pt x="384835" y="618489"/>
                </a:lnTo>
                <a:lnTo>
                  <a:pt x="383578" y="615949"/>
                </a:lnTo>
                <a:lnTo>
                  <a:pt x="382168" y="614679"/>
                </a:lnTo>
                <a:lnTo>
                  <a:pt x="380631" y="612139"/>
                </a:lnTo>
                <a:lnTo>
                  <a:pt x="379221" y="610869"/>
                </a:lnTo>
                <a:lnTo>
                  <a:pt x="375856" y="605789"/>
                </a:lnTo>
                <a:lnTo>
                  <a:pt x="374180" y="604519"/>
                </a:lnTo>
                <a:lnTo>
                  <a:pt x="372351" y="601979"/>
                </a:lnTo>
                <a:lnTo>
                  <a:pt x="370395" y="600709"/>
                </a:lnTo>
                <a:lnTo>
                  <a:pt x="368426" y="598169"/>
                </a:lnTo>
                <a:lnTo>
                  <a:pt x="364083" y="594359"/>
                </a:lnTo>
                <a:lnTo>
                  <a:pt x="361835" y="593089"/>
                </a:lnTo>
                <a:lnTo>
                  <a:pt x="359587" y="590549"/>
                </a:lnTo>
                <a:lnTo>
                  <a:pt x="357073" y="588009"/>
                </a:lnTo>
                <a:lnTo>
                  <a:pt x="354545" y="586739"/>
                </a:lnTo>
                <a:lnTo>
                  <a:pt x="346684" y="580389"/>
                </a:lnTo>
                <a:lnTo>
                  <a:pt x="335191" y="572769"/>
                </a:lnTo>
                <a:lnTo>
                  <a:pt x="332104" y="570229"/>
                </a:lnTo>
                <a:lnTo>
                  <a:pt x="329018" y="568959"/>
                </a:lnTo>
                <a:lnTo>
                  <a:pt x="325932" y="566419"/>
                </a:lnTo>
                <a:lnTo>
                  <a:pt x="322846" y="565149"/>
                </a:lnTo>
                <a:lnTo>
                  <a:pt x="310222" y="556259"/>
                </a:lnTo>
                <a:lnTo>
                  <a:pt x="306997" y="554989"/>
                </a:lnTo>
                <a:lnTo>
                  <a:pt x="303910" y="552449"/>
                </a:lnTo>
                <a:lnTo>
                  <a:pt x="300685" y="551179"/>
                </a:lnTo>
                <a:lnTo>
                  <a:pt x="297599" y="548639"/>
                </a:lnTo>
                <a:lnTo>
                  <a:pt x="294512" y="547369"/>
                </a:lnTo>
                <a:lnTo>
                  <a:pt x="291426" y="544829"/>
                </a:lnTo>
                <a:lnTo>
                  <a:pt x="288353" y="543559"/>
                </a:lnTo>
                <a:lnTo>
                  <a:pt x="285407" y="541019"/>
                </a:lnTo>
                <a:lnTo>
                  <a:pt x="282320" y="538479"/>
                </a:lnTo>
                <a:lnTo>
                  <a:pt x="276567" y="534669"/>
                </a:lnTo>
                <a:lnTo>
                  <a:pt x="273761" y="533399"/>
                </a:lnTo>
                <a:lnTo>
                  <a:pt x="270954" y="530859"/>
                </a:lnTo>
                <a:lnTo>
                  <a:pt x="268287" y="529589"/>
                </a:lnTo>
                <a:lnTo>
                  <a:pt x="265633" y="527049"/>
                </a:lnTo>
                <a:lnTo>
                  <a:pt x="260438" y="523239"/>
                </a:lnTo>
                <a:lnTo>
                  <a:pt x="258051" y="520699"/>
                </a:lnTo>
                <a:lnTo>
                  <a:pt x="255523" y="519429"/>
                </a:lnTo>
                <a:lnTo>
                  <a:pt x="253276" y="516889"/>
                </a:lnTo>
                <a:lnTo>
                  <a:pt x="251040" y="515619"/>
                </a:lnTo>
                <a:lnTo>
                  <a:pt x="246684" y="511809"/>
                </a:lnTo>
                <a:lnTo>
                  <a:pt x="242633" y="506729"/>
                </a:lnTo>
                <a:lnTo>
                  <a:pt x="238836" y="502919"/>
                </a:lnTo>
                <a:lnTo>
                  <a:pt x="235330" y="499109"/>
                </a:lnTo>
                <a:lnTo>
                  <a:pt x="233641" y="497839"/>
                </a:lnTo>
                <a:lnTo>
                  <a:pt x="230568" y="492759"/>
                </a:lnTo>
                <a:lnTo>
                  <a:pt x="229019" y="491489"/>
                </a:lnTo>
                <a:lnTo>
                  <a:pt x="227622" y="488949"/>
                </a:lnTo>
                <a:lnTo>
                  <a:pt x="226352" y="487679"/>
                </a:lnTo>
                <a:lnTo>
                  <a:pt x="225094" y="485139"/>
                </a:lnTo>
                <a:lnTo>
                  <a:pt x="223837" y="483869"/>
                </a:lnTo>
                <a:lnTo>
                  <a:pt x="222707" y="481329"/>
                </a:lnTo>
                <a:lnTo>
                  <a:pt x="221589" y="480059"/>
                </a:lnTo>
                <a:lnTo>
                  <a:pt x="220459" y="477519"/>
                </a:lnTo>
                <a:lnTo>
                  <a:pt x="219481" y="474979"/>
                </a:lnTo>
                <a:lnTo>
                  <a:pt x="218503" y="473709"/>
                </a:lnTo>
                <a:lnTo>
                  <a:pt x="217665" y="471169"/>
                </a:lnTo>
                <a:lnTo>
                  <a:pt x="216814" y="469899"/>
                </a:lnTo>
                <a:lnTo>
                  <a:pt x="215976" y="467359"/>
                </a:lnTo>
                <a:lnTo>
                  <a:pt x="215277" y="466089"/>
                </a:lnTo>
                <a:lnTo>
                  <a:pt x="214439" y="463549"/>
                </a:lnTo>
                <a:lnTo>
                  <a:pt x="213867" y="462279"/>
                </a:lnTo>
                <a:lnTo>
                  <a:pt x="213169" y="459739"/>
                </a:lnTo>
                <a:lnTo>
                  <a:pt x="212610" y="457199"/>
                </a:lnTo>
                <a:lnTo>
                  <a:pt x="212051" y="455929"/>
                </a:lnTo>
                <a:lnTo>
                  <a:pt x="211493" y="453389"/>
                </a:lnTo>
                <a:lnTo>
                  <a:pt x="211073" y="452119"/>
                </a:lnTo>
                <a:lnTo>
                  <a:pt x="210502" y="449579"/>
                </a:lnTo>
                <a:lnTo>
                  <a:pt x="210096" y="448309"/>
                </a:lnTo>
                <a:lnTo>
                  <a:pt x="209803" y="445769"/>
                </a:lnTo>
                <a:lnTo>
                  <a:pt x="209384" y="444499"/>
                </a:lnTo>
                <a:lnTo>
                  <a:pt x="209105" y="441959"/>
                </a:lnTo>
                <a:lnTo>
                  <a:pt x="208686" y="439419"/>
                </a:lnTo>
                <a:lnTo>
                  <a:pt x="208127" y="435609"/>
                </a:lnTo>
                <a:lnTo>
                  <a:pt x="207276" y="427989"/>
                </a:lnTo>
                <a:lnTo>
                  <a:pt x="206578" y="417829"/>
                </a:lnTo>
                <a:lnTo>
                  <a:pt x="206578" y="416559"/>
                </a:lnTo>
                <a:lnTo>
                  <a:pt x="206298" y="411479"/>
                </a:lnTo>
                <a:lnTo>
                  <a:pt x="206298" y="410209"/>
                </a:lnTo>
                <a:lnTo>
                  <a:pt x="206159" y="407669"/>
                </a:lnTo>
                <a:lnTo>
                  <a:pt x="206159" y="403859"/>
                </a:lnTo>
                <a:lnTo>
                  <a:pt x="206019" y="402589"/>
                </a:lnTo>
                <a:lnTo>
                  <a:pt x="206019" y="398779"/>
                </a:lnTo>
                <a:lnTo>
                  <a:pt x="205879" y="396239"/>
                </a:lnTo>
                <a:lnTo>
                  <a:pt x="205879" y="384809"/>
                </a:lnTo>
                <a:lnTo>
                  <a:pt x="205739" y="382269"/>
                </a:lnTo>
                <a:lnTo>
                  <a:pt x="205739" y="375919"/>
                </a:lnTo>
                <a:close/>
              </a:path>
              <a:path w="411480" h="1012190">
                <a:moveTo>
                  <a:pt x="205879" y="0"/>
                </a:moveTo>
                <a:lnTo>
                  <a:pt x="205600" y="0"/>
                </a:lnTo>
                <a:lnTo>
                  <a:pt x="205600" y="3809"/>
                </a:lnTo>
                <a:lnTo>
                  <a:pt x="205460" y="6349"/>
                </a:lnTo>
                <a:lnTo>
                  <a:pt x="205460" y="13969"/>
                </a:lnTo>
                <a:lnTo>
                  <a:pt x="205320" y="15239"/>
                </a:lnTo>
                <a:lnTo>
                  <a:pt x="205320" y="17779"/>
                </a:lnTo>
                <a:lnTo>
                  <a:pt x="205181" y="19049"/>
                </a:lnTo>
                <a:lnTo>
                  <a:pt x="205088" y="25399"/>
                </a:lnTo>
                <a:lnTo>
                  <a:pt x="204901" y="27939"/>
                </a:lnTo>
                <a:lnTo>
                  <a:pt x="204901" y="29209"/>
                </a:lnTo>
                <a:lnTo>
                  <a:pt x="204609" y="33019"/>
                </a:lnTo>
                <a:lnTo>
                  <a:pt x="204482" y="38099"/>
                </a:lnTo>
                <a:lnTo>
                  <a:pt x="204330" y="39369"/>
                </a:lnTo>
                <a:lnTo>
                  <a:pt x="204203" y="41909"/>
                </a:lnTo>
                <a:lnTo>
                  <a:pt x="203771" y="45719"/>
                </a:lnTo>
                <a:lnTo>
                  <a:pt x="203492" y="49529"/>
                </a:lnTo>
                <a:lnTo>
                  <a:pt x="203212" y="50799"/>
                </a:lnTo>
                <a:lnTo>
                  <a:pt x="203072" y="53339"/>
                </a:lnTo>
                <a:lnTo>
                  <a:pt x="201104" y="67309"/>
                </a:lnTo>
                <a:lnTo>
                  <a:pt x="200685" y="68579"/>
                </a:lnTo>
                <a:lnTo>
                  <a:pt x="200405" y="71119"/>
                </a:lnTo>
                <a:lnTo>
                  <a:pt x="199148" y="77469"/>
                </a:lnTo>
                <a:lnTo>
                  <a:pt x="198869" y="78739"/>
                </a:lnTo>
                <a:lnTo>
                  <a:pt x="198450" y="81279"/>
                </a:lnTo>
                <a:lnTo>
                  <a:pt x="197891" y="82549"/>
                </a:lnTo>
                <a:lnTo>
                  <a:pt x="196621" y="88899"/>
                </a:lnTo>
                <a:lnTo>
                  <a:pt x="195224" y="95249"/>
                </a:lnTo>
                <a:lnTo>
                  <a:pt x="194665" y="96519"/>
                </a:lnTo>
                <a:lnTo>
                  <a:pt x="194233" y="99059"/>
                </a:lnTo>
                <a:lnTo>
                  <a:pt x="193674" y="100329"/>
                </a:lnTo>
                <a:lnTo>
                  <a:pt x="192836" y="105409"/>
                </a:lnTo>
                <a:lnTo>
                  <a:pt x="192277" y="106679"/>
                </a:lnTo>
                <a:lnTo>
                  <a:pt x="190868" y="113029"/>
                </a:lnTo>
                <a:lnTo>
                  <a:pt x="190449" y="114299"/>
                </a:lnTo>
                <a:lnTo>
                  <a:pt x="189191" y="120649"/>
                </a:lnTo>
                <a:lnTo>
                  <a:pt x="188912" y="123189"/>
                </a:lnTo>
                <a:lnTo>
                  <a:pt x="188493" y="124459"/>
                </a:lnTo>
                <a:lnTo>
                  <a:pt x="188201" y="126999"/>
                </a:lnTo>
                <a:lnTo>
                  <a:pt x="187782" y="128269"/>
                </a:lnTo>
                <a:lnTo>
                  <a:pt x="186943" y="134619"/>
                </a:lnTo>
                <a:lnTo>
                  <a:pt x="186804" y="137159"/>
                </a:lnTo>
                <a:lnTo>
                  <a:pt x="186524" y="138429"/>
                </a:lnTo>
                <a:lnTo>
                  <a:pt x="186105" y="144779"/>
                </a:lnTo>
                <a:lnTo>
                  <a:pt x="186105" y="146049"/>
                </a:lnTo>
                <a:lnTo>
                  <a:pt x="185966" y="148589"/>
                </a:lnTo>
                <a:lnTo>
                  <a:pt x="185966" y="154939"/>
                </a:lnTo>
                <a:lnTo>
                  <a:pt x="186105" y="156209"/>
                </a:lnTo>
                <a:lnTo>
                  <a:pt x="186198" y="160019"/>
                </a:lnTo>
                <a:lnTo>
                  <a:pt x="186385" y="162559"/>
                </a:lnTo>
                <a:lnTo>
                  <a:pt x="186664" y="163829"/>
                </a:lnTo>
                <a:lnTo>
                  <a:pt x="186804" y="166369"/>
                </a:lnTo>
                <a:lnTo>
                  <a:pt x="188493" y="177799"/>
                </a:lnTo>
                <a:lnTo>
                  <a:pt x="190169" y="186689"/>
                </a:lnTo>
                <a:lnTo>
                  <a:pt x="191439" y="191769"/>
                </a:lnTo>
                <a:lnTo>
                  <a:pt x="191846" y="194309"/>
                </a:lnTo>
                <a:lnTo>
                  <a:pt x="192417" y="195579"/>
                </a:lnTo>
                <a:lnTo>
                  <a:pt x="192836" y="198119"/>
                </a:lnTo>
                <a:lnTo>
                  <a:pt x="193395" y="199389"/>
                </a:lnTo>
                <a:lnTo>
                  <a:pt x="194233" y="204469"/>
                </a:lnTo>
                <a:lnTo>
                  <a:pt x="194792" y="205739"/>
                </a:lnTo>
                <a:lnTo>
                  <a:pt x="195224" y="208279"/>
                </a:lnTo>
                <a:lnTo>
                  <a:pt x="195783" y="209549"/>
                </a:lnTo>
                <a:lnTo>
                  <a:pt x="199707" y="227329"/>
                </a:lnTo>
                <a:lnTo>
                  <a:pt x="199986" y="229869"/>
                </a:lnTo>
                <a:lnTo>
                  <a:pt x="200837" y="233679"/>
                </a:lnTo>
                <a:lnTo>
                  <a:pt x="201383" y="237489"/>
                </a:lnTo>
                <a:lnTo>
                  <a:pt x="201675" y="240029"/>
                </a:lnTo>
                <a:lnTo>
                  <a:pt x="202095" y="241299"/>
                </a:lnTo>
                <a:lnTo>
                  <a:pt x="202234" y="243839"/>
                </a:lnTo>
                <a:lnTo>
                  <a:pt x="203072" y="250189"/>
                </a:lnTo>
                <a:lnTo>
                  <a:pt x="203911" y="257809"/>
                </a:lnTo>
                <a:lnTo>
                  <a:pt x="204762" y="269239"/>
                </a:lnTo>
                <a:lnTo>
                  <a:pt x="204762" y="271779"/>
                </a:lnTo>
                <a:lnTo>
                  <a:pt x="205041" y="275589"/>
                </a:lnTo>
                <a:lnTo>
                  <a:pt x="205041" y="276859"/>
                </a:lnTo>
                <a:lnTo>
                  <a:pt x="205181" y="279399"/>
                </a:lnTo>
                <a:lnTo>
                  <a:pt x="205181" y="280669"/>
                </a:lnTo>
                <a:lnTo>
                  <a:pt x="205320" y="283209"/>
                </a:lnTo>
                <a:lnTo>
                  <a:pt x="205320" y="287019"/>
                </a:lnTo>
                <a:lnTo>
                  <a:pt x="205460" y="289559"/>
                </a:lnTo>
                <a:lnTo>
                  <a:pt x="205460" y="297179"/>
                </a:lnTo>
                <a:lnTo>
                  <a:pt x="205600" y="299719"/>
                </a:lnTo>
                <a:lnTo>
                  <a:pt x="205600" y="314959"/>
                </a:lnTo>
                <a:lnTo>
                  <a:pt x="205739" y="317499"/>
                </a:lnTo>
                <a:lnTo>
                  <a:pt x="205739" y="308609"/>
                </a:lnTo>
                <a:lnTo>
                  <a:pt x="205879" y="307339"/>
                </a:lnTo>
                <a:lnTo>
                  <a:pt x="205879" y="294639"/>
                </a:lnTo>
                <a:lnTo>
                  <a:pt x="206019" y="293369"/>
                </a:lnTo>
                <a:lnTo>
                  <a:pt x="206019" y="289559"/>
                </a:lnTo>
                <a:lnTo>
                  <a:pt x="206159" y="287019"/>
                </a:lnTo>
                <a:lnTo>
                  <a:pt x="206159" y="283209"/>
                </a:lnTo>
                <a:lnTo>
                  <a:pt x="206298" y="280669"/>
                </a:lnTo>
                <a:lnTo>
                  <a:pt x="206298" y="279399"/>
                </a:lnTo>
                <a:lnTo>
                  <a:pt x="206438" y="276859"/>
                </a:lnTo>
                <a:lnTo>
                  <a:pt x="206438" y="275589"/>
                </a:lnTo>
                <a:lnTo>
                  <a:pt x="206717" y="271779"/>
                </a:lnTo>
                <a:lnTo>
                  <a:pt x="206717" y="269239"/>
                </a:lnTo>
                <a:lnTo>
                  <a:pt x="207556" y="257809"/>
                </a:lnTo>
                <a:lnTo>
                  <a:pt x="207848" y="255269"/>
                </a:lnTo>
                <a:lnTo>
                  <a:pt x="208127" y="251459"/>
                </a:lnTo>
                <a:lnTo>
                  <a:pt x="208686" y="247649"/>
                </a:lnTo>
                <a:lnTo>
                  <a:pt x="208826" y="245109"/>
                </a:lnTo>
                <a:lnTo>
                  <a:pt x="210096" y="237489"/>
                </a:lnTo>
                <a:lnTo>
                  <a:pt x="210362" y="236219"/>
                </a:lnTo>
                <a:lnTo>
                  <a:pt x="210642" y="233679"/>
                </a:lnTo>
                <a:lnTo>
                  <a:pt x="211073" y="231139"/>
                </a:lnTo>
                <a:lnTo>
                  <a:pt x="211353" y="229869"/>
                </a:lnTo>
                <a:lnTo>
                  <a:pt x="213448" y="219709"/>
                </a:lnTo>
                <a:lnTo>
                  <a:pt x="214718" y="213359"/>
                </a:lnTo>
                <a:lnTo>
                  <a:pt x="215277" y="212089"/>
                </a:lnTo>
                <a:lnTo>
                  <a:pt x="216687" y="205739"/>
                </a:lnTo>
                <a:lnTo>
                  <a:pt x="217093" y="204469"/>
                </a:lnTo>
                <a:lnTo>
                  <a:pt x="217665" y="201929"/>
                </a:lnTo>
                <a:lnTo>
                  <a:pt x="218084" y="199389"/>
                </a:lnTo>
                <a:lnTo>
                  <a:pt x="218643" y="198119"/>
                </a:lnTo>
                <a:lnTo>
                  <a:pt x="222567" y="180339"/>
                </a:lnTo>
                <a:lnTo>
                  <a:pt x="222846" y="177799"/>
                </a:lnTo>
                <a:lnTo>
                  <a:pt x="223278" y="176529"/>
                </a:lnTo>
                <a:lnTo>
                  <a:pt x="224116" y="170179"/>
                </a:lnTo>
                <a:lnTo>
                  <a:pt x="224383" y="167639"/>
                </a:lnTo>
                <a:lnTo>
                  <a:pt x="224675" y="166369"/>
                </a:lnTo>
                <a:lnTo>
                  <a:pt x="224955" y="162559"/>
                </a:lnTo>
                <a:lnTo>
                  <a:pt x="225234" y="160019"/>
                </a:lnTo>
                <a:lnTo>
                  <a:pt x="225234" y="158749"/>
                </a:lnTo>
                <a:lnTo>
                  <a:pt x="225374" y="156209"/>
                </a:lnTo>
                <a:lnTo>
                  <a:pt x="225374" y="154939"/>
                </a:lnTo>
                <a:lnTo>
                  <a:pt x="225513" y="152399"/>
                </a:lnTo>
                <a:lnTo>
                  <a:pt x="225513" y="148589"/>
                </a:lnTo>
                <a:lnTo>
                  <a:pt x="225374" y="146049"/>
                </a:lnTo>
                <a:lnTo>
                  <a:pt x="225374" y="144779"/>
                </a:lnTo>
                <a:lnTo>
                  <a:pt x="225094" y="140969"/>
                </a:lnTo>
                <a:lnTo>
                  <a:pt x="224383" y="134619"/>
                </a:lnTo>
                <a:lnTo>
                  <a:pt x="224256" y="132079"/>
                </a:lnTo>
                <a:lnTo>
                  <a:pt x="223685" y="128269"/>
                </a:lnTo>
                <a:lnTo>
                  <a:pt x="223278" y="126999"/>
                </a:lnTo>
                <a:lnTo>
                  <a:pt x="222986" y="124459"/>
                </a:lnTo>
                <a:lnTo>
                  <a:pt x="222567" y="123189"/>
                </a:lnTo>
                <a:lnTo>
                  <a:pt x="222148" y="120649"/>
                </a:lnTo>
                <a:lnTo>
                  <a:pt x="221868" y="118109"/>
                </a:lnTo>
                <a:lnTo>
                  <a:pt x="221030" y="114299"/>
                </a:lnTo>
                <a:lnTo>
                  <a:pt x="220459" y="113029"/>
                </a:lnTo>
                <a:lnTo>
                  <a:pt x="219201" y="106679"/>
                </a:lnTo>
                <a:lnTo>
                  <a:pt x="218643" y="105409"/>
                </a:lnTo>
                <a:lnTo>
                  <a:pt x="218224" y="102869"/>
                </a:lnTo>
                <a:lnTo>
                  <a:pt x="217665" y="100329"/>
                </a:lnTo>
                <a:lnTo>
                  <a:pt x="217246" y="99059"/>
                </a:lnTo>
                <a:lnTo>
                  <a:pt x="215836" y="92709"/>
                </a:lnTo>
                <a:lnTo>
                  <a:pt x="215277" y="91439"/>
                </a:lnTo>
                <a:lnTo>
                  <a:pt x="214439" y="86359"/>
                </a:lnTo>
                <a:lnTo>
                  <a:pt x="213867" y="85089"/>
                </a:lnTo>
                <a:lnTo>
                  <a:pt x="212191" y="77469"/>
                </a:lnTo>
                <a:lnTo>
                  <a:pt x="211912" y="74929"/>
                </a:lnTo>
                <a:lnTo>
                  <a:pt x="211493" y="73659"/>
                </a:lnTo>
                <a:lnTo>
                  <a:pt x="211073" y="71119"/>
                </a:lnTo>
                <a:lnTo>
                  <a:pt x="210794" y="68579"/>
                </a:lnTo>
                <a:lnTo>
                  <a:pt x="210362" y="67309"/>
                </a:lnTo>
                <a:lnTo>
                  <a:pt x="208406" y="53339"/>
                </a:lnTo>
                <a:lnTo>
                  <a:pt x="208267" y="50799"/>
                </a:lnTo>
                <a:lnTo>
                  <a:pt x="207975" y="49529"/>
                </a:lnTo>
                <a:lnTo>
                  <a:pt x="207848" y="46989"/>
                </a:lnTo>
                <a:lnTo>
                  <a:pt x="207556" y="45719"/>
                </a:lnTo>
                <a:lnTo>
                  <a:pt x="207429" y="43179"/>
                </a:lnTo>
                <a:lnTo>
                  <a:pt x="207276" y="41909"/>
                </a:lnTo>
                <a:lnTo>
                  <a:pt x="207149" y="39369"/>
                </a:lnTo>
                <a:lnTo>
                  <a:pt x="206717" y="33019"/>
                </a:lnTo>
                <a:lnTo>
                  <a:pt x="206717" y="31749"/>
                </a:lnTo>
                <a:lnTo>
                  <a:pt x="206531" y="29209"/>
                </a:lnTo>
                <a:lnTo>
                  <a:pt x="206438" y="25399"/>
                </a:lnTo>
                <a:lnTo>
                  <a:pt x="206298" y="24129"/>
                </a:lnTo>
                <a:lnTo>
                  <a:pt x="206298" y="21589"/>
                </a:lnTo>
                <a:lnTo>
                  <a:pt x="206159" y="19049"/>
                </a:lnTo>
                <a:lnTo>
                  <a:pt x="206159" y="15239"/>
                </a:lnTo>
                <a:lnTo>
                  <a:pt x="206019" y="13969"/>
                </a:lnTo>
                <a:lnTo>
                  <a:pt x="206019" y="7619"/>
                </a:lnTo>
                <a:lnTo>
                  <a:pt x="205879" y="634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053144" y="8401554"/>
            <a:ext cx="411480" cy="1013460"/>
          </a:xfrm>
          <a:custGeom>
            <a:avLst/>
            <a:gdLst/>
            <a:ahLst/>
            <a:cxnLst/>
            <a:rect l="l" t="t" r="r" b="b"/>
            <a:pathLst>
              <a:path w="411480" h="1013459">
                <a:moveTo>
                  <a:pt x="205600" y="1013053"/>
                </a:moveTo>
                <a:lnTo>
                  <a:pt x="205600" y="1011008"/>
                </a:lnTo>
                <a:lnTo>
                  <a:pt x="205600" y="1009091"/>
                </a:lnTo>
                <a:lnTo>
                  <a:pt x="205460" y="1007033"/>
                </a:lnTo>
                <a:lnTo>
                  <a:pt x="205460" y="1005128"/>
                </a:lnTo>
                <a:lnTo>
                  <a:pt x="205460" y="1003084"/>
                </a:lnTo>
                <a:lnTo>
                  <a:pt x="205460" y="1001153"/>
                </a:lnTo>
                <a:lnTo>
                  <a:pt x="205320" y="999109"/>
                </a:lnTo>
                <a:lnTo>
                  <a:pt x="205320" y="997191"/>
                </a:lnTo>
                <a:lnTo>
                  <a:pt x="205320" y="995159"/>
                </a:lnTo>
                <a:lnTo>
                  <a:pt x="205181" y="993228"/>
                </a:lnTo>
                <a:lnTo>
                  <a:pt x="205181" y="991184"/>
                </a:lnTo>
                <a:lnTo>
                  <a:pt x="205041" y="989266"/>
                </a:lnTo>
                <a:lnTo>
                  <a:pt x="205041" y="987234"/>
                </a:lnTo>
                <a:lnTo>
                  <a:pt x="204901" y="985304"/>
                </a:lnTo>
                <a:lnTo>
                  <a:pt x="204901" y="983259"/>
                </a:lnTo>
                <a:lnTo>
                  <a:pt x="204762" y="981341"/>
                </a:lnTo>
                <a:lnTo>
                  <a:pt x="204609" y="979297"/>
                </a:lnTo>
                <a:lnTo>
                  <a:pt x="204482" y="977379"/>
                </a:lnTo>
                <a:lnTo>
                  <a:pt x="204330" y="975334"/>
                </a:lnTo>
                <a:lnTo>
                  <a:pt x="204203" y="973416"/>
                </a:lnTo>
                <a:lnTo>
                  <a:pt x="204050" y="971372"/>
                </a:lnTo>
                <a:lnTo>
                  <a:pt x="203911" y="969441"/>
                </a:lnTo>
                <a:lnTo>
                  <a:pt x="203771" y="967409"/>
                </a:lnTo>
                <a:lnTo>
                  <a:pt x="203492" y="965492"/>
                </a:lnTo>
                <a:lnTo>
                  <a:pt x="203352" y="963447"/>
                </a:lnTo>
                <a:lnTo>
                  <a:pt x="203072" y="961517"/>
                </a:lnTo>
                <a:lnTo>
                  <a:pt x="202793" y="959485"/>
                </a:lnTo>
                <a:lnTo>
                  <a:pt x="202514" y="957567"/>
                </a:lnTo>
                <a:lnTo>
                  <a:pt x="202234" y="955522"/>
                </a:lnTo>
                <a:lnTo>
                  <a:pt x="201955" y="953592"/>
                </a:lnTo>
                <a:lnTo>
                  <a:pt x="201675" y="951560"/>
                </a:lnTo>
                <a:lnTo>
                  <a:pt x="201256" y="949642"/>
                </a:lnTo>
                <a:lnTo>
                  <a:pt x="200964" y="947597"/>
                </a:lnTo>
                <a:lnTo>
                  <a:pt x="200558" y="945667"/>
                </a:lnTo>
                <a:lnTo>
                  <a:pt x="200126" y="943622"/>
                </a:lnTo>
                <a:lnTo>
                  <a:pt x="199707" y="941717"/>
                </a:lnTo>
                <a:lnTo>
                  <a:pt x="199148" y="939673"/>
                </a:lnTo>
                <a:lnTo>
                  <a:pt x="198729" y="937742"/>
                </a:lnTo>
                <a:lnTo>
                  <a:pt x="198170" y="935697"/>
                </a:lnTo>
                <a:lnTo>
                  <a:pt x="197611" y="933780"/>
                </a:lnTo>
                <a:lnTo>
                  <a:pt x="197040" y="931748"/>
                </a:lnTo>
                <a:lnTo>
                  <a:pt x="196341" y="929817"/>
                </a:lnTo>
                <a:lnTo>
                  <a:pt x="195783" y="927773"/>
                </a:lnTo>
                <a:lnTo>
                  <a:pt x="195084" y="925855"/>
                </a:lnTo>
                <a:lnTo>
                  <a:pt x="194233" y="923823"/>
                </a:lnTo>
                <a:lnTo>
                  <a:pt x="193535" y="921893"/>
                </a:lnTo>
                <a:lnTo>
                  <a:pt x="192697" y="919848"/>
                </a:lnTo>
                <a:lnTo>
                  <a:pt x="191846" y="917930"/>
                </a:lnTo>
                <a:lnTo>
                  <a:pt x="190868" y="915898"/>
                </a:lnTo>
                <a:lnTo>
                  <a:pt x="189890" y="913968"/>
                </a:lnTo>
                <a:lnTo>
                  <a:pt x="188912" y="911923"/>
                </a:lnTo>
                <a:lnTo>
                  <a:pt x="177266" y="894156"/>
                </a:lnTo>
                <a:lnTo>
                  <a:pt x="175717" y="892111"/>
                </a:lnTo>
                <a:lnTo>
                  <a:pt x="173901" y="890066"/>
                </a:lnTo>
                <a:lnTo>
                  <a:pt x="172224" y="888149"/>
                </a:lnTo>
                <a:lnTo>
                  <a:pt x="170256" y="886104"/>
                </a:lnTo>
                <a:lnTo>
                  <a:pt x="159740" y="876261"/>
                </a:lnTo>
                <a:lnTo>
                  <a:pt x="157352" y="874204"/>
                </a:lnTo>
                <a:lnTo>
                  <a:pt x="154965" y="872286"/>
                </a:lnTo>
                <a:lnTo>
                  <a:pt x="152438" y="870254"/>
                </a:lnTo>
                <a:lnTo>
                  <a:pt x="149771" y="868324"/>
                </a:lnTo>
                <a:lnTo>
                  <a:pt x="147116" y="866279"/>
                </a:lnTo>
                <a:lnTo>
                  <a:pt x="144310" y="864362"/>
                </a:lnTo>
                <a:lnTo>
                  <a:pt x="141503" y="862330"/>
                </a:lnTo>
                <a:lnTo>
                  <a:pt x="138556" y="860399"/>
                </a:lnTo>
                <a:lnTo>
                  <a:pt x="135610" y="858354"/>
                </a:lnTo>
                <a:lnTo>
                  <a:pt x="132537" y="856437"/>
                </a:lnTo>
                <a:lnTo>
                  <a:pt x="129438" y="854392"/>
                </a:lnTo>
                <a:lnTo>
                  <a:pt x="126225" y="852474"/>
                </a:lnTo>
                <a:lnTo>
                  <a:pt x="122999" y="850430"/>
                </a:lnTo>
                <a:lnTo>
                  <a:pt x="119760" y="848512"/>
                </a:lnTo>
                <a:lnTo>
                  <a:pt x="116408" y="846467"/>
                </a:lnTo>
                <a:lnTo>
                  <a:pt x="113169" y="844537"/>
                </a:lnTo>
                <a:lnTo>
                  <a:pt x="109816" y="842505"/>
                </a:lnTo>
                <a:lnTo>
                  <a:pt x="106438" y="840587"/>
                </a:lnTo>
                <a:lnTo>
                  <a:pt x="103073" y="838542"/>
                </a:lnTo>
                <a:lnTo>
                  <a:pt x="99707" y="836612"/>
                </a:lnTo>
                <a:lnTo>
                  <a:pt x="96342" y="834580"/>
                </a:lnTo>
                <a:lnTo>
                  <a:pt x="92976" y="832662"/>
                </a:lnTo>
                <a:lnTo>
                  <a:pt x="89611" y="830618"/>
                </a:lnTo>
                <a:lnTo>
                  <a:pt x="86385" y="828687"/>
                </a:lnTo>
                <a:lnTo>
                  <a:pt x="83159" y="826655"/>
                </a:lnTo>
                <a:lnTo>
                  <a:pt x="79933" y="824738"/>
                </a:lnTo>
                <a:lnTo>
                  <a:pt x="76707" y="822693"/>
                </a:lnTo>
                <a:lnTo>
                  <a:pt x="73621" y="820762"/>
                </a:lnTo>
                <a:lnTo>
                  <a:pt x="70675" y="818718"/>
                </a:lnTo>
                <a:lnTo>
                  <a:pt x="67741" y="816813"/>
                </a:lnTo>
                <a:lnTo>
                  <a:pt x="64922" y="814768"/>
                </a:lnTo>
                <a:lnTo>
                  <a:pt x="62128" y="812838"/>
                </a:lnTo>
                <a:lnTo>
                  <a:pt x="59461" y="810793"/>
                </a:lnTo>
                <a:lnTo>
                  <a:pt x="56794" y="808875"/>
                </a:lnTo>
                <a:lnTo>
                  <a:pt x="54267" y="806843"/>
                </a:lnTo>
                <a:lnTo>
                  <a:pt x="51879" y="804913"/>
                </a:lnTo>
                <a:lnTo>
                  <a:pt x="49491" y="802868"/>
                </a:lnTo>
                <a:lnTo>
                  <a:pt x="47396" y="800950"/>
                </a:lnTo>
                <a:lnTo>
                  <a:pt x="45148" y="798918"/>
                </a:lnTo>
                <a:lnTo>
                  <a:pt x="32816" y="785101"/>
                </a:lnTo>
                <a:lnTo>
                  <a:pt x="31267" y="783056"/>
                </a:lnTo>
                <a:lnTo>
                  <a:pt x="29870" y="781126"/>
                </a:lnTo>
                <a:lnTo>
                  <a:pt x="28600" y="779094"/>
                </a:lnTo>
                <a:lnTo>
                  <a:pt x="27343" y="777176"/>
                </a:lnTo>
                <a:lnTo>
                  <a:pt x="26073" y="775131"/>
                </a:lnTo>
                <a:lnTo>
                  <a:pt x="24955" y="773201"/>
                </a:lnTo>
                <a:lnTo>
                  <a:pt x="23837" y="771169"/>
                </a:lnTo>
                <a:lnTo>
                  <a:pt x="22720" y="769251"/>
                </a:lnTo>
                <a:lnTo>
                  <a:pt x="21729" y="767207"/>
                </a:lnTo>
                <a:lnTo>
                  <a:pt x="20612" y="765276"/>
                </a:lnTo>
                <a:lnTo>
                  <a:pt x="19621" y="763244"/>
                </a:lnTo>
                <a:lnTo>
                  <a:pt x="18643" y="761326"/>
                </a:lnTo>
                <a:lnTo>
                  <a:pt x="17805" y="759282"/>
                </a:lnTo>
                <a:lnTo>
                  <a:pt x="16827" y="757351"/>
                </a:lnTo>
                <a:lnTo>
                  <a:pt x="15976" y="755307"/>
                </a:lnTo>
                <a:lnTo>
                  <a:pt x="14998" y="753402"/>
                </a:lnTo>
                <a:lnTo>
                  <a:pt x="14160" y="751357"/>
                </a:lnTo>
                <a:lnTo>
                  <a:pt x="13309" y="749427"/>
                </a:lnTo>
                <a:lnTo>
                  <a:pt x="12471" y="747382"/>
                </a:lnTo>
                <a:lnTo>
                  <a:pt x="11633" y="745464"/>
                </a:lnTo>
                <a:lnTo>
                  <a:pt x="10794" y="743432"/>
                </a:lnTo>
                <a:lnTo>
                  <a:pt x="9956" y="741502"/>
                </a:lnTo>
                <a:lnTo>
                  <a:pt x="9245" y="739457"/>
                </a:lnTo>
                <a:lnTo>
                  <a:pt x="8407" y="737539"/>
                </a:lnTo>
                <a:lnTo>
                  <a:pt x="7708" y="735507"/>
                </a:lnTo>
                <a:lnTo>
                  <a:pt x="7010" y="733450"/>
                </a:lnTo>
                <a:lnTo>
                  <a:pt x="6299" y="731532"/>
                </a:lnTo>
                <a:lnTo>
                  <a:pt x="5600" y="729500"/>
                </a:lnTo>
                <a:lnTo>
                  <a:pt x="4902" y="727570"/>
                </a:lnTo>
                <a:lnTo>
                  <a:pt x="4343" y="725525"/>
                </a:lnTo>
                <a:lnTo>
                  <a:pt x="3644" y="723607"/>
                </a:lnTo>
                <a:lnTo>
                  <a:pt x="3073" y="721563"/>
                </a:lnTo>
                <a:lnTo>
                  <a:pt x="2654" y="719632"/>
                </a:lnTo>
                <a:lnTo>
                  <a:pt x="2095" y="717600"/>
                </a:lnTo>
                <a:lnTo>
                  <a:pt x="1676" y="715683"/>
                </a:lnTo>
                <a:lnTo>
                  <a:pt x="1396" y="713638"/>
                </a:lnTo>
                <a:lnTo>
                  <a:pt x="977" y="711708"/>
                </a:lnTo>
                <a:lnTo>
                  <a:pt x="698" y="709676"/>
                </a:lnTo>
                <a:lnTo>
                  <a:pt x="419" y="707758"/>
                </a:lnTo>
                <a:lnTo>
                  <a:pt x="279" y="705713"/>
                </a:lnTo>
                <a:lnTo>
                  <a:pt x="126" y="703783"/>
                </a:lnTo>
                <a:lnTo>
                  <a:pt x="0" y="701751"/>
                </a:lnTo>
                <a:lnTo>
                  <a:pt x="0" y="699833"/>
                </a:lnTo>
                <a:lnTo>
                  <a:pt x="0" y="697788"/>
                </a:lnTo>
                <a:lnTo>
                  <a:pt x="126" y="695858"/>
                </a:lnTo>
                <a:lnTo>
                  <a:pt x="279" y="693813"/>
                </a:lnTo>
                <a:lnTo>
                  <a:pt x="419" y="691908"/>
                </a:lnTo>
                <a:lnTo>
                  <a:pt x="546" y="689864"/>
                </a:lnTo>
                <a:lnTo>
                  <a:pt x="825" y="687933"/>
                </a:lnTo>
                <a:lnTo>
                  <a:pt x="1117" y="685888"/>
                </a:lnTo>
                <a:lnTo>
                  <a:pt x="1536" y="683971"/>
                </a:lnTo>
                <a:lnTo>
                  <a:pt x="1955" y="681939"/>
                </a:lnTo>
                <a:lnTo>
                  <a:pt x="2374" y="680008"/>
                </a:lnTo>
                <a:lnTo>
                  <a:pt x="2793" y="677964"/>
                </a:lnTo>
                <a:lnTo>
                  <a:pt x="3365" y="676046"/>
                </a:lnTo>
                <a:lnTo>
                  <a:pt x="3771" y="674014"/>
                </a:lnTo>
                <a:lnTo>
                  <a:pt x="4343" y="672084"/>
                </a:lnTo>
                <a:lnTo>
                  <a:pt x="4902" y="670039"/>
                </a:lnTo>
                <a:lnTo>
                  <a:pt x="5600" y="668121"/>
                </a:lnTo>
                <a:lnTo>
                  <a:pt x="6159" y="666089"/>
                </a:lnTo>
                <a:lnTo>
                  <a:pt x="6718" y="664159"/>
                </a:lnTo>
                <a:lnTo>
                  <a:pt x="7429" y="662114"/>
                </a:lnTo>
                <a:lnTo>
                  <a:pt x="8127" y="660196"/>
                </a:lnTo>
                <a:lnTo>
                  <a:pt x="8826" y="658152"/>
                </a:lnTo>
                <a:lnTo>
                  <a:pt x="9537" y="656221"/>
                </a:lnTo>
                <a:lnTo>
                  <a:pt x="10236" y="654189"/>
                </a:lnTo>
                <a:lnTo>
                  <a:pt x="10934" y="652272"/>
                </a:lnTo>
                <a:lnTo>
                  <a:pt x="11633" y="650227"/>
                </a:lnTo>
                <a:lnTo>
                  <a:pt x="12331" y="648296"/>
                </a:lnTo>
                <a:lnTo>
                  <a:pt x="13182" y="646264"/>
                </a:lnTo>
                <a:lnTo>
                  <a:pt x="13881" y="644347"/>
                </a:lnTo>
                <a:lnTo>
                  <a:pt x="14719" y="642302"/>
                </a:lnTo>
                <a:lnTo>
                  <a:pt x="15557" y="640372"/>
                </a:lnTo>
                <a:lnTo>
                  <a:pt x="16408" y="638340"/>
                </a:lnTo>
                <a:lnTo>
                  <a:pt x="17246" y="636422"/>
                </a:lnTo>
                <a:lnTo>
                  <a:pt x="18084" y="634377"/>
                </a:lnTo>
                <a:lnTo>
                  <a:pt x="18922" y="632447"/>
                </a:lnTo>
                <a:lnTo>
                  <a:pt x="19900" y="630402"/>
                </a:lnTo>
                <a:lnTo>
                  <a:pt x="20891" y="628497"/>
                </a:lnTo>
                <a:lnTo>
                  <a:pt x="22009" y="626452"/>
                </a:lnTo>
                <a:lnTo>
                  <a:pt x="22999" y="624522"/>
                </a:lnTo>
                <a:lnTo>
                  <a:pt x="24256" y="622477"/>
                </a:lnTo>
                <a:lnTo>
                  <a:pt x="25374" y="620560"/>
                </a:lnTo>
                <a:lnTo>
                  <a:pt x="26644" y="618528"/>
                </a:lnTo>
                <a:lnTo>
                  <a:pt x="37299" y="604710"/>
                </a:lnTo>
                <a:lnTo>
                  <a:pt x="39128" y="602678"/>
                </a:lnTo>
                <a:lnTo>
                  <a:pt x="41084" y="600748"/>
                </a:lnTo>
                <a:lnTo>
                  <a:pt x="43052" y="598703"/>
                </a:lnTo>
                <a:lnTo>
                  <a:pt x="45148" y="596785"/>
                </a:lnTo>
                <a:lnTo>
                  <a:pt x="47256" y="594741"/>
                </a:lnTo>
                <a:lnTo>
                  <a:pt x="49491" y="592823"/>
                </a:lnTo>
                <a:lnTo>
                  <a:pt x="51879" y="590778"/>
                </a:lnTo>
                <a:lnTo>
                  <a:pt x="54406" y="588860"/>
                </a:lnTo>
                <a:lnTo>
                  <a:pt x="56794" y="586803"/>
                </a:lnTo>
                <a:lnTo>
                  <a:pt x="59461" y="584885"/>
                </a:lnTo>
                <a:lnTo>
                  <a:pt x="62128" y="582853"/>
                </a:lnTo>
                <a:lnTo>
                  <a:pt x="64795" y="580809"/>
                </a:lnTo>
                <a:lnTo>
                  <a:pt x="67589" y="578878"/>
                </a:lnTo>
                <a:lnTo>
                  <a:pt x="70396" y="576846"/>
                </a:lnTo>
                <a:lnTo>
                  <a:pt x="73342" y="574929"/>
                </a:lnTo>
                <a:lnTo>
                  <a:pt x="76288" y="572884"/>
                </a:lnTo>
                <a:lnTo>
                  <a:pt x="79374" y="570953"/>
                </a:lnTo>
                <a:lnTo>
                  <a:pt x="82321" y="568909"/>
                </a:lnTo>
                <a:lnTo>
                  <a:pt x="85407" y="567004"/>
                </a:lnTo>
                <a:lnTo>
                  <a:pt x="88633" y="564959"/>
                </a:lnTo>
                <a:lnTo>
                  <a:pt x="91719" y="563029"/>
                </a:lnTo>
                <a:lnTo>
                  <a:pt x="94945" y="560984"/>
                </a:lnTo>
                <a:lnTo>
                  <a:pt x="98031" y="559066"/>
                </a:lnTo>
                <a:lnTo>
                  <a:pt x="101257" y="557034"/>
                </a:lnTo>
                <a:lnTo>
                  <a:pt x="104343" y="555104"/>
                </a:lnTo>
                <a:lnTo>
                  <a:pt x="107568" y="553059"/>
                </a:lnTo>
                <a:lnTo>
                  <a:pt x="110642" y="551141"/>
                </a:lnTo>
                <a:lnTo>
                  <a:pt x="113868" y="549109"/>
                </a:lnTo>
                <a:lnTo>
                  <a:pt x="116966" y="547179"/>
                </a:lnTo>
                <a:lnTo>
                  <a:pt x="120053" y="545134"/>
                </a:lnTo>
                <a:lnTo>
                  <a:pt x="123126" y="543217"/>
                </a:lnTo>
                <a:lnTo>
                  <a:pt x="126072" y="541185"/>
                </a:lnTo>
                <a:lnTo>
                  <a:pt x="129019" y="539254"/>
                </a:lnTo>
                <a:lnTo>
                  <a:pt x="131965" y="537210"/>
                </a:lnTo>
                <a:lnTo>
                  <a:pt x="134912" y="535292"/>
                </a:lnTo>
                <a:lnTo>
                  <a:pt x="137718" y="533247"/>
                </a:lnTo>
                <a:lnTo>
                  <a:pt x="140525" y="531317"/>
                </a:lnTo>
                <a:lnTo>
                  <a:pt x="143179" y="529285"/>
                </a:lnTo>
                <a:lnTo>
                  <a:pt x="145846" y="527367"/>
                </a:lnTo>
                <a:lnTo>
                  <a:pt x="148513" y="525322"/>
                </a:lnTo>
                <a:lnTo>
                  <a:pt x="151041" y="523392"/>
                </a:lnTo>
                <a:lnTo>
                  <a:pt x="153428" y="521360"/>
                </a:lnTo>
                <a:lnTo>
                  <a:pt x="155816" y="519442"/>
                </a:lnTo>
                <a:lnTo>
                  <a:pt x="158191" y="517398"/>
                </a:lnTo>
                <a:lnTo>
                  <a:pt x="160439" y="515467"/>
                </a:lnTo>
                <a:lnTo>
                  <a:pt x="162686" y="513435"/>
                </a:lnTo>
                <a:lnTo>
                  <a:pt x="174320" y="501548"/>
                </a:lnTo>
                <a:lnTo>
                  <a:pt x="176148" y="499618"/>
                </a:lnTo>
                <a:lnTo>
                  <a:pt x="183718" y="489648"/>
                </a:lnTo>
                <a:lnTo>
                  <a:pt x="185127" y="487730"/>
                </a:lnTo>
                <a:lnTo>
                  <a:pt x="186385" y="485698"/>
                </a:lnTo>
                <a:lnTo>
                  <a:pt x="187642" y="483768"/>
                </a:lnTo>
                <a:lnTo>
                  <a:pt x="188772" y="481723"/>
                </a:lnTo>
                <a:lnTo>
                  <a:pt x="194665" y="469836"/>
                </a:lnTo>
                <a:lnTo>
                  <a:pt x="195503" y="467918"/>
                </a:lnTo>
                <a:lnTo>
                  <a:pt x="196202" y="465874"/>
                </a:lnTo>
                <a:lnTo>
                  <a:pt x="196900" y="463956"/>
                </a:lnTo>
                <a:lnTo>
                  <a:pt x="197611" y="461911"/>
                </a:lnTo>
                <a:lnTo>
                  <a:pt x="198310" y="459981"/>
                </a:lnTo>
                <a:lnTo>
                  <a:pt x="198869" y="457949"/>
                </a:lnTo>
                <a:lnTo>
                  <a:pt x="199428" y="456031"/>
                </a:lnTo>
                <a:lnTo>
                  <a:pt x="199986" y="453986"/>
                </a:lnTo>
                <a:lnTo>
                  <a:pt x="200405" y="452056"/>
                </a:lnTo>
                <a:lnTo>
                  <a:pt x="200837" y="450024"/>
                </a:lnTo>
                <a:lnTo>
                  <a:pt x="201256" y="448106"/>
                </a:lnTo>
                <a:lnTo>
                  <a:pt x="201675" y="446049"/>
                </a:lnTo>
                <a:lnTo>
                  <a:pt x="202095" y="444131"/>
                </a:lnTo>
                <a:lnTo>
                  <a:pt x="202374" y="442099"/>
                </a:lnTo>
                <a:lnTo>
                  <a:pt x="202653" y="440182"/>
                </a:lnTo>
                <a:lnTo>
                  <a:pt x="202933" y="438124"/>
                </a:lnTo>
                <a:lnTo>
                  <a:pt x="203212" y="436206"/>
                </a:lnTo>
                <a:lnTo>
                  <a:pt x="203492" y="434162"/>
                </a:lnTo>
                <a:lnTo>
                  <a:pt x="203771" y="432244"/>
                </a:lnTo>
                <a:lnTo>
                  <a:pt x="203911" y="430199"/>
                </a:lnTo>
                <a:lnTo>
                  <a:pt x="204050" y="428155"/>
                </a:lnTo>
                <a:lnTo>
                  <a:pt x="204330" y="426237"/>
                </a:lnTo>
                <a:lnTo>
                  <a:pt x="204482" y="424205"/>
                </a:lnTo>
                <a:lnTo>
                  <a:pt x="204609" y="422275"/>
                </a:lnTo>
                <a:lnTo>
                  <a:pt x="204762" y="420230"/>
                </a:lnTo>
                <a:lnTo>
                  <a:pt x="204762" y="418312"/>
                </a:lnTo>
                <a:lnTo>
                  <a:pt x="204901" y="416280"/>
                </a:lnTo>
                <a:lnTo>
                  <a:pt x="205041" y="414350"/>
                </a:lnTo>
                <a:lnTo>
                  <a:pt x="205041" y="412305"/>
                </a:lnTo>
                <a:lnTo>
                  <a:pt x="205181" y="410387"/>
                </a:lnTo>
                <a:lnTo>
                  <a:pt x="205181" y="408343"/>
                </a:lnTo>
                <a:lnTo>
                  <a:pt x="205320" y="406412"/>
                </a:lnTo>
                <a:lnTo>
                  <a:pt x="205320" y="404380"/>
                </a:lnTo>
                <a:lnTo>
                  <a:pt x="205460" y="402463"/>
                </a:lnTo>
                <a:lnTo>
                  <a:pt x="205460" y="400418"/>
                </a:lnTo>
                <a:lnTo>
                  <a:pt x="205460" y="398487"/>
                </a:lnTo>
                <a:lnTo>
                  <a:pt x="205460" y="396455"/>
                </a:lnTo>
                <a:lnTo>
                  <a:pt x="205600" y="394538"/>
                </a:lnTo>
                <a:lnTo>
                  <a:pt x="205600" y="378688"/>
                </a:lnTo>
                <a:lnTo>
                  <a:pt x="205739" y="376643"/>
                </a:lnTo>
                <a:lnTo>
                  <a:pt x="205739" y="317195"/>
                </a:lnTo>
                <a:lnTo>
                  <a:pt x="205600" y="315277"/>
                </a:lnTo>
                <a:lnTo>
                  <a:pt x="205600" y="299415"/>
                </a:lnTo>
                <a:lnTo>
                  <a:pt x="205460" y="297370"/>
                </a:lnTo>
                <a:lnTo>
                  <a:pt x="205460" y="295452"/>
                </a:lnTo>
                <a:lnTo>
                  <a:pt x="205460" y="293408"/>
                </a:lnTo>
                <a:lnTo>
                  <a:pt x="205460" y="291490"/>
                </a:lnTo>
                <a:lnTo>
                  <a:pt x="205460" y="289445"/>
                </a:lnTo>
                <a:lnTo>
                  <a:pt x="205320" y="287528"/>
                </a:lnTo>
                <a:lnTo>
                  <a:pt x="205320" y="285483"/>
                </a:lnTo>
                <a:lnTo>
                  <a:pt x="205320" y="283565"/>
                </a:lnTo>
                <a:lnTo>
                  <a:pt x="205181" y="281508"/>
                </a:lnTo>
                <a:lnTo>
                  <a:pt x="205181" y="279603"/>
                </a:lnTo>
                <a:lnTo>
                  <a:pt x="205041" y="277558"/>
                </a:lnTo>
                <a:lnTo>
                  <a:pt x="205041" y="275640"/>
                </a:lnTo>
                <a:lnTo>
                  <a:pt x="204901" y="273583"/>
                </a:lnTo>
                <a:lnTo>
                  <a:pt x="204762" y="271551"/>
                </a:lnTo>
                <a:lnTo>
                  <a:pt x="204762" y="269633"/>
                </a:lnTo>
                <a:lnTo>
                  <a:pt x="204609" y="267589"/>
                </a:lnTo>
                <a:lnTo>
                  <a:pt x="204482" y="265658"/>
                </a:lnTo>
                <a:lnTo>
                  <a:pt x="204330" y="263626"/>
                </a:lnTo>
                <a:lnTo>
                  <a:pt x="204203" y="261708"/>
                </a:lnTo>
                <a:lnTo>
                  <a:pt x="204050" y="259664"/>
                </a:lnTo>
                <a:lnTo>
                  <a:pt x="203911" y="257733"/>
                </a:lnTo>
                <a:lnTo>
                  <a:pt x="203631" y="255689"/>
                </a:lnTo>
                <a:lnTo>
                  <a:pt x="203492" y="253784"/>
                </a:lnTo>
                <a:lnTo>
                  <a:pt x="203212" y="251739"/>
                </a:lnTo>
                <a:lnTo>
                  <a:pt x="203072" y="249809"/>
                </a:lnTo>
                <a:lnTo>
                  <a:pt x="202793" y="247764"/>
                </a:lnTo>
                <a:lnTo>
                  <a:pt x="202514" y="245846"/>
                </a:lnTo>
                <a:lnTo>
                  <a:pt x="202234" y="243814"/>
                </a:lnTo>
                <a:lnTo>
                  <a:pt x="202095" y="241884"/>
                </a:lnTo>
                <a:lnTo>
                  <a:pt x="201675" y="239839"/>
                </a:lnTo>
                <a:lnTo>
                  <a:pt x="201383" y="237921"/>
                </a:lnTo>
                <a:lnTo>
                  <a:pt x="201104" y="235889"/>
                </a:lnTo>
                <a:lnTo>
                  <a:pt x="200837" y="233959"/>
                </a:lnTo>
                <a:lnTo>
                  <a:pt x="200405" y="231914"/>
                </a:lnTo>
                <a:lnTo>
                  <a:pt x="199986" y="229997"/>
                </a:lnTo>
                <a:lnTo>
                  <a:pt x="199707" y="227965"/>
                </a:lnTo>
                <a:lnTo>
                  <a:pt x="199288" y="226034"/>
                </a:lnTo>
                <a:lnTo>
                  <a:pt x="198869" y="223989"/>
                </a:lnTo>
                <a:lnTo>
                  <a:pt x="198450" y="222072"/>
                </a:lnTo>
                <a:lnTo>
                  <a:pt x="198031" y="220027"/>
                </a:lnTo>
                <a:lnTo>
                  <a:pt x="197611" y="218097"/>
                </a:lnTo>
                <a:lnTo>
                  <a:pt x="197180" y="216065"/>
                </a:lnTo>
                <a:lnTo>
                  <a:pt x="196621" y="214147"/>
                </a:lnTo>
                <a:lnTo>
                  <a:pt x="196202" y="212102"/>
                </a:lnTo>
                <a:lnTo>
                  <a:pt x="195783" y="210172"/>
                </a:lnTo>
                <a:lnTo>
                  <a:pt x="195224" y="208140"/>
                </a:lnTo>
                <a:lnTo>
                  <a:pt x="194792" y="206222"/>
                </a:lnTo>
                <a:lnTo>
                  <a:pt x="194233" y="204177"/>
                </a:lnTo>
                <a:lnTo>
                  <a:pt x="193814" y="202247"/>
                </a:lnTo>
                <a:lnTo>
                  <a:pt x="193395" y="200215"/>
                </a:lnTo>
                <a:lnTo>
                  <a:pt x="192836" y="198297"/>
                </a:lnTo>
                <a:lnTo>
                  <a:pt x="192417" y="196253"/>
                </a:lnTo>
                <a:lnTo>
                  <a:pt x="191846" y="194322"/>
                </a:lnTo>
                <a:lnTo>
                  <a:pt x="191439" y="192290"/>
                </a:lnTo>
                <a:lnTo>
                  <a:pt x="191020" y="190373"/>
                </a:lnTo>
                <a:lnTo>
                  <a:pt x="190588" y="188328"/>
                </a:lnTo>
                <a:lnTo>
                  <a:pt x="190169" y="186397"/>
                </a:lnTo>
                <a:lnTo>
                  <a:pt x="189750" y="184353"/>
                </a:lnTo>
                <a:lnTo>
                  <a:pt x="189331" y="182435"/>
                </a:lnTo>
                <a:lnTo>
                  <a:pt x="188912" y="180403"/>
                </a:lnTo>
                <a:lnTo>
                  <a:pt x="188493" y="178473"/>
                </a:lnTo>
                <a:lnTo>
                  <a:pt x="188201" y="176428"/>
                </a:lnTo>
                <a:lnTo>
                  <a:pt x="187921" y="174510"/>
                </a:lnTo>
                <a:lnTo>
                  <a:pt x="187642" y="172466"/>
                </a:lnTo>
                <a:lnTo>
                  <a:pt x="187363" y="170548"/>
                </a:lnTo>
                <a:lnTo>
                  <a:pt x="187083" y="168503"/>
                </a:lnTo>
                <a:lnTo>
                  <a:pt x="186804" y="166585"/>
                </a:lnTo>
                <a:lnTo>
                  <a:pt x="186664" y="164541"/>
                </a:lnTo>
                <a:lnTo>
                  <a:pt x="186385" y="162623"/>
                </a:lnTo>
                <a:lnTo>
                  <a:pt x="186245" y="160578"/>
                </a:lnTo>
                <a:lnTo>
                  <a:pt x="186105" y="158661"/>
                </a:lnTo>
                <a:lnTo>
                  <a:pt x="186105" y="156603"/>
                </a:lnTo>
                <a:lnTo>
                  <a:pt x="185966" y="154698"/>
                </a:lnTo>
                <a:lnTo>
                  <a:pt x="185966" y="152654"/>
                </a:lnTo>
                <a:lnTo>
                  <a:pt x="185966" y="150736"/>
                </a:lnTo>
                <a:lnTo>
                  <a:pt x="185966" y="148678"/>
                </a:lnTo>
                <a:lnTo>
                  <a:pt x="186105" y="146761"/>
                </a:lnTo>
                <a:lnTo>
                  <a:pt x="186105" y="144729"/>
                </a:lnTo>
                <a:lnTo>
                  <a:pt x="186245" y="142811"/>
                </a:lnTo>
                <a:lnTo>
                  <a:pt x="186385" y="140754"/>
                </a:lnTo>
                <a:lnTo>
                  <a:pt x="186524" y="138836"/>
                </a:lnTo>
                <a:lnTo>
                  <a:pt x="186804" y="136804"/>
                </a:lnTo>
                <a:lnTo>
                  <a:pt x="186943" y="134886"/>
                </a:lnTo>
                <a:lnTo>
                  <a:pt x="187223" y="132829"/>
                </a:lnTo>
                <a:lnTo>
                  <a:pt x="187502" y="130911"/>
                </a:lnTo>
                <a:lnTo>
                  <a:pt x="187782" y="128879"/>
                </a:lnTo>
                <a:lnTo>
                  <a:pt x="188201" y="126961"/>
                </a:lnTo>
                <a:lnTo>
                  <a:pt x="188493" y="124904"/>
                </a:lnTo>
                <a:lnTo>
                  <a:pt x="188912" y="122986"/>
                </a:lnTo>
                <a:lnTo>
                  <a:pt x="189191" y="120942"/>
                </a:lnTo>
                <a:lnTo>
                  <a:pt x="189610" y="118910"/>
                </a:lnTo>
                <a:lnTo>
                  <a:pt x="190030" y="116979"/>
                </a:lnTo>
                <a:lnTo>
                  <a:pt x="190449" y="114935"/>
                </a:lnTo>
                <a:lnTo>
                  <a:pt x="190868" y="113017"/>
                </a:lnTo>
                <a:lnTo>
                  <a:pt x="191439" y="110985"/>
                </a:lnTo>
                <a:lnTo>
                  <a:pt x="191846" y="109054"/>
                </a:lnTo>
                <a:lnTo>
                  <a:pt x="192277" y="107010"/>
                </a:lnTo>
                <a:lnTo>
                  <a:pt x="192836" y="105092"/>
                </a:lnTo>
                <a:lnTo>
                  <a:pt x="193255" y="103060"/>
                </a:lnTo>
                <a:lnTo>
                  <a:pt x="193674" y="101130"/>
                </a:lnTo>
                <a:lnTo>
                  <a:pt x="194233" y="99085"/>
                </a:lnTo>
                <a:lnTo>
                  <a:pt x="194665" y="97167"/>
                </a:lnTo>
                <a:lnTo>
                  <a:pt x="195224" y="95123"/>
                </a:lnTo>
                <a:lnTo>
                  <a:pt x="195643" y="93192"/>
                </a:lnTo>
                <a:lnTo>
                  <a:pt x="196062" y="91160"/>
                </a:lnTo>
                <a:lnTo>
                  <a:pt x="196621" y="89242"/>
                </a:lnTo>
                <a:lnTo>
                  <a:pt x="197040" y="87198"/>
                </a:lnTo>
                <a:lnTo>
                  <a:pt x="197459" y="85267"/>
                </a:lnTo>
                <a:lnTo>
                  <a:pt x="197891" y="83235"/>
                </a:lnTo>
                <a:lnTo>
                  <a:pt x="198450" y="81318"/>
                </a:lnTo>
                <a:lnTo>
                  <a:pt x="198869" y="79273"/>
                </a:lnTo>
                <a:lnTo>
                  <a:pt x="199148" y="77343"/>
                </a:lnTo>
                <a:lnTo>
                  <a:pt x="199567" y="75311"/>
                </a:lnTo>
                <a:lnTo>
                  <a:pt x="199986" y="73393"/>
                </a:lnTo>
                <a:lnTo>
                  <a:pt x="200405" y="71348"/>
                </a:lnTo>
                <a:lnTo>
                  <a:pt x="200685" y="69418"/>
                </a:lnTo>
                <a:lnTo>
                  <a:pt x="201104" y="67386"/>
                </a:lnTo>
                <a:lnTo>
                  <a:pt x="201383" y="65468"/>
                </a:lnTo>
                <a:lnTo>
                  <a:pt x="201675" y="63423"/>
                </a:lnTo>
                <a:lnTo>
                  <a:pt x="201955" y="61493"/>
                </a:lnTo>
                <a:lnTo>
                  <a:pt x="202234" y="59448"/>
                </a:lnTo>
                <a:lnTo>
                  <a:pt x="202514" y="57531"/>
                </a:lnTo>
                <a:lnTo>
                  <a:pt x="202793" y="55499"/>
                </a:lnTo>
                <a:lnTo>
                  <a:pt x="203072" y="53568"/>
                </a:lnTo>
                <a:lnTo>
                  <a:pt x="203212" y="51523"/>
                </a:lnTo>
                <a:lnTo>
                  <a:pt x="203492" y="49606"/>
                </a:lnTo>
                <a:lnTo>
                  <a:pt x="203631" y="47574"/>
                </a:lnTo>
                <a:lnTo>
                  <a:pt x="203771" y="45643"/>
                </a:lnTo>
                <a:lnTo>
                  <a:pt x="204050" y="43599"/>
                </a:lnTo>
                <a:lnTo>
                  <a:pt x="204203" y="41681"/>
                </a:lnTo>
                <a:lnTo>
                  <a:pt x="204330" y="39649"/>
                </a:lnTo>
                <a:lnTo>
                  <a:pt x="204482" y="37719"/>
                </a:lnTo>
                <a:lnTo>
                  <a:pt x="204609" y="35674"/>
                </a:lnTo>
                <a:lnTo>
                  <a:pt x="204609" y="33756"/>
                </a:lnTo>
                <a:lnTo>
                  <a:pt x="204762" y="31711"/>
                </a:lnTo>
                <a:lnTo>
                  <a:pt x="204901" y="29794"/>
                </a:lnTo>
                <a:lnTo>
                  <a:pt x="204901" y="27749"/>
                </a:lnTo>
                <a:lnTo>
                  <a:pt x="205041" y="25831"/>
                </a:lnTo>
                <a:lnTo>
                  <a:pt x="205181" y="23774"/>
                </a:lnTo>
                <a:lnTo>
                  <a:pt x="205181" y="21856"/>
                </a:lnTo>
                <a:lnTo>
                  <a:pt x="205181" y="19824"/>
                </a:lnTo>
                <a:lnTo>
                  <a:pt x="205320" y="17907"/>
                </a:lnTo>
                <a:lnTo>
                  <a:pt x="205320" y="15849"/>
                </a:lnTo>
                <a:lnTo>
                  <a:pt x="205460" y="13931"/>
                </a:lnTo>
                <a:lnTo>
                  <a:pt x="205460" y="11899"/>
                </a:lnTo>
                <a:lnTo>
                  <a:pt x="205460" y="9982"/>
                </a:lnTo>
                <a:lnTo>
                  <a:pt x="205460" y="7924"/>
                </a:lnTo>
                <a:lnTo>
                  <a:pt x="205460" y="6007"/>
                </a:lnTo>
                <a:lnTo>
                  <a:pt x="205600" y="3975"/>
                </a:lnTo>
                <a:lnTo>
                  <a:pt x="205600" y="2057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2057"/>
                </a:lnTo>
                <a:lnTo>
                  <a:pt x="205879" y="3975"/>
                </a:lnTo>
                <a:lnTo>
                  <a:pt x="205879" y="6007"/>
                </a:lnTo>
                <a:lnTo>
                  <a:pt x="206019" y="7924"/>
                </a:lnTo>
                <a:lnTo>
                  <a:pt x="206019" y="9982"/>
                </a:lnTo>
                <a:lnTo>
                  <a:pt x="206019" y="11899"/>
                </a:lnTo>
                <a:lnTo>
                  <a:pt x="206019" y="13931"/>
                </a:lnTo>
                <a:lnTo>
                  <a:pt x="206159" y="15849"/>
                </a:lnTo>
                <a:lnTo>
                  <a:pt x="206159" y="17907"/>
                </a:lnTo>
                <a:lnTo>
                  <a:pt x="206159" y="19824"/>
                </a:lnTo>
                <a:lnTo>
                  <a:pt x="206298" y="21856"/>
                </a:lnTo>
                <a:lnTo>
                  <a:pt x="206298" y="23774"/>
                </a:lnTo>
                <a:lnTo>
                  <a:pt x="206438" y="25831"/>
                </a:lnTo>
                <a:lnTo>
                  <a:pt x="206438" y="27749"/>
                </a:lnTo>
                <a:lnTo>
                  <a:pt x="206578" y="29794"/>
                </a:lnTo>
                <a:lnTo>
                  <a:pt x="206717" y="31711"/>
                </a:lnTo>
                <a:lnTo>
                  <a:pt x="206717" y="33756"/>
                </a:lnTo>
                <a:lnTo>
                  <a:pt x="206857" y="35674"/>
                </a:lnTo>
                <a:lnTo>
                  <a:pt x="206997" y="37719"/>
                </a:lnTo>
                <a:lnTo>
                  <a:pt x="207149" y="39649"/>
                </a:lnTo>
                <a:lnTo>
                  <a:pt x="207276" y="41681"/>
                </a:lnTo>
                <a:lnTo>
                  <a:pt x="207429" y="43599"/>
                </a:lnTo>
                <a:lnTo>
                  <a:pt x="207556" y="45643"/>
                </a:lnTo>
                <a:lnTo>
                  <a:pt x="207848" y="47574"/>
                </a:lnTo>
                <a:lnTo>
                  <a:pt x="207975" y="49606"/>
                </a:lnTo>
                <a:lnTo>
                  <a:pt x="208267" y="51523"/>
                </a:lnTo>
                <a:lnTo>
                  <a:pt x="208406" y="53568"/>
                </a:lnTo>
                <a:lnTo>
                  <a:pt x="208686" y="55499"/>
                </a:lnTo>
                <a:lnTo>
                  <a:pt x="208965" y="57531"/>
                </a:lnTo>
                <a:lnTo>
                  <a:pt x="209245" y="59448"/>
                </a:lnTo>
                <a:lnTo>
                  <a:pt x="209524" y="61493"/>
                </a:lnTo>
                <a:lnTo>
                  <a:pt x="209803" y="63423"/>
                </a:lnTo>
                <a:lnTo>
                  <a:pt x="210096" y="65468"/>
                </a:lnTo>
                <a:lnTo>
                  <a:pt x="210362" y="67386"/>
                </a:lnTo>
                <a:lnTo>
                  <a:pt x="210794" y="69418"/>
                </a:lnTo>
                <a:lnTo>
                  <a:pt x="211073" y="71348"/>
                </a:lnTo>
                <a:lnTo>
                  <a:pt x="211493" y="73393"/>
                </a:lnTo>
                <a:lnTo>
                  <a:pt x="211912" y="75311"/>
                </a:lnTo>
                <a:lnTo>
                  <a:pt x="212191" y="77343"/>
                </a:lnTo>
                <a:lnTo>
                  <a:pt x="212610" y="79273"/>
                </a:lnTo>
                <a:lnTo>
                  <a:pt x="213029" y="81318"/>
                </a:lnTo>
                <a:lnTo>
                  <a:pt x="213448" y="83235"/>
                </a:lnTo>
                <a:lnTo>
                  <a:pt x="213867" y="85267"/>
                </a:lnTo>
                <a:lnTo>
                  <a:pt x="214439" y="87198"/>
                </a:lnTo>
                <a:lnTo>
                  <a:pt x="214858" y="89242"/>
                </a:lnTo>
                <a:lnTo>
                  <a:pt x="215277" y="91160"/>
                </a:lnTo>
                <a:lnTo>
                  <a:pt x="215836" y="93192"/>
                </a:lnTo>
                <a:lnTo>
                  <a:pt x="216255" y="95123"/>
                </a:lnTo>
                <a:lnTo>
                  <a:pt x="216687" y="97167"/>
                </a:lnTo>
                <a:lnTo>
                  <a:pt x="217246" y="99085"/>
                </a:lnTo>
                <a:lnTo>
                  <a:pt x="217665" y="101130"/>
                </a:lnTo>
                <a:lnTo>
                  <a:pt x="218224" y="103060"/>
                </a:lnTo>
                <a:lnTo>
                  <a:pt x="218643" y="105092"/>
                </a:lnTo>
                <a:lnTo>
                  <a:pt x="219201" y="107010"/>
                </a:lnTo>
                <a:lnTo>
                  <a:pt x="219621" y="109054"/>
                </a:lnTo>
                <a:lnTo>
                  <a:pt x="220040" y="110985"/>
                </a:lnTo>
                <a:lnTo>
                  <a:pt x="220459" y="113017"/>
                </a:lnTo>
                <a:lnTo>
                  <a:pt x="221030" y="114935"/>
                </a:lnTo>
                <a:lnTo>
                  <a:pt x="221449" y="116979"/>
                </a:lnTo>
                <a:lnTo>
                  <a:pt x="221868" y="118910"/>
                </a:lnTo>
                <a:lnTo>
                  <a:pt x="222148" y="120942"/>
                </a:lnTo>
                <a:lnTo>
                  <a:pt x="222567" y="122986"/>
                </a:lnTo>
                <a:lnTo>
                  <a:pt x="222986" y="124904"/>
                </a:lnTo>
                <a:lnTo>
                  <a:pt x="223278" y="126961"/>
                </a:lnTo>
                <a:lnTo>
                  <a:pt x="223685" y="128879"/>
                </a:lnTo>
                <a:lnTo>
                  <a:pt x="223977" y="130911"/>
                </a:lnTo>
                <a:lnTo>
                  <a:pt x="224256" y="132829"/>
                </a:lnTo>
                <a:lnTo>
                  <a:pt x="224383" y="134886"/>
                </a:lnTo>
                <a:lnTo>
                  <a:pt x="224675" y="136804"/>
                </a:lnTo>
                <a:lnTo>
                  <a:pt x="224815" y="138836"/>
                </a:lnTo>
                <a:lnTo>
                  <a:pt x="225094" y="140754"/>
                </a:lnTo>
                <a:lnTo>
                  <a:pt x="225234" y="142811"/>
                </a:lnTo>
                <a:lnTo>
                  <a:pt x="225374" y="144729"/>
                </a:lnTo>
                <a:lnTo>
                  <a:pt x="225374" y="146761"/>
                </a:lnTo>
                <a:lnTo>
                  <a:pt x="225513" y="148678"/>
                </a:lnTo>
                <a:lnTo>
                  <a:pt x="225513" y="150736"/>
                </a:lnTo>
                <a:lnTo>
                  <a:pt x="225513" y="152654"/>
                </a:lnTo>
                <a:lnTo>
                  <a:pt x="225374" y="154698"/>
                </a:lnTo>
                <a:lnTo>
                  <a:pt x="225374" y="156603"/>
                </a:lnTo>
                <a:lnTo>
                  <a:pt x="225234" y="158661"/>
                </a:lnTo>
                <a:lnTo>
                  <a:pt x="225234" y="160578"/>
                </a:lnTo>
                <a:lnTo>
                  <a:pt x="224955" y="162623"/>
                </a:lnTo>
                <a:lnTo>
                  <a:pt x="224815" y="164541"/>
                </a:lnTo>
                <a:lnTo>
                  <a:pt x="224675" y="166585"/>
                </a:lnTo>
                <a:lnTo>
                  <a:pt x="224383" y="168503"/>
                </a:lnTo>
                <a:lnTo>
                  <a:pt x="224116" y="170548"/>
                </a:lnTo>
                <a:lnTo>
                  <a:pt x="223837" y="172466"/>
                </a:lnTo>
                <a:lnTo>
                  <a:pt x="223558" y="174510"/>
                </a:lnTo>
                <a:lnTo>
                  <a:pt x="223278" y="176428"/>
                </a:lnTo>
                <a:lnTo>
                  <a:pt x="222846" y="178473"/>
                </a:lnTo>
                <a:lnTo>
                  <a:pt x="222567" y="180403"/>
                </a:lnTo>
                <a:lnTo>
                  <a:pt x="222148" y="182435"/>
                </a:lnTo>
                <a:lnTo>
                  <a:pt x="221729" y="184353"/>
                </a:lnTo>
                <a:lnTo>
                  <a:pt x="221310" y="186397"/>
                </a:lnTo>
                <a:lnTo>
                  <a:pt x="220891" y="188328"/>
                </a:lnTo>
                <a:lnTo>
                  <a:pt x="220459" y="190373"/>
                </a:lnTo>
                <a:lnTo>
                  <a:pt x="220040" y="192290"/>
                </a:lnTo>
                <a:lnTo>
                  <a:pt x="219481" y="194322"/>
                </a:lnTo>
                <a:lnTo>
                  <a:pt x="219062" y="196253"/>
                </a:lnTo>
                <a:lnTo>
                  <a:pt x="218643" y="198297"/>
                </a:lnTo>
                <a:lnTo>
                  <a:pt x="218084" y="200215"/>
                </a:lnTo>
                <a:lnTo>
                  <a:pt x="217665" y="202247"/>
                </a:lnTo>
                <a:lnTo>
                  <a:pt x="217093" y="204177"/>
                </a:lnTo>
                <a:lnTo>
                  <a:pt x="216687" y="206222"/>
                </a:lnTo>
                <a:lnTo>
                  <a:pt x="216115" y="208140"/>
                </a:lnTo>
                <a:lnTo>
                  <a:pt x="215696" y="210172"/>
                </a:lnTo>
                <a:lnTo>
                  <a:pt x="215277" y="212102"/>
                </a:lnTo>
                <a:lnTo>
                  <a:pt x="214718" y="214147"/>
                </a:lnTo>
                <a:lnTo>
                  <a:pt x="214299" y="216065"/>
                </a:lnTo>
                <a:lnTo>
                  <a:pt x="213867" y="218097"/>
                </a:lnTo>
                <a:lnTo>
                  <a:pt x="213448" y="220027"/>
                </a:lnTo>
                <a:lnTo>
                  <a:pt x="213029" y="222072"/>
                </a:lnTo>
                <a:lnTo>
                  <a:pt x="212610" y="223989"/>
                </a:lnTo>
                <a:lnTo>
                  <a:pt x="212191" y="226034"/>
                </a:lnTo>
                <a:lnTo>
                  <a:pt x="211772" y="227965"/>
                </a:lnTo>
                <a:lnTo>
                  <a:pt x="211353" y="229997"/>
                </a:lnTo>
                <a:lnTo>
                  <a:pt x="211073" y="231914"/>
                </a:lnTo>
                <a:lnTo>
                  <a:pt x="210642" y="233959"/>
                </a:lnTo>
                <a:lnTo>
                  <a:pt x="210362" y="235889"/>
                </a:lnTo>
                <a:lnTo>
                  <a:pt x="210096" y="237921"/>
                </a:lnTo>
                <a:lnTo>
                  <a:pt x="209664" y="239839"/>
                </a:lnTo>
                <a:lnTo>
                  <a:pt x="209384" y="241884"/>
                </a:lnTo>
                <a:lnTo>
                  <a:pt x="209105" y="243814"/>
                </a:lnTo>
                <a:lnTo>
                  <a:pt x="208826" y="245846"/>
                </a:lnTo>
                <a:lnTo>
                  <a:pt x="208686" y="247764"/>
                </a:lnTo>
                <a:lnTo>
                  <a:pt x="208406" y="249809"/>
                </a:lnTo>
                <a:lnTo>
                  <a:pt x="208127" y="251739"/>
                </a:lnTo>
                <a:lnTo>
                  <a:pt x="207975" y="253784"/>
                </a:lnTo>
                <a:lnTo>
                  <a:pt x="207848" y="255689"/>
                </a:lnTo>
                <a:lnTo>
                  <a:pt x="207556" y="257733"/>
                </a:lnTo>
                <a:lnTo>
                  <a:pt x="207429" y="259664"/>
                </a:lnTo>
                <a:lnTo>
                  <a:pt x="207276" y="261708"/>
                </a:lnTo>
                <a:lnTo>
                  <a:pt x="207149" y="263626"/>
                </a:lnTo>
                <a:lnTo>
                  <a:pt x="206997" y="265658"/>
                </a:lnTo>
                <a:lnTo>
                  <a:pt x="206857" y="267589"/>
                </a:lnTo>
                <a:lnTo>
                  <a:pt x="206717" y="269633"/>
                </a:lnTo>
                <a:lnTo>
                  <a:pt x="206717" y="271551"/>
                </a:lnTo>
                <a:lnTo>
                  <a:pt x="206578" y="273583"/>
                </a:lnTo>
                <a:lnTo>
                  <a:pt x="206438" y="275640"/>
                </a:lnTo>
                <a:lnTo>
                  <a:pt x="206438" y="277558"/>
                </a:lnTo>
                <a:lnTo>
                  <a:pt x="206298" y="279603"/>
                </a:lnTo>
                <a:lnTo>
                  <a:pt x="206298" y="281508"/>
                </a:lnTo>
                <a:lnTo>
                  <a:pt x="206159" y="283565"/>
                </a:lnTo>
                <a:lnTo>
                  <a:pt x="206159" y="285483"/>
                </a:lnTo>
                <a:lnTo>
                  <a:pt x="206159" y="287528"/>
                </a:lnTo>
                <a:lnTo>
                  <a:pt x="206019" y="289445"/>
                </a:lnTo>
                <a:lnTo>
                  <a:pt x="206019" y="291490"/>
                </a:lnTo>
                <a:lnTo>
                  <a:pt x="206019" y="293408"/>
                </a:lnTo>
                <a:lnTo>
                  <a:pt x="205879" y="295452"/>
                </a:lnTo>
                <a:lnTo>
                  <a:pt x="205879" y="297370"/>
                </a:lnTo>
                <a:lnTo>
                  <a:pt x="205879" y="307340"/>
                </a:lnTo>
                <a:lnTo>
                  <a:pt x="205739" y="309257"/>
                </a:lnTo>
                <a:lnTo>
                  <a:pt x="205739" y="382638"/>
                </a:lnTo>
                <a:lnTo>
                  <a:pt x="205879" y="384568"/>
                </a:lnTo>
                <a:lnTo>
                  <a:pt x="205879" y="396455"/>
                </a:lnTo>
                <a:lnTo>
                  <a:pt x="206019" y="398487"/>
                </a:lnTo>
                <a:lnTo>
                  <a:pt x="206019" y="400418"/>
                </a:lnTo>
                <a:lnTo>
                  <a:pt x="206019" y="402463"/>
                </a:lnTo>
                <a:lnTo>
                  <a:pt x="206159" y="404380"/>
                </a:lnTo>
                <a:lnTo>
                  <a:pt x="206159" y="406412"/>
                </a:lnTo>
                <a:lnTo>
                  <a:pt x="206159" y="408343"/>
                </a:lnTo>
                <a:lnTo>
                  <a:pt x="206298" y="410387"/>
                </a:lnTo>
                <a:lnTo>
                  <a:pt x="206298" y="412305"/>
                </a:lnTo>
                <a:lnTo>
                  <a:pt x="206438" y="414350"/>
                </a:lnTo>
                <a:lnTo>
                  <a:pt x="206578" y="416280"/>
                </a:lnTo>
                <a:lnTo>
                  <a:pt x="206578" y="418312"/>
                </a:lnTo>
                <a:lnTo>
                  <a:pt x="206717" y="420230"/>
                </a:lnTo>
                <a:lnTo>
                  <a:pt x="206857" y="422275"/>
                </a:lnTo>
                <a:lnTo>
                  <a:pt x="206997" y="424205"/>
                </a:lnTo>
                <a:lnTo>
                  <a:pt x="207149" y="426237"/>
                </a:lnTo>
                <a:lnTo>
                  <a:pt x="207276" y="428155"/>
                </a:lnTo>
                <a:lnTo>
                  <a:pt x="207556" y="430199"/>
                </a:lnTo>
                <a:lnTo>
                  <a:pt x="207708" y="432244"/>
                </a:lnTo>
                <a:lnTo>
                  <a:pt x="207975" y="434162"/>
                </a:lnTo>
                <a:lnTo>
                  <a:pt x="208127" y="436206"/>
                </a:lnTo>
                <a:lnTo>
                  <a:pt x="208406" y="438124"/>
                </a:lnTo>
                <a:lnTo>
                  <a:pt x="208686" y="440182"/>
                </a:lnTo>
                <a:lnTo>
                  <a:pt x="209105" y="442099"/>
                </a:lnTo>
                <a:lnTo>
                  <a:pt x="209384" y="444131"/>
                </a:lnTo>
                <a:lnTo>
                  <a:pt x="209803" y="446049"/>
                </a:lnTo>
                <a:lnTo>
                  <a:pt x="210096" y="448106"/>
                </a:lnTo>
                <a:lnTo>
                  <a:pt x="210502" y="450024"/>
                </a:lnTo>
                <a:lnTo>
                  <a:pt x="211073" y="452056"/>
                </a:lnTo>
                <a:lnTo>
                  <a:pt x="211493" y="453986"/>
                </a:lnTo>
                <a:lnTo>
                  <a:pt x="212051" y="456031"/>
                </a:lnTo>
                <a:lnTo>
                  <a:pt x="212610" y="457949"/>
                </a:lnTo>
                <a:lnTo>
                  <a:pt x="213169" y="459981"/>
                </a:lnTo>
                <a:lnTo>
                  <a:pt x="213867" y="461911"/>
                </a:lnTo>
                <a:lnTo>
                  <a:pt x="214439" y="463956"/>
                </a:lnTo>
                <a:lnTo>
                  <a:pt x="215277" y="465874"/>
                </a:lnTo>
                <a:lnTo>
                  <a:pt x="215976" y="467918"/>
                </a:lnTo>
                <a:lnTo>
                  <a:pt x="216814" y="469836"/>
                </a:lnTo>
                <a:lnTo>
                  <a:pt x="217665" y="471881"/>
                </a:lnTo>
                <a:lnTo>
                  <a:pt x="222707" y="481723"/>
                </a:lnTo>
                <a:lnTo>
                  <a:pt x="223837" y="483768"/>
                </a:lnTo>
                <a:lnTo>
                  <a:pt x="225094" y="485698"/>
                </a:lnTo>
                <a:lnTo>
                  <a:pt x="226352" y="487730"/>
                </a:lnTo>
                <a:lnTo>
                  <a:pt x="227622" y="489648"/>
                </a:lnTo>
                <a:lnTo>
                  <a:pt x="229019" y="491693"/>
                </a:lnTo>
                <a:lnTo>
                  <a:pt x="230568" y="493623"/>
                </a:lnTo>
                <a:lnTo>
                  <a:pt x="232105" y="495655"/>
                </a:lnTo>
                <a:lnTo>
                  <a:pt x="253276" y="517398"/>
                </a:lnTo>
                <a:lnTo>
                  <a:pt x="255523" y="519442"/>
                </a:lnTo>
                <a:lnTo>
                  <a:pt x="258051" y="521360"/>
                </a:lnTo>
                <a:lnTo>
                  <a:pt x="260438" y="523392"/>
                </a:lnTo>
                <a:lnTo>
                  <a:pt x="262966" y="525322"/>
                </a:lnTo>
                <a:lnTo>
                  <a:pt x="265633" y="527367"/>
                </a:lnTo>
                <a:lnTo>
                  <a:pt x="268287" y="529285"/>
                </a:lnTo>
                <a:lnTo>
                  <a:pt x="270954" y="531317"/>
                </a:lnTo>
                <a:lnTo>
                  <a:pt x="273761" y="533247"/>
                </a:lnTo>
                <a:lnTo>
                  <a:pt x="276567" y="535292"/>
                </a:lnTo>
                <a:lnTo>
                  <a:pt x="279374" y="537210"/>
                </a:lnTo>
                <a:lnTo>
                  <a:pt x="282320" y="539254"/>
                </a:lnTo>
                <a:lnTo>
                  <a:pt x="285407" y="541185"/>
                </a:lnTo>
                <a:lnTo>
                  <a:pt x="288353" y="543217"/>
                </a:lnTo>
                <a:lnTo>
                  <a:pt x="291426" y="545134"/>
                </a:lnTo>
                <a:lnTo>
                  <a:pt x="294512" y="547179"/>
                </a:lnTo>
                <a:lnTo>
                  <a:pt x="297599" y="549109"/>
                </a:lnTo>
                <a:lnTo>
                  <a:pt x="300685" y="551141"/>
                </a:lnTo>
                <a:lnTo>
                  <a:pt x="303910" y="553059"/>
                </a:lnTo>
                <a:lnTo>
                  <a:pt x="306997" y="555104"/>
                </a:lnTo>
                <a:lnTo>
                  <a:pt x="310222" y="557034"/>
                </a:lnTo>
                <a:lnTo>
                  <a:pt x="313448" y="559066"/>
                </a:lnTo>
                <a:lnTo>
                  <a:pt x="316534" y="560984"/>
                </a:lnTo>
                <a:lnTo>
                  <a:pt x="319760" y="563029"/>
                </a:lnTo>
                <a:lnTo>
                  <a:pt x="322846" y="564959"/>
                </a:lnTo>
                <a:lnTo>
                  <a:pt x="325932" y="567004"/>
                </a:lnTo>
                <a:lnTo>
                  <a:pt x="329018" y="568909"/>
                </a:lnTo>
                <a:lnTo>
                  <a:pt x="332104" y="570953"/>
                </a:lnTo>
                <a:lnTo>
                  <a:pt x="335191" y="572884"/>
                </a:lnTo>
                <a:lnTo>
                  <a:pt x="338137" y="574929"/>
                </a:lnTo>
                <a:lnTo>
                  <a:pt x="340944" y="576846"/>
                </a:lnTo>
                <a:lnTo>
                  <a:pt x="343890" y="578878"/>
                </a:lnTo>
                <a:lnTo>
                  <a:pt x="346684" y="580809"/>
                </a:lnTo>
                <a:lnTo>
                  <a:pt x="349351" y="582853"/>
                </a:lnTo>
                <a:lnTo>
                  <a:pt x="352018" y="584885"/>
                </a:lnTo>
                <a:lnTo>
                  <a:pt x="354545" y="586803"/>
                </a:lnTo>
                <a:lnTo>
                  <a:pt x="357073" y="588860"/>
                </a:lnTo>
                <a:lnTo>
                  <a:pt x="359587" y="590778"/>
                </a:lnTo>
                <a:lnTo>
                  <a:pt x="361835" y="592823"/>
                </a:lnTo>
                <a:lnTo>
                  <a:pt x="364083" y="594741"/>
                </a:lnTo>
                <a:lnTo>
                  <a:pt x="366331" y="596785"/>
                </a:lnTo>
                <a:lnTo>
                  <a:pt x="368426" y="598703"/>
                </a:lnTo>
                <a:lnTo>
                  <a:pt x="370395" y="600748"/>
                </a:lnTo>
                <a:lnTo>
                  <a:pt x="372351" y="602678"/>
                </a:lnTo>
                <a:lnTo>
                  <a:pt x="374180" y="604710"/>
                </a:lnTo>
                <a:lnTo>
                  <a:pt x="375856" y="606628"/>
                </a:lnTo>
                <a:lnTo>
                  <a:pt x="377545" y="608672"/>
                </a:lnTo>
                <a:lnTo>
                  <a:pt x="379221" y="610603"/>
                </a:lnTo>
                <a:lnTo>
                  <a:pt x="380631" y="612635"/>
                </a:lnTo>
                <a:lnTo>
                  <a:pt x="382168" y="614553"/>
                </a:lnTo>
                <a:lnTo>
                  <a:pt x="383578" y="616597"/>
                </a:lnTo>
                <a:lnTo>
                  <a:pt x="384835" y="618528"/>
                </a:lnTo>
                <a:lnTo>
                  <a:pt x="386092" y="620560"/>
                </a:lnTo>
                <a:lnTo>
                  <a:pt x="387222" y="622477"/>
                </a:lnTo>
                <a:lnTo>
                  <a:pt x="388340" y="624522"/>
                </a:lnTo>
                <a:lnTo>
                  <a:pt x="389470" y="626452"/>
                </a:lnTo>
                <a:lnTo>
                  <a:pt x="390448" y="628497"/>
                </a:lnTo>
                <a:lnTo>
                  <a:pt x="391426" y="630402"/>
                </a:lnTo>
                <a:lnTo>
                  <a:pt x="392404" y="632447"/>
                </a:lnTo>
                <a:lnTo>
                  <a:pt x="393395" y="634377"/>
                </a:lnTo>
                <a:lnTo>
                  <a:pt x="394233" y="636422"/>
                </a:lnTo>
                <a:lnTo>
                  <a:pt x="395071" y="638340"/>
                </a:lnTo>
                <a:lnTo>
                  <a:pt x="395922" y="640372"/>
                </a:lnTo>
                <a:lnTo>
                  <a:pt x="396760" y="642302"/>
                </a:lnTo>
                <a:lnTo>
                  <a:pt x="397598" y="644347"/>
                </a:lnTo>
                <a:lnTo>
                  <a:pt x="398297" y="646264"/>
                </a:lnTo>
                <a:lnTo>
                  <a:pt x="399148" y="648296"/>
                </a:lnTo>
                <a:lnTo>
                  <a:pt x="399846" y="650227"/>
                </a:lnTo>
                <a:lnTo>
                  <a:pt x="400545" y="652272"/>
                </a:lnTo>
                <a:lnTo>
                  <a:pt x="401243" y="654189"/>
                </a:lnTo>
                <a:lnTo>
                  <a:pt x="401942" y="656221"/>
                </a:lnTo>
                <a:lnTo>
                  <a:pt x="402653" y="658152"/>
                </a:lnTo>
                <a:lnTo>
                  <a:pt x="403351" y="660196"/>
                </a:lnTo>
                <a:lnTo>
                  <a:pt x="404050" y="662114"/>
                </a:lnTo>
                <a:lnTo>
                  <a:pt x="404609" y="664159"/>
                </a:lnTo>
                <a:lnTo>
                  <a:pt x="405320" y="666089"/>
                </a:lnTo>
                <a:lnTo>
                  <a:pt x="405879" y="668121"/>
                </a:lnTo>
                <a:lnTo>
                  <a:pt x="406438" y="670039"/>
                </a:lnTo>
                <a:lnTo>
                  <a:pt x="407136" y="672084"/>
                </a:lnTo>
                <a:lnTo>
                  <a:pt x="407555" y="674014"/>
                </a:lnTo>
                <a:lnTo>
                  <a:pt x="408114" y="676046"/>
                </a:lnTo>
                <a:lnTo>
                  <a:pt x="408685" y="677964"/>
                </a:lnTo>
                <a:lnTo>
                  <a:pt x="409105" y="680008"/>
                </a:lnTo>
                <a:lnTo>
                  <a:pt x="409524" y="681939"/>
                </a:lnTo>
                <a:lnTo>
                  <a:pt x="409943" y="683971"/>
                </a:lnTo>
                <a:lnTo>
                  <a:pt x="410222" y="685888"/>
                </a:lnTo>
                <a:lnTo>
                  <a:pt x="410641" y="687933"/>
                </a:lnTo>
                <a:lnTo>
                  <a:pt x="410781" y="689864"/>
                </a:lnTo>
                <a:lnTo>
                  <a:pt x="411060" y="691908"/>
                </a:lnTo>
                <a:lnTo>
                  <a:pt x="411200" y="693813"/>
                </a:lnTo>
                <a:lnTo>
                  <a:pt x="411352" y="695858"/>
                </a:lnTo>
                <a:lnTo>
                  <a:pt x="411352" y="697788"/>
                </a:lnTo>
                <a:lnTo>
                  <a:pt x="411479" y="699833"/>
                </a:lnTo>
                <a:lnTo>
                  <a:pt x="411352" y="701751"/>
                </a:lnTo>
                <a:lnTo>
                  <a:pt x="411352" y="703783"/>
                </a:lnTo>
                <a:lnTo>
                  <a:pt x="411200" y="705713"/>
                </a:lnTo>
                <a:lnTo>
                  <a:pt x="410921" y="707758"/>
                </a:lnTo>
                <a:lnTo>
                  <a:pt x="410781" y="709676"/>
                </a:lnTo>
                <a:lnTo>
                  <a:pt x="410502" y="711708"/>
                </a:lnTo>
                <a:lnTo>
                  <a:pt x="410082" y="713638"/>
                </a:lnTo>
                <a:lnTo>
                  <a:pt x="409663" y="715683"/>
                </a:lnTo>
                <a:lnTo>
                  <a:pt x="409244" y="717600"/>
                </a:lnTo>
                <a:lnTo>
                  <a:pt x="408813" y="719632"/>
                </a:lnTo>
                <a:lnTo>
                  <a:pt x="408266" y="721563"/>
                </a:lnTo>
                <a:lnTo>
                  <a:pt x="407695" y="723607"/>
                </a:lnTo>
                <a:lnTo>
                  <a:pt x="407136" y="725525"/>
                </a:lnTo>
                <a:lnTo>
                  <a:pt x="406577" y="727570"/>
                </a:lnTo>
                <a:lnTo>
                  <a:pt x="405879" y="729500"/>
                </a:lnTo>
                <a:lnTo>
                  <a:pt x="405168" y="731532"/>
                </a:lnTo>
                <a:lnTo>
                  <a:pt x="404469" y="733450"/>
                </a:lnTo>
                <a:lnTo>
                  <a:pt x="403771" y="735507"/>
                </a:lnTo>
                <a:lnTo>
                  <a:pt x="402932" y="737539"/>
                </a:lnTo>
                <a:lnTo>
                  <a:pt x="402221" y="739457"/>
                </a:lnTo>
                <a:lnTo>
                  <a:pt x="401396" y="741502"/>
                </a:lnTo>
                <a:lnTo>
                  <a:pt x="400684" y="743432"/>
                </a:lnTo>
                <a:lnTo>
                  <a:pt x="399846" y="745464"/>
                </a:lnTo>
                <a:lnTo>
                  <a:pt x="399008" y="747382"/>
                </a:lnTo>
                <a:lnTo>
                  <a:pt x="398170" y="749427"/>
                </a:lnTo>
                <a:lnTo>
                  <a:pt x="397319" y="751357"/>
                </a:lnTo>
                <a:lnTo>
                  <a:pt x="396341" y="753402"/>
                </a:lnTo>
                <a:lnTo>
                  <a:pt x="395503" y="755307"/>
                </a:lnTo>
                <a:lnTo>
                  <a:pt x="394652" y="757351"/>
                </a:lnTo>
                <a:lnTo>
                  <a:pt x="393674" y="759282"/>
                </a:lnTo>
                <a:lnTo>
                  <a:pt x="392683" y="761326"/>
                </a:lnTo>
                <a:lnTo>
                  <a:pt x="391706" y="763244"/>
                </a:lnTo>
                <a:lnTo>
                  <a:pt x="390728" y="765276"/>
                </a:lnTo>
                <a:lnTo>
                  <a:pt x="389750" y="767207"/>
                </a:lnTo>
                <a:lnTo>
                  <a:pt x="388759" y="769251"/>
                </a:lnTo>
                <a:lnTo>
                  <a:pt x="387642" y="771169"/>
                </a:lnTo>
                <a:lnTo>
                  <a:pt x="386524" y="773201"/>
                </a:lnTo>
                <a:lnTo>
                  <a:pt x="385394" y="775131"/>
                </a:lnTo>
                <a:lnTo>
                  <a:pt x="384136" y="777176"/>
                </a:lnTo>
                <a:lnTo>
                  <a:pt x="382866" y="779094"/>
                </a:lnTo>
                <a:lnTo>
                  <a:pt x="381609" y="781126"/>
                </a:lnTo>
                <a:lnTo>
                  <a:pt x="380212" y="783056"/>
                </a:lnTo>
                <a:lnTo>
                  <a:pt x="378663" y="785101"/>
                </a:lnTo>
                <a:lnTo>
                  <a:pt x="377126" y="787019"/>
                </a:lnTo>
                <a:lnTo>
                  <a:pt x="375577" y="789063"/>
                </a:lnTo>
                <a:lnTo>
                  <a:pt x="361835" y="802868"/>
                </a:lnTo>
                <a:lnTo>
                  <a:pt x="359587" y="804913"/>
                </a:lnTo>
                <a:lnTo>
                  <a:pt x="357212" y="806843"/>
                </a:lnTo>
                <a:lnTo>
                  <a:pt x="354685" y="808875"/>
                </a:lnTo>
                <a:lnTo>
                  <a:pt x="352018" y="810793"/>
                </a:lnTo>
                <a:lnTo>
                  <a:pt x="349351" y="812838"/>
                </a:lnTo>
                <a:lnTo>
                  <a:pt x="346557" y="814768"/>
                </a:lnTo>
                <a:lnTo>
                  <a:pt x="343738" y="816813"/>
                </a:lnTo>
                <a:lnTo>
                  <a:pt x="340804" y="818718"/>
                </a:lnTo>
                <a:lnTo>
                  <a:pt x="337718" y="820762"/>
                </a:lnTo>
                <a:lnTo>
                  <a:pt x="334632" y="822693"/>
                </a:lnTo>
                <a:lnTo>
                  <a:pt x="331546" y="824738"/>
                </a:lnTo>
                <a:lnTo>
                  <a:pt x="328320" y="826655"/>
                </a:lnTo>
                <a:lnTo>
                  <a:pt x="325094" y="828687"/>
                </a:lnTo>
                <a:lnTo>
                  <a:pt x="321868" y="830618"/>
                </a:lnTo>
                <a:lnTo>
                  <a:pt x="318503" y="832662"/>
                </a:lnTo>
                <a:lnTo>
                  <a:pt x="315137" y="834580"/>
                </a:lnTo>
                <a:lnTo>
                  <a:pt x="311772" y="836612"/>
                </a:lnTo>
                <a:lnTo>
                  <a:pt x="308406" y="838542"/>
                </a:lnTo>
                <a:lnTo>
                  <a:pt x="305041" y="840587"/>
                </a:lnTo>
                <a:lnTo>
                  <a:pt x="301663" y="842505"/>
                </a:lnTo>
                <a:lnTo>
                  <a:pt x="298297" y="844537"/>
                </a:lnTo>
                <a:lnTo>
                  <a:pt x="294944" y="846467"/>
                </a:lnTo>
                <a:lnTo>
                  <a:pt x="291706" y="848512"/>
                </a:lnTo>
                <a:lnTo>
                  <a:pt x="288480" y="850430"/>
                </a:lnTo>
                <a:lnTo>
                  <a:pt x="285254" y="852474"/>
                </a:lnTo>
                <a:lnTo>
                  <a:pt x="282041" y="854392"/>
                </a:lnTo>
                <a:lnTo>
                  <a:pt x="278942" y="856437"/>
                </a:lnTo>
                <a:lnTo>
                  <a:pt x="275869" y="858354"/>
                </a:lnTo>
                <a:lnTo>
                  <a:pt x="272922" y="860399"/>
                </a:lnTo>
                <a:lnTo>
                  <a:pt x="269976" y="862330"/>
                </a:lnTo>
                <a:lnTo>
                  <a:pt x="267169" y="864362"/>
                </a:lnTo>
                <a:lnTo>
                  <a:pt x="264363" y="866279"/>
                </a:lnTo>
                <a:lnTo>
                  <a:pt x="261696" y="868324"/>
                </a:lnTo>
                <a:lnTo>
                  <a:pt x="259041" y="870254"/>
                </a:lnTo>
                <a:lnTo>
                  <a:pt x="256514" y="872286"/>
                </a:lnTo>
                <a:lnTo>
                  <a:pt x="253987" y="874204"/>
                </a:lnTo>
                <a:lnTo>
                  <a:pt x="251739" y="876261"/>
                </a:lnTo>
                <a:lnTo>
                  <a:pt x="249351" y="878179"/>
                </a:lnTo>
                <a:lnTo>
                  <a:pt x="247256" y="880211"/>
                </a:lnTo>
                <a:lnTo>
                  <a:pt x="245148" y="882129"/>
                </a:lnTo>
                <a:lnTo>
                  <a:pt x="243039" y="884186"/>
                </a:lnTo>
                <a:lnTo>
                  <a:pt x="241084" y="886104"/>
                </a:lnTo>
                <a:lnTo>
                  <a:pt x="239255" y="888149"/>
                </a:lnTo>
                <a:lnTo>
                  <a:pt x="237439" y="890066"/>
                </a:lnTo>
                <a:lnTo>
                  <a:pt x="235750" y="892111"/>
                </a:lnTo>
                <a:lnTo>
                  <a:pt x="234213" y="894156"/>
                </a:lnTo>
                <a:lnTo>
                  <a:pt x="232663" y="896073"/>
                </a:lnTo>
                <a:lnTo>
                  <a:pt x="223558" y="910005"/>
                </a:lnTo>
                <a:lnTo>
                  <a:pt x="222427" y="911923"/>
                </a:lnTo>
                <a:lnTo>
                  <a:pt x="221449" y="913968"/>
                </a:lnTo>
                <a:lnTo>
                  <a:pt x="220459" y="915898"/>
                </a:lnTo>
                <a:lnTo>
                  <a:pt x="219621" y="917930"/>
                </a:lnTo>
                <a:lnTo>
                  <a:pt x="218782" y="919848"/>
                </a:lnTo>
                <a:lnTo>
                  <a:pt x="217944" y="921893"/>
                </a:lnTo>
                <a:lnTo>
                  <a:pt x="217093" y="923823"/>
                </a:lnTo>
                <a:lnTo>
                  <a:pt x="216395" y="925855"/>
                </a:lnTo>
                <a:lnTo>
                  <a:pt x="215696" y="927773"/>
                </a:lnTo>
                <a:lnTo>
                  <a:pt x="214998" y="929817"/>
                </a:lnTo>
                <a:lnTo>
                  <a:pt x="214439" y="931748"/>
                </a:lnTo>
                <a:lnTo>
                  <a:pt x="213867" y="933780"/>
                </a:lnTo>
                <a:lnTo>
                  <a:pt x="213309" y="935697"/>
                </a:lnTo>
                <a:lnTo>
                  <a:pt x="212750" y="937742"/>
                </a:lnTo>
                <a:lnTo>
                  <a:pt x="212191" y="939673"/>
                </a:lnTo>
                <a:lnTo>
                  <a:pt x="211772" y="941717"/>
                </a:lnTo>
                <a:lnTo>
                  <a:pt x="211353" y="943622"/>
                </a:lnTo>
                <a:lnTo>
                  <a:pt x="210921" y="945667"/>
                </a:lnTo>
                <a:lnTo>
                  <a:pt x="210502" y="947597"/>
                </a:lnTo>
                <a:lnTo>
                  <a:pt x="210096" y="949642"/>
                </a:lnTo>
                <a:lnTo>
                  <a:pt x="209803" y="951560"/>
                </a:lnTo>
                <a:lnTo>
                  <a:pt x="209384" y="953592"/>
                </a:lnTo>
                <a:lnTo>
                  <a:pt x="209105" y="955522"/>
                </a:lnTo>
                <a:lnTo>
                  <a:pt x="208826" y="957567"/>
                </a:lnTo>
                <a:lnTo>
                  <a:pt x="208546" y="959485"/>
                </a:lnTo>
                <a:lnTo>
                  <a:pt x="208406" y="961517"/>
                </a:lnTo>
                <a:lnTo>
                  <a:pt x="208127" y="963447"/>
                </a:lnTo>
                <a:lnTo>
                  <a:pt x="207848" y="965492"/>
                </a:lnTo>
                <a:lnTo>
                  <a:pt x="207708" y="967409"/>
                </a:lnTo>
                <a:lnTo>
                  <a:pt x="207556" y="969441"/>
                </a:lnTo>
                <a:lnTo>
                  <a:pt x="207276" y="971372"/>
                </a:lnTo>
                <a:lnTo>
                  <a:pt x="207149" y="973416"/>
                </a:lnTo>
                <a:lnTo>
                  <a:pt x="206997" y="975334"/>
                </a:lnTo>
                <a:lnTo>
                  <a:pt x="206857" y="977379"/>
                </a:lnTo>
                <a:lnTo>
                  <a:pt x="206857" y="979297"/>
                </a:lnTo>
                <a:lnTo>
                  <a:pt x="206717" y="981341"/>
                </a:lnTo>
                <a:lnTo>
                  <a:pt x="206578" y="983259"/>
                </a:lnTo>
                <a:lnTo>
                  <a:pt x="206438" y="985304"/>
                </a:lnTo>
                <a:lnTo>
                  <a:pt x="206438" y="987234"/>
                </a:lnTo>
                <a:lnTo>
                  <a:pt x="206298" y="989266"/>
                </a:lnTo>
                <a:lnTo>
                  <a:pt x="206298" y="991184"/>
                </a:lnTo>
                <a:lnTo>
                  <a:pt x="206159" y="993228"/>
                </a:lnTo>
                <a:lnTo>
                  <a:pt x="206159" y="995159"/>
                </a:lnTo>
                <a:lnTo>
                  <a:pt x="206159" y="997191"/>
                </a:lnTo>
                <a:lnTo>
                  <a:pt x="206019" y="999109"/>
                </a:lnTo>
                <a:lnTo>
                  <a:pt x="206019" y="1001153"/>
                </a:lnTo>
                <a:lnTo>
                  <a:pt x="206019" y="1003084"/>
                </a:lnTo>
                <a:lnTo>
                  <a:pt x="206019" y="1005128"/>
                </a:lnTo>
                <a:lnTo>
                  <a:pt x="205879" y="1007033"/>
                </a:lnTo>
                <a:lnTo>
                  <a:pt x="205879" y="1009091"/>
                </a:lnTo>
                <a:lnTo>
                  <a:pt x="205879" y="1011008"/>
                </a:lnTo>
                <a:lnTo>
                  <a:pt x="205879" y="1013053"/>
                </a:lnTo>
                <a:lnTo>
                  <a:pt x="205600" y="10130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967429" y="8464861"/>
            <a:ext cx="411480" cy="952500"/>
          </a:xfrm>
          <a:custGeom>
            <a:avLst/>
            <a:gdLst/>
            <a:ahLst/>
            <a:cxnLst/>
            <a:rect l="l" t="t" r="r" b="b"/>
            <a:pathLst>
              <a:path w="411480" h="952500">
                <a:moveTo>
                  <a:pt x="205879" y="0"/>
                </a:moveTo>
                <a:lnTo>
                  <a:pt x="205600" y="0"/>
                </a:lnTo>
                <a:lnTo>
                  <a:pt x="205600" y="3809"/>
                </a:lnTo>
                <a:lnTo>
                  <a:pt x="205460" y="5079"/>
                </a:lnTo>
                <a:lnTo>
                  <a:pt x="205460" y="12699"/>
                </a:lnTo>
                <a:lnTo>
                  <a:pt x="205320" y="15239"/>
                </a:lnTo>
                <a:lnTo>
                  <a:pt x="205320" y="20319"/>
                </a:lnTo>
                <a:lnTo>
                  <a:pt x="205181" y="21589"/>
                </a:lnTo>
                <a:lnTo>
                  <a:pt x="205181" y="25399"/>
                </a:lnTo>
                <a:lnTo>
                  <a:pt x="205041" y="27939"/>
                </a:lnTo>
                <a:lnTo>
                  <a:pt x="205041" y="29209"/>
                </a:lnTo>
                <a:lnTo>
                  <a:pt x="204901" y="31749"/>
                </a:lnTo>
                <a:lnTo>
                  <a:pt x="204901" y="33019"/>
                </a:lnTo>
                <a:lnTo>
                  <a:pt x="204762" y="35559"/>
                </a:lnTo>
                <a:lnTo>
                  <a:pt x="204762" y="36829"/>
                </a:lnTo>
                <a:lnTo>
                  <a:pt x="204342" y="43179"/>
                </a:lnTo>
                <a:lnTo>
                  <a:pt x="204342" y="44449"/>
                </a:lnTo>
                <a:lnTo>
                  <a:pt x="203631" y="53339"/>
                </a:lnTo>
                <a:lnTo>
                  <a:pt x="203504" y="55879"/>
                </a:lnTo>
                <a:lnTo>
                  <a:pt x="203085" y="59689"/>
                </a:lnTo>
                <a:lnTo>
                  <a:pt x="202806" y="63499"/>
                </a:lnTo>
                <a:lnTo>
                  <a:pt x="202514" y="64769"/>
                </a:lnTo>
                <a:lnTo>
                  <a:pt x="202374" y="67309"/>
                </a:lnTo>
                <a:lnTo>
                  <a:pt x="202095" y="68579"/>
                </a:lnTo>
                <a:lnTo>
                  <a:pt x="201955" y="71119"/>
                </a:lnTo>
                <a:lnTo>
                  <a:pt x="201396" y="74929"/>
                </a:lnTo>
                <a:lnTo>
                  <a:pt x="201256" y="76199"/>
                </a:lnTo>
                <a:lnTo>
                  <a:pt x="199859" y="85089"/>
                </a:lnTo>
                <a:lnTo>
                  <a:pt x="199567" y="87629"/>
                </a:lnTo>
                <a:lnTo>
                  <a:pt x="198170" y="96519"/>
                </a:lnTo>
                <a:lnTo>
                  <a:pt x="197751" y="99059"/>
                </a:lnTo>
                <a:lnTo>
                  <a:pt x="196634" y="106679"/>
                </a:lnTo>
                <a:lnTo>
                  <a:pt x="196202" y="107949"/>
                </a:lnTo>
                <a:lnTo>
                  <a:pt x="193687" y="124459"/>
                </a:lnTo>
                <a:lnTo>
                  <a:pt x="192976" y="130809"/>
                </a:lnTo>
                <a:lnTo>
                  <a:pt x="192697" y="132079"/>
                </a:lnTo>
                <a:lnTo>
                  <a:pt x="192557" y="134619"/>
                </a:lnTo>
                <a:lnTo>
                  <a:pt x="192277" y="135889"/>
                </a:lnTo>
                <a:lnTo>
                  <a:pt x="191998" y="139699"/>
                </a:lnTo>
                <a:lnTo>
                  <a:pt x="191719" y="142239"/>
                </a:lnTo>
                <a:lnTo>
                  <a:pt x="190601" y="156209"/>
                </a:lnTo>
                <a:lnTo>
                  <a:pt x="190601" y="158749"/>
                </a:lnTo>
                <a:lnTo>
                  <a:pt x="190449" y="160019"/>
                </a:lnTo>
                <a:lnTo>
                  <a:pt x="190449" y="162559"/>
                </a:lnTo>
                <a:lnTo>
                  <a:pt x="190322" y="163829"/>
                </a:lnTo>
                <a:lnTo>
                  <a:pt x="190322" y="166369"/>
                </a:lnTo>
                <a:lnTo>
                  <a:pt x="190169" y="167639"/>
                </a:lnTo>
                <a:lnTo>
                  <a:pt x="190169" y="171449"/>
                </a:lnTo>
                <a:lnTo>
                  <a:pt x="190042" y="172719"/>
                </a:lnTo>
                <a:lnTo>
                  <a:pt x="190042" y="198119"/>
                </a:lnTo>
                <a:lnTo>
                  <a:pt x="190169" y="199389"/>
                </a:lnTo>
                <a:lnTo>
                  <a:pt x="190169" y="203199"/>
                </a:lnTo>
                <a:lnTo>
                  <a:pt x="190322" y="204469"/>
                </a:lnTo>
                <a:lnTo>
                  <a:pt x="190322" y="207009"/>
                </a:lnTo>
                <a:lnTo>
                  <a:pt x="190449" y="208279"/>
                </a:lnTo>
                <a:lnTo>
                  <a:pt x="190449" y="210819"/>
                </a:lnTo>
                <a:lnTo>
                  <a:pt x="190601" y="212089"/>
                </a:lnTo>
                <a:lnTo>
                  <a:pt x="190601" y="214629"/>
                </a:lnTo>
                <a:lnTo>
                  <a:pt x="191998" y="232409"/>
                </a:lnTo>
                <a:lnTo>
                  <a:pt x="192277" y="234949"/>
                </a:lnTo>
                <a:lnTo>
                  <a:pt x="192557" y="238759"/>
                </a:lnTo>
                <a:lnTo>
                  <a:pt x="192836" y="240029"/>
                </a:lnTo>
                <a:lnTo>
                  <a:pt x="192976" y="242569"/>
                </a:lnTo>
                <a:lnTo>
                  <a:pt x="193268" y="243839"/>
                </a:lnTo>
                <a:lnTo>
                  <a:pt x="193395" y="246379"/>
                </a:lnTo>
                <a:lnTo>
                  <a:pt x="193687" y="247649"/>
                </a:lnTo>
                <a:lnTo>
                  <a:pt x="194094" y="251459"/>
                </a:lnTo>
                <a:lnTo>
                  <a:pt x="194665" y="255269"/>
                </a:lnTo>
                <a:lnTo>
                  <a:pt x="194805" y="257809"/>
                </a:lnTo>
                <a:lnTo>
                  <a:pt x="195364" y="261619"/>
                </a:lnTo>
                <a:lnTo>
                  <a:pt x="195503" y="262889"/>
                </a:lnTo>
                <a:lnTo>
                  <a:pt x="195783" y="264159"/>
                </a:lnTo>
                <a:lnTo>
                  <a:pt x="195922" y="266699"/>
                </a:lnTo>
                <a:lnTo>
                  <a:pt x="196202" y="267969"/>
                </a:lnTo>
                <a:lnTo>
                  <a:pt x="196341" y="270509"/>
                </a:lnTo>
                <a:lnTo>
                  <a:pt x="196634" y="271779"/>
                </a:lnTo>
                <a:lnTo>
                  <a:pt x="196761" y="274319"/>
                </a:lnTo>
                <a:lnTo>
                  <a:pt x="197192" y="278129"/>
                </a:lnTo>
                <a:lnTo>
                  <a:pt x="197751" y="285749"/>
                </a:lnTo>
                <a:lnTo>
                  <a:pt x="197751" y="287019"/>
                </a:lnTo>
                <a:lnTo>
                  <a:pt x="197891" y="289559"/>
                </a:lnTo>
                <a:lnTo>
                  <a:pt x="197891" y="290829"/>
                </a:lnTo>
                <a:lnTo>
                  <a:pt x="198031" y="292099"/>
                </a:lnTo>
                <a:lnTo>
                  <a:pt x="198031" y="302259"/>
                </a:lnTo>
                <a:lnTo>
                  <a:pt x="197891" y="303529"/>
                </a:lnTo>
                <a:lnTo>
                  <a:pt x="197796" y="307339"/>
                </a:lnTo>
                <a:lnTo>
                  <a:pt x="197040" y="317499"/>
                </a:lnTo>
                <a:lnTo>
                  <a:pt x="196761" y="318769"/>
                </a:lnTo>
                <a:lnTo>
                  <a:pt x="196634" y="321309"/>
                </a:lnTo>
                <a:lnTo>
                  <a:pt x="195224" y="330199"/>
                </a:lnTo>
                <a:lnTo>
                  <a:pt x="194805" y="331469"/>
                </a:lnTo>
                <a:lnTo>
                  <a:pt x="194525" y="334009"/>
                </a:lnTo>
                <a:lnTo>
                  <a:pt x="194094" y="335279"/>
                </a:lnTo>
                <a:lnTo>
                  <a:pt x="193814" y="337819"/>
                </a:lnTo>
                <a:lnTo>
                  <a:pt x="191719" y="346709"/>
                </a:lnTo>
                <a:lnTo>
                  <a:pt x="191160" y="349249"/>
                </a:lnTo>
                <a:lnTo>
                  <a:pt x="190741" y="350519"/>
                </a:lnTo>
                <a:lnTo>
                  <a:pt x="190169" y="351789"/>
                </a:lnTo>
                <a:lnTo>
                  <a:pt x="189750" y="354329"/>
                </a:lnTo>
                <a:lnTo>
                  <a:pt x="189191" y="355599"/>
                </a:lnTo>
                <a:lnTo>
                  <a:pt x="188633" y="358139"/>
                </a:lnTo>
                <a:lnTo>
                  <a:pt x="188074" y="359409"/>
                </a:lnTo>
                <a:lnTo>
                  <a:pt x="187375" y="361949"/>
                </a:lnTo>
                <a:lnTo>
                  <a:pt x="186804" y="363219"/>
                </a:lnTo>
                <a:lnTo>
                  <a:pt x="186245" y="365759"/>
                </a:lnTo>
                <a:lnTo>
                  <a:pt x="185546" y="367029"/>
                </a:lnTo>
                <a:lnTo>
                  <a:pt x="184848" y="369569"/>
                </a:lnTo>
                <a:lnTo>
                  <a:pt x="184149" y="370839"/>
                </a:lnTo>
                <a:lnTo>
                  <a:pt x="183451" y="373379"/>
                </a:lnTo>
                <a:lnTo>
                  <a:pt x="182740" y="374649"/>
                </a:lnTo>
                <a:lnTo>
                  <a:pt x="181902" y="377189"/>
                </a:lnTo>
                <a:lnTo>
                  <a:pt x="181203" y="378459"/>
                </a:lnTo>
                <a:lnTo>
                  <a:pt x="180352" y="380999"/>
                </a:lnTo>
                <a:lnTo>
                  <a:pt x="178676" y="383539"/>
                </a:lnTo>
                <a:lnTo>
                  <a:pt x="177685" y="386079"/>
                </a:lnTo>
                <a:lnTo>
                  <a:pt x="176707" y="387349"/>
                </a:lnTo>
                <a:lnTo>
                  <a:pt x="175729" y="389889"/>
                </a:lnTo>
                <a:lnTo>
                  <a:pt x="174751" y="391159"/>
                </a:lnTo>
                <a:lnTo>
                  <a:pt x="173761" y="393699"/>
                </a:lnTo>
                <a:lnTo>
                  <a:pt x="172643" y="394969"/>
                </a:lnTo>
                <a:lnTo>
                  <a:pt x="171526" y="397509"/>
                </a:lnTo>
                <a:lnTo>
                  <a:pt x="170395" y="398779"/>
                </a:lnTo>
                <a:lnTo>
                  <a:pt x="169278" y="401319"/>
                </a:lnTo>
                <a:lnTo>
                  <a:pt x="168020" y="402589"/>
                </a:lnTo>
                <a:lnTo>
                  <a:pt x="166750" y="405129"/>
                </a:lnTo>
                <a:lnTo>
                  <a:pt x="165493" y="406399"/>
                </a:lnTo>
                <a:lnTo>
                  <a:pt x="162826" y="410209"/>
                </a:lnTo>
                <a:lnTo>
                  <a:pt x="161429" y="411479"/>
                </a:lnTo>
                <a:lnTo>
                  <a:pt x="160019" y="414019"/>
                </a:lnTo>
                <a:lnTo>
                  <a:pt x="158483" y="415289"/>
                </a:lnTo>
                <a:lnTo>
                  <a:pt x="157073" y="417829"/>
                </a:lnTo>
                <a:lnTo>
                  <a:pt x="155536" y="419099"/>
                </a:lnTo>
                <a:lnTo>
                  <a:pt x="153987" y="421639"/>
                </a:lnTo>
                <a:lnTo>
                  <a:pt x="152450" y="422909"/>
                </a:lnTo>
                <a:lnTo>
                  <a:pt x="145859" y="430529"/>
                </a:lnTo>
                <a:lnTo>
                  <a:pt x="140665" y="436879"/>
                </a:lnTo>
                <a:lnTo>
                  <a:pt x="138988" y="438149"/>
                </a:lnTo>
                <a:lnTo>
                  <a:pt x="137159" y="440689"/>
                </a:lnTo>
                <a:lnTo>
                  <a:pt x="131838" y="445769"/>
                </a:lnTo>
                <a:lnTo>
                  <a:pt x="130009" y="447039"/>
                </a:lnTo>
                <a:lnTo>
                  <a:pt x="122859" y="454659"/>
                </a:lnTo>
                <a:lnTo>
                  <a:pt x="121030" y="457199"/>
                </a:lnTo>
                <a:lnTo>
                  <a:pt x="119202" y="458469"/>
                </a:lnTo>
                <a:lnTo>
                  <a:pt x="117525" y="461009"/>
                </a:lnTo>
                <a:lnTo>
                  <a:pt x="112191" y="466089"/>
                </a:lnTo>
                <a:lnTo>
                  <a:pt x="110515" y="468629"/>
                </a:lnTo>
                <a:lnTo>
                  <a:pt x="108686" y="469899"/>
                </a:lnTo>
                <a:lnTo>
                  <a:pt x="107010" y="471169"/>
                </a:lnTo>
                <a:lnTo>
                  <a:pt x="105321" y="473709"/>
                </a:lnTo>
                <a:lnTo>
                  <a:pt x="103644" y="474979"/>
                </a:lnTo>
                <a:lnTo>
                  <a:pt x="101955" y="477519"/>
                </a:lnTo>
                <a:lnTo>
                  <a:pt x="100279" y="478789"/>
                </a:lnTo>
                <a:lnTo>
                  <a:pt x="98729" y="481329"/>
                </a:lnTo>
                <a:lnTo>
                  <a:pt x="92278" y="488949"/>
                </a:lnTo>
                <a:lnTo>
                  <a:pt x="90741" y="490219"/>
                </a:lnTo>
                <a:lnTo>
                  <a:pt x="89192" y="492759"/>
                </a:lnTo>
                <a:lnTo>
                  <a:pt x="87655" y="494029"/>
                </a:lnTo>
                <a:lnTo>
                  <a:pt x="86118" y="496569"/>
                </a:lnTo>
                <a:lnTo>
                  <a:pt x="84708" y="497839"/>
                </a:lnTo>
                <a:lnTo>
                  <a:pt x="83172" y="500379"/>
                </a:lnTo>
                <a:lnTo>
                  <a:pt x="81762" y="501649"/>
                </a:lnTo>
                <a:lnTo>
                  <a:pt x="80225" y="502919"/>
                </a:lnTo>
                <a:lnTo>
                  <a:pt x="78816" y="505459"/>
                </a:lnTo>
                <a:lnTo>
                  <a:pt x="77406" y="506729"/>
                </a:lnTo>
                <a:lnTo>
                  <a:pt x="74612" y="510539"/>
                </a:lnTo>
                <a:lnTo>
                  <a:pt x="73202" y="513079"/>
                </a:lnTo>
                <a:lnTo>
                  <a:pt x="71945" y="514349"/>
                </a:lnTo>
                <a:lnTo>
                  <a:pt x="70535" y="516889"/>
                </a:lnTo>
                <a:lnTo>
                  <a:pt x="69138" y="518159"/>
                </a:lnTo>
                <a:lnTo>
                  <a:pt x="67881" y="520699"/>
                </a:lnTo>
                <a:lnTo>
                  <a:pt x="66611" y="521969"/>
                </a:lnTo>
                <a:lnTo>
                  <a:pt x="65214" y="524509"/>
                </a:lnTo>
                <a:lnTo>
                  <a:pt x="63944" y="525779"/>
                </a:lnTo>
                <a:lnTo>
                  <a:pt x="62687" y="528319"/>
                </a:lnTo>
                <a:lnTo>
                  <a:pt x="60172" y="530859"/>
                </a:lnTo>
                <a:lnTo>
                  <a:pt x="57632" y="535939"/>
                </a:lnTo>
                <a:lnTo>
                  <a:pt x="56375" y="537209"/>
                </a:lnTo>
                <a:lnTo>
                  <a:pt x="55257" y="538479"/>
                </a:lnTo>
                <a:lnTo>
                  <a:pt x="53987" y="541019"/>
                </a:lnTo>
                <a:lnTo>
                  <a:pt x="52870" y="542289"/>
                </a:lnTo>
                <a:lnTo>
                  <a:pt x="51612" y="544829"/>
                </a:lnTo>
                <a:lnTo>
                  <a:pt x="50482" y="546099"/>
                </a:lnTo>
                <a:lnTo>
                  <a:pt x="49225" y="548639"/>
                </a:lnTo>
                <a:lnTo>
                  <a:pt x="48094" y="549909"/>
                </a:lnTo>
                <a:lnTo>
                  <a:pt x="46977" y="552449"/>
                </a:lnTo>
                <a:lnTo>
                  <a:pt x="45719" y="553719"/>
                </a:lnTo>
                <a:lnTo>
                  <a:pt x="44589" y="556259"/>
                </a:lnTo>
                <a:lnTo>
                  <a:pt x="43472" y="557529"/>
                </a:lnTo>
                <a:lnTo>
                  <a:pt x="42354" y="560069"/>
                </a:lnTo>
                <a:lnTo>
                  <a:pt x="40106" y="563879"/>
                </a:lnTo>
                <a:lnTo>
                  <a:pt x="37858" y="566419"/>
                </a:lnTo>
                <a:lnTo>
                  <a:pt x="36741" y="568959"/>
                </a:lnTo>
                <a:lnTo>
                  <a:pt x="35623" y="570229"/>
                </a:lnTo>
                <a:lnTo>
                  <a:pt x="34505" y="572769"/>
                </a:lnTo>
                <a:lnTo>
                  <a:pt x="33375" y="574039"/>
                </a:lnTo>
                <a:lnTo>
                  <a:pt x="32257" y="576579"/>
                </a:lnTo>
                <a:lnTo>
                  <a:pt x="31127" y="577849"/>
                </a:lnTo>
                <a:lnTo>
                  <a:pt x="30010" y="580389"/>
                </a:lnTo>
                <a:lnTo>
                  <a:pt x="28892" y="581659"/>
                </a:lnTo>
                <a:lnTo>
                  <a:pt x="27762" y="584199"/>
                </a:lnTo>
                <a:lnTo>
                  <a:pt x="26644" y="585469"/>
                </a:lnTo>
                <a:lnTo>
                  <a:pt x="25666" y="588009"/>
                </a:lnTo>
                <a:lnTo>
                  <a:pt x="24536" y="589279"/>
                </a:lnTo>
                <a:lnTo>
                  <a:pt x="23418" y="591819"/>
                </a:lnTo>
                <a:lnTo>
                  <a:pt x="22301" y="593089"/>
                </a:lnTo>
                <a:lnTo>
                  <a:pt x="21170" y="595629"/>
                </a:lnTo>
                <a:lnTo>
                  <a:pt x="20192" y="596899"/>
                </a:lnTo>
                <a:lnTo>
                  <a:pt x="19075" y="598169"/>
                </a:lnTo>
                <a:lnTo>
                  <a:pt x="17945" y="600709"/>
                </a:lnTo>
                <a:lnTo>
                  <a:pt x="16967" y="601979"/>
                </a:lnTo>
                <a:lnTo>
                  <a:pt x="15849" y="604519"/>
                </a:lnTo>
                <a:lnTo>
                  <a:pt x="14858" y="605789"/>
                </a:lnTo>
                <a:lnTo>
                  <a:pt x="13881" y="608329"/>
                </a:lnTo>
                <a:lnTo>
                  <a:pt x="12903" y="609599"/>
                </a:lnTo>
                <a:lnTo>
                  <a:pt x="11912" y="612139"/>
                </a:lnTo>
                <a:lnTo>
                  <a:pt x="9956" y="615949"/>
                </a:lnTo>
                <a:lnTo>
                  <a:pt x="8966" y="617219"/>
                </a:lnTo>
                <a:lnTo>
                  <a:pt x="8127" y="619759"/>
                </a:lnTo>
                <a:lnTo>
                  <a:pt x="7289" y="621029"/>
                </a:lnTo>
                <a:lnTo>
                  <a:pt x="6451" y="623569"/>
                </a:lnTo>
                <a:lnTo>
                  <a:pt x="5740" y="624839"/>
                </a:lnTo>
                <a:lnTo>
                  <a:pt x="4902" y="626109"/>
                </a:lnTo>
                <a:lnTo>
                  <a:pt x="4203" y="628649"/>
                </a:lnTo>
                <a:lnTo>
                  <a:pt x="3505" y="629919"/>
                </a:lnTo>
                <a:lnTo>
                  <a:pt x="1816" y="636269"/>
                </a:lnTo>
                <a:lnTo>
                  <a:pt x="1396" y="637539"/>
                </a:lnTo>
                <a:lnTo>
                  <a:pt x="139" y="645159"/>
                </a:lnTo>
                <a:lnTo>
                  <a:pt x="0" y="647699"/>
                </a:lnTo>
                <a:lnTo>
                  <a:pt x="0" y="652779"/>
                </a:lnTo>
                <a:lnTo>
                  <a:pt x="279" y="654049"/>
                </a:lnTo>
                <a:lnTo>
                  <a:pt x="419" y="656589"/>
                </a:lnTo>
                <a:lnTo>
                  <a:pt x="2095" y="664209"/>
                </a:lnTo>
                <a:lnTo>
                  <a:pt x="3505" y="668019"/>
                </a:lnTo>
                <a:lnTo>
                  <a:pt x="4203" y="669289"/>
                </a:lnTo>
                <a:lnTo>
                  <a:pt x="5041" y="671829"/>
                </a:lnTo>
                <a:lnTo>
                  <a:pt x="6019" y="673099"/>
                </a:lnTo>
                <a:lnTo>
                  <a:pt x="7150" y="675639"/>
                </a:lnTo>
                <a:lnTo>
                  <a:pt x="8127" y="676909"/>
                </a:lnTo>
                <a:lnTo>
                  <a:pt x="9397" y="679449"/>
                </a:lnTo>
                <a:lnTo>
                  <a:pt x="10655" y="680719"/>
                </a:lnTo>
                <a:lnTo>
                  <a:pt x="11912" y="683259"/>
                </a:lnTo>
                <a:lnTo>
                  <a:pt x="14719" y="685799"/>
                </a:lnTo>
                <a:lnTo>
                  <a:pt x="17945" y="689609"/>
                </a:lnTo>
                <a:lnTo>
                  <a:pt x="19634" y="692149"/>
                </a:lnTo>
                <a:lnTo>
                  <a:pt x="21310" y="693419"/>
                </a:lnTo>
                <a:lnTo>
                  <a:pt x="23139" y="695959"/>
                </a:lnTo>
                <a:lnTo>
                  <a:pt x="24968" y="697229"/>
                </a:lnTo>
                <a:lnTo>
                  <a:pt x="26784" y="699769"/>
                </a:lnTo>
                <a:lnTo>
                  <a:pt x="28740" y="701039"/>
                </a:lnTo>
                <a:lnTo>
                  <a:pt x="30708" y="703579"/>
                </a:lnTo>
                <a:lnTo>
                  <a:pt x="34785" y="707389"/>
                </a:lnTo>
                <a:lnTo>
                  <a:pt x="36880" y="708659"/>
                </a:lnTo>
                <a:lnTo>
                  <a:pt x="38988" y="711199"/>
                </a:lnTo>
                <a:lnTo>
                  <a:pt x="43332" y="713739"/>
                </a:lnTo>
                <a:lnTo>
                  <a:pt x="45580" y="716279"/>
                </a:lnTo>
                <a:lnTo>
                  <a:pt x="47688" y="717549"/>
                </a:lnTo>
                <a:lnTo>
                  <a:pt x="52311" y="721359"/>
                </a:lnTo>
                <a:lnTo>
                  <a:pt x="54559" y="723899"/>
                </a:lnTo>
                <a:lnTo>
                  <a:pt x="56794" y="725169"/>
                </a:lnTo>
                <a:lnTo>
                  <a:pt x="59042" y="727709"/>
                </a:lnTo>
                <a:lnTo>
                  <a:pt x="61429" y="728979"/>
                </a:lnTo>
                <a:lnTo>
                  <a:pt x="63665" y="731519"/>
                </a:lnTo>
                <a:lnTo>
                  <a:pt x="66052" y="732789"/>
                </a:lnTo>
                <a:lnTo>
                  <a:pt x="68300" y="735329"/>
                </a:lnTo>
                <a:lnTo>
                  <a:pt x="75171" y="740409"/>
                </a:lnTo>
                <a:lnTo>
                  <a:pt x="77406" y="742949"/>
                </a:lnTo>
                <a:lnTo>
                  <a:pt x="79794" y="744219"/>
                </a:lnTo>
                <a:lnTo>
                  <a:pt x="84289" y="748029"/>
                </a:lnTo>
                <a:lnTo>
                  <a:pt x="86525" y="749299"/>
                </a:lnTo>
                <a:lnTo>
                  <a:pt x="88772" y="751839"/>
                </a:lnTo>
                <a:lnTo>
                  <a:pt x="91020" y="753109"/>
                </a:lnTo>
                <a:lnTo>
                  <a:pt x="93116" y="755649"/>
                </a:lnTo>
                <a:lnTo>
                  <a:pt x="95364" y="756919"/>
                </a:lnTo>
                <a:lnTo>
                  <a:pt x="99707" y="760729"/>
                </a:lnTo>
                <a:lnTo>
                  <a:pt x="101815" y="763269"/>
                </a:lnTo>
                <a:lnTo>
                  <a:pt x="104063" y="764539"/>
                </a:lnTo>
                <a:lnTo>
                  <a:pt x="106171" y="767079"/>
                </a:lnTo>
                <a:lnTo>
                  <a:pt x="108267" y="768349"/>
                </a:lnTo>
                <a:lnTo>
                  <a:pt x="118503" y="777239"/>
                </a:lnTo>
                <a:lnTo>
                  <a:pt x="120472" y="779779"/>
                </a:lnTo>
                <a:lnTo>
                  <a:pt x="126504" y="784859"/>
                </a:lnTo>
                <a:lnTo>
                  <a:pt x="128320" y="787399"/>
                </a:lnTo>
                <a:lnTo>
                  <a:pt x="130289" y="788669"/>
                </a:lnTo>
                <a:lnTo>
                  <a:pt x="137858" y="796289"/>
                </a:lnTo>
                <a:lnTo>
                  <a:pt x="141503" y="800099"/>
                </a:lnTo>
                <a:lnTo>
                  <a:pt x="143332" y="802639"/>
                </a:lnTo>
                <a:lnTo>
                  <a:pt x="146977" y="805179"/>
                </a:lnTo>
                <a:lnTo>
                  <a:pt x="148666" y="807719"/>
                </a:lnTo>
                <a:lnTo>
                  <a:pt x="150482" y="808989"/>
                </a:lnTo>
                <a:lnTo>
                  <a:pt x="152171" y="811529"/>
                </a:lnTo>
                <a:lnTo>
                  <a:pt x="153847" y="812799"/>
                </a:lnTo>
                <a:lnTo>
                  <a:pt x="155536" y="815339"/>
                </a:lnTo>
                <a:lnTo>
                  <a:pt x="157213" y="816609"/>
                </a:lnTo>
                <a:lnTo>
                  <a:pt x="158762" y="819149"/>
                </a:lnTo>
                <a:lnTo>
                  <a:pt x="160439" y="820419"/>
                </a:lnTo>
                <a:lnTo>
                  <a:pt x="161988" y="822959"/>
                </a:lnTo>
                <a:lnTo>
                  <a:pt x="163525" y="824229"/>
                </a:lnTo>
                <a:lnTo>
                  <a:pt x="166611" y="828039"/>
                </a:lnTo>
                <a:lnTo>
                  <a:pt x="168147" y="830579"/>
                </a:lnTo>
                <a:lnTo>
                  <a:pt x="169557" y="831849"/>
                </a:lnTo>
                <a:lnTo>
                  <a:pt x="170967" y="834389"/>
                </a:lnTo>
                <a:lnTo>
                  <a:pt x="172504" y="835659"/>
                </a:lnTo>
                <a:lnTo>
                  <a:pt x="173761" y="836929"/>
                </a:lnTo>
                <a:lnTo>
                  <a:pt x="175171" y="839469"/>
                </a:lnTo>
                <a:lnTo>
                  <a:pt x="176428" y="840739"/>
                </a:lnTo>
                <a:lnTo>
                  <a:pt x="177838" y="843279"/>
                </a:lnTo>
                <a:lnTo>
                  <a:pt x="178955" y="844549"/>
                </a:lnTo>
                <a:lnTo>
                  <a:pt x="180212" y="847089"/>
                </a:lnTo>
                <a:lnTo>
                  <a:pt x="181482" y="848359"/>
                </a:lnTo>
                <a:lnTo>
                  <a:pt x="182600" y="850899"/>
                </a:lnTo>
                <a:lnTo>
                  <a:pt x="183730" y="852169"/>
                </a:lnTo>
                <a:lnTo>
                  <a:pt x="184848" y="854709"/>
                </a:lnTo>
                <a:lnTo>
                  <a:pt x="185826" y="855979"/>
                </a:lnTo>
                <a:lnTo>
                  <a:pt x="186943" y="858519"/>
                </a:lnTo>
                <a:lnTo>
                  <a:pt x="187934" y="859789"/>
                </a:lnTo>
                <a:lnTo>
                  <a:pt x="188912" y="862329"/>
                </a:lnTo>
                <a:lnTo>
                  <a:pt x="190601" y="864869"/>
                </a:lnTo>
                <a:lnTo>
                  <a:pt x="191579" y="867409"/>
                </a:lnTo>
                <a:lnTo>
                  <a:pt x="192277" y="868679"/>
                </a:lnTo>
                <a:lnTo>
                  <a:pt x="193116" y="871219"/>
                </a:lnTo>
                <a:lnTo>
                  <a:pt x="193814" y="872489"/>
                </a:lnTo>
                <a:lnTo>
                  <a:pt x="194665" y="875029"/>
                </a:lnTo>
                <a:lnTo>
                  <a:pt x="195364" y="876299"/>
                </a:lnTo>
                <a:lnTo>
                  <a:pt x="195922" y="878839"/>
                </a:lnTo>
                <a:lnTo>
                  <a:pt x="196634" y="880109"/>
                </a:lnTo>
                <a:lnTo>
                  <a:pt x="197192" y="882649"/>
                </a:lnTo>
                <a:lnTo>
                  <a:pt x="197751" y="883919"/>
                </a:lnTo>
                <a:lnTo>
                  <a:pt x="198310" y="886459"/>
                </a:lnTo>
                <a:lnTo>
                  <a:pt x="198869" y="887729"/>
                </a:lnTo>
                <a:lnTo>
                  <a:pt x="199707" y="891539"/>
                </a:lnTo>
                <a:lnTo>
                  <a:pt x="200139" y="894079"/>
                </a:lnTo>
                <a:lnTo>
                  <a:pt x="201396" y="899159"/>
                </a:lnTo>
                <a:lnTo>
                  <a:pt x="203085" y="910589"/>
                </a:lnTo>
                <a:lnTo>
                  <a:pt x="203352" y="911859"/>
                </a:lnTo>
                <a:lnTo>
                  <a:pt x="203504" y="914399"/>
                </a:lnTo>
                <a:lnTo>
                  <a:pt x="203923" y="918209"/>
                </a:lnTo>
                <a:lnTo>
                  <a:pt x="204622" y="927099"/>
                </a:lnTo>
                <a:lnTo>
                  <a:pt x="204622" y="928369"/>
                </a:lnTo>
                <a:lnTo>
                  <a:pt x="204808" y="930909"/>
                </a:lnTo>
                <a:lnTo>
                  <a:pt x="204901" y="934719"/>
                </a:lnTo>
                <a:lnTo>
                  <a:pt x="205041" y="935989"/>
                </a:lnTo>
                <a:lnTo>
                  <a:pt x="205041" y="938529"/>
                </a:lnTo>
                <a:lnTo>
                  <a:pt x="205181" y="939799"/>
                </a:lnTo>
                <a:lnTo>
                  <a:pt x="205181" y="942339"/>
                </a:lnTo>
                <a:lnTo>
                  <a:pt x="205320" y="943609"/>
                </a:lnTo>
                <a:lnTo>
                  <a:pt x="205320" y="947419"/>
                </a:lnTo>
                <a:lnTo>
                  <a:pt x="205460" y="949959"/>
                </a:lnTo>
                <a:lnTo>
                  <a:pt x="205460" y="952499"/>
                </a:lnTo>
                <a:lnTo>
                  <a:pt x="205879" y="952499"/>
                </a:lnTo>
                <a:lnTo>
                  <a:pt x="206019" y="951229"/>
                </a:lnTo>
                <a:lnTo>
                  <a:pt x="206019" y="946149"/>
                </a:lnTo>
                <a:lnTo>
                  <a:pt x="206159" y="943609"/>
                </a:lnTo>
                <a:lnTo>
                  <a:pt x="206159" y="942339"/>
                </a:lnTo>
                <a:lnTo>
                  <a:pt x="206298" y="939799"/>
                </a:lnTo>
                <a:lnTo>
                  <a:pt x="206391" y="934719"/>
                </a:lnTo>
                <a:lnTo>
                  <a:pt x="206578" y="932179"/>
                </a:lnTo>
                <a:lnTo>
                  <a:pt x="206578" y="930909"/>
                </a:lnTo>
                <a:lnTo>
                  <a:pt x="207009" y="924559"/>
                </a:lnTo>
                <a:lnTo>
                  <a:pt x="207009" y="923289"/>
                </a:lnTo>
                <a:lnTo>
                  <a:pt x="207429" y="919479"/>
                </a:lnTo>
                <a:lnTo>
                  <a:pt x="207848" y="914399"/>
                </a:lnTo>
                <a:lnTo>
                  <a:pt x="208267" y="910589"/>
                </a:lnTo>
                <a:lnTo>
                  <a:pt x="209105" y="904239"/>
                </a:lnTo>
                <a:lnTo>
                  <a:pt x="209397" y="902969"/>
                </a:lnTo>
                <a:lnTo>
                  <a:pt x="209676" y="900429"/>
                </a:lnTo>
                <a:lnTo>
                  <a:pt x="210096" y="899159"/>
                </a:lnTo>
                <a:lnTo>
                  <a:pt x="210375" y="896619"/>
                </a:lnTo>
                <a:lnTo>
                  <a:pt x="212051" y="890269"/>
                </a:lnTo>
                <a:lnTo>
                  <a:pt x="212610" y="887729"/>
                </a:lnTo>
                <a:lnTo>
                  <a:pt x="213042" y="886459"/>
                </a:lnTo>
                <a:lnTo>
                  <a:pt x="213601" y="883919"/>
                </a:lnTo>
                <a:lnTo>
                  <a:pt x="214160" y="882649"/>
                </a:lnTo>
                <a:lnTo>
                  <a:pt x="214858" y="880109"/>
                </a:lnTo>
                <a:lnTo>
                  <a:pt x="215417" y="878839"/>
                </a:lnTo>
                <a:lnTo>
                  <a:pt x="216115" y="876299"/>
                </a:lnTo>
                <a:lnTo>
                  <a:pt x="216827" y="875029"/>
                </a:lnTo>
                <a:lnTo>
                  <a:pt x="217525" y="872489"/>
                </a:lnTo>
                <a:lnTo>
                  <a:pt x="218224" y="871219"/>
                </a:lnTo>
                <a:lnTo>
                  <a:pt x="219062" y="868679"/>
                </a:lnTo>
                <a:lnTo>
                  <a:pt x="219913" y="867409"/>
                </a:lnTo>
                <a:lnTo>
                  <a:pt x="220751" y="864869"/>
                </a:lnTo>
                <a:lnTo>
                  <a:pt x="221589" y="863599"/>
                </a:lnTo>
                <a:lnTo>
                  <a:pt x="222580" y="862329"/>
                </a:lnTo>
                <a:lnTo>
                  <a:pt x="223558" y="859789"/>
                </a:lnTo>
                <a:lnTo>
                  <a:pt x="224535" y="858519"/>
                </a:lnTo>
                <a:lnTo>
                  <a:pt x="225526" y="855979"/>
                </a:lnTo>
                <a:lnTo>
                  <a:pt x="226644" y="854709"/>
                </a:lnTo>
                <a:lnTo>
                  <a:pt x="227622" y="852169"/>
                </a:lnTo>
                <a:lnTo>
                  <a:pt x="228739" y="850899"/>
                </a:lnTo>
                <a:lnTo>
                  <a:pt x="230009" y="848359"/>
                </a:lnTo>
                <a:lnTo>
                  <a:pt x="231127" y="847089"/>
                </a:lnTo>
                <a:lnTo>
                  <a:pt x="232397" y="844549"/>
                </a:lnTo>
                <a:lnTo>
                  <a:pt x="233654" y="843279"/>
                </a:lnTo>
                <a:lnTo>
                  <a:pt x="234911" y="840739"/>
                </a:lnTo>
                <a:lnTo>
                  <a:pt x="236169" y="839469"/>
                </a:lnTo>
                <a:lnTo>
                  <a:pt x="237578" y="836929"/>
                </a:lnTo>
                <a:lnTo>
                  <a:pt x="240385" y="834389"/>
                </a:lnTo>
                <a:lnTo>
                  <a:pt x="241782" y="831849"/>
                </a:lnTo>
                <a:lnTo>
                  <a:pt x="243331" y="830579"/>
                </a:lnTo>
                <a:lnTo>
                  <a:pt x="244728" y="828039"/>
                </a:lnTo>
                <a:lnTo>
                  <a:pt x="247815" y="824229"/>
                </a:lnTo>
                <a:lnTo>
                  <a:pt x="249364" y="822959"/>
                </a:lnTo>
                <a:lnTo>
                  <a:pt x="250901" y="820419"/>
                </a:lnTo>
                <a:lnTo>
                  <a:pt x="252590" y="819149"/>
                </a:lnTo>
                <a:lnTo>
                  <a:pt x="257492" y="812799"/>
                </a:lnTo>
                <a:lnTo>
                  <a:pt x="259321" y="811529"/>
                </a:lnTo>
                <a:lnTo>
                  <a:pt x="261010" y="808989"/>
                </a:lnTo>
                <a:lnTo>
                  <a:pt x="262686" y="807719"/>
                </a:lnTo>
                <a:lnTo>
                  <a:pt x="268008" y="802639"/>
                </a:lnTo>
                <a:lnTo>
                  <a:pt x="269836" y="800099"/>
                </a:lnTo>
                <a:lnTo>
                  <a:pt x="273481" y="796289"/>
                </a:lnTo>
                <a:lnTo>
                  <a:pt x="275450" y="795019"/>
                </a:lnTo>
                <a:lnTo>
                  <a:pt x="277266" y="792479"/>
                </a:lnTo>
                <a:lnTo>
                  <a:pt x="279234" y="791209"/>
                </a:lnTo>
                <a:lnTo>
                  <a:pt x="281063" y="788669"/>
                </a:lnTo>
                <a:lnTo>
                  <a:pt x="283019" y="787399"/>
                </a:lnTo>
                <a:lnTo>
                  <a:pt x="284988" y="784859"/>
                </a:lnTo>
                <a:lnTo>
                  <a:pt x="286956" y="783589"/>
                </a:lnTo>
                <a:lnTo>
                  <a:pt x="288912" y="781049"/>
                </a:lnTo>
                <a:lnTo>
                  <a:pt x="290880" y="779779"/>
                </a:lnTo>
                <a:lnTo>
                  <a:pt x="292836" y="777239"/>
                </a:lnTo>
                <a:lnTo>
                  <a:pt x="294944" y="775969"/>
                </a:lnTo>
                <a:lnTo>
                  <a:pt x="296900" y="773429"/>
                </a:lnTo>
                <a:lnTo>
                  <a:pt x="301116" y="770889"/>
                </a:lnTo>
                <a:lnTo>
                  <a:pt x="303212" y="768349"/>
                </a:lnTo>
                <a:lnTo>
                  <a:pt x="305320" y="767079"/>
                </a:lnTo>
                <a:lnTo>
                  <a:pt x="307428" y="764539"/>
                </a:lnTo>
                <a:lnTo>
                  <a:pt x="309524" y="763269"/>
                </a:lnTo>
                <a:lnTo>
                  <a:pt x="311632" y="760729"/>
                </a:lnTo>
                <a:lnTo>
                  <a:pt x="313880" y="759459"/>
                </a:lnTo>
                <a:lnTo>
                  <a:pt x="315975" y="756919"/>
                </a:lnTo>
                <a:lnTo>
                  <a:pt x="318223" y="755649"/>
                </a:lnTo>
                <a:lnTo>
                  <a:pt x="320471" y="753109"/>
                </a:lnTo>
                <a:lnTo>
                  <a:pt x="322706" y="751839"/>
                </a:lnTo>
                <a:lnTo>
                  <a:pt x="324815" y="749299"/>
                </a:lnTo>
                <a:lnTo>
                  <a:pt x="329450" y="745489"/>
                </a:lnTo>
                <a:lnTo>
                  <a:pt x="333933" y="742949"/>
                </a:lnTo>
                <a:lnTo>
                  <a:pt x="336169" y="740409"/>
                </a:lnTo>
                <a:lnTo>
                  <a:pt x="338556" y="739139"/>
                </a:lnTo>
                <a:lnTo>
                  <a:pt x="340804" y="736599"/>
                </a:lnTo>
                <a:lnTo>
                  <a:pt x="352310" y="727709"/>
                </a:lnTo>
                <a:lnTo>
                  <a:pt x="354545" y="725169"/>
                </a:lnTo>
                <a:lnTo>
                  <a:pt x="356933" y="723899"/>
                </a:lnTo>
                <a:lnTo>
                  <a:pt x="361416" y="720089"/>
                </a:lnTo>
                <a:lnTo>
                  <a:pt x="363664" y="717549"/>
                </a:lnTo>
                <a:lnTo>
                  <a:pt x="365912" y="716279"/>
                </a:lnTo>
                <a:lnTo>
                  <a:pt x="368007" y="713739"/>
                </a:lnTo>
                <a:lnTo>
                  <a:pt x="374599" y="708659"/>
                </a:lnTo>
                <a:lnTo>
                  <a:pt x="378675" y="704849"/>
                </a:lnTo>
                <a:lnTo>
                  <a:pt x="380771" y="703579"/>
                </a:lnTo>
                <a:lnTo>
                  <a:pt x="382739" y="701039"/>
                </a:lnTo>
                <a:lnTo>
                  <a:pt x="384568" y="699769"/>
                </a:lnTo>
                <a:lnTo>
                  <a:pt x="386524" y="697229"/>
                </a:lnTo>
                <a:lnTo>
                  <a:pt x="388353" y="695959"/>
                </a:lnTo>
                <a:lnTo>
                  <a:pt x="390029" y="693419"/>
                </a:lnTo>
                <a:lnTo>
                  <a:pt x="391858" y="692149"/>
                </a:lnTo>
                <a:lnTo>
                  <a:pt x="393534" y="689609"/>
                </a:lnTo>
                <a:lnTo>
                  <a:pt x="395084" y="688339"/>
                </a:lnTo>
                <a:lnTo>
                  <a:pt x="396620" y="685799"/>
                </a:lnTo>
                <a:lnTo>
                  <a:pt x="399427" y="683259"/>
                </a:lnTo>
                <a:lnTo>
                  <a:pt x="400824" y="680719"/>
                </a:lnTo>
                <a:lnTo>
                  <a:pt x="402094" y="679449"/>
                </a:lnTo>
                <a:lnTo>
                  <a:pt x="403212" y="676909"/>
                </a:lnTo>
                <a:lnTo>
                  <a:pt x="404342" y="675639"/>
                </a:lnTo>
                <a:lnTo>
                  <a:pt x="405320" y="673099"/>
                </a:lnTo>
                <a:lnTo>
                  <a:pt x="406298" y="671829"/>
                </a:lnTo>
                <a:lnTo>
                  <a:pt x="407136" y="669289"/>
                </a:lnTo>
                <a:lnTo>
                  <a:pt x="407987" y="668019"/>
                </a:lnTo>
                <a:lnTo>
                  <a:pt x="408685" y="665479"/>
                </a:lnTo>
                <a:lnTo>
                  <a:pt x="409244" y="664209"/>
                </a:lnTo>
                <a:lnTo>
                  <a:pt x="410654" y="657859"/>
                </a:lnTo>
                <a:lnTo>
                  <a:pt x="411213" y="654049"/>
                </a:lnTo>
                <a:lnTo>
                  <a:pt x="411353" y="652779"/>
                </a:lnTo>
                <a:lnTo>
                  <a:pt x="411353" y="647699"/>
                </a:lnTo>
                <a:lnTo>
                  <a:pt x="411213" y="645159"/>
                </a:lnTo>
                <a:lnTo>
                  <a:pt x="410362" y="640079"/>
                </a:lnTo>
                <a:lnTo>
                  <a:pt x="408965" y="633729"/>
                </a:lnTo>
                <a:lnTo>
                  <a:pt x="408406" y="632459"/>
                </a:lnTo>
                <a:lnTo>
                  <a:pt x="407847" y="629919"/>
                </a:lnTo>
                <a:lnTo>
                  <a:pt x="407136" y="628649"/>
                </a:lnTo>
                <a:lnTo>
                  <a:pt x="406438" y="626109"/>
                </a:lnTo>
                <a:lnTo>
                  <a:pt x="405739" y="624839"/>
                </a:lnTo>
                <a:lnTo>
                  <a:pt x="404901" y="623569"/>
                </a:lnTo>
                <a:lnTo>
                  <a:pt x="404063" y="621029"/>
                </a:lnTo>
                <a:lnTo>
                  <a:pt x="403212" y="619759"/>
                </a:lnTo>
                <a:lnTo>
                  <a:pt x="402374" y="617219"/>
                </a:lnTo>
                <a:lnTo>
                  <a:pt x="401396" y="615949"/>
                </a:lnTo>
                <a:lnTo>
                  <a:pt x="400545" y="613409"/>
                </a:lnTo>
                <a:lnTo>
                  <a:pt x="399567" y="612139"/>
                </a:lnTo>
                <a:lnTo>
                  <a:pt x="398589" y="609599"/>
                </a:lnTo>
                <a:lnTo>
                  <a:pt x="397598" y="608329"/>
                </a:lnTo>
                <a:lnTo>
                  <a:pt x="396481" y="605789"/>
                </a:lnTo>
                <a:lnTo>
                  <a:pt x="395503" y="604519"/>
                </a:lnTo>
                <a:lnTo>
                  <a:pt x="394525" y="601979"/>
                </a:lnTo>
                <a:lnTo>
                  <a:pt x="393395" y="600709"/>
                </a:lnTo>
                <a:lnTo>
                  <a:pt x="392277" y="598169"/>
                </a:lnTo>
                <a:lnTo>
                  <a:pt x="391299" y="596899"/>
                </a:lnTo>
                <a:lnTo>
                  <a:pt x="390169" y="595629"/>
                </a:lnTo>
                <a:lnTo>
                  <a:pt x="389051" y="593089"/>
                </a:lnTo>
                <a:lnTo>
                  <a:pt x="387934" y="591819"/>
                </a:lnTo>
                <a:lnTo>
                  <a:pt x="386943" y="589279"/>
                </a:lnTo>
                <a:lnTo>
                  <a:pt x="385825" y="588009"/>
                </a:lnTo>
                <a:lnTo>
                  <a:pt x="383578" y="584199"/>
                </a:lnTo>
                <a:lnTo>
                  <a:pt x="382460" y="581659"/>
                </a:lnTo>
                <a:lnTo>
                  <a:pt x="381342" y="580389"/>
                </a:lnTo>
                <a:lnTo>
                  <a:pt x="380212" y="577849"/>
                </a:lnTo>
                <a:lnTo>
                  <a:pt x="379095" y="576579"/>
                </a:lnTo>
                <a:lnTo>
                  <a:pt x="377964" y="574039"/>
                </a:lnTo>
                <a:lnTo>
                  <a:pt x="376986" y="572769"/>
                </a:lnTo>
                <a:lnTo>
                  <a:pt x="375869" y="570229"/>
                </a:lnTo>
                <a:lnTo>
                  <a:pt x="374751" y="568959"/>
                </a:lnTo>
                <a:lnTo>
                  <a:pt x="373621" y="566419"/>
                </a:lnTo>
                <a:lnTo>
                  <a:pt x="371373" y="563879"/>
                </a:lnTo>
                <a:lnTo>
                  <a:pt x="370255" y="561339"/>
                </a:lnTo>
                <a:lnTo>
                  <a:pt x="368985" y="560069"/>
                </a:lnTo>
                <a:lnTo>
                  <a:pt x="367880" y="557529"/>
                </a:lnTo>
                <a:lnTo>
                  <a:pt x="366750" y="556259"/>
                </a:lnTo>
                <a:lnTo>
                  <a:pt x="365633" y="553719"/>
                </a:lnTo>
                <a:lnTo>
                  <a:pt x="364502" y="552449"/>
                </a:lnTo>
                <a:lnTo>
                  <a:pt x="363245" y="549909"/>
                </a:lnTo>
                <a:lnTo>
                  <a:pt x="362115" y="548639"/>
                </a:lnTo>
                <a:lnTo>
                  <a:pt x="360997" y="546099"/>
                </a:lnTo>
                <a:lnTo>
                  <a:pt x="359740" y="544829"/>
                </a:lnTo>
                <a:lnTo>
                  <a:pt x="358622" y="542289"/>
                </a:lnTo>
                <a:lnTo>
                  <a:pt x="357352" y="541019"/>
                </a:lnTo>
                <a:lnTo>
                  <a:pt x="356234" y="538479"/>
                </a:lnTo>
                <a:lnTo>
                  <a:pt x="353707" y="535939"/>
                </a:lnTo>
                <a:lnTo>
                  <a:pt x="351180" y="530859"/>
                </a:lnTo>
                <a:lnTo>
                  <a:pt x="350062" y="529589"/>
                </a:lnTo>
                <a:lnTo>
                  <a:pt x="348653" y="528319"/>
                </a:lnTo>
                <a:lnTo>
                  <a:pt x="347395" y="525779"/>
                </a:lnTo>
                <a:lnTo>
                  <a:pt x="346138" y="524509"/>
                </a:lnTo>
                <a:lnTo>
                  <a:pt x="344868" y="521969"/>
                </a:lnTo>
                <a:lnTo>
                  <a:pt x="343471" y="520699"/>
                </a:lnTo>
                <a:lnTo>
                  <a:pt x="342214" y="518159"/>
                </a:lnTo>
                <a:lnTo>
                  <a:pt x="340804" y="516889"/>
                </a:lnTo>
                <a:lnTo>
                  <a:pt x="339547" y="514349"/>
                </a:lnTo>
                <a:lnTo>
                  <a:pt x="338137" y="513079"/>
                </a:lnTo>
                <a:lnTo>
                  <a:pt x="336740" y="510539"/>
                </a:lnTo>
                <a:lnTo>
                  <a:pt x="333933" y="506729"/>
                </a:lnTo>
                <a:lnTo>
                  <a:pt x="332524" y="505459"/>
                </a:lnTo>
                <a:lnTo>
                  <a:pt x="331127" y="502919"/>
                </a:lnTo>
                <a:lnTo>
                  <a:pt x="329730" y="501649"/>
                </a:lnTo>
                <a:lnTo>
                  <a:pt x="328180" y="500379"/>
                </a:lnTo>
                <a:lnTo>
                  <a:pt x="326783" y="497839"/>
                </a:lnTo>
                <a:lnTo>
                  <a:pt x="325234" y="496569"/>
                </a:lnTo>
                <a:lnTo>
                  <a:pt x="323697" y="494029"/>
                </a:lnTo>
                <a:lnTo>
                  <a:pt x="322148" y="492759"/>
                </a:lnTo>
                <a:lnTo>
                  <a:pt x="320611" y="490219"/>
                </a:lnTo>
                <a:lnTo>
                  <a:pt x="319062" y="488949"/>
                </a:lnTo>
                <a:lnTo>
                  <a:pt x="317525" y="486409"/>
                </a:lnTo>
                <a:lnTo>
                  <a:pt x="315975" y="485139"/>
                </a:lnTo>
                <a:lnTo>
                  <a:pt x="314299" y="482599"/>
                </a:lnTo>
                <a:lnTo>
                  <a:pt x="312750" y="481329"/>
                </a:lnTo>
                <a:lnTo>
                  <a:pt x="311073" y="478789"/>
                </a:lnTo>
                <a:lnTo>
                  <a:pt x="309384" y="477519"/>
                </a:lnTo>
                <a:lnTo>
                  <a:pt x="307708" y="474979"/>
                </a:lnTo>
                <a:lnTo>
                  <a:pt x="306019" y="473709"/>
                </a:lnTo>
                <a:lnTo>
                  <a:pt x="304342" y="471169"/>
                </a:lnTo>
                <a:lnTo>
                  <a:pt x="300977" y="468629"/>
                </a:lnTo>
                <a:lnTo>
                  <a:pt x="299148" y="466089"/>
                </a:lnTo>
                <a:lnTo>
                  <a:pt x="297472" y="464819"/>
                </a:lnTo>
                <a:lnTo>
                  <a:pt x="295643" y="462279"/>
                </a:lnTo>
                <a:lnTo>
                  <a:pt x="293966" y="461009"/>
                </a:lnTo>
                <a:lnTo>
                  <a:pt x="292138" y="458469"/>
                </a:lnTo>
                <a:lnTo>
                  <a:pt x="290309" y="457199"/>
                </a:lnTo>
                <a:lnTo>
                  <a:pt x="288493" y="454659"/>
                </a:lnTo>
                <a:lnTo>
                  <a:pt x="286804" y="453389"/>
                </a:lnTo>
                <a:lnTo>
                  <a:pt x="284988" y="450849"/>
                </a:lnTo>
                <a:lnTo>
                  <a:pt x="283159" y="449579"/>
                </a:lnTo>
                <a:lnTo>
                  <a:pt x="281343" y="447039"/>
                </a:lnTo>
                <a:lnTo>
                  <a:pt x="279514" y="445769"/>
                </a:lnTo>
                <a:lnTo>
                  <a:pt x="277837" y="443229"/>
                </a:lnTo>
                <a:lnTo>
                  <a:pt x="276009" y="441959"/>
                </a:lnTo>
                <a:lnTo>
                  <a:pt x="270675" y="436879"/>
                </a:lnTo>
                <a:lnTo>
                  <a:pt x="268998" y="434339"/>
                </a:lnTo>
                <a:lnTo>
                  <a:pt x="267309" y="433069"/>
                </a:lnTo>
                <a:lnTo>
                  <a:pt x="265493" y="430529"/>
                </a:lnTo>
                <a:lnTo>
                  <a:pt x="263944" y="429259"/>
                </a:lnTo>
                <a:lnTo>
                  <a:pt x="262267" y="426719"/>
                </a:lnTo>
                <a:lnTo>
                  <a:pt x="260578" y="425449"/>
                </a:lnTo>
                <a:lnTo>
                  <a:pt x="259041" y="422909"/>
                </a:lnTo>
                <a:lnTo>
                  <a:pt x="257352" y="421639"/>
                </a:lnTo>
                <a:lnTo>
                  <a:pt x="255816" y="419099"/>
                </a:lnTo>
                <a:lnTo>
                  <a:pt x="254266" y="417829"/>
                </a:lnTo>
                <a:lnTo>
                  <a:pt x="252869" y="415289"/>
                </a:lnTo>
                <a:lnTo>
                  <a:pt x="251472" y="414019"/>
                </a:lnTo>
                <a:lnTo>
                  <a:pt x="249923" y="411479"/>
                </a:lnTo>
                <a:lnTo>
                  <a:pt x="248526" y="410209"/>
                </a:lnTo>
                <a:lnTo>
                  <a:pt x="247256" y="408939"/>
                </a:lnTo>
                <a:lnTo>
                  <a:pt x="245859" y="406399"/>
                </a:lnTo>
                <a:lnTo>
                  <a:pt x="244589" y="405129"/>
                </a:lnTo>
                <a:lnTo>
                  <a:pt x="243331" y="402589"/>
                </a:lnTo>
                <a:lnTo>
                  <a:pt x="242214" y="401319"/>
                </a:lnTo>
                <a:lnTo>
                  <a:pt x="240944" y="398779"/>
                </a:lnTo>
                <a:lnTo>
                  <a:pt x="239826" y="397509"/>
                </a:lnTo>
                <a:lnTo>
                  <a:pt x="238709" y="394969"/>
                </a:lnTo>
                <a:lnTo>
                  <a:pt x="237718" y="393699"/>
                </a:lnTo>
                <a:lnTo>
                  <a:pt x="236600" y="391159"/>
                </a:lnTo>
                <a:lnTo>
                  <a:pt x="235623" y="389889"/>
                </a:lnTo>
                <a:lnTo>
                  <a:pt x="234632" y="387349"/>
                </a:lnTo>
                <a:lnTo>
                  <a:pt x="233654" y="386079"/>
                </a:lnTo>
                <a:lnTo>
                  <a:pt x="232816" y="383539"/>
                </a:lnTo>
                <a:lnTo>
                  <a:pt x="231965" y="382269"/>
                </a:lnTo>
                <a:lnTo>
                  <a:pt x="230987" y="380999"/>
                </a:lnTo>
                <a:lnTo>
                  <a:pt x="230289" y="378459"/>
                </a:lnTo>
                <a:lnTo>
                  <a:pt x="228599" y="374649"/>
                </a:lnTo>
                <a:lnTo>
                  <a:pt x="227901" y="373379"/>
                </a:lnTo>
                <a:lnTo>
                  <a:pt x="227202" y="370839"/>
                </a:lnTo>
                <a:lnTo>
                  <a:pt x="226504" y="369569"/>
                </a:lnTo>
                <a:lnTo>
                  <a:pt x="225805" y="367029"/>
                </a:lnTo>
                <a:lnTo>
                  <a:pt x="225234" y="365759"/>
                </a:lnTo>
                <a:lnTo>
                  <a:pt x="224535" y="363219"/>
                </a:lnTo>
                <a:lnTo>
                  <a:pt x="223977" y="361949"/>
                </a:lnTo>
                <a:lnTo>
                  <a:pt x="223418" y="359409"/>
                </a:lnTo>
                <a:lnTo>
                  <a:pt x="222859" y="358139"/>
                </a:lnTo>
                <a:lnTo>
                  <a:pt x="222288" y="355599"/>
                </a:lnTo>
                <a:lnTo>
                  <a:pt x="221729" y="354329"/>
                </a:lnTo>
                <a:lnTo>
                  <a:pt x="221170" y="351789"/>
                </a:lnTo>
                <a:lnTo>
                  <a:pt x="220751" y="350519"/>
                </a:lnTo>
                <a:lnTo>
                  <a:pt x="220192" y="349249"/>
                </a:lnTo>
                <a:lnTo>
                  <a:pt x="219760" y="346709"/>
                </a:lnTo>
                <a:lnTo>
                  <a:pt x="219214" y="345439"/>
                </a:lnTo>
                <a:lnTo>
                  <a:pt x="217944" y="339089"/>
                </a:lnTo>
                <a:lnTo>
                  <a:pt x="216827" y="334009"/>
                </a:lnTo>
                <a:lnTo>
                  <a:pt x="216268" y="330199"/>
                </a:lnTo>
                <a:lnTo>
                  <a:pt x="214998" y="322579"/>
                </a:lnTo>
                <a:lnTo>
                  <a:pt x="214160" y="314959"/>
                </a:lnTo>
                <a:lnTo>
                  <a:pt x="213601" y="307339"/>
                </a:lnTo>
                <a:lnTo>
                  <a:pt x="213601" y="306069"/>
                </a:lnTo>
                <a:lnTo>
                  <a:pt x="213461" y="303529"/>
                </a:lnTo>
                <a:lnTo>
                  <a:pt x="213461" y="302259"/>
                </a:lnTo>
                <a:lnTo>
                  <a:pt x="213321" y="299719"/>
                </a:lnTo>
                <a:lnTo>
                  <a:pt x="213321" y="294639"/>
                </a:lnTo>
                <a:lnTo>
                  <a:pt x="213461" y="292099"/>
                </a:lnTo>
                <a:lnTo>
                  <a:pt x="213461" y="290829"/>
                </a:lnTo>
                <a:lnTo>
                  <a:pt x="213601" y="289559"/>
                </a:lnTo>
                <a:lnTo>
                  <a:pt x="213699" y="285749"/>
                </a:lnTo>
                <a:lnTo>
                  <a:pt x="214579" y="274319"/>
                </a:lnTo>
                <a:lnTo>
                  <a:pt x="214858" y="271779"/>
                </a:lnTo>
                <a:lnTo>
                  <a:pt x="215137" y="267969"/>
                </a:lnTo>
                <a:lnTo>
                  <a:pt x="215417" y="266699"/>
                </a:lnTo>
                <a:lnTo>
                  <a:pt x="215557" y="264159"/>
                </a:lnTo>
                <a:lnTo>
                  <a:pt x="216115" y="261619"/>
                </a:lnTo>
                <a:lnTo>
                  <a:pt x="216268" y="259079"/>
                </a:lnTo>
                <a:lnTo>
                  <a:pt x="216827" y="255269"/>
                </a:lnTo>
                <a:lnTo>
                  <a:pt x="216966" y="253999"/>
                </a:lnTo>
                <a:lnTo>
                  <a:pt x="217525" y="250189"/>
                </a:lnTo>
                <a:lnTo>
                  <a:pt x="217665" y="247649"/>
                </a:lnTo>
                <a:lnTo>
                  <a:pt x="217944" y="246379"/>
                </a:lnTo>
                <a:lnTo>
                  <a:pt x="218084" y="243839"/>
                </a:lnTo>
                <a:lnTo>
                  <a:pt x="218363" y="242569"/>
                </a:lnTo>
                <a:lnTo>
                  <a:pt x="218503" y="240029"/>
                </a:lnTo>
                <a:lnTo>
                  <a:pt x="218782" y="238759"/>
                </a:lnTo>
                <a:lnTo>
                  <a:pt x="218935" y="236219"/>
                </a:lnTo>
                <a:lnTo>
                  <a:pt x="219214" y="234949"/>
                </a:lnTo>
                <a:lnTo>
                  <a:pt x="219633" y="229869"/>
                </a:lnTo>
                <a:lnTo>
                  <a:pt x="219913" y="227329"/>
                </a:lnTo>
                <a:lnTo>
                  <a:pt x="220471" y="219709"/>
                </a:lnTo>
                <a:lnTo>
                  <a:pt x="220471" y="218439"/>
                </a:lnTo>
                <a:lnTo>
                  <a:pt x="220891" y="212089"/>
                </a:lnTo>
                <a:lnTo>
                  <a:pt x="220891" y="210819"/>
                </a:lnTo>
                <a:lnTo>
                  <a:pt x="221030" y="208279"/>
                </a:lnTo>
                <a:lnTo>
                  <a:pt x="221030" y="207009"/>
                </a:lnTo>
                <a:lnTo>
                  <a:pt x="221170" y="204469"/>
                </a:lnTo>
                <a:lnTo>
                  <a:pt x="221170" y="201929"/>
                </a:lnTo>
                <a:lnTo>
                  <a:pt x="221310" y="199389"/>
                </a:lnTo>
                <a:lnTo>
                  <a:pt x="221310" y="194309"/>
                </a:lnTo>
                <a:lnTo>
                  <a:pt x="221449" y="191769"/>
                </a:lnTo>
                <a:lnTo>
                  <a:pt x="221449" y="179069"/>
                </a:lnTo>
                <a:lnTo>
                  <a:pt x="221310" y="176529"/>
                </a:lnTo>
                <a:lnTo>
                  <a:pt x="221310" y="171449"/>
                </a:lnTo>
                <a:lnTo>
                  <a:pt x="221170" y="170179"/>
                </a:lnTo>
                <a:lnTo>
                  <a:pt x="221170" y="166369"/>
                </a:lnTo>
                <a:lnTo>
                  <a:pt x="221030" y="163829"/>
                </a:lnTo>
                <a:lnTo>
                  <a:pt x="221030" y="162559"/>
                </a:lnTo>
                <a:lnTo>
                  <a:pt x="220891" y="160019"/>
                </a:lnTo>
                <a:lnTo>
                  <a:pt x="220891" y="158749"/>
                </a:lnTo>
                <a:lnTo>
                  <a:pt x="220332" y="151129"/>
                </a:lnTo>
                <a:lnTo>
                  <a:pt x="220332" y="148589"/>
                </a:lnTo>
                <a:lnTo>
                  <a:pt x="219913" y="144779"/>
                </a:lnTo>
                <a:lnTo>
                  <a:pt x="219341" y="138429"/>
                </a:lnTo>
                <a:lnTo>
                  <a:pt x="218643" y="132079"/>
                </a:lnTo>
                <a:lnTo>
                  <a:pt x="218363" y="130809"/>
                </a:lnTo>
                <a:lnTo>
                  <a:pt x="218224" y="128269"/>
                </a:lnTo>
                <a:lnTo>
                  <a:pt x="214579" y="104139"/>
                </a:lnTo>
                <a:lnTo>
                  <a:pt x="214160" y="102869"/>
                </a:lnTo>
                <a:lnTo>
                  <a:pt x="213042" y="95249"/>
                </a:lnTo>
                <a:lnTo>
                  <a:pt x="212750" y="92709"/>
                </a:lnTo>
                <a:lnTo>
                  <a:pt x="212344" y="91439"/>
                </a:lnTo>
                <a:lnTo>
                  <a:pt x="212051" y="88899"/>
                </a:lnTo>
                <a:lnTo>
                  <a:pt x="210375" y="77469"/>
                </a:lnTo>
                <a:lnTo>
                  <a:pt x="210223" y="76199"/>
                </a:lnTo>
                <a:lnTo>
                  <a:pt x="209956" y="74929"/>
                </a:lnTo>
                <a:lnTo>
                  <a:pt x="209524" y="71119"/>
                </a:lnTo>
                <a:lnTo>
                  <a:pt x="208965" y="67309"/>
                </a:lnTo>
                <a:lnTo>
                  <a:pt x="208686" y="63499"/>
                </a:lnTo>
                <a:lnTo>
                  <a:pt x="208406" y="60959"/>
                </a:lnTo>
                <a:lnTo>
                  <a:pt x="207987" y="55879"/>
                </a:lnTo>
                <a:lnTo>
                  <a:pt x="207708" y="53339"/>
                </a:lnTo>
                <a:lnTo>
                  <a:pt x="207289" y="48259"/>
                </a:lnTo>
                <a:lnTo>
                  <a:pt x="207289" y="46989"/>
                </a:lnTo>
                <a:lnTo>
                  <a:pt x="206870" y="40639"/>
                </a:lnTo>
                <a:lnTo>
                  <a:pt x="206870" y="39369"/>
                </a:lnTo>
                <a:lnTo>
                  <a:pt x="206675" y="36829"/>
                </a:lnTo>
                <a:lnTo>
                  <a:pt x="206578" y="33019"/>
                </a:lnTo>
                <a:lnTo>
                  <a:pt x="206451" y="29209"/>
                </a:lnTo>
                <a:lnTo>
                  <a:pt x="206298" y="27939"/>
                </a:lnTo>
                <a:lnTo>
                  <a:pt x="206298" y="25399"/>
                </a:lnTo>
                <a:lnTo>
                  <a:pt x="206159" y="24129"/>
                </a:lnTo>
                <a:lnTo>
                  <a:pt x="206159" y="20319"/>
                </a:lnTo>
                <a:lnTo>
                  <a:pt x="206019" y="17779"/>
                </a:lnTo>
                <a:lnTo>
                  <a:pt x="206019" y="11429"/>
                </a:lnTo>
                <a:lnTo>
                  <a:pt x="205879" y="888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967429" y="8464022"/>
            <a:ext cx="411480" cy="953769"/>
          </a:xfrm>
          <a:custGeom>
            <a:avLst/>
            <a:gdLst/>
            <a:ahLst/>
            <a:cxnLst/>
            <a:rect l="l" t="t" r="r" b="b"/>
            <a:pathLst>
              <a:path w="411480" h="953770">
                <a:moveTo>
                  <a:pt x="205460" y="953338"/>
                </a:moveTo>
                <a:lnTo>
                  <a:pt x="205460" y="951534"/>
                </a:lnTo>
                <a:lnTo>
                  <a:pt x="205460" y="949617"/>
                </a:lnTo>
                <a:lnTo>
                  <a:pt x="205320" y="947813"/>
                </a:lnTo>
                <a:lnTo>
                  <a:pt x="205320" y="945895"/>
                </a:lnTo>
                <a:lnTo>
                  <a:pt x="205320" y="944092"/>
                </a:lnTo>
                <a:lnTo>
                  <a:pt x="205181" y="942174"/>
                </a:lnTo>
                <a:lnTo>
                  <a:pt x="205181" y="940371"/>
                </a:lnTo>
                <a:lnTo>
                  <a:pt x="205041" y="938453"/>
                </a:lnTo>
                <a:lnTo>
                  <a:pt x="205041" y="936650"/>
                </a:lnTo>
                <a:lnTo>
                  <a:pt x="204901" y="934719"/>
                </a:lnTo>
                <a:lnTo>
                  <a:pt x="204901" y="932929"/>
                </a:lnTo>
                <a:lnTo>
                  <a:pt x="204762" y="930998"/>
                </a:lnTo>
                <a:lnTo>
                  <a:pt x="204622" y="929081"/>
                </a:lnTo>
                <a:lnTo>
                  <a:pt x="204622" y="927277"/>
                </a:lnTo>
                <a:lnTo>
                  <a:pt x="204482" y="925360"/>
                </a:lnTo>
                <a:lnTo>
                  <a:pt x="204342" y="923556"/>
                </a:lnTo>
                <a:lnTo>
                  <a:pt x="204203" y="921638"/>
                </a:lnTo>
                <a:lnTo>
                  <a:pt x="204063" y="919835"/>
                </a:lnTo>
                <a:lnTo>
                  <a:pt x="203923" y="917917"/>
                </a:lnTo>
                <a:lnTo>
                  <a:pt x="203631" y="916101"/>
                </a:lnTo>
                <a:lnTo>
                  <a:pt x="203504" y="914184"/>
                </a:lnTo>
                <a:lnTo>
                  <a:pt x="203352" y="912380"/>
                </a:lnTo>
                <a:lnTo>
                  <a:pt x="203085" y="910462"/>
                </a:lnTo>
                <a:lnTo>
                  <a:pt x="202806" y="908659"/>
                </a:lnTo>
                <a:lnTo>
                  <a:pt x="202514" y="906741"/>
                </a:lnTo>
                <a:lnTo>
                  <a:pt x="202234" y="904824"/>
                </a:lnTo>
                <a:lnTo>
                  <a:pt x="201955" y="903020"/>
                </a:lnTo>
                <a:lnTo>
                  <a:pt x="201675" y="901103"/>
                </a:lnTo>
                <a:lnTo>
                  <a:pt x="201396" y="899299"/>
                </a:lnTo>
                <a:lnTo>
                  <a:pt x="200977" y="897381"/>
                </a:lnTo>
                <a:lnTo>
                  <a:pt x="200558" y="895565"/>
                </a:lnTo>
                <a:lnTo>
                  <a:pt x="200139" y="893660"/>
                </a:lnTo>
                <a:lnTo>
                  <a:pt x="199707" y="891844"/>
                </a:lnTo>
                <a:lnTo>
                  <a:pt x="199288" y="889927"/>
                </a:lnTo>
                <a:lnTo>
                  <a:pt x="198869" y="888123"/>
                </a:lnTo>
                <a:lnTo>
                  <a:pt x="198310" y="886205"/>
                </a:lnTo>
                <a:lnTo>
                  <a:pt x="197751" y="884402"/>
                </a:lnTo>
                <a:lnTo>
                  <a:pt x="197192" y="882484"/>
                </a:lnTo>
                <a:lnTo>
                  <a:pt x="196634" y="880681"/>
                </a:lnTo>
                <a:lnTo>
                  <a:pt x="195922" y="878763"/>
                </a:lnTo>
                <a:lnTo>
                  <a:pt x="195364" y="876846"/>
                </a:lnTo>
                <a:lnTo>
                  <a:pt x="194665" y="875042"/>
                </a:lnTo>
                <a:lnTo>
                  <a:pt x="193814" y="873124"/>
                </a:lnTo>
                <a:lnTo>
                  <a:pt x="193116" y="871308"/>
                </a:lnTo>
                <a:lnTo>
                  <a:pt x="192277" y="869391"/>
                </a:lnTo>
                <a:lnTo>
                  <a:pt x="191579" y="867587"/>
                </a:lnTo>
                <a:lnTo>
                  <a:pt x="190601" y="865670"/>
                </a:lnTo>
                <a:lnTo>
                  <a:pt x="189750" y="863866"/>
                </a:lnTo>
                <a:lnTo>
                  <a:pt x="188912" y="861948"/>
                </a:lnTo>
                <a:lnTo>
                  <a:pt x="187934" y="860145"/>
                </a:lnTo>
                <a:lnTo>
                  <a:pt x="186943" y="858227"/>
                </a:lnTo>
                <a:lnTo>
                  <a:pt x="185826" y="856424"/>
                </a:lnTo>
                <a:lnTo>
                  <a:pt x="184848" y="854506"/>
                </a:lnTo>
                <a:lnTo>
                  <a:pt x="183730" y="852576"/>
                </a:lnTo>
                <a:lnTo>
                  <a:pt x="182600" y="850785"/>
                </a:lnTo>
                <a:lnTo>
                  <a:pt x="181482" y="848855"/>
                </a:lnTo>
                <a:lnTo>
                  <a:pt x="180212" y="847051"/>
                </a:lnTo>
                <a:lnTo>
                  <a:pt x="178955" y="845121"/>
                </a:lnTo>
                <a:lnTo>
                  <a:pt x="177838" y="843330"/>
                </a:lnTo>
                <a:lnTo>
                  <a:pt x="176428" y="841413"/>
                </a:lnTo>
                <a:lnTo>
                  <a:pt x="175171" y="839609"/>
                </a:lnTo>
                <a:lnTo>
                  <a:pt x="173761" y="837691"/>
                </a:lnTo>
                <a:lnTo>
                  <a:pt x="172504" y="835888"/>
                </a:lnTo>
                <a:lnTo>
                  <a:pt x="170967" y="833970"/>
                </a:lnTo>
                <a:lnTo>
                  <a:pt x="169557" y="832167"/>
                </a:lnTo>
                <a:lnTo>
                  <a:pt x="168147" y="830249"/>
                </a:lnTo>
                <a:lnTo>
                  <a:pt x="166611" y="828433"/>
                </a:lnTo>
                <a:lnTo>
                  <a:pt x="165074" y="826515"/>
                </a:lnTo>
                <a:lnTo>
                  <a:pt x="163525" y="824585"/>
                </a:lnTo>
                <a:lnTo>
                  <a:pt x="161988" y="822794"/>
                </a:lnTo>
                <a:lnTo>
                  <a:pt x="160439" y="820864"/>
                </a:lnTo>
                <a:lnTo>
                  <a:pt x="158762" y="819073"/>
                </a:lnTo>
                <a:lnTo>
                  <a:pt x="157213" y="817143"/>
                </a:lnTo>
                <a:lnTo>
                  <a:pt x="155536" y="815352"/>
                </a:lnTo>
                <a:lnTo>
                  <a:pt x="153847" y="813422"/>
                </a:lnTo>
                <a:lnTo>
                  <a:pt x="152171" y="811631"/>
                </a:lnTo>
                <a:lnTo>
                  <a:pt x="150482" y="809701"/>
                </a:lnTo>
                <a:lnTo>
                  <a:pt x="148666" y="807897"/>
                </a:lnTo>
                <a:lnTo>
                  <a:pt x="146977" y="805967"/>
                </a:lnTo>
                <a:lnTo>
                  <a:pt x="145148" y="804176"/>
                </a:lnTo>
                <a:lnTo>
                  <a:pt x="143332" y="802258"/>
                </a:lnTo>
                <a:lnTo>
                  <a:pt x="141503" y="800455"/>
                </a:lnTo>
                <a:lnTo>
                  <a:pt x="139687" y="798537"/>
                </a:lnTo>
                <a:lnTo>
                  <a:pt x="137858" y="796607"/>
                </a:lnTo>
                <a:lnTo>
                  <a:pt x="136042" y="794816"/>
                </a:lnTo>
                <a:lnTo>
                  <a:pt x="134073" y="792886"/>
                </a:lnTo>
                <a:lnTo>
                  <a:pt x="132245" y="791095"/>
                </a:lnTo>
                <a:lnTo>
                  <a:pt x="130289" y="789165"/>
                </a:lnTo>
                <a:lnTo>
                  <a:pt x="128320" y="787374"/>
                </a:lnTo>
                <a:lnTo>
                  <a:pt x="126504" y="785444"/>
                </a:lnTo>
                <a:lnTo>
                  <a:pt x="124536" y="783640"/>
                </a:lnTo>
                <a:lnTo>
                  <a:pt x="122427" y="781710"/>
                </a:lnTo>
                <a:lnTo>
                  <a:pt x="120472" y="779919"/>
                </a:lnTo>
                <a:lnTo>
                  <a:pt x="118503" y="777989"/>
                </a:lnTo>
                <a:lnTo>
                  <a:pt x="116547" y="776198"/>
                </a:lnTo>
                <a:lnTo>
                  <a:pt x="114439" y="774268"/>
                </a:lnTo>
                <a:lnTo>
                  <a:pt x="112331" y="772350"/>
                </a:lnTo>
                <a:lnTo>
                  <a:pt x="110375" y="770547"/>
                </a:lnTo>
                <a:lnTo>
                  <a:pt x="108267" y="768629"/>
                </a:lnTo>
                <a:lnTo>
                  <a:pt x="106171" y="766825"/>
                </a:lnTo>
                <a:lnTo>
                  <a:pt x="104063" y="764908"/>
                </a:lnTo>
                <a:lnTo>
                  <a:pt x="101815" y="763104"/>
                </a:lnTo>
                <a:lnTo>
                  <a:pt x="99707" y="761174"/>
                </a:lnTo>
                <a:lnTo>
                  <a:pt x="97612" y="759383"/>
                </a:lnTo>
                <a:lnTo>
                  <a:pt x="95364" y="757453"/>
                </a:lnTo>
                <a:lnTo>
                  <a:pt x="93116" y="755662"/>
                </a:lnTo>
                <a:lnTo>
                  <a:pt x="91020" y="753732"/>
                </a:lnTo>
                <a:lnTo>
                  <a:pt x="88772" y="751941"/>
                </a:lnTo>
                <a:lnTo>
                  <a:pt x="86525" y="750011"/>
                </a:lnTo>
                <a:lnTo>
                  <a:pt x="84289" y="748220"/>
                </a:lnTo>
                <a:lnTo>
                  <a:pt x="82041" y="746290"/>
                </a:lnTo>
                <a:lnTo>
                  <a:pt x="79794" y="744372"/>
                </a:lnTo>
                <a:lnTo>
                  <a:pt x="77406" y="742568"/>
                </a:lnTo>
                <a:lnTo>
                  <a:pt x="75171" y="740651"/>
                </a:lnTo>
                <a:lnTo>
                  <a:pt x="72923" y="738835"/>
                </a:lnTo>
                <a:lnTo>
                  <a:pt x="70535" y="736917"/>
                </a:lnTo>
                <a:lnTo>
                  <a:pt x="68300" y="735114"/>
                </a:lnTo>
                <a:lnTo>
                  <a:pt x="66052" y="733196"/>
                </a:lnTo>
                <a:lnTo>
                  <a:pt x="63665" y="731392"/>
                </a:lnTo>
                <a:lnTo>
                  <a:pt x="61429" y="729475"/>
                </a:lnTo>
                <a:lnTo>
                  <a:pt x="59042" y="727671"/>
                </a:lnTo>
                <a:lnTo>
                  <a:pt x="56794" y="725754"/>
                </a:lnTo>
                <a:lnTo>
                  <a:pt x="54559" y="723950"/>
                </a:lnTo>
                <a:lnTo>
                  <a:pt x="52311" y="722033"/>
                </a:lnTo>
                <a:lnTo>
                  <a:pt x="49923" y="720115"/>
                </a:lnTo>
                <a:lnTo>
                  <a:pt x="47688" y="718299"/>
                </a:lnTo>
                <a:lnTo>
                  <a:pt x="45580" y="716394"/>
                </a:lnTo>
                <a:lnTo>
                  <a:pt x="43332" y="714578"/>
                </a:lnTo>
                <a:lnTo>
                  <a:pt x="41097" y="712660"/>
                </a:lnTo>
                <a:lnTo>
                  <a:pt x="38988" y="710857"/>
                </a:lnTo>
                <a:lnTo>
                  <a:pt x="36880" y="708939"/>
                </a:lnTo>
                <a:lnTo>
                  <a:pt x="34785" y="707135"/>
                </a:lnTo>
                <a:lnTo>
                  <a:pt x="32677" y="705218"/>
                </a:lnTo>
                <a:lnTo>
                  <a:pt x="30708" y="703414"/>
                </a:lnTo>
                <a:lnTo>
                  <a:pt x="28740" y="701497"/>
                </a:lnTo>
                <a:lnTo>
                  <a:pt x="26784" y="699681"/>
                </a:lnTo>
                <a:lnTo>
                  <a:pt x="24968" y="697776"/>
                </a:lnTo>
                <a:lnTo>
                  <a:pt x="23139" y="695959"/>
                </a:lnTo>
                <a:lnTo>
                  <a:pt x="21310" y="694042"/>
                </a:lnTo>
                <a:lnTo>
                  <a:pt x="19634" y="692124"/>
                </a:lnTo>
                <a:lnTo>
                  <a:pt x="17945" y="690321"/>
                </a:lnTo>
                <a:lnTo>
                  <a:pt x="16268" y="688403"/>
                </a:lnTo>
                <a:lnTo>
                  <a:pt x="14719" y="686600"/>
                </a:lnTo>
                <a:lnTo>
                  <a:pt x="13322" y="684682"/>
                </a:lnTo>
                <a:lnTo>
                  <a:pt x="11912" y="682878"/>
                </a:lnTo>
                <a:lnTo>
                  <a:pt x="10655" y="680961"/>
                </a:lnTo>
                <a:lnTo>
                  <a:pt x="9397" y="679157"/>
                </a:lnTo>
                <a:lnTo>
                  <a:pt x="8127" y="677240"/>
                </a:lnTo>
                <a:lnTo>
                  <a:pt x="7150" y="675424"/>
                </a:lnTo>
                <a:lnTo>
                  <a:pt x="6019" y="673506"/>
                </a:lnTo>
                <a:lnTo>
                  <a:pt x="5041" y="671702"/>
                </a:lnTo>
                <a:lnTo>
                  <a:pt x="1117" y="660425"/>
                </a:lnTo>
                <a:lnTo>
                  <a:pt x="698" y="658621"/>
                </a:lnTo>
                <a:lnTo>
                  <a:pt x="419" y="656704"/>
                </a:lnTo>
                <a:lnTo>
                  <a:pt x="279" y="654888"/>
                </a:lnTo>
                <a:lnTo>
                  <a:pt x="0" y="652983"/>
                </a:lnTo>
                <a:lnTo>
                  <a:pt x="0" y="651167"/>
                </a:lnTo>
                <a:lnTo>
                  <a:pt x="0" y="649249"/>
                </a:lnTo>
                <a:lnTo>
                  <a:pt x="0" y="647445"/>
                </a:lnTo>
                <a:lnTo>
                  <a:pt x="139" y="645528"/>
                </a:lnTo>
                <a:lnTo>
                  <a:pt x="419" y="643724"/>
                </a:lnTo>
                <a:lnTo>
                  <a:pt x="698" y="641807"/>
                </a:lnTo>
                <a:lnTo>
                  <a:pt x="977" y="639876"/>
                </a:lnTo>
                <a:lnTo>
                  <a:pt x="1396" y="638086"/>
                </a:lnTo>
                <a:lnTo>
                  <a:pt x="1816" y="636155"/>
                </a:lnTo>
                <a:lnTo>
                  <a:pt x="2374" y="634364"/>
                </a:lnTo>
                <a:lnTo>
                  <a:pt x="2946" y="632434"/>
                </a:lnTo>
                <a:lnTo>
                  <a:pt x="3505" y="630631"/>
                </a:lnTo>
                <a:lnTo>
                  <a:pt x="4203" y="628700"/>
                </a:lnTo>
                <a:lnTo>
                  <a:pt x="4902" y="626910"/>
                </a:lnTo>
                <a:lnTo>
                  <a:pt x="5740" y="624992"/>
                </a:lnTo>
                <a:lnTo>
                  <a:pt x="6451" y="623188"/>
                </a:lnTo>
                <a:lnTo>
                  <a:pt x="7289" y="621271"/>
                </a:lnTo>
                <a:lnTo>
                  <a:pt x="8127" y="619467"/>
                </a:lnTo>
                <a:lnTo>
                  <a:pt x="8966" y="617550"/>
                </a:lnTo>
                <a:lnTo>
                  <a:pt x="9956" y="615746"/>
                </a:lnTo>
                <a:lnTo>
                  <a:pt x="10934" y="613829"/>
                </a:lnTo>
                <a:lnTo>
                  <a:pt x="11912" y="611898"/>
                </a:lnTo>
                <a:lnTo>
                  <a:pt x="12903" y="610095"/>
                </a:lnTo>
                <a:lnTo>
                  <a:pt x="13881" y="608177"/>
                </a:lnTo>
                <a:lnTo>
                  <a:pt x="14858" y="606374"/>
                </a:lnTo>
                <a:lnTo>
                  <a:pt x="15849" y="604443"/>
                </a:lnTo>
                <a:lnTo>
                  <a:pt x="16967" y="602653"/>
                </a:lnTo>
                <a:lnTo>
                  <a:pt x="17945" y="600722"/>
                </a:lnTo>
                <a:lnTo>
                  <a:pt x="19075" y="598931"/>
                </a:lnTo>
                <a:lnTo>
                  <a:pt x="20192" y="597001"/>
                </a:lnTo>
                <a:lnTo>
                  <a:pt x="21170" y="595210"/>
                </a:lnTo>
                <a:lnTo>
                  <a:pt x="22301" y="593280"/>
                </a:lnTo>
                <a:lnTo>
                  <a:pt x="23418" y="591489"/>
                </a:lnTo>
                <a:lnTo>
                  <a:pt x="24536" y="589559"/>
                </a:lnTo>
                <a:lnTo>
                  <a:pt x="25666" y="587755"/>
                </a:lnTo>
                <a:lnTo>
                  <a:pt x="26644" y="585838"/>
                </a:lnTo>
                <a:lnTo>
                  <a:pt x="27762" y="583907"/>
                </a:lnTo>
                <a:lnTo>
                  <a:pt x="28892" y="582117"/>
                </a:lnTo>
                <a:lnTo>
                  <a:pt x="30010" y="580186"/>
                </a:lnTo>
                <a:lnTo>
                  <a:pt x="31127" y="578396"/>
                </a:lnTo>
                <a:lnTo>
                  <a:pt x="32257" y="576465"/>
                </a:lnTo>
                <a:lnTo>
                  <a:pt x="33375" y="574674"/>
                </a:lnTo>
                <a:lnTo>
                  <a:pt x="34505" y="572744"/>
                </a:lnTo>
                <a:lnTo>
                  <a:pt x="35623" y="570953"/>
                </a:lnTo>
                <a:lnTo>
                  <a:pt x="36741" y="569023"/>
                </a:lnTo>
                <a:lnTo>
                  <a:pt x="37858" y="567220"/>
                </a:lnTo>
                <a:lnTo>
                  <a:pt x="38988" y="565289"/>
                </a:lnTo>
                <a:lnTo>
                  <a:pt x="40106" y="563498"/>
                </a:lnTo>
                <a:lnTo>
                  <a:pt x="41224" y="561568"/>
                </a:lnTo>
                <a:lnTo>
                  <a:pt x="42354" y="559650"/>
                </a:lnTo>
                <a:lnTo>
                  <a:pt x="43472" y="557847"/>
                </a:lnTo>
                <a:lnTo>
                  <a:pt x="44589" y="555929"/>
                </a:lnTo>
                <a:lnTo>
                  <a:pt x="45719" y="554126"/>
                </a:lnTo>
                <a:lnTo>
                  <a:pt x="46977" y="552208"/>
                </a:lnTo>
                <a:lnTo>
                  <a:pt x="48094" y="550405"/>
                </a:lnTo>
                <a:lnTo>
                  <a:pt x="49225" y="548487"/>
                </a:lnTo>
                <a:lnTo>
                  <a:pt x="50482" y="546671"/>
                </a:lnTo>
                <a:lnTo>
                  <a:pt x="51612" y="544766"/>
                </a:lnTo>
                <a:lnTo>
                  <a:pt x="52870" y="542963"/>
                </a:lnTo>
                <a:lnTo>
                  <a:pt x="53987" y="541032"/>
                </a:lnTo>
                <a:lnTo>
                  <a:pt x="55257" y="539241"/>
                </a:lnTo>
                <a:lnTo>
                  <a:pt x="56375" y="537311"/>
                </a:lnTo>
                <a:lnTo>
                  <a:pt x="57632" y="535520"/>
                </a:lnTo>
                <a:lnTo>
                  <a:pt x="58902" y="533590"/>
                </a:lnTo>
                <a:lnTo>
                  <a:pt x="60172" y="531672"/>
                </a:lnTo>
                <a:lnTo>
                  <a:pt x="61429" y="529869"/>
                </a:lnTo>
                <a:lnTo>
                  <a:pt x="62687" y="527951"/>
                </a:lnTo>
                <a:lnTo>
                  <a:pt x="63944" y="526148"/>
                </a:lnTo>
                <a:lnTo>
                  <a:pt x="65214" y="524230"/>
                </a:lnTo>
                <a:lnTo>
                  <a:pt x="66611" y="522414"/>
                </a:lnTo>
                <a:lnTo>
                  <a:pt x="67881" y="520496"/>
                </a:lnTo>
                <a:lnTo>
                  <a:pt x="69138" y="518693"/>
                </a:lnTo>
                <a:lnTo>
                  <a:pt x="70535" y="516775"/>
                </a:lnTo>
                <a:lnTo>
                  <a:pt x="71945" y="514972"/>
                </a:lnTo>
                <a:lnTo>
                  <a:pt x="73202" y="513054"/>
                </a:lnTo>
                <a:lnTo>
                  <a:pt x="74612" y="511251"/>
                </a:lnTo>
                <a:lnTo>
                  <a:pt x="76009" y="509333"/>
                </a:lnTo>
                <a:lnTo>
                  <a:pt x="77406" y="507415"/>
                </a:lnTo>
                <a:lnTo>
                  <a:pt x="78816" y="505612"/>
                </a:lnTo>
                <a:lnTo>
                  <a:pt x="80225" y="503694"/>
                </a:lnTo>
                <a:lnTo>
                  <a:pt x="81762" y="501878"/>
                </a:lnTo>
                <a:lnTo>
                  <a:pt x="83172" y="499973"/>
                </a:lnTo>
                <a:lnTo>
                  <a:pt x="84708" y="498157"/>
                </a:lnTo>
                <a:lnTo>
                  <a:pt x="86118" y="496239"/>
                </a:lnTo>
                <a:lnTo>
                  <a:pt x="87655" y="494436"/>
                </a:lnTo>
                <a:lnTo>
                  <a:pt x="89192" y="492518"/>
                </a:lnTo>
                <a:lnTo>
                  <a:pt x="90741" y="490715"/>
                </a:lnTo>
                <a:lnTo>
                  <a:pt x="92278" y="488797"/>
                </a:lnTo>
                <a:lnTo>
                  <a:pt x="93827" y="486994"/>
                </a:lnTo>
                <a:lnTo>
                  <a:pt x="95503" y="485076"/>
                </a:lnTo>
                <a:lnTo>
                  <a:pt x="97053" y="483273"/>
                </a:lnTo>
                <a:lnTo>
                  <a:pt x="98729" y="481355"/>
                </a:lnTo>
                <a:lnTo>
                  <a:pt x="100279" y="479437"/>
                </a:lnTo>
                <a:lnTo>
                  <a:pt x="101955" y="477621"/>
                </a:lnTo>
                <a:lnTo>
                  <a:pt x="103644" y="475703"/>
                </a:lnTo>
                <a:lnTo>
                  <a:pt x="105321" y="473900"/>
                </a:lnTo>
                <a:lnTo>
                  <a:pt x="107010" y="471982"/>
                </a:lnTo>
                <a:lnTo>
                  <a:pt x="108686" y="470179"/>
                </a:lnTo>
                <a:lnTo>
                  <a:pt x="110515" y="468261"/>
                </a:lnTo>
                <a:lnTo>
                  <a:pt x="112191" y="466458"/>
                </a:lnTo>
                <a:lnTo>
                  <a:pt x="114020" y="464540"/>
                </a:lnTo>
                <a:lnTo>
                  <a:pt x="115709" y="462737"/>
                </a:lnTo>
                <a:lnTo>
                  <a:pt x="117525" y="460819"/>
                </a:lnTo>
                <a:lnTo>
                  <a:pt x="119202" y="459003"/>
                </a:lnTo>
                <a:lnTo>
                  <a:pt x="121030" y="457085"/>
                </a:lnTo>
                <a:lnTo>
                  <a:pt x="122859" y="455282"/>
                </a:lnTo>
                <a:lnTo>
                  <a:pt x="124675" y="453364"/>
                </a:lnTo>
                <a:lnTo>
                  <a:pt x="126504" y="451434"/>
                </a:lnTo>
                <a:lnTo>
                  <a:pt x="128193" y="449643"/>
                </a:lnTo>
                <a:lnTo>
                  <a:pt x="130009" y="447713"/>
                </a:lnTo>
                <a:lnTo>
                  <a:pt x="131838" y="445922"/>
                </a:lnTo>
                <a:lnTo>
                  <a:pt x="133654" y="444004"/>
                </a:lnTo>
                <a:lnTo>
                  <a:pt x="135343" y="442201"/>
                </a:lnTo>
                <a:lnTo>
                  <a:pt x="137159" y="440283"/>
                </a:lnTo>
                <a:lnTo>
                  <a:pt x="138988" y="438480"/>
                </a:lnTo>
                <a:lnTo>
                  <a:pt x="140665" y="436562"/>
                </a:lnTo>
                <a:lnTo>
                  <a:pt x="142354" y="434746"/>
                </a:lnTo>
                <a:lnTo>
                  <a:pt x="144170" y="432828"/>
                </a:lnTo>
                <a:lnTo>
                  <a:pt x="145859" y="431025"/>
                </a:lnTo>
                <a:lnTo>
                  <a:pt x="147535" y="429107"/>
                </a:lnTo>
                <a:lnTo>
                  <a:pt x="149224" y="427177"/>
                </a:lnTo>
                <a:lnTo>
                  <a:pt x="150761" y="425386"/>
                </a:lnTo>
                <a:lnTo>
                  <a:pt x="152450" y="423456"/>
                </a:lnTo>
                <a:lnTo>
                  <a:pt x="153987" y="421665"/>
                </a:lnTo>
                <a:lnTo>
                  <a:pt x="155536" y="419734"/>
                </a:lnTo>
                <a:lnTo>
                  <a:pt x="157073" y="417944"/>
                </a:lnTo>
                <a:lnTo>
                  <a:pt x="158483" y="416013"/>
                </a:lnTo>
                <a:lnTo>
                  <a:pt x="160019" y="414210"/>
                </a:lnTo>
                <a:lnTo>
                  <a:pt x="161429" y="412280"/>
                </a:lnTo>
                <a:lnTo>
                  <a:pt x="162826" y="410489"/>
                </a:lnTo>
                <a:lnTo>
                  <a:pt x="164223" y="408558"/>
                </a:lnTo>
                <a:lnTo>
                  <a:pt x="165493" y="406768"/>
                </a:lnTo>
                <a:lnTo>
                  <a:pt x="166750" y="404850"/>
                </a:lnTo>
                <a:lnTo>
                  <a:pt x="168020" y="403047"/>
                </a:lnTo>
                <a:lnTo>
                  <a:pt x="169278" y="401129"/>
                </a:lnTo>
                <a:lnTo>
                  <a:pt x="170395" y="399199"/>
                </a:lnTo>
                <a:lnTo>
                  <a:pt x="171526" y="397408"/>
                </a:lnTo>
                <a:lnTo>
                  <a:pt x="172643" y="395477"/>
                </a:lnTo>
                <a:lnTo>
                  <a:pt x="173761" y="393687"/>
                </a:lnTo>
                <a:lnTo>
                  <a:pt x="174751" y="391756"/>
                </a:lnTo>
                <a:lnTo>
                  <a:pt x="175729" y="389953"/>
                </a:lnTo>
                <a:lnTo>
                  <a:pt x="176707" y="388023"/>
                </a:lnTo>
                <a:lnTo>
                  <a:pt x="177685" y="386232"/>
                </a:lnTo>
                <a:lnTo>
                  <a:pt x="178676" y="384301"/>
                </a:lnTo>
                <a:lnTo>
                  <a:pt x="179514" y="382511"/>
                </a:lnTo>
                <a:lnTo>
                  <a:pt x="180352" y="380580"/>
                </a:lnTo>
                <a:lnTo>
                  <a:pt x="181203" y="378790"/>
                </a:lnTo>
                <a:lnTo>
                  <a:pt x="181902" y="376859"/>
                </a:lnTo>
                <a:lnTo>
                  <a:pt x="182740" y="374942"/>
                </a:lnTo>
                <a:lnTo>
                  <a:pt x="183451" y="373138"/>
                </a:lnTo>
                <a:lnTo>
                  <a:pt x="184149" y="371220"/>
                </a:lnTo>
                <a:lnTo>
                  <a:pt x="184848" y="369404"/>
                </a:lnTo>
                <a:lnTo>
                  <a:pt x="185546" y="367487"/>
                </a:lnTo>
                <a:lnTo>
                  <a:pt x="186245" y="365696"/>
                </a:lnTo>
                <a:lnTo>
                  <a:pt x="186804" y="363766"/>
                </a:lnTo>
                <a:lnTo>
                  <a:pt x="187375" y="361975"/>
                </a:lnTo>
                <a:lnTo>
                  <a:pt x="188074" y="360044"/>
                </a:lnTo>
                <a:lnTo>
                  <a:pt x="188633" y="358254"/>
                </a:lnTo>
                <a:lnTo>
                  <a:pt x="189191" y="356323"/>
                </a:lnTo>
                <a:lnTo>
                  <a:pt x="189750" y="354533"/>
                </a:lnTo>
                <a:lnTo>
                  <a:pt x="190169" y="352602"/>
                </a:lnTo>
                <a:lnTo>
                  <a:pt x="190741" y="350799"/>
                </a:lnTo>
                <a:lnTo>
                  <a:pt x="191160" y="348881"/>
                </a:lnTo>
                <a:lnTo>
                  <a:pt x="191719" y="346963"/>
                </a:lnTo>
                <a:lnTo>
                  <a:pt x="192138" y="345147"/>
                </a:lnTo>
                <a:lnTo>
                  <a:pt x="192557" y="343230"/>
                </a:lnTo>
                <a:lnTo>
                  <a:pt x="192976" y="341426"/>
                </a:lnTo>
                <a:lnTo>
                  <a:pt x="193395" y="339509"/>
                </a:lnTo>
                <a:lnTo>
                  <a:pt x="193814" y="337705"/>
                </a:lnTo>
                <a:lnTo>
                  <a:pt x="194094" y="335787"/>
                </a:lnTo>
                <a:lnTo>
                  <a:pt x="194525" y="333984"/>
                </a:lnTo>
                <a:lnTo>
                  <a:pt x="194805" y="332066"/>
                </a:lnTo>
                <a:lnTo>
                  <a:pt x="195224" y="330263"/>
                </a:lnTo>
                <a:lnTo>
                  <a:pt x="195503" y="328345"/>
                </a:lnTo>
                <a:lnTo>
                  <a:pt x="195783" y="326542"/>
                </a:lnTo>
                <a:lnTo>
                  <a:pt x="196062" y="324611"/>
                </a:lnTo>
                <a:lnTo>
                  <a:pt x="196341" y="322821"/>
                </a:lnTo>
                <a:lnTo>
                  <a:pt x="196634" y="320890"/>
                </a:lnTo>
                <a:lnTo>
                  <a:pt x="196761" y="318973"/>
                </a:lnTo>
                <a:lnTo>
                  <a:pt x="197040" y="317169"/>
                </a:lnTo>
                <a:lnTo>
                  <a:pt x="197192" y="315252"/>
                </a:lnTo>
                <a:lnTo>
                  <a:pt x="197332" y="313448"/>
                </a:lnTo>
                <a:lnTo>
                  <a:pt x="197472" y="311530"/>
                </a:lnTo>
                <a:lnTo>
                  <a:pt x="197611" y="309727"/>
                </a:lnTo>
                <a:lnTo>
                  <a:pt x="197751" y="307809"/>
                </a:lnTo>
                <a:lnTo>
                  <a:pt x="197891" y="305993"/>
                </a:lnTo>
                <a:lnTo>
                  <a:pt x="197891" y="304088"/>
                </a:lnTo>
                <a:lnTo>
                  <a:pt x="198031" y="302272"/>
                </a:lnTo>
                <a:lnTo>
                  <a:pt x="198031" y="300354"/>
                </a:lnTo>
                <a:lnTo>
                  <a:pt x="198031" y="298551"/>
                </a:lnTo>
                <a:lnTo>
                  <a:pt x="198031" y="296633"/>
                </a:lnTo>
                <a:lnTo>
                  <a:pt x="198031" y="294716"/>
                </a:lnTo>
                <a:lnTo>
                  <a:pt x="198031" y="292912"/>
                </a:lnTo>
                <a:lnTo>
                  <a:pt x="197891" y="290995"/>
                </a:lnTo>
                <a:lnTo>
                  <a:pt x="197891" y="289191"/>
                </a:lnTo>
                <a:lnTo>
                  <a:pt x="197751" y="287273"/>
                </a:lnTo>
                <a:lnTo>
                  <a:pt x="197751" y="285470"/>
                </a:lnTo>
                <a:lnTo>
                  <a:pt x="197611" y="283552"/>
                </a:lnTo>
                <a:lnTo>
                  <a:pt x="197472" y="281736"/>
                </a:lnTo>
                <a:lnTo>
                  <a:pt x="197332" y="279819"/>
                </a:lnTo>
                <a:lnTo>
                  <a:pt x="197192" y="278015"/>
                </a:lnTo>
                <a:lnTo>
                  <a:pt x="196913" y="276097"/>
                </a:lnTo>
                <a:lnTo>
                  <a:pt x="196761" y="274294"/>
                </a:lnTo>
                <a:lnTo>
                  <a:pt x="196634" y="272376"/>
                </a:lnTo>
                <a:lnTo>
                  <a:pt x="196341" y="270573"/>
                </a:lnTo>
                <a:lnTo>
                  <a:pt x="196202" y="268655"/>
                </a:lnTo>
                <a:lnTo>
                  <a:pt x="195922" y="266738"/>
                </a:lnTo>
                <a:lnTo>
                  <a:pt x="195783" y="264934"/>
                </a:lnTo>
                <a:lnTo>
                  <a:pt x="195503" y="263016"/>
                </a:lnTo>
                <a:lnTo>
                  <a:pt x="195364" y="261200"/>
                </a:lnTo>
                <a:lnTo>
                  <a:pt x="195084" y="259295"/>
                </a:lnTo>
                <a:lnTo>
                  <a:pt x="194805" y="257479"/>
                </a:lnTo>
                <a:lnTo>
                  <a:pt x="194665" y="255562"/>
                </a:lnTo>
                <a:lnTo>
                  <a:pt x="194386" y="253758"/>
                </a:lnTo>
                <a:lnTo>
                  <a:pt x="194094" y="251840"/>
                </a:lnTo>
                <a:lnTo>
                  <a:pt x="193967" y="250037"/>
                </a:lnTo>
                <a:lnTo>
                  <a:pt x="193687" y="248119"/>
                </a:lnTo>
                <a:lnTo>
                  <a:pt x="193395" y="246316"/>
                </a:lnTo>
                <a:lnTo>
                  <a:pt x="193268" y="244398"/>
                </a:lnTo>
                <a:lnTo>
                  <a:pt x="192976" y="242582"/>
                </a:lnTo>
                <a:lnTo>
                  <a:pt x="192836" y="240677"/>
                </a:lnTo>
                <a:lnTo>
                  <a:pt x="192557" y="238747"/>
                </a:lnTo>
                <a:lnTo>
                  <a:pt x="192417" y="236943"/>
                </a:lnTo>
                <a:lnTo>
                  <a:pt x="192277" y="235013"/>
                </a:lnTo>
                <a:lnTo>
                  <a:pt x="191998" y="233222"/>
                </a:lnTo>
                <a:lnTo>
                  <a:pt x="191858" y="231292"/>
                </a:lnTo>
                <a:lnTo>
                  <a:pt x="191719" y="229501"/>
                </a:lnTo>
                <a:lnTo>
                  <a:pt x="191579" y="227583"/>
                </a:lnTo>
                <a:lnTo>
                  <a:pt x="191439" y="225780"/>
                </a:lnTo>
                <a:lnTo>
                  <a:pt x="191300" y="223862"/>
                </a:lnTo>
                <a:lnTo>
                  <a:pt x="191160" y="222059"/>
                </a:lnTo>
                <a:lnTo>
                  <a:pt x="191020" y="220141"/>
                </a:lnTo>
                <a:lnTo>
                  <a:pt x="190880" y="218325"/>
                </a:lnTo>
                <a:lnTo>
                  <a:pt x="190741" y="216407"/>
                </a:lnTo>
                <a:lnTo>
                  <a:pt x="190601" y="214490"/>
                </a:lnTo>
                <a:lnTo>
                  <a:pt x="190601" y="212686"/>
                </a:lnTo>
                <a:lnTo>
                  <a:pt x="190449" y="210756"/>
                </a:lnTo>
                <a:lnTo>
                  <a:pt x="190449" y="208965"/>
                </a:lnTo>
                <a:lnTo>
                  <a:pt x="190322" y="207035"/>
                </a:lnTo>
                <a:lnTo>
                  <a:pt x="190322" y="205244"/>
                </a:lnTo>
                <a:lnTo>
                  <a:pt x="190169" y="203314"/>
                </a:lnTo>
                <a:lnTo>
                  <a:pt x="190169" y="201523"/>
                </a:lnTo>
                <a:lnTo>
                  <a:pt x="190169" y="199593"/>
                </a:lnTo>
                <a:lnTo>
                  <a:pt x="190042" y="197789"/>
                </a:lnTo>
                <a:lnTo>
                  <a:pt x="190042" y="195872"/>
                </a:lnTo>
                <a:lnTo>
                  <a:pt x="190042" y="194068"/>
                </a:lnTo>
                <a:lnTo>
                  <a:pt x="190042" y="173532"/>
                </a:lnTo>
                <a:lnTo>
                  <a:pt x="190169" y="171602"/>
                </a:lnTo>
                <a:lnTo>
                  <a:pt x="190169" y="169811"/>
                </a:lnTo>
                <a:lnTo>
                  <a:pt x="190169" y="167881"/>
                </a:lnTo>
                <a:lnTo>
                  <a:pt x="190322" y="166090"/>
                </a:lnTo>
                <a:lnTo>
                  <a:pt x="190322" y="164160"/>
                </a:lnTo>
                <a:lnTo>
                  <a:pt x="190449" y="162242"/>
                </a:lnTo>
                <a:lnTo>
                  <a:pt x="190449" y="160439"/>
                </a:lnTo>
                <a:lnTo>
                  <a:pt x="190601" y="158521"/>
                </a:lnTo>
                <a:lnTo>
                  <a:pt x="190601" y="156717"/>
                </a:lnTo>
                <a:lnTo>
                  <a:pt x="190741" y="154800"/>
                </a:lnTo>
                <a:lnTo>
                  <a:pt x="190880" y="152984"/>
                </a:lnTo>
                <a:lnTo>
                  <a:pt x="191020" y="151079"/>
                </a:lnTo>
                <a:lnTo>
                  <a:pt x="191160" y="149263"/>
                </a:lnTo>
                <a:lnTo>
                  <a:pt x="191300" y="147345"/>
                </a:lnTo>
                <a:lnTo>
                  <a:pt x="191439" y="145554"/>
                </a:lnTo>
                <a:lnTo>
                  <a:pt x="191579" y="143624"/>
                </a:lnTo>
                <a:lnTo>
                  <a:pt x="191719" y="141833"/>
                </a:lnTo>
                <a:lnTo>
                  <a:pt x="191998" y="139903"/>
                </a:lnTo>
                <a:lnTo>
                  <a:pt x="192138" y="138112"/>
                </a:lnTo>
                <a:lnTo>
                  <a:pt x="192277" y="136182"/>
                </a:lnTo>
                <a:lnTo>
                  <a:pt x="192557" y="134264"/>
                </a:lnTo>
                <a:lnTo>
                  <a:pt x="192697" y="132460"/>
                </a:lnTo>
                <a:lnTo>
                  <a:pt x="192976" y="130543"/>
                </a:lnTo>
                <a:lnTo>
                  <a:pt x="193268" y="128727"/>
                </a:lnTo>
                <a:lnTo>
                  <a:pt x="193395" y="126809"/>
                </a:lnTo>
                <a:lnTo>
                  <a:pt x="193687" y="125006"/>
                </a:lnTo>
                <a:lnTo>
                  <a:pt x="193967" y="123088"/>
                </a:lnTo>
                <a:lnTo>
                  <a:pt x="194246" y="121284"/>
                </a:lnTo>
                <a:lnTo>
                  <a:pt x="194525" y="119367"/>
                </a:lnTo>
                <a:lnTo>
                  <a:pt x="194805" y="117563"/>
                </a:lnTo>
                <a:lnTo>
                  <a:pt x="195084" y="115646"/>
                </a:lnTo>
                <a:lnTo>
                  <a:pt x="195364" y="113842"/>
                </a:lnTo>
                <a:lnTo>
                  <a:pt x="195643" y="111925"/>
                </a:lnTo>
                <a:lnTo>
                  <a:pt x="195922" y="110108"/>
                </a:lnTo>
                <a:lnTo>
                  <a:pt x="196202" y="108191"/>
                </a:lnTo>
                <a:lnTo>
                  <a:pt x="196634" y="106286"/>
                </a:lnTo>
                <a:lnTo>
                  <a:pt x="196913" y="104470"/>
                </a:lnTo>
                <a:lnTo>
                  <a:pt x="197192" y="102552"/>
                </a:lnTo>
                <a:lnTo>
                  <a:pt x="197472" y="100749"/>
                </a:lnTo>
                <a:lnTo>
                  <a:pt x="197751" y="98831"/>
                </a:lnTo>
                <a:lnTo>
                  <a:pt x="198170" y="97027"/>
                </a:lnTo>
                <a:lnTo>
                  <a:pt x="198450" y="95110"/>
                </a:lnTo>
                <a:lnTo>
                  <a:pt x="198729" y="93306"/>
                </a:lnTo>
                <a:lnTo>
                  <a:pt x="199008" y="91389"/>
                </a:lnTo>
                <a:lnTo>
                  <a:pt x="199288" y="89585"/>
                </a:lnTo>
                <a:lnTo>
                  <a:pt x="199567" y="87668"/>
                </a:lnTo>
                <a:lnTo>
                  <a:pt x="199859" y="85851"/>
                </a:lnTo>
                <a:lnTo>
                  <a:pt x="200139" y="83934"/>
                </a:lnTo>
                <a:lnTo>
                  <a:pt x="200418" y="82016"/>
                </a:lnTo>
                <a:lnTo>
                  <a:pt x="200698" y="80213"/>
                </a:lnTo>
                <a:lnTo>
                  <a:pt x="200977" y="78295"/>
                </a:lnTo>
                <a:lnTo>
                  <a:pt x="201256" y="76492"/>
                </a:lnTo>
                <a:lnTo>
                  <a:pt x="201396" y="74574"/>
                </a:lnTo>
                <a:lnTo>
                  <a:pt x="201675" y="72770"/>
                </a:lnTo>
                <a:lnTo>
                  <a:pt x="201955" y="70853"/>
                </a:lnTo>
                <a:lnTo>
                  <a:pt x="202095" y="69049"/>
                </a:lnTo>
                <a:lnTo>
                  <a:pt x="202374" y="67132"/>
                </a:lnTo>
                <a:lnTo>
                  <a:pt x="202514" y="65316"/>
                </a:lnTo>
                <a:lnTo>
                  <a:pt x="202806" y="63398"/>
                </a:lnTo>
                <a:lnTo>
                  <a:pt x="202933" y="61594"/>
                </a:lnTo>
                <a:lnTo>
                  <a:pt x="203085" y="59677"/>
                </a:lnTo>
                <a:lnTo>
                  <a:pt x="203352" y="57873"/>
                </a:lnTo>
                <a:lnTo>
                  <a:pt x="203504" y="55956"/>
                </a:lnTo>
                <a:lnTo>
                  <a:pt x="203631" y="54025"/>
                </a:lnTo>
                <a:lnTo>
                  <a:pt x="203784" y="52235"/>
                </a:lnTo>
                <a:lnTo>
                  <a:pt x="203923" y="50317"/>
                </a:lnTo>
                <a:lnTo>
                  <a:pt x="204063" y="48513"/>
                </a:lnTo>
                <a:lnTo>
                  <a:pt x="204203" y="46596"/>
                </a:lnTo>
                <a:lnTo>
                  <a:pt x="204342" y="44780"/>
                </a:lnTo>
                <a:lnTo>
                  <a:pt x="204342" y="42875"/>
                </a:lnTo>
                <a:lnTo>
                  <a:pt x="204482" y="41059"/>
                </a:lnTo>
                <a:lnTo>
                  <a:pt x="204622" y="39141"/>
                </a:lnTo>
                <a:lnTo>
                  <a:pt x="204762" y="37337"/>
                </a:lnTo>
                <a:lnTo>
                  <a:pt x="204762" y="35420"/>
                </a:lnTo>
                <a:lnTo>
                  <a:pt x="204901" y="33616"/>
                </a:lnTo>
                <a:lnTo>
                  <a:pt x="204901" y="31699"/>
                </a:lnTo>
                <a:lnTo>
                  <a:pt x="205041" y="29768"/>
                </a:lnTo>
                <a:lnTo>
                  <a:pt x="205041" y="27978"/>
                </a:lnTo>
                <a:lnTo>
                  <a:pt x="205181" y="26047"/>
                </a:lnTo>
                <a:lnTo>
                  <a:pt x="205181" y="24256"/>
                </a:lnTo>
                <a:lnTo>
                  <a:pt x="205181" y="22326"/>
                </a:lnTo>
                <a:lnTo>
                  <a:pt x="205320" y="20523"/>
                </a:lnTo>
                <a:lnTo>
                  <a:pt x="205320" y="18592"/>
                </a:lnTo>
                <a:lnTo>
                  <a:pt x="205320" y="16802"/>
                </a:lnTo>
                <a:lnTo>
                  <a:pt x="205320" y="14871"/>
                </a:lnTo>
                <a:lnTo>
                  <a:pt x="205460" y="13080"/>
                </a:lnTo>
                <a:lnTo>
                  <a:pt x="205460" y="11150"/>
                </a:lnTo>
                <a:lnTo>
                  <a:pt x="205460" y="9359"/>
                </a:lnTo>
                <a:lnTo>
                  <a:pt x="205460" y="7442"/>
                </a:lnTo>
                <a:lnTo>
                  <a:pt x="205460" y="5638"/>
                </a:lnTo>
                <a:lnTo>
                  <a:pt x="205600" y="3721"/>
                </a:lnTo>
                <a:lnTo>
                  <a:pt x="205600" y="1790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9359"/>
                </a:lnTo>
                <a:lnTo>
                  <a:pt x="206019" y="11150"/>
                </a:lnTo>
                <a:lnTo>
                  <a:pt x="206019" y="13080"/>
                </a:lnTo>
                <a:lnTo>
                  <a:pt x="206019" y="14871"/>
                </a:lnTo>
                <a:lnTo>
                  <a:pt x="206019" y="16802"/>
                </a:lnTo>
                <a:lnTo>
                  <a:pt x="206019" y="18592"/>
                </a:lnTo>
                <a:lnTo>
                  <a:pt x="206159" y="20523"/>
                </a:lnTo>
                <a:lnTo>
                  <a:pt x="206159" y="22326"/>
                </a:lnTo>
                <a:lnTo>
                  <a:pt x="206159" y="24256"/>
                </a:lnTo>
                <a:lnTo>
                  <a:pt x="206298" y="26047"/>
                </a:lnTo>
                <a:lnTo>
                  <a:pt x="206298" y="27978"/>
                </a:lnTo>
                <a:lnTo>
                  <a:pt x="206451" y="29768"/>
                </a:lnTo>
                <a:lnTo>
                  <a:pt x="206451" y="31699"/>
                </a:lnTo>
                <a:lnTo>
                  <a:pt x="206578" y="33616"/>
                </a:lnTo>
                <a:lnTo>
                  <a:pt x="206578" y="35420"/>
                </a:lnTo>
                <a:lnTo>
                  <a:pt x="206730" y="37337"/>
                </a:lnTo>
                <a:lnTo>
                  <a:pt x="206870" y="39141"/>
                </a:lnTo>
                <a:lnTo>
                  <a:pt x="206870" y="41059"/>
                </a:lnTo>
                <a:lnTo>
                  <a:pt x="207009" y="42875"/>
                </a:lnTo>
                <a:lnTo>
                  <a:pt x="207149" y="44780"/>
                </a:lnTo>
                <a:lnTo>
                  <a:pt x="207289" y="46596"/>
                </a:lnTo>
                <a:lnTo>
                  <a:pt x="207289" y="48513"/>
                </a:lnTo>
                <a:lnTo>
                  <a:pt x="207429" y="50317"/>
                </a:lnTo>
                <a:lnTo>
                  <a:pt x="207568" y="52235"/>
                </a:lnTo>
                <a:lnTo>
                  <a:pt x="207708" y="54025"/>
                </a:lnTo>
                <a:lnTo>
                  <a:pt x="207987" y="55956"/>
                </a:lnTo>
                <a:lnTo>
                  <a:pt x="208127" y="57873"/>
                </a:lnTo>
                <a:lnTo>
                  <a:pt x="208267" y="59677"/>
                </a:lnTo>
                <a:lnTo>
                  <a:pt x="208406" y="61594"/>
                </a:lnTo>
                <a:lnTo>
                  <a:pt x="208686" y="63398"/>
                </a:lnTo>
                <a:lnTo>
                  <a:pt x="208826" y="65316"/>
                </a:lnTo>
                <a:lnTo>
                  <a:pt x="208965" y="67132"/>
                </a:lnTo>
                <a:lnTo>
                  <a:pt x="209245" y="69049"/>
                </a:lnTo>
                <a:lnTo>
                  <a:pt x="209524" y="70853"/>
                </a:lnTo>
                <a:lnTo>
                  <a:pt x="209676" y="72770"/>
                </a:lnTo>
                <a:lnTo>
                  <a:pt x="209956" y="74574"/>
                </a:lnTo>
                <a:lnTo>
                  <a:pt x="210223" y="76492"/>
                </a:lnTo>
                <a:lnTo>
                  <a:pt x="210375" y="78295"/>
                </a:lnTo>
                <a:lnTo>
                  <a:pt x="210654" y="80213"/>
                </a:lnTo>
                <a:lnTo>
                  <a:pt x="210934" y="82016"/>
                </a:lnTo>
                <a:lnTo>
                  <a:pt x="211213" y="83934"/>
                </a:lnTo>
                <a:lnTo>
                  <a:pt x="211493" y="85851"/>
                </a:lnTo>
                <a:lnTo>
                  <a:pt x="211772" y="87668"/>
                </a:lnTo>
                <a:lnTo>
                  <a:pt x="212051" y="89585"/>
                </a:lnTo>
                <a:lnTo>
                  <a:pt x="212344" y="91389"/>
                </a:lnTo>
                <a:lnTo>
                  <a:pt x="212750" y="93306"/>
                </a:lnTo>
                <a:lnTo>
                  <a:pt x="213042" y="95110"/>
                </a:lnTo>
                <a:lnTo>
                  <a:pt x="213321" y="97027"/>
                </a:lnTo>
                <a:lnTo>
                  <a:pt x="213601" y="98831"/>
                </a:lnTo>
                <a:lnTo>
                  <a:pt x="213880" y="100749"/>
                </a:lnTo>
                <a:lnTo>
                  <a:pt x="214160" y="102552"/>
                </a:lnTo>
                <a:lnTo>
                  <a:pt x="214579" y="104470"/>
                </a:lnTo>
                <a:lnTo>
                  <a:pt x="214858" y="106286"/>
                </a:lnTo>
                <a:lnTo>
                  <a:pt x="215137" y="108191"/>
                </a:lnTo>
                <a:lnTo>
                  <a:pt x="215417" y="110108"/>
                </a:lnTo>
                <a:lnTo>
                  <a:pt x="215696" y="111925"/>
                </a:lnTo>
                <a:lnTo>
                  <a:pt x="215988" y="113842"/>
                </a:lnTo>
                <a:lnTo>
                  <a:pt x="216268" y="115646"/>
                </a:lnTo>
                <a:lnTo>
                  <a:pt x="216547" y="117563"/>
                </a:lnTo>
                <a:lnTo>
                  <a:pt x="216827" y="119367"/>
                </a:lnTo>
                <a:lnTo>
                  <a:pt x="217106" y="121284"/>
                </a:lnTo>
                <a:lnTo>
                  <a:pt x="217385" y="123088"/>
                </a:lnTo>
                <a:lnTo>
                  <a:pt x="217665" y="125006"/>
                </a:lnTo>
                <a:lnTo>
                  <a:pt x="217944" y="126809"/>
                </a:lnTo>
                <a:lnTo>
                  <a:pt x="218224" y="128727"/>
                </a:lnTo>
                <a:lnTo>
                  <a:pt x="218363" y="130543"/>
                </a:lnTo>
                <a:lnTo>
                  <a:pt x="218643" y="132460"/>
                </a:lnTo>
                <a:lnTo>
                  <a:pt x="218935" y="134264"/>
                </a:lnTo>
                <a:lnTo>
                  <a:pt x="219062" y="136182"/>
                </a:lnTo>
                <a:lnTo>
                  <a:pt x="219341" y="138112"/>
                </a:lnTo>
                <a:lnTo>
                  <a:pt x="219481" y="139903"/>
                </a:lnTo>
                <a:lnTo>
                  <a:pt x="219633" y="141833"/>
                </a:lnTo>
                <a:lnTo>
                  <a:pt x="219760" y="143624"/>
                </a:lnTo>
                <a:lnTo>
                  <a:pt x="219913" y="145554"/>
                </a:lnTo>
                <a:lnTo>
                  <a:pt x="220192" y="147345"/>
                </a:lnTo>
                <a:lnTo>
                  <a:pt x="220332" y="149263"/>
                </a:lnTo>
                <a:lnTo>
                  <a:pt x="220332" y="151079"/>
                </a:lnTo>
                <a:lnTo>
                  <a:pt x="220471" y="152984"/>
                </a:lnTo>
                <a:lnTo>
                  <a:pt x="220611" y="154800"/>
                </a:lnTo>
                <a:lnTo>
                  <a:pt x="220751" y="156717"/>
                </a:lnTo>
                <a:lnTo>
                  <a:pt x="220891" y="158521"/>
                </a:lnTo>
                <a:lnTo>
                  <a:pt x="220891" y="160439"/>
                </a:lnTo>
                <a:lnTo>
                  <a:pt x="221030" y="162242"/>
                </a:lnTo>
                <a:lnTo>
                  <a:pt x="221030" y="164160"/>
                </a:lnTo>
                <a:lnTo>
                  <a:pt x="221170" y="166090"/>
                </a:lnTo>
                <a:lnTo>
                  <a:pt x="221170" y="167881"/>
                </a:lnTo>
                <a:lnTo>
                  <a:pt x="221170" y="169811"/>
                </a:lnTo>
                <a:lnTo>
                  <a:pt x="221310" y="171602"/>
                </a:lnTo>
                <a:lnTo>
                  <a:pt x="221310" y="173532"/>
                </a:lnTo>
                <a:lnTo>
                  <a:pt x="221310" y="175336"/>
                </a:lnTo>
                <a:lnTo>
                  <a:pt x="221310" y="177266"/>
                </a:lnTo>
                <a:lnTo>
                  <a:pt x="221449" y="179057"/>
                </a:lnTo>
                <a:lnTo>
                  <a:pt x="221449" y="192138"/>
                </a:lnTo>
                <a:lnTo>
                  <a:pt x="221310" y="194068"/>
                </a:lnTo>
                <a:lnTo>
                  <a:pt x="221310" y="195872"/>
                </a:lnTo>
                <a:lnTo>
                  <a:pt x="221310" y="197789"/>
                </a:lnTo>
                <a:lnTo>
                  <a:pt x="221310" y="199593"/>
                </a:lnTo>
                <a:lnTo>
                  <a:pt x="221170" y="201523"/>
                </a:lnTo>
                <a:lnTo>
                  <a:pt x="221170" y="203314"/>
                </a:lnTo>
                <a:lnTo>
                  <a:pt x="221170" y="205244"/>
                </a:lnTo>
                <a:lnTo>
                  <a:pt x="221030" y="207035"/>
                </a:lnTo>
                <a:lnTo>
                  <a:pt x="221030" y="208965"/>
                </a:lnTo>
                <a:lnTo>
                  <a:pt x="220891" y="210756"/>
                </a:lnTo>
                <a:lnTo>
                  <a:pt x="220891" y="212686"/>
                </a:lnTo>
                <a:lnTo>
                  <a:pt x="220751" y="214490"/>
                </a:lnTo>
                <a:lnTo>
                  <a:pt x="220611" y="216407"/>
                </a:lnTo>
                <a:lnTo>
                  <a:pt x="220471" y="218325"/>
                </a:lnTo>
                <a:lnTo>
                  <a:pt x="220471" y="220141"/>
                </a:lnTo>
                <a:lnTo>
                  <a:pt x="220332" y="222059"/>
                </a:lnTo>
                <a:lnTo>
                  <a:pt x="220192" y="223862"/>
                </a:lnTo>
                <a:lnTo>
                  <a:pt x="220052" y="225780"/>
                </a:lnTo>
                <a:lnTo>
                  <a:pt x="219913" y="227583"/>
                </a:lnTo>
                <a:lnTo>
                  <a:pt x="219633" y="229501"/>
                </a:lnTo>
                <a:lnTo>
                  <a:pt x="219481" y="231292"/>
                </a:lnTo>
                <a:lnTo>
                  <a:pt x="219341" y="233222"/>
                </a:lnTo>
                <a:lnTo>
                  <a:pt x="219214" y="235013"/>
                </a:lnTo>
                <a:lnTo>
                  <a:pt x="218935" y="236943"/>
                </a:lnTo>
                <a:lnTo>
                  <a:pt x="218782" y="238747"/>
                </a:lnTo>
                <a:lnTo>
                  <a:pt x="218503" y="240677"/>
                </a:lnTo>
                <a:lnTo>
                  <a:pt x="218363" y="242582"/>
                </a:lnTo>
                <a:lnTo>
                  <a:pt x="218084" y="244398"/>
                </a:lnTo>
                <a:lnTo>
                  <a:pt x="217944" y="246316"/>
                </a:lnTo>
                <a:lnTo>
                  <a:pt x="217665" y="248119"/>
                </a:lnTo>
                <a:lnTo>
                  <a:pt x="217525" y="250037"/>
                </a:lnTo>
                <a:lnTo>
                  <a:pt x="217246" y="251840"/>
                </a:lnTo>
                <a:lnTo>
                  <a:pt x="216966" y="253758"/>
                </a:lnTo>
                <a:lnTo>
                  <a:pt x="216827" y="255562"/>
                </a:lnTo>
                <a:lnTo>
                  <a:pt x="216547" y="257479"/>
                </a:lnTo>
                <a:lnTo>
                  <a:pt x="216268" y="259295"/>
                </a:lnTo>
                <a:lnTo>
                  <a:pt x="216115" y="261200"/>
                </a:lnTo>
                <a:lnTo>
                  <a:pt x="215836" y="263016"/>
                </a:lnTo>
                <a:lnTo>
                  <a:pt x="215557" y="264934"/>
                </a:lnTo>
                <a:lnTo>
                  <a:pt x="215417" y="266738"/>
                </a:lnTo>
                <a:lnTo>
                  <a:pt x="215137" y="268655"/>
                </a:lnTo>
                <a:lnTo>
                  <a:pt x="214998" y="270573"/>
                </a:lnTo>
                <a:lnTo>
                  <a:pt x="214858" y="272376"/>
                </a:lnTo>
                <a:lnTo>
                  <a:pt x="214579" y="274294"/>
                </a:lnTo>
                <a:lnTo>
                  <a:pt x="214439" y="276097"/>
                </a:lnTo>
                <a:lnTo>
                  <a:pt x="214299" y="278015"/>
                </a:lnTo>
                <a:lnTo>
                  <a:pt x="214160" y="279819"/>
                </a:lnTo>
                <a:lnTo>
                  <a:pt x="214020" y="281736"/>
                </a:lnTo>
                <a:lnTo>
                  <a:pt x="213880" y="283552"/>
                </a:lnTo>
                <a:lnTo>
                  <a:pt x="213740" y="285470"/>
                </a:lnTo>
                <a:lnTo>
                  <a:pt x="213601" y="287273"/>
                </a:lnTo>
                <a:lnTo>
                  <a:pt x="213601" y="289191"/>
                </a:lnTo>
                <a:lnTo>
                  <a:pt x="213461" y="290995"/>
                </a:lnTo>
                <a:lnTo>
                  <a:pt x="213461" y="292912"/>
                </a:lnTo>
                <a:lnTo>
                  <a:pt x="213321" y="294716"/>
                </a:lnTo>
                <a:lnTo>
                  <a:pt x="213321" y="296633"/>
                </a:lnTo>
                <a:lnTo>
                  <a:pt x="213321" y="298551"/>
                </a:lnTo>
                <a:lnTo>
                  <a:pt x="213321" y="300354"/>
                </a:lnTo>
                <a:lnTo>
                  <a:pt x="213461" y="302272"/>
                </a:lnTo>
                <a:lnTo>
                  <a:pt x="213461" y="304088"/>
                </a:lnTo>
                <a:lnTo>
                  <a:pt x="213601" y="305993"/>
                </a:lnTo>
                <a:lnTo>
                  <a:pt x="213601" y="307809"/>
                </a:lnTo>
                <a:lnTo>
                  <a:pt x="213740" y="309727"/>
                </a:lnTo>
                <a:lnTo>
                  <a:pt x="213880" y="311530"/>
                </a:lnTo>
                <a:lnTo>
                  <a:pt x="214020" y="313448"/>
                </a:lnTo>
                <a:lnTo>
                  <a:pt x="214160" y="315252"/>
                </a:lnTo>
                <a:lnTo>
                  <a:pt x="214439" y="317169"/>
                </a:lnTo>
                <a:lnTo>
                  <a:pt x="214579" y="318973"/>
                </a:lnTo>
                <a:lnTo>
                  <a:pt x="214858" y="320890"/>
                </a:lnTo>
                <a:lnTo>
                  <a:pt x="214998" y="322821"/>
                </a:lnTo>
                <a:lnTo>
                  <a:pt x="215277" y="324611"/>
                </a:lnTo>
                <a:lnTo>
                  <a:pt x="215557" y="326542"/>
                </a:lnTo>
                <a:lnTo>
                  <a:pt x="215836" y="328345"/>
                </a:lnTo>
                <a:lnTo>
                  <a:pt x="216268" y="330263"/>
                </a:lnTo>
                <a:lnTo>
                  <a:pt x="216547" y="332066"/>
                </a:lnTo>
                <a:lnTo>
                  <a:pt x="216827" y="333984"/>
                </a:lnTo>
                <a:lnTo>
                  <a:pt x="217246" y="335787"/>
                </a:lnTo>
                <a:lnTo>
                  <a:pt x="217665" y="337705"/>
                </a:lnTo>
                <a:lnTo>
                  <a:pt x="217944" y="339509"/>
                </a:lnTo>
                <a:lnTo>
                  <a:pt x="218363" y="341426"/>
                </a:lnTo>
                <a:lnTo>
                  <a:pt x="218782" y="343230"/>
                </a:lnTo>
                <a:lnTo>
                  <a:pt x="219214" y="345147"/>
                </a:lnTo>
                <a:lnTo>
                  <a:pt x="219760" y="346963"/>
                </a:lnTo>
                <a:lnTo>
                  <a:pt x="220192" y="348881"/>
                </a:lnTo>
                <a:lnTo>
                  <a:pt x="220751" y="350799"/>
                </a:lnTo>
                <a:lnTo>
                  <a:pt x="221170" y="352602"/>
                </a:lnTo>
                <a:lnTo>
                  <a:pt x="221729" y="354533"/>
                </a:lnTo>
                <a:lnTo>
                  <a:pt x="222288" y="356323"/>
                </a:lnTo>
                <a:lnTo>
                  <a:pt x="222859" y="358254"/>
                </a:lnTo>
                <a:lnTo>
                  <a:pt x="223418" y="360044"/>
                </a:lnTo>
                <a:lnTo>
                  <a:pt x="223977" y="361975"/>
                </a:lnTo>
                <a:lnTo>
                  <a:pt x="224535" y="363766"/>
                </a:lnTo>
                <a:lnTo>
                  <a:pt x="225234" y="365696"/>
                </a:lnTo>
                <a:lnTo>
                  <a:pt x="225805" y="367487"/>
                </a:lnTo>
                <a:lnTo>
                  <a:pt x="226504" y="369404"/>
                </a:lnTo>
                <a:lnTo>
                  <a:pt x="227202" y="371220"/>
                </a:lnTo>
                <a:lnTo>
                  <a:pt x="227901" y="373138"/>
                </a:lnTo>
                <a:lnTo>
                  <a:pt x="228599" y="374942"/>
                </a:lnTo>
                <a:lnTo>
                  <a:pt x="229450" y="376859"/>
                </a:lnTo>
                <a:lnTo>
                  <a:pt x="230289" y="378790"/>
                </a:lnTo>
                <a:lnTo>
                  <a:pt x="230987" y="380580"/>
                </a:lnTo>
                <a:lnTo>
                  <a:pt x="231965" y="382511"/>
                </a:lnTo>
                <a:lnTo>
                  <a:pt x="232816" y="384301"/>
                </a:lnTo>
                <a:lnTo>
                  <a:pt x="233654" y="386232"/>
                </a:lnTo>
                <a:lnTo>
                  <a:pt x="234632" y="388023"/>
                </a:lnTo>
                <a:lnTo>
                  <a:pt x="235623" y="389953"/>
                </a:lnTo>
                <a:lnTo>
                  <a:pt x="236600" y="391756"/>
                </a:lnTo>
                <a:lnTo>
                  <a:pt x="237718" y="393687"/>
                </a:lnTo>
                <a:lnTo>
                  <a:pt x="238709" y="395477"/>
                </a:lnTo>
                <a:lnTo>
                  <a:pt x="239826" y="397408"/>
                </a:lnTo>
                <a:lnTo>
                  <a:pt x="240944" y="399199"/>
                </a:lnTo>
                <a:lnTo>
                  <a:pt x="242214" y="401129"/>
                </a:lnTo>
                <a:lnTo>
                  <a:pt x="243331" y="403047"/>
                </a:lnTo>
                <a:lnTo>
                  <a:pt x="244589" y="404850"/>
                </a:lnTo>
                <a:lnTo>
                  <a:pt x="245859" y="406768"/>
                </a:lnTo>
                <a:lnTo>
                  <a:pt x="247256" y="408558"/>
                </a:lnTo>
                <a:lnTo>
                  <a:pt x="248526" y="410489"/>
                </a:lnTo>
                <a:lnTo>
                  <a:pt x="249923" y="412280"/>
                </a:lnTo>
                <a:lnTo>
                  <a:pt x="251472" y="414210"/>
                </a:lnTo>
                <a:lnTo>
                  <a:pt x="252869" y="416013"/>
                </a:lnTo>
                <a:lnTo>
                  <a:pt x="254266" y="417944"/>
                </a:lnTo>
                <a:lnTo>
                  <a:pt x="255816" y="419734"/>
                </a:lnTo>
                <a:lnTo>
                  <a:pt x="257352" y="421665"/>
                </a:lnTo>
                <a:lnTo>
                  <a:pt x="259041" y="423456"/>
                </a:lnTo>
                <a:lnTo>
                  <a:pt x="260578" y="425386"/>
                </a:lnTo>
                <a:lnTo>
                  <a:pt x="262267" y="427177"/>
                </a:lnTo>
                <a:lnTo>
                  <a:pt x="263944" y="429107"/>
                </a:lnTo>
                <a:lnTo>
                  <a:pt x="265493" y="431025"/>
                </a:lnTo>
                <a:lnTo>
                  <a:pt x="267309" y="432828"/>
                </a:lnTo>
                <a:lnTo>
                  <a:pt x="268998" y="434746"/>
                </a:lnTo>
                <a:lnTo>
                  <a:pt x="270675" y="436562"/>
                </a:lnTo>
                <a:lnTo>
                  <a:pt x="272503" y="438480"/>
                </a:lnTo>
                <a:lnTo>
                  <a:pt x="274192" y="440283"/>
                </a:lnTo>
                <a:lnTo>
                  <a:pt x="276009" y="442201"/>
                </a:lnTo>
                <a:lnTo>
                  <a:pt x="277837" y="444004"/>
                </a:lnTo>
                <a:lnTo>
                  <a:pt x="279514" y="445922"/>
                </a:lnTo>
                <a:lnTo>
                  <a:pt x="281343" y="447713"/>
                </a:lnTo>
                <a:lnTo>
                  <a:pt x="283159" y="449643"/>
                </a:lnTo>
                <a:lnTo>
                  <a:pt x="284988" y="451434"/>
                </a:lnTo>
                <a:lnTo>
                  <a:pt x="286804" y="453364"/>
                </a:lnTo>
                <a:lnTo>
                  <a:pt x="288493" y="455282"/>
                </a:lnTo>
                <a:lnTo>
                  <a:pt x="290309" y="457085"/>
                </a:lnTo>
                <a:lnTo>
                  <a:pt x="292138" y="459003"/>
                </a:lnTo>
                <a:lnTo>
                  <a:pt x="293966" y="460819"/>
                </a:lnTo>
                <a:lnTo>
                  <a:pt x="295643" y="462737"/>
                </a:lnTo>
                <a:lnTo>
                  <a:pt x="297472" y="464540"/>
                </a:lnTo>
                <a:lnTo>
                  <a:pt x="299148" y="466458"/>
                </a:lnTo>
                <a:lnTo>
                  <a:pt x="300977" y="468261"/>
                </a:lnTo>
                <a:lnTo>
                  <a:pt x="302653" y="470179"/>
                </a:lnTo>
                <a:lnTo>
                  <a:pt x="304342" y="471982"/>
                </a:lnTo>
                <a:lnTo>
                  <a:pt x="306019" y="473900"/>
                </a:lnTo>
                <a:lnTo>
                  <a:pt x="307708" y="475703"/>
                </a:lnTo>
                <a:lnTo>
                  <a:pt x="309384" y="477621"/>
                </a:lnTo>
                <a:lnTo>
                  <a:pt x="311073" y="479437"/>
                </a:lnTo>
                <a:lnTo>
                  <a:pt x="312750" y="481355"/>
                </a:lnTo>
                <a:lnTo>
                  <a:pt x="314299" y="483273"/>
                </a:lnTo>
                <a:lnTo>
                  <a:pt x="315975" y="485076"/>
                </a:lnTo>
                <a:lnTo>
                  <a:pt x="317525" y="486994"/>
                </a:lnTo>
                <a:lnTo>
                  <a:pt x="319062" y="488797"/>
                </a:lnTo>
                <a:lnTo>
                  <a:pt x="320611" y="490715"/>
                </a:lnTo>
                <a:lnTo>
                  <a:pt x="322148" y="492518"/>
                </a:lnTo>
                <a:lnTo>
                  <a:pt x="323697" y="494436"/>
                </a:lnTo>
                <a:lnTo>
                  <a:pt x="325234" y="496239"/>
                </a:lnTo>
                <a:lnTo>
                  <a:pt x="326783" y="498157"/>
                </a:lnTo>
                <a:lnTo>
                  <a:pt x="328180" y="499973"/>
                </a:lnTo>
                <a:lnTo>
                  <a:pt x="329730" y="501878"/>
                </a:lnTo>
                <a:lnTo>
                  <a:pt x="331127" y="503694"/>
                </a:lnTo>
                <a:lnTo>
                  <a:pt x="332524" y="505612"/>
                </a:lnTo>
                <a:lnTo>
                  <a:pt x="333933" y="507415"/>
                </a:lnTo>
                <a:lnTo>
                  <a:pt x="335330" y="509333"/>
                </a:lnTo>
                <a:lnTo>
                  <a:pt x="336740" y="511251"/>
                </a:lnTo>
                <a:lnTo>
                  <a:pt x="338137" y="513054"/>
                </a:lnTo>
                <a:lnTo>
                  <a:pt x="339547" y="514972"/>
                </a:lnTo>
                <a:lnTo>
                  <a:pt x="340804" y="516775"/>
                </a:lnTo>
                <a:lnTo>
                  <a:pt x="342214" y="518693"/>
                </a:lnTo>
                <a:lnTo>
                  <a:pt x="343471" y="520496"/>
                </a:lnTo>
                <a:lnTo>
                  <a:pt x="344868" y="522414"/>
                </a:lnTo>
                <a:lnTo>
                  <a:pt x="346138" y="524230"/>
                </a:lnTo>
                <a:lnTo>
                  <a:pt x="347395" y="526148"/>
                </a:lnTo>
                <a:lnTo>
                  <a:pt x="348653" y="527951"/>
                </a:lnTo>
                <a:lnTo>
                  <a:pt x="350062" y="529869"/>
                </a:lnTo>
                <a:lnTo>
                  <a:pt x="351180" y="531672"/>
                </a:lnTo>
                <a:lnTo>
                  <a:pt x="352450" y="533590"/>
                </a:lnTo>
                <a:lnTo>
                  <a:pt x="353707" y="535520"/>
                </a:lnTo>
                <a:lnTo>
                  <a:pt x="354964" y="537311"/>
                </a:lnTo>
                <a:lnTo>
                  <a:pt x="356234" y="539241"/>
                </a:lnTo>
                <a:lnTo>
                  <a:pt x="357352" y="541032"/>
                </a:lnTo>
                <a:lnTo>
                  <a:pt x="358622" y="542963"/>
                </a:lnTo>
                <a:lnTo>
                  <a:pt x="359740" y="544766"/>
                </a:lnTo>
                <a:lnTo>
                  <a:pt x="360997" y="546671"/>
                </a:lnTo>
                <a:lnTo>
                  <a:pt x="362115" y="548487"/>
                </a:lnTo>
                <a:lnTo>
                  <a:pt x="363245" y="550405"/>
                </a:lnTo>
                <a:lnTo>
                  <a:pt x="364502" y="552208"/>
                </a:lnTo>
                <a:lnTo>
                  <a:pt x="365633" y="554126"/>
                </a:lnTo>
                <a:lnTo>
                  <a:pt x="366750" y="555929"/>
                </a:lnTo>
                <a:lnTo>
                  <a:pt x="367880" y="557847"/>
                </a:lnTo>
                <a:lnTo>
                  <a:pt x="368985" y="559650"/>
                </a:lnTo>
                <a:lnTo>
                  <a:pt x="370255" y="561568"/>
                </a:lnTo>
                <a:lnTo>
                  <a:pt x="371373" y="563498"/>
                </a:lnTo>
                <a:lnTo>
                  <a:pt x="372503" y="565289"/>
                </a:lnTo>
                <a:lnTo>
                  <a:pt x="373621" y="567220"/>
                </a:lnTo>
                <a:lnTo>
                  <a:pt x="374751" y="569023"/>
                </a:lnTo>
                <a:lnTo>
                  <a:pt x="375869" y="570953"/>
                </a:lnTo>
                <a:lnTo>
                  <a:pt x="376986" y="572744"/>
                </a:lnTo>
                <a:lnTo>
                  <a:pt x="377964" y="574674"/>
                </a:lnTo>
                <a:lnTo>
                  <a:pt x="379095" y="576465"/>
                </a:lnTo>
                <a:lnTo>
                  <a:pt x="380212" y="578396"/>
                </a:lnTo>
                <a:lnTo>
                  <a:pt x="381342" y="580186"/>
                </a:lnTo>
                <a:lnTo>
                  <a:pt x="382460" y="582117"/>
                </a:lnTo>
                <a:lnTo>
                  <a:pt x="383578" y="583907"/>
                </a:lnTo>
                <a:lnTo>
                  <a:pt x="384708" y="585838"/>
                </a:lnTo>
                <a:lnTo>
                  <a:pt x="385825" y="587755"/>
                </a:lnTo>
                <a:lnTo>
                  <a:pt x="386943" y="589559"/>
                </a:lnTo>
                <a:lnTo>
                  <a:pt x="387934" y="591489"/>
                </a:lnTo>
                <a:lnTo>
                  <a:pt x="389051" y="593280"/>
                </a:lnTo>
                <a:lnTo>
                  <a:pt x="390169" y="595210"/>
                </a:lnTo>
                <a:lnTo>
                  <a:pt x="391299" y="597001"/>
                </a:lnTo>
                <a:lnTo>
                  <a:pt x="392277" y="598931"/>
                </a:lnTo>
                <a:lnTo>
                  <a:pt x="393395" y="600722"/>
                </a:lnTo>
                <a:lnTo>
                  <a:pt x="394525" y="602653"/>
                </a:lnTo>
                <a:lnTo>
                  <a:pt x="395503" y="604443"/>
                </a:lnTo>
                <a:lnTo>
                  <a:pt x="396481" y="606374"/>
                </a:lnTo>
                <a:lnTo>
                  <a:pt x="397598" y="608177"/>
                </a:lnTo>
                <a:lnTo>
                  <a:pt x="398589" y="610095"/>
                </a:lnTo>
                <a:lnTo>
                  <a:pt x="399567" y="611898"/>
                </a:lnTo>
                <a:lnTo>
                  <a:pt x="400545" y="613829"/>
                </a:lnTo>
                <a:lnTo>
                  <a:pt x="401396" y="615746"/>
                </a:lnTo>
                <a:lnTo>
                  <a:pt x="402374" y="617550"/>
                </a:lnTo>
                <a:lnTo>
                  <a:pt x="403212" y="619467"/>
                </a:lnTo>
                <a:lnTo>
                  <a:pt x="404063" y="621271"/>
                </a:lnTo>
                <a:lnTo>
                  <a:pt x="404901" y="623188"/>
                </a:lnTo>
                <a:lnTo>
                  <a:pt x="405739" y="624992"/>
                </a:lnTo>
                <a:lnTo>
                  <a:pt x="406438" y="626910"/>
                </a:lnTo>
                <a:lnTo>
                  <a:pt x="407136" y="628700"/>
                </a:lnTo>
                <a:lnTo>
                  <a:pt x="407847" y="630631"/>
                </a:lnTo>
                <a:lnTo>
                  <a:pt x="408406" y="632434"/>
                </a:lnTo>
                <a:lnTo>
                  <a:pt x="408965" y="634364"/>
                </a:lnTo>
                <a:lnTo>
                  <a:pt x="409524" y="636155"/>
                </a:lnTo>
                <a:lnTo>
                  <a:pt x="409956" y="638086"/>
                </a:lnTo>
                <a:lnTo>
                  <a:pt x="410362" y="639876"/>
                </a:lnTo>
                <a:lnTo>
                  <a:pt x="410654" y="641807"/>
                </a:lnTo>
                <a:lnTo>
                  <a:pt x="410933" y="643724"/>
                </a:lnTo>
                <a:lnTo>
                  <a:pt x="411213" y="645528"/>
                </a:lnTo>
                <a:lnTo>
                  <a:pt x="411353" y="647445"/>
                </a:lnTo>
                <a:lnTo>
                  <a:pt x="411353" y="649249"/>
                </a:lnTo>
                <a:lnTo>
                  <a:pt x="411353" y="651167"/>
                </a:lnTo>
                <a:lnTo>
                  <a:pt x="411353" y="652983"/>
                </a:lnTo>
                <a:lnTo>
                  <a:pt x="411213" y="654888"/>
                </a:lnTo>
                <a:lnTo>
                  <a:pt x="410933" y="656704"/>
                </a:lnTo>
                <a:lnTo>
                  <a:pt x="410654" y="658621"/>
                </a:lnTo>
                <a:lnTo>
                  <a:pt x="410235" y="660425"/>
                </a:lnTo>
                <a:lnTo>
                  <a:pt x="409803" y="662343"/>
                </a:lnTo>
                <a:lnTo>
                  <a:pt x="409244" y="664146"/>
                </a:lnTo>
                <a:lnTo>
                  <a:pt x="408685" y="666064"/>
                </a:lnTo>
                <a:lnTo>
                  <a:pt x="407987" y="667981"/>
                </a:lnTo>
                <a:lnTo>
                  <a:pt x="407136" y="669785"/>
                </a:lnTo>
                <a:lnTo>
                  <a:pt x="406298" y="671702"/>
                </a:lnTo>
                <a:lnTo>
                  <a:pt x="405320" y="673506"/>
                </a:lnTo>
                <a:lnTo>
                  <a:pt x="404342" y="675424"/>
                </a:lnTo>
                <a:lnTo>
                  <a:pt x="403212" y="677240"/>
                </a:lnTo>
                <a:lnTo>
                  <a:pt x="402094" y="679157"/>
                </a:lnTo>
                <a:lnTo>
                  <a:pt x="400824" y="680961"/>
                </a:lnTo>
                <a:lnTo>
                  <a:pt x="399427" y="682878"/>
                </a:lnTo>
                <a:lnTo>
                  <a:pt x="398030" y="684682"/>
                </a:lnTo>
                <a:lnTo>
                  <a:pt x="396620" y="686600"/>
                </a:lnTo>
                <a:lnTo>
                  <a:pt x="395084" y="688403"/>
                </a:lnTo>
                <a:lnTo>
                  <a:pt x="393534" y="690321"/>
                </a:lnTo>
                <a:lnTo>
                  <a:pt x="391858" y="692124"/>
                </a:lnTo>
                <a:lnTo>
                  <a:pt x="390029" y="694042"/>
                </a:lnTo>
                <a:lnTo>
                  <a:pt x="388353" y="695959"/>
                </a:lnTo>
                <a:lnTo>
                  <a:pt x="386524" y="697776"/>
                </a:lnTo>
                <a:lnTo>
                  <a:pt x="384568" y="699681"/>
                </a:lnTo>
                <a:lnTo>
                  <a:pt x="382739" y="701497"/>
                </a:lnTo>
                <a:lnTo>
                  <a:pt x="380771" y="703414"/>
                </a:lnTo>
                <a:lnTo>
                  <a:pt x="378675" y="705218"/>
                </a:lnTo>
                <a:lnTo>
                  <a:pt x="376567" y="707135"/>
                </a:lnTo>
                <a:lnTo>
                  <a:pt x="374599" y="708939"/>
                </a:lnTo>
                <a:lnTo>
                  <a:pt x="372363" y="710857"/>
                </a:lnTo>
                <a:lnTo>
                  <a:pt x="370255" y="712660"/>
                </a:lnTo>
                <a:lnTo>
                  <a:pt x="368007" y="714578"/>
                </a:lnTo>
                <a:lnTo>
                  <a:pt x="365912" y="716394"/>
                </a:lnTo>
                <a:lnTo>
                  <a:pt x="363664" y="718299"/>
                </a:lnTo>
                <a:lnTo>
                  <a:pt x="361416" y="720115"/>
                </a:lnTo>
                <a:lnTo>
                  <a:pt x="359181" y="722033"/>
                </a:lnTo>
                <a:lnTo>
                  <a:pt x="356933" y="723950"/>
                </a:lnTo>
                <a:lnTo>
                  <a:pt x="354545" y="725754"/>
                </a:lnTo>
                <a:lnTo>
                  <a:pt x="352310" y="727671"/>
                </a:lnTo>
                <a:lnTo>
                  <a:pt x="350062" y="729475"/>
                </a:lnTo>
                <a:lnTo>
                  <a:pt x="347675" y="731392"/>
                </a:lnTo>
                <a:lnTo>
                  <a:pt x="345427" y="733196"/>
                </a:lnTo>
                <a:lnTo>
                  <a:pt x="343039" y="735114"/>
                </a:lnTo>
                <a:lnTo>
                  <a:pt x="340804" y="736917"/>
                </a:lnTo>
                <a:lnTo>
                  <a:pt x="338556" y="738835"/>
                </a:lnTo>
                <a:lnTo>
                  <a:pt x="336169" y="740651"/>
                </a:lnTo>
                <a:lnTo>
                  <a:pt x="333933" y="742568"/>
                </a:lnTo>
                <a:lnTo>
                  <a:pt x="331685" y="744372"/>
                </a:lnTo>
                <a:lnTo>
                  <a:pt x="329450" y="746290"/>
                </a:lnTo>
                <a:lnTo>
                  <a:pt x="327063" y="748220"/>
                </a:lnTo>
                <a:lnTo>
                  <a:pt x="324815" y="750011"/>
                </a:lnTo>
                <a:lnTo>
                  <a:pt x="322706" y="751941"/>
                </a:lnTo>
                <a:lnTo>
                  <a:pt x="320471" y="753732"/>
                </a:lnTo>
                <a:lnTo>
                  <a:pt x="318223" y="755662"/>
                </a:lnTo>
                <a:lnTo>
                  <a:pt x="315975" y="757453"/>
                </a:lnTo>
                <a:lnTo>
                  <a:pt x="313880" y="759383"/>
                </a:lnTo>
                <a:lnTo>
                  <a:pt x="311632" y="761174"/>
                </a:lnTo>
                <a:lnTo>
                  <a:pt x="309524" y="763104"/>
                </a:lnTo>
                <a:lnTo>
                  <a:pt x="307428" y="764908"/>
                </a:lnTo>
                <a:lnTo>
                  <a:pt x="305320" y="766825"/>
                </a:lnTo>
                <a:lnTo>
                  <a:pt x="303212" y="768629"/>
                </a:lnTo>
                <a:lnTo>
                  <a:pt x="301116" y="770547"/>
                </a:lnTo>
                <a:lnTo>
                  <a:pt x="299008" y="772350"/>
                </a:lnTo>
                <a:lnTo>
                  <a:pt x="296900" y="774268"/>
                </a:lnTo>
                <a:lnTo>
                  <a:pt x="294944" y="776198"/>
                </a:lnTo>
                <a:lnTo>
                  <a:pt x="292836" y="777989"/>
                </a:lnTo>
                <a:lnTo>
                  <a:pt x="290880" y="779919"/>
                </a:lnTo>
                <a:lnTo>
                  <a:pt x="288912" y="781710"/>
                </a:lnTo>
                <a:lnTo>
                  <a:pt x="286956" y="783640"/>
                </a:lnTo>
                <a:lnTo>
                  <a:pt x="284988" y="785444"/>
                </a:lnTo>
                <a:lnTo>
                  <a:pt x="283019" y="787374"/>
                </a:lnTo>
                <a:lnTo>
                  <a:pt x="281063" y="789165"/>
                </a:lnTo>
                <a:lnTo>
                  <a:pt x="279234" y="791095"/>
                </a:lnTo>
                <a:lnTo>
                  <a:pt x="277266" y="792886"/>
                </a:lnTo>
                <a:lnTo>
                  <a:pt x="275450" y="794816"/>
                </a:lnTo>
                <a:lnTo>
                  <a:pt x="273481" y="796607"/>
                </a:lnTo>
                <a:lnTo>
                  <a:pt x="271652" y="798537"/>
                </a:lnTo>
                <a:lnTo>
                  <a:pt x="269836" y="800455"/>
                </a:lnTo>
                <a:lnTo>
                  <a:pt x="268008" y="802258"/>
                </a:lnTo>
                <a:lnTo>
                  <a:pt x="259321" y="811631"/>
                </a:lnTo>
                <a:lnTo>
                  <a:pt x="257492" y="813422"/>
                </a:lnTo>
                <a:lnTo>
                  <a:pt x="255816" y="815352"/>
                </a:lnTo>
                <a:lnTo>
                  <a:pt x="254266" y="817143"/>
                </a:lnTo>
                <a:lnTo>
                  <a:pt x="252590" y="819073"/>
                </a:lnTo>
                <a:lnTo>
                  <a:pt x="250901" y="820864"/>
                </a:lnTo>
                <a:lnTo>
                  <a:pt x="249364" y="822794"/>
                </a:lnTo>
                <a:lnTo>
                  <a:pt x="247815" y="824585"/>
                </a:lnTo>
                <a:lnTo>
                  <a:pt x="246278" y="826515"/>
                </a:lnTo>
                <a:lnTo>
                  <a:pt x="244728" y="828433"/>
                </a:lnTo>
                <a:lnTo>
                  <a:pt x="243331" y="830249"/>
                </a:lnTo>
                <a:lnTo>
                  <a:pt x="241782" y="832167"/>
                </a:lnTo>
                <a:lnTo>
                  <a:pt x="240385" y="833970"/>
                </a:lnTo>
                <a:lnTo>
                  <a:pt x="238988" y="835888"/>
                </a:lnTo>
                <a:lnTo>
                  <a:pt x="237578" y="837691"/>
                </a:lnTo>
                <a:lnTo>
                  <a:pt x="236169" y="839609"/>
                </a:lnTo>
                <a:lnTo>
                  <a:pt x="234911" y="841413"/>
                </a:lnTo>
                <a:lnTo>
                  <a:pt x="233654" y="843330"/>
                </a:lnTo>
                <a:lnTo>
                  <a:pt x="232397" y="845121"/>
                </a:lnTo>
                <a:lnTo>
                  <a:pt x="231127" y="847051"/>
                </a:lnTo>
                <a:lnTo>
                  <a:pt x="230009" y="848855"/>
                </a:lnTo>
                <a:lnTo>
                  <a:pt x="228739" y="850785"/>
                </a:lnTo>
                <a:lnTo>
                  <a:pt x="227622" y="852576"/>
                </a:lnTo>
                <a:lnTo>
                  <a:pt x="226644" y="854506"/>
                </a:lnTo>
                <a:lnTo>
                  <a:pt x="225526" y="856424"/>
                </a:lnTo>
                <a:lnTo>
                  <a:pt x="224535" y="858227"/>
                </a:lnTo>
                <a:lnTo>
                  <a:pt x="223558" y="860145"/>
                </a:lnTo>
                <a:lnTo>
                  <a:pt x="222580" y="861948"/>
                </a:lnTo>
                <a:lnTo>
                  <a:pt x="221589" y="863866"/>
                </a:lnTo>
                <a:lnTo>
                  <a:pt x="220751" y="865670"/>
                </a:lnTo>
                <a:lnTo>
                  <a:pt x="219913" y="867587"/>
                </a:lnTo>
                <a:lnTo>
                  <a:pt x="219062" y="869391"/>
                </a:lnTo>
                <a:lnTo>
                  <a:pt x="218224" y="871308"/>
                </a:lnTo>
                <a:lnTo>
                  <a:pt x="217525" y="873124"/>
                </a:lnTo>
                <a:lnTo>
                  <a:pt x="216827" y="875042"/>
                </a:lnTo>
                <a:lnTo>
                  <a:pt x="216115" y="876846"/>
                </a:lnTo>
                <a:lnTo>
                  <a:pt x="215417" y="878763"/>
                </a:lnTo>
                <a:lnTo>
                  <a:pt x="214858" y="880681"/>
                </a:lnTo>
                <a:lnTo>
                  <a:pt x="214160" y="882484"/>
                </a:lnTo>
                <a:lnTo>
                  <a:pt x="213601" y="884402"/>
                </a:lnTo>
                <a:lnTo>
                  <a:pt x="213042" y="886205"/>
                </a:lnTo>
                <a:lnTo>
                  <a:pt x="212610" y="888123"/>
                </a:lnTo>
                <a:lnTo>
                  <a:pt x="212051" y="889927"/>
                </a:lnTo>
                <a:lnTo>
                  <a:pt x="211632" y="891844"/>
                </a:lnTo>
                <a:lnTo>
                  <a:pt x="211213" y="893660"/>
                </a:lnTo>
                <a:lnTo>
                  <a:pt x="210794" y="895565"/>
                </a:lnTo>
                <a:lnTo>
                  <a:pt x="210375" y="897381"/>
                </a:lnTo>
                <a:lnTo>
                  <a:pt x="210096" y="899299"/>
                </a:lnTo>
                <a:lnTo>
                  <a:pt x="209676" y="901103"/>
                </a:lnTo>
                <a:lnTo>
                  <a:pt x="209397" y="903020"/>
                </a:lnTo>
                <a:lnTo>
                  <a:pt x="209105" y="904824"/>
                </a:lnTo>
                <a:lnTo>
                  <a:pt x="208826" y="906741"/>
                </a:lnTo>
                <a:lnTo>
                  <a:pt x="208546" y="908659"/>
                </a:lnTo>
                <a:lnTo>
                  <a:pt x="208267" y="910462"/>
                </a:lnTo>
                <a:lnTo>
                  <a:pt x="208127" y="912380"/>
                </a:lnTo>
                <a:lnTo>
                  <a:pt x="207848" y="914184"/>
                </a:lnTo>
                <a:lnTo>
                  <a:pt x="207708" y="916101"/>
                </a:lnTo>
                <a:lnTo>
                  <a:pt x="207568" y="917917"/>
                </a:lnTo>
                <a:lnTo>
                  <a:pt x="207429" y="919835"/>
                </a:lnTo>
                <a:lnTo>
                  <a:pt x="207149" y="921638"/>
                </a:lnTo>
                <a:lnTo>
                  <a:pt x="207009" y="923556"/>
                </a:lnTo>
                <a:lnTo>
                  <a:pt x="207009" y="925360"/>
                </a:lnTo>
                <a:lnTo>
                  <a:pt x="206870" y="927277"/>
                </a:lnTo>
                <a:lnTo>
                  <a:pt x="206730" y="929081"/>
                </a:lnTo>
                <a:lnTo>
                  <a:pt x="206578" y="930998"/>
                </a:lnTo>
                <a:lnTo>
                  <a:pt x="206578" y="932929"/>
                </a:lnTo>
                <a:lnTo>
                  <a:pt x="206451" y="934719"/>
                </a:lnTo>
                <a:lnTo>
                  <a:pt x="206298" y="936650"/>
                </a:lnTo>
                <a:lnTo>
                  <a:pt x="206298" y="938453"/>
                </a:lnTo>
                <a:lnTo>
                  <a:pt x="206298" y="940371"/>
                </a:lnTo>
                <a:lnTo>
                  <a:pt x="206159" y="942174"/>
                </a:lnTo>
                <a:lnTo>
                  <a:pt x="206159" y="944092"/>
                </a:lnTo>
                <a:lnTo>
                  <a:pt x="206019" y="945895"/>
                </a:lnTo>
                <a:lnTo>
                  <a:pt x="206019" y="947813"/>
                </a:lnTo>
                <a:lnTo>
                  <a:pt x="206019" y="949617"/>
                </a:lnTo>
                <a:lnTo>
                  <a:pt x="206019" y="951534"/>
                </a:lnTo>
                <a:lnTo>
                  <a:pt x="205879" y="953338"/>
                </a:lnTo>
                <a:lnTo>
                  <a:pt x="205460" y="95333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81721" y="8111939"/>
            <a:ext cx="411480" cy="1371600"/>
          </a:xfrm>
          <a:custGeom>
            <a:avLst/>
            <a:gdLst/>
            <a:ahLst/>
            <a:cxnLst/>
            <a:rect l="l" t="t" r="r" b="b"/>
            <a:pathLst>
              <a:path w="411479" h="1371600">
                <a:moveTo>
                  <a:pt x="206298" y="1358900"/>
                </a:moveTo>
                <a:lnTo>
                  <a:pt x="205041" y="1358900"/>
                </a:lnTo>
                <a:lnTo>
                  <a:pt x="205181" y="1371600"/>
                </a:lnTo>
                <a:lnTo>
                  <a:pt x="206159" y="1371600"/>
                </a:lnTo>
                <a:lnTo>
                  <a:pt x="206298" y="1358900"/>
                </a:lnTo>
                <a:close/>
              </a:path>
              <a:path w="411479" h="1371600">
                <a:moveTo>
                  <a:pt x="206870" y="1346200"/>
                </a:moveTo>
                <a:lnTo>
                  <a:pt x="204482" y="1346200"/>
                </a:lnTo>
                <a:lnTo>
                  <a:pt x="204901" y="1358900"/>
                </a:lnTo>
                <a:lnTo>
                  <a:pt x="206438" y="1358900"/>
                </a:lnTo>
                <a:lnTo>
                  <a:pt x="206870" y="1346200"/>
                </a:lnTo>
                <a:close/>
              </a:path>
              <a:path w="411479" h="1371600">
                <a:moveTo>
                  <a:pt x="207568" y="1333500"/>
                </a:moveTo>
                <a:lnTo>
                  <a:pt x="203771" y="1333500"/>
                </a:lnTo>
                <a:lnTo>
                  <a:pt x="204203" y="1346200"/>
                </a:lnTo>
                <a:lnTo>
                  <a:pt x="207289" y="1346200"/>
                </a:lnTo>
                <a:lnTo>
                  <a:pt x="207568" y="1333500"/>
                </a:lnTo>
                <a:close/>
              </a:path>
              <a:path w="411479" h="1371600">
                <a:moveTo>
                  <a:pt x="209816" y="1308100"/>
                </a:moveTo>
                <a:lnTo>
                  <a:pt x="201536" y="1308100"/>
                </a:lnTo>
                <a:lnTo>
                  <a:pt x="201955" y="1320800"/>
                </a:lnTo>
                <a:lnTo>
                  <a:pt x="203352" y="1333500"/>
                </a:lnTo>
                <a:lnTo>
                  <a:pt x="207987" y="1333500"/>
                </a:lnTo>
                <a:lnTo>
                  <a:pt x="209384" y="1320800"/>
                </a:lnTo>
                <a:lnTo>
                  <a:pt x="209816" y="1308100"/>
                </a:lnTo>
                <a:close/>
              </a:path>
              <a:path w="411479" h="1371600">
                <a:moveTo>
                  <a:pt x="211912" y="1295400"/>
                </a:moveTo>
                <a:lnTo>
                  <a:pt x="199428" y="1295400"/>
                </a:lnTo>
                <a:lnTo>
                  <a:pt x="199847" y="1308100"/>
                </a:lnTo>
                <a:lnTo>
                  <a:pt x="211493" y="1308100"/>
                </a:lnTo>
                <a:lnTo>
                  <a:pt x="211912" y="1295400"/>
                </a:lnTo>
                <a:close/>
              </a:path>
              <a:path w="411479" h="1371600">
                <a:moveTo>
                  <a:pt x="214998" y="1282700"/>
                </a:moveTo>
                <a:lnTo>
                  <a:pt x="196342" y="1282700"/>
                </a:lnTo>
                <a:lnTo>
                  <a:pt x="197053" y="1295400"/>
                </a:lnTo>
                <a:lnTo>
                  <a:pt x="214299" y="1295400"/>
                </a:lnTo>
                <a:lnTo>
                  <a:pt x="214998" y="1282700"/>
                </a:lnTo>
                <a:close/>
              </a:path>
              <a:path w="411479" h="1371600">
                <a:moveTo>
                  <a:pt x="218224" y="1270000"/>
                </a:moveTo>
                <a:lnTo>
                  <a:pt x="192976" y="1270000"/>
                </a:lnTo>
                <a:lnTo>
                  <a:pt x="193954" y="1282700"/>
                </a:lnTo>
                <a:lnTo>
                  <a:pt x="216535" y="1282700"/>
                </a:lnTo>
                <a:lnTo>
                  <a:pt x="218224" y="1270000"/>
                </a:lnTo>
                <a:close/>
              </a:path>
              <a:path w="411479" h="1371600">
                <a:moveTo>
                  <a:pt x="223418" y="1257300"/>
                </a:moveTo>
                <a:lnTo>
                  <a:pt x="187934" y="1257300"/>
                </a:lnTo>
                <a:lnTo>
                  <a:pt x="190169" y="1270000"/>
                </a:lnTo>
                <a:lnTo>
                  <a:pt x="221170" y="1270000"/>
                </a:lnTo>
                <a:lnTo>
                  <a:pt x="223418" y="1257300"/>
                </a:lnTo>
                <a:close/>
              </a:path>
              <a:path w="411479" h="1371600">
                <a:moveTo>
                  <a:pt x="229870" y="1244600"/>
                </a:moveTo>
                <a:lnTo>
                  <a:pt x="181483" y="1244600"/>
                </a:lnTo>
                <a:lnTo>
                  <a:pt x="182880" y="1257300"/>
                </a:lnTo>
                <a:lnTo>
                  <a:pt x="228460" y="1257300"/>
                </a:lnTo>
                <a:lnTo>
                  <a:pt x="229870" y="1244600"/>
                </a:lnTo>
                <a:close/>
              </a:path>
              <a:path w="411479" h="1371600">
                <a:moveTo>
                  <a:pt x="237858" y="1231900"/>
                </a:moveTo>
                <a:lnTo>
                  <a:pt x="173482" y="1231900"/>
                </a:lnTo>
                <a:lnTo>
                  <a:pt x="176847" y="1244600"/>
                </a:lnTo>
                <a:lnTo>
                  <a:pt x="234492" y="1244600"/>
                </a:lnTo>
                <a:lnTo>
                  <a:pt x="237858" y="1231900"/>
                </a:lnTo>
                <a:close/>
              </a:path>
              <a:path w="411479" h="1371600">
                <a:moveTo>
                  <a:pt x="245287" y="1219200"/>
                </a:moveTo>
                <a:lnTo>
                  <a:pt x="166052" y="1219200"/>
                </a:lnTo>
                <a:lnTo>
                  <a:pt x="168008" y="1231900"/>
                </a:lnTo>
                <a:lnTo>
                  <a:pt x="243332" y="1231900"/>
                </a:lnTo>
                <a:lnTo>
                  <a:pt x="245287" y="1219200"/>
                </a:lnTo>
                <a:close/>
              </a:path>
              <a:path w="411479" h="1371600">
                <a:moveTo>
                  <a:pt x="255955" y="1206500"/>
                </a:moveTo>
                <a:lnTo>
                  <a:pt x="155384" y="1206500"/>
                </a:lnTo>
                <a:lnTo>
                  <a:pt x="157632" y="1219200"/>
                </a:lnTo>
                <a:lnTo>
                  <a:pt x="253707" y="1219200"/>
                </a:lnTo>
                <a:lnTo>
                  <a:pt x="255955" y="1206500"/>
                </a:lnTo>
                <a:close/>
              </a:path>
              <a:path w="411479" h="1371600">
                <a:moveTo>
                  <a:pt x="267868" y="1193800"/>
                </a:moveTo>
                <a:lnTo>
                  <a:pt x="143471" y="1193800"/>
                </a:lnTo>
                <a:lnTo>
                  <a:pt x="145999" y="1206500"/>
                </a:lnTo>
                <a:lnTo>
                  <a:pt x="265353" y="1206500"/>
                </a:lnTo>
                <a:lnTo>
                  <a:pt x="267868" y="1193800"/>
                </a:lnTo>
                <a:close/>
              </a:path>
              <a:path w="411479" h="1371600">
                <a:moveTo>
                  <a:pt x="278257" y="1181100"/>
                </a:moveTo>
                <a:lnTo>
                  <a:pt x="133096" y="1181100"/>
                </a:lnTo>
                <a:lnTo>
                  <a:pt x="135750" y="1193800"/>
                </a:lnTo>
                <a:lnTo>
                  <a:pt x="275590" y="1193800"/>
                </a:lnTo>
                <a:lnTo>
                  <a:pt x="278257" y="1181100"/>
                </a:lnTo>
                <a:close/>
              </a:path>
              <a:path w="411479" h="1371600">
                <a:moveTo>
                  <a:pt x="291858" y="1168400"/>
                </a:moveTo>
                <a:lnTo>
                  <a:pt x="119494" y="1168400"/>
                </a:lnTo>
                <a:lnTo>
                  <a:pt x="122148" y="1181100"/>
                </a:lnTo>
                <a:lnTo>
                  <a:pt x="286385" y="1181100"/>
                </a:lnTo>
                <a:lnTo>
                  <a:pt x="291858" y="1168400"/>
                </a:lnTo>
                <a:close/>
              </a:path>
              <a:path w="411479" h="1371600">
                <a:moveTo>
                  <a:pt x="312051" y="1155700"/>
                </a:moveTo>
                <a:lnTo>
                  <a:pt x="99288" y="1155700"/>
                </a:lnTo>
                <a:lnTo>
                  <a:pt x="107988" y="1168400"/>
                </a:lnTo>
                <a:lnTo>
                  <a:pt x="303352" y="1168400"/>
                </a:lnTo>
                <a:lnTo>
                  <a:pt x="312051" y="1155700"/>
                </a:lnTo>
                <a:close/>
              </a:path>
              <a:path w="411479" h="1371600">
                <a:moveTo>
                  <a:pt x="320751" y="1143000"/>
                </a:moveTo>
                <a:lnTo>
                  <a:pt x="90601" y="1143000"/>
                </a:lnTo>
                <a:lnTo>
                  <a:pt x="96342" y="1155700"/>
                </a:lnTo>
                <a:lnTo>
                  <a:pt x="314998" y="1155700"/>
                </a:lnTo>
                <a:lnTo>
                  <a:pt x="320751" y="1143000"/>
                </a:lnTo>
                <a:close/>
              </a:path>
              <a:path w="411479" h="1371600">
                <a:moveTo>
                  <a:pt x="337997" y="1130300"/>
                </a:moveTo>
                <a:lnTo>
                  <a:pt x="73342" y="1130300"/>
                </a:lnTo>
                <a:lnTo>
                  <a:pt x="81902" y="1143000"/>
                </a:lnTo>
                <a:lnTo>
                  <a:pt x="329438" y="1143000"/>
                </a:lnTo>
                <a:lnTo>
                  <a:pt x="337997" y="1130300"/>
                </a:lnTo>
                <a:close/>
              </a:path>
              <a:path w="411479" h="1371600">
                <a:moveTo>
                  <a:pt x="351739" y="1117600"/>
                </a:moveTo>
                <a:lnTo>
                  <a:pt x="59601" y="1117600"/>
                </a:lnTo>
                <a:lnTo>
                  <a:pt x="67741" y="1130300"/>
                </a:lnTo>
                <a:lnTo>
                  <a:pt x="343611" y="1130300"/>
                </a:lnTo>
                <a:lnTo>
                  <a:pt x="351739" y="1117600"/>
                </a:lnTo>
                <a:close/>
              </a:path>
              <a:path w="411479" h="1371600">
                <a:moveTo>
                  <a:pt x="359587" y="1104900"/>
                </a:moveTo>
                <a:lnTo>
                  <a:pt x="51752" y="1104900"/>
                </a:lnTo>
                <a:lnTo>
                  <a:pt x="54406" y="1117600"/>
                </a:lnTo>
                <a:lnTo>
                  <a:pt x="356933" y="1117600"/>
                </a:lnTo>
                <a:lnTo>
                  <a:pt x="359587" y="1104900"/>
                </a:lnTo>
                <a:close/>
              </a:path>
              <a:path w="411479" h="1371600">
                <a:moveTo>
                  <a:pt x="369417" y="1092200"/>
                </a:moveTo>
                <a:lnTo>
                  <a:pt x="41935" y="1092200"/>
                </a:lnTo>
                <a:lnTo>
                  <a:pt x="44310" y="1104900"/>
                </a:lnTo>
                <a:lnTo>
                  <a:pt x="362115" y="1104900"/>
                </a:lnTo>
                <a:lnTo>
                  <a:pt x="369417" y="1092200"/>
                </a:lnTo>
                <a:close/>
              </a:path>
              <a:path w="411479" h="1371600">
                <a:moveTo>
                  <a:pt x="380631" y="1079500"/>
                </a:moveTo>
                <a:lnTo>
                  <a:pt x="30708" y="1079500"/>
                </a:lnTo>
                <a:lnTo>
                  <a:pt x="32816" y="1092200"/>
                </a:lnTo>
                <a:lnTo>
                  <a:pt x="378536" y="1092200"/>
                </a:lnTo>
                <a:lnTo>
                  <a:pt x="380631" y="1079500"/>
                </a:lnTo>
                <a:close/>
              </a:path>
              <a:path w="411479" h="1371600">
                <a:moveTo>
                  <a:pt x="390448" y="1066800"/>
                </a:moveTo>
                <a:lnTo>
                  <a:pt x="20891" y="1066800"/>
                </a:lnTo>
                <a:lnTo>
                  <a:pt x="22720" y="1079500"/>
                </a:lnTo>
                <a:lnTo>
                  <a:pt x="388632" y="1079500"/>
                </a:lnTo>
                <a:lnTo>
                  <a:pt x="390448" y="1066800"/>
                </a:lnTo>
                <a:close/>
              </a:path>
              <a:path w="411479" h="1371600">
                <a:moveTo>
                  <a:pt x="397179" y="1054100"/>
                </a:moveTo>
                <a:lnTo>
                  <a:pt x="14160" y="1054100"/>
                </a:lnTo>
                <a:lnTo>
                  <a:pt x="15697" y="1066800"/>
                </a:lnTo>
                <a:lnTo>
                  <a:pt x="395643" y="1066800"/>
                </a:lnTo>
                <a:lnTo>
                  <a:pt x="397179" y="1054100"/>
                </a:lnTo>
                <a:close/>
              </a:path>
              <a:path w="411479" h="1371600">
                <a:moveTo>
                  <a:pt x="403910" y="1041400"/>
                </a:moveTo>
                <a:lnTo>
                  <a:pt x="7429" y="1041400"/>
                </a:lnTo>
                <a:lnTo>
                  <a:pt x="8547" y="1054100"/>
                </a:lnTo>
                <a:lnTo>
                  <a:pt x="402793" y="1054100"/>
                </a:lnTo>
                <a:lnTo>
                  <a:pt x="403910" y="1041400"/>
                </a:lnTo>
                <a:close/>
              </a:path>
              <a:path w="411479" h="1371600">
                <a:moveTo>
                  <a:pt x="408686" y="1028700"/>
                </a:moveTo>
                <a:lnTo>
                  <a:pt x="2654" y="1028700"/>
                </a:lnTo>
                <a:lnTo>
                  <a:pt x="3505" y="1041400"/>
                </a:lnTo>
                <a:lnTo>
                  <a:pt x="407847" y="1041400"/>
                </a:lnTo>
                <a:lnTo>
                  <a:pt x="408686" y="1028700"/>
                </a:lnTo>
                <a:close/>
              </a:path>
              <a:path w="411479" h="1371600">
                <a:moveTo>
                  <a:pt x="411353" y="1003300"/>
                </a:moveTo>
                <a:lnTo>
                  <a:pt x="0" y="1003300"/>
                </a:lnTo>
                <a:lnTo>
                  <a:pt x="0" y="1016000"/>
                </a:lnTo>
                <a:lnTo>
                  <a:pt x="558" y="1028700"/>
                </a:lnTo>
                <a:lnTo>
                  <a:pt x="410781" y="1028700"/>
                </a:lnTo>
                <a:lnTo>
                  <a:pt x="411353" y="1016000"/>
                </a:lnTo>
                <a:lnTo>
                  <a:pt x="411353" y="1003300"/>
                </a:lnTo>
                <a:close/>
              </a:path>
              <a:path w="411479" h="1371600">
                <a:moveTo>
                  <a:pt x="409244" y="990600"/>
                </a:moveTo>
                <a:lnTo>
                  <a:pt x="2095" y="990600"/>
                </a:lnTo>
                <a:lnTo>
                  <a:pt x="977" y="1003300"/>
                </a:lnTo>
                <a:lnTo>
                  <a:pt x="410375" y="1003300"/>
                </a:lnTo>
                <a:lnTo>
                  <a:pt x="409244" y="990600"/>
                </a:lnTo>
                <a:close/>
              </a:path>
              <a:path w="411479" h="1371600">
                <a:moveTo>
                  <a:pt x="404609" y="977900"/>
                </a:moveTo>
                <a:lnTo>
                  <a:pt x="6731" y="977900"/>
                </a:lnTo>
                <a:lnTo>
                  <a:pt x="5600" y="990600"/>
                </a:lnTo>
                <a:lnTo>
                  <a:pt x="405739" y="990600"/>
                </a:lnTo>
                <a:lnTo>
                  <a:pt x="404609" y="977900"/>
                </a:lnTo>
                <a:close/>
              </a:path>
              <a:path w="411479" h="1371600">
                <a:moveTo>
                  <a:pt x="397891" y="965200"/>
                </a:moveTo>
                <a:lnTo>
                  <a:pt x="13462" y="965200"/>
                </a:lnTo>
                <a:lnTo>
                  <a:pt x="11912" y="977900"/>
                </a:lnTo>
                <a:lnTo>
                  <a:pt x="399427" y="977900"/>
                </a:lnTo>
                <a:lnTo>
                  <a:pt x="397891" y="965200"/>
                </a:lnTo>
                <a:close/>
              </a:path>
              <a:path w="411479" h="1371600">
                <a:moveTo>
                  <a:pt x="391147" y="952500"/>
                </a:moveTo>
                <a:lnTo>
                  <a:pt x="20193" y="952500"/>
                </a:lnTo>
                <a:lnTo>
                  <a:pt x="18516" y="965200"/>
                </a:lnTo>
                <a:lnTo>
                  <a:pt x="392836" y="965200"/>
                </a:lnTo>
                <a:lnTo>
                  <a:pt x="391147" y="952500"/>
                </a:lnTo>
                <a:close/>
              </a:path>
              <a:path w="411479" h="1371600">
                <a:moveTo>
                  <a:pt x="381482" y="939800"/>
                </a:moveTo>
                <a:lnTo>
                  <a:pt x="29870" y="939800"/>
                </a:lnTo>
                <a:lnTo>
                  <a:pt x="27901" y="952500"/>
                </a:lnTo>
                <a:lnTo>
                  <a:pt x="383438" y="952500"/>
                </a:lnTo>
                <a:lnTo>
                  <a:pt x="381482" y="939800"/>
                </a:lnTo>
                <a:close/>
              </a:path>
              <a:path w="411479" h="1371600">
                <a:moveTo>
                  <a:pt x="371233" y="927100"/>
                </a:moveTo>
                <a:lnTo>
                  <a:pt x="40106" y="927100"/>
                </a:lnTo>
                <a:lnTo>
                  <a:pt x="37998" y="939800"/>
                </a:lnTo>
                <a:lnTo>
                  <a:pt x="373341" y="939800"/>
                </a:lnTo>
                <a:lnTo>
                  <a:pt x="371233" y="927100"/>
                </a:lnTo>
                <a:close/>
              </a:path>
              <a:path w="411479" h="1371600">
                <a:moveTo>
                  <a:pt x="362826" y="914400"/>
                </a:moveTo>
                <a:lnTo>
                  <a:pt x="48526" y="914400"/>
                </a:lnTo>
                <a:lnTo>
                  <a:pt x="46418" y="927100"/>
                </a:lnTo>
                <a:lnTo>
                  <a:pt x="364921" y="927100"/>
                </a:lnTo>
                <a:lnTo>
                  <a:pt x="362826" y="914400"/>
                </a:lnTo>
                <a:close/>
              </a:path>
              <a:path w="411479" h="1371600">
                <a:moveTo>
                  <a:pt x="352717" y="901700"/>
                </a:moveTo>
                <a:lnTo>
                  <a:pt x="58623" y="901700"/>
                </a:lnTo>
                <a:lnTo>
                  <a:pt x="56654" y="914400"/>
                </a:lnTo>
                <a:lnTo>
                  <a:pt x="354685" y="914400"/>
                </a:lnTo>
                <a:lnTo>
                  <a:pt x="352717" y="901700"/>
                </a:lnTo>
                <a:close/>
              </a:path>
              <a:path w="411479" h="1371600">
                <a:moveTo>
                  <a:pt x="343179" y="889000"/>
                </a:moveTo>
                <a:lnTo>
                  <a:pt x="68160" y="889000"/>
                </a:lnTo>
                <a:lnTo>
                  <a:pt x="66332" y="901700"/>
                </a:lnTo>
                <a:lnTo>
                  <a:pt x="345008" y="901700"/>
                </a:lnTo>
                <a:lnTo>
                  <a:pt x="343179" y="889000"/>
                </a:lnTo>
                <a:close/>
              </a:path>
              <a:path w="411479" h="1371600">
                <a:moveTo>
                  <a:pt x="334213" y="876300"/>
                </a:moveTo>
                <a:lnTo>
                  <a:pt x="77127" y="876300"/>
                </a:lnTo>
                <a:lnTo>
                  <a:pt x="75450" y="889000"/>
                </a:lnTo>
                <a:lnTo>
                  <a:pt x="335889" y="889000"/>
                </a:lnTo>
                <a:lnTo>
                  <a:pt x="334213" y="876300"/>
                </a:lnTo>
                <a:close/>
              </a:path>
              <a:path w="411479" h="1371600">
                <a:moveTo>
                  <a:pt x="327342" y="863600"/>
                </a:moveTo>
                <a:lnTo>
                  <a:pt x="84010" y="863600"/>
                </a:lnTo>
                <a:lnTo>
                  <a:pt x="80645" y="876300"/>
                </a:lnTo>
                <a:lnTo>
                  <a:pt x="330708" y="876300"/>
                </a:lnTo>
                <a:lnTo>
                  <a:pt x="327342" y="863600"/>
                </a:lnTo>
                <a:close/>
              </a:path>
              <a:path w="411479" h="1371600">
                <a:moveTo>
                  <a:pt x="319062" y="850900"/>
                </a:moveTo>
                <a:lnTo>
                  <a:pt x="92278" y="850900"/>
                </a:lnTo>
                <a:lnTo>
                  <a:pt x="88912" y="863600"/>
                </a:lnTo>
                <a:lnTo>
                  <a:pt x="322427" y="863600"/>
                </a:lnTo>
                <a:lnTo>
                  <a:pt x="319062" y="850900"/>
                </a:lnTo>
                <a:close/>
              </a:path>
              <a:path w="411479" h="1371600">
                <a:moveTo>
                  <a:pt x="310794" y="838200"/>
                </a:moveTo>
                <a:lnTo>
                  <a:pt x="100545" y="838200"/>
                </a:lnTo>
                <a:lnTo>
                  <a:pt x="98869" y="850900"/>
                </a:lnTo>
                <a:lnTo>
                  <a:pt x="312470" y="850900"/>
                </a:lnTo>
                <a:lnTo>
                  <a:pt x="310794" y="838200"/>
                </a:lnTo>
                <a:close/>
              </a:path>
              <a:path w="411479" h="1371600">
                <a:moveTo>
                  <a:pt x="303771" y="825500"/>
                </a:moveTo>
                <a:lnTo>
                  <a:pt x="107569" y="825500"/>
                </a:lnTo>
                <a:lnTo>
                  <a:pt x="105740" y="838200"/>
                </a:lnTo>
                <a:lnTo>
                  <a:pt x="305600" y="838200"/>
                </a:lnTo>
                <a:lnTo>
                  <a:pt x="303771" y="825500"/>
                </a:lnTo>
                <a:close/>
              </a:path>
              <a:path w="411479" h="1371600">
                <a:moveTo>
                  <a:pt x="294665" y="812800"/>
                </a:moveTo>
                <a:lnTo>
                  <a:pt x="116687" y="812800"/>
                </a:lnTo>
                <a:lnTo>
                  <a:pt x="114858" y="825500"/>
                </a:lnTo>
                <a:lnTo>
                  <a:pt x="296481" y="825500"/>
                </a:lnTo>
                <a:lnTo>
                  <a:pt x="294665" y="812800"/>
                </a:lnTo>
                <a:close/>
              </a:path>
              <a:path w="411479" h="1371600">
                <a:moveTo>
                  <a:pt x="284848" y="800100"/>
                </a:moveTo>
                <a:lnTo>
                  <a:pt x="126492" y="800100"/>
                </a:lnTo>
                <a:lnTo>
                  <a:pt x="124396" y="812800"/>
                </a:lnTo>
                <a:lnTo>
                  <a:pt x="286943" y="812800"/>
                </a:lnTo>
                <a:lnTo>
                  <a:pt x="284848" y="800100"/>
                </a:lnTo>
                <a:close/>
              </a:path>
              <a:path w="411479" h="1371600">
                <a:moveTo>
                  <a:pt x="274739" y="787400"/>
                </a:moveTo>
                <a:lnTo>
                  <a:pt x="136601" y="787400"/>
                </a:lnTo>
                <a:lnTo>
                  <a:pt x="132537" y="800100"/>
                </a:lnTo>
                <a:lnTo>
                  <a:pt x="276707" y="800100"/>
                </a:lnTo>
                <a:lnTo>
                  <a:pt x="274739" y="787400"/>
                </a:lnTo>
                <a:close/>
              </a:path>
              <a:path w="411479" h="1371600">
                <a:moveTo>
                  <a:pt x="266471" y="774700"/>
                </a:moveTo>
                <a:lnTo>
                  <a:pt x="144868" y="774700"/>
                </a:lnTo>
                <a:lnTo>
                  <a:pt x="142913" y="787400"/>
                </a:lnTo>
                <a:lnTo>
                  <a:pt x="268439" y="787400"/>
                </a:lnTo>
                <a:lnTo>
                  <a:pt x="266471" y="774700"/>
                </a:lnTo>
                <a:close/>
              </a:path>
              <a:path w="411479" h="1371600">
                <a:moveTo>
                  <a:pt x="256235" y="762000"/>
                </a:moveTo>
                <a:lnTo>
                  <a:pt x="155105" y="762000"/>
                </a:lnTo>
                <a:lnTo>
                  <a:pt x="153149" y="774700"/>
                </a:lnTo>
                <a:lnTo>
                  <a:pt x="258191" y="774700"/>
                </a:lnTo>
                <a:lnTo>
                  <a:pt x="256235" y="762000"/>
                </a:lnTo>
                <a:close/>
              </a:path>
              <a:path w="411479" h="1371600">
                <a:moveTo>
                  <a:pt x="246418" y="749300"/>
                </a:moveTo>
                <a:lnTo>
                  <a:pt x="164922" y="749300"/>
                </a:lnTo>
                <a:lnTo>
                  <a:pt x="162966" y="762000"/>
                </a:lnTo>
                <a:lnTo>
                  <a:pt x="248373" y="762000"/>
                </a:lnTo>
                <a:lnTo>
                  <a:pt x="246418" y="749300"/>
                </a:lnTo>
                <a:close/>
              </a:path>
              <a:path w="411479" h="1371600">
                <a:moveTo>
                  <a:pt x="237578" y="736600"/>
                </a:moveTo>
                <a:lnTo>
                  <a:pt x="173761" y="736600"/>
                </a:lnTo>
                <a:lnTo>
                  <a:pt x="172085" y="749300"/>
                </a:lnTo>
                <a:lnTo>
                  <a:pt x="239255" y="749300"/>
                </a:lnTo>
                <a:lnTo>
                  <a:pt x="237578" y="736600"/>
                </a:lnTo>
                <a:close/>
              </a:path>
              <a:path w="411479" h="1371600">
                <a:moveTo>
                  <a:pt x="231267" y="723900"/>
                </a:moveTo>
                <a:lnTo>
                  <a:pt x="180073" y="723900"/>
                </a:lnTo>
                <a:lnTo>
                  <a:pt x="178536" y="736600"/>
                </a:lnTo>
                <a:lnTo>
                  <a:pt x="232816" y="736600"/>
                </a:lnTo>
                <a:lnTo>
                  <a:pt x="231267" y="723900"/>
                </a:lnTo>
                <a:close/>
              </a:path>
              <a:path w="411479" h="1371600">
                <a:moveTo>
                  <a:pt x="224675" y="711200"/>
                </a:moveTo>
                <a:lnTo>
                  <a:pt x="186664" y="711200"/>
                </a:lnTo>
                <a:lnTo>
                  <a:pt x="185547" y="723900"/>
                </a:lnTo>
                <a:lnTo>
                  <a:pt x="225793" y="723900"/>
                </a:lnTo>
                <a:lnTo>
                  <a:pt x="224675" y="711200"/>
                </a:lnTo>
                <a:close/>
              </a:path>
              <a:path w="411479" h="1371600">
                <a:moveTo>
                  <a:pt x="219202" y="698500"/>
                </a:moveTo>
                <a:lnTo>
                  <a:pt x="192138" y="698500"/>
                </a:lnTo>
                <a:lnTo>
                  <a:pt x="191160" y="711200"/>
                </a:lnTo>
                <a:lnTo>
                  <a:pt x="220179" y="711200"/>
                </a:lnTo>
                <a:lnTo>
                  <a:pt x="219202" y="698500"/>
                </a:lnTo>
                <a:close/>
              </a:path>
              <a:path w="411479" h="1371600">
                <a:moveTo>
                  <a:pt x="215696" y="685800"/>
                </a:moveTo>
                <a:lnTo>
                  <a:pt x="195643" y="685800"/>
                </a:lnTo>
                <a:lnTo>
                  <a:pt x="193116" y="698500"/>
                </a:lnTo>
                <a:lnTo>
                  <a:pt x="218224" y="698500"/>
                </a:lnTo>
                <a:lnTo>
                  <a:pt x="215696" y="685800"/>
                </a:lnTo>
                <a:close/>
              </a:path>
              <a:path w="411479" h="1371600">
                <a:moveTo>
                  <a:pt x="212471" y="673100"/>
                </a:moveTo>
                <a:lnTo>
                  <a:pt x="198869" y="673100"/>
                </a:lnTo>
                <a:lnTo>
                  <a:pt x="198310" y="685800"/>
                </a:lnTo>
                <a:lnTo>
                  <a:pt x="213029" y="685800"/>
                </a:lnTo>
                <a:lnTo>
                  <a:pt x="212471" y="673100"/>
                </a:lnTo>
                <a:close/>
              </a:path>
              <a:path w="411479" h="1371600">
                <a:moveTo>
                  <a:pt x="210235" y="660400"/>
                </a:moveTo>
                <a:lnTo>
                  <a:pt x="201117" y="660400"/>
                </a:lnTo>
                <a:lnTo>
                  <a:pt x="200825" y="673100"/>
                </a:lnTo>
                <a:lnTo>
                  <a:pt x="210515" y="673100"/>
                </a:lnTo>
                <a:lnTo>
                  <a:pt x="210235" y="660400"/>
                </a:lnTo>
                <a:close/>
              </a:path>
              <a:path w="411479" h="1371600">
                <a:moveTo>
                  <a:pt x="208686" y="647700"/>
                </a:moveTo>
                <a:lnTo>
                  <a:pt x="202653" y="647700"/>
                </a:lnTo>
                <a:lnTo>
                  <a:pt x="202514" y="660400"/>
                </a:lnTo>
                <a:lnTo>
                  <a:pt x="208826" y="660400"/>
                </a:lnTo>
                <a:lnTo>
                  <a:pt x="208686" y="647700"/>
                </a:lnTo>
                <a:close/>
              </a:path>
              <a:path w="411479" h="1371600">
                <a:moveTo>
                  <a:pt x="207568" y="635000"/>
                </a:moveTo>
                <a:lnTo>
                  <a:pt x="203644" y="635000"/>
                </a:lnTo>
                <a:lnTo>
                  <a:pt x="203352" y="647700"/>
                </a:lnTo>
                <a:lnTo>
                  <a:pt x="207987" y="647700"/>
                </a:lnTo>
                <a:lnTo>
                  <a:pt x="207568" y="635000"/>
                </a:lnTo>
                <a:close/>
              </a:path>
              <a:path w="411479" h="1371600">
                <a:moveTo>
                  <a:pt x="207429" y="622300"/>
                </a:moveTo>
                <a:lnTo>
                  <a:pt x="203923" y="622300"/>
                </a:lnTo>
                <a:lnTo>
                  <a:pt x="203923" y="635000"/>
                </a:lnTo>
                <a:lnTo>
                  <a:pt x="207429" y="635000"/>
                </a:lnTo>
                <a:lnTo>
                  <a:pt x="207429" y="622300"/>
                </a:lnTo>
                <a:close/>
              </a:path>
              <a:path w="411479" h="1371600">
                <a:moveTo>
                  <a:pt x="207289" y="609600"/>
                </a:moveTo>
                <a:lnTo>
                  <a:pt x="204050" y="609600"/>
                </a:lnTo>
                <a:lnTo>
                  <a:pt x="204050" y="622300"/>
                </a:lnTo>
                <a:lnTo>
                  <a:pt x="207289" y="622300"/>
                </a:lnTo>
                <a:lnTo>
                  <a:pt x="207289" y="609600"/>
                </a:lnTo>
                <a:close/>
              </a:path>
              <a:path w="411479" h="1371600">
                <a:moveTo>
                  <a:pt x="207568" y="596900"/>
                </a:moveTo>
                <a:lnTo>
                  <a:pt x="203771" y="596900"/>
                </a:lnTo>
                <a:lnTo>
                  <a:pt x="203771" y="609600"/>
                </a:lnTo>
                <a:lnTo>
                  <a:pt x="207568" y="609600"/>
                </a:lnTo>
                <a:lnTo>
                  <a:pt x="207568" y="596900"/>
                </a:lnTo>
                <a:close/>
              </a:path>
              <a:path w="411479" h="1371600">
                <a:moveTo>
                  <a:pt x="208267" y="584200"/>
                </a:moveTo>
                <a:lnTo>
                  <a:pt x="203073" y="584200"/>
                </a:lnTo>
                <a:lnTo>
                  <a:pt x="203492" y="596900"/>
                </a:lnTo>
                <a:lnTo>
                  <a:pt x="207848" y="596900"/>
                </a:lnTo>
                <a:lnTo>
                  <a:pt x="208267" y="584200"/>
                </a:lnTo>
                <a:close/>
              </a:path>
              <a:path w="411479" h="1371600">
                <a:moveTo>
                  <a:pt x="209105" y="571500"/>
                </a:moveTo>
                <a:lnTo>
                  <a:pt x="202234" y="571500"/>
                </a:lnTo>
                <a:lnTo>
                  <a:pt x="202514" y="584200"/>
                </a:lnTo>
                <a:lnTo>
                  <a:pt x="208826" y="584200"/>
                </a:lnTo>
                <a:lnTo>
                  <a:pt x="209105" y="571500"/>
                </a:lnTo>
                <a:close/>
              </a:path>
              <a:path w="411479" h="1371600">
                <a:moveTo>
                  <a:pt x="211912" y="546100"/>
                </a:moveTo>
                <a:lnTo>
                  <a:pt x="199428" y="546100"/>
                </a:lnTo>
                <a:lnTo>
                  <a:pt x="201396" y="571500"/>
                </a:lnTo>
                <a:lnTo>
                  <a:pt x="209943" y="571500"/>
                </a:lnTo>
                <a:lnTo>
                  <a:pt x="211912" y="546100"/>
                </a:lnTo>
                <a:close/>
              </a:path>
              <a:path w="411479" h="1371600">
                <a:moveTo>
                  <a:pt x="213182" y="533400"/>
                </a:moveTo>
                <a:lnTo>
                  <a:pt x="198170" y="533400"/>
                </a:lnTo>
                <a:lnTo>
                  <a:pt x="199009" y="546100"/>
                </a:lnTo>
                <a:lnTo>
                  <a:pt x="212331" y="546100"/>
                </a:lnTo>
                <a:lnTo>
                  <a:pt x="213182" y="533400"/>
                </a:lnTo>
                <a:close/>
              </a:path>
              <a:path w="411479" h="1371600">
                <a:moveTo>
                  <a:pt x="214579" y="520700"/>
                </a:moveTo>
                <a:lnTo>
                  <a:pt x="196761" y="520700"/>
                </a:lnTo>
                <a:lnTo>
                  <a:pt x="197180" y="533400"/>
                </a:lnTo>
                <a:lnTo>
                  <a:pt x="214160" y="533400"/>
                </a:lnTo>
                <a:lnTo>
                  <a:pt x="214579" y="520700"/>
                </a:lnTo>
                <a:close/>
              </a:path>
              <a:path w="411479" h="1371600">
                <a:moveTo>
                  <a:pt x="217233" y="495300"/>
                </a:moveTo>
                <a:lnTo>
                  <a:pt x="194106" y="495300"/>
                </a:lnTo>
                <a:lnTo>
                  <a:pt x="195503" y="508000"/>
                </a:lnTo>
                <a:lnTo>
                  <a:pt x="195922" y="520700"/>
                </a:lnTo>
                <a:lnTo>
                  <a:pt x="215417" y="520700"/>
                </a:lnTo>
                <a:lnTo>
                  <a:pt x="215836" y="508000"/>
                </a:lnTo>
                <a:lnTo>
                  <a:pt x="217233" y="495300"/>
                </a:lnTo>
                <a:close/>
              </a:path>
              <a:path w="411479" h="1371600">
                <a:moveTo>
                  <a:pt x="218782" y="469900"/>
                </a:moveTo>
                <a:lnTo>
                  <a:pt x="192557" y="469900"/>
                </a:lnTo>
                <a:lnTo>
                  <a:pt x="192557" y="482600"/>
                </a:lnTo>
                <a:lnTo>
                  <a:pt x="193255" y="495300"/>
                </a:lnTo>
                <a:lnTo>
                  <a:pt x="218084" y="495300"/>
                </a:lnTo>
                <a:lnTo>
                  <a:pt x="218782" y="482600"/>
                </a:lnTo>
                <a:lnTo>
                  <a:pt x="218782" y="469900"/>
                </a:lnTo>
                <a:close/>
              </a:path>
              <a:path w="411479" h="1371600">
                <a:moveTo>
                  <a:pt x="218922" y="457200"/>
                </a:moveTo>
                <a:lnTo>
                  <a:pt x="192417" y="457200"/>
                </a:lnTo>
                <a:lnTo>
                  <a:pt x="192417" y="469900"/>
                </a:lnTo>
                <a:lnTo>
                  <a:pt x="218922" y="469900"/>
                </a:lnTo>
                <a:lnTo>
                  <a:pt x="218922" y="457200"/>
                </a:lnTo>
                <a:close/>
              </a:path>
              <a:path w="411479" h="1371600">
                <a:moveTo>
                  <a:pt x="218224" y="444500"/>
                </a:moveTo>
                <a:lnTo>
                  <a:pt x="193116" y="444500"/>
                </a:lnTo>
                <a:lnTo>
                  <a:pt x="192557" y="457200"/>
                </a:lnTo>
                <a:lnTo>
                  <a:pt x="218782" y="457200"/>
                </a:lnTo>
                <a:lnTo>
                  <a:pt x="218224" y="444500"/>
                </a:lnTo>
                <a:close/>
              </a:path>
              <a:path w="411479" h="1371600">
                <a:moveTo>
                  <a:pt x="217805" y="431800"/>
                </a:moveTo>
                <a:lnTo>
                  <a:pt x="193535" y="431800"/>
                </a:lnTo>
                <a:lnTo>
                  <a:pt x="193408" y="444500"/>
                </a:lnTo>
                <a:lnTo>
                  <a:pt x="217944" y="444500"/>
                </a:lnTo>
                <a:lnTo>
                  <a:pt x="217805" y="431800"/>
                </a:lnTo>
                <a:close/>
              </a:path>
              <a:path w="411479" h="1371600">
                <a:moveTo>
                  <a:pt x="216535" y="419100"/>
                </a:moveTo>
                <a:lnTo>
                  <a:pt x="194525" y="419100"/>
                </a:lnTo>
                <a:lnTo>
                  <a:pt x="194233" y="431800"/>
                </a:lnTo>
                <a:lnTo>
                  <a:pt x="217385" y="431800"/>
                </a:lnTo>
                <a:lnTo>
                  <a:pt x="216535" y="419100"/>
                </a:lnTo>
                <a:close/>
              </a:path>
              <a:path w="411479" h="1371600">
                <a:moveTo>
                  <a:pt x="215557" y="406400"/>
                </a:moveTo>
                <a:lnTo>
                  <a:pt x="195783" y="406400"/>
                </a:lnTo>
                <a:lnTo>
                  <a:pt x="194945" y="419100"/>
                </a:lnTo>
                <a:lnTo>
                  <a:pt x="216115" y="419100"/>
                </a:lnTo>
                <a:lnTo>
                  <a:pt x="215557" y="406400"/>
                </a:lnTo>
                <a:close/>
              </a:path>
              <a:path w="411479" h="1371600">
                <a:moveTo>
                  <a:pt x="213182" y="393700"/>
                </a:moveTo>
                <a:lnTo>
                  <a:pt x="198170" y="393700"/>
                </a:lnTo>
                <a:lnTo>
                  <a:pt x="196202" y="406400"/>
                </a:lnTo>
                <a:lnTo>
                  <a:pt x="215138" y="406400"/>
                </a:lnTo>
                <a:lnTo>
                  <a:pt x="213182" y="393700"/>
                </a:lnTo>
                <a:close/>
              </a:path>
              <a:path w="411479" h="1371600">
                <a:moveTo>
                  <a:pt x="212471" y="381000"/>
                </a:moveTo>
                <a:lnTo>
                  <a:pt x="198869" y="381000"/>
                </a:lnTo>
                <a:lnTo>
                  <a:pt x="198310" y="393700"/>
                </a:lnTo>
                <a:lnTo>
                  <a:pt x="213029" y="393700"/>
                </a:lnTo>
                <a:lnTo>
                  <a:pt x="212471" y="381000"/>
                </a:lnTo>
                <a:close/>
              </a:path>
              <a:path w="411479" h="1371600">
                <a:moveTo>
                  <a:pt x="211912" y="368300"/>
                </a:moveTo>
                <a:lnTo>
                  <a:pt x="199428" y="368300"/>
                </a:lnTo>
                <a:lnTo>
                  <a:pt x="199288" y="381000"/>
                </a:lnTo>
                <a:lnTo>
                  <a:pt x="212051" y="381000"/>
                </a:lnTo>
                <a:lnTo>
                  <a:pt x="211912" y="368300"/>
                </a:lnTo>
                <a:close/>
              </a:path>
              <a:path w="411479" h="1371600">
                <a:moveTo>
                  <a:pt x="211213" y="355600"/>
                </a:moveTo>
                <a:lnTo>
                  <a:pt x="200126" y="355600"/>
                </a:lnTo>
                <a:lnTo>
                  <a:pt x="200126" y="368300"/>
                </a:lnTo>
                <a:lnTo>
                  <a:pt x="211213" y="368300"/>
                </a:lnTo>
                <a:lnTo>
                  <a:pt x="211213" y="355600"/>
                </a:lnTo>
                <a:close/>
              </a:path>
              <a:path w="411479" h="1371600">
                <a:moveTo>
                  <a:pt x="210934" y="342900"/>
                </a:moveTo>
                <a:lnTo>
                  <a:pt x="200279" y="342900"/>
                </a:lnTo>
                <a:lnTo>
                  <a:pt x="200406" y="355600"/>
                </a:lnTo>
                <a:lnTo>
                  <a:pt x="210934" y="355600"/>
                </a:lnTo>
                <a:lnTo>
                  <a:pt x="210934" y="342900"/>
                </a:lnTo>
                <a:close/>
              </a:path>
              <a:path w="411479" h="1371600">
                <a:moveTo>
                  <a:pt x="216255" y="292100"/>
                </a:moveTo>
                <a:lnTo>
                  <a:pt x="195084" y="292100"/>
                </a:lnTo>
                <a:lnTo>
                  <a:pt x="195643" y="304800"/>
                </a:lnTo>
                <a:lnTo>
                  <a:pt x="197332" y="304800"/>
                </a:lnTo>
                <a:lnTo>
                  <a:pt x="198170" y="317500"/>
                </a:lnTo>
                <a:lnTo>
                  <a:pt x="199567" y="330200"/>
                </a:lnTo>
                <a:lnTo>
                  <a:pt x="199999" y="342900"/>
                </a:lnTo>
                <a:lnTo>
                  <a:pt x="211074" y="342900"/>
                </a:lnTo>
                <a:lnTo>
                  <a:pt x="211772" y="330200"/>
                </a:lnTo>
                <a:lnTo>
                  <a:pt x="213182" y="317500"/>
                </a:lnTo>
                <a:lnTo>
                  <a:pt x="215696" y="304800"/>
                </a:lnTo>
                <a:lnTo>
                  <a:pt x="216255" y="292100"/>
                </a:lnTo>
                <a:close/>
              </a:path>
              <a:path w="411479" h="1371600">
                <a:moveTo>
                  <a:pt x="219621" y="279400"/>
                </a:moveTo>
                <a:lnTo>
                  <a:pt x="192836" y="279400"/>
                </a:lnTo>
                <a:lnTo>
                  <a:pt x="193408" y="292100"/>
                </a:lnTo>
                <a:lnTo>
                  <a:pt x="216827" y="292100"/>
                </a:lnTo>
                <a:lnTo>
                  <a:pt x="219621" y="279400"/>
                </a:lnTo>
                <a:close/>
              </a:path>
              <a:path w="411479" h="1371600">
                <a:moveTo>
                  <a:pt x="221449" y="266700"/>
                </a:moveTo>
                <a:lnTo>
                  <a:pt x="189890" y="266700"/>
                </a:lnTo>
                <a:lnTo>
                  <a:pt x="190461" y="279400"/>
                </a:lnTo>
                <a:lnTo>
                  <a:pt x="220891" y="279400"/>
                </a:lnTo>
                <a:lnTo>
                  <a:pt x="221449" y="266700"/>
                </a:lnTo>
                <a:close/>
              </a:path>
              <a:path w="411479" h="1371600">
                <a:moveTo>
                  <a:pt x="224675" y="254000"/>
                </a:moveTo>
                <a:lnTo>
                  <a:pt x="186664" y="254000"/>
                </a:lnTo>
                <a:lnTo>
                  <a:pt x="187363" y="266700"/>
                </a:lnTo>
                <a:lnTo>
                  <a:pt x="223977" y="266700"/>
                </a:lnTo>
                <a:lnTo>
                  <a:pt x="224675" y="254000"/>
                </a:lnTo>
                <a:close/>
              </a:path>
              <a:path w="411479" h="1371600">
                <a:moveTo>
                  <a:pt x="227622" y="241300"/>
                </a:moveTo>
                <a:lnTo>
                  <a:pt x="183718" y="241300"/>
                </a:lnTo>
                <a:lnTo>
                  <a:pt x="184289" y="254000"/>
                </a:lnTo>
                <a:lnTo>
                  <a:pt x="226491" y="254000"/>
                </a:lnTo>
                <a:lnTo>
                  <a:pt x="227622" y="241300"/>
                </a:lnTo>
                <a:close/>
              </a:path>
              <a:path w="411479" h="1371600">
                <a:moveTo>
                  <a:pt x="231825" y="215900"/>
                </a:moveTo>
                <a:lnTo>
                  <a:pt x="179514" y="215900"/>
                </a:lnTo>
                <a:lnTo>
                  <a:pt x="180924" y="228600"/>
                </a:lnTo>
                <a:lnTo>
                  <a:pt x="182181" y="241300"/>
                </a:lnTo>
                <a:lnTo>
                  <a:pt x="229158" y="241300"/>
                </a:lnTo>
                <a:lnTo>
                  <a:pt x="230428" y="228600"/>
                </a:lnTo>
                <a:lnTo>
                  <a:pt x="231825" y="215900"/>
                </a:lnTo>
                <a:close/>
              </a:path>
              <a:path w="411479" h="1371600">
                <a:moveTo>
                  <a:pt x="232105" y="190500"/>
                </a:moveTo>
                <a:lnTo>
                  <a:pt x="179235" y="190500"/>
                </a:lnTo>
                <a:lnTo>
                  <a:pt x="179235" y="215900"/>
                </a:lnTo>
                <a:lnTo>
                  <a:pt x="232105" y="215900"/>
                </a:lnTo>
                <a:lnTo>
                  <a:pt x="232105" y="190500"/>
                </a:lnTo>
                <a:close/>
              </a:path>
              <a:path w="411479" h="1371600">
                <a:moveTo>
                  <a:pt x="229019" y="165100"/>
                </a:moveTo>
                <a:lnTo>
                  <a:pt x="182321" y="165100"/>
                </a:lnTo>
                <a:lnTo>
                  <a:pt x="180632" y="177800"/>
                </a:lnTo>
                <a:lnTo>
                  <a:pt x="179793" y="190500"/>
                </a:lnTo>
                <a:lnTo>
                  <a:pt x="231546" y="190500"/>
                </a:lnTo>
                <a:lnTo>
                  <a:pt x="230708" y="177800"/>
                </a:lnTo>
                <a:lnTo>
                  <a:pt x="229438" y="177800"/>
                </a:lnTo>
                <a:lnTo>
                  <a:pt x="229019" y="165100"/>
                </a:lnTo>
                <a:close/>
              </a:path>
              <a:path w="411479" h="1371600">
                <a:moveTo>
                  <a:pt x="226225" y="152400"/>
                </a:moveTo>
                <a:lnTo>
                  <a:pt x="186245" y="152400"/>
                </a:lnTo>
                <a:lnTo>
                  <a:pt x="184569" y="165100"/>
                </a:lnTo>
                <a:lnTo>
                  <a:pt x="226771" y="165100"/>
                </a:lnTo>
                <a:lnTo>
                  <a:pt x="226225" y="152400"/>
                </a:lnTo>
                <a:close/>
              </a:path>
              <a:path w="411479" h="1371600">
                <a:moveTo>
                  <a:pt x="223837" y="139700"/>
                </a:moveTo>
                <a:lnTo>
                  <a:pt x="187515" y="139700"/>
                </a:lnTo>
                <a:lnTo>
                  <a:pt x="186944" y="152400"/>
                </a:lnTo>
                <a:lnTo>
                  <a:pt x="224396" y="152400"/>
                </a:lnTo>
                <a:lnTo>
                  <a:pt x="223837" y="139700"/>
                </a:lnTo>
                <a:close/>
              </a:path>
              <a:path w="411479" h="1371600">
                <a:moveTo>
                  <a:pt x="220611" y="127000"/>
                </a:moveTo>
                <a:lnTo>
                  <a:pt x="190741" y="127000"/>
                </a:lnTo>
                <a:lnTo>
                  <a:pt x="190169" y="139700"/>
                </a:lnTo>
                <a:lnTo>
                  <a:pt x="221170" y="139700"/>
                </a:lnTo>
                <a:lnTo>
                  <a:pt x="220611" y="127000"/>
                </a:lnTo>
                <a:close/>
              </a:path>
              <a:path w="411479" h="1371600">
                <a:moveTo>
                  <a:pt x="217385" y="114300"/>
                </a:moveTo>
                <a:lnTo>
                  <a:pt x="195084" y="114300"/>
                </a:lnTo>
                <a:lnTo>
                  <a:pt x="193408" y="127000"/>
                </a:lnTo>
                <a:lnTo>
                  <a:pt x="217944" y="127000"/>
                </a:lnTo>
                <a:lnTo>
                  <a:pt x="217385" y="114300"/>
                </a:lnTo>
                <a:close/>
              </a:path>
              <a:path w="411479" h="1371600">
                <a:moveTo>
                  <a:pt x="212610" y="88900"/>
                </a:moveTo>
                <a:lnTo>
                  <a:pt x="198729" y="88900"/>
                </a:lnTo>
                <a:lnTo>
                  <a:pt x="197891" y="101600"/>
                </a:lnTo>
                <a:lnTo>
                  <a:pt x="195643" y="114300"/>
                </a:lnTo>
                <a:lnTo>
                  <a:pt x="215557" y="114300"/>
                </a:lnTo>
                <a:lnTo>
                  <a:pt x="215138" y="101600"/>
                </a:lnTo>
                <a:lnTo>
                  <a:pt x="213461" y="101600"/>
                </a:lnTo>
                <a:lnTo>
                  <a:pt x="212610" y="88900"/>
                </a:lnTo>
                <a:close/>
              </a:path>
              <a:path w="411479" h="1371600">
                <a:moveTo>
                  <a:pt x="210083" y="76200"/>
                </a:moveTo>
                <a:lnTo>
                  <a:pt x="200825" y="76200"/>
                </a:lnTo>
                <a:lnTo>
                  <a:pt x="200406" y="88900"/>
                </a:lnTo>
                <a:lnTo>
                  <a:pt x="210934" y="88900"/>
                </a:lnTo>
                <a:lnTo>
                  <a:pt x="210083" y="76200"/>
                </a:lnTo>
                <a:close/>
              </a:path>
              <a:path w="411479" h="1371600">
                <a:moveTo>
                  <a:pt x="208407" y="63500"/>
                </a:moveTo>
                <a:lnTo>
                  <a:pt x="202946" y="63500"/>
                </a:lnTo>
                <a:lnTo>
                  <a:pt x="201536" y="76200"/>
                </a:lnTo>
                <a:lnTo>
                  <a:pt x="209816" y="76200"/>
                </a:lnTo>
                <a:lnTo>
                  <a:pt x="208407" y="63500"/>
                </a:lnTo>
                <a:close/>
              </a:path>
              <a:path w="411479" h="1371600">
                <a:moveTo>
                  <a:pt x="207987" y="50800"/>
                </a:moveTo>
                <a:lnTo>
                  <a:pt x="203352" y="50800"/>
                </a:lnTo>
                <a:lnTo>
                  <a:pt x="203073" y="63500"/>
                </a:lnTo>
                <a:lnTo>
                  <a:pt x="208267" y="63500"/>
                </a:lnTo>
                <a:lnTo>
                  <a:pt x="207987" y="50800"/>
                </a:lnTo>
                <a:close/>
              </a:path>
              <a:path w="411479" h="1371600">
                <a:moveTo>
                  <a:pt x="206590" y="25400"/>
                </a:moveTo>
                <a:lnTo>
                  <a:pt x="204762" y="25400"/>
                </a:lnTo>
                <a:lnTo>
                  <a:pt x="204762" y="38100"/>
                </a:lnTo>
                <a:lnTo>
                  <a:pt x="203771" y="50800"/>
                </a:lnTo>
                <a:lnTo>
                  <a:pt x="207568" y="50800"/>
                </a:lnTo>
                <a:lnTo>
                  <a:pt x="206590" y="38100"/>
                </a:lnTo>
                <a:lnTo>
                  <a:pt x="206590" y="25400"/>
                </a:lnTo>
                <a:close/>
              </a:path>
              <a:path w="411479" h="1371600">
                <a:moveTo>
                  <a:pt x="206159" y="12700"/>
                </a:moveTo>
                <a:lnTo>
                  <a:pt x="205181" y="12700"/>
                </a:lnTo>
                <a:lnTo>
                  <a:pt x="205041" y="25400"/>
                </a:lnTo>
                <a:lnTo>
                  <a:pt x="206298" y="25400"/>
                </a:lnTo>
                <a:lnTo>
                  <a:pt x="206159" y="12700"/>
                </a:lnTo>
                <a:close/>
              </a:path>
              <a:path w="411479" h="1371600">
                <a:moveTo>
                  <a:pt x="206019" y="0"/>
                </a:moveTo>
                <a:lnTo>
                  <a:pt x="205320" y="0"/>
                </a:lnTo>
                <a:lnTo>
                  <a:pt x="205320" y="12700"/>
                </a:lnTo>
                <a:lnTo>
                  <a:pt x="206019" y="12700"/>
                </a:lnTo>
                <a:lnTo>
                  <a:pt x="20601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881721" y="8108510"/>
            <a:ext cx="411480" cy="1375410"/>
          </a:xfrm>
          <a:custGeom>
            <a:avLst/>
            <a:gdLst/>
            <a:ahLst/>
            <a:cxnLst/>
            <a:rect l="l" t="t" r="r" b="b"/>
            <a:pathLst>
              <a:path w="411479" h="1375409">
                <a:moveTo>
                  <a:pt x="205320" y="1375028"/>
                </a:moveTo>
                <a:lnTo>
                  <a:pt x="205320" y="1372387"/>
                </a:lnTo>
                <a:lnTo>
                  <a:pt x="205320" y="1369618"/>
                </a:lnTo>
                <a:lnTo>
                  <a:pt x="205181" y="1366977"/>
                </a:lnTo>
                <a:lnTo>
                  <a:pt x="205181" y="1364221"/>
                </a:lnTo>
                <a:lnTo>
                  <a:pt x="205041" y="1361566"/>
                </a:lnTo>
                <a:lnTo>
                  <a:pt x="205041" y="1358925"/>
                </a:lnTo>
                <a:lnTo>
                  <a:pt x="204901" y="1356182"/>
                </a:lnTo>
                <a:lnTo>
                  <a:pt x="204901" y="1353540"/>
                </a:lnTo>
                <a:lnTo>
                  <a:pt x="204762" y="1350771"/>
                </a:lnTo>
                <a:lnTo>
                  <a:pt x="204622" y="1348130"/>
                </a:lnTo>
                <a:lnTo>
                  <a:pt x="204482" y="1345361"/>
                </a:lnTo>
                <a:lnTo>
                  <a:pt x="204482" y="1342720"/>
                </a:lnTo>
                <a:lnTo>
                  <a:pt x="204203" y="1340078"/>
                </a:lnTo>
                <a:lnTo>
                  <a:pt x="204050" y="1337309"/>
                </a:lnTo>
                <a:lnTo>
                  <a:pt x="203923" y="1334668"/>
                </a:lnTo>
                <a:lnTo>
                  <a:pt x="203771" y="1331912"/>
                </a:lnTo>
                <a:lnTo>
                  <a:pt x="203492" y="1329270"/>
                </a:lnTo>
                <a:lnTo>
                  <a:pt x="203352" y="1326629"/>
                </a:lnTo>
                <a:lnTo>
                  <a:pt x="203073" y="1323873"/>
                </a:lnTo>
                <a:lnTo>
                  <a:pt x="202793" y="1321231"/>
                </a:lnTo>
                <a:lnTo>
                  <a:pt x="202514" y="1318463"/>
                </a:lnTo>
                <a:lnTo>
                  <a:pt x="202234" y="1315821"/>
                </a:lnTo>
                <a:lnTo>
                  <a:pt x="201955" y="1313179"/>
                </a:lnTo>
                <a:lnTo>
                  <a:pt x="201536" y="1310411"/>
                </a:lnTo>
                <a:lnTo>
                  <a:pt x="201256" y="1307769"/>
                </a:lnTo>
                <a:lnTo>
                  <a:pt x="200825" y="1305001"/>
                </a:lnTo>
                <a:lnTo>
                  <a:pt x="200279" y="1302359"/>
                </a:lnTo>
                <a:lnTo>
                  <a:pt x="199847" y="1299717"/>
                </a:lnTo>
                <a:lnTo>
                  <a:pt x="199428" y="1296974"/>
                </a:lnTo>
                <a:lnTo>
                  <a:pt x="198869" y="1294333"/>
                </a:lnTo>
                <a:lnTo>
                  <a:pt x="198310" y="1291564"/>
                </a:lnTo>
                <a:lnTo>
                  <a:pt x="197612" y="1288922"/>
                </a:lnTo>
                <a:lnTo>
                  <a:pt x="197053" y="1286281"/>
                </a:lnTo>
                <a:lnTo>
                  <a:pt x="196342" y="1283512"/>
                </a:lnTo>
                <a:lnTo>
                  <a:pt x="195503" y="1280871"/>
                </a:lnTo>
                <a:lnTo>
                  <a:pt x="194805" y="1278102"/>
                </a:lnTo>
                <a:lnTo>
                  <a:pt x="193954" y="1275460"/>
                </a:lnTo>
                <a:lnTo>
                  <a:pt x="192976" y="1272819"/>
                </a:lnTo>
                <a:lnTo>
                  <a:pt x="192138" y="1270063"/>
                </a:lnTo>
                <a:lnTo>
                  <a:pt x="191160" y="1267409"/>
                </a:lnTo>
                <a:lnTo>
                  <a:pt x="190169" y="1264665"/>
                </a:lnTo>
                <a:lnTo>
                  <a:pt x="189052" y="1262024"/>
                </a:lnTo>
                <a:lnTo>
                  <a:pt x="187934" y="1259382"/>
                </a:lnTo>
                <a:lnTo>
                  <a:pt x="186664" y="1256614"/>
                </a:lnTo>
                <a:lnTo>
                  <a:pt x="185547" y="1253972"/>
                </a:lnTo>
                <a:lnTo>
                  <a:pt x="184150" y="1251203"/>
                </a:lnTo>
                <a:lnTo>
                  <a:pt x="182880" y="1248562"/>
                </a:lnTo>
                <a:lnTo>
                  <a:pt x="181483" y="1245920"/>
                </a:lnTo>
                <a:lnTo>
                  <a:pt x="179933" y="1243152"/>
                </a:lnTo>
                <a:lnTo>
                  <a:pt x="178396" y="1240510"/>
                </a:lnTo>
                <a:lnTo>
                  <a:pt x="176847" y="1237754"/>
                </a:lnTo>
                <a:lnTo>
                  <a:pt x="175158" y="1235113"/>
                </a:lnTo>
                <a:lnTo>
                  <a:pt x="173482" y="1232471"/>
                </a:lnTo>
                <a:lnTo>
                  <a:pt x="171665" y="1229715"/>
                </a:lnTo>
                <a:lnTo>
                  <a:pt x="169837" y="1227073"/>
                </a:lnTo>
                <a:lnTo>
                  <a:pt x="168008" y="1224305"/>
                </a:lnTo>
                <a:lnTo>
                  <a:pt x="166052" y="1221663"/>
                </a:lnTo>
                <a:lnTo>
                  <a:pt x="164084" y="1218895"/>
                </a:lnTo>
                <a:lnTo>
                  <a:pt x="161975" y="1216253"/>
                </a:lnTo>
                <a:lnTo>
                  <a:pt x="159880" y="1213611"/>
                </a:lnTo>
                <a:lnTo>
                  <a:pt x="157632" y="1210843"/>
                </a:lnTo>
                <a:lnTo>
                  <a:pt x="155384" y="1208201"/>
                </a:lnTo>
                <a:lnTo>
                  <a:pt x="153149" y="1205445"/>
                </a:lnTo>
                <a:lnTo>
                  <a:pt x="150761" y="1202804"/>
                </a:lnTo>
                <a:lnTo>
                  <a:pt x="148386" y="1200162"/>
                </a:lnTo>
                <a:lnTo>
                  <a:pt x="145999" y="1197406"/>
                </a:lnTo>
                <a:lnTo>
                  <a:pt x="143471" y="1194765"/>
                </a:lnTo>
                <a:lnTo>
                  <a:pt x="140944" y="1191996"/>
                </a:lnTo>
                <a:lnTo>
                  <a:pt x="138417" y="1189354"/>
                </a:lnTo>
                <a:lnTo>
                  <a:pt x="135750" y="1186713"/>
                </a:lnTo>
                <a:lnTo>
                  <a:pt x="133096" y="1183944"/>
                </a:lnTo>
                <a:lnTo>
                  <a:pt x="130429" y="1181303"/>
                </a:lnTo>
                <a:lnTo>
                  <a:pt x="127762" y="1178547"/>
                </a:lnTo>
                <a:lnTo>
                  <a:pt x="124955" y="1175905"/>
                </a:lnTo>
                <a:lnTo>
                  <a:pt x="122148" y="1173264"/>
                </a:lnTo>
                <a:lnTo>
                  <a:pt x="119494" y="1170508"/>
                </a:lnTo>
                <a:lnTo>
                  <a:pt x="116547" y="1167866"/>
                </a:lnTo>
                <a:lnTo>
                  <a:pt x="113741" y="1165097"/>
                </a:lnTo>
                <a:lnTo>
                  <a:pt x="110934" y="1162456"/>
                </a:lnTo>
                <a:lnTo>
                  <a:pt x="107988" y="1159814"/>
                </a:lnTo>
                <a:lnTo>
                  <a:pt x="105041" y="1157046"/>
                </a:lnTo>
                <a:lnTo>
                  <a:pt x="102235" y="1154404"/>
                </a:lnTo>
                <a:lnTo>
                  <a:pt x="99288" y="1151635"/>
                </a:lnTo>
                <a:lnTo>
                  <a:pt x="96342" y="1148994"/>
                </a:lnTo>
                <a:lnTo>
                  <a:pt x="93548" y="1146352"/>
                </a:lnTo>
                <a:lnTo>
                  <a:pt x="90601" y="1143596"/>
                </a:lnTo>
                <a:lnTo>
                  <a:pt x="87655" y="1140955"/>
                </a:lnTo>
                <a:lnTo>
                  <a:pt x="84848" y="1138199"/>
                </a:lnTo>
                <a:lnTo>
                  <a:pt x="81902" y="1135557"/>
                </a:lnTo>
                <a:lnTo>
                  <a:pt x="79095" y="1132916"/>
                </a:lnTo>
                <a:lnTo>
                  <a:pt x="76149" y="1130147"/>
                </a:lnTo>
                <a:lnTo>
                  <a:pt x="73342" y="1127505"/>
                </a:lnTo>
                <a:lnTo>
                  <a:pt x="70535" y="1124737"/>
                </a:lnTo>
                <a:lnTo>
                  <a:pt x="67741" y="1122095"/>
                </a:lnTo>
                <a:lnTo>
                  <a:pt x="65074" y="1119454"/>
                </a:lnTo>
                <a:lnTo>
                  <a:pt x="62268" y="1116698"/>
                </a:lnTo>
                <a:lnTo>
                  <a:pt x="59601" y="1114043"/>
                </a:lnTo>
                <a:lnTo>
                  <a:pt x="56934" y="1111288"/>
                </a:lnTo>
                <a:lnTo>
                  <a:pt x="54406" y="1108646"/>
                </a:lnTo>
                <a:lnTo>
                  <a:pt x="51752" y="1106004"/>
                </a:lnTo>
                <a:lnTo>
                  <a:pt x="49225" y="1103248"/>
                </a:lnTo>
                <a:lnTo>
                  <a:pt x="46837" y="1100607"/>
                </a:lnTo>
                <a:lnTo>
                  <a:pt x="44310" y="1097838"/>
                </a:lnTo>
                <a:lnTo>
                  <a:pt x="41935" y="1095197"/>
                </a:lnTo>
                <a:lnTo>
                  <a:pt x="39547" y="1092428"/>
                </a:lnTo>
                <a:lnTo>
                  <a:pt x="37299" y="1089786"/>
                </a:lnTo>
                <a:lnTo>
                  <a:pt x="35052" y="1087145"/>
                </a:lnTo>
                <a:lnTo>
                  <a:pt x="32816" y="1084389"/>
                </a:lnTo>
                <a:lnTo>
                  <a:pt x="30708" y="1081747"/>
                </a:lnTo>
                <a:lnTo>
                  <a:pt x="28600" y="1078979"/>
                </a:lnTo>
                <a:lnTo>
                  <a:pt x="26644" y="1076337"/>
                </a:lnTo>
                <a:lnTo>
                  <a:pt x="24676" y="1073696"/>
                </a:lnTo>
                <a:lnTo>
                  <a:pt x="22720" y="1070940"/>
                </a:lnTo>
                <a:lnTo>
                  <a:pt x="20891" y="1068298"/>
                </a:lnTo>
                <a:lnTo>
                  <a:pt x="19062" y="1065529"/>
                </a:lnTo>
                <a:lnTo>
                  <a:pt x="17386" y="1062888"/>
                </a:lnTo>
                <a:lnTo>
                  <a:pt x="15697" y="1060246"/>
                </a:lnTo>
                <a:lnTo>
                  <a:pt x="14160" y="1057478"/>
                </a:lnTo>
                <a:lnTo>
                  <a:pt x="12623" y="1054836"/>
                </a:lnTo>
                <a:lnTo>
                  <a:pt x="11214" y="1052080"/>
                </a:lnTo>
                <a:lnTo>
                  <a:pt x="9956" y="1049439"/>
                </a:lnTo>
                <a:lnTo>
                  <a:pt x="8547" y="1046797"/>
                </a:lnTo>
                <a:lnTo>
                  <a:pt x="7429" y="1044041"/>
                </a:lnTo>
                <a:lnTo>
                  <a:pt x="6311" y="1041387"/>
                </a:lnTo>
                <a:lnTo>
                  <a:pt x="5321" y="1038631"/>
                </a:lnTo>
                <a:lnTo>
                  <a:pt x="4343" y="1035989"/>
                </a:lnTo>
                <a:lnTo>
                  <a:pt x="0" y="1014488"/>
                </a:lnTo>
                <a:lnTo>
                  <a:pt x="0" y="1011732"/>
                </a:lnTo>
                <a:lnTo>
                  <a:pt x="0" y="1009091"/>
                </a:lnTo>
                <a:lnTo>
                  <a:pt x="0" y="1006449"/>
                </a:lnTo>
                <a:lnTo>
                  <a:pt x="266" y="1003680"/>
                </a:lnTo>
                <a:lnTo>
                  <a:pt x="558" y="1001039"/>
                </a:lnTo>
                <a:lnTo>
                  <a:pt x="977" y="998270"/>
                </a:lnTo>
                <a:lnTo>
                  <a:pt x="1536" y="995629"/>
                </a:lnTo>
                <a:lnTo>
                  <a:pt x="2095" y="992987"/>
                </a:lnTo>
                <a:lnTo>
                  <a:pt x="6731" y="979538"/>
                </a:lnTo>
                <a:lnTo>
                  <a:pt x="7848" y="976782"/>
                </a:lnTo>
                <a:lnTo>
                  <a:pt x="15138" y="963320"/>
                </a:lnTo>
                <a:lnTo>
                  <a:pt x="16687" y="960678"/>
                </a:lnTo>
                <a:lnTo>
                  <a:pt x="18516" y="957922"/>
                </a:lnTo>
                <a:lnTo>
                  <a:pt x="20193" y="955281"/>
                </a:lnTo>
                <a:lnTo>
                  <a:pt x="22009" y="952512"/>
                </a:lnTo>
                <a:lnTo>
                  <a:pt x="23977" y="949871"/>
                </a:lnTo>
                <a:lnTo>
                  <a:pt x="25933" y="947229"/>
                </a:lnTo>
                <a:lnTo>
                  <a:pt x="27901" y="944473"/>
                </a:lnTo>
                <a:lnTo>
                  <a:pt x="29870" y="941831"/>
                </a:lnTo>
                <a:lnTo>
                  <a:pt x="31826" y="939063"/>
                </a:lnTo>
                <a:lnTo>
                  <a:pt x="33934" y="936421"/>
                </a:lnTo>
                <a:lnTo>
                  <a:pt x="36042" y="933780"/>
                </a:lnTo>
                <a:lnTo>
                  <a:pt x="37998" y="931024"/>
                </a:lnTo>
                <a:lnTo>
                  <a:pt x="40106" y="928382"/>
                </a:lnTo>
                <a:lnTo>
                  <a:pt x="42214" y="925614"/>
                </a:lnTo>
                <a:lnTo>
                  <a:pt x="44310" y="922972"/>
                </a:lnTo>
                <a:lnTo>
                  <a:pt x="46418" y="920330"/>
                </a:lnTo>
                <a:lnTo>
                  <a:pt x="48526" y="917562"/>
                </a:lnTo>
                <a:lnTo>
                  <a:pt x="50622" y="914920"/>
                </a:lnTo>
                <a:lnTo>
                  <a:pt x="52590" y="912164"/>
                </a:lnTo>
                <a:lnTo>
                  <a:pt x="54698" y="909523"/>
                </a:lnTo>
                <a:lnTo>
                  <a:pt x="56654" y="906881"/>
                </a:lnTo>
                <a:lnTo>
                  <a:pt x="58623" y="904112"/>
                </a:lnTo>
                <a:lnTo>
                  <a:pt x="60591" y="901471"/>
                </a:lnTo>
                <a:lnTo>
                  <a:pt x="62547" y="898715"/>
                </a:lnTo>
                <a:lnTo>
                  <a:pt x="64516" y="896073"/>
                </a:lnTo>
                <a:lnTo>
                  <a:pt x="66332" y="893432"/>
                </a:lnTo>
                <a:lnTo>
                  <a:pt x="68160" y="890663"/>
                </a:lnTo>
                <a:lnTo>
                  <a:pt x="70116" y="888022"/>
                </a:lnTo>
                <a:lnTo>
                  <a:pt x="71805" y="885266"/>
                </a:lnTo>
                <a:lnTo>
                  <a:pt x="73621" y="882624"/>
                </a:lnTo>
                <a:lnTo>
                  <a:pt x="75450" y="879982"/>
                </a:lnTo>
                <a:lnTo>
                  <a:pt x="77127" y="877214"/>
                </a:lnTo>
                <a:lnTo>
                  <a:pt x="78816" y="874572"/>
                </a:lnTo>
                <a:lnTo>
                  <a:pt x="80645" y="871816"/>
                </a:lnTo>
                <a:lnTo>
                  <a:pt x="82321" y="869162"/>
                </a:lnTo>
                <a:lnTo>
                  <a:pt x="84010" y="866520"/>
                </a:lnTo>
                <a:lnTo>
                  <a:pt x="85547" y="863765"/>
                </a:lnTo>
                <a:lnTo>
                  <a:pt x="87236" y="861123"/>
                </a:lnTo>
                <a:lnTo>
                  <a:pt x="88912" y="858354"/>
                </a:lnTo>
                <a:lnTo>
                  <a:pt x="90601" y="855713"/>
                </a:lnTo>
                <a:lnTo>
                  <a:pt x="92278" y="853071"/>
                </a:lnTo>
                <a:lnTo>
                  <a:pt x="93827" y="850315"/>
                </a:lnTo>
                <a:lnTo>
                  <a:pt x="95504" y="847674"/>
                </a:lnTo>
                <a:lnTo>
                  <a:pt x="97193" y="844905"/>
                </a:lnTo>
                <a:lnTo>
                  <a:pt x="98869" y="842263"/>
                </a:lnTo>
                <a:lnTo>
                  <a:pt x="100545" y="839508"/>
                </a:lnTo>
                <a:lnTo>
                  <a:pt x="102235" y="836866"/>
                </a:lnTo>
                <a:lnTo>
                  <a:pt x="104063" y="834224"/>
                </a:lnTo>
                <a:lnTo>
                  <a:pt x="105740" y="831456"/>
                </a:lnTo>
                <a:lnTo>
                  <a:pt x="107569" y="828814"/>
                </a:lnTo>
                <a:lnTo>
                  <a:pt x="109258" y="826046"/>
                </a:lnTo>
                <a:lnTo>
                  <a:pt x="111074" y="823404"/>
                </a:lnTo>
                <a:lnTo>
                  <a:pt x="112903" y="820762"/>
                </a:lnTo>
                <a:lnTo>
                  <a:pt x="114858" y="818006"/>
                </a:lnTo>
                <a:lnTo>
                  <a:pt x="116687" y="815365"/>
                </a:lnTo>
                <a:lnTo>
                  <a:pt x="118643" y="812596"/>
                </a:lnTo>
                <a:lnTo>
                  <a:pt x="120472" y="809955"/>
                </a:lnTo>
                <a:lnTo>
                  <a:pt x="122440" y="807313"/>
                </a:lnTo>
                <a:lnTo>
                  <a:pt x="124396" y="804557"/>
                </a:lnTo>
                <a:lnTo>
                  <a:pt x="126492" y="801916"/>
                </a:lnTo>
                <a:lnTo>
                  <a:pt x="128460" y="799147"/>
                </a:lnTo>
                <a:lnTo>
                  <a:pt x="130429" y="796505"/>
                </a:lnTo>
                <a:lnTo>
                  <a:pt x="132537" y="793864"/>
                </a:lnTo>
                <a:lnTo>
                  <a:pt x="134632" y="791095"/>
                </a:lnTo>
                <a:lnTo>
                  <a:pt x="136601" y="788454"/>
                </a:lnTo>
                <a:lnTo>
                  <a:pt x="138696" y="785698"/>
                </a:lnTo>
                <a:lnTo>
                  <a:pt x="140804" y="783056"/>
                </a:lnTo>
                <a:lnTo>
                  <a:pt x="142913" y="780414"/>
                </a:lnTo>
                <a:lnTo>
                  <a:pt x="144868" y="777659"/>
                </a:lnTo>
                <a:lnTo>
                  <a:pt x="146977" y="775017"/>
                </a:lnTo>
                <a:lnTo>
                  <a:pt x="149085" y="772248"/>
                </a:lnTo>
                <a:lnTo>
                  <a:pt x="151041" y="769607"/>
                </a:lnTo>
                <a:lnTo>
                  <a:pt x="153149" y="766965"/>
                </a:lnTo>
                <a:lnTo>
                  <a:pt x="155105" y="764197"/>
                </a:lnTo>
                <a:lnTo>
                  <a:pt x="157213" y="761555"/>
                </a:lnTo>
                <a:lnTo>
                  <a:pt x="159181" y="758799"/>
                </a:lnTo>
                <a:lnTo>
                  <a:pt x="161137" y="756157"/>
                </a:lnTo>
                <a:lnTo>
                  <a:pt x="162966" y="753516"/>
                </a:lnTo>
                <a:lnTo>
                  <a:pt x="164922" y="750747"/>
                </a:lnTo>
                <a:lnTo>
                  <a:pt x="166751" y="748106"/>
                </a:lnTo>
                <a:lnTo>
                  <a:pt x="168567" y="745350"/>
                </a:lnTo>
                <a:lnTo>
                  <a:pt x="170256" y="742708"/>
                </a:lnTo>
                <a:lnTo>
                  <a:pt x="172085" y="740067"/>
                </a:lnTo>
                <a:lnTo>
                  <a:pt x="173761" y="737298"/>
                </a:lnTo>
                <a:lnTo>
                  <a:pt x="175450" y="734656"/>
                </a:lnTo>
                <a:lnTo>
                  <a:pt x="176987" y="731888"/>
                </a:lnTo>
                <a:lnTo>
                  <a:pt x="184150" y="718451"/>
                </a:lnTo>
                <a:lnTo>
                  <a:pt x="185547" y="715797"/>
                </a:lnTo>
                <a:lnTo>
                  <a:pt x="186664" y="713041"/>
                </a:lnTo>
                <a:lnTo>
                  <a:pt x="187934" y="710399"/>
                </a:lnTo>
                <a:lnTo>
                  <a:pt x="189052" y="707758"/>
                </a:lnTo>
                <a:lnTo>
                  <a:pt x="190169" y="704989"/>
                </a:lnTo>
                <a:lnTo>
                  <a:pt x="191160" y="702348"/>
                </a:lnTo>
                <a:lnTo>
                  <a:pt x="192138" y="699579"/>
                </a:lnTo>
                <a:lnTo>
                  <a:pt x="193116" y="696937"/>
                </a:lnTo>
                <a:lnTo>
                  <a:pt x="193954" y="694296"/>
                </a:lnTo>
                <a:lnTo>
                  <a:pt x="194805" y="691540"/>
                </a:lnTo>
                <a:lnTo>
                  <a:pt x="195643" y="688898"/>
                </a:lnTo>
                <a:lnTo>
                  <a:pt x="196342" y="686142"/>
                </a:lnTo>
                <a:lnTo>
                  <a:pt x="197053" y="683501"/>
                </a:lnTo>
                <a:lnTo>
                  <a:pt x="197751" y="680859"/>
                </a:lnTo>
                <a:lnTo>
                  <a:pt x="198310" y="678091"/>
                </a:lnTo>
                <a:lnTo>
                  <a:pt x="198869" y="675449"/>
                </a:lnTo>
                <a:lnTo>
                  <a:pt x="199428" y="672680"/>
                </a:lnTo>
                <a:lnTo>
                  <a:pt x="199847" y="670039"/>
                </a:lnTo>
                <a:lnTo>
                  <a:pt x="200406" y="667397"/>
                </a:lnTo>
                <a:lnTo>
                  <a:pt x="200825" y="664629"/>
                </a:lnTo>
                <a:lnTo>
                  <a:pt x="201117" y="661987"/>
                </a:lnTo>
                <a:lnTo>
                  <a:pt x="201536" y="659231"/>
                </a:lnTo>
                <a:lnTo>
                  <a:pt x="201815" y="656589"/>
                </a:lnTo>
                <a:lnTo>
                  <a:pt x="202234" y="653948"/>
                </a:lnTo>
                <a:lnTo>
                  <a:pt x="202514" y="651192"/>
                </a:lnTo>
                <a:lnTo>
                  <a:pt x="202653" y="648550"/>
                </a:lnTo>
                <a:lnTo>
                  <a:pt x="202946" y="645782"/>
                </a:lnTo>
                <a:lnTo>
                  <a:pt x="203073" y="643140"/>
                </a:lnTo>
                <a:lnTo>
                  <a:pt x="203352" y="640499"/>
                </a:lnTo>
                <a:lnTo>
                  <a:pt x="203492" y="637730"/>
                </a:lnTo>
                <a:lnTo>
                  <a:pt x="203644" y="635088"/>
                </a:lnTo>
                <a:lnTo>
                  <a:pt x="203644" y="632332"/>
                </a:lnTo>
                <a:lnTo>
                  <a:pt x="203771" y="629691"/>
                </a:lnTo>
                <a:lnTo>
                  <a:pt x="203923" y="627049"/>
                </a:lnTo>
                <a:lnTo>
                  <a:pt x="203923" y="624293"/>
                </a:lnTo>
                <a:lnTo>
                  <a:pt x="203923" y="621639"/>
                </a:lnTo>
                <a:lnTo>
                  <a:pt x="204050" y="618883"/>
                </a:lnTo>
                <a:lnTo>
                  <a:pt x="204050" y="616242"/>
                </a:lnTo>
                <a:lnTo>
                  <a:pt x="204050" y="613600"/>
                </a:lnTo>
                <a:lnTo>
                  <a:pt x="204050" y="610831"/>
                </a:lnTo>
                <a:lnTo>
                  <a:pt x="203923" y="608190"/>
                </a:lnTo>
                <a:lnTo>
                  <a:pt x="203923" y="605421"/>
                </a:lnTo>
                <a:lnTo>
                  <a:pt x="203771" y="602780"/>
                </a:lnTo>
                <a:lnTo>
                  <a:pt x="203771" y="600024"/>
                </a:lnTo>
                <a:lnTo>
                  <a:pt x="203644" y="597382"/>
                </a:lnTo>
                <a:lnTo>
                  <a:pt x="203492" y="594740"/>
                </a:lnTo>
                <a:lnTo>
                  <a:pt x="203492" y="591985"/>
                </a:lnTo>
                <a:lnTo>
                  <a:pt x="203352" y="589343"/>
                </a:lnTo>
                <a:lnTo>
                  <a:pt x="203212" y="586574"/>
                </a:lnTo>
                <a:lnTo>
                  <a:pt x="203073" y="583933"/>
                </a:lnTo>
                <a:lnTo>
                  <a:pt x="202793" y="581291"/>
                </a:lnTo>
                <a:lnTo>
                  <a:pt x="202653" y="578523"/>
                </a:lnTo>
                <a:lnTo>
                  <a:pt x="202514" y="575881"/>
                </a:lnTo>
                <a:lnTo>
                  <a:pt x="202234" y="573112"/>
                </a:lnTo>
                <a:lnTo>
                  <a:pt x="202095" y="570471"/>
                </a:lnTo>
                <a:lnTo>
                  <a:pt x="201815" y="567829"/>
                </a:lnTo>
                <a:lnTo>
                  <a:pt x="201536" y="565073"/>
                </a:lnTo>
                <a:lnTo>
                  <a:pt x="201396" y="562432"/>
                </a:lnTo>
                <a:lnTo>
                  <a:pt x="201117" y="559676"/>
                </a:lnTo>
                <a:lnTo>
                  <a:pt x="200825" y="557034"/>
                </a:lnTo>
                <a:lnTo>
                  <a:pt x="200558" y="554393"/>
                </a:lnTo>
                <a:lnTo>
                  <a:pt x="200279" y="551624"/>
                </a:lnTo>
                <a:lnTo>
                  <a:pt x="199999" y="548982"/>
                </a:lnTo>
                <a:lnTo>
                  <a:pt x="199707" y="546214"/>
                </a:lnTo>
                <a:lnTo>
                  <a:pt x="199428" y="543572"/>
                </a:lnTo>
                <a:lnTo>
                  <a:pt x="199009" y="540931"/>
                </a:lnTo>
                <a:lnTo>
                  <a:pt x="198729" y="538162"/>
                </a:lnTo>
                <a:lnTo>
                  <a:pt x="198450" y="535520"/>
                </a:lnTo>
                <a:lnTo>
                  <a:pt x="198170" y="532777"/>
                </a:lnTo>
                <a:lnTo>
                  <a:pt x="197751" y="530136"/>
                </a:lnTo>
                <a:lnTo>
                  <a:pt x="197459" y="527494"/>
                </a:lnTo>
                <a:lnTo>
                  <a:pt x="197180" y="524725"/>
                </a:lnTo>
                <a:lnTo>
                  <a:pt x="196761" y="522084"/>
                </a:lnTo>
                <a:lnTo>
                  <a:pt x="196481" y="519315"/>
                </a:lnTo>
                <a:lnTo>
                  <a:pt x="196202" y="516674"/>
                </a:lnTo>
                <a:lnTo>
                  <a:pt x="195922" y="514032"/>
                </a:lnTo>
                <a:lnTo>
                  <a:pt x="195503" y="511263"/>
                </a:lnTo>
                <a:lnTo>
                  <a:pt x="195224" y="508622"/>
                </a:lnTo>
                <a:lnTo>
                  <a:pt x="194945" y="505866"/>
                </a:lnTo>
                <a:lnTo>
                  <a:pt x="194665" y="503224"/>
                </a:lnTo>
                <a:lnTo>
                  <a:pt x="194386" y="500583"/>
                </a:lnTo>
                <a:lnTo>
                  <a:pt x="194106" y="497827"/>
                </a:lnTo>
                <a:lnTo>
                  <a:pt x="193954" y="495185"/>
                </a:lnTo>
                <a:lnTo>
                  <a:pt x="193675" y="492417"/>
                </a:lnTo>
                <a:lnTo>
                  <a:pt x="193535" y="489775"/>
                </a:lnTo>
                <a:lnTo>
                  <a:pt x="193255" y="487133"/>
                </a:lnTo>
                <a:lnTo>
                  <a:pt x="193116" y="484365"/>
                </a:lnTo>
                <a:lnTo>
                  <a:pt x="192976" y="481723"/>
                </a:lnTo>
                <a:lnTo>
                  <a:pt x="192836" y="478955"/>
                </a:lnTo>
                <a:lnTo>
                  <a:pt x="192697" y="476313"/>
                </a:lnTo>
                <a:lnTo>
                  <a:pt x="192557" y="473570"/>
                </a:lnTo>
                <a:lnTo>
                  <a:pt x="192557" y="470915"/>
                </a:lnTo>
                <a:lnTo>
                  <a:pt x="192417" y="468274"/>
                </a:lnTo>
                <a:lnTo>
                  <a:pt x="192417" y="454825"/>
                </a:lnTo>
                <a:lnTo>
                  <a:pt x="192557" y="452056"/>
                </a:lnTo>
                <a:lnTo>
                  <a:pt x="192557" y="449414"/>
                </a:lnTo>
                <a:lnTo>
                  <a:pt x="192697" y="446646"/>
                </a:lnTo>
                <a:lnTo>
                  <a:pt x="192836" y="444004"/>
                </a:lnTo>
                <a:lnTo>
                  <a:pt x="192976" y="441363"/>
                </a:lnTo>
                <a:lnTo>
                  <a:pt x="193116" y="438619"/>
                </a:lnTo>
                <a:lnTo>
                  <a:pt x="193408" y="435978"/>
                </a:lnTo>
                <a:lnTo>
                  <a:pt x="193535" y="433209"/>
                </a:lnTo>
                <a:lnTo>
                  <a:pt x="193814" y="430568"/>
                </a:lnTo>
                <a:lnTo>
                  <a:pt x="193954" y="427926"/>
                </a:lnTo>
                <a:lnTo>
                  <a:pt x="194233" y="425157"/>
                </a:lnTo>
                <a:lnTo>
                  <a:pt x="194525" y="422516"/>
                </a:lnTo>
                <a:lnTo>
                  <a:pt x="194805" y="419747"/>
                </a:lnTo>
                <a:lnTo>
                  <a:pt x="194945" y="417106"/>
                </a:lnTo>
                <a:lnTo>
                  <a:pt x="195224" y="414464"/>
                </a:lnTo>
                <a:lnTo>
                  <a:pt x="195503" y="411695"/>
                </a:lnTo>
                <a:lnTo>
                  <a:pt x="195783" y="409054"/>
                </a:lnTo>
                <a:lnTo>
                  <a:pt x="196202" y="406311"/>
                </a:lnTo>
                <a:lnTo>
                  <a:pt x="196481" y="403669"/>
                </a:lnTo>
                <a:lnTo>
                  <a:pt x="196761" y="401027"/>
                </a:lnTo>
                <a:lnTo>
                  <a:pt x="197053" y="398259"/>
                </a:lnTo>
                <a:lnTo>
                  <a:pt x="197332" y="395617"/>
                </a:lnTo>
                <a:lnTo>
                  <a:pt x="197612" y="392849"/>
                </a:lnTo>
                <a:lnTo>
                  <a:pt x="197891" y="390207"/>
                </a:lnTo>
                <a:lnTo>
                  <a:pt x="198170" y="387565"/>
                </a:lnTo>
                <a:lnTo>
                  <a:pt x="198310" y="384797"/>
                </a:lnTo>
                <a:lnTo>
                  <a:pt x="198589" y="382155"/>
                </a:lnTo>
                <a:lnTo>
                  <a:pt x="198869" y="379399"/>
                </a:lnTo>
                <a:lnTo>
                  <a:pt x="199009" y="376758"/>
                </a:lnTo>
                <a:lnTo>
                  <a:pt x="199288" y="374103"/>
                </a:lnTo>
                <a:lnTo>
                  <a:pt x="199428" y="371360"/>
                </a:lnTo>
                <a:lnTo>
                  <a:pt x="199707" y="368719"/>
                </a:lnTo>
                <a:lnTo>
                  <a:pt x="199847" y="365950"/>
                </a:lnTo>
                <a:lnTo>
                  <a:pt x="199999" y="363308"/>
                </a:lnTo>
                <a:lnTo>
                  <a:pt x="200126" y="360667"/>
                </a:lnTo>
                <a:lnTo>
                  <a:pt x="200126" y="357898"/>
                </a:lnTo>
                <a:lnTo>
                  <a:pt x="200279" y="355257"/>
                </a:lnTo>
                <a:lnTo>
                  <a:pt x="200279" y="352488"/>
                </a:lnTo>
                <a:lnTo>
                  <a:pt x="200406" y="349846"/>
                </a:lnTo>
                <a:lnTo>
                  <a:pt x="200406" y="347103"/>
                </a:lnTo>
                <a:lnTo>
                  <a:pt x="200279" y="344462"/>
                </a:lnTo>
                <a:lnTo>
                  <a:pt x="200279" y="341820"/>
                </a:lnTo>
                <a:lnTo>
                  <a:pt x="200279" y="339051"/>
                </a:lnTo>
                <a:lnTo>
                  <a:pt x="200126" y="336410"/>
                </a:lnTo>
                <a:lnTo>
                  <a:pt x="199999" y="333641"/>
                </a:lnTo>
                <a:lnTo>
                  <a:pt x="199847" y="331000"/>
                </a:lnTo>
                <a:lnTo>
                  <a:pt x="199707" y="328358"/>
                </a:lnTo>
                <a:lnTo>
                  <a:pt x="199567" y="325589"/>
                </a:lnTo>
                <a:lnTo>
                  <a:pt x="199288" y="322948"/>
                </a:lnTo>
                <a:lnTo>
                  <a:pt x="199009" y="320192"/>
                </a:lnTo>
                <a:lnTo>
                  <a:pt x="198729" y="317538"/>
                </a:lnTo>
                <a:lnTo>
                  <a:pt x="198450" y="314896"/>
                </a:lnTo>
                <a:lnTo>
                  <a:pt x="198170" y="312153"/>
                </a:lnTo>
                <a:lnTo>
                  <a:pt x="197751" y="309511"/>
                </a:lnTo>
                <a:lnTo>
                  <a:pt x="197332" y="306743"/>
                </a:lnTo>
                <a:lnTo>
                  <a:pt x="196900" y="304101"/>
                </a:lnTo>
                <a:lnTo>
                  <a:pt x="196481" y="301459"/>
                </a:lnTo>
                <a:lnTo>
                  <a:pt x="196062" y="298691"/>
                </a:lnTo>
                <a:lnTo>
                  <a:pt x="195643" y="296049"/>
                </a:lnTo>
                <a:lnTo>
                  <a:pt x="195084" y="293281"/>
                </a:lnTo>
                <a:lnTo>
                  <a:pt x="194525" y="290639"/>
                </a:lnTo>
                <a:lnTo>
                  <a:pt x="193954" y="287997"/>
                </a:lnTo>
                <a:lnTo>
                  <a:pt x="193408" y="285241"/>
                </a:lnTo>
                <a:lnTo>
                  <a:pt x="192836" y="282600"/>
                </a:lnTo>
                <a:lnTo>
                  <a:pt x="192278" y="279844"/>
                </a:lnTo>
                <a:lnTo>
                  <a:pt x="191719" y="277202"/>
                </a:lnTo>
                <a:lnTo>
                  <a:pt x="191020" y="274561"/>
                </a:lnTo>
                <a:lnTo>
                  <a:pt x="190461" y="271792"/>
                </a:lnTo>
                <a:lnTo>
                  <a:pt x="189890" y="269151"/>
                </a:lnTo>
                <a:lnTo>
                  <a:pt x="189191" y="266382"/>
                </a:lnTo>
                <a:lnTo>
                  <a:pt x="188633" y="263740"/>
                </a:lnTo>
                <a:lnTo>
                  <a:pt x="187934" y="261099"/>
                </a:lnTo>
                <a:lnTo>
                  <a:pt x="187363" y="258330"/>
                </a:lnTo>
                <a:lnTo>
                  <a:pt x="186664" y="255689"/>
                </a:lnTo>
                <a:lnTo>
                  <a:pt x="186105" y="252933"/>
                </a:lnTo>
                <a:lnTo>
                  <a:pt x="185547" y="250291"/>
                </a:lnTo>
                <a:lnTo>
                  <a:pt x="184848" y="247649"/>
                </a:lnTo>
                <a:lnTo>
                  <a:pt x="184289" y="244894"/>
                </a:lnTo>
                <a:lnTo>
                  <a:pt x="183718" y="242252"/>
                </a:lnTo>
                <a:lnTo>
                  <a:pt x="183299" y="239483"/>
                </a:lnTo>
                <a:lnTo>
                  <a:pt x="182740" y="236842"/>
                </a:lnTo>
                <a:lnTo>
                  <a:pt x="182181" y="234200"/>
                </a:lnTo>
                <a:lnTo>
                  <a:pt x="181762" y="231432"/>
                </a:lnTo>
                <a:lnTo>
                  <a:pt x="181343" y="228790"/>
                </a:lnTo>
                <a:lnTo>
                  <a:pt x="180924" y="226034"/>
                </a:lnTo>
                <a:lnTo>
                  <a:pt x="180632" y="223380"/>
                </a:lnTo>
                <a:lnTo>
                  <a:pt x="180352" y="220637"/>
                </a:lnTo>
                <a:lnTo>
                  <a:pt x="180073" y="217995"/>
                </a:lnTo>
                <a:lnTo>
                  <a:pt x="179793" y="215353"/>
                </a:lnTo>
                <a:lnTo>
                  <a:pt x="179514" y="212585"/>
                </a:lnTo>
                <a:lnTo>
                  <a:pt x="179374" y="209943"/>
                </a:lnTo>
                <a:lnTo>
                  <a:pt x="179235" y="207175"/>
                </a:lnTo>
                <a:lnTo>
                  <a:pt x="179235" y="204533"/>
                </a:lnTo>
                <a:lnTo>
                  <a:pt x="179095" y="201891"/>
                </a:lnTo>
                <a:lnTo>
                  <a:pt x="179095" y="199123"/>
                </a:lnTo>
                <a:lnTo>
                  <a:pt x="179235" y="196481"/>
                </a:lnTo>
                <a:lnTo>
                  <a:pt x="179235" y="193725"/>
                </a:lnTo>
                <a:lnTo>
                  <a:pt x="179374" y="191084"/>
                </a:lnTo>
                <a:lnTo>
                  <a:pt x="179654" y="188442"/>
                </a:lnTo>
                <a:lnTo>
                  <a:pt x="179793" y="185686"/>
                </a:lnTo>
                <a:lnTo>
                  <a:pt x="180073" y="183045"/>
                </a:lnTo>
                <a:lnTo>
                  <a:pt x="180352" y="180276"/>
                </a:lnTo>
                <a:lnTo>
                  <a:pt x="180632" y="177634"/>
                </a:lnTo>
                <a:lnTo>
                  <a:pt x="181051" y="174993"/>
                </a:lnTo>
                <a:lnTo>
                  <a:pt x="181483" y="172224"/>
                </a:lnTo>
                <a:lnTo>
                  <a:pt x="181902" y="169583"/>
                </a:lnTo>
                <a:lnTo>
                  <a:pt x="182321" y="166827"/>
                </a:lnTo>
                <a:lnTo>
                  <a:pt x="182880" y="164172"/>
                </a:lnTo>
                <a:lnTo>
                  <a:pt x="183438" y="161531"/>
                </a:lnTo>
                <a:lnTo>
                  <a:pt x="183870" y="158775"/>
                </a:lnTo>
                <a:lnTo>
                  <a:pt x="184569" y="156133"/>
                </a:lnTo>
                <a:lnTo>
                  <a:pt x="185127" y="153377"/>
                </a:lnTo>
                <a:lnTo>
                  <a:pt x="185686" y="150736"/>
                </a:lnTo>
                <a:lnTo>
                  <a:pt x="186245" y="148094"/>
                </a:lnTo>
                <a:lnTo>
                  <a:pt x="186944" y="145326"/>
                </a:lnTo>
                <a:lnTo>
                  <a:pt x="187515" y="142684"/>
                </a:lnTo>
                <a:lnTo>
                  <a:pt x="188214" y="139915"/>
                </a:lnTo>
                <a:lnTo>
                  <a:pt x="188912" y="137274"/>
                </a:lnTo>
                <a:lnTo>
                  <a:pt x="189471" y="134632"/>
                </a:lnTo>
                <a:lnTo>
                  <a:pt x="190169" y="131876"/>
                </a:lnTo>
                <a:lnTo>
                  <a:pt x="190741" y="129235"/>
                </a:lnTo>
                <a:lnTo>
                  <a:pt x="191439" y="126466"/>
                </a:lnTo>
                <a:lnTo>
                  <a:pt x="192138" y="123824"/>
                </a:lnTo>
                <a:lnTo>
                  <a:pt x="192697" y="121183"/>
                </a:lnTo>
                <a:lnTo>
                  <a:pt x="193408" y="118427"/>
                </a:lnTo>
                <a:lnTo>
                  <a:pt x="193954" y="115785"/>
                </a:lnTo>
                <a:lnTo>
                  <a:pt x="194525" y="113017"/>
                </a:lnTo>
                <a:lnTo>
                  <a:pt x="195084" y="110375"/>
                </a:lnTo>
                <a:lnTo>
                  <a:pt x="195643" y="107607"/>
                </a:lnTo>
                <a:lnTo>
                  <a:pt x="196202" y="104965"/>
                </a:lnTo>
                <a:lnTo>
                  <a:pt x="196761" y="102323"/>
                </a:lnTo>
                <a:lnTo>
                  <a:pt x="197332" y="99567"/>
                </a:lnTo>
                <a:lnTo>
                  <a:pt x="197891" y="96926"/>
                </a:lnTo>
                <a:lnTo>
                  <a:pt x="198310" y="94170"/>
                </a:lnTo>
                <a:lnTo>
                  <a:pt x="198729" y="91528"/>
                </a:lnTo>
                <a:lnTo>
                  <a:pt x="199288" y="88887"/>
                </a:lnTo>
                <a:lnTo>
                  <a:pt x="199707" y="86118"/>
                </a:lnTo>
                <a:lnTo>
                  <a:pt x="200126" y="83477"/>
                </a:lnTo>
                <a:lnTo>
                  <a:pt x="200406" y="80708"/>
                </a:lnTo>
                <a:lnTo>
                  <a:pt x="200825" y="78066"/>
                </a:lnTo>
                <a:lnTo>
                  <a:pt x="201117" y="75425"/>
                </a:lnTo>
                <a:lnTo>
                  <a:pt x="201536" y="72656"/>
                </a:lnTo>
                <a:lnTo>
                  <a:pt x="201815" y="70015"/>
                </a:lnTo>
                <a:lnTo>
                  <a:pt x="202095" y="67259"/>
                </a:lnTo>
                <a:lnTo>
                  <a:pt x="202374" y="64617"/>
                </a:lnTo>
                <a:lnTo>
                  <a:pt x="202653" y="61975"/>
                </a:lnTo>
                <a:lnTo>
                  <a:pt x="202946" y="59220"/>
                </a:lnTo>
                <a:lnTo>
                  <a:pt x="203073" y="56578"/>
                </a:lnTo>
                <a:lnTo>
                  <a:pt x="203352" y="53809"/>
                </a:lnTo>
                <a:lnTo>
                  <a:pt x="203492" y="51168"/>
                </a:lnTo>
                <a:lnTo>
                  <a:pt x="203771" y="48526"/>
                </a:lnTo>
                <a:lnTo>
                  <a:pt x="203923" y="45758"/>
                </a:lnTo>
                <a:lnTo>
                  <a:pt x="204050" y="43116"/>
                </a:lnTo>
                <a:lnTo>
                  <a:pt x="204203" y="40360"/>
                </a:lnTo>
                <a:lnTo>
                  <a:pt x="204343" y="37718"/>
                </a:lnTo>
                <a:lnTo>
                  <a:pt x="204482" y="35077"/>
                </a:lnTo>
                <a:lnTo>
                  <a:pt x="204622" y="32308"/>
                </a:lnTo>
                <a:lnTo>
                  <a:pt x="204762" y="29667"/>
                </a:lnTo>
                <a:lnTo>
                  <a:pt x="204762" y="26911"/>
                </a:lnTo>
                <a:lnTo>
                  <a:pt x="204901" y="24269"/>
                </a:lnTo>
                <a:lnTo>
                  <a:pt x="204901" y="21628"/>
                </a:lnTo>
                <a:lnTo>
                  <a:pt x="205041" y="18859"/>
                </a:lnTo>
                <a:lnTo>
                  <a:pt x="205041" y="16217"/>
                </a:lnTo>
                <a:lnTo>
                  <a:pt x="205181" y="13449"/>
                </a:lnTo>
                <a:lnTo>
                  <a:pt x="205181" y="10807"/>
                </a:lnTo>
                <a:lnTo>
                  <a:pt x="205320" y="8166"/>
                </a:lnTo>
                <a:lnTo>
                  <a:pt x="205320" y="5410"/>
                </a:lnTo>
                <a:lnTo>
                  <a:pt x="205320" y="2768"/>
                </a:lnTo>
                <a:lnTo>
                  <a:pt x="205320" y="0"/>
                </a:lnTo>
                <a:lnTo>
                  <a:pt x="205879" y="0"/>
                </a:lnTo>
                <a:lnTo>
                  <a:pt x="206019" y="2768"/>
                </a:lnTo>
                <a:lnTo>
                  <a:pt x="206019" y="5410"/>
                </a:lnTo>
                <a:lnTo>
                  <a:pt x="206019" y="8166"/>
                </a:lnTo>
                <a:lnTo>
                  <a:pt x="206159" y="10807"/>
                </a:lnTo>
                <a:lnTo>
                  <a:pt x="206159" y="13449"/>
                </a:lnTo>
                <a:lnTo>
                  <a:pt x="206298" y="16217"/>
                </a:lnTo>
                <a:lnTo>
                  <a:pt x="206298" y="18859"/>
                </a:lnTo>
                <a:lnTo>
                  <a:pt x="206298" y="21628"/>
                </a:lnTo>
                <a:lnTo>
                  <a:pt x="206438" y="24269"/>
                </a:lnTo>
                <a:lnTo>
                  <a:pt x="206590" y="26911"/>
                </a:lnTo>
                <a:lnTo>
                  <a:pt x="206590" y="29667"/>
                </a:lnTo>
                <a:lnTo>
                  <a:pt x="206717" y="32308"/>
                </a:lnTo>
                <a:lnTo>
                  <a:pt x="206870" y="35077"/>
                </a:lnTo>
                <a:lnTo>
                  <a:pt x="206997" y="37718"/>
                </a:lnTo>
                <a:lnTo>
                  <a:pt x="207149" y="40360"/>
                </a:lnTo>
                <a:lnTo>
                  <a:pt x="207289" y="43116"/>
                </a:lnTo>
                <a:lnTo>
                  <a:pt x="207429" y="45758"/>
                </a:lnTo>
                <a:lnTo>
                  <a:pt x="207568" y="48526"/>
                </a:lnTo>
                <a:lnTo>
                  <a:pt x="207848" y="51168"/>
                </a:lnTo>
                <a:lnTo>
                  <a:pt x="207987" y="53809"/>
                </a:lnTo>
                <a:lnTo>
                  <a:pt x="208267" y="56578"/>
                </a:lnTo>
                <a:lnTo>
                  <a:pt x="209537" y="70015"/>
                </a:lnTo>
                <a:lnTo>
                  <a:pt x="209816" y="72656"/>
                </a:lnTo>
                <a:lnTo>
                  <a:pt x="210083" y="75425"/>
                </a:lnTo>
                <a:lnTo>
                  <a:pt x="210515" y="78066"/>
                </a:lnTo>
                <a:lnTo>
                  <a:pt x="210934" y="80708"/>
                </a:lnTo>
                <a:lnTo>
                  <a:pt x="211213" y="83477"/>
                </a:lnTo>
                <a:lnTo>
                  <a:pt x="211632" y="86118"/>
                </a:lnTo>
                <a:lnTo>
                  <a:pt x="212051" y="88887"/>
                </a:lnTo>
                <a:lnTo>
                  <a:pt x="212610" y="91528"/>
                </a:lnTo>
                <a:lnTo>
                  <a:pt x="213029" y="94170"/>
                </a:lnTo>
                <a:lnTo>
                  <a:pt x="213461" y="96926"/>
                </a:lnTo>
                <a:lnTo>
                  <a:pt x="214020" y="99567"/>
                </a:lnTo>
                <a:lnTo>
                  <a:pt x="214579" y="102323"/>
                </a:lnTo>
                <a:lnTo>
                  <a:pt x="215138" y="104965"/>
                </a:lnTo>
                <a:lnTo>
                  <a:pt x="215557" y="107607"/>
                </a:lnTo>
                <a:lnTo>
                  <a:pt x="216255" y="110375"/>
                </a:lnTo>
                <a:lnTo>
                  <a:pt x="216827" y="113017"/>
                </a:lnTo>
                <a:lnTo>
                  <a:pt x="217385" y="115785"/>
                </a:lnTo>
                <a:lnTo>
                  <a:pt x="217944" y="118427"/>
                </a:lnTo>
                <a:lnTo>
                  <a:pt x="218643" y="121183"/>
                </a:lnTo>
                <a:lnTo>
                  <a:pt x="219202" y="123824"/>
                </a:lnTo>
                <a:lnTo>
                  <a:pt x="219900" y="126466"/>
                </a:lnTo>
                <a:lnTo>
                  <a:pt x="220611" y="129235"/>
                </a:lnTo>
                <a:lnTo>
                  <a:pt x="221170" y="131876"/>
                </a:lnTo>
                <a:lnTo>
                  <a:pt x="221869" y="134632"/>
                </a:lnTo>
                <a:lnTo>
                  <a:pt x="222427" y="137274"/>
                </a:lnTo>
                <a:lnTo>
                  <a:pt x="223126" y="139915"/>
                </a:lnTo>
                <a:lnTo>
                  <a:pt x="223837" y="142684"/>
                </a:lnTo>
                <a:lnTo>
                  <a:pt x="224396" y="145326"/>
                </a:lnTo>
                <a:lnTo>
                  <a:pt x="225094" y="148094"/>
                </a:lnTo>
                <a:lnTo>
                  <a:pt x="225653" y="150736"/>
                </a:lnTo>
                <a:lnTo>
                  <a:pt x="226225" y="153377"/>
                </a:lnTo>
                <a:lnTo>
                  <a:pt x="226771" y="156133"/>
                </a:lnTo>
                <a:lnTo>
                  <a:pt x="227342" y="158775"/>
                </a:lnTo>
                <a:lnTo>
                  <a:pt x="227901" y="161531"/>
                </a:lnTo>
                <a:lnTo>
                  <a:pt x="228460" y="164172"/>
                </a:lnTo>
                <a:lnTo>
                  <a:pt x="229019" y="166827"/>
                </a:lnTo>
                <a:lnTo>
                  <a:pt x="229438" y="169583"/>
                </a:lnTo>
                <a:lnTo>
                  <a:pt x="229870" y="172224"/>
                </a:lnTo>
                <a:lnTo>
                  <a:pt x="230289" y="174993"/>
                </a:lnTo>
                <a:lnTo>
                  <a:pt x="230708" y="177634"/>
                </a:lnTo>
                <a:lnTo>
                  <a:pt x="230987" y="180276"/>
                </a:lnTo>
                <a:lnTo>
                  <a:pt x="231267" y="183045"/>
                </a:lnTo>
                <a:lnTo>
                  <a:pt x="231546" y="185686"/>
                </a:lnTo>
                <a:lnTo>
                  <a:pt x="231686" y="188442"/>
                </a:lnTo>
                <a:lnTo>
                  <a:pt x="231965" y="191084"/>
                </a:lnTo>
                <a:lnTo>
                  <a:pt x="232105" y="193725"/>
                </a:lnTo>
                <a:lnTo>
                  <a:pt x="232105" y="196481"/>
                </a:lnTo>
                <a:lnTo>
                  <a:pt x="232244" y="199123"/>
                </a:lnTo>
                <a:lnTo>
                  <a:pt x="232244" y="201891"/>
                </a:lnTo>
                <a:lnTo>
                  <a:pt x="232105" y="204533"/>
                </a:lnTo>
                <a:lnTo>
                  <a:pt x="232105" y="207175"/>
                </a:lnTo>
                <a:lnTo>
                  <a:pt x="231965" y="209943"/>
                </a:lnTo>
                <a:lnTo>
                  <a:pt x="231825" y="212585"/>
                </a:lnTo>
                <a:lnTo>
                  <a:pt x="231546" y="215353"/>
                </a:lnTo>
                <a:lnTo>
                  <a:pt x="231267" y="217995"/>
                </a:lnTo>
                <a:lnTo>
                  <a:pt x="230987" y="220637"/>
                </a:lnTo>
                <a:lnTo>
                  <a:pt x="230708" y="223380"/>
                </a:lnTo>
                <a:lnTo>
                  <a:pt x="230428" y="226034"/>
                </a:lnTo>
                <a:lnTo>
                  <a:pt x="230009" y="228790"/>
                </a:lnTo>
                <a:lnTo>
                  <a:pt x="229590" y="231432"/>
                </a:lnTo>
                <a:lnTo>
                  <a:pt x="229158" y="234200"/>
                </a:lnTo>
                <a:lnTo>
                  <a:pt x="228600" y="236842"/>
                </a:lnTo>
                <a:lnTo>
                  <a:pt x="228041" y="239483"/>
                </a:lnTo>
                <a:lnTo>
                  <a:pt x="227622" y="242252"/>
                </a:lnTo>
                <a:lnTo>
                  <a:pt x="227063" y="244894"/>
                </a:lnTo>
                <a:lnTo>
                  <a:pt x="226491" y="247649"/>
                </a:lnTo>
                <a:lnTo>
                  <a:pt x="225793" y="250291"/>
                </a:lnTo>
                <a:lnTo>
                  <a:pt x="225234" y="252933"/>
                </a:lnTo>
                <a:lnTo>
                  <a:pt x="224675" y="255689"/>
                </a:lnTo>
                <a:lnTo>
                  <a:pt x="223977" y="258330"/>
                </a:lnTo>
                <a:lnTo>
                  <a:pt x="223418" y="261099"/>
                </a:lnTo>
                <a:lnTo>
                  <a:pt x="222707" y="263740"/>
                </a:lnTo>
                <a:lnTo>
                  <a:pt x="222148" y="266382"/>
                </a:lnTo>
                <a:lnTo>
                  <a:pt x="221449" y="269151"/>
                </a:lnTo>
                <a:lnTo>
                  <a:pt x="220891" y="271792"/>
                </a:lnTo>
                <a:lnTo>
                  <a:pt x="220332" y="274561"/>
                </a:lnTo>
                <a:lnTo>
                  <a:pt x="219621" y="277202"/>
                </a:lnTo>
                <a:lnTo>
                  <a:pt x="219062" y="279844"/>
                </a:lnTo>
                <a:lnTo>
                  <a:pt x="218503" y="282600"/>
                </a:lnTo>
                <a:lnTo>
                  <a:pt x="217944" y="285241"/>
                </a:lnTo>
                <a:lnTo>
                  <a:pt x="217385" y="287997"/>
                </a:lnTo>
                <a:lnTo>
                  <a:pt x="216827" y="290639"/>
                </a:lnTo>
                <a:lnTo>
                  <a:pt x="216255" y="293281"/>
                </a:lnTo>
                <a:lnTo>
                  <a:pt x="215696" y="296049"/>
                </a:lnTo>
                <a:lnTo>
                  <a:pt x="215277" y="298691"/>
                </a:lnTo>
                <a:lnTo>
                  <a:pt x="214858" y="301459"/>
                </a:lnTo>
                <a:lnTo>
                  <a:pt x="214439" y="304101"/>
                </a:lnTo>
                <a:lnTo>
                  <a:pt x="212051" y="322948"/>
                </a:lnTo>
                <a:lnTo>
                  <a:pt x="211772" y="325589"/>
                </a:lnTo>
                <a:lnTo>
                  <a:pt x="211632" y="328358"/>
                </a:lnTo>
                <a:lnTo>
                  <a:pt x="211493" y="331000"/>
                </a:lnTo>
                <a:lnTo>
                  <a:pt x="211353" y="333641"/>
                </a:lnTo>
                <a:lnTo>
                  <a:pt x="211213" y="336410"/>
                </a:lnTo>
                <a:lnTo>
                  <a:pt x="211074" y="339051"/>
                </a:lnTo>
                <a:lnTo>
                  <a:pt x="211074" y="341820"/>
                </a:lnTo>
                <a:lnTo>
                  <a:pt x="210934" y="344462"/>
                </a:lnTo>
                <a:lnTo>
                  <a:pt x="210934" y="347103"/>
                </a:lnTo>
                <a:lnTo>
                  <a:pt x="210934" y="349846"/>
                </a:lnTo>
                <a:lnTo>
                  <a:pt x="211074" y="352488"/>
                </a:lnTo>
                <a:lnTo>
                  <a:pt x="211074" y="355257"/>
                </a:lnTo>
                <a:lnTo>
                  <a:pt x="211213" y="357898"/>
                </a:lnTo>
                <a:lnTo>
                  <a:pt x="211213" y="360667"/>
                </a:lnTo>
                <a:lnTo>
                  <a:pt x="211353" y="363308"/>
                </a:lnTo>
                <a:lnTo>
                  <a:pt x="211493" y="365950"/>
                </a:lnTo>
                <a:lnTo>
                  <a:pt x="211632" y="368719"/>
                </a:lnTo>
                <a:lnTo>
                  <a:pt x="211912" y="371360"/>
                </a:lnTo>
                <a:lnTo>
                  <a:pt x="212051" y="374103"/>
                </a:lnTo>
                <a:lnTo>
                  <a:pt x="212331" y="376758"/>
                </a:lnTo>
                <a:lnTo>
                  <a:pt x="212471" y="379399"/>
                </a:lnTo>
                <a:lnTo>
                  <a:pt x="212750" y="382155"/>
                </a:lnTo>
                <a:lnTo>
                  <a:pt x="213029" y="384797"/>
                </a:lnTo>
                <a:lnTo>
                  <a:pt x="213182" y="387565"/>
                </a:lnTo>
                <a:lnTo>
                  <a:pt x="213461" y="390207"/>
                </a:lnTo>
                <a:lnTo>
                  <a:pt x="213741" y="392849"/>
                </a:lnTo>
                <a:lnTo>
                  <a:pt x="214020" y="395617"/>
                </a:lnTo>
                <a:lnTo>
                  <a:pt x="214299" y="398259"/>
                </a:lnTo>
                <a:lnTo>
                  <a:pt x="214579" y="401027"/>
                </a:lnTo>
                <a:lnTo>
                  <a:pt x="214858" y="403669"/>
                </a:lnTo>
                <a:lnTo>
                  <a:pt x="215138" y="406311"/>
                </a:lnTo>
                <a:lnTo>
                  <a:pt x="215557" y="409054"/>
                </a:lnTo>
                <a:lnTo>
                  <a:pt x="215836" y="411695"/>
                </a:lnTo>
                <a:lnTo>
                  <a:pt x="216115" y="414464"/>
                </a:lnTo>
                <a:lnTo>
                  <a:pt x="216408" y="417106"/>
                </a:lnTo>
                <a:lnTo>
                  <a:pt x="216535" y="419747"/>
                </a:lnTo>
                <a:lnTo>
                  <a:pt x="216827" y="422516"/>
                </a:lnTo>
                <a:lnTo>
                  <a:pt x="217106" y="425157"/>
                </a:lnTo>
                <a:lnTo>
                  <a:pt x="217385" y="427926"/>
                </a:lnTo>
                <a:lnTo>
                  <a:pt x="217525" y="430568"/>
                </a:lnTo>
                <a:lnTo>
                  <a:pt x="217805" y="433209"/>
                </a:lnTo>
                <a:lnTo>
                  <a:pt x="217944" y="435978"/>
                </a:lnTo>
                <a:lnTo>
                  <a:pt x="218224" y="438619"/>
                </a:lnTo>
                <a:lnTo>
                  <a:pt x="218363" y="441363"/>
                </a:lnTo>
                <a:lnTo>
                  <a:pt x="218503" y="444004"/>
                </a:lnTo>
                <a:lnTo>
                  <a:pt x="218643" y="446646"/>
                </a:lnTo>
                <a:lnTo>
                  <a:pt x="218782" y="449414"/>
                </a:lnTo>
                <a:lnTo>
                  <a:pt x="218782" y="452056"/>
                </a:lnTo>
                <a:lnTo>
                  <a:pt x="218922" y="454825"/>
                </a:lnTo>
                <a:lnTo>
                  <a:pt x="218922" y="468274"/>
                </a:lnTo>
                <a:lnTo>
                  <a:pt x="218782" y="470915"/>
                </a:lnTo>
                <a:lnTo>
                  <a:pt x="218782" y="473570"/>
                </a:lnTo>
                <a:lnTo>
                  <a:pt x="218643" y="476313"/>
                </a:lnTo>
                <a:lnTo>
                  <a:pt x="218503" y="478955"/>
                </a:lnTo>
                <a:lnTo>
                  <a:pt x="218363" y="481723"/>
                </a:lnTo>
                <a:lnTo>
                  <a:pt x="218224" y="484365"/>
                </a:lnTo>
                <a:lnTo>
                  <a:pt x="218084" y="487133"/>
                </a:lnTo>
                <a:lnTo>
                  <a:pt x="217805" y="489775"/>
                </a:lnTo>
                <a:lnTo>
                  <a:pt x="217665" y="492417"/>
                </a:lnTo>
                <a:lnTo>
                  <a:pt x="217385" y="495185"/>
                </a:lnTo>
                <a:lnTo>
                  <a:pt x="217233" y="497827"/>
                </a:lnTo>
                <a:lnTo>
                  <a:pt x="216966" y="500583"/>
                </a:lnTo>
                <a:lnTo>
                  <a:pt x="216687" y="503224"/>
                </a:lnTo>
                <a:lnTo>
                  <a:pt x="216408" y="505866"/>
                </a:lnTo>
                <a:lnTo>
                  <a:pt x="216115" y="508622"/>
                </a:lnTo>
                <a:lnTo>
                  <a:pt x="215836" y="511263"/>
                </a:lnTo>
                <a:lnTo>
                  <a:pt x="215417" y="514032"/>
                </a:lnTo>
                <a:lnTo>
                  <a:pt x="215138" y="516674"/>
                </a:lnTo>
                <a:lnTo>
                  <a:pt x="214858" y="519315"/>
                </a:lnTo>
                <a:lnTo>
                  <a:pt x="214579" y="522084"/>
                </a:lnTo>
                <a:lnTo>
                  <a:pt x="214160" y="524725"/>
                </a:lnTo>
                <a:lnTo>
                  <a:pt x="213880" y="527494"/>
                </a:lnTo>
                <a:lnTo>
                  <a:pt x="213588" y="530136"/>
                </a:lnTo>
                <a:lnTo>
                  <a:pt x="213182" y="532777"/>
                </a:lnTo>
                <a:lnTo>
                  <a:pt x="212890" y="535520"/>
                </a:lnTo>
                <a:lnTo>
                  <a:pt x="212610" y="538162"/>
                </a:lnTo>
                <a:lnTo>
                  <a:pt x="212331" y="540931"/>
                </a:lnTo>
                <a:lnTo>
                  <a:pt x="211912" y="543572"/>
                </a:lnTo>
                <a:lnTo>
                  <a:pt x="211632" y="546214"/>
                </a:lnTo>
                <a:lnTo>
                  <a:pt x="211353" y="548982"/>
                </a:lnTo>
                <a:lnTo>
                  <a:pt x="211074" y="551624"/>
                </a:lnTo>
                <a:lnTo>
                  <a:pt x="210794" y="554393"/>
                </a:lnTo>
                <a:lnTo>
                  <a:pt x="210515" y="557034"/>
                </a:lnTo>
                <a:lnTo>
                  <a:pt x="210235" y="559676"/>
                </a:lnTo>
                <a:lnTo>
                  <a:pt x="209943" y="562432"/>
                </a:lnTo>
                <a:lnTo>
                  <a:pt x="209816" y="565073"/>
                </a:lnTo>
                <a:lnTo>
                  <a:pt x="209537" y="567829"/>
                </a:lnTo>
                <a:lnTo>
                  <a:pt x="209245" y="570471"/>
                </a:lnTo>
                <a:lnTo>
                  <a:pt x="209105" y="573112"/>
                </a:lnTo>
                <a:lnTo>
                  <a:pt x="208826" y="575881"/>
                </a:lnTo>
                <a:lnTo>
                  <a:pt x="208686" y="578523"/>
                </a:lnTo>
                <a:lnTo>
                  <a:pt x="208546" y="581291"/>
                </a:lnTo>
                <a:lnTo>
                  <a:pt x="208267" y="583933"/>
                </a:lnTo>
                <a:lnTo>
                  <a:pt x="208127" y="586574"/>
                </a:lnTo>
                <a:lnTo>
                  <a:pt x="207987" y="589343"/>
                </a:lnTo>
                <a:lnTo>
                  <a:pt x="207848" y="591985"/>
                </a:lnTo>
                <a:lnTo>
                  <a:pt x="207848" y="594740"/>
                </a:lnTo>
                <a:lnTo>
                  <a:pt x="207708" y="597382"/>
                </a:lnTo>
                <a:lnTo>
                  <a:pt x="207568" y="600024"/>
                </a:lnTo>
                <a:lnTo>
                  <a:pt x="207568" y="602780"/>
                </a:lnTo>
                <a:lnTo>
                  <a:pt x="207429" y="605421"/>
                </a:lnTo>
                <a:lnTo>
                  <a:pt x="207429" y="608190"/>
                </a:lnTo>
                <a:lnTo>
                  <a:pt x="207289" y="610831"/>
                </a:lnTo>
                <a:lnTo>
                  <a:pt x="207289" y="613600"/>
                </a:lnTo>
                <a:lnTo>
                  <a:pt x="207289" y="616242"/>
                </a:lnTo>
                <a:lnTo>
                  <a:pt x="207289" y="618883"/>
                </a:lnTo>
                <a:lnTo>
                  <a:pt x="207429" y="621639"/>
                </a:lnTo>
                <a:lnTo>
                  <a:pt x="207429" y="624293"/>
                </a:lnTo>
                <a:lnTo>
                  <a:pt x="207429" y="627049"/>
                </a:lnTo>
                <a:lnTo>
                  <a:pt x="207568" y="629691"/>
                </a:lnTo>
                <a:lnTo>
                  <a:pt x="207568" y="632332"/>
                </a:lnTo>
                <a:lnTo>
                  <a:pt x="207708" y="635088"/>
                </a:lnTo>
                <a:lnTo>
                  <a:pt x="207848" y="637730"/>
                </a:lnTo>
                <a:lnTo>
                  <a:pt x="207987" y="640499"/>
                </a:lnTo>
                <a:lnTo>
                  <a:pt x="208267" y="643140"/>
                </a:lnTo>
                <a:lnTo>
                  <a:pt x="208407" y="645782"/>
                </a:lnTo>
                <a:lnTo>
                  <a:pt x="208686" y="648550"/>
                </a:lnTo>
                <a:lnTo>
                  <a:pt x="208826" y="651192"/>
                </a:lnTo>
                <a:lnTo>
                  <a:pt x="209105" y="653948"/>
                </a:lnTo>
                <a:lnTo>
                  <a:pt x="209537" y="656589"/>
                </a:lnTo>
                <a:lnTo>
                  <a:pt x="209816" y="659231"/>
                </a:lnTo>
                <a:lnTo>
                  <a:pt x="210235" y="661987"/>
                </a:lnTo>
                <a:lnTo>
                  <a:pt x="210515" y="664629"/>
                </a:lnTo>
                <a:lnTo>
                  <a:pt x="210934" y="667397"/>
                </a:lnTo>
                <a:lnTo>
                  <a:pt x="211493" y="670039"/>
                </a:lnTo>
                <a:lnTo>
                  <a:pt x="211912" y="672680"/>
                </a:lnTo>
                <a:lnTo>
                  <a:pt x="212471" y="675449"/>
                </a:lnTo>
                <a:lnTo>
                  <a:pt x="213029" y="678091"/>
                </a:lnTo>
                <a:lnTo>
                  <a:pt x="213588" y="680859"/>
                </a:lnTo>
                <a:lnTo>
                  <a:pt x="214299" y="683501"/>
                </a:lnTo>
                <a:lnTo>
                  <a:pt x="214998" y="686142"/>
                </a:lnTo>
                <a:lnTo>
                  <a:pt x="215696" y="688898"/>
                </a:lnTo>
                <a:lnTo>
                  <a:pt x="216535" y="691540"/>
                </a:lnTo>
                <a:lnTo>
                  <a:pt x="217385" y="694296"/>
                </a:lnTo>
                <a:lnTo>
                  <a:pt x="218224" y="696937"/>
                </a:lnTo>
                <a:lnTo>
                  <a:pt x="219202" y="699579"/>
                </a:lnTo>
                <a:lnTo>
                  <a:pt x="220179" y="702348"/>
                </a:lnTo>
                <a:lnTo>
                  <a:pt x="221170" y="704989"/>
                </a:lnTo>
                <a:lnTo>
                  <a:pt x="222288" y="707758"/>
                </a:lnTo>
                <a:lnTo>
                  <a:pt x="223418" y="710399"/>
                </a:lnTo>
                <a:lnTo>
                  <a:pt x="224675" y="713041"/>
                </a:lnTo>
                <a:lnTo>
                  <a:pt x="225793" y="715797"/>
                </a:lnTo>
                <a:lnTo>
                  <a:pt x="227203" y="718451"/>
                </a:lnTo>
                <a:lnTo>
                  <a:pt x="228460" y="721207"/>
                </a:lnTo>
                <a:lnTo>
                  <a:pt x="229870" y="723849"/>
                </a:lnTo>
                <a:lnTo>
                  <a:pt x="231267" y="726490"/>
                </a:lnTo>
                <a:lnTo>
                  <a:pt x="232816" y="729246"/>
                </a:lnTo>
                <a:lnTo>
                  <a:pt x="234353" y="731888"/>
                </a:lnTo>
                <a:lnTo>
                  <a:pt x="235889" y="734656"/>
                </a:lnTo>
                <a:lnTo>
                  <a:pt x="237578" y="737298"/>
                </a:lnTo>
                <a:lnTo>
                  <a:pt x="239255" y="740067"/>
                </a:lnTo>
                <a:lnTo>
                  <a:pt x="241084" y="742708"/>
                </a:lnTo>
                <a:lnTo>
                  <a:pt x="242773" y="745350"/>
                </a:lnTo>
                <a:lnTo>
                  <a:pt x="244589" y="748106"/>
                </a:lnTo>
                <a:lnTo>
                  <a:pt x="246418" y="750747"/>
                </a:lnTo>
                <a:lnTo>
                  <a:pt x="248373" y="753516"/>
                </a:lnTo>
                <a:lnTo>
                  <a:pt x="250202" y="756157"/>
                </a:lnTo>
                <a:lnTo>
                  <a:pt x="252158" y="758799"/>
                </a:lnTo>
                <a:lnTo>
                  <a:pt x="254127" y="761555"/>
                </a:lnTo>
                <a:lnTo>
                  <a:pt x="256235" y="764197"/>
                </a:lnTo>
                <a:lnTo>
                  <a:pt x="258191" y="766965"/>
                </a:lnTo>
                <a:lnTo>
                  <a:pt x="260159" y="769607"/>
                </a:lnTo>
                <a:lnTo>
                  <a:pt x="262255" y="772248"/>
                </a:lnTo>
                <a:lnTo>
                  <a:pt x="264363" y="775017"/>
                </a:lnTo>
                <a:lnTo>
                  <a:pt x="266471" y="777659"/>
                </a:lnTo>
                <a:lnTo>
                  <a:pt x="268439" y="780414"/>
                </a:lnTo>
                <a:lnTo>
                  <a:pt x="270535" y="783056"/>
                </a:lnTo>
                <a:lnTo>
                  <a:pt x="272643" y="785698"/>
                </a:lnTo>
                <a:lnTo>
                  <a:pt x="274739" y="788454"/>
                </a:lnTo>
                <a:lnTo>
                  <a:pt x="276707" y="791095"/>
                </a:lnTo>
                <a:lnTo>
                  <a:pt x="278815" y="793864"/>
                </a:lnTo>
                <a:lnTo>
                  <a:pt x="280911" y="796505"/>
                </a:lnTo>
                <a:lnTo>
                  <a:pt x="282879" y="799147"/>
                </a:lnTo>
                <a:lnTo>
                  <a:pt x="284848" y="801916"/>
                </a:lnTo>
                <a:lnTo>
                  <a:pt x="286943" y="804557"/>
                </a:lnTo>
                <a:lnTo>
                  <a:pt x="288912" y="807313"/>
                </a:lnTo>
                <a:lnTo>
                  <a:pt x="290868" y="809955"/>
                </a:lnTo>
                <a:lnTo>
                  <a:pt x="292696" y="812596"/>
                </a:lnTo>
                <a:lnTo>
                  <a:pt x="294665" y="815365"/>
                </a:lnTo>
                <a:lnTo>
                  <a:pt x="296481" y="818006"/>
                </a:lnTo>
                <a:lnTo>
                  <a:pt x="298450" y="820762"/>
                </a:lnTo>
                <a:lnTo>
                  <a:pt x="300278" y="823404"/>
                </a:lnTo>
                <a:lnTo>
                  <a:pt x="302094" y="826046"/>
                </a:lnTo>
                <a:lnTo>
                  <a:pt x="303771" y="828814"/>
                </a:lnTo>
                <a:lnTo>
                  <a:pt x="305600" y="831456"/>
                </a:lnTo>
                <a:lnTo>
                  <a:pt x="307276" y="834224"/>
                </a:lnTo>
                <a:lnTo>
                  <a:pt x="309105" y="836866"/>
                </a:lnTo>
                <a:lnTo>
                  <a:pt x="310794" y="839508"/>
                </a:lnTo>
                <a:lnTo>
                  <a:pt x="312470" y="842263"/>
                </a:lnTo>
                <a:lnTo>
                  <a:pt x="314159" y="844905"/>
                </a:lnTo>
                <a:lnTo>
                  <a:pt x="315836" y="847674"/>
                </a:lnTo>
                <a:lnTo>
                  <a:pt x="317512" y="850315"/>
                </a:lnTo>
                <a:lnTo>
                  <a:pt x="319062" y="853071"/>
                </a:lnTo>
                <a:lnTo>
                  <a:pt x="320751" y="855713"/>
                </a:lnTo>
                <a:lnTo>
                  <a:pt x="322427" y="858354"/>
                </a:lnTo>
                <a:lnTo>
                  <a:pt x="324116" y="861123"/>
                </a:lnTo>
                <a:lnTo>
                  <a:pt x="325793" y="863765"/>
                </a:lnTo>
                <a:lnTo>
                  <a:pt x="327342" y="866520"/>
                </a:lnTo>
                <a:lnTo>
                  <a:pt x="329018" y="869162"/>
                </a:lnTo>
                <a:lnTo>
                  <a:pt x="330708" y="871816"/>
                </a:lnTo>
                <a:lnTo>
                  <a:pt x="332524" y="874572"/>
                </a:lnTo>
                <a:lnTo>
                  <a:pt x="334213" y="877214"/>
                </a:lnTo>
                <a:lnTo>
                  <a:pt x="335889" y="879982"/>
                </a:lnTo>
                <a:lnTo>
                  <a:pt x="337718" y="882624"/>
                </a:lnTo>
                <a:lnTo>
                  <a:pt x="339534" y="885266"/>
                </a:lnTo>
                <a:lnTo>
                  <a:pt x="341223" y="888022"/>
                </a:lnTo>
                <a:lnTo>
                  <a:pt x="343179" y="890663"/>
                </a:lnTo>
                <a:lnTo>
                  <a:pt x="345008" y="893432"/>
                </a:lnTo>
                <a:lnTo>
                  <a:pt x="346837" y="896073"/>
                </a:lnTo>
                <a:lnTo>
                  <a:pt x="348792" y="898715"/>
                </a:lnTo>
                <a:lnTo>
                  <a:pt x="350761" y="901471"/>
                </a:lnTo>
                <a:lnTo>
                  <a:pt x="352717" y="904112"/>
                </a:lnTo>
                <a:lnTo>
                  <a:pt x="354685" y="906881"/>
                </a:lnTo>
                <a:lnTo>
                  <a:pt x="356654" y="909523"/>
                </a:lnTo>
                <a:lnTo>
                  <a:pt x="358762" y="912164"/>
                </a:lnTo>
                <a:lnTo>
                  <a:pt x="360718" y="914920"/>
                </a:lnTo>
                <a:lnTo>
                  <a:pt x="362826" y="917562"/>
                </a:lnTo>
                <a:lnTo>
                  <a:pt x="364921" y="920330"/>
                </a:lnTo>
                <a:lnTo>
                  <a:pt x="367030" y="922972"/>
                </a:lnTo>
                <a:lnTo>
                  <a:pt x="369125" y="925614"/>
                </a:lnTo>
                <a:lnTo>
                  <a:pt x="371233" y="928382"/>
                </a:lnTo>
                <a:lnTo>
                  <a:pt x="373341" y="931024"/>
                </a:lnTo>
                <a:lnTo>
                  <a:pt x="375297" y="933780"/>
                </a:lnTo>
                <a:lnTo>
                  <a:pt x="377405" y="936421"/>
                </a:lnTo>
                <a:lnTo>
                  <a:pt x="379514" y="939063"/>
                </a:lnTo>
                <a:lnTo>
                  <a:pt x="381482" y="941831"/>
                </a:lnTo>
                <a:lnTo>
                  <a:pt x="383438" y="944473"/>
                </a:lnTo>
                <a:lnTo>
                  <a:pt x="385406" y="947229"/>
                </a:lnTo>
                <a:lnTo>
                  <a:pt x="387362" y="949871"/>
                </a:lnTo>
                <a:lnTo>
                  <a:pt x="389331" y="952512"/>
                </a:lnTo>
                <a:lnTo>
                  <a:pt x="391147" y="955281"/>
                </a:lnTo>
                <a:lnTo>
                  <a:pt x="392836" y="957922"/>
                </a:lnTo>
                <a:lnTo>
                  <a:pt x="394665" y="960678"/>
                </a:lnTo>
                <a:lnTo>
                  <a:pt x="396201" y="963320"/>
                </a:lnTo>
                <a:lnTo>
                  <a:pt x="397891" y="965974"/>
                </a:lnTo>
                <a:lnTo>
                  <a:pt x="399427" y="968730"/>
                </a:lnTo>
                <a:lnTo>
                  <a:pt x="400837" y="971372"/>
                </a:lnTo>
                <a:lnTo>
                  <a:pt x="402234" y="974140"/>
                </a:lnTo>
                <a:lnTo>
                  <a:pt x="403491" y="976782"/>
                </a:lnTo>
                <a:lnTo>
                  <a:pt x="404609" y="979538"/>
                </a:lnTo>
                <a:lnTo>
                  <a:pt x="405739" y="982179"/>
                </a:lnTo>
                <a:lnTo>
                  <a:pt x="409803" y="995629"/>
                </a:lnTo>
                <a:lnTo>
                  <a:pt x="410375" y="998270"/>
                </a:lnTo>
                <a:lnTo>
                  <a:pt x="410781" y="1001039"/>
                </a:lnTo>
                <a:lnTo>
                  <a:pt x="411073" y="1003680"/>
                </a:lnTo>
                <a:lnTo>
                  <a:pt x="411353" y="1006449"/>
                </a:lnTo>
                <a:lnTo>
                  <a:pt x="411353" y="1009091"/>
                </a:lnTo>
                <a:lnTo>
                  <a:pt x="411353" y="1011732"/>
                </a:lnTo>
                <a:lnTo>
                  <a:pt x="411353" y="1014488"/>
                </a:lnTo>
                <a:lnTo>
                  <a:pt x="411073" y="1017130"/>
                </a:lnTo>
                <a:lnTo>
                  <a:pt x="406019" y="1038631"/>
                </a:lnTo>
                <a:lnTo>
                  <a:pt x="405041" y="1041387"/>
                </a:lnTo>
                <a:lnTo>
                  <a:pt x="403910" y="1044041"/>
                </a:lnTo>
                <a:lnTo>
                  <a:pt x="402793" y="1046797"/>
                </a:lnTo>
                <a:lnTo>
                  <a:pt x="401383" y="1049439"/>
                </a:lnTo>
                <a:lnTo>
                  <a:pt x="400126" y="1052080"/>
                </a:lnTo>
                <a:lnTo>
                  <a:pt x="398729" y="1054836"/>
                </a:lnTo>
                <a:lnTo>
                  <a:pt x="397179" y="1057478"/>
                </a:lnTo>
                <a:lnTo>
                  <a:pt x="395643" y="1060246"/>
                </a:lnTo>
                <a:lnTo>
                  <a:pt x="393954" y="1062888"/>
                </a:lnTo>
                <a:lnTo>
                  <a:pt x="392277" y="1065529"/>
                </a:lnTo>
                <a:lnTo>
                  <a:pt x="390448" y="1068298"/>
                </a:lnTo>
                <a:lnTo>
                  <a:pt x="374040" y="1089786"/>
                </a:lnTo>
                <a:lnTo>
                  <a:pt x="371792" y="1092428"/>
                </a:lnTo>
                <a:lnTo>
                  <a:pt x="369417" y="1095197"/>
                </a:lnTo>
                <a:lnTo>
                  <a:pt x="367030" y="1097838"/>
                </a:lnTo>
                <a:lnTo>
                  <a:pt x="364502" y="1100607"/>
                </a:lnTo>
                <a:lnTo>
                  <a:pt x="362115" y="1103248"/>
                </a:lnTo>
                <a:lnTo>
                  <a:pt x="359587" y="1106004"/>
                </a:lnTo>
                <a:lnTo>
                  <a:pt x="356933" y="1108646"/>
                </a:lnTo>
                <a:lnTo>
                  <a:pt x="354406" y="1111288"/>
                </a:lnTo>
                <a:lnTo>
                  <a:pt x="351739" y="1114043"/>
                </a:lnTo>
                <a:lnTo>
                  <a:pt x="349072" y="1116698"/>
                </a:lnTo>
                <a:lnTo>
                  <a:pt x="346278" y="1119454"/>
                </a:lnTo>
                <a:lnTo>
                  <a:pt x="343611" y="1122095"/>
                </a:lnTo>
                <a:lnTo>
                  <a:pt x="340804" y="1124737"/>
                </a:lnTo>
                <a:lnTo>
                  <a:pt x="337997" y="1127505"/>
                </a:lnTo>
                <a:lnTo>
                  <a:pt x="335191" y="1130147"/>
                </a:lnTo>
                <a:lnTo>
                  <a:pt x="332244" y="1132916"/>
                </a:lnTo>
                <a:lnTo>
                  <a:pt x="329438" y="1135557"/>
                </a:lnTo>
                <a:lnTo>
                  <a:pt x="326504" y="1138199"/>
                </a:lnTo>
                <a:lnTo>
                  <a:pt x="323684" y="1140955"/>
                </a:lnTo>
                <a:lnTo>
                  <a:pt x="320751" y="1143596"/>
                </a:lnTo>
                <a:lnTo>
                  <a:pt x="317804" y="1146352"/>
                </a:lnTo>
                <a:lnTo>
                  <a:pt x="314998" y="1148994"/>
                </a:lnTo>
                <a:lnTo>
                  <a:pt x="312051" y="1151635"/>
                </a:lnTo>
                <a:lnTo>
                  <a:pt x="309105" y="1154404"/>
                </a:lnTo>
                <a:lnTo>
                  <a:pt x="306298" y="1157046"/>
                </a:lnTo>
                <a:lnTo>
                  <a:pt x="303352" y="1159814"/>
                </a:lnTo>
                <a:lnTo>
                  <a:pt x="300405" y="1162456"/>
                </a:lnTo>
                <a:lnTo>
                  <a:pt x="297611" y="1165097"/>
                </a:lnTo>
                <a:lnTo>
                  <a:pt x="294792" y="1167866"/>
                </a:lnTo>
                <a:lnTo>
                  <a:pt x="291858" y="1170508"/>
                </a:lnTo>
                <a:lnTo>
                  <a:pt x="289052" y="1173264"/>
                </a:lnTo>
                <a:lnTo>
                  <a:pt x="286385" y="1175905"/>
                </a:lnTo>
                <a:lnTo>
                  <a:pt x="283578" y="1178547"/>
                </a:lnTo>
                <a:lnTo>
                  <a:pt x="280911" y="1181303"/>
                </a:lnTo>
                <a:lnTo>
                  <a:pt x="278257" y="1183944"/>
                </a:lnTo>
                <a:lnTo>
                  <a:pt x="275590" y="1186713"/>
                </a:lnTo>
                <a:lnTo>
                  <a:pt x="272923" y="1189354"/>
                </a:lnTo>
                <a:lnTo>
                  <a:pt x="270395" y="1191996"/>
                </a:lnTo>
                <a:lnTo>
                  <a:pt x="267868" y="1194765"/>
                </a:lnTo>
                <a:lnTo>
                  <a:pt x="265353" y="1197406"/>
                </a:lnTo>
                <a:lnTo>
                  <a:pt x="262966" y="1200162"/>
                </a:lnTo>
                <a:lnTo>
                  <a:pt x="260578" y="1202804"/>
                </a:lnTo>
                <a:lnTo>
                  <a:pt x="258191" y="1205445"/>
                </a:lnTo>
                <a:lnTo>
                  <a:pt x="255955" y="1208201"/>
                </a:lnTo>
                <a:lnTo>
                  <a:pt x="253707" y="1210843"/>
                </a:lnTo>
                <a:lnTo>
                  <a:pt x="251460" y="1213611"/>
                </a:lnTo>
                <a:lnTo>
                  <a:pt x="249364" y="1216253"/>
                </a:lnTo>
                <a:lnTo>
                  <a:pt x="247256" y="1218895"/>
                </a:lnTo>
                <a:lnTo>
                  <a:pt x="245287" y="1221663"/>
                </a:lnTo>
                <a:lnTo>
                  <a:pt x="243332" y="1224305"/>
                </a:lnTo>
                <a:lnTo>
                  <a:pt x="241503" y="1227073"/>
                </a:lnTo>
                <a:lnTo>
                  <a:pt x="239687" y="1229715"/>
                </a:lnTo>
                <a:lnTo>
                  <a:pt x="237858" y="1232471"/>
                </a:lnTo>
                <a:lnTo>
                  <a:pt x="236181" y="1235113"/>
                </a:lnTo>
                <a:lnTo>
                  <a:pt x="234492" y="1237754"/>
                </a:lnTo>
                <a:lnTo>
                  <a:pt x="232943" y="1240510"/>
                </a:lnTo>
                <a:lnTo>
                  <a:pt x="231406" y="1243152"/>
                </a:lnTo>
                <a:lnTo>
                  <a:pt x="229870" y="1245920"/>
                </a:lnTo>
                <a:lnTo>
                  <a:pt x="228460" y="1248562"/>
                </a:lnTo>
                <a:lnTo>
                  <a:pt x="227203" y="1251203"/>
                </a:lnTo>
                <a:lnTo>
                  <a:pt x="225793" y="1253972"/>
                </a:lnTo>
                <a:lnTo>
                  <a:pt x="224675" y="1256614"/>
                </a:lnTo>
                <a:lnTo>
                  <a:pt x="223418" y="1259382"/>
                </a:lnTo>
                <a:lnTo>
                  <a:pt x="222288" y="1262024"/>
                </a:lnTo>
                <a:lnTo>
                  <a:pt x="221170" y="1264665"/>
                </a:lnTo>
                <a:lnTo>
                  <a:pt x="220179" y="1267409"/>
                </a:lnTo>
                <a:lnTo>
                  <a:pt x="219202" y="1270063"/>
                </a:lnTo>
                <a:lnTo>
                  <a:pt x="218224" y="1272819"/>
                </a:lnTo>
                <a:lnTo>
                  <a:pt x="217385" y="1275460"/>
                </a:lnTo>
                <a:lnTo>
                  <a:pt x="216535" y="1278102"/>
                </a:lnTo>
                <a:lnTo>
                  <a:pt x="215836" y="1280871"/>
                </a:lnTo>
                <a:lnTo>
                  <a:pt x="214998" y="1283512"/>
                </a:lnTo>
                <a:lnTo>
                  <a:pt x="214299" y="1286281"/>
                </a:lnTo>
                <a:lnTo>
                  <a:pt x="213741" y="1288922"/>
                </a:lnTo>
                <a:lnTo>
                  <a:pt x="213029" y="1291564"/>
                </a:lnTo>
                <a:lnTo>
                  <a:pt x="212471" y="1294333"/>
                </a:lnTo>
                <a:lnTo>
                  <a:pt x="211912" y="1296974"/>
                </a:lnTo>
                <a:lnTo>
                  <a:pt x="211493" y="1299717"/>
                </a:lnTo>
                <a:lnTo>
                  <a:pt x="210934" y="1302359"/>
                </a:lnTo>
                <a:lnTo>
                  <a:pt x="210515" y="1305001"/>
                </a:lnTo>
                <a:lnTo>
                  <a:pt x="210083" y="1307769"/>
                </a:lnTo>
                <a:lnTo>
                  <a:pt x="209816" y="1310411"/>
                </a:lnTo>
                <a:lnTo>
                  <a:pt x="209384" y="1313179"/>
                </a:lnTo>
                <a:lnTo>
                  <a:pt x="209105" y="1315821"/>
                </a:lnTo>
                <a:lnTo>
                  <a:pt x="208826" y="1318463"/>
                </a:lnTo>
                <a:lnTo>
                  <a:pt x="208546" y="1321231"/>
                </a:lnTo>
                <a:lnTo>
                  <a:pt x="208267" y="1323873"/>
                </a:lnTo>
                <a:lnTo>
                  <a:pt x="207987" y="1326629"/>
                </a:lnTo>
                <a:lnTo>
                  <a:pt x="207848" y="1329270"/>
                </a:lnTo>
                <a:lnTo>
                  <a:pt x="207568" y="1331912"/>
                </a:lnTo>
                <a:lnTo>
                  <a:pt x="207429" y="1334668"/>
                </a:lnTo>
                <a:lnTo>
                  <a:pt x="207289" y="1337309"/>
                </a:lnTo>
                <a:lnTo>
                  <a:pt x="206997" y="1340078"/>
                </a:lnTo>
                <a:lnTo>
                  <a:pt x="206870" y="1342720"/>
                </a:lnTo>
                <a:lnTo>
                  <a:pt x="206870" y="1345361"/>
                </a:lnTo>
                <a:lnTo>
                  <a:pt x="206717" y="1348130"/>
                </a:lnTo>
                <a:lnTo>
                  <a:pt x="206590" y="1350771"/>
                </a:lnTo>
                <a:lnTo>
                  <a:pt x="206438" y="1353540"/>
                </a:lnTo>
                <a:lnTo>
                  <a:pt x="206438" y="1356182"/>
                </a:lnTo>
                <a:lnTo>
                  <a:pt x="206298" y="1358925"/>
                </a:lnTo>
                <a:lnTo>
                  <a:pt x="206298" y="1361566"/>
                </a:lnTo>
                <a:lnTo>
                  <a:pt x="206159" y="1364221"/>
                </a:lnTo>
                <a:lnTo>
                  <a:pt x="206159" y="1366977"/>
                </a:lnTo>
                <a:lnTo>
                  <a:pt x="206019" y="1369618"/>
                </a:lnTo>
                <a:lnTo>
                  <a:pt x="206019" y="1372387"/>
                </a:lnTo>
                <a:lnTo>
                  <a:pt x="206019" y="1375028"/>
                </a:lnTo>
                <a:lnTo>
                  <a:pt x="205320" y="137502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796007" y="8575020"/>
            <a:ext cx="411480" cy="872490"/>
          </a:xfrm>
          <a:custGeom>
            <a:avLst/>
            <a:gdLst/>
            <a:ahLst/>
            <a:cxnLst/>
            <a:rect l="l" t="t" r="r" b="b"/>
            <a:pathLst>
              <a:path w="411479" h="872490">
                <a:moveTo>
                  <a:pt x="205892" y="0"/>
                </a:moveTo>
                <a:lnTo>
                  <a:pt x="205320" y="0"/>
                </a:lnTo>
                <a:lnTo>
                  <a:pt x="205320" y="7619"/>
                </a:lnTo>
                <a:lnTo>
                  <a:pt x="205181" y="8889"/>
                </a:lnTo>
                <a:lnTo>
                  <a:pt x="205181" y="13969"/>
                </a:lnTo>
                <a:lnTo>
                  <a:pt x="205041" y="16509"/>
                </a:lnTo>
                <a:lnTo>
                  <a:pt x="205041" y="17779"/>
                </a:lnTo>
                <a:lnTo>
                  <a:pt x="204901" y="19049"/>
                </a:lnTo>
                <a:lnTo>
                  <a:pt x="204901" y="22859"/>
                </a:lnTo>
                <a:lnTo>
                  <a:pt x="204762" y="24129"/>
                </a:lnTo>
                <a:lnTo>
                  <a:pt x="204762" y="26669"/>
                </a:lnTo>
                <a:lnTo>
                  <a:pt x="204622" y="27939"/>
                </a:lnTo>
                <a:lnTo>
                  <a:pt x="204622" y="29209"/>
                </a:lnTo>
                <a:lnTo>
                  <a:pt x="204436" y="31749"/>
                </a:lnTo>
                <a:lnTo>
                  <a:pt x="204343" y="34289"/>
                </a:lnTo>
                <a:lnTo>
                  <a:pt x="204156" y="36829"/>
                </a:lnTo>
                <a:lnTo>
                  <a:pt x="204063" y="39369"/>
                </a:lnTo>
                <a:lnTo>
                  <a:pt x="203073" y="52069"/>
                </a:lnTo>
                <a:lnTo>
                  <a:pt x="202946" y="53339"/>
                </a:lnTo>
                <a:lnTo>
                  <a:pt x="202653" y="54609"/>
                </a:lnTo>
                <a:lnTo>
                  <a:pt x="202374" y="58419"/>
                </a:lnTo>
                <a:lnTo>
                  <a:pt x="202095" y="59689"/>
                </a:lnTo>
                <a:lnTo>
                  <a:pt x="201955" y="62229"/>
                </a:lnTo>
                <a:lnTo>
                  <a:pt x="201676" y="63499"/>
                </a:lnTo>
                <a:lnTo>
                  <a:pt x="201536" y="66039"/>
                </a:lnTo>
                <a:lnTo>
                  <a:pt x="198729" y="82549"/>
                </a:lnTo>
                <a:lnTo>
                  <a:pt x="198310" y="83819"/>
                </a:lnTo>
                <a:lnTo>
                  <a:pt x="198031" y="86359"/>
                </a:lnTo>
                <a:lnTo>
                  <a:pt x="197612" y="87629"/>
                </a:lnTo>
                <a:lnTo>
                  <a:pt x="197332" y="88899"/>
                </a:lnTo>
                <a:lnTo>
                  <a:pt x="196913" y="91439"/>
                </a:lnTo>
                <a:lnTo>
                  <a:pt x="196634" y="92709"/>
                </a:lnTo>
                <a:lnTo>
                  <a:pt x="195364" y="97789"/>
                </a:lnTo>
                <a:lnTo>
                  <a:pt x="195084" y="99059"/>
                </a:lnTo>
                <a:lnTo>
                  <a:pt x="194665" y="101599"/>
                </a:lnTo>
                <a:lnTo>
                  <a:pt x="190461" y="118109"/>
                </a:lnTo>
                <a:lnTo>
                  <a:pt x="189890" y="120649"/>
                </a:lnTo>
                <a:lnTo>
                  <a:pt x="189052" y="123189"/>
                </a:lnTo>
                <a:lnTo>
                  <a:pt x="188633" y="125729"/>
                </a:lnTo>
                <a:lnTo>
                  <a:pt x="188214" y="126999"/>
                </a:lnTo>
                <a:lnTo>
                  <a:pt x="185966" y="137159"/>
                </a:lnTo>
                <a:lnTo>
                  <a:pt x="185547" y="138429"/>
                </a:lnTo>
                <a:lnTo>
                  <a:pt x="185267" y="140969"/>
                </a:lnTo>
                <a:lnTo>
                  <a:pt x="184848" y="142239"/>
                </a:lnTo>
                <a:lnTo>
                  <a:pt x="184289" y="146049"/>
                </a:lnTo>
                <a:lnTo>
                  <a:pt x="183870" y="147319"/>
                </a:lnTo>
                <a:lnTo>
                  <a:pt x="183591" y="148589"/>
                </a:lnTo>
                <a:lnTo>
                  <a:pt x="183451" y="151129"/>
                </a:lnTo>
                <a:lnTo>
                  <a:pt x="182600" y="156209"/>
                </a:lnTo>
                <a:lnTo>
                  <a:pt x="182041" y="161289"/>
                </a:lnTo>
                <a:lnTo>
                  <a:pt x="181622" y="166369"/>
                </a:lnTo>
                <a:lnTo>
                  <a:pt x="181622" y="167639"/>
                </a:lnTo>
                <a:lnTo>
                  <a:pt x="181483" y="170179"/>
                </a:lnTo>
                <a:lnTo>
                  <a:pt x="181483" y="171449"/>
                </a:lnTo>
                <a:lnTo>
                  <a:pt x="181343" y="172719"/>
                </a:lnTo>
                <a:lnTo>
                  <a:pt x="181343" y="181609"/>
                </a:lnTo>
                <a:lnTo>
                  <a:pt x="181483" y="182879"/>
                </a:lnTo>
                <a:lnTo>
                  <a:pt x="181483" y="185419"/>
                </a:lnTo>
                <a:lnTo>
                  <a:pt x="181622" y="186689"/>
                </a:lnTo>
                <a:lnTo>
                  <a:pt x="181622" y="187959"/>
                </a:lnTo>
                <a:lnTo>
                  <a:pt x="182892" y="203199"/>
                </a:lnTo>
                <a:lnTo>
                  <a:pt x="183172" y="205739"/>
                </a:lnTo>
                <a:lnTo>
                  <a:pt x="183591" y="210819"/>
                </a:lnTo>
                <a:lnTo>
                  <a:pt x="183870" y="212089"/>
                </a:lnTo>
                <a:lnTo>
                  <a:pt x="183997" y="214629"/>
                </a:lnTo>
                <a:lnTo>
                  <a:pt x="184569" y="219709"/>
                </a:lnTo>
                <a:lnTo>
                  <a:pt x="185267" y="227329"/>
                </a:lnTo>
                <a:lnTo>
                  <a:pt x="185267" y="229869"/>
                </a:lnTo>
                <a:lnTo>
                  <a:pt x="185547" y="232409"/>
                </a:lnTo>
                <a:lnTo>
                  <a:pt x="185593" y="247649"/>
                </a:lnTo>
                <a:lnTo>
                  <a:pt x="185407" y="250189"/>
                </a:lnTo>
                <a:lnTo>
                  <a:pt x="185407" y="251459"/>
                </a:lnTo>
                <a:lnTo>
                  <a:pt x="185127" y="255269"/>
                </a:lnTo>
                <a:lnTo>
                  <a:pt x="184848" y="256539"/>
                </a:lnTo>
                <a:lnTo>
                  <a:pt x="184569" y="260349"/>
                </a:lnTo>
                <a:lnTo>
                  <a:pt x="183997" y="262889"/>
                </a:lnTo>
                <a:lnTo>
                  <a:pt x="182892" y="270509"/>
                </a:lnTo>
                <a:lnTo>
                  <a:pt x="182460" y="271779"/>
                </a:lnTo>
                <a:lnTo>
                  <a:pt x="182041" y="274319"/>
                </a:lnTo>
                <a:lnTo>
                  <a:pt x="180924" y="279399"/>
                </a:lnTo>
                <a:lnTo>
                  <a:pt x="180352" y="280669"/>
                </a:lnTo>
                <a:lnTo>
                  <a:pt x="179946" y="281939"/>
                </a:lnTo>
                <a:lnTo>
                  <a:pt x="179514" y="284479"/>
                </a:lnTo>
                <a:lnTo>
                  <a:pt x="178955" y="285749"/>
                </a:lnTo>
                <a:lnTo>
                  <a:pt x="178536" y="287019"/>
                </a:lnTo>
                <a:lnTo>
                  <a:pt x="177977" y="289559"/>
                </a:lnTo>
                <a:lnTo>
                  <a:pt x="177406" y="290829"/>
                </a:lnTo>
                <a:lnTo>
                  <a:pt x="175729" y="295909"/>
                </a:lnTo>
                <a:lnTo>
                  <a:pt x="175171" y="297179"/>
                </a:lnTo>
                <a:lnTo>
                  <a:pt x="174612" y="299719"/>
                </a:lnTo>
                <a:lnTo>
                  <a:pt x="173913" y="300989"/>
                </a:lnTo>
                <a:lnTo>
                  <a:pt x="172783" y="304799"/>
                </a:lnTo>
                <a:lnTo>
                  <a:pt x="172085" y="306069"/>
                </a:lnTo>
                <a:lnTo>
                  <a:pt x="171526" y="307339"/>
                </a:lnTo>
                <a:lnTo>
                  <a:pt x="170116" y="311149"/>
                </a:lnTo>
                <a:lnTo>
                  <a:pt x="169557" y="313689"/>
                </a:lnTo>
                <a:lnTo>
                  <a:pt x="166763" y="320039"/>
                </a:lnTo>
                <a:lnTo>
                  <a:pt x="166052" y="321309"/>
                </a:lnTo>
                <a:lnTo>
                  <a:pt x="163245" y="328929"/>
                </a:lnTo>
                <a:lnTo>
                  <a:pt x="162547" y="330199"/>
                </a:lnTo>
                <a:lnTo>
                  <a:pt x="161709" y="331469"/>
                </a:lnTo>
                <a:lnTo>
                  <a:pt x="160997" y="334009"/>
                </a:lnTo>
                <a:lnTo>
                  <a:pt x="160172" y="335279"/>
                </a:lnTo>
                <a:lnTo>
                  <a:pt x="159461" y="336549"/>
                </a:lnTo>
                <a:lnTo>
                  <a:pt x="158623" y="339089"/>
                </a:lnTo>
                <a:lnTo>
                  <a:pt x="157924" y="340359"/>
                </a:lnTo>
                <a:lnTo>
                  <a:pt x="156235" y="344169"/>
                </a:lnTo>
                <a:lnTo>
                  <a:pt x="155397" y="345439"/>
                </a:lnTo>
                <a:lnTo>
                  <a:pt x="152869" y="350519"/>
                </a:lnTo>
                <a:lnTo>
                  <a:pt x="151892" y="351789"/>
                </a:lnTo>
                <a:lnTo>
                  <a:pt x="151053" y="354329"/>
                </a:lnTo>
                <a:lnTo>
                  <a:pt x="148107" y="359409"/>
                </a:lnTo>
                <a:lnTo>
                  <a:pt x="147116" y="360679"/>
                </a:lnTo>
                <a:lnTo>
                  <a:pt x="145999" y="361949"/>
                </a:lnTo>
                <a:lnTo>
                  <a:pt x="145021" y="364489"/>
                </a:lnTo>
                <a:lnTo>
                  <a:pt x="142773" y="367029"/>
                </a:lnTo>
                <a:lnTo>
                  <a:pt x="141516" y="369569"/>
                </a:lnTo>
                <a:lnTo>
                  <a:pt x="140385" y="370839"/>
                </a:lnTo>
                <a:lnTo>
                  <a:pt x="137871" y="374649"/>
                </a:lnTo>
                <a:lnTo>
                  <a:pt x="136601" y="375919"/>
                </a:lnTo>
                <a:lnTo>
                  <a:pt x="132397" y="380999"/>
                </a:lnTo>
                <a:lnTo>
                  <a:pt x="130848" y="383539"/>
                </a:lnTo>
                <a:lnTo>
                  <a:pt x="129311" y="384809"/>
                </a:lnTo>
                <a:lnTo>
                  <a:pt x="126225" y="388619"/>
                </a:lnTo>
                <a:lnTo>
                  <a:pt x="122859" y="391159"/>
                </a:lnTo>
                <a:lnTo>
                  <a:pt x="121031" y="393699"/>
                </a:lnTo>
                <a:lnTo>
                  <a:pt x="117386" y="396239"/>
                </a:lnTo>
                <a:lnTo>
                  <a:pt x="115430" y="398779"/>
                </a:lnTo>
                <a:lnTo>
                  <a:pt x="111506" y="401319"/>
                </a:lnTo>
                <a:lnTo>
                  <a:pt x="105181" y="406399"/>
                </a:lnTo>
                <a:lnTo>
                  <a:pt x="103085" y="408939"/>
                </a:lnTo>
                <a:lnTo>
                  <a:pt x="100838" y="410209"/>
                </a:lnTo>
                <a:lnTo>
                  <a:pt x="98450" y="411479"/>
                </a:lnTo>
                <a:lnTo>
                  <a:pt x="93827" y="415289"/>
                </a:lnTo>
                <a:lnTo>
                  <a:pt x="89052" y="419099"/>
                </a:lnTo>
                <a:lnTo>
                  <a:pt x="84010" y="421639"/>
                </a:lnTo>
                <a:lnTo>
                  <a:pt x="81483" y="424179"/>
                </a:lnTo>
                <a:lnTo>
                  <a:pt x="76428" y="427989"/>
                </a:lnTo>
                <a:lnTo>
                  <a:pt x="73774" y="429259"/>
                </a:lnTo>
                <a:lnTo>
                  <a:pt x="68580" y="433069"/>
                </a:lnTo>
                <a:lnTo>
                  <a:pt x="63258" y="435609"/>
                </a:lnTo>
                <a:lnTo>
                  <a:pt x="60718" y="438149"/>
                </a:lnTo>
                <a:lnTo>
                  <a:pt x="55397" y="440689"/>
                </a:lnTo>
                <a:lnTo>
                  <a:pt x="52870" y="443229"/>
                </a:lnTo>
                <a:lnTo>
                  <a:pt x="50203" y="444499"/>
                </a:lnTo>
                <a:lnTo>
                  <a:pt x="47688" y="445769"/>
                </a:lnTo>
                <a:lnTo>
                  <a:pt x="45161" y="448309"/>
                </a:lnTo>
                <a:lnTo>
                  <a:pt x="37592" y="453389"/>
                </a:lnTo>
                <a:lnTo>
                  <a:pt x="35204" y="454659"/>
                </a:lnTo>
                <a:lnTo>
                  <a:pt x="26085" y="461009"/>
                </a:lnTo>
                <a:lnTo>
                  <a:pt x="22021" y="464819"/>
                </a:lnTo>
                <a:lnTo>
                  <a:pt x="19913" y="466089"/>
                </a:lnTo>
                <a:lnTo>
                  <a:pt x="16268" y="469899"/>
                </a:lnTo>
                <a:lnTo>
                  <a:pt x="14439" y="472439"/>
                </a:lnTo>
                <a:lnTo>
                  <a:pt x="12903" y="473709"/>
                </a:lnTo>
                <a:lnTo>
                  <a:pt x="11226" y="474979"/>
                </a:lnTo>
                <a:lnTo>
                  <a:pt x="9817" y="477519"/>
                </a:lnTo>
                <a:lnTo>
                  <a:pt x="8407" y="478789"/>
                </a:lnTo>
                <a:lnTo>
                  <a:pt x="7150" y="480059"/>
                </a:lnTo>
                <a:lnTo>
                  <a:pt x="4902" y="483869"/>
                </a:lnTo>
                <a:lnTo>
                  <a:pt x="3924" y="485139"/>
                </a:lnTo>
                <a:lnTo>
                  <a:pt x="3086" y="487679"/>
                </a:lnTo>
                <a:lnTo>
                  <a:pt x="1689" y="490219"/>
                </a:lnTo>
                <a:lnTo>
                  <a:pt x="1117" y="492759"/>
                </a:lnTo>
                <a:lnTo>
                  <a:pt x="279" y="495299"/>
                </a:lnTo>
                <a:lnTo>
                  <a:pt x="93" y="497839"/>
                </a:lnTo>
                <a:lnTo>
                  <a:pt x="0" y="502919"/>
                </a:lnTo>
                <a:lnTo>
                  <a:pt x="279" y="504189"/>
                </a:lnTo>
                <a:lnTo>
                  <a:pt x="419" y="505459"/>
                </a:lnTo>
                <a:lnTo>
                  <a:pt x="1257" y="509269"/>
                </a:lnTo>
                <a:lnTo>
                  <a:pt x="1816" y="510539"/>
                </a:lnTo>
                <a:lnTo>
                  <a:pt x="3225" y="514349"/>
                </a:lnTo>
                <a:lnTo>
                  <a:pt x="4064" y="515619"/>
                </a:lnTo>
                <a:lnTo>
                  <a:pt x="4902" y="518159"/>
                </a:lnTo>
                <a:lnTo>
                  <a:pt x="7848" y="523239"/>
                </a:lnTo>
                <a:lnTo>
                  <a:pt x="9105" y="524509"/>
                </a:lnTo>
                <a:lnTo>
                  <a:pt x="10236" y="527049"/>
                </a:lnTo>
                <a:lnTo>
                  <a:pt x="14020" y="532129"/>
                </a:lnTo>
                <a:lnTo>
                  <a:pt x="15430" y="533399"/>
                </a:lnTo>
                <a:lnTo>
                  <a:pt x="16687" y="534669"/>
                </a:lnTo>
                <a:lnTo>
                  <a:pt x="20891" y="539749"/>
                </a:lnTo>
                <a:lnTo>
                  <a:pt x="22301" y="542289"/>
                </a:lnTo>
                <a:lnTo>
                  <a:pt x="27901" y="548639"/>
                </a:lnTo>
                <a:lnTo>
                  <a:pt x="29311" y="549909"/>
                </a:lnTo>
                <a:lnTo>
                  <a:pt x="30708" y="552449"/>
                </a:lnTo>
                <a:lnTo>
                  <a:pt x="34505" y="557529"/>
                </a:lnTo>
                <a:lnTo>
                  <a:pt x="35763" y="558799"/>
                </a:lnTo>
                <a:lnTo>
                  <a:pt x="39128" y="563879"/>
                </a:lnTo>
                <a:lnTo>
                  <a:pt x="40106" y="565149"/>
                </a:lnTo>
                <a:lnTo>
                  <a:pt x="41097" y="567689"/>
                </a:lnTo>
                <a:lnTo>
                  <a:pt x="43611" y="572769"/>
                </a:lnTo>
                <a:lnTo>
                  <a:pt x="44310" y="574039"/>
                </a:lnTo>
                <a:lnTo>
                  <a:pt x="45021" y="576579"/>
                </a:lnTo>
                <a:lnTo>
                  <a:pt x="46139" y="579119"/>
                </a:lnTo>
                <a:lnTo>
                  <a:pt x="46558" y="581659"/>
                </a:lnTo>
                <a:lnTo>
                  <a:pt x="47409" y="584199"/>
                </a:lnTo>
                <a:lnTo>
                  <a:pt x="47688" y="586739"/>
                </a:lnTo>
                <a:lnTo>
                  <a:pt x="48107" y="591819"/>
                </a:lnTo>
                <a:lnTo>
                  <a:pt x="48107" y="596899"/>
                </a:lnTo>
                <a:lnTo>
                  <a:pt x="47409" y="603249"/>
                </a:lnTo>
                <a:lnTo>
                  <a:pt x="47129" y="604519"/>
                </a:lnTo>
                <a:lnTo>
                  <a:pt x="46697" y="607059"/>
                </a:lnTo>
                <a:lnTo>
                  <a:pt x="45580" y="612139"/>
                </a:lnTo>
                <a:lnTo>
                  <a:pt x="44742" y="614679"/>
                </a:lnTo>
                <a:lnTo>
                  <a:pt x="44183" y="617219"/>
                </a:lnTo>
                <a:lnTo>
                  <a:pt x="43764" y="618489"/>
                </a:lnTo>
                <a:lnTo>
                  <a:pt x="43192" y="621029"/>
                </a:lnTo>
                <a:lnTo>
                  <a:pt x="42354" y="623569"/>
                </a:lnTo>
                <a:lnTo>
                  <a:pt x="41795" y="624839"/>
                </a:lnTo>
                <a:lnTo>
                  <a:pt x="40386" y="631189"/>
                </a:lnTo>
                <a:lnTo>
                  <a:pt x="39966" y="632459"/>
                </a:lnTo>
                <a:lnTo>
                  <a:pt x="39687" y="633729"/>
                </a:lnTo>
                <a:lnTo>
                  <a:pt x="39268" y="636269"/>
                </a:lnTo>
                <a:lnTo>
                  <a:pt x="38849" y="637539"/>
                </a:lnTo>
                <a:lnTo>
                  <a:pt x="38290" y="641349"/>
                </a:lnTo>
                <a:lnTo>
                  <a:pt x="37719" y="647699"/>
                </a:lnTo>
                <a:lnTo>
                  <a:pt x="37719" y="651509"/>
                </a:lnTo>
                <a:lnTo>
                  <a:pt x="38150" y="656589"/>
                </a:lnTo>
                <a:lnTo>
                  <a:pt x="39547" y="662939"/>
                </a:lnTo>
                <a:lnTo>
                  <a:pt x="40106" y="664209"/>
                </a:lnTo>
                <a:lnTo>
                  <a:pt x="40817" y="666749"/>
                </a:lnTo>
                <a:lnTo>
                  <a:pt x="41376" y="668019"/>
                </a:lnTo>
                <a:lnTo>
                  <a:pt x="43891" y="673099"/>
                </a:lnTo>
                <a:lnTo>
                  <a:pt x="44881" y="674369"/>
                </a:lnTo>
                <a:lnTo>
                  <a:pt x="45859" y="676909"/>
                </a:lnTo>
                <a:lnTo>
                  <a:pt x="48107" y="680719"/>
                </a:lnTo>
                <a:lnTo>
                  <a:pt x="49504" y="681989"/>
                </a:lnTo>
                <a:lnTo>
                  <a:pt x="50774" y="683259"/>
                </a:lnTo>
                <a:lnTo>
                  <a:pt x="53568" y="687069"/>
                </a:lnTo>
                <a:lnTo>
                  <a:pt x="55118" y="688339"/>
                </a:lnTo>
                <a:lnTo>
                  <a:pt x="56794" y="690879"/>
                </a:lnTo>
                <a:lnTo>
                  <a:pt x="58343" y="692149"/>
                </a:lnTo>
                <a:lnTo>
                  <a:pt x="60172" y="693419"/>
                </a:lnTo>
                <a:lnTo>
                  <a:pt x="61849" y="695959"/>
                </a:lnTo>
                <a:lnTo>
                  <a:pt x="63817" y="697229"/>
                </a:lnTo>
                <a:lnTo>
                  <a:pt x="67602" y="701039"/>
                </a:lnTo>
                <a:lnTo>
                  <a:pt x="69557" y="702309"/>
                </a:lnTo>
                <a:lnTo>
                  <a:pt x="73774" y="706119"/>
                </a:lnTo>
                <a:lnTo>
                  <a:pt x="75869" y="707389"/>
                </a:lnTo>
                <a:lnTo>
                  <a:pt x="82613" y="712469"/>
                </a:lnTo>
                <a:lnTo>
                  <a:pt x="84988" y="713739"/>
                </a:lnTo>
                <a:lnTo>
                  <a:pt x="87236" y="716279"/>
                </a:lnTo>
                <a:lnTo>
                  <a:pt x="94386" y="721359"/>
                </a:lnTo>
                <a:lnTo>
                  <a:pt x="96913" y="722629"/>
                </a:lnTo>
                <a:lnTo>
                  <a:pt x="99301" y="725169"/>
                </a:lnTo>
                <a:lnTo>
                  <a:pt x="101815" y="726439"/>
                </a:lnTo>
                <a:lnTo>
                  <a:pt x="104203" y="727709"/>
                </a:lnTo>
                <a:lnTo>
                  <a:pt x="106730" y="728979"/>
                </a:lnTo>
                <a:lnTo>
                  <a:pt x="109258" y="731519"/>
                </a:lnTo>
                <a:lnTo>
                  <a:pt x="111772" y="732789"/>
                </a:lnTo>
                <a:lnTo>
                  <a:pt x="114160" y="735329"/>
                </a:lnTo>
                <a:lnTo>
                  <a:pt x="119214" y="737869"/>
                </a:lnTo>
                <a:lnTo>
                  <a:pt x="121589" y="740409"/>
                </a:lnTo>
                <a:lnTo>
                  <a:pt x="124117" y="741679"/>
                </a:lnTo>
                <a:lnTo>
                  <a:pt x="128892" y="745489"/>
                </a:lnTo>
                <a:lnTo>
                  <a:pt x="131279" y="746759"/>
                </a:lnTo>
                <a:lnTo>
                  <a:pt x="136042" y="750569"/>
                </a:lnTo>
                <a:lnTo>
                  <a:pt x="138277" y="751839"/>
                </a:lnTo>
                <a:lnTo>
                  <a:pt x="140665" y="753109"/>
                </a:lnTo>
                <a:lnTo>
                  <a:pt x="142913" y="755649"/>
                </a:lnTo>
                <a:lnTo>
                  <a:pt x="145161" y="756919"/>
                </a:lnTo>
                <a:lnTo>
                  <a:pt x="147256" y="758189"/>
                </a:lnTo>
                <a:lnTo>
                  <a:pt x="149504" y="760729"/>
                </a:lnTo>
                <a:lnTo>
                  <a:pt x="153568" y="763269"/>
                </a:lnTo>
                <a:lnTo>
                  <a:pt x="155676" y="765809"/>
                </a:lnTo>
                <a:lnTo>
                  <a:pt x="159600" y="768349"/>
                </a:lnTo>
                <a:lnTo>
                  <a:pt x="161429" y="770889"/>
                </a:lnTo>
                <a:lnTo>
                  <a:pt x="163385" y="772159"/>
                </a:lnTo>
                <a:lnTo>
                  <a:pt x="165214" y="773429"/>
                </a:lnTo>
                <a:lnTo>
                  <a:pt x="168579" y="777239"/>
                </a:lnTo>
                <a:lnTo>
                  <a:pt x="170256" y="779779"/>
                </a:lnTo>
                <a:lnTo>
                  <a:pt x="171945" y="781049"/>
                </a:lnTo>
                <a:lnTo>
                  <a:pt x="175031" y="784859"/>
                </a:lnTo>
                <a:lnTo>
                  <a:pt x="176428" y="786129"/>
                </a:lnTo>
                <a:lnTo>
                  <a:pt x="179235" y="789939"/>
                </a:lnTo>
                <a:lnTo>
                  <a:pt x="180505" y="791209"/>
                </a:lnTo>
                <a:lnTo>
                  <a:pt x="181902" y="792479"/>
                </a:lnTo>
                <a:lnTo>
                  <a:pt x="183019" y="795019"/>
                </a:lnTo>
                <a:lnTo>
                  <a:pt x="184289" y="796289"/>
                </a:lnTo>
                <a:lnTo>
                  <a:pt x="186537" y="800099"/>
                </a:lnTo>
                <a:lnTo>
                  <a:pt x="188493" y="802639"/>
                </a:lnTo>
                <a:lnTo>
                  <a:pt x="190461" y="806449"/>
                </a:lnTo>
                <a:lnTo>
                  <a:pt x="191300" y="807719"/>
                </a:lnTo>
                <a:lnTo>
                  <a:pt x="192138" y="810259"/>
                </a:lnTo>
                <a:lnTo>
                  <a:pt x="192989" y="811529"/>
                </a:lnTo>
                <a:lnTo>
                  <a:pt x="195084" y="816609"/>
                </a:lnTo>
                <a:lnTo>
                  <a:pt x="195783" y="817879"/>
                </a:lnTo>
                <a:lnTo>
                  <a:pt x="196354" y="820419"/>
                </a:lnTo>
                <a:lnTo>
                  <a:pt x="197053" y="821689"/>
                </a:lnTo>
                <a:lnTo>
                  <a:pt x="197612" y="822959"/>
                </a:lnTo>
                <a:lnTo>
                  <a:pt x="198031" y="825499"/>
                </a:lnTo>
                <a:lnTo>
                  <a:pt x="198589" y="826769"/>
                </a:lnTo>
                <a:lnTo>
                  <a:pt x="199009" y="829309"/>
                </a:lnTo>
                <a:lnTo>
                  <a:pt x="199580" y="830579"/>
                </a:lnTo>
                <a:lnTo>
                  <a:pt x="199999" y="831849"/>
                </a:lnTo>
                <a:lnTo>
                  <a:pt x="200279" y="834389"/>
                </a:lnTo>
                <a:lnTo>
                  <a:pt x="201117" y="836929"/>
                </a:lnTo>
                <a:lnTo>
                  <a:pt x="202793" y="847089"/>
                </a:lnTo>
                <a:lnTo>
                  <a:pt x="202946" y="849629"/>
                </a:lnTo>
                <a:lnTo>
                  <a:pt x="203225" y="850899"/>
                </a:lnTo>
                <a:lnTo>
                  <a:pt x="203504" y="854709"/>
                </a:lnTo>
                <a:lnTo>
                  <a:pt x="203784" y="855979"/>
                </a:lnTo>
                <a:lnTo>
                  <a:pt x="204203" y="861059"/>
                </a:lnTo>
                <a:lnTo>
                  <a:pt x="204203" y="862329"/>
                </a:lnTo>
                <a:lnTo>
                  <a:pt x="204517" y="866139"/>
                </a:lnTo>
                <a:lnTo>
                  <a:pt x="204622" y="869949"/>
                </a:lnTo>
                <a:lnTo>
                  <a:pt x="204901" y="872489"/>
                </a:lnTo>
                <a:lnTo>
                  <a:pt x="206451" y="872489"/>
                </a:lnTo>
                <a:lnTo>
                  <a:pt x="206590" y="871219"/>
                </a:lnTo>
                <a:lnTo>
                  <a:pt x="206590" y="869949"/>
                </a:lnTo>
                <a:lnTo>
                  <a:pt x="206777" y="867409"/>
                </a:lnTo>
                <a:lnTo>
                  <a:pt x="206870" y="864869"/>
                </a:lnTo>
                <a:lnTo>
                  <a:pt x="207708" y="854709"/>
                </a:lnTo>
                <a:lnTo>
                  <a:pt x="208546" y="847089"/>
                </a:lnTo>
                <a:lnTo>
                  <a:pt x="208838" y="845819"/>
                </a:lnTo>
                <a:lnTo>
                  <a:pt x="209245" y="842009"/>
                </a:lnTo>
                <a:lnTo>
                  <a:pt x="209664" y="840739"/>
                </a:lnTo>
                <a:lnTo>
                  <a:pt x="210235" y="836929"/>
                </a:lnTo>
                <a:lnTo>
                  <a:pt x="210654" y="835659"/>
                </a:lnTo>
                <a:lnTo>
                  <a:pt x="210934" y="834389"/>
                </a:lnTo>
                <a:lnTo>
                  <a:pt x="211353" y="831849"/>
                </a:lnTo>
                <a:lnTo>
                  <a:pt x="212191" y="829309"/>
                </a:lnTo>
                <a:lnTo>
                  <a:pt x="212763" y="826769"/>
                </a:lnTo>
                <a:lnTo>
                  <a:pt x="213182" y="825499"/>
                </a:lnTo>
                <a:lnTo>
                  <a:pt x="213741" y="822959"/>
                </a:lnTo>
                <a:lnTo>
                  <a:pt x="214858" y="820419"/>
                </a:lnTo>
                <a:lnTo>
                  <a:pt x="215557" y="817879"/>
                </a:lnTo>
                <a:lnTo>
                  <a:pt x="216128" y="816609"/>
                </a:lnTo>
                <a:lnTo>
                  <a:pt x="217525" y="812799"/>
                </a:lnTo>
                <a:lnTo>
                  <a:pt x="218376" y="811529"/>
                </a:lnTo>
                <a:lnTo>
                  <a:pt x="220052" y="807719"/>
                </a:lnTo>
                <a:lnTo>
                  <a:pt x="221729" y="805179"/>
                </a:lnTo>
                <a:lnTo>
                  <a:pt x="222719" y="802639"/>
                </a:lnTo>
                <a:lnTo>
                  <a:pt x="223697" y="801369"/>
                </a:lnTo>
                <a:lnTo>
                  <a:pt x="228180" y="795019"/>
                </a:lnTo>
                <a:lnTo>
                  <a:pt x="229450" y="792479"/>
                </a:lnTo>
                <a:lnTo>
                  <a:pt x="230708" y="791209"/>
                </a:lnTo>
                <a:lnTo>
                  <a:pt x="232117" y="789939"/>
                </a:lnTo>
                <a:lnTo>
                  <a:pt x="233375" y="787399"/>
                </a:lnTo>
                <a:lnTo>
                  <a:pt x="234911" y="786129"/>
                </a:lnTo>
                <a:lnTo>
                  <a:pt x="236321" y="784859"/>
                </a:lnTo>
                <a:lnTo>
                  <a:pt x="240944" y="779779"/>
                </a:lnTo>
                <a:lnTo>
                  <a:pt x="242633" y="777239"/>
                </a:lnTo>
                <a:lnTo>
                  <a:pt x="244449" y="775969"/>
                </a:lnTo>
                <a:lnTo>
                  <a:pt x="246138" y="773429"/>
                </a:lnTo>
                <a:lnTo>
                  <a:pt x="251739" y="768349"/>
                </a:lnTo>
                <a:lnTo>
                  <a:pt x="257632" y="763269"/>
                </a:lnTo>
                <a:lnTo>
                  <a:pt x="261835" y="760729"/>
                </a:lnTo>
                <a:lnTo>
                  <a:pt x="263944" y="758189"/>
                </a:lnTo>
                <a:lnTo>
                  <a:pt x="268439" y="755649"/>
                </a:lnTo>
                <a:lnTo>
                  <a:pt x="270687" y="753109"/>
                </a:lnTo>
                <a:lnTo>
                  <a:pt x="272923" y="751839"/>
                </a:lnTo>
                <a:lnTo>
                  <a:pt x="275310" y="750569"/>
                </a:lnTo>
                <a:lnTo>
                  <a:pt x="277558" y="748029"/>
                </a:lnTo>
                <a:lnTo>
                  <a:pt x="282321" y="745489"/>
                </a:lnTo>
                <a:lnTo>
                  <a:pt x="284848" y="742949"/>
                </a:lnTo>
                <a:lnTo>
                  <a:pt x="292138" y="737869"/>
                </a:lnTo>
                <a:lnTo>
                  <a:pt x="294665" y="736599"/>
                </a:lnTo>
                <a:lnTo>
                  <a:pt x="297053" y="735329"/>
                </a:lnTo>
                <a:lnTo>
                  <a:pt x="302094" y="731519"/>
                </a:lnTo>
                <a:lnTo>
                  <a:pt x="304482" y="728979"/>
                </a:lnTo>
                <a:lnTo>
                  <a:pt x="309524" y="726439"/>
                </a:lnTo>
                <a:lnTo>
                  <a:pt x="311912" y="725169"/>
                </a:lnTo>
                <a:lnTo>
                  <a:pt x="314439" y="722629"/>
                </a:lnTo>
                <a:lnTo>
                  <a:pt x="316826" y="721359"/>
                </a:lnTo>
                <a:lnTo>
                  <a:pt x="323977" y="716279"/>
                </a:lnTo>
                <a:lnTo>
                  <a:pt x="326351" y="713739"/>
                </a:lnTo>
                <a:lnTo>
                  <a:pt x="328599" y="712469"/>
                </a:lnTo>
                <a:lnTo>
                  <a:pt x="330987" y="711199"/>
                </a:lnTo>
                <a:lnTo>
                  <a:pt x="333222" y="708659"/>
                </a:lnTo>
                <a:lnTo>
                  <a:pt x="339674" y="703579"/>
                </a:lnTo>
                <a:lnTo>
                  <a:pt x="341655" y="702309"/>
                </a:lnTo>
                <a:lnTo>
                  <a:pt x="343750" y="701039"/>
                </a:lnTo>
                <a:lnTo>
                  <a:pt x="345567" y="698499"/>
                </a:lnTo>
                <a:lnTo>
                  <a:pt x="347535" y="697229"/>
                </a:lnTo>
                <a:lnTo>
                  <a:pt x="351193" y="693419"/>
                </a:lnTo>
                <a:lnTo>
                  <a:pt x="352856" y="692149"/>
                </a:lnTo>
                <a:lnTo>
                  <a:pt x="356095" y="688339"/>
                </a:lnTo>
                <a:lnTo>
                  <a:pt x="359168" y="685799"/>
                </a:lnTo>
                <a:lnTo>
                  <a:pt x="360578" y="683259"/>
                </a:lnTo>
                <a:lnTo>
                  <a:pt x="363105" y="680719"/>
                </a:lnTo>
                <a:lnTo>
                  <a:pt x="365353" y="676909"/>
                </a:lnTo>
                <a:lnTo>
                  <a:pt x="366471" y="674369"/>
                </a:lnTo>
                <a:lnTo>
                  <a:pt x="367461" y="673099"/>
                </a:lnTo>
                <a:lnTo>
                  <a:pt x="369138" y="669289"/>
                </a:lnTo>
                <a:lnTo>
                  <a:pt x="370535" y="666749"/>
                </a:lnTo>
                <a:lnTo>
                  <a:pt x="372224" y="661669"/>
                </a:lnTo>
                <a:lnTo>
                  <a:pt x="372503" y="659129"/>
                </a:lnTo>
                <a:lnTo>
                  <a:pt x="372922" y="657859"/>
                </a:lnTo>
                <a:lnTo>
                  <a:pt x="373202" y="656589"/>
                </a:lnTo>
                <a:lnTo>
                  <a:pt x="373621" y="651509"/>
                </a:lnTo>
                <a:lnTo>
                  <a:pt x="373621" y="647699"/>
                </a:lnTo>
                <a:lnTo>
                  <a:pt x="373202" y="642619"/>
                </a:lnTo>
                <a:lnTo>
                  <a:pt x="372084" y="636269"/>
                </a:lnTo>
                <a:lnTo>
                  <a:pt x="370814" y="631189"/>
                </a:lnTo>
                <a:lnTo>
                  <a:pt x="369417" y="624839"/>
                </a:lnTo>
                <a:lnTo>
                  <a:pt x="368579" y="622299"/>
                </a:lnTo>
                <a:lnTo>
                  <a:pt x="368020" y="621029"/>
                </a:lnTo>
                <a:lnTo>
                  <a:pt x="367601" y="618489"/>
                </a:lnTo>
                <a:lnTo>
                  <a:pt x="367042" y="617219"/>
                </a:lnTo>
                <a:lnTo>
                  <a:pt x="366191" y="613409"/>
                </a:lnTo>
                <a:lnTo>
                  <a:pt x="365772" y="612139"/>
                </a:lnTo>
                <a:lnTo>
                  <a:pt x="364502" y="607059"/>
                </a:lnTo>
                <a:lnTo>
                  <a:pt x="363664" y="601979"/>
                </a:lnTo>
                <a:lnTo>
                  <a:pt x="363105" y="594359"/>
                </a:lnTo>
                <a:lnTo>
                  <a:pt x="363105" y="591819"/>
                </a:lnTo>
                <a:lnTo>
                  <a:pt x="363385" y="588009"/>
                </a:lnTo>
                <a:lnTo>
                  <a:pt x="364223" y="582929"/>
                </a:lnTo>
                <a:lnTo>
                  <a:pt x="364642" y="581659"/>
                </a:lnTo>
                <a:lnTo>
                  <a:pt x="365213" y="579119"/>
                </a:lnTo>
                <a:lnTo>
                  <a:pt x="366331" y="576579"/>
                </a:lnTo>
                <a:lnTo>
                  <a:pt x="367042" y="574039"/>
                </a:lnTo>
                <a:lnTo>
                  <a:pt x="367728" y="572769"/>
                </a:lnTo>
                <a:lnTo>
                  <a:pt x="368439" y="570229"/>
                </a:lnTo>
                <a:lnTo>
                  <a:pt x="369277" y="568959"/>
                </a:lnTo>
                <a:lnTo>
                  <a:pt x="371246" y="565149"/>
                </a:lnTo>
                <a:lnTo>
                  <a:pt x="372224" y="563879"/>
                </a:lnTo>
                <a:lnTo>
                  <a:pt x="375577" y="558799"/>
                </a:lnTo>
                <a:lnTo>
                  <a:pt x="376707" y="557529"/>
                </a:lnTo>
                <a:lnTo>
                  <a:pt x="377977" y="554989"/>
                </a:lnTo>
                <a:lnTo>
                  <a:pt x="379374" y="553719"/>
                </a:lnTo>
                <a:lnTo>
                  <a:pt x="380644" y="552449"/>
                </a:lnTo>
                <a:lnTo>
                  <a:pt x="382041" y="549909"/>
                </a:lnTo>
                <a:lnTo>
                  <a:pt x="383298" y="548639"/>
                </a:lnTo>
                <a:lnTo>
                  <a:pt x="384695" y="547369"/>
                </a:lnTo>
                <a:lnTo>
                  <a:pt x="386118" y="544829"/>
                </a:lnTo>
                <a:lnTo>
                  <a:pt x="388912" y="542289"/>
                </a:lnTo>
                <a:lnTo>
                  <a:pt x="390321" y="539749"/>
                </a:lnTo>
                <a:lnTo>
                  <a:pt x="394525" y="534669"/>
                </a:lnTo>
                <a:lnTo>
                  <a:pt x="397319" y="532129"/>
                </a:lnTo>
                <a:lnTo>
                  <a:pt x="401116" y="527049"/>
                </a:lnTo>
                <a:lnTo>
                  <a:pt x="402234" y="524509"/>
                </a:lnTo>
                <a:lnTo>
                  <a:pt x="404482" y="521969"/>
                </a:lnTo>
                <a:lnTo>
                  <a:pt x="406438" y="518159"/>
                </a:lnTo>
                <a:lnTo>
                  <a:pt x="407289" y="515619"/>
                </a:lnTo>
                <a:lnTo>
                  <a:pt x="408127" y="514349"/>
                </a:lnTo>
                <a:lnTo>
                  <a:pt x="408825" y="513079"/>
                </a:lnTo>
                <a:lnTo>
                  <a:pt x="409397" y="510539"/>
                </a:lnTo>
                <a:lnTo>
                  <a:pt x="410502" y="507999"/>
                </a:lnTo>
                <a:lnTo>
                  <a:pt x="411060" y="504189"/>
                </a:lnTo>
                <a:lnTo>
                  <a:pt x="411353" y="500379"/>
                </a:lnTo>
                <a:lnTo>
                  <a:pt x="411353" y="499109"/>
                </a:lnTo>
                <a:lnTo>
                  <a:pt x="411213" y="497839"/>
                </a:lnTo>
                <a:lnTo>
                  <a:pt x="410654" y="494029"/>
                </a:lnTo>
                <a:lnTo>
                  <a:pt x="410235" y="492759"/>
                </a:lnTo>
                <a:lnTo>
                  <a:pt x="409663" y="490219"/>
                </a:lnTo>
                <a:lnTo>
                  <a:pt x="408266" y="487679"/>
                </a:lnTo>
                <a:lnTo>
                  <a:pt x="407289" y="485139"/>
                </a:lnTo>
                <a:lnTo>
                  <a:pt x="405320" y="482599"/>
                </a:lnTo>
                <a:lnTo>
                  <a:pt x="402793" y="478789"/>
                </a:lnTo>
                <a:lnTo>
                  <a:pt x="401523" y="477519"/>
                </a:lnTo>
                <a:lnTo>
                  <a:pt x="398449" y="473709"/>
                </a:lnTo>
                <a:lnTo>
                  <a:pt x="396760" y="472439"/>
                </a:lnTo>
                <a:lnTo>
                  <a:pt x="395084" y="469899"/>
                </a:lnTo>
                <a:lnTo>
                  <a:pt x="393255" y="468629"/>
                </a:lnTo>
                <a:lnTo>
                  <a:pt x="389331" y="464819"/>
                </a:lnTo>
                <a:lnTo>
                  <a:pt x="387223" y="463549"/>
                </a:lnTo>
                <a:lnTo>
                  <a:pt x="385114" y="461009"/>
                </a:lnTo>
                <a:lnTo>
                  <a:pt x="383019" y="459739"/>
                </a:lnTo>
                <a:lnTo>
                  <a:pt x="380784" y="458469"/>
                </a:lnTo>
                <a:lnTo>
                  <a:pt x="378396" y="455929"/>
                </a:lnTo>
                <a:lnTo>
                  <a:pt x="376008" y="454659"/>
                </a:lnTo>
                <a:lnTo>
                  <a:pt x="371246" y="450849"/>
                </a:lnTo>
                <a:lnTo>
                  <a:pt x="366191" y="448309"/>
                </a:lnTo>
                <a:lnTo>
                  <a:pt x="363664" y="445769"/>
                </a:lnTo>
                <a:lnTo>
                  <a:pt x="361149" y="444499"/>
                </a:lnTo>
                <a:lnTo>
                  <a:pt x="355815" y="440689"/>
                </a:lnTo>
                <a:lnTo>
                  <a:pt x="353288" y="439419"/>
                </a:lnTo>
                <a:lnTo>
                  <a:pt x="350634" y="438149"/>
                </a:lnTo>
                <a:lnTo>
                  <a:pt x="345300" y="434339"/>
                </a:lnTo>
                <a:lnTo>
                  <a:pt x="340106" y="430529"/>
                </a:lnTo>
                <a:lnTo>
                  <a:pt x="337451" y="429259"/>
                </a:lnTo>
                <a:lnTo>
                  <a:pt x="332384" y="425449"/>
                </a:lnTo>
                <a:lnTo>
                  <a:pt x="329730" y="424179"/>
                </a:lnTo>
                <a:lnTo>
                  <a:pt x="324815" y="420369"/>
                </a:lnTo>
                <a:lnTo>
                  <a:pt x="322287" y="419099"/>
                </a:lnTo>
                <a:lnTo>
                  <a:pt x="317525" y="415289"/>
                </a:lnTo>
                <a:lnTo>
                  <a:pt x="315150" y="414019"/>
                </a:lnTo>
                <a:lnTo>
                  <a:pt x="312750" y="411479"/>
                </a:lnTo>
                <a:lnTo>
                  <a:pt x="308267" y="408939"/>
                </a:lnTo>
                <a:lnTo>
                  <a:pt x="301815" y="403859"/>
                </a:lnTo>
                <a:lnTo>
                  <a:pt x="299859" y="401319"/>
                </a:lnTo>
                <a:lnTo>
                  <a:pt x="297751" y="400049"/>
                </a:lnTo>
                <a:lnTo>
                  <a:pt x="290322" y="393699"/>
                </a:lnTo>
                <a:lnTo>
                  <a:pt x="288493" y="391159"/>
                </a:lnTo>
                <a:lnTo>
                  <a:pt x="283451" y="386079"/>
                </a:lnTo>
                <a:lnTo>
                  <a:pt x="280352" y="383539"/>
                </a:lnTo>
                <a:lnTo>
                  <a:pt x="274751" y="375919"/>
                </a:lnTo>
                <a:lnTo>
                  <a:pt x="273481" y="374649"/>
                </a:lnTo>
                <a:lnTo>
                  <a:pt x="269709" y="369569"/>
                </a:lnTo>
                <a:lnTo>
                  <a:pt x="268579" y="367029"/>
                </a:lnTo>
                <a:lnTo>
                  <a:pt x="265214" y="361949"/>
                </a:lnTo>
                <a:lnTo>
                  <a:pt x="263245" y="359409"/>
                </a:lnTo>
                <a:lnTo>
                  <a:pt x="262128" y="356869"/>
                </a:lnTo>
                <a:lnTo>
                  <a:pt x="261277" y="355599"/>
                </a:lnTo>
                <a:lnTo>
                  <a:pt x="260299" y="354329"/>
                </a:lnTo>
                <a:lnTo>
                  <a:pt x="259321" y="351789"/>
                </a:lnTo>
                <a:lnTo>
                  <a:pt x="257632" y="349249"/>
                </a:lnTo>
                <a:lnTo>
                  <a:pt x="256654" y="346709"/>
                </a:lnTo>
                <a:lnTo>
                  <a:pt x="254965" y="344169"/>
                </a:lnTo>
                <a:lnTo>
                  <a:pt x="254266" y="341629"/>
                </a:lnTo>
                <a:lnTo>
                  <a:pt x="252590" y="339089"/>
                </a:lnTo>
                <a:lnTo>
                  <a:pt x="251891" y="336549"/>
                </a:lnTo>
                <a:lnTo>
                  <a:pt x="251040" y="335279"/>
                </a:lnTo>
                <a:lnTo>
                  <a:pt x="250342" y="334009"/>
                </a:lnTo>
                <a:lnTo>
                  <a:pt x="249504" y="331469"/>
                </a:lnTo>
                <a:lnTo>
                  <a:pt x="248094" y="328929"/>
                </a:lnTo>
                <a:lnTo>
                  <a:pt x="247396" y="326389"/>
                </a:lnTo>
                <a:lnTo>
                  <a:pt x="246557" y="325119"/>
                </a:lnTo>
                <a:lnTo>
                  <a:pt x="245148" y="321309"/>
                </a:lnTo>
                <a:lnTo>
                  <a:pt x="243751" y="318769"/>
                </a:lnTo>
                <a:lnTo>
                  <a:pt x="243192" y="316229"/>
                </a:lnTo>
                <a:lnTo>
                  <a:pt x="241795" y="313689"/>
                </a:lnTo>
                <a:lnTo>
                  <a:pt x="241084" y="311149"/>
                </a:lnTo>
                <a:lnTo>
                  <a:pt x="240525" y="309879"/>
                </a:lnTo>
                <a:lnTo>
                  <a:pt x="239128" y="306069"/>
                </a:lnTo>
                <a:lnTo>
                  <a:pt x="238556" y="304799"/>
                </a:lnTo>
                <a:lnTo>
                  <a:pt x="237858" y="302259"/>
                </a:lnTo>
                <a:lnTo>
                  <a:pt x="236181" y="297179"/>
                </a:lnTo>
                <a:lnTo>
                  <a:pt x="235483" y="295909"/>
                </a:lnTo>
                <a:lnTo>
                  <a:pt x="233375" y="289559"/>
                </a:lnTo>
                <a:lnTo>
                  <a:pt x="232257" y="285749"/>
                </a:lnTo>
                <a:lnTo>
                  <a:pt x="231838" y="284479"/>
                </a:lnTo>
                <a:lnTo>
                  <a:pt x="231267" y="281939"/>
                </a:lnTo>
                <a:lnTo>
                  <a:pt x="230847" y="280669"/>
                </a:lnTo>
                <a:lnTo>
                  <a:pt x="229171" y="274319"/>
                </a:lnTo>
                <a:lnTo>
                  <a:pt x="228892" y="271779"/>
                </a:lnTo>
                <a:lnTo>
                  <a:pt x="228460" y="270509"/>
                </a:lnTo>
                <a:lnTo>
                  <a:pt x="228180" y="269239"/>
                </a:lnTo>
                <a:lnTo>
                  <a:pt x="227761" y="266699"/>
                </a:lnTo>
                <a:lnTo>
                  <a:pt x="227203" y="262889"/>
                </a:lnTo>
                <a:lnTo>
                  <a:pt x="227063" y="261619"/>
                </a:lnTo>
                <a:lnTo>
                  <a:pt x="226504" y="259079"/>
                </a:lnTo>
                <a:lnTo>
                  <a:pt x="225666" y="247649"/>
                </a:lnTo>
                <a:lnTo>
                  <a:pt x="225666" y="245109"/>
                </a:lnTo>
                <a:lnTo>
                  <a:pt x="225526" y="242569"/>
                </a:lnTo>
                <a:lnTo>
                  <a:pt x="225526" y="240029"/>
                </a:lnTo>
                <a:lnTo>
                  <a:pt x="225666" y="237489"/>
                </a:lnTo>
                <a:lnTo>
                  <a:pt x="225666" y="234949"/>
                </a:lnTo>
                <a:lnTo>
                  <a:pt x="225806" y="232409"/>
                </a:lnTo>
                <a:lnTo>
                  <a:pt x="225910" y="229869"/>
                </a:lnTo>
                <a:lnTo>
                  <a:pt x="227063" y="215899"/>
                </a:lnTo>
                <a:lnTo>
                  <a:pt x="227342" y="214629"/>
                </a:lnTo>
                <a:lnTo>
                  <a:pt x="227622" y="210819"/>
                </a:lnTo>
                <a:lnTo>
                  <a:pt x="227901" y="208279"/>
                </a:lnTo>
                <a:lnTo>
                  <a:pt x="228320" y="203199"/>
                </a:lnTo>
                <a:lnTo>
                  <a:pt x="228612" y="201929"/>
                </a:lnTo>
                <a:lnTo>
                  <a:pt x="228739" y="200659"/>
                </a:lnTo>
                <a:lnTo>
                  <a:pt x="228892" y="198119"/>
                </a:lnTo>
                <a:lnTo>
                  <a:pt x="229590" y="190499"/>
                </a:lnTo>
                <a:lnTo>
                  <a:pt x="229590" y="187959"/>
                </a:lnTo>
                <a:lnTo>
                  <a:pt x="229870" y="185419"/>
                </a:lnTo>
                <a:lnTo>
                  <a:pt x="229870" y="181609"/>
                </a:lnTo>
                <a:lnTo>
                  <a:pt x="230009" y="180339"/>
                </a:lnTo>
                <a:lnTo>
                  <a:pt x="230009" y="175259"/>
                </a:lnTo>
                <a:lnTo>
                  <a:pt x="229870" y="172719"/>
                </a:lnTo>
                <a:lnTo>
                  <a:pt x="229870" y="170179"/>
                </a:lnTo>
                <a:lnTo>
                  <a:pt x="228892" y="157479"/>
                </a:lnTo>
                <a:lnTo>
                  <a:pt x="228612" y="156209"/>
                </a:lnTo>
                <a:lnTo>
                  <a:pt x="228460" y="153669"/>
                </a:lnTo>
                <a:lnTo>
                  <a:pt x="226783" y="143509"/>
                </a:lnTo>
                <a:lnTo>
                  <a:pt x="226364" y="142239"/>
                </a:lnTo>
                <a:lnTo>
                  <a:pt x="226072" y="140969"/>
                </a:lnTo>
                <a:lnTo>
                  <a:pt x="225666" y="138429"/>
                </a:lnTo>
                <a:lnTo>
                  <a:pt x="225374" y="137159"/>
                </a:lnTo>
                <a:lnTo>
                  <a:pt x="224967" y="135889"/>
                </a:lnTo>
                <a:lnTo>
                  <a:pt x="224675" y="133349"/>
                </a:lnTo>
                <a:lnTo>
                  <a:pt x="223837" y="130809"/>
                </a:lnTo>
                <a:lnTo>
                  <a:pt x="220052" y="114299"/>
                </a:lnTo>
                <a:lnTo>
                  <a:pt x="218782" y="110489"/>
                </a:lnTo>
                <a:lnTo>
                  <a:pt x="218376" y="107949"/>
                </a:lnTo>
                <a:lnTo>
                  <a:pt x="216687" y="101599"/>
                </a:lnTo>
                <a:lnTo>
                  <a:pt x="216268" y="99059"/>
                </a:lnTo>
                <a:lnTo>
                  <a:pt x="215430" y="96519"/>
                </a:lnTo>
                <a:lnTo>
                  <a:pt x="215138" y="93979"/>
                </a:lnTo>
                <a:lnTo>
                  <a:pt x="214299" y="91439"/>
                </a:lnTo>
                <a:lnTo>
                  <a:pt x="214020" y="88899"/>
                </a:lnTo>
                <a:lnTo>
                  <a:pt x="213601" y="87629"/>
                </a:lnTo>
                <a:lnTo>
                  <a:pt x="213321" y="86359"/>
                </a:lnTo>
                <a:lnTo>
                  <a:pt x="212890" y="83819"/>
                </a:lnTo>
                <a:lnTo>
                  <a:pt x="212331" y="81279"/>
                </a:lnTo>
                <a:lnTo>
                  <a:pt x="211912" y="78739"/>
                </a:lnTo>
                <a:lnTo>
                  <a:pt x="211353" y="76199"/>
                </a:lnTo>
                <a:lnTo>
                  <a:pt x="210235" y="68579"/>
                </a:lnTo>
                <a:lnTo>
                  <a:pt x="210096" y="67309"/>
                </a:lnTo>
                <a:lnTo>
                  <a:pt x="209537" y="63499"/>
                </a:lnTo>
                <a:lnTo>
                  <a:pt x="208546" y="54609"/>
                </a:lnTo>
                <a:lnTo>
                  <a:pt x="207119" y="38099"/>
                </a:lnTo>
                <a:lnTo>
                  <a:pt x="207010" y="34289"/>
                </a:lnTo>
                <a:lnTo>
                  <a:pt x="206730" y="31749"/>
                </a:lnTo>
                <a:lnTo>
                  <a:pt x="206730" y="29209"/>
                </a:lnTo>
                <a:lnTo>
                  <a:pt x="206590" y="27939"/>
                </a:lnTo>
                <a:lnTo>
                  <a:pt x="206590" y="26669"/>
                </a:lnTo>
                <a:lnTo>
                  <a:pt x="206451" y="24129"/>
                </a:lnTo>
                <a:lnTo>
                  <a:pt x="206451" y="22859"/>
                </a:lnTo>
                <a:lnTo>
                  <a:pt x="206298" y="21589"/>
                </a:lnTo>
                <a:lnTo>
                  <a:pt x="206171" y="12699"/>
                </a:lnTo>
                <a:lnTo>
                  <a:pt x="206019" y="11429"/>
                </a:lnTo>
                <a:lnTo>
                  <a:pt x="205892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796007" y="8574982"/>
            <a:ext cx="411480" cy="873125"/>
          </a:xfrm>
          <a:custGeom>
            <a:avLst/>
            <a:gdLst/>
            <a:ahLst/>
            <a:cxnLst/>
            <a:rect l="l" t="t" r="r" b="b"/>
            <a:pathLst>
              <a:path w="411479" h="873125">
                <a:moveTo>
                  <a:pt x="204901" y="872528"/>
                </a:moveTo>
                <a:lnTo>
                  <a:pt x="204762" y="870724"/>
                </a:lnTo>
                <a:lnTo>
                  <a:pt x="204622" y="869048"/>
                </a:lnTo>
                <a:lnTo>
                  <a:pt x="204622" y="867371"/>
                </a:lnTo>
                <a:lnTo>
                  <a:pt x="204482" y="865682"/>
                </a:lnTo>
                <a:lnTo>
                  <a:pt x="204343" y="863993"/>
                </a:lnTo>
                <a:lnTo>
                  <a:pt x="204203" y="862203"/>
                </a:lnTo>
                <a:lnTo>
                  <a:pt x="204203" y="860526"/>
                </a:lnTo>
                <a:lnTo>
                  <a:pt x="204063" y="858837"/>
                </a:lnTo>
                <a:lnTo>
                  <a:pt x="203923" y="857148"/>
                </a:lnTo>
                <a:lnTo>
                  <a:pt x="203784" y="855345"/>
                </a:lnTo>
                <a:lnTo>
                  <a:pt x="203504" y="853681"/>
                </a:lnTo>
                <a:lnTo>
                  <a:pt x="203365" y="851992"/>
                </a:lnTo>
                <a:lnTo>
                  <a:pt x="203225" y="850303"/>
                </a:lnTo>
                <a:lnTo>
                  <a:pt x="202946" y="848626"/>
                </a:lnTo>
                <a:lnTo>
                  <a:pt x="202793" y="846836"/>
                </a:lnTo>
                <a:lnTo>
                  <a:pt x="202526" y="845146"/>
                </a:lnTo>
                <a:lnTo>
                  <a:pt x="202247" y="843470"/>
                </a:lnTo>
                <a:lnTo>
                  <a:pt x="201955" y="841781"/>
                </a:lnTo>
                <a:lnTo>
                  <a:pt x="201676" y="839978"/>
                </a:lnTo>
                <a:lnTo>
                  <a:pt x="201396" y="838301"/>
                </a:lnTo>
                <a:lnTo>
                  <a:pt x="201117" y="836625"/>
                </a:lnTo>
                <a:lnTo>
                  <a:pt x="200698" y="834936"/>
                </a:lnTo>
                <a:lnTo>
                  <a:pt x="200279" y="833247"/>
                </a:lnTo>
                <a:lnTo>
                  <a:pt x="199999" y="831456"/>
                </a:lnTo>
                <a:lnTo>
                  <a:pt x="199580" y="829779"/>
                </a:lnTo>
                <a:lnTo>
                  <a:pt x="199009" y="828090"/>
                </a:lnTo>
                <a:lnTo>
                  <a:pt x="198589" y="826401"/>
                </a:lnTo>
                <a:lnTo>
                  <a:pt x="198031" y="824725"/>
                </a:lnTo>
                <a:lnTo>
                  <a:pt x="197612" y="822934"/>
                </a:lnTo>
                <a:lnTo>
                  <a:pt x="197053" y="821245"/>
                </a:lnTo>
                <a:lnTo>
                  <a:pt x="196354" y="819556"/>
                </a:lnTo>
                <a:lnTo>
                  <a:pt x="195783" y="817880"/>
                </a:lnTo>
                <a:lnTo>
                  <a:pt x="195084" y="816089"/>
                </a:lnTo>
                <a:lnTo>
                  <a:pt x="194386" y="814400"/>
                </a:lnTo>
                <a:lnTo>
                  <a:pt x="193687" y="812711"/>
                </a:lnTo>
                <a:lnTo>
                  <a:pt x="192989" y="811034"/>
                </a:lnTo>
                <a:lnTo>
                  <a:pt x="192138" y="809345"/>
                </a:lnTo>
                <a:lnTo>
                  <a:pt x="191300" y="807554"/>
                </a:lnTo>
                <a:lnTo>
                  <a:pt x="190461" y="805878"/>
                </a:lnTo>
                <a:lnTo>
                  <a:pt x="189484" y="804189"/>
                </a:lnTo>
                <a:lnTo>
                  <a:pt x="188493" y="802500"/>
                </a:lnTo>
                <a:lnTo>
                  <a:pt x="187515" y="800709"/>
                </a:lnTo>
                <a:lnTo>
                  <a:pt x="186537" y="799033"/>
                </a:lnTo>
                <a:lnTo>
                  <a:pt x="185407" y="797344"/>
                </a:lnTo>
                <a:lnTo>
                  <a:pt x="184289" y="795655"/>
                </a:lnTo>
                <a:lnTo>
                  <a:pt x="183019" y="793978"/>
                </a:lnTo>
                <a:lnTo>
                  <a:pt x="181902" y="792187"/>
                </a:lnTo>
                <a:lnTo>
                  <a:pt x="180505" y="790498"/>
                </a:lnTo>
                <a:lnTo>
                  <a:pt x="179235" y="788809"/>
                </a:lnTo>
                <a:lnTo>
                  <a:pt x="177838" y="787133"/>
                </a:lnTo>
                <a:lnTo>
                  <a:pt x="176428" y="785456"/>
                </a:lnTo>
                <a:lnTo>
                  <a:pt x="175031" y="783653"/>
                </a:lnTo>
                <a:lnTo>
                  <a:pt x="173482" y="781964"/>
                </a:lnTo>
                <a:lnTo>
                  <a:pt x="171945" y="780288"/>
                </a:lnTo>
                <a:lnTo>
                  <a:pt x="170256" y="778598"/>
                </a:lnTo>
                <a:lnTo>
                  <a:pt x="168579" y="776808"/>
                </a:lnTo>
                <a:lnTo>
                  <a:pt x="166890" y="775131"/>
                </a:lnTo>
                <a:lnTo>
                  <a:pt x="165214" y="773442"/>
                </a:lnTo>
                <a:lnTo>
                  <a:pt x="163385" y="771753"/>
                </a:lnTo>
                <a:lnTo>
                  <a:pt x="161429" y="770089"/>
                </a:lnTo>
                <a:lnTo>
                  <a:pt x="159600" y="768286"/>
                </a:lnTo>
                <a:lnTo>
                  <a:pt x="157632" y="766597"/>
                </a:lnTo>
                <a:lnTo>
                  <a:pt x="155676" y="764908"/>
                </a:lnTo>
                <a:lnTo>
                  <a:pt x="153568" y="763244"/>
                </a:lnTo>
                <a:lnTo>
                  <a:pt x="151612" y="761555"/>
                </a:lnTo>
                <a:lnTo>
                  <a:pt x="149504" y="759752"/>
                </a:lnTo>
                <a:lnTo>
                  <a:pt x="147256" y="758063"/>
                </a:lnTo>
                <a:lnTo>
                  <a:pt x="145161" y="756386"/>
                </a:lnTo>
                <a:lnTo>
                  <a:pt x="142913" y="754710"/>
                </a:lnTo>
                <a:lnTo>
                  <a:pt x="140665" y="752906"/>
                </a:lnTo>
                <a:lnTo>
                  <a:pt x="138277" y="751217"/>
                </a:lnTo>
                <a:lnTo>
                  <a:pt x="136042" y="749541"/>
                </a:lnTo>
                <a:lnTo>
                  <a:pt x="133654" y="747864"/>
                </a:lnTo>
                <a:lnTo>
                  <a:pt x="131279" y="746188"/>
                </a:lnTo>
                <a:lnTo>
                  <a:pt x="128892" y="744372"/>
                </a:lnTo>
                <a:lnTo>
                  <a:pt x="126504" y="742696"/>
                </a:lnTo>
                <a:lnTo>
                  <a:pt x="124117" y="741019"/>
                </a:lnTo>
                <a:lnTo>
                  <a:pt x="121589" y="739343"/>
                </a:lnTo>
                <a:lnTo>
                  <a:pt x="119214" y="737539"/>
                </a:lnTo>
                <a:lnTo>
                  <a:pt x="116687" y="735850"/>
                </a:lnTo>
                <a:lnTo>
                  <a:pt x="114160" y="734161"/>
                </a:lnTo>
                <a:lnTo>
                  <a:pt x="111772" y="732497"/>
                </a:lnTo>
                <a:lnTo>
                  <a:pt x="109258" y="730808"/>
                </a:lnTo>
                <a:lnTo>
                  <a:pt x="106730" y="729005"/>
                </a:lnTo>
                <a:lnTo>
                  <a:pt x="104203" y="727316"/>
                </a:lnTo>
                <a:lnTo>
                  <a:pt x="101815" y="725652"/>
                </a:lnTo>
                <a:lnTo>
                  <a:pt x="99301" y="723963"/>
                </a:lnTo>
                <a:lnTo>
                  <a:pt x="96913" y="722287"/>
                </a:lnTo>
                <a:lnTo>
                  <a:pt x="94386" y="720471"/>
                </a:lnTo>
                <a:lnTo>
                  <a:pt x="91998" y="718807"/>
                </a:lnTo>
                <a:lnTo>
                  <a:pt x="89611" y="717118"/>
                </a:lnTo>
                <a:lnTo>
                  <a:pt x="87236" y="715441"/>
                </a:lnTo>
                <a:lnTo>
                  <a:pt x="84988" y="713625"/>
                </a:lnTo>
                <a:lnTo>
                  <a:pt x="73774" y="705104"/>
                </a:lnTo>
                <a:lnTo>
                  <a:pt x="71666" y="703427"/>
                </a:lnTo>
                <a:lnTo>
                  <a:pt x="69557" y="701751"/>
                </a:lnTo>
                <a:lnTo>
                  <a:pt x="67602" y="700062"/>
                </a:lnTo>
                <a:lnTo>
                  <a:pt x="65633" y="698258"/>
                </a:lnTo>
                <a:lnTo>
                  <a:pt x="63817" y="696582"/>
                </a:lnTo>
                <a:lnTo>
                  <a:pt x="61849" y="694905"/>
                </a:lnTo>
                <a:lnTo>
                  <a:pt x="60172" y="693216"/>
                </a:lnTo>
                <a:lnTo>
                  <a:pt x="58343" y="691540"/>
                </a:lnTo>
                <a:lnTo>
                  <a:pt x="56794" y="689724"/>
                </a:lnTo>
                <a:lnTo>
                  <a:pt x="49504" y="681215"/>
                </a:lnTo>
                <a:lnTo>
                  <a:pt x="48107" y="679526"/>
                </a:lnTo>
                <a:lnTo>
                  <a:pt x="46977" y="677849"/>
                </a:lnTo>
                <a:lnTo>
                  <a:pt x="45859" y="676160"/>
                </a:lnTo>
                <a:lnTo>
                  <a:pt x="44881" y="674357"/>
                </a:lnTo>
                <a:lnTo>
                  <a:pt x="43891" y="672680"/>
                </a:lnTo>
                <a:lnTo>
                  <a:pt x="43053" y="671004"/>
                </a:lnTo>
                <a:lnTo>
                  <a:pt x="42214" y="669315"/>
                </a:lnTo>
                <a:lnTo>
                  <a:pt x="41376" y="667639"/>
                </a:lnTo>
                <a:lnTo>
                  <a:pt x="40817" y="665835"/>
                </a:lnTo>
                <a:lnTo>
                  <a:pt x="40106" y="664159"/>
                </a:lnTo>
                <a:lnTo>
                  <a:pt x="39547" y="662470"/>
                </a:lnTo>
                <a:lnTo>
                  <a:pt x="39128" y="660793"/>
                </a:lnTo>
                <a:lnTo>
                  <a:pt x="38709" y="659104"/>
                </a:lnTo>
                <a:lnTo>
                  <a:pt x="38430" y="657313"/>
                </a:lnTo>
                <a:lnTo>
                  <a:pt x="38150" y="655624"/>
                </a:lnTo>
                <a:lnTo>
                  <a:pt x="37998" y="653948"/>
                </a:lnTo>
                <a:lnTo>
                  <a:pt x="37871" y="652259"/>
                </a:lnTo>
                <a:lnTo>
                  <a:pt x="37719" y="650468"/>
                </a:lnTo>
                <a:lnTo>
                  <a:pt x="37719" y="648779"/>
                </a:lnTo>
                <a:lnTo>
                  <a:pt x="37719" y="647103"/>
                </a:lnTo>
                <a:lnTo>
                  <a:pt x="37871" y="645414"/>
                </a:lnTo>
                <a:lnTo>
                  <a:pt x="37998" y="643737"/>
                </a:lnTo>
                <a:lnTo>
                  <a:pt x="38150" y="641934"/>
                </a:lnTo>
                <a:lnTo>
                  <a:pt x="38290" y="640257"/>
                </a:lnTo>
                <a:lnTo>
                  <a:pt x="38569" y="638568"/>
                </a:lnTo>
                <a:lnTo>
                  <a:pt x="38849" y="636892"/>
                </a:lnTo>
                <a:lnTo>
                  <a:pt x="39268" y="635088"/>
                </a:lnTo>
                <a:lnTo>
                  <a:pt x="39687" y="633412"/>
                </a:lnTo>
                <a:lnTo>
                  <a:pt x="39966" y="631723"/>
                </a:lnTo>
                <a:lnTo>
                  <a:pt x="40386" y="630047"/>
                </a:lnTo>
                <a:lnTo>
                  <a:pt x="40944" y="628357"/>
                </a:lnTo>
                <a:lnTo>
                  <a:pt x="41376" y="626567"/>
                </a:lnTo>
                <a:lnTo>
                  <a:pt x="41795" y="624878"/>
                </a:lnTo>
                <a:lnTo>
                  <a:pt x="42354" y="623201"/>
                </a:lnTo>
                <a:lnTo>
                  <a:pt x="42773" y="621512"/>
                </a:lnTo>
                <a:lnTo>
                  <a:pt x="43192" y="619848"/>
                </a:lnTo>
                <a:lnTo>
                  <a:pt x="43764" y="618032"/>
                </a:lnTo>
                <a:lnTo>
                  <a:pt x="44183" y="616356"/>
                </a:lnTo>
                <a:lnTo>
                  <a:pt x="44742" y="614667"/>
                </a:lnTo>
                <a:lnTo>
                  <a:pt x="45161" y="612990"/>
                </a:lnTo>
                <a:lnTo>
                  <a:pt x="45580" y="611187"/>
                </a:lnTo>
                <a:lnTo>
                  <a:pt x="45999" y="609511"/>
                </a:lnTo>
                <a:lnTo>
                  <a:pt x="46418" y="607822"/>
                </a:lnTo>
                <a:lnTo>
                  <a:pt x="46697" y="606145"/>
                </a:lnTo>
                <a:lnTo>
                  <a:pt x="47129" y="604469"/>
                </a:lnTo>
                <a:lnTo>
                  <a:pt x="47409" y="602665"/>
                </a:lnTo>
                <a:lnTo>
                  <a:pt x="47536" y="600976"/>
                </a:lnTo>
                <a:lnTo>
                  <a:pt x="47828" y="599300"/>
                </a:lnTo>
                <a:lnTo>
                  <a:pt x="47967" y="597623"/>
                </a:lnTo>
                <a:lnTo>
                  <a:pt x="48107" y="595820"/>
                </a:lnTo>
                <a:lnTo>
                  <a:pt x="48107" y="594131"/>
                </a:lnTo>
                <a:lnTo>
                  <a:pt x="48107" y="592455"/>
                </a:lnTo>
                <a:lnTo>
                  <a:pt x="48107" y="590765"/>
                </a:lnTo>
                <a:lnTo>
                  <a:pt x="47967" y="589102"/>
                </a:lnTo>
                <a:lnTo>
                  <a:pt x="47828" y="587286"/>
                </a:lnTo>
                <a:lnTo>
                  <a:pt x="47688" y="585609"/>
                </a:lnTo>
                <a:lnTo>
                  <a:pt x="47409" y="583920"/>
                </a:lnTo>
                <a:lnTo>
                  <a:pt x="46977" y="582256"/>
                </a:lnTo>
                <a:lnTo>
                  <a:pt x="46558" y="580567"/>
                </a:lnTo>
                <a:lnTo>
                  <a:pt x="46139" y="578764"/>
                </a:lnTo>
                <a:lnTo>
                  <a:pt x="45580" y="577075"/>
                </a:lnTo>
                <a:lnTo>
                  <a:pt x="45021" y="575398"/>
                </a:lnTo>
                <a:lnTo>
                  <a:pt x="44310" y="573722"/>
                </a:lnTo>
                <a:lnTo>
                  <a:pt x="43611" y="571919"/>
                </a:lnTo>
                <a:lnTo>
                  <a:pt x="42773" y="570230"/>
                </a:lnTo>
                <a:lnTo>
                  <a:pt x="41935" y="568553"/>
                </a:lnTo>
                <a:lnTo>
                  <a:pt x="41097" y="566877"/>
                </a:lnTo>
                <a:lnTo>
                  <a:pt x="40106" y="565188"/>
                </a:lnTo>
                <a:lnTo>
                  <a:pt x="39128" y="563384"/>
                </a:lnTo>
                <a:lnTo>
                  <a:pt x="37998" y="561708"/>
                </a:lnTo>
                <a:lnTo>
                  <a:pt x="36893" y="560031"/>
                </a:lnTo>
                <a:lnTo>
                  <a:pt x="35763" y="558355"/>
                </a:lnTo>
                <a:lnTo>
                  <a:pt x="34505" y="556539"/>
                </a:lnTo>
                <a:lnTo>
                  <a:pt x="33235" y="554863"/>
                </a:lnTo>
                <a:lnTo>
                  <a:pt x="31978" y="553173"/>
                </a:lnTo>
                <a:lnTo>
                  <a:pt x="30708" y="551510"/>
                </a:lnTo>
                <a:lnTo>
                  <a:pt x="29311" y="549821"/>
                </a:lnTo>
                <a:lnTo>
                  <a:pt x="27901" y="548017"/>
                </a:lnTo>
                <a:lnTo>
                  <a:pt x="26504" y="546328"/>
                </a:lnTo>
                <a:lnTo>
                  <a:pt x="25107" y="544664"/>
                </a:lnTo>
                <a:lnTo>
                  <a:pt x="23698" y="542975"/>
                </a:lnTo>
                <a:lnTo>
                  <a:pt x="22301" y="541286"/>
                </a:lnTo>
                <a:lnTo>
                  <a:pt x="20891" y="539483"/>
                </a:lnTo>
                <a:lnTo>
                  <a:pt x="19494" y="537819"/>
                </a:lnTo>
                <a:lnTo>
                  <a:pt x="18097" y="536130"/>
                </a:lnTo>
                <a:lnTo>
                  <a:pt x="16687" y="534441"/>
                </a:lnTo>
                <a:lnTo>
                  <a:pt x="15430" y="532638"/>
                </a:lnTo>
                <a:lnTo>
                  <a:pt x="14020" y="530961"/>
                </a:lnTo>
                <a:lnTo>
                  <a:pt x="12763" y="529285"/>
                </a:lnTo>
                <a:lnTo>
                  <a:pt x="11493" y="527608"/>
                </a:lnTo>
                <a:lnTo>
                  <a:pt x="10236" y="525919"/>
                </a:lnTo>
                <a:lnTo>
                  <a:pt x="9105" y="524116"/>
                </a:lnTo>
                <a:lnTo>
                  <a:pt x="7848" y="522439"/>
                </a:lnTo>
                <a:lnTo>
                  <a:pt x="6870" y="520763"/>
                </a:lnTo>
                <a:lnTo>
                  <a:pt x="5892" y="519074"/>
                </a:lnTo>
                <a:lnTo>
                  <a:pt x="4902" y="517385"/>
                </a:lnTo>
                <a:lnTo>
                  <a:pt x="4064" y="515594"/>
                </a:lnTo>
                <a:lnTo>
                  <a:pt x="3225" y="513918"/>
                </a:lnTo>
                <a:lnTo>
                  <a:pt x="2514" y="512229"/>
                </a:lnTo>
                <a:lnTo>
                  <a:pt x="279" y="503694"/>
                </a:lnTo>
                <a:lnTo>
                  <a:pt x="0" y="502018"/>
                </a:lnTo>
                <a:lnTo>
                  <a:pt x="0" y="500227"/>
                </a:lnTo>
                <a:lnTo>
                  <a:pt x="0" y="498538"/>
                </a:lnTo>
                <a:lnTo>
                  <a:pt x="139" y="496849"/>
                </a:lnTo>
                <a:lnTo>
                  <a:pt x="2387" y="488327"/>
                </a:lnTo>
                <a:lnTo>
                  <a:pt x="3086" y="486638"/>
                </a:lnTo>
                <a:lnTo>
                  <a:pt x="3924" y="484847"/>
                </a:lnTo>
                <a:lnTo>
                  <a:pt x="4902" y="483171"/>
                </a:lnTo>
                <a:lnTo>
                  <a:pt x="6032" y="481482"/>
                </a:lnTo>
                <a:lnTo>
                  <a:pt x="7150" y="479793"/>
                </a:lnTo>
                <a:lnTo>
                  <a:pt x="8407" y="478116"/>
                </a:lnTo>
                <a:lnTo>
                  <a:pt x="9817" y="476326"/>
                </a:lnTo>
                <a:lnTo>
                  <a:pt x="11226" y="474637"/>
                </a:lnTo>
                <a:lnTo>
                  <a:pt x="12903" y="472948"/>
                </a:lnTo>
                <a:lnTo>
                  <a:pt x="14439" y="471271"/>
                </a:lnTo>
                <a:lnTo>
                  <a:pt x="16268" y="469480"/>
                </a:lnTo>
                <a:lnTo>
                  <a:pt x="18097" y="467791"/>
                </a:lnTo>
                <a:lnTo>
                  <a:pt x="19913" y="466102"/>
                </a:lnTo>
                <a:lnTo>
                  <a:pt x="22021" y="464426"/>
                </a:lnTo>
                <a:lnTo>
                  <a:pt x="23977" y="462737"/>
                </a:lnTo>
                <a:lnTo>
                  <a:pt x="26085" y="460946"/>
                </a:lnTo>
                <a:lnTo>
                  <a:pt x="28333" y="459270"/>
                </a:lnTo>
                <a:lnTo>
                  <a:pt x="30568" y="457581"/>
                </a:lnTo>
                <a:lnTo>
                  <a:pt x="32816" y="455891"/>
                </a:lnTo>
                <a:lnTo>
                  <a:pt x="45161" y="447370"/>
                </a:lnTo>
                <a:lnTo>
                  <a:pt x="47688" y="445579"/>
                </a:lnTo>
                <a:lnTo>
                  <a:pt x="50203" y="443890"/>
                </a:lnTo>
                <a:lnTo>
                  <a:pt x="52870" y="442201"/>
                </a:lnTo>
                <a:lnTo>
                  <a:pt x="55397" y="440524"/>
                </a:lnTo>
                <a:lnTo>
                  <a:pt x="58064" y="438848"/>
                </a:lnTo>
                <a:lnTo>
                  <a:pt x="60718" y="437045"/>
                </a:lnTo>
                <a:lnTo>
                  <a:pt x="63258" y="435356"/>
                </a:lnTo>
                <a:lnTo>
                  <a:pt x="65913" y="433679"/>
                </a:lnTo>
                <a:lnTo>
                  <a:pt x="68580" y="431990"/>
                </a:lnTo>
                <a:lnTo>
                  <a:pt x="71247" y="430199"/>
                </a:lnTo>
                <a:lnTo>
                  <a:pt x="73774" y="428510"/>
                </a:lnTo>
                <a:lnTo>
                  <a:pt x="76428" y="426834"/>
                </a:lnTo>
                <a:lnTo>
                  <a:pt x="78955" y="425145"/>
                </a:lnTo>
                <a:lnTo>
                  <a:pt x="81483" y="423481"/>
                </a:lnTo>
                <a:lnTo>
                  <a:pt x="84010" y="421678"/>
                </a:lnTo>
                <a:lnTo>
                  <a:pt x="86537" y="419989"/>
                </a:lnTo>
                <a:lnTo>
                  <a:pt x="89052" y="418299"/>
                </a:lnTo>
                <a:lnTo>
                  <a:pt x="91440" y="416636"/>
                </a:lnTo>
                <a:lnTo>
                  <a:pt x="93827" y="414947"/>
                </a:lnTo>
                <a:lnTo>
                  <a:pt x="96202" y="413143"/>
                </a:lnTo>
                <a:lnTo>
                  <a:pt x="98450" y="411454"/>
                </a:lnTo>
                <a:lnTo>
                  <a:pt x="100838" y="409778"/>
                </a:lnTo>
                <a:lnTo>
                  <a:pt x="103085" y="408101"/>
                </a:lnTo>
                <a:lnTo>
                  <a:pt x="105181" y="406298"/>
                </a:lnTo>
                <a:lnTo>
                  <a:pt x="107289" y="404609"/>
                </a:lnTo>
                <a:lnTo>
                  <a:pt x="109385" y="402932"/>
                </a:lnTo>
                <a:lnTo>
                  <a:pt x="111506" y="401256"/>
                </a:lnTo>
                <a:lnTo>
                  <a:pt x="113461" y="399580"/>
                </a:lnTo>
                <a:lnTo>
                  <a:pt x="115430" y="397764"/>
                </a:lnTo>
                <a:lnTo>
                  <a:pt x="117386" y="396087"/>
                </a:lnTo>
                <a:lnTo>
                  <a:pt x="119214" y="394411"/>
                </a:lnTo>
                <a:lnTo>
                  <a:pt x="121031" y="392734"/>
                </a:lnTo>
                <a:lnTo>
                  <a:pt x="122859" y="390931"/>
                </a:lnTo>
                <a:lnTo>
                  <a:pt x="124536" y="389242"/>
                </a:lnTo>
                <a:lnTo>
                  <a:pt x="126225" y="387553"/>
                </a:lnTo>
                <a:lnTo>
                  <a:pt x="127762" y="385889"/>
                </a:lnTo>
                <a:lnTo>
                  <a:pt x="129311" y="384200"/>
                </a:lnTo>
                <a:lnTo>
                  <a:pt x="130848" y="382397"/>
                </a:lnTo>
                <a:lnTo>
                  <a:pt x="132397" y="380707"/>
                </a:lnTo>
                <a:lnTo>
                  <a:pt x="133794" y="379044"/>
                </a:lnTo>
                <a:lnTo>
                  <a:pt x="135204" y="377355"/>
                </a:lnTo>
                <a:lnTo>
                  <a:pt x="136601" y="375678"/>
                </a:lnTo>
                <a:lnTo>
                  <a:pt x="137871" y="373862"/>
                </a:lnTo>
                <a:lnTo>
                  <a:pt x="139128" y="372198"/>
                </a:lnTo>
                <a:lnTo>
                  <a:pt x="140385" y="370509"/>
                </a:lnTo>
                <a:lnTo>
                  <a:pt x="141516" y="368833"/>
                </a:lnTo>
                <a:lnTo>
                  <a:pt x="142773" y="367017"/>
                </a:lnTo>
                <a:lnTo>
                  <a:pt x="143891" y="365340"/>
                </a:lnTo>
                <a:lnTo>
                  <a:pt x="145021" y="363664"/>
                </a:lnTo>
                <a:lnTo>
                  <a:pt x="145999" y="361988"/>
                </a:lnTo>
                <a:lnTo>
                  <a:pt x="147116" y="360299"/>
                </a:lnTo>
                <a:lnTo>
                  <a:pt x="148107" y="358495"/>
                </a:lnTo>
                <a:lnTo>
                  <a:pt x="149085" y="356819"/>
                </a:lnTo>
                <a:lnTo>
                  <a:pt x="150063" y="355142"/>
                </a:lnTo>
                <a:lnTo>
                  <a:pt x="151053" y="353453"/>
                </a:lnTo>
                <a:lnTo>
                  <a:pt x="151892" y="351650"/>
                </a:lnTo>
                <a:lnTo>
                  <a:pt x="152869" y="349973"/>
                </a:lnTo>
                <a:lnTo>
                  <a:pt x="153708" y="348297"/>
                </a:lnTo>
                <a:lnTo>
                  <a:pt x="154559" y="346608"/>
                </a:lnTo>
                <a:lnTo>
                  <a:pt x="155397" y="344932"/>
                </a:lnTo>
                <a:lnTo>
                  <a:pt x="156235" y="343115"/>
                </a:lnTo>
                <a:lnTo>
                  <a:pt x="157073" y="341452"/>
                </a:lnTo>
                <a:lnTo>
                  <a:pt x="157924" y="339763"/>
                </a:lnTo>
                <a:lnTo>
                  <a:pt x="158623" y="338086"/>
                </a:lnTo>
                <a:lnTo>
                  <a:pt x="159461" y="336397"/>
                </a:lnTo>
                <a:lnTo>
                  <a:pt x="160172" y="334606"/>
                </a:lnTo>
                <a:lnTo>
                  <a:pt x="160997" y="332917"/>
                </a:lnTo>
                <a:lnTo>
                  <a:pt x="161709" y="331241"/>
                </a:lnTo>
                <a:lnTo>
                  <a:pt x="162547" y="329552"/>
                </a:lnTo>
                <a:lnTo>
                  <a:pt x="163245" y="327748"/>
                </a:lnTo>
                <a:lnTo>
                  <a:pt x="163944" y="326072"/>
                </a:lnTo>
                <a:lnTo>
                  <a:pt x="164655" y="324396"/>
                </a:lnTo>
                <a:lnTo>
                  <a:pt x="165354" y="322707"/>
                </a:lnTo>
                <a:lnTo>
                  <a:pt x="166052" y="321030"/>
                </a:lnTo>
                <a:lnTo>
                  <a:pt x="166763" y="319227"/>
                </a:lnTo>
                <a:lnTo>
                  <a:pt x="167462" y="317550"/>
                </a:lnTo>
                <a:lnTo>
                  <a:pt x="168160" y="315861"/>
                </a:lnTo>
                <a:lnTo>
                  <a:pt x="168859" y="314185"/>
                </a:lnTo>
                <a:lnTo>
                  <a:pt x="169557" y="312496"/>
                </a:lnTo>
                <a:lnTo>
                  <a:pt x="170116" y="310705"/>
                </a:lnTo>
                <a:lnTo>
                  <a:pt x="170815" y="309016"/>
                </a:lnTo>
                <a:lnTo>
                  <a:pt x="171526" y="307340"/>
                </a:lnTo>
                <a:lnTo>
                  <a:pt x="172085" y="305650"/>
                </a:lnTo>
                <a:lnTo>
                  <a:pt x="172783" y="303860"/>
                </a:lnTo>
                <a:lnTo>
                  <a:pt x="173355" y="302171"/>
                </a:lnTo>
                <a:lnTo>
                  <a:pt x="173913" y="300494"/>
                </a:lnTo>
                <a:lnTo>
                  <a:pt x="174612" y="298805"/>
                </a:lnTo>
                <a:lnTo>
                  <a:pt x="175171" y="297129"/>
                </a:lnTo>
                <a:lnTo>
                  <a:pt x="175729" y="295325"/>
                </a:lnTo>
                <a:lnTo>
                  <a:pt x="176301" y="293649"/>
                </a:lnTo>
                <a:lnTo>
                  <a:pt x="176860" y="291960"/>
                </a:lnTo>
                <a:lnTo>
                  <a:pt x="177406" y="290283"/>
                </a:lnTo>
                <a:lnTo>
                  <a:pt x="177977" y="288480"/>
                </a:lnTo>
                <a:lnTo>
                  <a:pt x="178536" y="286804"/>
                </a:lnTo>
                <a:lnTo>
                  <a:pt x="178955" y="285115"/>
                </a:lnTo>
                <a:lnTo>
                  <a:pt x="179514" y="283438"/>
                </a:lnTo>
                <a:lnTo>
                  <a:pt x="179946" y="281749"/>
                </a:lnTo>
                <a:lnTo>
                  <a:pt x="180352" y="279958"/>
                </a:lnTo>
                <a:lnTo>
                  <a:pt x="180924" y="278269"/>
                </a:lnTo>
                <a:lnTo>
                  <a:pt x="181343" y="276593"/>
                </a:lnTo>
                <a:lnTo>
                  <a:pt x="181762" y="274904"/>
                </a:lnTo>
                <a:lnTo>
                  <a:pt x="182041" y="273240"/>
                </a:lnTo>
                <a:lnTo>
                  <a:pt x="182460" y="271424"/>
                </a:lnTo>
                <a:lnTo>
                  <a:pt x="182892" y="269748"/>
                </a:lnTo>
                <a:lnTo>
                  <a:pt x="183172" y="268058"/>
                </a:lnTo>
                <a:lnTo>
                  <a:pt x="183451" y="266382"/>
                </a:lnTo>
                <a:lnTo>
                  <a:pt x="183730" y="264579"/>
                </a:lnTo>
                <a:lnTo>
                  <a:pt x="183997" y="262902"/>
                </a:lnTo>
                <a:lnTo>
                  <a:pt x="184289" y="261213"/>
                </a:lnTo>
                <a:lnTo>
                  <a:pt x="184569" y="259537"/>
                </a:lnTo>
                <a:lnTo>
                  <a:pt x="184708" y="257860"/>
                </a:lnTo>
                <a:lnTo>
                  <a:pt x="184848" y="256057"/>
                </a:lnTo>
                <a:lnTo>
                  <a:pt x="185127" y="254368"/>
                </a:lnTo>
                <a:lnTo>
                  <a:pt x="185267" y="252691"/>
                </a:lnTo>
                <a:lnTo>
                  <a:pt x="185407" y="251015"/>
                </a:lnTo>
                <a:lnTo>
                  <a:pt x="185407" y="249212"/>
                </a:lnTo>
                <a:lnTo>
                  <a:pt x="185547" y="247523"/>
                </a:lnTo>
                <a:lnTo>
                  <a:pt x="185686" y="245846"/>
                </a:lnTo>
                <a:lnTo>
                  <a:pt x="185686" y="244157"/>
                </a:lnTo>
                <a:lnTo>
                  <a:pt x="185686" y="242481"/>
                </a:lnTo>
                <a:lnTo>
                  <a:pt x="185686" y="240677"/>
                </a:lnTo>
                <a:lnTo>
                  <a:pt x="185686" y="239001"/>
                </a:lnTo>
                <a:lnTo>
                  <a:pt x="185686" y="237312"/>
                </a:lnTo>
                <a:lnTo>
                  <a:pt x="185686" y="235648"/>
                </a:lnTo>
                <a:lnTo>
                  <a:pt x="185547" y="233959"/>
                </a:lnTo>
                <a:lnTo>
                  <a:pt x="185547" y="232156"/>
                </a:lnTo>
                <a:lnTo>
                  <a:pt x="185407" y="230466"/>
                </a:lnTo>
                <a:lnTo>
                  <a:pt x="185267" y="228790"/>
                </a:lnTo>
                <a:lnTo>
                  <a:pt x="185267" y="227114"/>
                </a:lnTo>
                <a:lnTo>
                  <a:pt x="185127" y="225310"/>
                </a:lnTo>
                <a:lnTo>
                  <a:pt x="184988" y="223621"/>
                </a:lnTo>
                <a:lnTo>
                  <a:pt x="184848" y="221945"/>
                </a:lnTo>
                <a:lnTo>
                  <a:pt x="184708" y="220268"/>
                </a:lnTo>
                <a:lnTo>
                  <a:pt x="184569" y="218579"/>
                </a:lnTo>
                <a:lnTo>
                  <a:pt x="184289" y="216776"/>
                </a:lnTo>
                <a:lnTo>
                  <a:pt x="184150" y="215099"/>
                </a:lnTo>
                <a:lnTo>
                  <a:pt x="183997" y="213423"/>
                </a:lnTo>
                <a:lnTo>
                  <a:pt x="183870" y="211734"/>
                </a:lnTo>
                <a:lnTo>
                  <a:pt x="183591" y="209931"/>
                </a:lnTo>
                <a:lnTo>
                  <a:pt x="183451" y="208254"/>
                </a:lnTo>
                <a:lnTo>
                  <a:pt x="183299" y="206565"/>
                </a:lnTo>
                <a:lnTo>
                  <a:pt x="183172" y="204901"/>
                </a:lnTo>
                <a:lnTo>
                  <a:pt x="182892" y="203212"/>
                </a:lnTo>
                <a:lnTo>
                  <a:pt x="182740" y="201409"/>
                </a:lnTo>
                <a:lnTo>
                  <a:pt x="182600" y="199720"/>
                </a:lnTo>
                <a:lnTo>
                  <a:pt x="182460" y="198056"/>
                </a:lnTo>
                <a:lnTo>
                  <a:pt x="182321" y="196367"/>
                </a:lnTo>
                <a:lnTo>
                  <a:pt x="182181" y="194678"/>
                </a:lnTo>
                <a:lnTo>
                  <a:pt x="182041" y="192874"/>
                </a:lnTo>
                <a:lnTo>
                  <a:pt x="181902" y="191211"/>
                </a:lnTo>
                <a:lnTo>
                  <a:pt x="181762" y="189522"/>
                </a:lnTo>
                <a:lnTo>
                  <a:pt x="181622" y="187833"/>
                </a:lnTo>
                <a:lnTo>
                  <a:pt x="181622" y="186029"/>
                </a:lnTo>
                <a:lnTo>
                  <a:pt x="181483" y="184353"/>
                </a:lnTo>
                <a:lnTo>
                  <a:pt x="181483" y="182676"/>
                </a:lnTo>
                <a:lnTo>
                  <a:pt x="181343" y="180987"/>
                </a:lnTo>
                <a:lnTo>
                  <a:pt x="181343" y="172466"/>
                </a:lnTo>
                <a:lnTo>
                  <a:pt x="181483" y="170776"/>
                </a:lnTo>
                <a:lnTo>
                  <a:pt x="181483" y="168986"/>
                </a:lnTo>
                <a:lnTo>
                  <a:pt x="181622" y="167309"/>
                </a:lnTo>
                <a:lnTo>
                  <a:pt x="181622" y="165620"/>
                </a:lnTo>
                <a:lnTo>
                  <a:pt x="181762" y="163931"/>
                </a:lnTo>
                <a:lnTo>
                  <a:pt x="181902" y="162128"/>
                </a:lnTo>
                <a:lnTo>
                  <a:pt x="182041" y="160464"/>
                </a:lnTo>
                <a:lnTo>
                  <a:pt x="182321" y="158775"/>
                </a:lnTo>
                <a:lnTo>
                  <a:pt x="182460" y="157086"/>
                </a:lnTo>
                <a:lnTo>
                  <a:pt x="182600" y="155409"/>
                </a:lnTo>
                <a:lnTo>
                  <a:pt x="182892" y="153619"/>
                </a:lnTo>
                <a:lnTo>
                  <a:pt x="183172" y="151930"/>
                </a:lnTo>
                <a:lnTo>
                  <a:pt x="183451" y="150241"/>
                </a:lnTo>
                <a:lnTo>
                  <a:pt x="183591" y="148564"/>
                </a:lnTo>
                <a:lnTo>
                  <a:pt x="183870" y="146773"/>
                </a:lnTo>
                <a:lnTo>
                  <a:pt x="184289" y="145084"/>
                </a:lnTo>
                <a:lnTo>
                  <a:pt x="184569" y="143395"/>
                </a:lnTo>
                <a:lnTo>
                  <a:pt x="184848" y="141719"/>
                </a:lnTo>
                <a:lnTo>
                  <a:pt x="185267" y="140030"/>
                </a:lnTo>
                <a:lnTo>
                  <a:pt x="185547" y="138239"/>
                </a:lnTo>
                <a:lnTo>
                  <a:pt x="185966" y="136563"/>
                </a:lnTo>
                <a:lnTo>
                  <a:pt x="186245" y="134874"/>
                </a:lnTo>
                <a:lnTo>
                  <a:pt x="186664" y="133184"/>
                </a:lnTo>
                <a:lnTo>
                  <a:pt x="187096" y="131508"/>
                </a:lnTo>
                <a:lnTo>
                  <a:pt x="187515" y="129717"/>
                </a:lnTo>
                <a:lnTo>
                  <a:pt x="187934" y="128028"/>
                </a:lnTo>
                <a:lnTo>
                  <a:pt x="188214" y="126339"/>
                </a:lnTo>
                <a:lnTo>
                  <a:pt x="188633" y="124663"/>
                </a:lnTo>
                <a:lnTo>
                  <a:pt x="189052" y="122872"/>
                </a:lnTo>
                <a:lnTo>
                  <a:pt x="189484" y="121183"/>
                </a:lnTo>
                <a:lnTo>
                  <a:pt x="189890" y="119494"/>
                </a:lnTo>
                <a:lnTo>
                  <a:pt x="190461" y="117817"/>
                </a:lnTo>
                <a:lnTo>
                  <a:pt x="190881" y="116128"/>
                </a:lnTo>
                <a:lnTo>
                  <a:pt x="191300" y="114338"/>
                </a:lnTo>
                <a:lnTo>
                  <a:pt x="191719" y="112649"/>
                </a:lnTo>
                <a:lnTo>
                  <a:pt x="192138" y="110972"/>
                </a:lnTo>
                <a:lnTo>
                  <a:pt x="192557" y="109283"/>
                </a:lnTo>
                <a:lnTo>
                  <a:pt x="192989" y="107492"/>
                </a:lnTo>
                <a:lnTo>
                  <a:pt x="193408" y="105803"/>
                </a:lnTo>
                <a:lnTo>
                  <a:pt x="193827" y="104127"/>
                </a:lnTo>
                <a:lnTo>
                  <a:pt x="194246" y="102438"/>
                </a:lnTo>
                <a:lnTo>
                  <a:pt x="194665" y="100761"/>
                </a:lnTo>
                <a:lnTo>
                  <a:pt x="195084" y="98971"/>
                </a:lnTo>
                <a:lnTo>
                  <a:pt x="195364" y="97282"/>
                </a:lnTo>
                <a:lnTo>
                  <a:pt x="195783" y="95592"/>
                </a:lnTo>
                <a:lnTo>
                  <a:pt x="196202" y="93916"/>
                </a:lnTo>
                <a:lnTo>
                  <a:pt x="196634" y="92240"/>
                </a:lnTo>
                <a:lnTo>
                  <a:pt x="196913" y="90436"/>
                </a:lnTo>
                <a:lnTo>
                  <a:pt x="197332" y="88747"/>
                </a:lnTo>
                <a:lnTo>
                  <a:pt x="197612" y="87071"/>
                </a:lnTo>
                <a:lnTo>
                  <a:pt x="198031" y="85394"/>
                </a:lnTo>
                <a:lnTo>
                  <a:pt x="198310" y="83591"/>
                </a:lnTo>
                <a:lnTo>
                  <a:pt x="198729" y="81902"/>
                </a:lnTo>
                <a:lnTo>
                  <a:pt x="199009" y="80225"/>
                </a:lnTo>
                <a:lnTo>
                  <a:pt x="199301" y="78536"/>
                </a:lnTo>
                <a:lnTo>
                  <a:pt x="199580" y="76873"/>
                </a:lnTo>
                <a:lnTo>
                  <a:pt x="199859" y="75057"/>
                </a:lnTo>
                <a:lnTo>
                  <a:pt x="200139" y="73380"/>
                </a:lnTo>
                <a:lnTo>
                  <a:pt x="200418" y="71691"/>
                </a:lnTo>
                <a:lnTo>
                  <a:pt x="200698" y="70027"/>
                </a:lnTo>
                <a:lnTo>
                  <a:pt x="200977" y="68338"/>
                </a:lnTo>
                <a:lnTo>
                  <a:pt x="201256" y="66535"/>
                </a:lnTo>
                <a:lnTo>
                  <a:pt x="201536" y="64846"/>
                </a:lnTo>
                <a:lnTo>
                  <a:pt x="201676" y="63169"/>
                </a:lnTo>
                <a:lnTo>
                  <a:pt x="201955" y="61493"/>
                </a:lnTo>
                <a:lnTo>
                  <a:pt x="202095" y="59690"/>
                </a:lnTo>
                <a:lnTo>
                  <a:pt x="202374" y="58000"/>
                </a:lnTo>
                <a:lnTo>
                  <a:pt x="202526" y="56324"/>
                </a:lnTo>
                <a:lnTo>
                  <a:pt x="202653" y="54648"/>
                </a:lnTo>
                <a:lnTo>
                  <a:pt x="202946" y="52971"/>
                </a:lnTo>
                <a:lnTo>
                  <a:pt x="203073" y="51155"/>
                </a:lnTo>
                <a:lnTo>
                  <a:pt x="203225" y="49479"/>
                </a:lnTo>
                <a:lnTo>
                  <a:pt x="203365" y="47802"/>
                </a:lnTo>
                <a:lnTo>
                  <a:pt x="203504" y="46126"/>
                </a:lnTo>
                <a:lnTo>
                  <a:pt x="203644" y="44310"/>
                </a:lnTo>
                <a:lnTo>
                  <a:pt x="203784" y="42633"/>
                </a:lnTo>
                <a:lnTo>
                  <a:pt x="203923" y="40944"/>
                </a:lnTo>
                <a:lnTo>
                  <a:pt x="204063" y="39281"/>
                </a:lnTo>
                <a:lnTo>
                  <a:pt x="204063" y="37592"/>
                </a:lnTo>
                <a:lnTo>
                  <a:pt x="204203" y="35788"/>
                </a:lnTo>
                <a:lnTo>
                  <a:pt x="204343" y="34099"/>
                </a:lnTo>
                <a:lnTo>
                  <a:pt x="204343" y="32435"/>
                </a:lnTo>
                <a:lnTo>
                  <a:pt x="204482" y="30746"/>
                </a:lnTo>
                <a:lnTo>
                  <a:pt x="204622" y="29070"/>
                </a:lnTo>
                <a:lnTo>
                  <a:pt x="204622" y="27254"/>
                </a:lnTo>
                <a:lnTo>
                  <a:pt x="204762" y="25590"/>
                </a:lnTo>
                <a:lnTo>
                  <a:pt x="204762" y="23901"/>
                </a:lnTo>
                <a:lnTo>
                  <a:pt x="204901" y="22225"/>
                </a:lnTo>
                <a:lnTo>
                  <a:pt x="204901" y="20408"/>
                </a:lnTo>
                <a:lnTo>
                  <a:pt x="204901" y="18732"/>
                </a:lnTo>
                <a:lnTo>
                  <a:pt x="205041" y="17056"/>
                </a:lnTo>
                <a:lnTo>
                  <a:pt x="205041" y="15379"/>
                </a:lnTo>
                <a:lnTo>
                  <a:pt x="205181" y="13690"/>
                </a:lnTo>
                <a:lnTo>
                  <a:pt x="205181" y="11887"/>
                </a:lnTo>
                <a:lnTo>
                  <a:pt x="205181" y="10210"/>
                </a:lnTo>
                <a:lnTo>
                  <a:pt x="205181" y="8534"/>
                </a:lnTo>
                <a:lnTo>
                  <a:pt x="205320" y="6845"/>
                </a:lnTo>
                <a:lnTo>
                  <a:pt x="205320" y="5041"/>
                </a:lnTo>
                <a:lnTo>
                  <a:pt x="205320" y="3365"/>
                </a:lnTo>
                <a:lnTo>
                  <a:pt x="205320" y="1689"/>
                </a:lnTo>
                <a:lnTo>
                  <a:pt x="205320" y="0"/>
                </a:lnTo>
                <a:lnTo>
                  <a:pt x="205892" y="0"/>
                </a:lnTo>
                <a:lnTo>
                  <a:pt x="205892" y="1689"/>
                </a:lnTo>
                <a:lnTo>
                  <a:pt x="206019" y="3365"/>
                </a:lnTo>
                <a:lnTo>
                  <a:pt x="206019" y="5041"/>
                </a:lnTo>
                <a:lnTo>
                  <a:pt x="206019" y="6845"/>
                </a:lnTo>
                <a:lnTo>
                  <a:pt x="206019" y="8534"/>
                </a:lnTo>
                <a:lnTo>
                  <a:pt x="206019" y="10210"/>
                </a:lnTo>
                <a:lnTo>
                  <a:pt x="206171" y="11887"/>
                </a:lnTo>
                <a:lnTo>
                  <a:pt x="206171" y="13690"/>
                </a:lnTo>
                <a:lnTo>
                  <a:pt x="206171" y="15379"/>
                </a:lnTo>
                <a:lnTo>
                  <a:pt x="206298" y="17056"/>
                </a:lnTo>
                <a:lnTo>
                  <a:pt x="206298" y="18732"/>
                </a:lnTo>
                <a:lnTo>
                  <a:pt x="206298" y="20408"/>
                </a:lnTo>
                <a:lnTo>
                  <a:pt x="206451" y="22225"/>
                </a:lnTo>
                <a:lnTo>
                  <a:pt x="206451" y="23901"/>
                </a:lnTo>
                <a:lnTo>
                  <a:pt x="206590" y="25590"/>
                </a:lnTo>
                <a:lnTo>
                  <a:pt x="206590" y="27254"/>
                </a:lnTo>
                <a:lnTo>
                  <a:pt x="206730" y="29070"/>
                </a:lnTo>
                <a:lnTo>
                  <a:pt x="206730" y="30746"/>
                </a:lnTo>
                <a:lnTo>
                  <a:pt x="206870" y="32435"/>
                </a:lnTo>
                <a:lnTo>
                  <a:pt x="207010" y="34099"/>
                </a:lnTo>
                <a:lnTo>
                  <a:pt x="207010" y="35788"/>
                </a:lnTo>
                <a:lnTo>
                  <a:pt x="207149" y="37592"/>
                </a:lnTo>
                <a:lnTo>
                  <a:pt x="207289" y="39281"/>
                </a:lnTo>
                <a:lnTo>
                  <a:pt x="207429" y="40944"/>
                </a:lnTo>
                <a:lnTo>
                  <a:pt x="207568" y="42633"/>
                </a:lnTo>
                <a:lnTo>
                  <a:pt x="207708" y="44310"/>
                </a:lnTo>
                <a:lnTo>
                  <a:pt x="207848" y="46126"/>
                </a:lnTo>
                <a:lnTo>
                  <a:pt x="207987" y="47802"/>
                </a:lnTo>
                <a:lnTo>
                  <a:pt x="208127" y="49479"/>
                </a:lnTo>
                <a:lnTo>
                  <a:pt x="208267" y="51155"/>
                </a:lnTo>
                <a:lnTo>
                  <a:pt x="208407" y="52971"/>
                </a:lnTo>
                <a:lnTo>
                  <a:pt x="208546" y="54648"/>
                </a:lnTo>
                <a:lnTo>
                  <a:pt x="208838" y="56324"/>
                </a:lnTo>
                <a:lnTo>
                  <a:pt x="208965" y="58000"/>
                </a:lnTo>
                <a:lnTo>
                  <a:pt x="209118" y="59690"/>
                </a:lnTo>
                <a:lnTo>
                  <a:pt x="209397" y="61493"/>
                </a:lnTo>
                <a:lnTo>
                  <a:pt x="209537" y="63169"/>
                </a:lnTo>
                <a:lnTo>
                  <a:pt x="209816" y="64846"/>
                </a:lnTo>
                <a:lnTo>
                  <a:pt x="210096" y="66535"/>
                </a:lnTo>
                <a:lnTo>
                  <a:pt x="210235" y="68338"/>
                </a:lnTo>
                <a:lnTo>
                  <a:pt x="210515" y="70027"/>
                </a:lnTo>
                <a:lnTo>
                  <a:pt x="210794" y="71691"/>
                </a:lnTo>
                <a:lnTo>
                  <a:pt x="211074" y="73380"/>
                </a:lnTo>
                <a:lnTo>
                  <a:pt x="211353" y="75057"/>
                </a:lnTo>
                <a:lnTo>
                  <a:pt x="211632" y="76873"/>
                </a:lnTo>
                <a:lnTo>
                  <a:pt x="211912" y="78536"/>
                </a:lnTo>
                <a:lnTo>
                  <a:pt x="212331" y="80225"/>
                </a:lnTo>
                <a:lnTo>
                  <a:pt x="212610" y="81902"/>
                </a:lnTo>
                <a:lnTo>
                  <a:pt x="212890" y="83591"/>
                </a:lnTo>
                <a:lnTo>
                  <a:pt x="213321" y="85394"/>
                </a:lnTo>
                <a:lnTo>
                  <a:pt x="213601" y="87071"/>
                </a:lnTo>
                <a:lnTo>
                  <a:pt x="214020" y="88747"/>
                </a:lnTo>
                <a:lnTo>
                  <a:pt x="214299" y="90436"/>
                </a:lnTo>
                <a:lnTo>
                  <a:pt x="214718" y="92240"/>
                </a:lnTo>
                <a:lnTo>
                  <a:pt x="215138" y="93916"/>
                </a:lnTo>
                <a:lnTo>
                  <a:pt x="215430" y="95592"/>
                </a:lnTo>
                <a:lnTo>
                  <a:pt x="215836" y="97282"/>
                </a:lnTo>
                <a:lnTo>
                  <a:pt x="216268" y="98971"/>
                </a:lnTo>
                <a:lnTo>
                  <a:pt x="216687" y="100761"/>
                </a:lnTo>
                <a:lnTo>
                  <a:pt x="217106" y="102438"/>
                </a:lnTo>
                <a:lnTo>
                  <a:pt x="217525" y="104127"/>
                </a:lnTo>
                <a:lnTo>
                  <a:pt x="217944" y="105803"/>
                </a:lnTo>
                <a:lnTo>
                  <a:pt x="218376" y="107492"/>
                </a:lnTo>
                <a:lnTo>
                  <a:pt x="218782" y="109283"/>
                </a:lnTo>
                <a:lnTo>
                  <a:pt x="219202" y="110972"/>
                </a:lnTo>
                <a:lnTo>
                  <a:pt x="219633" y="112649"/>
                </a:lnTo>
                <a:lnTo>
                  <a:pt x="220052" y="114338"/>
                </a:lnTo>
                <a:lnTo>
                  <a:pt x="220472" y="116128"/>
                </a:lnTo>
                <a:lnTo>
                  <a:pt x="220891" y="117817"/>
                </a:lnTo>
                <a:lnTo>
                  <a:pt x="221310" y="119494"/>
                </a:lnTo>
                <a:lnTo>
                  <a:pt x="221729" y="121183"/>
                </a:lnTo>
                <a:lnTo>
                  <a:pt x="222148" y="122872"/>
                </a:lnTo>
                <a:lnTo>
                  <a:pt x="222580" y="124663"/>
                </a:lnTo>
                <a:lnTo>
                  <a:pt x="222999" y="126339"/>
                </a:lnTo>
                <a:lnTo>
                  <a:pt x="223418" y="128028"/>
                </a:lnTo>
                <a:lnTo>
                  <a:pt x="223837" y="129717"/>
                </a:lnTo>
                <a:lnTo>
                  <a:pt x="224256" y="131508"/>
                </a:lnTo>
                <a:lnTo>
                  <a:pt x="224675" y="133184"/>
                </a:lnTo>
                <a:lnTo>
                  <a:pt x="224967" y="134874"/>
                </a:lnTo>
                <a:lnTo>
                  <a:pt x="225374" y="136563"/>
                </a:lnTo>
                <a:lnTo>
                  <a:pt x="225666" y="138239"/>
                </a:lnTo>
                <a:lnTo>
                  <a:pt x="226072" y="140030"/>
                </a:lnTo>
                <a:lnTo>
                  <a:pt x="226364" y="141719"/>
                </a:lnTo>
                <a:lnTo>
                  <a:pt x="226783" y="143395"/>
                </a:lnTo>
                <a:lnTo>
                  <a:pt x="227063" y="145084"/>
                </a:lnTo>
                <a:lnTo>
                  <a:pt x="227342" y="146773"/>
                </a:lnTo>
                <a:lnTo>
                  <a:pt x="227622" y="148564"/>
                </a:lnTo>
                <a:lnTo>
                  <a:pt x="227901" y="150241"/>
                </a:lnTo>
                <a:lnTo>
                  <a:pt x="228180" y="151930"/>
                </a:lnTo>
                <a:lnTo>
                  <a:pt x="228460" y="153619"/>
                </a:lnTo>
                <a:lnTo>
                  <a:pt x="228612" y="155409"/>
                </a:lnTo>
                <a:lnTo>
                  <a:pt x="228892" y="157086"/>
                </a:lnTo>
                <a:lnTo>
                  <a:pt x="229019" y="158775"/>
                </a:lnTo>
                <a:lnTo>
                  <a:pt x="229171" y="160464"/>
                </a:lnTo>
                <a:lnTo>
                  <a:pt x="229311" y="162128"/>
                </a:lnTo>
                <a:lnTo>
                  <a:pt x="229450" y="163931"/>
                </a:lnTo>
                <a:lnTo>
                  <a:pt x="229590" y="165620"/>
                </a:lnTo>
                <a:lnTo>
                  <a:pt x="229730" y="167309"/>
                </a:lnTo>
                <a:lnTo>
                  <a:pt x="229870" y="168986"/>
                </a:lnTo>
                <a:lnTo>
                  <a:pt x="229870" y="170776"/>
                </a:lnTo>
                <a:lnTo>
                  <a:pt x="229870" y="172466"/>
                </a:lnTo>
                <a:lnTo>
                  <a:pt x="230009" y="174142"/>
                </a:lnTo>
                <a:lnTo>
                  <a:pt x="230009" y="175831"/>
                </a:lnTo>
                <a:lnTo>
                  <a:pt x="230009" y="177507"/>
                </a:lnTo>
                <a:lnTo>
                  <a:pt x="230009" y="179311"/>
                </a:lnTo>
                <a:lnTo>
                  <a:pt x="229870" y="180987"/>
                </a:lnTo>
                <a:lnTo>
                  <a:pt x="229870" y="182676"/>
                </a:lnTo>
                <a:lnTo>
                  <a:pt x="229870" y="184353"/>
                </a:lnTo>
                <a:lnTo>
                  <a:pt x="229730" y="186029"/>
                </a:lnTo>
                <a:lnTo>
                  <a:pt x="229590" y="187833"/>
                </a:lnTo>
                <a:lnTo>
                  <a:pt x="229590" y="189522"/>
                </a:lnTo>
                <a:lnTo>
                  <a:pt x="229450" y="191211"/>
                </a:lnTo>
                <a:lnTo>
                  <a:pt x="229311" y="192874"/>
                </a:lnTo>
                <a:lnTo>
                  <a:pt x="229171" y="194678"/>
                </a:lnTo>
                <a:lnTo>
                  <a:pt x="229019" y="196367"/>
                </a:lnTo>
                <a:lnTo>
                  <a:pt x="228892" y="198056"/>
                </a:lnTo>
                <a:lnTo>
                  <a:pt x="228739" y="199720"/>
                </a:lnTo>
                <a:lnTo>
                  <a:pt x="228612" y="201409"/>
                </a:lnTo>
                <a:lnTo>
                  <a:pt x="228320" y="203212"/>
                </a:lnTo>
                <a:lnTo>
                  <a:pt x="228180" y="204901"/>
                </a:lnTo>
                <a:lnTo>
                  <a:pt x="228041" y="206565"/>
                </a:lnTo>
                <a:lnTo>
                  <a:pt x="227901" y="208254"/>
                </a:lnTo>
                <a:lnTo>
                  <a:pt x="227622" y="209931"/>
                </a:lnTo>
                <a:lnTo>
                  <a:pt x="227482" y="211734"/>
                </a:lnTo>
                <a:lnTo>
                  <a:pt x="227342" y="213423"/>
                </a:lnTo>
                <a:lnTo>
                  <a:pt x="227063" y="215099"/>
                </a:lnTo>
                <a:lnTo>
                  <a:pt x="226923" y="216776"/>
                </a:lnTo>
                <a:lnTo>
                  <a:pt x="226783" y="218579"/>
                </a:lnTo>
                <a:lnTo>
                  <a:pt x="226644" y="220268"/>
                </a:lnTo>
                <a:lnTo>
                  <a:pt x="226504" y="221945"/>
                </a:lnTo>
                <a:lnTo>
                  <a:pt x="226364" y="223621"/>
                </a:lnTo>
                <a:lnTo>
                  <a:pt x="226225" y="225310"/>
                </a:lnTo>
                <a:lnTo>
                  <a:pt x="226072" y="227114"/>
                </a:lnTo>
                <a:lnTo>
                  <a:pt x="225945" y="228790"/>
                </a:lnTo>
                <a:lnTo>
                  <a:pt x="225806" y="230466"/>
                </a:lnTo>
                <a:lnTo>
                  <a:pt x="225806" y="232156"/>
                </a:lnTo>
                <a:lnTo>
                  <a:pt x="225666" y="233959"/>
                </a:lnTo>
                <a:lnTo>
                  <a:pt x="225666" y="235648"/>
                </a:lnTo>
                <a:lnTo>
                  <a:pt x="225666" y="237312"/>
                </a:lnTo>
                <a:lnTo>
                  <a:pt x="225526" y="239001"/>
                </a:lnTo>
                <a:lnTo>
                  <a:pt x="225526" y="240677"/>
                </a:lnTo>
                <a:lnTo>
                  <a:pt x="225526" y="242481"/>
                </a:lnTo>
                <a:lnTo>
                  <a:pt x="225666" y="244157"/>
                </a:lnTo>
                <a:lnTo>
                  <a:pt x="225666" y="245846"/>
                </a:lnTo>
                <a:lnTo>
                  <a:pt x="225666" y="247523"/>
                </a:lnTo>
                <a:lnTo>
                  <a:pt x="225806" y="249212"/>
                </a:lnTo>
                <a:lnTo>
                  <a:pt x="225945" y="251015"/>
                </a:lnTo>
                <a:lnTo>
                  <a:pt x="226072" y="252691"/>
                </a:lnTo>
                <a:lnTo>
                  <a:pt x="226225" y="254368"/>
                </a:lnTo>
                <a:lnTo>
                  <a:pt x="226364" y="256057"/>
                </a:lnTo>
                <a:lnTo>
                  <a:pt x="226504" y="257860"/>
                </a:lnTo>
                <a:lnTo>
                  <a:pt x="226783" y="259537"/>
                </a:lnTo>
                <a:lnTo>
                  <a:pt x="227063" y="261213"/>
                </a:lnTo>
                <a:lnTo>
                  <a:pt x="227203" y="262902"/>
                </a:lnTo>
                <a:lnTo>
                  <a:pt x="227482" y="264579"/>
                </a:lnTo>
                <a:lnTo>
                  <a:pt x="227761" y="266382"/>
                </a:lnTo>
                <a:lnTo>
                  <a:pt x="228180" y="268058"/>
                </a:lnTo>
                <a:lnTo>
                  <a:pt x="228460" y="269748"/>
                </a:lnTo>
                <a:lnTo>
                  <a:pt x="228892" y="271424"/>
                </a:lnTo>
                <a:lnTo>
                  <a:pt x="229171" y="273240"/>
                </a:lnTo>
                <a:lnTo>
                  <a:pt x="229590" y="274904"/>
                </a:lnTo>
                <a:lnTo>
                  <a:pt x="230009" y="276593"/>
                </a:lnTo>
                <a:lnTo>
                  <a:pt x="230428" y="278269"/>
                </a:lnTo>
                <a:lnTo>
                  <a:pt x="230847" y="279958"/>
                </a:lnTo>
                <a:lnTo>
                  <a:pt x="231267" y="281749"/>
                </a:lnTo>
                <a:lnTo>
                  <a:pt x="231838" y="283438"/>
                </a:lnTo>
                <a:lnTo>
                  <a:pt x="232257" y="285115"/>
                </a:lnTo>
                <a:lnTo>
                  <a:pt x="232816" y="286804"/>
                </a:lnTo>
                <a:lnTo>
                  <a:pt x="233375" y="288480"/>
                </a:lnTo>
                <a:lnTo>
                  <a:pt x="233794" y="290283"/>
                </a:lnTo>
                <a:lnTo>
                  <a:pt x="234353" y="291960"/>
                </a:lnTo>
                <a:lnTo>
                  <a:pt x="234911" y="293649"/>
                </a:lnTo>
                <a:lnTo>
                  <a:pt x="235483" y="295325"/>
                </a:lnTo>
                <a:lnTo>
                  <a:pt x="236181" y="297129"/>
                </a:lnTo>
                <a:lnTo>
                  <a:pt x="236740" y="298805"/>
                </a:lnTo>
                <a:lnTo>
                  <a:pt x="237299" y="300494"/>
                </a:lnTo>
                <a:lnTo>
                  <a:pt x="237858" y="302171"/>
                </a:lnTo>
                <a:lnTo>
                  <a:pt x="238556" y="303860"/>
                </a:lnTo>
                <a:lnTo>
                  <a:pt x="239128" y="305650"/>
                </a:lnTo>
                <a:lnTo>
                  <a:pt x="239826" y="307340"/>
                </a:lnTo>
                <a:lnTo>
                  <a:pt x="240525" y="309016"/>
                </a:lnTo>
                <a:lnTo>
                  <a:pt x="241084" y="310705"/>
                </a:lnTo>
                <a:lnTo>
                  <a:pt x="241795" y="312496"/>
                </a:lnTo>
                <a:lnTo>
                  <a:pt x="242493" y="314185"/>
                </a:lnTo>
                <a:lnTo>
                  <a:pt x="243192" y="315861"/>
                </a:lnTo>
                <a:lnTo>
                  <a:pt x="243751" y="317550"/>
                </a:lnTo>
                <a:lnTo>
                  <a:pt x="244449" y="319227"/>
                </a:lnTo>
                <a:lnTo>
                  <a:pt x="245148" y="321030"/>
                </a:lnTo>
                <a:lnTo>
                  <a:pt x="245859" y="322707"/>
                </a:lnTo>
                <a:lnTo>
                  <a:pt x="246557" y="324396"/>
                </a:lnTo>
                <a:lnTo>
                  <a:pt x="247396" y="326072"/>
                </a:lnTo>
                <a:lnTo>
                  <a:pt x="248094" y="327748"/>
                </a:lnTo>
                <a:lnTo>
                  <a:pt x="248805" y="329552"/>
                </a:lnTo>
                <a:lnTo>
                  <a:pt x="249504" y="331241"/>
                </a:lnTo>
                <a:lnTo>
                  <a:pt x="250342" y="332917"/>
                </a:lnTo>
                <a:lnTo>
                  <a:pt x="251040" y="334606"/>
                </a:lnTo>
                <a:lnTo>
                  <a:pt x="251891" y="336397"/>
                </a:lnTo>
                <a:lnTo>
                  <a:pt x="252590" y="338086"/>
                </a:lnTo>
                <a:lnTo>
                  <a:pt x="253428" y="339763"/>
                </a:lnTo>
                <a:lnTo>
                  <a:pt x="254266" y="341452"/>
                </a:lnTo>
                <a:lnTo>
                  <a:pt x="254965" y="343115"/>
                </a:lnTo>
                <a:lnTo>
                  <a:pt x="255816" y="344932"/>
                </a:lnTo>
                <a:lnTo>
                  <a:pt x="256654" y="346608"/>
                </a:lnTo>
                <a:lnTo>
                  <a:pt x="257632" y="348297"/>
                </a:lnTo>
                <a:lnTo>
                  <a:pt x="258483" y="349973"/>
                </a:lnTo>
                <a:lnTo>
                  <a:pt x="259321" y="351650"/>
                </a:lnTo>
                <a:lnTo>
                  <a:pt x="260299" y="353453"/>
                </a:lnTo>
                <a:lnTo>
                  <a:pt x="261277" y="355142"/>
                </a:lnTo>
                <a:lnTo>
                  <a:pt x="262128" y="356819"/>
                </a:lnTo>
                <a:lnTo>
                  <a:pt x="263245" y="358495"/>
                </a:lnTo>
                <a:lnTo>
                  <a:pt x="264236" y="360299"/>
                </a:lnTo>
                <a:lnTo>
                  <a:pt x="265214" y="361988"/>
                </a:lnTo>
                <a:lnTo>
                  <a:pt x="266331" y="363664"/>
                </a:lnTo>
                <a:lnTo>
                  <a:pt x="267462" y="365340"/>
                </a:lnTo>
                <a:lnTo>
                  <a:pt x="268579" y="367017"/>
                </a:lnTo>
                <a:lnTo>
                  <a:pt x="269709" y="368833"/>
                </a:lnTo>
                <a:lnTo>
                  <a:pt x="270954" y="370509"/>
                </a:lnTo>
                <a:lnTo>
                  <a:pt x="272224" y="372198"/>
                </a:lnTo>
                <a:lnTo>
                  <a:pt x="273481" y="373862"/>
                </a:lnTo>
                <a:lnTo>
                  <a:pt x="274751" y="375678"/>
                </a:lnTo>
                <a:lnTo>
                  <a:pt x="276148" y="377355"/>
                </a:lnTo>
                <a:lnTo>
                  <a:pt x="277558" y="379044"/>
                </a:lnTo>
                <a:lnTo>
                  <a:pt x="278955" y="380707"/>
                </a:lnTo>
                <a:lnTo>
                  <a:pt x="280352" y="382397"/>
                </a:lnTo>
                <a:lnTo>
                  <a:pt x="281889" y="384200"/>
                </a:lnTo>
                <a:lnTo>
                  <a:pt x="283451" y="385889"/>
                </a:lnTo>
                <a:lnTo>
                  <a:pt x="285127" y="387553"/>
                </a:lnTo>
                <a:lnTo>
                  <a:pt x="286804" y="389242"/>
                </a:lnTo>
                <a:lnTo>
                  <a:pt x="288493" y="390931"/>
                </a:lnTo>
                <a:lnTo>
                  <a:pt x="290322" y="392734"/>
                </a:lnTo>
                <a:lnTo>
                  <a:pt x="292138" y="394411"/>
                </a:lnTo>
                <a:lnTo>
                  <a:pt x="293966" y="396087"/>
                </a:lnTo>
                <a:lnTo>
                  <a:pt x="295783" y="397764"/>
                </a:lnTo>
                <a:lnTo>
                  <a:pt x="297751" y="399580"/>
                </a:lnTo>
                <a:lnTo>
                  <a:pt x="299859" y="401256"/>
                </a:lnTo>
                <a:lnTo>
                  <a:pt x="301815" y="402932"/>
                </a:lnTo>
                <a:lnTo>
                  <a:pt x="303923" y="404609"/>
                </a:lnTo>
                <a:lnTo>
                  <a:pt x="306019" y="406298"/>
                </a:lnTo>
                <a:lnTo>
                  <a:pt x="308267" y="408101"/>
                </a:lnTo>
                <a:lnTo>
                  <a:pt x="310502" y="409778"/>
                </a:lnTo>
                <a:lnTo>
                  <a:pt x="312750" y="411454"/>
                </a:lnTo>
                <a:lnTo>
                  <a:pt x="315150" y="413143"/>
                </a:lnTo>
                <a:lnTo>
                  <a:pt x="317525" y="414947"/>
                </a:lnTo>
                <a:lnTo>
                  <a:pt x="319913" y="416636"/>
                </a:lnTo>
                <a:lnTo>
                  <a:pt x="322287" y="418299"/>
                </a:lnTo>
                <a:lnTo>
                  <a:pt x="324815" y="419989"/>
                </a:lnTo>
                <a:lnTo>
                  <a:pt x="327202" y="421678"/>
                </a:lnTo>
                <a:lnTo>
                  <a:pt x="329730" y="423481"/>
                </a:lnTo>
                <a:lnTo>
                  <a:pt x="332384" y="425145"/>
                </a:lnTo>
                <a:lnTo>
                  <a:pt x="334911" y="426834"/>
                </a:lnTo>
                <a:lnTo>
                  <a:pt x="337451" y="428510"/>
                </a:lnTo>
                <a:lnTo>
                  <a:pt x="340106" y="430199"/>
                </a:lnTo>
                <a:lnTo>
                  <a:pt x="342760" y="431990"/>
                </a:lnTo>
                <a:lnTo>
                  <a:pt x="345300" y="433679"/>
                </a:lnTo>
                <a:lnTo>
                  <a:pt x="347967" y="435356"/>
                </a:lnTo>
                <a:lnTo>
                  <a:pt x="350634" y="437045"/>
                </a:lnTo>
                <a:lnTo>
                  <a:pt x="353288" y="438848"/>
                </a:lnTo>
                <a:lnTo>
                  <a:pt x="355815" y="440524"/>
                </a:lnTo>
                <a:lnTo>
                  <a:pt x="358482" y="442201"/>
                </a:lnTo>
                <a:lnTo>
                  <a:pt x="361149" y="443890"/>
                </a:lnTo>
                <a:lnTo>
                  <a:pt x="363664" y="445579"/>
                </a:lnTo>
                <a:lnTo>
                  <a:pt x="366191" y="447370"/>
                </a:lnTo>
                <a:lnTo>
                  <a:pt x="368706" y="449046"/>
                </a:lnTo>
                <a:lnTo>
                  <a:pt x="371246" y="450735"/>
                </a:lnTo>
                <a:lnTo>
                  <a:pt x="373621" y="452424"/>
                </a:lnTo>
                <a:lnTo>
                  <a:pt x="376008" y="454101"/>
                </a:lnTo>
                <a:lnTo>
                  <a:pt x="378396" y="455891"/>
                </a:lnTo>
                <a:lnTo>
                  <a:pt x="380784" y="457581"/>
                </a:lnTo>
                <a:lnTo>
                  <a:pt x="383019" y="459270"/>
                </a:lnTo>
                <a:lnTo>
                  <a:pt x="385114" y="460946"/>
                </a:lnTo>
                <a:lnTo>
                  <a:pt x="387223" y="462737"/>
                </a:lnTo>
                <a:lnTo>
                  <a:pt x="389331" y="464426"/>
                </a:lnTo>
                <a:lnTo>
                  <a:pt x="391299" y="466102"/>
                </a:lnTo>
                <a:lnTo>
                  <a:pt x="393255" y="467791"/>
                </a:lnTo>
                <a:lnTo>
                  <a:pt x="395084" y="469480"/>
                </a:lnTo>
                <a:lnTo>
                  <a:pt x="396760" y="471271"/>
                </a:lnTo>
                <a:lnTo>
                  <a:pt x="398449" y="472948"/>
                </a:lnTo>
                <a:lnTo>
                  <a:pt x="399986" y="474637"/>
                </a:lnTo>
                <a:lnTo>
                  <a:pt x="401523" y="476326"/>
                </a:lnTo>
                <a:lnTo>
                  <a:pt x="402793" y="478116"/>
                </a:lnTo>
                <a:lnTo>
                  <a:pt x="404063" y="479793"/>
                </a:lnTo>
                <a:lnTo>
                  <a:pt x="405320" y="481482"/>
                </a:lnTo>
                <a:lnTo>
                  <a:pt x="406298" y="483171"/>
                </a:lnTo>
                <a:lnTo>
                  <a:pt x="407289" y="484847"/>
                </a:lnTo>
                <a:lnTo>
                  <a:pt x="408266" y="486638"/>
                </a:lnTo>
                <a:lnTo>
                  <a:pt x="408965" y="488327"/>
                </a:lnTo>
                <a:lnTo>
                  <a:pt x="409663" y="490016"/>
                </a:lnTo>
                <a:lnTo>
                  <a:pt x="410235" y="491693"/>
                </a:lnTo>
                <a:lnTo>
                  <a:pt x="410654" y="493382"/>
                </a:lnTo>
                <a:lnTo>
                  <a:pt x="410933" y="495173"/>
                </a:lnTo>
                <a:lnTo>
                  <a:pt x="411213" y="496849"/>
                </a:lnTo>
                <a:lnTo>
                  <a:pt x="411353" y="498538"/>
                </a:lnTo>
                <a:lnTo>
                  <a:pt x="411353" y="500227"/>
                </a:lnTo>
                <a:lnTo>
                  <a:pt x="409956" y="508736"/>
                </a:lnTo>
                <a:lnTo>
                  <a:pt x="409397" y="510540"/>
                </a:lnTo>
                <a:lnTo>
                  <a:pt x="408825" y="512229"/>
                </a:lnTo>
                <a:lnTo>
                  <a:pt x="408127" y="513918"/>
                </a:lnTo>
                <a:lnTo>
                  <a:pt x="407289" y="515594"/>
                </a:lnTo>
                <a:lnTo>
                  <a:pt x="406438" y="517385"/>
                </a:lnTo>
                <a:lnTo>
                  <a:pt x="405460" y="519074"/>
                </a:lnTo>
                <a:lnTo>
                  <a:pt x="404482" y="520763"/>
                </a:lnTo>
                <a:lnTo>
                  <a:pt x="403352" y="522439"/>
                </a:lnTo>
                <a:lnTo>
                  <a:pt x="402234" y="524116"/>
                </a:lnTo>
                <a:lnTo>
                  <a:pt x="401116" y="525919"/>
                </a:lnTo>
                <a:lnTo>
                  <a:pt x="399859" y="527608"/>
                </a:lnTo>
                <a:lnTo>
                  <a:pt x="398589" y="529285"/>
                </a:lnTo>
                <a:lnTo>
                  <a:pt x="397319" y="530961"/>
                </a:lnTo>
                <a:lnTo>
                  <a:pt x="395922" y="532638"/>
                </a:lnTo>
                <a:lnTo>
                  <a:pt x="394525" y="534441"/>
                </a:lnTo>
                <a:lnTo>
                  <a:pt x="393115" y="536130"/>
                </a:lnTo>
                <a:lnTo>
                  <a:pt x="391718" y="537819"/>
                </a:lnTo>
                <a:lnTo>
                  <a:pt x="390321" y="539483"/>
                </a:lnTo>
                <a:lnTo>
                  <a:pt x="388912" y="541286"/>
                </a:lnTo>
                <a:lnTo>
                  <a:pt x="387515" y="542975"/>
                </a:lnTo>
                <a:lnTo>
                  <a:pt x="386118" y="544664"/>
                </a:lnTo>
                <a:lnTo>
                  <a:pt x="384695" y="546328"/>
                </a:lnTo>
                <a:lnTo>
                  <a:pt x="383298" y="548017"/>
                </a:lnTo>
                <a:lnTo>
                  <a:pt x="382041" y="549821"/>
                </a:lnTo>
                <a:lnTo>
                  <a:pt x="380644" y="551510"/>
                </a:lnTo>
                <a:lnTo>
                  <a:pt x="379374" y="553173"/>
                </a:lnTo>
                <a:lnTo>
                  <a:pt x="377977" y="554863"/>
                </a:lnTo>
                <a:lnTo>
                  <a:pt x="376707" y="556539"/>
                </a:lnTo>
                <a:lnTo>
                  <a:pt x="375577" y="558355"/>
                </a:lnTo>
                <a:lnTo>
                  <a:pt x="374472" y="560031"/>
                </a:lnTo>
                <a:lnTo>
                  <a:pt x="373341" y="561708"/>
                </a:lnTo>
                <a:lnTo>
                  <a:pt x="372224" y="563384"/>
                </a:lnTo>
                <a:lnTo>
                  <a:pt x="371246" y="565188"/>
                </a:lnTo>
                <a:lnTo>
                  <a:pt x="370268" y="566877"/>
                </a:lnTo>
                <a:lnTo>
                  <a:pt x="369277" y="568553"/>
                </a:lnTo>
                <a:lnTo>
                  <a:pt x="368439" y="570230"/>
                </a:lnTo>
                <a:lnTo>
                  <a:pt x="367728" y="571919"/>
                </a:lnTo>
                <a:lnTo>
                  <a:pt x="367042" y="573722"/>
                </a:lnTo>
                <a:lnTo>
                  <a:pt x="366331" y="575398"/>
                </a:lnTo>
                <a:lnTo>
                  <a:pt x="363664" y="585609"/>
                </a:lnTo>
                <a:lnTo>
                  <a:pt x="363385" y="587286"/>
                </a:lnTo>
                <a:lnTo>
                  <a:pt x="363245" y="589102"/>
                </a:lnTo>
                <a:lnTo>
                  <a:pt x="363105" y="590765"/>
                </a:lnTo>
                <a:lnTo>
                  <a:pt x="363105" y="592455"/>
                </a:lnTo>
                <a:lnTo>
                  <a:pt x="363105" y="594131"/>
                </a:lnTo>
                <a:lnTo>
                  <a:pt x="363245" y="595820"/>
                </a:lnTo>
                <a:lnTo>
                  <a:pt x="363385" y="597623"/>
                </a:lnTo>
                <a:lnTo>
                  <a:pt x="363524" y="599300"/>
                </a:lnTo>
                <a:lnTo>
                  <a:pt x="363664" y="600976"/>
                </a:lnTo>
                <a:lnTo>
                  <a:pt x="363943" y="602665"/>
                </a:lnTo>
                <a:lnTo>
                  <a:pt x="364223" y="604469"/>
                </a:lnTo>
                <a:lnTo>
                  <a:pt x="364502" y="606145"/>
                </a:lnTo>
                <a:lnTo>
                  <a:pt x="364934" y="607822"/>
                </a:lnTo>
                <a:lnTo>
                  <a:pt x="365353" y="609511"/>
                </a:lnTo>
                <a:lnTo>
                  <a:pt x="365772" y="611187"/>
                </a:lnTo>
                <a:lnTo>
                  <a:pt x="366191" y="612990"/>
                </a:lnTo>
                <a:lnTo>
                  <a:pt x="366610" y="614667"/>
                </a:lnTo>
                <a:lnTo>
                  <a:pt x="367042" y="616356"/>
                </a:lnTo>
                <a:lnTo>
                  <a:pt x="367601" y="618032"/>
                </a:lnTo>
                <a:lnTo>
                  <a:pt x="368020" y="619848"/>
                </a:lnTo>
                <a:lnTo>
                  <a:pt x="368579" y="621512"/>
                </a:lnTo>
                <a:lnTo>
                  <a:pt x="368998" y="623201"/>
                </a:lnTo>
                <a:lnTo>
                  <a:pt x="369417" y="624878"/>
                </a:lnTo>
                <a:lnTo>
                  <a:pt x="369976" y="626567"/>
                </a:lnTo>
                <a:lnTo>
                  <a:pt x="370395" y="628357"/>
                </a:lnTo>
                <a:lnTo>
                  <a:pt x="370814" y="630047"/>
                </a:lnTo>
                <a:lnTo>
                  <a:pt x="371246" y="631723"/>
                </a:lnTo>
                <a:lnTo>
                  <a:pt x="371665" y="633412"/>
                </a:lnTo>
                <a:lnTo>
                  <a:pt x="372084" y="635088"/>
                </a:lnTo>
                <a:lnTo>
                  <a:pt x="372364" y="636892"/>
                </a:lnTo>
                <a:lnTo>
                  <a:pt x="372643" y="638568"/>
                </a:lnTo>
                <a:lnTo>
                  <a:pt x="372922" y="640257"/>
                </a:lnTo>
                <a:lnTo>
                  <a:pt x="373202" y="641934"/>
                </a:lnTo>
                <a:lnTo>
                  <a:pt x="373341" y="643737"/>
                </a:lnTo>
                <a:lnTo>
                  <a:pt x="373481" y="645414"/>
                </a:lnTo>
                <a:lnTo>
                  <a:pt x="373621" y="647103"/>
                </a:lnTo>
                <a:lnTo>
                  <a:pt x="373621" y="648779"/>
                </a:lnTo>
                <a:lnTo>
                  <a:pt x="373621" y="650468"/>
                </a:lnTo>
                <a:lnTo>
                  <a:pt x="372503" y="659104"/>
                </a:lnTo>
                <a:lnTo>
                  <a:pt x="372224" y="660793"/>
                </a:lnTo>
                <a:lnTo>
                  <a:pt x="371665" y="662470"/>
                </a:lnTo>
                <a:lnTo>
                  <a:pt x="371106" y="664159"/>
                </a:lnTo>
                <a:lnTo>
                  <a:pt x="370535" y="665835"/>
                </a:lnTo>
                <a:lnTo>
                  <a:pt x="369836" y="667639"/>
                </a:lnTo>
                <a:lnTo>
                  <a:pt x="369138" y="669315"/>
                </a:lnTo>
                <a:lnTo>
                  <a:pt x="368287" y="671004"/>
                </a:lnTo>
                <a:lnTo>
                  <a:pt x="367461" y="672680"/>
                </a:lnTo>
                <a:lnTo>
                  <a:pt x="366471" y="674357"/>
                </a:lnTo>
                <a:lnTo>
                  <a:pt x="365353" y="676160"/>
                </a:lnTo>
                <a:lnTo>
                  <a:pt x="364223" y="677849"/>
                </a:lnTo>
                <a:lnTo>
                  <a:pt x="363105" y="679526"/>
                </a:lnTo>
                <a:lnTo>
                  <a:pt x="361835" y="681215"/>
                </a:lnTo>
                <a:lnTo>
                  <a:pt x="360578" y="683006"/>
                </a:lnTo>
                <a:lnTo>
                  <a:pt x="359168" y="684695"/>
                </a:lnTo>
                <a:lnTo>
                  <a:pt x="357632" y="686371"/>
                </a:lnTo>
                <a:lnTo>
                  <a:pt x="356095" y="688060"/>
                </a:lnTo>
                <a:lnTo>
                  <a:pt x="354545" y="689724"/>
                </a:lnTo>
                <a:lnTo>
                  <a:pt x="345567" y="698258"/>
                </a:lnTo>
                <a:lnTo>
                  <a:pt x="343750" y="700062"/>
                </a:lnTo>
                <a:lnTo>
                  <a:pt x="341655" y="701751"/>
                </a:lnTo>
                <a:lnTo>
                  <a:pt x="339674" y="703427"/>
                </a:lnTo>
                <a:lnTo>
                  <a:pt x="337578" y="705104"/>
                </a:lnTo>
                <a:lnTo>
                  <a:pt x="335343" y="706907"/>
                </a:lnTo>
                <a:lnTo>
                  <a:pt x="333222" y="708596"/>
                </a:lnTo>
                <a:lnTo>
                  <a:pt x="330987" y="710272"/>
                </a:lnTo>
                <a:lnTo>
                  <a:pt x="328599" y="711949"/>
                </a:lnTo>
                <a:lnTo>
                  <a:pt x="326351" y="713625"/>
                </a:lnTo>
                <a:lnTo>
                  <a:pt x="323977" y="715441"/>
                </a:lnTo>
                <a:lnTo>
                  <a:pt x="321589" y="717118"/>
                </a:lnTo>
                <a:lnTo>
                  <a:pt x="319201" y="718807"/>
                </a:lnTo>
                <a:lnTo>
                  <a:pt x="316826" y="720471"/>
                </a:lnTo>
                <a:lnTo>
                  <a:pt x="314439" y="722287"/>
                </a:lnTo>
                <a:lnTo>
                  <a:pt x="311912" y="723963"/>
                </a:lnTo>
                <a:lnTo>
                  <a:pt x="309524" y="725652"/>
                </a:lnTo>
                <a:lnTo>
                  <a:pt x="307009" y="727316"/>
                </a:lnTo>
                <a:lnTo>
                  <a:pt x="304482" y="729005"/>
                </a:lnTo>
                <a:lnTo>
                  <a:pt x="302094" y="730808"/>
                </a:lnTo>
                <a:lnTo>
                  <a:pt x="299567" y="732497"/>
                </a:lnTo>
                <a:lnTo>
                  <a:pt x="297053" y="734161"/>
                </a:lnTo>
                <a:lnTo>
                  <a:pt x="294665" y="735850"/>
                </a:lnTo>
                <a:lnTo>
                  <a:pt x="292138" y="737539"/>
                </a:lnTo>
                <a:lnTo>
                  <a:pt x="289610" y="739343"/>
                </a:lnTo>
                <a:lnTo>
                  <a:pt x="287223" y="741019"/>
                </a:lnTo>
                <a:lnTo>
                  <a:pt x="284848" y="742696"/>
                </a:lnTo>
                <a:lnTo>
                  <a:pt x="282321" y="744372"/>
                </a:lnTo>
                <a:lnTo>
                  <a:pt x="279933" y="746188"/>
                </a:lnTo>
                <a:lnTo>
                  <a:pt x="277558" y="747864"/>
                </a:lnTo>
                <a:lnTo>
                  <a:pt x="275310" y="749541"/>
                </a:lnTo>
                <a:lnTo>
                  <a:pt x="272923" y="751217"/>
                </a:lnTo>
                <a:lnTo>
                  <a:pt x="270687" y="752906"/>
                </a:lnTo>
                <a:lnTo>
                  <a:pt x="268439" y="754710"/>
                </a:lnTo>
                <a:lnTo>
                  <a:pt x="266192" y="756386"/>
                </a:lnTo>
                <a:lnTo>
                  <a:pt x="263944" y="758063"/>
                </a:lnTo>
                <a:lnTo>
                  <a:pt x="261835" y="759752"/>
                </a:lnTo>
                <a:lnTo>
                  <a:pt x="259740" y="761555"/>
                </a:lnTo>
                <a:lnTo>
                  <a:pt x="257632" y="763244"/>
                </a:lnTo>
                <a:lnTo>
                  <a:pt x="255676" y="764908"/>
                </a:lnTo>
                <a:lnTo>
                  <a:pt x="253707" y="766597"/>
                </a:lnTo>
                <a:lnTo>
                  <a:pt x="251739" y="768286"/>
                </a:lnTo>
                <a:lnTo>
                  <a:pt x="249783" y="770089"/>
                </a:lnTo>
                <a:lnTo>
                  <a:pt x="247967" y="771753"/>
                </a:lnTo>
                <a:lnTo>
                  <a:pt x="246138" y="773442"/>
                </a:lnTo>
                <a:lnTo>
                  <a:pt x="244449" y="775131"/>
                </a:lnTo>
                <a:lnTo>
                  <a:pt x="242633" y="776808"/>
                </a:lnTo>
                <a:lnTo>
                  <a:pt x="240944" y="778598"/>
                </a:lnTo>
                <a:lnTo>
                  <a:pt x="239407" y="780288"/>
                </a:lnTo>
                <a:lnTo>
                  <a:pt x="237858" y="781964"/>
                </a:lnTo>
                <a:lnTo>
                  <a:pt x="236321" y="783653"/>
                </a:lnTo>
                <a:lnTo>
                  <a:pt x="234911" y="785456"/>
                </a:lnTo>
                <a:lnTo>
                  <a:pt x="233375" y="787133"/>
                </a:lnTo>
                <a:lnTo>
                  <a:pt x="232117" y="788809"/>
                </a:lnTo>
                <a:lnTo>
                  <a:pt x="225945" y="797344"/>
                </a:lnTo>
                <a:lnTo>
                  <a:pt x="224815" y="799033"/>
                </a:lnTo>
                <a:lnTo>
                  <a:pt x="223697" y="800709"/>
                </a:lnTo>
                <a:lnTo>
                  <a:pt x="222719" y="802500"/>
                </a:lnTo>
                <a:lnTo>
                  <a:pt x="221729" y="804189"/>
                </a:lnTo>
                <a:lnTo>
                  <a:pt x="220891" y="805878"/>
                </a:lnTo>
                <a:lnTo>
                  <a:pt x="220052" y="807554"/>
                </a:lnTo>
                <a:lnTo>
                  <a:pt x="219202" y="809345"/>
                </a:lnTo>
                <a:lnTo>
                  <a:pt x="218376" y="811034"/>
                </a:lnTo>
                <a:lnTo>
                  <a:pt x="217525" y="812711"/>
                </a:lnTo>
                <a:lnTo>
                  <a:pt x="216827" y="814400"/>
                </a:lnTo>
                <a:lnTo>
                  <a:pt x="216128" y="816089"/>
                </a:lnTo>
                <a:lnTo>
                  <a:pt x="215557" y="817880"/>
                </a:lnTo>
                <a:lnTo>
                  <a:pt x="214858" y="819556"/>
                </a:lnTo>
                <a:lnTo>
                  <a:pt x="214299" y="821245"/>
                </a:lnTo>
                <a:lnTo>
                  <a:pt x="213741" y="822934"/>
                </a:lnTo>
                <a:lnTo>
                  <a:pt x="213182" y="824725"/>
                </a:lnTo>
                <a:lnTo>
                  <a:pt x="212763" y="826401"/>
                </a:lnTo>
                <a:lnTo>
                  <a:pt x="212191" y="828090"/>
                </a:lnTo>
                <a:lnTo>
                  <a:pt x="211785" y="829779"/>
                </a:lnTo>
                <a:lnTo>
                  <a:pt x="211353" y="831456"/>
                </a:lnTo>
                <a:lnTo>
                  <a:pt x="210934" y="833247"/>
                </a:lnTo>
                <a:lnTo>
                  <a:pt x="210654" y="834936"/>
                </a:lnTo>
                <a:lnTo>
                  <a:pt x="210235" y="836625"/>
                </a:lnTo>
                <a:lnTo>
                  <a:pt x="209956" y="838301"/>
                </a:lnTo>
                <a:lnTo>
                  <a:pt x="209664" y="839978"/>
                </a:lnTo>
                <a:lnTo>
                  <a:pt x="209245" y="841781"/>
                </a:lnTo>
                <a:lnTo>
                  <a:pt x="208965" y="843470"/>
                </a:lnTo>
                <a:lnTo>
                  <a:pt x="208838" y="845146"/>
                </a:lnTo>
                <a:lnTo>
                  <a:pt x="208546" y="846836"/>
                </a:lnTo>
                <a:lnTo>
                  <a:pt x="208267" y="848626"/>
                </a:lnTo>
                <a:lnTo>
                  <a:pt x="208127" y="850303"/>
                </a:lnTo>
                <a:lnTo>
                  <a:pt x="207987" y="851992"/>
                </a:lnTo>
                <a:lnTo>
                  <a:pt x="207708" y="853681"/>
                </a:lnTo>
                <a:lnTo>
                  <a:pt x="207568" y="855345"/>
                </a:lnTo>
                <a:lnTo>
                  <a:pt x="207429" y="857148"/>
                </a:lnTo>
                <a:lnTo>
                  <a:pt x="207289" y="858837"/>
                </a:lnTo>
                <a:lnTo>
                  <a:pt x="207149" y="860526"/>
                </a:lnTo>
                <a:lnTo>
                  <a:pt x="207010" y="862203"/>
                </a:lnTo>
                <a:lnTo>
                  <a:pt x="206870" y="863993"/>
                </a:lnTo>
                <a:lnTo>
                  <a:pt x="206870" y="865682"/>
                </a:lnTo>
                <a:lnTo>
                  <a:pt x="206730" y="867371"/>
                </a:lnTo>
                <a:lnTo>
                  <a:pt x="206590" y="869048"/>
                </a:lnTo>
                <a:lnTo>
                  <a:pt x="206590" y="870724"/>
                </a:lnTo>
                <a:lnTo>
                  <a:pt x="206451" y="872528"/>
                </a:lnTo>
                <a:lnTo>
                  <a:pt x="204901" y="87252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710257" y="8533170"/>
            <a:ext cx="411480" cy="880110"/>
          </a:xfrm>
          <a:custGeom>
            <a:avLst/>
            <a:gdLst/>
            <a:ahLst/>
            <a:cxnLst/>
            <a:rect l="l" t="t" r="r" b="b"/>
            <a:pathLst>
              <a:path w="411479" h="880109">
                <a:moveTo>
                  <a:pt x="205917" y="0"/>
                </a:moveTo>
                <a:lnTo>
                  <a:pt x="205359" y="0"/>
                </a:lnTo>
                <a:lnTo>
                  <a:pt x="205232" y="8889"/>
                </a:lnTo>
                <a:lnTo>
                  <a:pt x="205092" y="10159"/>
                </a:lnTo>
                <a:lnTo>
                  <a:pt x="205092" y="11429"/>
                </a:lnTo>
                <a:lnTo>
                  <a:pt x="204939" y="13969"/>
                </a:lnTo>
                <a:lnTo>
                  <a:pt x="204846" y="16509"/>
                </a:lnTo>
                <a:lnTo>
                  <a:pt x="204381" y="22859"/>
                </a:lnTo>
                <a:lnTo>
                  <a:pt x="204381" y="24129"/>
                </a:lnTo>
                <a:lnTo>
                  <a:pt x="204101" y="25399"/>
                </a:lnTo>
                <a:lnTo>
                  <a:pt x="203682" y="30479"/>
                </a:lnTo>
                <a:lnTo>
                  <a:pt x="203123" y="34289"/>
                </a:lnTo>
                <a:lnTo>
                  <a:pt x="202692" y="38099"/>
                </a:lnTo>
                <a:lnTo>
                  <a:pt x="201866" y="43179"/>
                </a:lnTo>
                <a:lnTo>
                  <a:pt x="201447" y="44449"/>
                </a:lnTo>
                <a:lnTo>
                  <a:pt x="201155" y="46989"/>
                </a:lnTo>
                <a:lnTo>
                  <a:pt x="200317" y="49529"/>
                </a:lnTo>
                <a:lnTo>
                  <a:pt x="199898" y="52069"/>
                </a:lnTo>
                <a:lnTo>
                  <a:pt x="199047" y="54609"/>
                </a:lnTo>
                <a:lnTo>
                  <a:pt x="198488" y="57149"/>
                </a:lnTo>
                <a:lnTo>
                  <a:pt x="198069" y="58419"/>
                </a:lnTo>
                <a:lnTo>
                  <a:pt x="197510" y="59689"/>
                </a:lnTo>
                <a:lnTo>
                  <a:pt x="196951" y="62229"/>
                </a:lnTo>
                <a:lnTo>
                  <a:pt x="195821" y="64769"/>
                </a:lnTo>
                <a:lnTo>
                  <a:pt x="194703" y="68579"/>
                </a:lnTo>
                <a:lnTo>
                  <a:pt x="194144" y="71119"/>
                </a:lnTo>
                <a:lnTo>
                  <a:pt x="193586" y="72389"/>
                </a:lnTo>
                <a:lnTo>
                  <a:pt x="192887" y="73659"/>
                </a:lnTo>
                <a:lnTo>
                  <a:pt x="192328" y="76199"/>
                </a:lnTo>
                <a:lnTo>
                  <a:pt x="191617" y="77469"/>
                </a:lnTo>
                <a:lnTo>
                  <a:pt x="191058" y="78739"/>
                </a:lnTo>
                <a:lnTo>
                  <a:pt x="190500" y="81279"/>
                </a:lnTo>
                <a:lnTo>
                  <a:pt x="189928" y="82549"/>
                </a:lnTo>
                <a:lnTo>
                  <a:pt x="189242" y="83819"/>
                </a:lnTo>
                <a:lnTo>
                  <a:pt x="188683" y="86359"/>
                </a:lnTo>
                <a:lnTo>
                  <a:pt x="187553" y="88899"/>
                </a:lnTo>
                <a:lnTo>
                  <a:pt x="187134" y="91439"/>
                </a:lnTo>
                <a:lnTo>
                  <a:pt x="186575" y="92709"/>
                </a:lnTo>
                <a:lnTo>
                  <a:pt x="186156" y="95249"/>
                </a:lnTo>
                <a:lnTo>
                  <a:pt x="185305" y="97789"/>
                </a:lnTo>
                <a:lnTo>
                  <a:pt x="184048" y="105409"/>
                </a:lnTo>
                <a:lnTo>
                  <a:pt x="183908" y="106679"/>
                </a:lnTo>
                <a:lnTo>
                  <a:pt x="183616" y="107949"/>
                </a:lnTo>
                <a:lnTo>
                  <a:pt x="183489" y="110489"/>
                </a:lnTo>
                <a:lnTo>
                  <a:pt x="183489" y="116839"/>
                </a:lnTo>
                <a:lnTo>
                  <a:pt x="183616" y="119379"/>
                </a:lnTo>
                <a:lnTo>
                  <a:pt x="183908" y="121919"/>
                </a:lnTo>
                <a:lnTo>
                  <a:pt x="185026" y="129539"/>
                </a:lnTo>
                <a:lnTo>
                  <a:pt x="185864" y="132079"/>
                </a:lnTo>
                <a:lnTo>
                  <a:pt x="186283" y="134619"/>
                </a:lnTo>
                <a:lnTo>
                  <a:pt x="186855" y="135889"/>
                </a:lnTo>
                <a:lnTo>
                  <a:pt x="187261" y="137159"/>
                </a:lnTo>
                <a:lnTo>
                  <a:pt x="187833" y="139699"/>
                </a:lnTo>
                <a:lnTo>
                  <a:pt x="188391" y="140969"/>
                </a:lnTo>
                <a:lnTo>
                  <a:pt x="188950" y="143509"/>
                </a:lnTo>
                <a:lnTo>
                  <a:pt x="190080" y="146049"/>
                </a:lnTo>
                <a:lnTo>
                  <a:pt x="190779" y="148589"/>
                </a:lnTo>
                <a:lnTo>
                  <a:pt x="191909" y="151129"/>
                </a:lnTo>
                <a:lnTo>
                  <a:pt x="192595" y="153669"/>
                </a:lnTo>
                <a:lnTo>
                  <a:pt x="193725" y="156209"/>
                </a:lnTo>
                <a:lnTo>
                  <a:pt x="194424" y="158749"/>
                </a:lnTo>
                <a:lnTo>
                  <a:pt x="195554" y="161289"/>
                </a:lnTo>
                <a:lnTo>
                  <a:pt x="196113" y="163829"/>
                </a:lnTo>
                <a:lnTo>
                  <a:pt x="198208" y="170179"/>
                </a:lnTo>
                <a:lnTo>
                  <a:pt x="198780" y="172719"/>
                </a:lnTo>
                <a:lnTo>
                  <a:pt x="199618" y="175259"/>
                </a:lnTo>
                <a:lnTo>
                  <a:pt x="200037" y="177799"/>
                </a:lnTo>
                <a:lnTo>
                  <a:pt x="201295" y="182879"/>
                </a:lnTo>
                <a:lnTo>
                  <a:pt x="201574" y="184149"/>
                </a:lnTo>
                <a:lnTo>
                  <a:pt x="202006" y="185419"/>
                </a:lnTo>
                <a:lnTo>
                  <a:pt x="202272" y="187959"/>
                </a:lnTo>
                <a:lnTo>
                  <a:pt x="202565" y="189229"/>
                </a:lnTo>
                <a:lnTo>
                  <a:pt x="203123" y="193039"/>
                </a:lnTo>
                <a:lnTo>
                  <a:pt x="203682" y="198119"/>
                </a:lnTo>
                <a:lnTo>
                  <a:pt x="203962" y="199389"/>
                </a:lnTo>
                <a:lnTo>
                  <a:pt x="204695" y="208279"/>
                </a:lnTo>
                <a:lnTo>
                  <a:pt x="204800" y="212089"/>
                </a:lnTo>
                <a:lnTo>
                  <a:pt x="204939" y="213359"/>
                </a:lnTo>
                <a:lnTo>
                  <a:pt x="204939" y="215899"/>
                </a:lnTo>
                <a:lnTo>
                  <a:pt x="205092" y="217169"/>
                </a:lnTo>
                <a:lnTo>
                  <a:pt x="205092" y="218439"/>
                </a:lnTo>
                <a:lnTo>
                  <a:pt x="205232" y="220979"/>
                </a:lnTo>
                <a:lnTo>
                  <a:pt x="205359" y="228599"/>
                </a:lnTo>
                <a:lnTo>
                  <a:pt x="205511" y="231139"/>
                </a:lnTo>
                <a:lnTo>
                  <a:pt x="205511" y="242569"/>
                </a:lnTo>
                <a:lnTo>
                  <a:pt x="205651" y="245109"/>
                </a:lnTo>
                <a:lnTo>
                  <a:pt x="205651" y="260349"/>
                </a:lnTo>
                <a:lnTo>
                  <a:pt x="205511" y="261619"/>
                </a:lnTo>
                <a:lnTo>
                  <a:pt x="205511" y="274319"/>
                </a:lnTo>
                <a:lnTo>
                  <a:pt x="205359" y="275589"/>
                </a:lnTo>
                <a:lnTo>
                  <a:pt x="205232" y="285749"/>
                </a:lnTo>
                <a:lnTo>
                  <a:pt x="205092" y="288289"/>
                </a:lnTo>
                <a:lnTo>
                  <a:pt x="205092" y="289559"/>
                </a:lnTo>
                <a:lnTo>
                  <a:pt x="204939" y="290829"/>
                </a:lnTo>
                <a:lnTo>
                  <a:pt x="204939" y="293369"/>
                </a:lnTo>
                <a:lnTo>
                  <a:pt x="204673" y="295909"/>
                </a:lnTo>
                <a:lnTo>
                  <a:pt x="204554" y="299719"/>
                </a:lnTo>
                <a:lnTo>
                  <a:pt x="203962" y="306069"/>
                </a:lnTo>
                <a:lnTo>
                  <a:pt x="203682" y="308609"/>
                </a:lnTo>
                <a:lnTo>
                  <a:pt x="203403" y="312419"/>
                </a:lnTo>
                <a:lnTo>
                  <a:pt x="203123" y="313689"/>
                </a:lnTo>
                <a:lnTo>
                  <a:pt x="202565" y="317499"/>
                </a:lnTo>
                <a:lnTo>
                  <a:pt x="202425" y="318769"/>
                </a:lnTo>
                <a:lnTo>
                  <a:pt x="202006" y="320039"/>
                </a:lnTo>
                <a:lnTo>
                  <a:pt x="201714" y="322579"/>
                </a:lnTo>
                <a:lnTo>
                  <a:pt x="201447" y="323849"/>
                </a:lnTo>
                <a:lnTo>
                  <a:pt x="201015" y="325119"/>
                </a:lnTo>
                <a:lnTo>
                  <a:pt x="199339" y="332739"/>
                </a:lnTo>
                <a:lnTo>
                  <a:pt x="198907" y="334009"/>
                </a:lnTo>
                <a:lnTo>
                  <a:pt x="198361" y="336549"/>
                </a:lnTo>
                <a:lnTo>
                  <a:pt x="197802" y="337819"/>
                </a:lnTo>
                <a:lnTo>
                  <a:pt x="196672" y="341629"/>
                </a:lnTo>
                <a:lnTo>
                  <a:pt x="195973" y="342899"/>
                </a:lnTo>
                <a:lnTo>
                  <a:pt x="195402" y="344169"/>
                </a:lnTo>
                <a:lnTo>
                  <a:pt x="194703" y="346709"/>
                </a:lnTo>
                <a:lnTo>
                  <a:pt x="194005" y="347979"/>
                </a:lnTo>
                <a:lnTo>
                  <a:pt x="192328" y="351789"/>
                </a:lnTo>
                <a:lnTo>
                  <a:pt x="191617" y="353059"/>
                </a:lnTo>
                <a:lnTo>
                  <a:pt x="190639" y="354329"/>
                </a:lnTo>
                <a:lnTo>
                  <a:pt x="189801" y="356869"/>
                </a:lnTo>
                <a:lnTo>
                  <a:pt x="188950" y="358139"/>
                </a:lnTo>
                <a:lnTo>
                  <a:pt x="187972" y="360679"/>
                </a:lnTo>
                <a:lnTo>
                  <a:pt x="186994" y="361949"/>
                </a:lnTo>
                <a:lnTo>
                  <a:pt x="185864" y="363219"/>
                </a:lnTo>
                <a:lnTo>
                  <a:pt x="184886" y="365759"/>
                </a:lnTo>
                <a:lnTo>
                  <a:pt x="183769" y="367029"/>
                </a:lnTo>
                <a:lnTo>
                  <a:pt x="181521" y="370839"/>
                </a:lnTo>
                <a:lnTo>
                  <a:pt x="178993" y="373379"/>
                </a:lnTo>
                <a:lnTo>
                  <a:pt x="177876" y="375919"/>
                </a:lnTo>
                <a:lnTo>
                  <a:pt x="176479" y="377189"/>
                </a:lnTo>
                <a:lnTo>
                  <a:pt x="173951" y="380999"/>
                </a:lnTo>
                <a:lnTo>
                  <a:pt x="172542" y="382269"/>
                </a:lnTo>
                <a:lnTo>
                  <a:pt x="171145" y="384809"/>
                </a:lnTo>
                <a:lnTo>
                  <a:pt x="169748" y="386079"/>
                </a:lnTo>
                <a:lnTo>
                  <a:pt x="166941" y="389889"/>
                </a:lnTo>
                <a:lnTo>
                  <a:pt x="165544" y="391159"/>
                </a:lnTo>
                <a:lnTo>
                  <a:pt x="162725" y="394969"/>
                </a:lnTo>
                <a:lnTo>
                  <a:pt x="161188" y="396239"/>
                </a:lnTo>
                <a:lnTo>
                  <a:pt x="159778" y="397509"/>
                </a:lnTo>
                <a:lnTo>
                  <a:pt x="158242" y="400049"/>
                </a:lnTo>
                <a:lnTo>
                  <a:pt x="156845" y="401319"/>
                </a:lnTo>
                <a:lnTo>
                  <a:pt x="154025" y="405129"/>
                </a:lnTo>
                <a:lnTo>
                  <a:pt x="152628" y="406399"/>
                </a:lnTo>
                <a:lnTo>
                  <a:pt x="149821" y="410209"/>
                </a:lnTo>
                <a:lnTo>
                  <a:pt x="148424" y="411479"/>
                </a:lnTo>
                <a:lnTo>
                  <a:pt x="147027" y="414019"/>
                </a:lnTo>
                <a:lnTo>
                  <a:pt x="145618" y="415289"/>
                </a:lnTo>
                <a:lnTo>
                  <a:pt x="144360" y="416559"/>
                </a:lnTo>
                <a:lnTo>
                  <a:pt x="141693" y="420369"/>
                </a:lnTo>
                <a:lnTo>
                  <a:pt x="139166" y="424179"/>
                </a:lnTo>
                <a:lnTo>
                  <a:pt x="138049" y="425449"/>
                </a:lnTo>
                <a:lnTo>
                  <a:pt x="135521" y="429259"/>
                </a:lnTo>
                <a:lnTo>
                  <a:pt x="134264" y="430529"/>
                </a:lnTo>
                <a:lnTo>
                  <a:pt x="132994" y="433069"/>
                </a:lnTo>
                <a:lnTo>
                  <a:pt x="131876" y="434339"/>
                </a:lnTo>
                <a:lnTo>
                  <a:pt x="130619" y="435609"/>
                </a:lnTo>
                <a:lnTo>
                  <a:pt x="127952" y="439419"/>
                </a:lnTo>
                <a:lnTo>
                  <a:pt x="126682" y="440689"/>
                </a:lnTo>
                <a:lnTo>
                  <a:pt x="125285" y="443229"/>
                </a:lnTo>
                <a:lnTo>
                  <a:pt x="122478" y="445769"/>
                </a:lnTo>
                <a:lnTo>
                  <a:pt x="120942" y="448309"/>
                </a:lnTo>
                <a:lnTo>
                  <a:pt x="119392" y="449579"/>
                </a:lnTo>
                <a:lnTo>
                  <a:pt x="114211" y="454659"/>
                </a:lnTo>
                <a:lnTo>
                  <a:pt x="112382" y="457199"/>
                </a:lnTo>
                <a:lnTo>
                  <a:pt x="110274" y="458469"/>
                </a:lnTo>
                <a:lnTo>
                  <a:pt x="108318" y="459739"/>
                </a:lnTo>
                <a:lnTo>
                  <a:pt x="106070" y="462279"/>
                </a:lnTo>
                <a:lnTo>
                  <a:pt x="101295" y="464819"/>
                </a:lnTo>
                <a:lnTo>
                  <a:pt x="96113" y="468629"/>
                </a:lnTo>
                <a:lnTo>
                  <a:pt x="93446" y="469899"/>
                </a:lnTo>
                <a:lnTo>
                  <a:pt x="90500" y="472439"/>
                </a:lnTo>
                <a:lnTo>
                  <a:pt x="87553" y="473709"/>
                </a:lnTo>
                <a:lnTo>
                  <a:pt x="84467" y="476249"/>
                </a:lnTo>
                <a:lnTo>
                  <a:pt x="78016" y="478789"/>
                </a:lnTo>
                <a:lnTo>
                  <a:pt x="71285" y="482599"/>
                </a:lnTo>
                <a:lnTo>
                  <a:pt x="67779" y="483869"/>
                </a:lnTo>
                <a:lnTo>
                  <a:pt x="64135" y="486409"/>
                </a:lnTo>
                <a:lnTo>
                  <a:pt x="60629" y="487679"/>
                </a:lnTo>
                <a:lnTo>
                  <a:pt x="56984" y="488949"/>
                </a:lnTo>
                <a:lnTo>
                  <a:pt x="53340" y="491489"/>
                </a:lnTo>
                <a:lnTo>
                  <a:pt x="46037" y="494029"/>
                </a:lnTo>
                <a:lnTo>
                  <a:pt x="42532" y="496569"/>
                </a:lnTo>
                <a:lnTo>
                  <a:pt x="39039" y="497839"/>
                </a:lnTo>
                <a:lnTo>
                  <a:pt x="35521" y="500379"/>
                </a:lnTo>
                <a:lnTo>
                  <a:pt x="28790" y="502919"/>
                </a:lnTo>
                <a:lnTo>
                  <a:pt x="22618" y="506729"/>
                </a:lnTo>
                <a:lnTo>
                  <a:pt x="19672" y="507999"/>
                </a:lnTo>
                <a:lnTo>
                  <a:pt x="14338" y="511809"/>
                </a:lnTo>
                <a:lnTo>
                  <a:pt x="11963" y="513079"/>
                </a:lnTo>
                <a:lnTo>
                  <a:pt x="9855" y="515619"/>
                </a:lnTo>
                <a:lnTo>
                  <a:pt x="7886" y="516889"/>
                </a:lnTo>
                <a:lnTo>
                  <a:pt x="6070" y="518159"/>
                </a:lnTo>
                <a:lnTo>
                  <a:pt x="4533" y="520699"/>
                </a:lnTo>
                <a:lnTo>
                  <a:pt x="3124" y="521969"/>
                </a:lnTo>
                <a:lnTo>
                  <a:pt x="2006" y="524509"/>
                </a:lnTo>
                <a:lnTo>
                  <a:pt x="1155" y="525779"/>
                </a:lnTo>
                <a:lnTo>
                  <a:pt x="457" y="527049"/>
                </a:lnTo>
                <a:lnTo>
                  <a:pt x="93" y="529589"/>
                </a:lnTo>
                <a:lnTo>
                  <a:pt x="0" y="532129"/>
                </a:lnTo>
                <a:lnTo>
                  <a:pt x="177" y="534669"/>
                </a:lnTo>
                <a:lnTo>
                  <a:pt x="596" y="535939"/>
                </a:lnTo>
                <a:lnTo>
                  <a:pt x="1308" y="537209"/>
                </a:lnTo>
                <a:lnTo>
                  <a:pt x="2133" y="539749"/>
                </a:lnTo>
                <a:lnTo>
                  <a:pt x="3124" y="541019"/>
                </a:lnTo>
                <a:lnTo>
                  <a:pt x="4381" y="542289"/>
                </a:lnTo>
                <a:lnTo>
                  <a:pt x="5651" y="544829"/>
                </a:lnTo>
                <a:lnTo>
                  <a:pt x="7048" y="546099"/>
                </a:lnTo>
                <a:lnTo>
                  <a:pt x="8597" y="548639"/>
                </a:lnTo>
                <a:lnTo>
                  <a:pt x="11963" y="551179"/>
                </a:lnTo>
                <a:lnTo>
                  <a:pt x="15608" y="554989"/>
                </a:lnTo>
                <a:lnTo>
                  <a:pt x="17424" y="556259"/>
                </a:lnTo>
                <a:lnTo>
                  <a:pt x="19253" y="558799"/>
                </a:lnTo>
                <a:lnTo>
                  <a:pt x="21209" y="560069"/>
                </a:lnTo>
                <a:lnTo>
                  <a:pt x="26403" y="565149"/>
                </a:lnTo>
                <a:lnTo>
                  <a:pt x="29629" y="568959"/>
                </a:lnTo>
                <a:lnTo>
                  <a:pt x="31038" y="570229"/>
                </a:lnTo>
                <a:lnTo>
                  <a:pt x="32296" y="572769"/>
                </a:lnTo>
                <a:lnTo>
                  <a:pt x="33553" y="574039"/>
                </a:lnTo>
                <a:lnTo>
                  <a:pt x="34544" y="575309"/>
                </a:lnTo>
                <a:lnTo>
                  <a:pt x="35521" y="577849"/>
                </a:lnTo>
                <a:lnTo>
                  <a:pt x="36931" y="580389"/>
                </a:lnTo>
                <a:lnTo>
                  <a:pt x="37350" y="582929"/>
                </a:lnTo>
                <a:lnTo>
                  <a:pt x="37617" y="584199"/>
                </a:lnTo>
                <a:lnTo>
                  <a:pt x="37769" y="585469"/>
                </a:lnTo>
                <a:lnTo>
                  <a:pt x="37769" y="588009"/>
                </a:lnTo>
                <a:lnTo>
                  <a:pt x="37617" y="589279"/>
                </a:lnTo>
                <a:lnTo>
                  <a:pt x="37350" y="590549"/>
                </a:lnTo>
                <a:lnTo>
                  <a:pt x="36931" y="593089"/>
                </a:lnTo>
                <a:lnTo>
                  <a:pt x="36220" y="594359"/>
                </a:lnTo>
                <a:lnTo>
                  <a:pt x="35521" y="596899"/>
                </a:lnTo>
                <a:lnTo>
                  <a:pt x="34683" y="598169"/>
                </a:lnTo>
                <a:lnTo>
                  <a:pt x="33705" y="599439"/>
                </a:lnTo>
                <a:lnTo>
                  <a:pt x="32727" y="601979"/>
                </a:lnTo>
                <a:lnTo>
                  <a:pt x="31597" y="603249"/>
                </a:lnTo>
                <a:lnTo>
                  <a:pt x="30327" y="604519"/>
                </a:lnTo>
                <a:lnTo>
                  <a:pt x="27813" y="608329"/>
                </a:lnTo>
                <a:lnTo>
                  <a:pt x="26403" y="609599"/>
                </a:lnTo>
                <a:lnTo>
                  <a:pt x="23609" y="613409"/>
                </a:lnTo>
                <a:lnTo>
                  <a:pt x="22339" y="615949"/>
                </a:lnTo>
                <a:lnTo>
                  <a:pt x="20942" y="617219"/>
                </a:lnTo>
                <a:lnTo>
                  <a:pt x="19672" y="618489"/>
                </a:lnTo>
                <a:lnTo>
                  <a:pt x="18415" y="621029"/>
                </a:lnTo>
                <a:lnTo>
                  <a:pt x="16167" y="623569"/>
                </a:lnTo>
                <a:lnTo>
                  <a:pt x="15316" y="626109"/>
                </a:lnTo>
                <a:lnTo>
                  <a:pt x="14338" y="627379"/>
                </a:lnTo>
                <a:lnTo>
                  <a:pt x="13652" y="628649"/>
                </a:lnTo>
                <a:lnTo>
                  <a:pt x="13081" y="631189"/>
                </a:lnTo>
                <a:lnTo>
                  <a:pt x="12242" y="633729"/>
                </a:lnTo>
                <a:lnTo>
                  <a:pt x="12103" y="636269"/>
                </a:lnTo>
                <a:lnTo>
                  <a:pt x="12382" y="640079"/>
                </a:lnTo>
                <a:lnTo>
                  <a:pt x="12801" y="641349"/>
                </a:lnTo>
                <a:lnTo>
                  <a:pt x="13360" y="642619"/>
                </a:lnTo>
                <a:lnTo>
                  <a:pt x="14211" y="645159"/>
                </a:lnTo>
                <a:lnTo>
                  <a:pt x="15189" y="646429"/>
                </a:lnTo>
                <a:lnTo>
                  <a:pt x="16319" y="647699"/>
                </a:lnTo>
                <a:lnTo>
                  <a:pt x="17564" y="650239"/>
                </a:lnTo>
                <a:lnTo>
                  <a:pt x="19113" y="651509"/>
                </a:lnTo>
                <a:lnTo>
                  <a:pt x="20789" y="652779"/>
                </a:lnTo>
                <a:lnTo>
                  <a:pt x="22618" y="655319"/>
                </a:lnTo>
                <a:lnTo>
                  <a:pt x="26962" y="657859"/>
                </a:lnTo>
                <a:lnTo>
                  <a:pt x="29349" y="660399"/>
                </a:lnTo>
                <a:lnTo>
                  <a:pt x="34544" y="664209"/>
                </a:lnTo>
                <a:lnTo>
                  <a:pt x="37350" y="665479"/>
                </a:lnTo>
                <a:lnTo>
                  <a:pt x="40284" y="666749"/>
                </a:lnTo>
                <a:lnTo>
                  <a:pt x="43370" y="669289"/>
                </a:lnTo>
                <a:lnTo>
                  <a:pt x="46469" y="670559"/>
                </a:lnTo>
                <a:lnTo>
                  <a:pt x="49682" y="671829"/>
                </a:lnTo>
                <a:lnTo>
                  <a:pt x="52908" y="674369"/>
                </a:lnTo>
                <a:lnTo>
                  <a:pt x="56273" y="675639"/>
                </a:lnTo>
                <a:lnTo>
                  <a:pt x="59778" y="676909"/>
                </a:lnTo>
                <a:lnTo>
                  <a:pt x="63157" y="679449"/>
                </a:lnTo>
                <a:lnTo>
                  <a:pt x="66649" y="680719"/>
                </a:lnTo>
                <a:lnTo>
                  <a:pt x="70027" y="681989"/>
                </a:lnTo>
                <a:lnTo>
                  <a:pt x="77038" y="685799"/>
                </a:lnTo>
                <a:lnTo>
                  <a:pt x="80391" y="688339"/>
                </a:lnTo>
                <a:lnTo>
                  <a:pt x="83908" y="689609"/>
                </a:lnTo>
                <a:lnTo>
                  <a:pt x="87274" y="690879"/>
                </a:lnTo>
                <a:lnTo>
                  <a:pt x="90500" y="693419"/>
                </a:lnTo>
                <a:lnTo>
                  <a:pt x="96951" y="695959"/>
                </a:lnTo>
                <a:lnTo>
                  <a:pt x="100037" y="698499"/>
                </a:lnTo>
                <a:lnTo>
                  <a:pt x="103111" y="699769"/>
                </a:lnTo>
                <a:lnTo>
                  <a:pt x="106070" y="701039"/>
                </a:lnTo>
                <a:lnTo>
                  <a:pt x="109004" y="703579"/>
                </a:lnTo>
                <a:lnTo>
                  <a:pt x="114338" y="706119"/>
                </a:lnTo>
                <a:lnTo>
                  <a:pt x="117005" y="708659"/>
                </a:lnTo>
                <a:lnTo>
                  <a:pt x="119532" y="709929"/>
                </a:lnTo>
                <a:lnTo>
                  <a:pt x="121920" y="712469"/>
                </a:lnTo>
                <a:lnTo>
                  <a:pt x="124294" y="713739"/>
                </a:lnTo>
                <a:lnTo>
                  <a:pt x="126542" y="715009"/>
                </a:lnTo>
                <a:lnTo>
                  <a:pt x="130619" y="718819"/>
                </a:lnTo>
                <a:lnTo>
                  <a:pt x="132727" y="720089"/>
                </a:lnTo>
                <a:lnTo>
                  <a:pt x="134531" y="722629"/>
                </a:lnTo>
                <a:lnTo>
                  <a:pt x="138188" y="725169"/>
                </a:lnTo>
                <a:lnTo>
                  <a:pt x="142951" y="730249"/>
                </a:lnTo>
                <a:lnTo>
                  <a:pt x="144487" y="732789"/>
                </a:lnTo>
                <a:lnTo>
                  <a:pt x="146037" y="734059"/>
                </a:lnTo>
                <a:lnTo>
                  <a:pt x="147447" y="736599"/>
                </a:lnTo>
                <a:lnTo>
                  <a:pt x="150241" y="739139"/>
                </a:lnTo>
                <a:lnTo>
                  <a:pt x="151511" y="741679"/>
                </a:lnTo>
                <a:lnTo>
                  <a:pt x="152781" y="742949"/>
                </a:lnTo>
                <a:lnTo>
                  <a:pt x="154178" y="744219"/>
                </a:lnTo>
                <a:lnTo>
                  <a:pt x="155435" y="746759"/>
                </a:lnTo>
                <a:lnTo>
                  <a:pt x="156692" y="748029"/>
                </a:lnTo>
                <a:lnTo>
                  <a:pt x="157822" y="749299"/>
                </a:lnTo>
                <a:lnTo>
                  <a:pt x="159080" y="751839"/>
                </a:lnTo>
                <a:lnTo>
                  <a:pt x="161607" y="754379"/>
                </a:lnTo>
                <a:lnTo>
                  <a:pt x="162725" y="756919"/>
                </a:lnTo>
                <a:lnTo>
                  <a:pt x="165252" y="759459"/>
                </a:lnTo>
                <a:lnTo>
                  <a:pt x="166382" y="761999"/>
                </a:lnTo>
                <a:lnTo>
                  <a:pt x="167640" y="763269"/>
                </a:lnTo>
                <a:lnTo>
                  <a:pt x="168897" y="765809"/>
                </a:lnTo>
                <a:lnTo>
                  <a:pt x="170014" y="767079"/>
                </a:lnTo>
                <a:lnTo>
                  <a:pt x="171284" y="768349"/>
                </a:lnTo>
                <a:lnTo>
                  <a:pt x="172415" y="770889"/>
                </a:lnTo>
                <a:lnTo>
                  <a:pt x="173672" y="772159"/>
                </a:lnTo>
                <a:lnTo>
                  <a:pt x="174790" y="773429"/>
                </a:lnTo>
                <a:lnTo>
                  <a:pt x="176060" y="775969"/>
                </a:lnTo>
                <a:lnTo>
                  <a:pt x="178295" y="778509"/>
                </a:lnTo>
                <a:lnTo>
                  <a:pt x="179412" y="781049"/>
                </a:lnTo>
                <a:lnTo>
                  <a:pt x="181660" y="783589"/>
                </a:lnTo>
                <a:lnTo>
                  <a:pt x="182791" y="786129"/>
                </a:lnTo>
                <a:lnTo>
                  <a:pt x="183908" y="787399"/>
                </a:lnTo>
                <a:lnTo>
                  <a:pt x="184886" y="789939"/>
                </a:lnTo>
                <a:lnTo>
                  <a:pt x="186016" y="791209"/>
                </a:lnTo>
                <a:lnTo>
                  <a:pt x="186994" y="792479"/>
                </a:lnTo>
                <a:lnTo>
                  <a:pt x="187972" y="795019"/>
                </a:lnTo>
                <a:lnTo>
                  <a:pt x="188950" y="796289"/>
                </a:lnTo>
                <a:lnTo>
                  <a:pt x="189801" y="797559"/>
                </a:lnTo>
                <a:lnTo>
                  <a:pt x="190639" y="800099"/>
                </a:lnTo>
                <a:lnTo>
                  <a:pt x="191617" y="801369"/>
                </a:lnTo>
                <a:lnTo>
                  <a:pt x="192468" y="802639"/>
                </a:lnTo>
                <a:lnTo>
                  <a:pt x="193154" y="805179"/>
                </a:lnTo>
                <a:lnTo>
                  <a:pt x="194005" y="806449"/>
                </a:lnTo>
                <a:lnTo>
                  <a:pt x="194703" y="807719"/>
                </a:lnTo>
                <a:lnTo>
                  <a:pt x="195402" y="810259"/>
                </a:lnTo>
                <a:lnTo>
                  <a:pt x="196799" y="814069"/>
                </a:lnTo>
                <a:lnTo>
                  <a:pt x="197929" y="816609"/>
                </a:lnTo>
                <a:lnTo>
                  <a:pt x="198488" y="819149"/>
                </a:lnTo>
                <a:lnTo>
                  <a:pt x="199618" y="821689"/>
                </a:lnTo>
                <a:lnTo>
                  <a:pt x="200037" y="824229"/>
                </a:lnTo>
                <a:lnTo>
                  <a:pt x="200875" y="826769"/>
                </a:lnTo>
                <a:lnTo>
                  <a:pt x="201295" y="829309"/>
                </a:lnTo>
                <a:lnTo>
                  <a:pt x="201714" y="830579"/>
                </a:lnTo>
                <a:lnTo>
                  <a:pt x="202006" y="831849"/>
                </a:lnTo>
                <a:lnTo>
                  <a:pt x="202272" y="834389"/>
                </a:lnTo>
                <a:lnTo>
                  <a:pt x="202565" y="835659"/>
                </a:lnTo>
                <a:lnTo>
                  <a:pt x="203403" y="840739"/>
                </a:lnTo>
                <a:lnTo>
                  <a:pt x="203542" y="843279"/>
                </a:lnTo>
                <a:lnTo>
                  <a:pt x="203822" y="844549"/>
                </a:lnTo>
                <a:lnTo>
                  <a:pt x="204939" y="858519"/>
                </a:lnTo>
                <a:lnTo>
                  <a:pt x="204939" y="859789"/>
                </a:lnTo>
                <a:lnTo>
                  <a:pt x="205092" y="862329"/>
                </a:lnTo>
                <a:lnTo>
                  <a:pt x="205092" y="863599"/>
                </a:lnTo>
                <a:lnTo>
                  <a:pt x="205232" y="864869"/>
                </a:lnTo>
                <a:lnTo>
                  <a:pt x="205359" y="873759"/>
                </a:lnTo>
                <a:lnTo>
                  <a:pt x="205511" y="875029"/>
                </a:lnTo>
                <a:lnTo>
                  <a:pt x="205511" y="880109"/>
                </a:lnTo>
                <a:lnTo>
                  <a:pt x="205778" y="880109"/>
                </a:lnTo>
                <a:lnTo>
                  <a:pt x="205778" y="877569"/>
                </a:lnTo>
                <a:lnTo>
                  <a:pt x="205917" y="875029"/>
                </a:lnTo>
                <a:lnTo>
                  <a:pt x="205917" y="869949"/>
                </a:lnTo>
                <a:lnTo>
                  <a:pt x="206070" y="868679"/>
                </a:lnTo>
                <a:lnTo>
                  <a:pt x="206070" y="867409"/>
                </a:lnTo>
                <a:lnTo>
                  <a:pt x="206209" y="864869"/>
                </a:lnTo>
                <a:lnTo>
                  <a:pt x="206209" y="862329"/>
                </a:lnTo>
                <a:lnTo>
                  <a:pt x="206396" y="859789"/>
                </a:lnTo>
                <a:lnTo>
                  <a:pt x="206489" y="855979"/>
                </a:lnTo>
                <a:lnTo>
                  <a:pt x="207467" y="844549"/>
                </a:lnTo>
                <a:lnTo>
                  <a:pt x="207746" y="843279"/>
                </a:lnTo>
                <a:lnTo>
                  <a:pt x="207886" y="840739"/>
                </a:lnTo>
                <a:lnTo>
                  <a:pt x="208445" y="838199"/>
                </a:lnTo>
                <a:lnTo>
                  <a:pt x="208737" y="835659"/>
                </a:lnTo>
                <a:lnTo>
                  <a:pt x="209296" y="831849"/>
                </a:lnTo>
                <a:lnTo>
                  <a:pt x="209715" y="830579"/>
                </a:lnTo>
                <a:lnTo>
                  <a:pt x="209994" y="829309"/>
                </a:lnTo>
                <a:lnTo>
                  <a:pt x="210413" y="826769"/>
                </a:lnTo>
                <a:lnTo>
                  <a:pt x="211251" y="824229"/>
                </a:lnTo>
                <a:lnTo>
                  <a:pt x="211670" y="821689"/>
                </a:lnTo>
                <a:lnTo>
                  <a:pt x="212801" y="819149"/>
                </a:lnTo>
                <a:lnTo>
                  <a:pt x="213360" y="816609"/>
                </a:lnTo>
                <a:lnTo>
                  <a:pt x="214477" y="814069"/>
                </a:lnTo>
                <a:lnTo>
                  <a:pt x="215188" y="811529"/>
                </a:lnTo>
                <a:lnTo>
                  <a:pt x="216585" y="807719"/>
                </a:lnTo>
                <a:lnTo>
                  <a:pt x="217284" y="806449"/>
                </a:lnTo>
                <a:lnTo>
                  <a:pt x="218122" y="805179"/>
                </a:lnTo>
                <a:lnTo>
                  <a:pt x="218973" y="802639"/>
                </a:lnTo>
                <a:lnTo>
                  <a:pt x="220649" y="800099"/>
                </a:lnTo>
                <a:lnTo>
                  <a:pt x="221500" y="797559"/>
                </a:lnTo>
                <a:lnTo>
                  <a:pt x="223456" y="795019"/>
                </a:lnTo>
                <a:lnTo>
                  <a:pt x="224434" y="792479"/>
                </a:lnTo>
                <a:lnTo>
                  <a:pt x="226402" y="789939"/>
                </a:lnTo>
                <a:lnTo>
                  <a:pt x="227520" y="787399"/>
                </a:lnTo>
                <a:lnTo>
                  <a:pt x="228511" y="786129"/>
                </a:lnTo>
                <a:lnTo>
                  <a:pt x="229628" y="783589"/>
                </a:lnTo>
                <a:lnTo>
                  <a:pt x="231863" y="781049"/>
                </a:lnTo>
                <a:lnTo>
                  <a:pt x="232994" y="778509"/>
                </a:lnTo>
                <a:lnTo>
                  <a:pt x="234111" y="777239"/>
                </a:lnTo>
                <a:lnTo>
                  <a:pt x="235381" y="775969"/>
                </a:lnTo>
                <a:lnTo>
                  <a:pt x="236499" y="773429"/>
                </a:lnTo>
                <a:lnTo>
                  <a:pt x="237617" y="772159"/>
                </a:lnTo>
                <a:lnTo>
                  <a:pt x="238887" y="770889"/>
                </a:lnTo>
                <a:lnTo>
                  <a:pt x="240004" y="768349"/>
                </a:lnTo>
                <a:lnTo>
                  <a:pt x="242531" y="765809"/>
                </a:lnTo>
                <a:lnTo>
                  <a:pt x="243649" y="763269"/>
                </a:lnTo>
                <a:lnTo>
                  <a:pt x="244919" y="761999"/>
                </a:lnTo>
                <a:lnTo>
                  <a:pt x="246037" y="759459"/>
                </a:lnTo>
                <a:lnTo>
                  <a:pt x="248564" y="756919"/>
                </a:lnTo>
                <a:lnTo>
                  <a:pt x="249694" y="754379"/>
                </a:lnTo>
                <a:lnTo>
                  <a:pt x="252209" y="751839"/>
                </a:lnTo>
                <a:lnTo>
                  <a:pt x="253466" y="749299"/>
                </a:lnTo>
                <a:lnTo>
                  <a:pt x="256006" y="746759"/>
                </a:lnTo>
                <a:lnTo>
                  <a:pt x="257251" y="744219"/>
                </a:lnTo>
                <a:lnTo>
                  <a:pt x="259778" y="741679"/>
                </a:lnTo>
                <a:lnTo>
                  <a:pt x="261188" y="739139"/>
                </a:lnTo>
                <a:lnTo>
                  <a:pt x="262445" y="737869"/>
                </a:lnTo>
                <a:lnTo>
                  <a:pt x="263855" y="736599"/>
                </a:lnTo>
                <a:lnTo>
                  <a:pt x="265252" y="734059"/>
                </a:lnTo>
                <a:lnTo>
                  <a:pt x="266788" y="732789"/>
                </a:lnTo>
                <a:lnTo>
                  <a:pt x="268338" y="730249"/>
                </a:lnTo>
                <a:lnTo>
                  <a:pt x="269875" y="728979"/>
                </a:lnTo>
                <a:lnTo>
                  <a:pt x="271564" y="727709"/>
                </a:lnTo>
                <a:lnTo>
                  <a:pt x="273240" y="725169"/>
                </a:lnTo>
                <a:lnTo>
                  <a:pt x="274929" y="723899"/>
                </a:lnTo>
                <a:lnTo>
                  <a:pt x="278714" y="720089"/>
                </a:lnTo>
                <a:lnTo>
                  <a:pt x="282638" y="717549"/>
                </a:lnTo>
                <a:lnTo>
                  <a:pt x="284886" y="715009"/>
                </a:lnTo>
                <a:lnTo>
                  <a:pt x="291757" y="709929"/>
                </a:lnTo>
                <a:lnTo>
                  <a:pt x="294284" y="708659"/>
                </a:lnTo>
                <a:lnTo>
                  <a:pt x="296951" y="706119"/>
                </a:lnTo>
                <a:lnTo>
                  <a:pt x="299605" y="704849"/>
                </a:lnTo>
                <a:lnTo>
                  <a:pt x="302425" y="703579"/>
                </a:lnTo>
                <a:lnTo>
                  <a:pt x="305231" y="701039"/>
                </a:lnTo>
                <a:lnTo>
                  <a:pt x="308165" y="699769"/>
                </a:lnTo>
                <a:lnTo>
                  <a:pt x="311251" y="698499"/>
                </a:lnTo>
                <a:lnTo>
                  <a:pt x="314337" y="695959"/>
                </a:lnTo>
                <a:lnTo>
                  <a:pt x="320789" y="693419"/>
                </a:lnTo>
                <a:lnTo>
                  <a:pt x="324154" y="690879"/>
                </a:lnTo>
                <a:lnTo>
                  <a:pt x="330885" y="688339"/>
                </a:lnTo>
                <a:lnTo>
                  <a:pt x="334264" y="685799"/>
                </a:lnTo>
                <a:lnTo>
                  <a:pt x="341261" y="681989"/>
                </a:lnTo>
                <a:lnTo>
                  <a:pt x="348132" y="679449"/>
                </a:lnTo>
                <a:lnTo>
                  <a:pt x="351650" y="676909"/>
                </a:lnTo>
                <a:lnTo>
                  <a:pt x="358381" y="674369"/>
                </a:lnTo>
                <a:lnTo>
                  <a:pt x="361607" y="671829"/>
                </a:lnTo>
                <a:lnTo>
                  <a:pt x="368058" y="669289"/>
                </a:lnTo>
                <a:lnTo>
                  <a:pt x="370992" y="666749"/>
                </a:lnTo>
                <a:lnTo>
                  <a:pt x="373951" y="665479"/>
                </a:lnTo>
                <a:lnTo>
                  <a:pt x="376745" y="664209"/>
                </a:lnTo>
                <a:lnTo>
                  <a:pt x="381939" y="660399"/>
                </a:lnTo>
                <a:lnTo>
                  <a:pt x="384327" y="657859"/>
                </a:lnTo>
                <a:lnTo>
                  <a:pt x="388670" y="655319"/>
                </a:lnTo>
                <a:lnTo>
                  <a:pt x="392176" y="651509"/>
                </a:lnTo>
                <a:lnTo>
                  <a:pt x="393712" y="650239"/>
                </a:lnTo>
                <a:lnTo>
                  <a:pt x="395122" y="647699"/>
                </a:lnTo>
                <a:lnTo>
                  <a:pt x="396252" y="646429"/>
                </a:lnTo>
                <a:lnTo>
                  <a:pt x="397090" y="645159"/>
                </a:lnTo>
                <a:lnTo>
                  <a:pt x="397929" y="642619"/>
                </a:lnTo>
                <a:lnTo>
                  <a:pt x="398487" y="641349"/>
                </a:lnTo>
                <a:lnTo>
                  <a:pt x="398919" y="640079"/>
                </a:lnTo>
                <a:lnTo>
                  <a:pt x="399186" y="636269"/>
                </a:lnTo>
                <a:lnTo>
                  <a:pt x="399046" y="633729"/>
                </a:lnTo>
                <a:lnTo>
                  <a:pt x="398767" y="632459"/>
                </a:lnTo>
                <a:lnTo>
                  <a:pt x="397649" y="628649"/>
                </a:lnTo>
                <a:lnTo>
                  <a:pt x="396938" y="627379"/>
                </a:lnTo>
                <a:lnTo>
                  <a:pt x="396113" y="626109"/>
                </a:lnTo>
                <a:lnTo>
                  <a:pt x="395122" y="623569"/>
                </a:lnTo>
                <a:lnTo>
                  <a:pt x="392874" y="621029"/>
                </a:lnTo>
                <a:lnTo>
                  <a:pt x="391617" y="618489"/>
                </a:lnTo>
                <a:lnTo>
                  <a:pt x="390359" y="617219"/>
                </a:lnTo>
                <a:lnTo>
                  <a:pt x="388950" y="615949"/>
                </a:lnTo>
                <a:lnTo>
                  <a:pt x="387692" y="613409"/>
                </a:lnTo>
                <a:lnTo>
                  <a:pt x="384886" y="609599"/>
                </a:lnTo>
                <a:lnTo>
                  <a:pt x="383616" y="608329"/>
                </a:lnTo>
                <a:lnTo>
                  <a:pt x="382219" y="607059"/>
                </a:lnTo>
                <a:lnTo>
                  <a:pt x="380949" y="604519"/>
                </a:lnTo>
                <a:lnTo>
                  <a:pt x="379691" y="603249"/>
                </a:lnTo>
                <a:lnTo>
                  <a:pt x="378574" y="601979"/>
                </a:lnTo>
                <a:lnTo>
                  <a:pt x="377596" y="599439"/>
                </a:lnTo>
                <a:lnTo>
                  <a:pt x="376618" y="598169"/>
                </a:lnTo>
                <a:lnTo>
                  <a:pt x="375767" y="596899"/>
                </a:lnTo>
                <a:lnTo>
                  <a:pt x="375069" y="594359"/>
                </a:lnTo>
                <a:lnTo>
                  <a:pt x="373951" y="590549"/>
                </a:lnTo>
                <a:lnTo>
                  <a:pt x="373659" y="589279"/>
                </a:lnTo>
                <a:lnTo>
                  <a:pt x="373519" y="588009"/>
                </a:lnTo>
                <a:lnTo>
                  <a:pt x="373519" y="585469"/>
                </a:lnTo>
                <a:lnTo>
                  <a:pt x="373659" y="584199"/>
                </a:lnTo>
                <a:lnTo>
                  <a:pt x="373951" y="582929"/>
                </a:lnTo>
                <a:lnTo>
                  <a:pt x="374370" y="580389"/>
                </a:lnTo>
                <a:lnTo>
                  <a:pt x="375767" y="577849"/>
                </a:lnTo>
                <a:lnTo>
                  <a:pt x="376745" y="575309"/>
                </a:lnTo>
                <a:lnTo>
                  <a:pt x="377736" y="574039"/>
                </a:lnTo>
                <a:lnTo>
                  <a:pt x="378993" y="572769"/>
                </a:lnTo>
                <a:lnTo>
                  <a:pt x="380263" y="570229"/>
                </a:lnTo>
                <a:lnTo>
                  <a:pt x="381660" y="568959"/>
                </a:lnTo>
                <a:lnTo>
                  <a:pt x="383197" y="566419"/>
                </a:lnTo>
                <a:lnTo>
                  <a:pt x="386575" y="563879"/>
                </a:lnTo>
                <a:lnTo>
                  <a:pt x="388391" y="561339"/>
                </a:lnTo>
                <a:lnTo>
                  <a:pt x="390220" y="560069"/>
                </a:lnTo>
                <a:lnTo>
                  <a:pt x="393865" y="556259"/>
                </a:lnTo>
                <a:lnTo>
                  <a:pt x="395693" y="554989"/>
                </a:lnTo>
                <a:lnTo>
                  <a:pt x="399338" y="551179"/>
                </a:lnTo>
                <a:lnTo>
                  <a:pt x="402691" y="548639"/>
                </a:lnTo>
                <a:lnTo>
                  <a:pt x="404228" y="546099"/>
                </a:lnTo>
                <a:lnTo>
                  <a:pt x="405650" y="544829"/>
                </a:lnTo>
                <a:lnTo>
                  <a:pt x="407047" y="542289"/>
                </a:lnTo>
                <a:lnTo>
                  <a:pt x="408165" y="541019"/>
                </a:lnTo>
                <a:lnTo>
                  <a:pt x="409143" y="539749"/>
                </a:lnTo>
                <a:lnTo>
                  <a:pt x="409994" y="537209"/>
                </a:lnTo>
                <a:lnTo>
                  <a:pt x="410692" y="535939"/>
                </a:lnTo>
                <a:lnTo>
                  <a:pt x="411111" y="534669"/>
                </a:lnTo>
                <a:lnTo>
                  <a:pt x="411391" y="532129"/>
                </a:lnTo>
                <a:lnTo>
                  <a:pt x="411391" y="530859"/>
                </a:lnTo>
                <a:lnTo>
                  <a:pt x="411251" y="529589"/>
                </a:lnTo>
                <a:lnTo>
                  <a:pt x="410832" y="527049"/>
                </a:lnTo>
                <a:lnTo>
                  <a:pt x="410121" y="525779"/>
                </a:lnTo>
                <a:lnTo>
                  <a:pt x="409295" y="524509"/>
                </a:lnTo>
                <a:lnTo>
                  <a:pt x="408165" y="521969"/>
                </a:lnTo>
                <a:lnTo>
                  <a:pt x="406895" y="520699"/>
                </a:lnTo>
                <a:lnTo>
                  <a:pt x="405231" y="518159"/>
                </a:lnTo>
                <a:lnTo>
                  <a:pt x="403542" y="516889"/>
                </a:lnTo>
                <a:lnTo>
                  <a:pt x="401574" y="515619"/>
                </a:lnTo>
                <a:lnTo>
                  <a:pt x="396938" y="511809"/>
                </a:lnTo>
                <a:lnTo>
                  <a:pt x="394284" y="510539"/>
                </a:lnTo>
                <a:lnTo>
                  <a:pt x="391617" y="507999"/>
                </a:lnTo>
                <a:lnTo>
                  <a:pt x="388670" y="506729"/>
                </a:lnTo>
                <a:lnTo>
                  <a:pt x="382511" y="502919"/>
                </a:lnTo>
                <a:lnTo>
                  <a:pt x="375767" y="500379"/>
                </a:lnTo>
                <a:lnTo>
                  <a:pt x="372262" y="497839"/>
                </a:lnTo>
                <a:lnTo>
                  <a:pt x="368757" y="496569"/>
                </a:lnTo>
                <a:lnTo>
                  <a:pt x="365252" y="494029"/>
                </a:lnTo>
                <a:lnTo>
                  <a:pt x="357962" y="491489"/>
                </a:lnTo>
                <a:lnTo>
                  <a:pt x="354317" y="488949"/>
                </a:lnTo>
                <a:lnTo>
                  <a:pt x="350672" y="487679"/>
                </a:lnTo>
                <a:lnTo>
                  <a:pt x="343649" y="483869"/>
                </a:lnTo>
                <a:lnTo>
                  <a:pt x="336638" y="481329"/>
                </a:lnTo>
                <a:lnTo>
                  <a:pt x="333273" y="478789"/>
                </a:lnTo>
                <a:lnTo>
                  <a:pt x="326821" y="476249"/>
                </a:lnTo>
                <a:lnTo>
                  <a:pt x="323735" y="473709"/>
                </a:lnTo>
                <a:lnTo>
                  <a:pt x="320789" y="472439"/>
                </a:lnTo>
                <a:lnTo>
                  <a:pt x="315188" y="468629"/>
                </a:lnTo>
                <a:lnTo>
                  <a:pt x="309994" y="464819"/>
                </a:lnTo>
                <a:lnTo>
                  <a:pt x="305231" y="462279"/>
                </a:lnTo>
                <a:lnTo>
                  <a:pt x="303123" y="459739"/>
                </a:lnTo>
                <a:lnTo>
                  <a:pt x="297091" y="454659"/>
                </a:lnTo>
                <a:lnTo>
                  <a:pt x="291896" y="449579"/>
                </a:lnTo>
                <a:lnTo>
                  <a:pt x="290360" y="448309"/>
                </a:lnTo>
                <a:lnTo>
                  <a:pt x="288823" y="445769"/>
                </a:lnTo>
                <a:lnTo>
                  <a:pt x="286016" y="443229"/>
                </a:lnTo>
                <a:lnTo>
                  <a:pt x="284607" y="440689"/>
                </a:lnTo>
                <a:lnTo>
                  <a:pt x="282079" y="438149"/>
                </a:lnTo>
                <a:lnTo>
                  <a:pt x="280822" y="435609"/>
                </a:lnTo>
                <a:lnTo>
                  <a:pt x="279552" y="434339"/>
                </a:lnTo>
                <a:lnTo>
                  <a:pt x="277037" y="430529"/>
                </a:lnTo>
                <a:lnTo>
                  <a:pt x="275767" y="429259"/>
                </a:lnTo>
                <a:lnTo>
                  <a:pt x="274650" y="427989"/>
                </a:lnTo>
                <a:lnTo>
                  <a:pt x="273392" y="425449"/>
                </a:lnTo>
                <a:lnTo>
                  <a:pt x="272122" y="424179"/>
                </a:lnTo>
                <a:lnTo>
                  <a:pt x="269595" y="420369"/>
                </a:lnTo>
                <a:lnTo>
                  <a:pt x="268198" y="419099"/>
                </a:lnTo>
                <a:lnTo>
                  <a:pt x="265671" y="415289"/>
                </a:lnTo>
                <a:lnTo>
                  <a:pt x="264274" y="414019"/>
                </a:lnTo>
                <a:lnTo>
                  <a:pt x="262877" y="411479"/>
                </a:lnTo>
                <a:lnTo>
                  <a:pt x="261607" y="410209"/>
                </a:lnTo>
                <a:lnTo>
                  <a:pt x="257251" y="405129"/>
                </a:lnTo>
                <a:lnTo>
                  <a:pt x="254457" y="401319"/>
                </a:lnTo>
                <a:lnTo>
                  <a:pt x="253047" y="400049"/>
                </a:lnTo>
                <a:lnTo>
                  <a:pt x="251510" y="397509"/>
                </a:lnTo>
                <a:lnTo>
                  <a:pt x="248691" y="394969"/>
                </a:lnTo>
                <a:lnTo>
                  <a:pt x="247154" y="392429"/>
                </a:lnTo>
                <a:lnTo>
                  <a:pt x="244360" y="389889"/>
                </a:lnTo>
                <a:lnTo>
                  <a:pt x="242951" y="387349"/>
                </a:lnTo>
                <a:lnTo>
                  <a:pt x="240157" y="384809"/>
                </a:lnTo>
                <a:lnTo>
                  <a:pt x="238747" y="382269"/>
                </a:lnTo>
                <a:lnTo>
                  <a:pt x="237350" y="380999"/>
                </a:lnTo>
                <a:lnTo>
                  <a:pt x="234823" y="377189"/>
                </a:lnTo>
                <a:lnTo>
                  <a:pt x="233553" y="375919"/>
                </a:lnTo>
                <a:lnTo>
                  <a:pt x="231038" y="372109"/>
                </a:lnTo>
                <a:lnTo>
                  <a:pt x="229908" y="370839"/>
                </a:lnTo>
                <a:lnTo>
                  <a:pt x="228638" y="368299"/>
                </a:lnTo>
                <a:lnTo>
                  <a:pt x="226402" y="365759"/>
                </a:lnTo>
                <a:lnTo>
                  <a:pt x="224434" y="361949"/>
                </a:lnTo>
                <a:lnTo>
                  <a:pt x="223316" y="360679"/>
                </a:lnTo>
                <a:lnTo>
                  <a:pt x="222478" y="358139"/>
                </a:lnTo>
                <a:lnTo>
                  <a:pt x="221500" y="356869"/>
                </a:lnTo>
                <a:lnTo>
                  <a:pt x="219811" y="353059"/>
                </a:lnTo>
                <a:lnTo>
                  <a:pt x="218973" y="351789"/>
                </a:lnTo>
                <a:lnTo>
                  <a:pt x="218122" y="349249"/>
                </a:lnTo>
                <a:lnTo>
                  <a:pt x="217424" y="347979"/>
                </a:lnTo>
                <a:lnTo>
                  <a:pt x="216585" y="346709"/>
                </a:lnTo>
                <a:lnTo>
                  <a:pt x="216027" y="344169"/>
                </a:lnTo>
                <a:lnTo>
                  <a:pt x="214630" y="341629"/>
                </a:lnTo>
                <a:lnTo>
                  <a:pt x="213499" y="337819"/>
                </a:lnTo>
                <a:lnTo>
                  <a:pt x="212940" y="336549"/>
                </a:lnTo>
                <a:lnTo>
                  <a:pt x="212521" y="334009"/>
                </a:lnTo>
                <a:lnTo>
                  <a:pt x="211963" y="332739"/>
                </a:lnTo>
                <a:lnTo>
                  <a:pt x="211543" y="330199"/>
                </a:lnTo>
                <a:lnTo>
                  <a:pt x="210693" y="327659"/>
                </a:lnTo>
                <a:lnTo>
                  <a:pt x="209854" y="323849"/>
                </a:lnTo>
                <a:lnTo>
                  <a:pt x="209003" y="318769"/>
                </a:lnTo>
                <a:lnTo>
                  <a:pt x="208737" y="317499"/>
                </a:lnTo>
                <a:lnTo>
                  <a:pt x="208165" y="313689"/>
                </a:lnTo>
                <a:lnTo>
                  <a:pt x="207340" y="306069"/>
                </a:lnTo>
                <a:lnTo>
                  <a:pt x="206768" y="299719"/>
                </a:lnTo>
                <a:lnTo>
                  <a:pt x="206768" y="298449"/>
                </a:lnTo>
                <a:lnTo>
                  <a:pt x="206336" y="293369"/>
                </a:lnTo>
                <a:lnTo>
                  <a:pt x="206336" y="290829"/>
                </a:lnTo>
                <a:lnTo>
                  <a:pt x="206209" y="289559"/>
                </a:lnTo>
                <a:lnTo>
                  <a:pt x="206209" y="288289"/>
                </a:lnTo>
                <a:lnTo>
                  <a:pt x="206070" y="285749"/>
                </a:lnTo>
                <a:lnTo>
                  <a:pt x="206070" y="281939"/>
                </a:lnTo>
                <a:lnTo>
                  <a:pt x="205917" y="280669"/>
                </a:lnTo>
                <a:lnTo>
                  <a:pt x="205917" y="274319"/>
                </a:lnTo>
                <a:lnTo>
                  <a:pt x="205778" y="271779"/>
                </a:lnTo>
                <a:lnTo>
                  <a:pt x="205778" y="232409"/>
                </a:lnTo>
                <a:lnTo>
                  <a:pt x="205917" y="231139"/>
                </a:lnTo>
                <a:lnTo>
                  <a:pt x="205917" y="226059"/>
                </a:lnTo>
                <a:lnTo>
                  <a:pt x="206070" y="223519"/>
                </a:lnTo>
                <a:lnTo>
                  <a:pt x="206070" y="220979"/>
                </a:lnTo>
                <a:lnTo>
                  <a:pt x="206209" y="218439"/>
                </a:lnTo>
                <a:lnTo>
                  <a:pt x="206209" y="217169"/>
                </a:lnTo>
                <a:lnTo>
                  <a:pt x="206336" y="215899"/>
                </a:lnTo>
                <a:lnTo>
                  <a:pt x="206434" y="212089"/>
                </a:lnTo>
                <a:lnTo>
                  <a:pt x="206629" y="209549"/>
                </a:lnTo>
                <a:lnTo>
                  <a:pt x="206629" y="208279"/>
                </a:lnTo>
                <a:lnTo>
                  <a:pt x="207187" y="201929"/>
                </a:lnTo>
                <a:lnTo>
                  <a:pt x="208026" y="194309"/>
                </a:lnTo>
                <a:lnTo>
                  <a:pt x="208318" y="193039"/>
                </a:lnTo>
                <a:lnTo>
                  <a:pt x="208445" y="190499"/>
                </a:lnTo>
                <a:lnTo>
                  <a:pt x="209003" y="187959"/>
                </a:lnTo>
                <a:lnTo>
                  <a:pt x="209435" y="185419"/>
                </a:lnTo>
                <a:lnTo>
                  <a:pt x="209715" y="184149"/>
                </a:lnTo>
                <a:lnTo>
                  <a:pt x="210134" y="182879"/>
                </a:lnTo>
                <a:lnTo>
                  <a:pt x="210413" y="180339"/>
                </a:lnTo>
                <a:lnTo>
                  <a:pt x="211251" y="177799"/>
                </a:lnTo>
                <a:lnTo>
                  <a:pt x="211670" y="175259"/>
                </a:lnTo>
                <a:lnTo>
                  <a:pt x="212521" y="172719"/>
                </a:lnTo>
                <a:lnTo>
                  <a:pt x="213080" y="170179"/>
                </a:lnTo>
                <a:lnTo>
                  <a:pt x="213639" y="168909"/>
                </a:lnTo>
                <a:lnTo>
                  <a:pt x="214058" y="166369"/>
                </a:lnTo>
                <a:lnTo>
                  <a:pt x="215188" y="163829"/>
                </a:lnTo>
                <a:lnTo>
                  <a:pt x="215747" y="161289"/>
                </a:lnTo>
                <a:lnTo>
                  <a:pt x="216306" y="160019"/>
                </a:lnTo>
                <a:lnTo>
                  <a:pt x="217004" y="158749"/>
                </a:lnTo>
                <a:lnTo>
                  <a:pt x="217563" y="156209"/>
                </a:lnTo>
                <a:lnTo>
                  <a:pt x="218681" y="153669"/>
                </a:lnTo>
                <a:lnTo>
                  <a:pt x="219392" y="151129"/>
                </a:lnTo>
                <a:lnTo>
                  <a:pt x="220522" y="148589"/>
                </a:lnTo>
                <a:lnTo>
                  <a:pt x="221208" y="146049"/>
                </a:lnTo>
                <a:lnTo>
                  <a:pt x="222338" y="143509"/>
                </a:lnTo>
                <a:lnTo>
                  <a:pt x="222897" y="140969"/>
                </a:lnTo>
                <a:lnTo>
                  <a:pt x="223456" y="139699"/>
                </a:lnTo>
                <a:lnTo>
                  <a:pt x="224015" y="137159"/>
                </a:lnTo>
                <a:lnTo>
                  <a:pt x="224434" y="135889"/>
                </a:lnTo>
                <a:lnTo>
                  <a:pt x="224993" y="134619"/>
                </a:lnTo>
                <a:lnTo>
                  <a:pt x="225412" y="132079"/>
                </a:lnTo>
                <a:lnTo>
                  <a:pt x="226263" y="129539"/>
                </a:lnTo>
                <a:lnTo>
                  <a:pt x="227393" y="121919"/>
                </a:lnTo>
                <a:lnTo>
                  <a:pt x="227840" y="116839"/>
                </a:lnTo>
                <a:lnTo>
                  <a:pt x="227952" y="113029"/>
                </a:lnTo>
                <a:lnTo>
                  <a:pt x="227812" y="111759"/>
                </a:lnTo>
                <a:lnTo>
                  <a:pt x="227812" y="110489"/>
                </a:lnTo>
                <a:lnTo>
                  <a:pt x="227520" y="106679"/>
                </a:lnTo>
                <a:lnTo>
                  <a:pt x="226402" y="100329"/>
                </a:lnTo>
                <a:lnTo>
                  <a:pt x="225983" y="97789"/>
                </a:lnTo>
                <a:lnTo>
                  <a:pt x="225145" y="95249"/>
                </a:lnTo>
                <a:lnTo>
                  <a:pt x="224726" y="92709"/>
                </a:lnTo>
                <a:lnTo>
                  <a:pt x="224167" y="91439"/>
                </a:lnTo>
                <a:lnTo>
                  <a:pt x="223748" y="88899"/>
                </a:lnTo>
                <a:lnTo>
                  <a:pt x="222618" y="86359"/>
                </a:lnTo>
                <a:lnTo>
                  <a:pt x="222059" y="83819"/>
                </a:lnTo>
                <a:lnTo>
                  <a:pt x="221500" y="82549"/>
                </a:lnTo>
                <a:lnTo>
                  <a:pt x="220789" y="81279"/>
                </a:lnTo>
                <a:lnTo>
                  <a:pt x="220230" y="78739"/>
                </a:lnTo>
                <a:lnTo>
                  <a:pt x="219671" y="77469"/>
                </a:lnTo>
                <a:lnTo>
                  <a:pt x="218973" y="76199"/>
                </a:lnTo>
                <a:lnTo>
                  <a:pt x="218414" y="73659"/>
                </a:lnTo>
                <a:lnTo>
                  <a:pt x="217855" y="72389"/>
                </a:lnTo>
                <a:lnTo>
                  <a:pt x="217144" y="71119"/>
                </a:lnTo>
                <a:lnTo>
                  <a:pt x="216585" y="68579"/>
                </a:lnTo>
                <a:lnTo>
                  <a:pt x="215455" y="64769"/>
                </a:lnTo>
                <a:lnTo>
                  <a:pt x="214337" y="62229"/>
                </a:lnTo>
                <a:lnTo>
                  <a:pt x="213779" y="59689"/>
                </a:lnTo>
                <a:lnTo>
                  <a:pt x="213360" y="58419"/>
                </a:lnTo>
                <a:lnTo>
                  <a:pt x="212801" y="57149"/>
                </a:lnTo>
                <a:lnTo>
                  <a:pt x="212382" y="54609"/>
                </a:lnTo>
                <a:lnTo>
                  <a:pt x="211810" y="53339"/>
                </a:lnTo>
                <a:lnTo>
                  <a:pt x="211391" y="52069"/>
                </a:lnTo>
                <a:lnTo>
                  <a:pt x="210985" y="49529"/>
                </a:lnTo>
                <a:lnTo>
                  <a:pt x="210553" y="48259"/>
                </a:lnTo>
                <a:lnTo>
                  <a:pt x="210273" y="46989"/>
                </a:lnTo>
                <a:lnTo>
                  <a:pt x="209854" y="44449"/>
                </a:lnTo>
                <a:lnTo>
                  <a:pt x="209562" y="43179"/>
                </a:lnTo>
                <a:lnTo>
                  <a:pt x="209156" y="40639"/>
                </a:lnTo>
                <a:lnTo>
                  <a:pt x="208584" y="38099"/>
                </a:lnTo>
                <a:lnTo>
                  <a:pt x="208165" y="34289"/>
                </a:lnTo>
                <a:lnTo>
                  <a:pt x="207886" y="33019"/>
                </a:lnTo>
                <a:lnTo>
                  <a:pt x="207746" y="30479"/>
                </a:lnTo>
                <a:lnTo>
                  <a:pt x="207467" y="29209"/>
                </a:lnTo>
                <a:lnTo>
                  <a:pt x="206489" y="16509"/>
                </a:lnTo>
                <a:lnTo>
                  <a:pt x="206396" y="13969"/>
                </a:lnTo>
                <a:lnTo>
                  <a:pt x="206209" y="11429"/>
                </a:lnTo>
                <a:lnTo>
                  <a:pt x="206209" y="10159"/>
                </a:lnTo>
                <a:lnTo>
                  <a:pt x="206070" y="8889"/>
                </a:lnTo>
                <a:lnTo>
                  <a:pt x="206070" y="5079"/>
                </a:lnTo>
                <a:lnTo>
                  <a:pt x="205917" y="3809"/>
                </a:lnTo>
                <a:lnTo>
                  <a:pt x="205917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710168" y="8532358"/>
            <a:ext cx="411480" cy="881380"/>
          </a:xfrm>
          <a:custGeom>
            <a:avLst/>
            <a:gdLst/>
            <a:ahLst/>
            <a:cxnLst/>
            <a:rect l="l" t="t" r="r" b="b"/>
            <a:pathLst>
              <a:path w="411479" h="881379">
                <a:moveTo>
                  <a:pt x="205600" y="880922"/>
                </a:moveTo>
                <a:lnTo>
                  <a:pt x="205600" y="879246"/>
                </a:lnTo>
                <a:lnTo>
                  <a:pt x="205600" y="877557"/>
                </a:lnTo>
                <a:lnTo>
                  <a:pt x="205600" y="875766"/>
                </a:lnTo>
                <a:lnTo>
                  <a:pt x="205447" y="874077"/>
                </a:lnTo>
                <a:lnTo>
                  <a:pt x="205447" y="872401"/>
                </a:lnTo>
                <a:lnTo>
                  <a:pt x="205447" y="870597"/>
                </a:lnTo>
                <a:lnTo>
                  <a:pt x="205320" y="868921"/>
                </a:lnTo>
                <a:lnTo>
                  <a:pt x="205320" y="867105"/>
                </a:lnTo>
                <a:lnTo>
                  <a:pt x="205320" y="865428"/>
                </a:lnTo>
                <a:lnTo>
                  <a:pt x="205181" y="863739"/>
                </a:lnTo>
                <a:lnTo>
                  <a:pt x="205181" y="861949"/>
                </a:lnTo>
                <a:lnTo>
                  <a:pt x="205028" y="860272"/>
                </a:lnTo>
                <a:lnTo>
                  <a:pt x="205028" y="858583"/>
                </a:lnTo>
                <a:lnTo>
                  <a:pt x="204889" y="856792"/>
                </a:lnTo>
                <a:lnTo>
                  <a:pt x="204762" y="855103"/>
                </a:lnTo>
                <a:lnTo>
                  <a:pt x="204609" y="853427"/>
                </a:lnTo>
                <a:lnTo>
                  <a:pt x="204470" y="851611"/>
                </a:lnTo>
                <a:lnTo>
                  <a:pt x="204330" y="849947"/>
                </a:lnTo>
                <a:lnTo>
                  <a:pt x="204190" y="848258"/>
                </a:lnTo>
                <a:lnTo>
                  <a:pt x="204050" y="846455"/>
                </a:lnTo>
                <a:lnTo>
                  <a:pt x="203911" y="844765"/>
                </a:lnTo>
                <a:lnTo>
                  <a:pt x="203631" y="843089"/>
                </a:lnTo>
                <a:lnTo>
                  <a:pt x="203492" y="841286"/>
                </a:lnTo>
                <a:lnTo>
                  <a:pt x="203212" y="839609"/>
                </a:lnTo>
                <a:lnTo>
                  <a:pt x="202933" y="837806"/>
                </a:lnTo>
                <a:lnTo>
                  <a:pt x="202653" y="836129"/>
                </a:lnTo>
                <a:lnTo>
                  <a:pt x="202361" y="834453"/>
                </a:lnTo>
                <a:lnTo>
                  <a:pt x="202095" y="832637"/>
                </a:lnTo>
                <a:lnTo>
                  <a:pt x="201803" y="830961"/>
                </a:lnTo>
                <a:lnTo>
                  <a:pt x="201383" y="829284"/>
                </a:lnTo>
                <a:lnTo>
                  <a:pt x="200964" y="827481"/>
                </a:lnTo>
                <a:lnTo>
                  <a:pt x="200545" y="825792"/>
                </a:lnTo>
                <a:lnTo>
                  <a:pt x="200126" y="824115"/>
                </a:lnTo>
                <a:lnTo>
                  <a:pt x="199707" y="822312"/>
                </a:lnTo>
                <a:lnTo>
                  <a:pt x="199136" y="820635"/>
                </a:lnTo>
                <a:lnTo>
                  <a:pt x="198577" y="818946"/>
                </a:lnTo>
                <a:lnTo>
                  <a:pt x="198018" y="817156"/>
                </a:lnTo>
                <a:lnTo>
                  <a:pt x="197459" y="815479"/>
                </a:lnTo>
                <a:lnTo>
                  <a:pt x="196888" y="813663"/>
                </a:lnTo>
                <a:lnTo>
                  <a:pt x="196202" y="811987"/>
                </a:lnTo>
                <a:lnTo>
                  <a:pt x="195491" y="810298"/>
                </a:lnTo>
                <a:lnTo>
                  <a:pt x="194792" y="808507"/>
                </a:lnTo>
                <a:lnTo>
                  <a:pt x="194094" y="806818"/>
                </a:lnTo>
                <a:lnTo>
                  <a:pt x="193243" y="805141"/>
                </a:lnTo>
                <a:lnTo>
                  <a:pt x="192557" y="803338"/>
                </a:lnTo>
                <a:lnTo>
                  <a:pt x="191706" y="801662"/>
                </a:lnTo>
                <a:lnTo>
                  <a:pt x="190728" y="799973"/>
                </a:lnTo>
                <a:lnTo>
                  <a:pt x="189890" y="798169"/>
                </a:lnTo>
                <a:lnTo>
                  <a:pt x="189039" y="796493"/>
                </a:lnTo>
                <a:lnTo>
                  <a:pt x="188061" y="794816"/>
                </a:lnTo>
                <a:lnTo>
                  <a:pt x="187083" y="793013"/>
                </a:lnTo>
                <a:lnTo>
                  <a:pt x="186105" y="791324"/>
                </a:lnTo>
                <a:lnTo>
                  <a:pt x="184975" y="789647"/>
                </a:lnTo>
                <a:lnTo>
                  <a:pt x="183997" y="787844"/>
                </a:lnTo>
                <a:lnTo>
                  <a:pt x="182880" y="786168"/>
                </a:lnTo>
                <a:lnTo>
                  <a:pt x="181749" y="784352"/>
                </a:lnTo>
                <a:lnTo>
                  <a:pt x="180632" y="782688"/>
                </a:lnTo>
                <a:lnTo>
                  <a:pt x="179501" y="780999"/>
                </a:lnTo>
                <a:lnTo>
                  <a:pt x="178384" y="779195"/>
                </a:lnTo>
                <a:lnTo>
                  <a:pt x="177266" y="777506"/>
                </a:lnTo>
                <a:lnTo>
                  <a:pt x="176149" y="775843"/>
                </a:lnTo>
                <a:lnTo>
                  <a:pt x="174879" y="774039"/>
                </a:lnTo>
                <a:lnTo>
                  <a:pt x="173761" y="772350"/>
                </a:lnTo>
                <a:lnTo>
                  <a:pt x="172504" y="770674"/>
                </a:lnTo>
                <a:lnTo>
                  <a:pt x="171373" y="768870"/>
                </a:lnTo>
                <a:lnTo>
                  <a:pt x="170103" y="767194"/>
                </a:lnTo>
                <a:lnTo>
                  <a:pt x="168986" y="765505"/>
                </a:lnTo>
                <a:lnTo>
                  <a:pt x="167728" y="763714"/>
                </a:lnTo>
                <a:lnTo>
                  <a:pt x="166471" y="762025"/>
                </a:lnTo>
                <a:lnTo>
                  <a:pt x="165341" y="760222"/>
                </a:lnTo>
                <a:lnTo>
                  <a:pt x="164071" y="758532"/>
                </a:lnTo>
                <a:lnTo>
                  <a:pt x="162814" y="756856"/>
                </a:lnTo>
                <a:lnTo>
                  <a:pt x="161696" y="755065"/>
                </a:lnTo>
                <a:lnTo>
                  <a:pt x="160426" y="753376"/>
                </a:lnTo>
                <a:lnTo>
                  <a:pt x="159169" y="751687"/>
                </a:lnTo>
                <a:lnTo>
                  <a:pt x="157911" y="749896"/>
                </a:lnTo>
                <a:lnTo>
                  <a:pt x="156781" y="748220"/>
                </a:lnTo>
                <a:lnTo>
                  <a:pt x="155524" y="746531"/>
                </a:lnTo>
                <a:lnTo>
                  <a:pt x="154266" y="744728"/>
                </a:lnTo>
                <a:lnTo>
                  <a:pt x="152869" y="743051"/>
                </a:lnTo>
                <a:lnTo>
                  <a:pt x="151599" y="741375"/>
                </a:lnTo>
                <a:lnTo>
                  <a:pt x="150329" y="739559"/>
                </a:lnTo>
                <a:lnTo>
                  <a:pt x="148932" y="737882"/>
                </a:lnTo>
                <a:lnTo>
                  <a:pt x="147535" y="736193"/>
                </a:lnTo>
                <a:lnTo>
                  <a:pt x="146126" y="734402"/>
                </a:lnTo>
                <a:lnTo>
                  <a:pt x="144576" y="732713"/>
                </a:lnTo>
                <a:lnTo>
                  <a:pt x="143040" y="730910"/>
                </a:lnTo>
                <a:lnTo>
                  <a:pt x="141503" y="729246"/>
                </a:lnTo>
                <a:lnTo>
                  <a:pt x="139954" y="727557"/>
                </a:lnTo>
                <a:lnTo>
                  <a:pt x="138277" y="725754"/>
                </a:lnTo>
                <a:lnTo>
                  <a:pt x="136461" y="724065"/>
                </a:lnTo>
                <a:lnTo>
                  <a:pt x="134620" y="722401"/>
                </a:lnTo>
                <a:lnTo>
                  <a:pt x="132816" y="720585"/>
                </a:lnTo>
                <a:lnTo>
                  <a:pt x="130708" y="718908"/>
                </a:lnTo>
                <a:lnTo>
                  <a:pt x="128739" y="717219"/>
                </a:lnTo>
                <a:lnTo>
                  <a:pt x="126631" y="715429"/>
                </a:lnTo>
                <a:lnTo>
                  <a:pt x="124383" y="713740"/>
                </a:lnTo>
                <a:lnTo>
                  <a:pt x="122008" y="712063"/>
                </a:lnTo>
                <a:lnTo>
                  <a:pt x="119621" y="710260"/>
                </a:lnTo>
                <a:lnTo>
                  <a:pt x="117094" y="708583"/>
                </a:lnTo>
                <a:lnTo>
                  <a:pt x="114427" y="706780"/>
                </a:lnTo>
                <a:lnTo>
                  <a:pt x="111760" y="705091"/>
                </a:lnTo>
                <a:lnTo>
                  <a:pt x="109093" y="703414"/>
                </a:lnTo>
                <a:lnTo>
                  <a:pt x="106159" y="701611"/>
                </a:lnTo>
                <a:lnTo>
                  <a:pt x="103200" y="699935"/>
                </a:lnTo>
                <a:lnTo>
                  <a:pt x="100126" y="698246"/>
                </a:lnTo>
                <a:lnTo>
                  <a:pt x="97040" y="696455"/>
                </a:lnTo>
                <a:lnTo>
                  <a:pt x="93814" y="694766"/>
                </a:lnTo>
                <a:lnTo>
                  <a:pt x="90589" y="693089"/>
                </a:lnTo>
                <a:lnTo>
                  <a:pt x="87363" y="691286"/>
                </a:lnTo>
                <a:lnTo>
                  <a:pt x="83997" y="689610"/>
                </a:lnTo>
                <a:lnTo>
                  <a:pt x="80479" y="687920"/>
                </a:lnTo>
                <a:lnTo>
                  <a:pt x="77127" y="686117"/>
                </a:lnTo>
                <a:lnTo>
                  <a:pt x="73609" y="684441"/>
                </a:lnTo>
                <a:lnTo>
                  <a:pt x="70116" y="682752"/>
                </a:lnTo>
                <a:lnTo>
                  <a:pt x="66738" y="680961"/>
                </a:lnTo>
                <a:lnTo>
                  <a:pt x="63246" y="679272"/>
                </a:lnTo>
                <a:lnTo>
                  <a:pt x="59867" y="677468"/>
                </a:lnTo>
                <a:lnTo>
                  <a:pt x="56362" y="675792"/>
                </a:lnTo>
                <a:lnTo>
                  <a:pt x="52997" y="674116"/>
                </a:lnTo>
                <a:lnTo>
                  <a:pt x="49771" y="672312"/>
                </a:lnTo>
                <a:lnTo>
                  <a:pt x="46558" y="670623"/>
                </a:lnTo>
                <a:lnTo>
                  <a:pt x="43459" y="668947"/>
                </a:lnTo>
                <a:lnTo>
                  <a:pt x="40373" y="667143"/>
                </a:lnTo>
                <a:lnTo>
                  <a:pt x="37439" y="665467"/>
                </a:lnTo>
                <a:lnTo>
                  <a:pt x="34632" y="663778"/>
                </a:lnTo>
                <a:lnTo>
                  <a:pt x="31965" y="661987"/>
                </a:lnTo>
                <a:lnTo>
                  <a:pt x="29438" y="660298"/>
                </a:lnTo>
                <a:lnTo>
                  <a:pt x="27051" y="658622"/>
                </a:lnTo>
                <a:lnTo>
                  <a:pt x="24815" y="656818"/>
                </a:lnTo>
                <a:lnTo>
                  <a:pt x="22707" y="655142"/>
                </a:lnTo>
                <a:lnTo>
                  <a:pt x="20878" y="653338"/>
                </a:lnTo>
                <a:lnTo>
                  <a:pt x="12331" y="637832"/>
                </a:lnTo>
                <a:lnTo>
                  <a:pt x="12192" y="636168"/>
                </a:lnTo>
                <a:lnTo>
                  <a:pt x="15405" y="625830"/>
                </a:lnTo>
                <a:lnTo>
                  <a:pt x="16256" y="624027"/>
                </a:lnTo>
                <a:lnTo>
                  <a:pt x="17386" y="622350"/>
                </a:lnTo>
                <a:lnTo>
                  <a:pt x="18503" y="620674"/>
                </a:lnTo>
                <a:lnTo>
                  <a:pt x="19761" y="618858"/>
                </a:lnTo>
                <a:lnTo>
                  <a:pt x="21031" y="617181"/>
                </a:lnTo>
                <a:lnTo>
                  <a:pt x="22428" y="615505"/>
                </a:lnTo>
                <a:lnTo>
                  <a:pt x="23698" y="613702"/>
                </a:lnTo>
                <a:lnTo>
                  <a:pt x="25095" y="612013"/>
                </a:lnTo>
                <a:lnTo>
                  <a:pt x="26492" y="610336"/>
                </a:lnTo>
                <a:lnTo>
                  <a:pt x="27901" y="608545"/>
                </a:lnTo>
                <a:lnTo>
                  <a:pt x="36309" y="594728"/>
                </a:lnTo>
                <a:lnTo>
                  <a:pt x="37020" y="593039"/>
                </a:lnTo>
                <a:lnTo>
                  <a:pt x="37439" y="591362"/>
                </a:lnTo>
                <a:lnTo>
                  <a:pt x="37706" y="589572"/>
                </a:lnTo>
                <a:lnTo>
                  <a:pt x="37858" y="587883"/>
                </a:lnTo>
                <a:lnTo>
                  <a:pt x="37858" y="586193"/>
                </a:lnTo>
                <a:lnTo>
                  <a:pt x="34632" y="575868"/>
                </a:lnTo>
                <a:lnTo>
                  <a:pt x="33642" y="574065"/>
                </a:lnTo>
                <a:lnTo>
                  <a:pt x="32385" y="572389"/>
                </a:lnTo>
                <a:lnTo>
                  <a:pt x="31127" y="570585"/>
                </a:lnTo>
                <a:lnTo>
                  <a:pt x="29718" y="568909"/>
                </a:lnTo>
                <a:lnTo>
                  <a:pt x="19342" y="558571"/>
                </a:lnTo>
                <a:lnTo>
                  <a:pt x="17513" y="556895"/>
                </a:lnTo>
                <a:lnTo>
                  <a:pt x="15697" y="555091"/>
                </a:lnTo>
                <a:lnTo>
                  <a:pt x="13868" y="553415"/>
                </a:lnTo>
                <a:lnTo>
                  <a:pt x="12052" y="551726"/>
                </a:lnTo>
                <a:lnTo>
                  <a:pt x="10363" y="549935"/>
                </a:lnTo>
                <a:lnTo>
                  <a:pt x="8686" y="548246"/>
                </a:lnTo>
                <a:lnTo>
                  <a:pt x="7137" y="546569"/>
                </a:lnTo>
                <a:lnTo>
                  <a:pt x="0" y="530948"/>
                </a:lnTo>
                <a:lnTo>
                  <a:pt x="266" y="529272"/>
                </a:lnTo>
                <a:lnTo>
                  <a:pt x="28879" y="503440"/>
                </a:lnTo>
                <a:lnTo>
                  <a:pt x="39128" y="498284"/>
                </a:lnTo>
                <a:lnTo>
                  <a:pt x="42621" y="496481"/>
                </a:lnTo>
                <a:lnTo>
                  <a:pt x="46126" y="494804"/>
                </a:lnTo>
                <a:lnTo>
                  <a:pt x="49771" y="493128"/>
                </a:lnTo>
                <a:lnTo>
                  <a:pt x="53428" y="491312"/>
                </a:lnTo>
                <a:lnTo>
                  <a:pt x="57073" y="489635"/>
                </a:lnTo>
                <a:lnTo>
                  <a:pt x="60718" y="487845"/>
                </a:lnTo>
                <a:lnTo>
                  <a:pt x="64223" y="486156"/>
                </a:lnTo>
                <a:lnTo>
                  <a:pt x="67868" y="484466"/>
                </a:lnTo>
                <a:lnTo>
                  <a:pt x="71374" y="482676"/>
                </a:lnTo>
                <a:lnTo>
                  <a:pt x="74739" y="480999"/>
                </a:lnTo>
                <a:lnTo>
                  <a:pt x="78105" y="479310"/>
                </a:lnTo>
                <a:lnTo>
                  <a:pt x="81330" y="477507"/>
                </a:lnTo>
                <a:lnTo>
                  <a:pt x="84556" y="475830"/>
                </a:lnTo>
                <a:lnTo>
                  <a:pt x="87642" y="474154"/>
                </a:lnTo>
                <a:lnTo>
                  <a:pt x="90589" y="472338"/>
                </a:lnTo>
                <a:lnTo>
                  <a:pt x="93535" y="470662"/>
                </a:lnTo>
                <a:lnTo>
                  <a:pt x="96202" y="468972"/>
                </a:lnTo>
                <a:lnTo>
                  <a:pt x="98869" y="467182"/>
                </a:lnTo>
                <a:lnTo>
                  <a:pt x="101384" y="465493"/>
                </a:lnTo>
                <a:lnTo>
                  <a:pt x="103771" y="463689"/>
                </a:lnTo>
                <a:lnTo>
                  <a:pt x="106159" y="462026"/>
                </a:lnTo>
                <a:lnTo>
                  <a:pt x="108407" y="460336"/>
                </a:lnTo>
                <a:lnTo>
                  <a:pt x="110363" y="458533"/>
                </a:lnTo>
                <a:lnTo>
                  <a:pt x="112471" y="456844"/>
                </a:lnTo>
                <a:lnTo>
                  <a:pt x="114300" y="455180"/>
                </a:lnTo>
                <a:lnTo>
                  <a:pt x="116116" y="453364"/>
                </a:lnTo>
                <a:lnTo>
                  <a:pt x="117805" y="451688"/>
                </a:lnTo>
                <a:lnTo>
                  <a:pt x="119481" y="449999"/>
                </a:lnTo>
                <a:lnTo>
                  <a:pt x="121031" y="448208"/>
                </a:lnTo>
                <a:lnTo>
                  <a:pt x="122567" y="446519"/>
                </a:lnTo>
                <a:lnTo>
                  <a:pt x="123964" y="444842"/>
                </a:lnTo>
                <a:lnTo>
                  <a:pt x="125374" y="443039"/>
                </a:lnTo>
                <a:lnTo>
                  <a:pt x="126771" y="441363"/>
                </a:lnTo>
                <a:lnTo>
                  <a:pt x="128041" y="439674"/>
                </a:lnTo>
                <a:lnTo>
                  <a:pt x="129438" y="437870"/>
                </a:lnTo>
                <a:lnTo>
                  <a:pt x="130708" y="436194"/>
                </a:lnTo>
                <a:lnTo>
                  <a:pt x="131965" y="434390"/>
                </a:lnTo>
                <a:lnTo>
                  <a:pt x="133083" y="432714"/>
                </a:lnTo>
                <a:lnTo>
                  <a:pt x="134353" y="431025"/>
                </a:lnTo>
                <a:lnTo>
                  <a:pt x="135610" y="429234"/>
                </a:lnTo>
                <a:lnTo>
                  <a:pt x="136867" y="427545"/>
                </a:lnTo>
                <a:lnTo>
                  <a:pt x="138137" y="425869"/>
                </a:lnTo>
                <a:lnTo>
                  <a:pt x="139255" y="424053"/>
                </a:lnTo>
                <a:lnTo>
                  <a:pt x="140512" y="422389"/>
                </a:lnTo>
                <a:lnTo>
                  <a:pt x="141782" y="420700"/>
                </a:lnTo>
                <a:lnTo>
                  <a:pt x="143179" y="418896"/>
                </a:lnTo>
                <a:lnTo>
                  <a:pt x="144449" y="417220"/>
                </a:lnTo>
                <a:lnTo>
                  <a:pt x="145707" y="415531"/>
                </a:lnTo>
                <a:lnTo>
                  <a:pt x="147116" y="413740"/>
                </a:lnTo>
                <a:lnTo>
                  <a:pt x="148513" y="412051"/>
                </a:lnTo>
                <a:lnTo>
                  <a:pt x="149910" y="410248"/>
                </a:lnTo>
                <a:lnTo>
                  <a:pt x="151320" y="408571"/>
                </a:lnTo>
                <a:lnTo>
                  <a:pt x="152717" y="406895"/>
                </a:lnTo>
                <a:lnTo>
                  <a:pt x="154114" y="405079"/>
                </a:lnTo>
                <a:lnTo>
                  <a:pt x="155524" y="403402"/>
                </a:lnTo>
                <a:lnTo>
                  <a:pt x="156933" y="401726"/>
                </a:lnTo>
                <a:lnTo>
                  <a:pt x="158330" y="399923"/>
                </a:lnTo>
                <a:lnTo>
                  <a:pt x="159867" y="398246"/>
                </a:lnTo>
                <a:lnTo>
                  <a:pt x="161277" y="396557"/>
                </a:lnTo>
                <a:lnTo>
                  <a:pt x="162814" y="394766"/>
                </a:lnTo>
                <a:lnTo>
                  <a:pt x="164223" y="393077"/>
                </a:lnTo>
                <a:lnTo>
                  <a:pt x="165633" y="391401"/>
                </a:lnTo>
                <a:lnTo>
                  <a:pt x="167030" y="389585"/>
                </a:lnTo>
                <a:lnTo>
                  <a:pt x="168427" y="387921"/>
                </a:lnTo>
                <a:lnTo>
                  <a:pt x="169837" y="386232"/>
                </a:lnTo>
                <a:lnTo>
                  <a:pt x="171234" y="384429"/>
                </a:lnTo>
                <a:lnTo>
                  <a:pt x="172631" y="382739"/>
                </a:lnTo>
                <a:lnTo>
                  <a:pt x="174040" y="380949"/>
                </a:lnTo>
                <a:lnTo>
                  <a:pt x="175298" y="379260"/>
                </a:lnTo>
                <a:lnTo>
                  <a:pt x="176568" y="377583"/>
                </a:lnTo>
                <a:lnTo>
                  <a:pt x="177965" y="375793"/>
                </a:lnTo>
                <a:lnTo>
                  <a:pt x="179082" y="374103"/>
                </a:lnTo>
                <a:lnTo>
                  <a:pt x="180352" y="372427"/>
                </a:lnTo>
                <a:lnTo>
                  <a:pt x="185953" y="363766"/>
                </a:lnTo>
                <a:lnTo>
                  <a:pt x="187083" y="362089"/>
                </a:lnTo>
                <a:lnTo>
                  <a:pt x="188061" y="360286"/>
                </a:lnTo>
                <a:lnTo>
                  <a:pt x="189039" y="358609"/>
                </a:lnTo>
                <a:lnTo>
                  <a:pt x="189890" y="356806"/>
                </a:lnTo>
                <a:lnTo>
                  <a:pt x="190728" y="355130"/>
                </a:lnTo>
                <a:lnTo>
                  <a:pt x="191706" y="353441"/>
                </a:lnTo>
                <a:lnTo>
                  <a:pt x="192417" y="351637"/>
                </a:lnTo>
                <a:lnTo>
                  <a:pt x="193243" y="349961"/>
                </a:lnTo>
                <a:lnTo>
                  <a:pt x="194094" y="348284"/>
                </a:lnTo>
                <a:lnTo>
                  <a:pt x="194792" y="346481"/>
                </a:lnTo>
                <a:lnTo>
                  <a:pt x="195491" y="344792"/>
                </a:lnTo>
                <a:lnTo>
                  <a:pt x="196062" y="343115"/>
                </a:lnTo>
                <a:lnTo>
                  <a:pt x="196761" y="341312"/>
                </a:lnTo>
                <a:lnTo>
                  <a:pt x="197319" y="339636"/>
                </a:lnTo>
                <a:lnTo>
                  <a:pt x="197891" y="337947"/>
                </a:lnTo>
                <a:lnTo>
                  <a:pt x="198450" y="336143"/>
                </a:lnTo>
                <a:lnTo>
                  <a:pt x="198996" y="334467"/>
                </a:lnTo>
                <a:lnTo>
                  <a:pt x="199428" y="332790"/>
                </a:lnTo>
                <a:lnTo>
                  <a:pt x="199847" y="330987"/>
                </a:lnTo>
                <a:lnTo>
                  <a:pt x="200266" y="329298"/>
                </a:lnTo>
                <a:lnTo>
                  <a:pt x="200685" y="327507"/>
                </a:lnTo>
                <a:lnTo>
                  <a:pt x="201104" y="325818"/>
                </a:lnTo>
                <a:lnTo>
                  <a:pt x="201536" y="324142"/>
                </a:lnTo>
                <a:lnTo>
                  <a:pt x="201803" y="322338"/>
                </a:lnTo>
                <a:lnTo>
                  <a:pt x="202095" y="320662"/>
                </a:lnTo>
                <a:lnTo>
                  <a:pt x="202514" y="318973"/>
                </a:lnTo>
                <a:lnTo>
                  <a:pt x="202653" y="317169"/>
                </a:lnTo>
                <a:lnTo>
                  <a:pt x="202933" y="315493"/>
                </a:lnTo>
                <a:lnTo>
                  <a:pt x="203212" y="313817"/>
                </a:lnTo>
                <a:lnTo>
                  <a:pt x="203492" y="312013"/>
                </a:lnTo>
                <a:lnTo>
                  <a:pt x="203631" y="310324"/>
                </a:lnTo>
                <a:lnTo>
                  <a:pt x="203771" y="308635"/>
                </a:lnTo>
                <a:lnTo>
                  <a:pt x="204050" y="306844"/>
                </a:lnTo>
                <a:lnTo>
                  <a:pt x="204190" y="305168"/>
                </a:lnTo>
                <a:lnTo>
                  <a:pt x="204330" y="303479"/>
                </a:lnTo>
                <a:lnTo>
                  <a:pt x="204470" y="301688"/>
                </a:lnTo>
                <a:lnTo>
                  <a:pt x="204609" y="299999"/>
                </a:lnTo>
                <a:lnTo>
                  <a:pt x="204762" y="298196"/>
                </a:lnTo>
                <a:lnTo>
                  <a:pt x="204762" y="296506"/>
                </a:lnTo>
                <a:lnTo>
                  <a:pt x="204889" y="294843"/>
                </a:lnTo>
                <a:lnTo>
                  <a:pt x="205028" y="293039"/>
                </a:lnTo>
                <a:lnTo>
                  <a:pt x="205028" y="291350"/>
                </a:lnTo>
                <a:lnTo>
                  <a:pt x="205181" y="289661"/>
                </a:lnTo>
                <a:lnTo>
                  <a:pt x="205181" y="287870"/>
                </a:lnTo>
                <a:lnTo>
                  <a:pt x="205320" y="286194"/>
                </a:lnTo>
                <a:lnTo>
                  <a:pt x="205320" y="284505"/>
                </a:lnTo>
                <a:lnTo>
                  <a:pt x="205320" y="282702"/>
                </a:lnTo>
                <a:lnTo>
                  <a:pt x="205447" y="281025"/>
                </a:lnTo>
                <a:lnTo>
                  <a:pt x="205447" y="279349"/>
                </a:lnTo>
                <a:lnTo>
                  <a:pt x="205447" y="277533"/>
                </a:lnTo>
                <a:lnTo>
                  <a:pt x="205447" y="275856"/>
                </a:lnTo>
                <a:lnTo>
                  <a:pt x="205600" y="274066"/>
                </a:lnTo>
                <a:lnTo>
                  <a:pt x="205600" y="262051"/>
                </a:lnTo>
                <a:lnTo>
                  <a:pt x="205740" y="260375"/>
                </a:lnTo>
                <a:lnTo>
                  <a:pt x="205740" y="244754"/>
                </a:lnTo>
                <a:lnTo>
                  <a:pt x="205600" y="243065"/>
                </a:lnTo>
                <a:lnTo>
                  <a:pt x="205600" y="231063"/>
                </a:lnTo>
                <a:lnTo>
                  <a:pt x="205447" y="229260"/>
                </a:lnTo>
                <a:lnTo>
                  <a:pt x="205447" y="227584"/>
                </a:lnTo>
                <a:lnTo>
                  <a:pt x="205447" y="225894"/>
                </a:lnTo>
                <a:lnTo>
                  <a:pt x="205447" y="224091"/>
                </a:lnTo>
                <a:lnTo>
                  <a:pt x="205320" y="222415"/>
                </a:lnTo>
                <a:lnTo>
                  <a:pt x="205320" y="220611"/>
                </a:lnTo>
                <a:lnTo>
                  <a:pt x="205181" y="218935"/>
                </a:lnTo>
                <a:lnTo>
                  <a:pt x="205181" y="217246"/>
                </a:lnTo>
                <a:lnTo>
                  <a:pt x="205028" y="215455"/>
                </a:lnTo>
                <a:lnTo>
                  <a:pt x="205028" y="213766"/>
                </a:lnTo>
                <a:lnTo>
                  <a:pt x="204889" y="212090"/>
                </a:lnTo>
                <a:lnTo>
                  <a:pt x="204889" y="210286"/>
                </a:lnTo>
                <a:lnTo>
                  <a:pt x="204762" y="208610"/>
                </a:lnTo>
                <a:lnTo>
                  <a:pt x="204609" y="206921"/>
                </a:lnTo>
                <a:lnTo>
                  <a:pt x="204470" y="205117"/>
                </a:lnTo>
                <a:lnTo>
                  <a:pt x="204330" y="203441"/>
                </a:lnTo>
                <a:lnTo>
                  <a:pt x="204190" y="201752"/>
                </a:lnTo>
                <a:lnTo>
                  <a:pt x="204050" y="199961"/>
                </a:lnTo>
                <a:lnTo>
                  <a:pt x="203771" y="198272"/>
                </a:lnTo>
                <a:lnTo>
                  <a:pt x="203631" y="196596"/>
                </a:lnTo>
                <a:lnTo>
                  <a:pt x="203352" y="194792"/>
                </a:lnTo>
                <a:lnTo>
                  <a:pt x="203212" y="193116"/>
                </a:lnTo>
                <a:lnTo>
                  <a:pt x="202933" y="191312"/>
                </a:lnTo>
                <a:lnTo>
                  <a:pt x="202653" y="189623"/>
                </a:lnTo>
                <a:lnTo>
                  <a:pt x="202361" y="187947"/>
                </a:lnTo>
                <a:lnTo>
                  <a:pt x="202095" y="186143"/>
                </a:lnTo>
                <a:lnTo>
                  <a:pt x="201663" y="184467"/>
                </a:lnTo>
                <a:lnTo>
                  <a:pt x="201383" y="182778"/>
                </a:lnTo>
                <a:lnTo>
                  <a:pt x="200964" y="180987"/>
                </a:lnTo>
                <a:lnTo>
                  <a:pt x="200545" y="179298"/>
                </a:lnTo>
                <a:lnTo>
                  <a:pt x="200126" y="177622"/>
                </a:lnTo>
                <a:lnTo>
                  <a:pt x="199707" y="175806"/>
                </a:lnTo>
                <a:lnTo>
                  <a:pt x="199288" y="174142"/>
                </a:lnTo>
                <a:lnTo>
                  <a:pt x="198869" y="172453"/>
                </a:lnTo>
                <a:lnTo>
                  <a:pt x="198297" y="170649"/>
                </a:lnTo>
                <a:lnTo>
                  <a:pt x="197891" y="168960"/>
                </a:lnTo>
                <a:lnTo>
                  <a:pt x="197319" y="167170"/>
                </a:lnTo>
                <a:lnTo>
                  <a:pt x="196761" y="165493"/>
                </a:lnTo>
                <a:lnTo>
                  <a:pt x="196202" y="163804"/>
                </a:lnTo>
                <a:lnTo>
                  <a:pt x="195643" y="162013"/>
                </a:lnTo>
                <a:lnTo>
                  <a:pt x="195072" y="160324"/>
                </a:lnTo>
                <a:lnTo>
                  <a:pt x="194513" y="158648"/>
                </a:lnTo>
                <a:lnTo>
                  <a:pt x="193814" y="156832"/>
                </a:lnTo>
                <a:lnTo>
                  <a:pt x="193243" y="155168"/>
                </a:lnTo>
                <a:lnTo>
                  <a:pt x="192684" y="153479"/>
                </a:lnTo>
                <a:lnTo>
                  <a:pt x="191998" y="151676"/>
                </a:lnTo>
                <a:lnTo>
                  <a:pt x="191427" y="149987"/>
                </a:lnTo>
                <a:lnTo>
                  <a:pt x="190868" y="148310"/>
                </a:lnTo>
                <a:lnTo>
                  <a:pt x="190169" y="146519"/>
                </a:lnTo>
                <a:lnTo>
                  <a:pt x="189598" y="144830"/>
                </a:lnTo>
                <a:lnTo>
                  <a:pt x="189039" y="143141"/>
                </a:lnTo>
                <a:lnTo>
                  <a:pt x="188480" y="141351"/>
                </a:lnTo>
                <a:lnTo>
                  <a:pt x="187921" y="139674"/>
                </a:lnTo>
                <a:lnTo>
                  <a:pt x="187350" y="137858"/>
                </a:lnTo>
                <a:lnTo>
                  <a:pt x="186944" y="136182"/>
                </a:lnTo>
                <a:lnTo>
                  <a:pt x="186372" y="134505"/>
                </a:lnTo>
                <a:lnTo>
                  <a:pt x="185953" y="132702"/>
                </a:lnTo>
                <a:lnTo>
                  <a:pt x="185534" y="131013"/>
                </a:lnTo>
                <a:lnTo>
                  <a:pt x="185115" y="129336"/>
                </a:lnTo>
                <a:lnTo>
                  <a:pt x="184835" y="127546"/>
                </a:lnTo>
                <a:lnTo>
                  <a:pt x="184556" y="125857"/>
                </a:lnTo>
                <a:lnTo>
                  <a:pt x="184277" y="124167"/>
                </a:lnTo>
                <a:lnTo>
                  <a:pt x="183997" y="122364"/>
                </a:lnTo>
                <a:lnTo>
                  <a:pt x="183857" y="120700"/>
                </a:lnTo>
                <a:lnTo>
                  <a:pt x="183705" y="119011"/>
                </a:lnTo>
                <a:lnTo>
                  <a:pt x="183578" y="117208"/>
                </a:lnTo>
                <a:lnTo>
                  <a:pt x="183578" y="115519"/>
                </a:lnTo>
                <a:lnTo>
                  <a:pt x="183578" y="113728"/>
                </a:lnTo>
                <a:lnTo>
                  <a:pt x="183578" y="112039"/>
                </a:lnTo>
                <a:lnTo>
                  <a:pt x="183578" y="110363"/>
                </a:lnTo>
                <a:lnTo>
                  <a:pt x="183705" y="108572"/>
                </a:lnTo>
                <a:lnTo>
                  <a:pt x="183997" y="106883"/>
                </a:lnTo>
                <a:lnTo>
                  <a:pt x="184137" y="105194"/>
                </a:lnTo>
                <a:lnTo>
                  <a:pt x="184416" y="103390"/>
                </a:lnTo>
                <a:lnTo>
                  <a:pt x="184696" y="101727"/>
                </a:lnTo>
                <a:lnTo>
                  <a:pt x="184975" y="100037"/>
                </a:lnTo>
                <a:lnTo>
                  <a:pt x="185394" y="98234"/>
                </a:lnTo>
                <a:lnTo>
                  <a:pt x="185813" y="96545"/>
                </a:lnTo>
                <a:lnTo>
                  <a:pt x="186245" y="94869"/>
                </a:lnTo>
                <a:lnTo>
                  <a:pt x="186664" y="93065"/>
                </a:lnTo>
                <a:lnTo>
                  <a:pt x="187223" y="91389"/>
                </a:lnTo>
                <a:lnTo>
                  <a:pt x="187642" y="89700"/>
                </a:lnTo>
                <a:lnTo>
                  <a:pt x="188201" y="87909"/>
                </a:lnTo>
                <a:lnTo>
                  <a:pt x="188772" y="86220"/>
                </a:lnTo>
                <a:lnTo>
                  <a:pt x="189331" y="84416"/>
                </a:lnTo>
                <a:lnTo>
                  <a:pt x="190017" y="82740"/>
                </a:lnTo>
                <a:lnTo>
                  <a:pt x="190588" y="81064"/>
                </a:lnTo>
                <a:lnTo>
                  <a:pt x="191147" y="79260"/>
                </a:lnTo>
                <a:lnTo>
                  <a:pt x="191706" y="77571"/>
                </a:lnTo>
                <a:lnTo>
                  <a:pt x="192417" y="75895"/>
                </a:lnTo>
                <a:lnTo>
                  <a:pt x="192976" y="74091"/>
                </a:lnTo>
                <a:lnTo>
                  <a:pt x="193675" y="72415"/>
                </a:lnTo>
                <a:lnTo>
                  <a:pt x="194233" y="70726"/>
                </a:lnTo>
                <a:lnTo>
                  <a:pt x="194792" y="68922"/>
                </a:lnTo>
                <a:lnTo>
                  <a:pt x="195351" y="67246"/>
                </a:lnTo>
                <a:lnTo>
                  <a:pt x="195910" y="65570"/>
                </a:lnTo>
                <a:lnTo>
                  <a:pt x="196469" y="63766"/>
                </a:lnTo>
                <a:lnTo>
                  <a:pt x="197040" y="62077"/>
                </a:lnTo>
                <a:lnTo>
                  <a:pt x="197599" y="60286"/>
                </a:lnTo>
                <a:lnTo>
                  <a:pt x="198158" y="58597"/>
                </a:lnTo>
                <a:lnTo>
                  <a:pt x="198577" y="56921"/>
                </a:lnTo>
                <a:lnTo>
                  <a:pt x="199136" y="55118"/>
                </a:lnTo>
                <a:lnTo>
                  <a:pt x="199555" y="53441"/>
                </a:lnTo>
                <a:lnTo>
                  <a:pt x="199986" y="51752"/>
                </a:lnTo>
                <a:lnTo>
                  <a:pt x="200406" y="49949"/>
                </a:lnTo>
                <a:lnTo>
                  <a:pt x="200825" y="48272"/>
                </a:lnTo>
                <a:lnTo>
                  <a:pt x="201244" y="46596"/>
                </a:lnTo>
                <a:lnTo>
                  <a:pt x="201536" y="44780"/>
                </a:lnTo>
                <a:lnTo>
                  <a:pt x="201955" y="43103"/>
                </a:lnTo>
                <a:lnTo>
                  <a:pt x="202222" y="41414"/>
                </a:lnTo>
                <a:lnTo>
                  <a:pt x="202514" y="39624"/>
                </a:lnTo>
                <a:lnTo>
                  <a:pt x="202780" y="37947"/>
                </a:lnTo>
                <a:lnTo>
                  <a:pt x="203073" y="36258"/>
                </a:lnTo>
                <a:lnTo>
                  <a:pt x="203212" y="34467"/>
                </a:lnTo>
                <a:lnTo>
                  <a:pt x="203492" y="32778"/>
                </a:lnTo>
                <a:lnTo>
                  <a:pt x="203771" y="30975"/>
                </a:lnTo>
                <a:lnTo>
                  <a:pt x="203911" y="29286"/>
                </a:lnTo>
                <a:lnTo>
                  <a:pt x="204050" y="27622"/>
                </a:lnTo>
                <a:lnTo>
                  <a:pt x="204190" y="25806"/>
                </a:lnTo>
                <a:lnTo>
                  <a:pt x="204470" y="24130"/>
                </a:lnTo>
                <a:lnTo>
                  <a:pt x="204470" y="22440"/>
                </a:lnTo>
                <a:lnTo>
                  <a:pt x="204609" y="20650"/>
                </a:lnTo>
                <a:lnTo>
                  <a:pt x="204762" y="18973"/>
                </a:lnTo>
                <a:lnTo>
                  <a:pt x="204889" y="17284"/>
                </a:lnTo>
                <a:lnTo>
                  <a:pt x="205028" y="15481"/>
                </a:lnTo>
                <a:lnTo>
                  <a:pt x="205028" y="13804"/>
                </a:lnTo>
                <a:lnTo>
                  <a:pt x="205181" y="12128"/>
                </a:lnTo>
                <a:lnTo>
                  <a:pt x="205181" y="10312"/>
                </a:lnTo>
                <a:lnTo>
                  <a:pt x="205320" y="8636"/>
                </a:lnTo>
                <a:lnTo>
                  <a:pt x="205320" y="6959"/>
                </a:lnTo>
                <a:lnTo>
                  <a:pt x="205320" y="5156"/>
                </a:lnTo>
                <a:lnTo>
                  <a:pt x="205447" y="3467"/>
                </a:lnTo>
                <a:lnTo>
                  <a:pt x="205447" y="1676"/>
                </a:lnTo>
                <a:lnTo>
                  <a:pt x="205447" y="0"/>
                </a:lnTo>
                <a:lnTo>
                  <a:pt x="206006" y="0"/>
                </a:lnTo>
                <a:lnTo>
                  <a:pt x="206006" y="1676"/>
                </a:lnTo>
                <a:lnTo>
                  <a:pt x="206006" y="3467"/>
                </a:lnTo>
                <a:lnTo>
                  <a:pt x="206159" y="5156"/>
                </a:lnTo>
                <a:lnTo>
                  <a:pt x="206159" y="6959"/>
                </a:lnTo>
                <a:lnTo>
                  <a:pt x="206159" y="8636"/>
                </a:lnTo>
                <a:lnTo>
                  <a:pt x="206298" y="10312"/>
                </a:lnTo>
                <a:lnTo>
                  <a:pt x="206298" y="12128"/>
                </a:lnTo>
                <a:lnTo>
                  <a:pt x="206425" y="13804"/>
                </a:lnTo>
                <a:lnTo>
                  <a:pt x="206578" y="15481"/>
                </a:lnTo>
                <a:lnTo>
                  <a:pt x="206578" y="17284"/>
                </a:lnTo>
                <a:lnTo>
                  <a:pt x="206717" y="18973"/>
                </a:lnTo>
                <a:lnTo>
                  <a:pt x="206857" y="20650"/>
                </a:lnTo>
                <a:lnTo>
                  <a:pt x="206997" y="22440"/>
                </a:lnTo>
                <a:lnTo>
                  <a:pt x="207137" y="24130"/>
                </a:lnTo>
                <a:lnTo>
                  <a:pt x="207276" y="25806"/>
                </a:lnTo>
                <a:lnTo>
                  <a:pt x="207429" y="27622"/>
                </a:lnTo>
                <a:lnTo>
                  <a:pt x="207556" y="29286"/>
                </a:lnTo>
                <a:lnTo>
                  <a:pt x="207835" y="30975"/>
                </a:lnTo>
                <a:lnTo>
                  <a:pt x="207975" y="32778"/>
                </a:lnTo>
                <a:lnTo>
                  <a:pt x="208254" y="34467"/>
                </a:lnTo>
                <a:lnTo>
                  <a:pt x="208407" y="36258"/>
                </a:lnTo>
                <a:lnTo>
                  <a:pt x="208673" y="37947"/>
                </a:lnTo>
                <a:lnTo>
                  <a:pt x="208965" y="39624"/>
                </a:lnTo>
                <a:lnTo>
                  <a:pt x="209245" y="41414"/>
                </a:lnTo>
                <a:lnTo>
                  <a:pt x="209651" y="43103"/>
                </a:lnTo>
                <a:lnTo>
                  <a:pt x="209943" y="44780"/>
                </a:lnTo>
                <a:lnTo>
                  <a:pt x="210362" y="46596"/>
                </a:lnTo>
                <a:lnTo>
                  <a:pt x="210642" y="48272"/>
                </a:lnTo>
                <a:lnTo>
                  <a:pt x="211074" y="49949"/>
                </a:lnTo>
                <a:lnTo>
                  <a:pt x="211480" y="51752"/>
                </a:lnTo>
                <a:lnTo>
                  <a:pt x="211899" y="53441"/>
                </a:lnTo>
                <a:lnTo>
                  <a:pt x="212471" y="55118"/>
                </a:lnTo>
                <a:lnTo>
                  <a:pt x="212890" y="56921"/>
                </a:lnTo>
                <a:lnTo>
                  <a:pt x="213448" y="58597"/>
                </a:lnTo>
                <a:lnTo>
                  <a:pt x="213868" y="60286"/>
                </a:lnTo>
                <a:lnTo>
                  <a:pt x="214426" y="62077"/>
                </a:lnTo>
                <a:lnTo>
                  <a:pt x="214985" y="63766"/>
                </a:lnTo>
                <a:lnTo>
                  <a:pt x="215544" y="65570"/>
                </a:lnTo>
                <a:lnTo>
                  <a:pt x="216115" y="67246"/>
                </a:lnTo>
                <a:lnTo>
                  <a:pt x="216674" y="68922"/>
                </a:lnTo>
                <a:lnTo>
                  <a:pt x="217233" y="70726"/>
                </a:lnTo>
                <a:lnTo>
                  <a:pt x="217944" y="72415"/>
                </a:lnTo>
                <a:lnTo>
                  <a:pt x="218503" y="74091"/>
                </a:lnTo>
                <a:lnTo>
                  <a:pt x="219062" y="75895"/>
                </a:lnTo>
                <a:lnTo>
                  <a:pt x="219760" y="77571"/>
                </a:lnTo>
                <a:lnTo>
                  <a:pt x="220319" y="79260"/>
                </a:lnTo>
                <a:lnTo>
                  <a:pt x="220878" y="81064"/>
                </a:lnTo>
                <a:lnTo>
                  <a:pt x="221589" y="82740"/>
                </a:lnTo>
                <a:lnTo>
                  <a:pt x="222148" y="84416"/>
                </a:lnTo>
                <a:lnTo>
                  <a:pt x="222707" y="86220"/>
                </a:lnTo>
                <a:lnTo>
                  <a:pt x="223266" y="87909"/>
                </a:lnTo>
                <a:lnTo>
                  <a:pt x="223837" y="89700"/>
                </a:lnTo>
                <a:lnTo>
                  <a:pt x="224256" y="91389"/>
                </a:lnTo>
                <a:lnTo>
                  <a:pt x="224815" y="93065"/>
                </a:lnTo>
                <a:lnTo>
                  <a:pt x="225234" y="94869"/>
                </a:lnTo>
                <a:lnTo>
                  <a:pt x="225653" y="96545"/>
                </a:lnTo>
                <a:lnTo>
                  <a:pt x="226072" y="98234"/>
                </a:lnTo>
                <a:lnTo>
                  <a:pt x="226491" y="100037"/>
                </a:lnTo>
                <a:lnTo>
                  <a:pt x="226771" y="101727"/>
                </a:lnTo>
                <a:lnTo>
                  <a:pt x="227050" y="103390"/>
                </a:lnTo>
                <a:lnTo>
                  <a:pt x="227330" y="105194"/>
                </a:lnTo>
                <a:lnTo>
                  <a:pt x="227609" y="106883"/>
                </a:lnTo>
                <a:lnTo>
                  <a:pt x="227749" y="108572"/>
                </a:lnTo>
                <a:lnTo>
                  <a:pt x="227901" y="110363"/>
                </a:lnTo>
                <a:lnTo>
                  <a:pt x="227901" y="112039"/>
                </a:lnTo>
                <a:lnTo>
                  <a:pt x="228041" y="113728"/>
                </a:lnTo>
                <a:lnTo>
                  <a:pt x="228041" y="115519"/>
                </a:lnTo>
                <a:lnTo>
                  <a:pt x="227901" y="117208"/>
                </a:lnTo>
                <a:lnTo>
                  <a:pt x="227749" y="119011"/>
                </a:lnTo>
                <a:lnTo>
                  <a:pt x="227609" y="120700"/>
                </a:lnTo>
                <a:lnTo>
                  <a:pt x="227482" y="122364"/>
                </a:lnTo>
                <a:lnTo>
                  <a:pt x="227190" y="124167"/>
                </a:lnTo>
                <a:lnTo>
                  <a:pt x="226910" y="125857"/>
                </a:lnTo>
                <a:lnTo>
                  <a:pt x="226631" y="127546"/>
                </a:lnTo>
                <a:lnTo>
                  <a:pt x="226352" y="129336"/>
                </a:lnTo>
                <a:lnTo>
                  <a:pt x="225933" y="131013"/>
                </a:lnTo>
                <a:lnTo>
                  <a:pt x="225501" y="132702"/>
                </a:lnTo>
                <a:lnTo>
                  <a:pt x="225082" y="134505"/>
                </a:lnTo>
                <a:lnTo>
                  <a:pt x="224523" y="136182"/>
                </a:lnTo>
                <a:lnTo>
                  <a:pt x="224104" y="137858"/>
                </a:lnTo>
                <a:lnTo>
                  <a:pt x="223545" y="139674"/>
                </a:lnTo>
                <a:lnTo>
                  <a:pt x="222986" y="141351"/>
                </a:lnTo>
                <a:lnTo>
                  <a:pt x="222427" y="143141"/>
                </a:lnTo>
                <a:lnTo>
                  <a:pt x="221856" y="144830"/>
                </a:lnTo>
                <a:lnTo>
                  <a:pt x="221297" y="146519"/>
                </a:lnTo>
                <a:lnTo>
                  <a:pt x="220611" y="148310"/>
                </a:lnTo>
                <a:lnTo>
                  <a:pt x="220040" y="149987"/>
                </a:lnTo>
                <a:lnTo>
                  <a:pt x="219481" y="151676"/>
                </a:lnTo>
                <a:lnTo>
                  <a:pt x="218770" y="153479"/>
                </a:lnTo>
                <a:lnTo>
                  <a:pt x="218211" y="155168"/>
                </a:lnTo>
                <a:lnTo>
                  <a:pt x="217652" y="156832"/>
                </a:lnTo>
                <a:lnTo>
                  <a:pt x="217093" y="158648"/>
                </a:lnTo>
                <a:lnTo>
                  <a:pt x="216395" y="160324"/>
                </a:lnTo>
                <a:lnTo>
                  <a:pt x="215836" y="162013"/>
                </a:lnTo>
                <a:lnTo>
                  <a:pt x="215277" y="163804"/>
                </a:lnTo>
                <a:lnTo>
                  <a:pt x="214718" y="165493"/>
                </a:lnTo>
                <a:lnTo>
                  <a:pt x="214147" y="167170"/>
                </a:lnTo>
                <a:lnTo>
                  <a:pt x="213728" y="168960"/>
                </a:lnTo>
                <a:lnTo>
                  <a:pt x="213169" y="170649"/>
                </a:lnTo>
                <a:lnTo>
                  <a:pt x="212610" y="172453"/>
                </a:lnTo>
                <a:lnTo>
                  <a:pt x="212191" y="174142"/>
                </a:lnTo>
                <a:lnTo>
                  <a:pt x="211759" y="175806"/>
                </a:lnTo>
                <a:lnTo>
                  <a:pt x="211340" y="177622"/>
                </a:lnTo>
                <a:lnTo>
                  <a:pt x="210921" y="179298"/>
                </a:lnTo>
                <a:lnTo>
                  <a:pt x="210502" y="180987"/>
                </a:lnTo>
                <a:lnTo>
                  <a:pt x="210223" y="182778"/>
                </a:lnTo>
                <a:lnTo>
                  <a:pt x="209804" y="184467"/>
                </a:lnTo>
                <a:lnTo>
                  <a:pt x="209524" y="186143"/>
                </a:lnTo>
                <a:lnTo>
                  <a:pt x="209092" y="187947"/>
                </a:lnTo>
                <a:lnTo>
                  <a:pt x="208826" y="189623"/>
                </a:lnTo>
                <a:lnTo>
                  <a:pt x="208534" y="191312"/>
                </a:lnTo>
                <a:lnTo>
                  <a:pt x="208407" y="193116"/>
                </a:lnTo>
                <a:lnTo>
                  <a:pt x="208114" y="194792"/>
                </a:lnTo>
                <a:lnTo>
                  <a:pt x="207835" y="196596"/>
                </a:lnTo>
                <a:lnTo>
                  <a:pt x="207695" y="198272"/>
                </a:lnTo>
                <a:lnTo>
                  <a:pt x="207556" y="199961"/>
                </a:lnTo>
                <a:lnTo>
                  <a:pt x="207276" y="201752"/>
                </a:lnTo>
                <a:lnTo>
                  <a:pt x="207137" y="203441"/>
                </a:lnTo>
                <a:lnTo>
                  <a:pt x="206997" y="205117"/>
                </a:lnTo>
                <a:lnTo>
                  <a:pt x="206857" y="206921"/>
                </a:lnTo>
                <a:lnTo>
                  <a:pt x="206717" y="208610"/>
                </a:lnTo>
                <a:lnTo>
                  <a:pt x="206717" y="210286"/>
                </a:lnTo>
                <a:lnTo>
                  <a:pt x="206578" y="212090"/>
                </a:lnTo>
                <a:lnTo>
                  <a:pt x="206425" y="213766"/>
                </a:lnTo>
                <a:lnTo>
                  <a:pt x="206425" y="215455"/>
                </a:lnTo>
                <a:lnTo>
                  <a:pt x="206298" y="217246"/>
                </a:lnTo>
                <a:lnTo>
                  <a:pt x="206298" y="218935"/>
                </a:lnTo>
                <a:lnTo>
                  <a:pt x="206159" y="220611"/>
                </a:lnTo>
                <a:lnTo>
                  <a:pt x="206159" y="222415"/>
                </a:lnTo>
                <a:lnTo>
                  <a:pt x="206159" y="224091"/>
                </a:lnTo>
                <a:lnTo>
                  <a:pt x="206006" y="225894"/>
                </a:lnTo>
                <a:lnTo>
                  <a:pt x="206006" y="227584"/>
                </a:lnTo>
                <a:lnTo>
                  <a:pt x="206006" y="229260"/>
                </a:lnTo>
                <a:lnTo>
                  <a:pt x="206006" y="231063"/>
                </a:lnTo>
                <a:lnTo>
                  <a:pt x="205867" y="232740"/>
                </a:lnTo>
                <a:lnTo>
                  <a:pt x="205867" y="272376"/>
                </a:lnTo>
                <a:lnTo>
                  <a:pt x="206006" y="274066"/>
                </a:lnTo>
                <a:lnTo>
                  <a:pt x="206006" y="275856"/>
                </a:lnTo>
                <a:lnTo>
                  <a:pt x="206006" y="277533"/>
                </a:lnTo>
                <a:lnTo>
                  <a:pt x="206006" y="279349"/>
                </a:lnTo>
                <a:lnTo>
                  <a:pt x="206006" y="281025"/>
                </a:lnTo>
                <a:lnTo>
                  <a:pt x="206159" y="282702"/>
                </a:lnTo>
                <a:lnTo>
                  <a:pt x="206159" y="284505"/>
                </a:lnTo>
                <a:lnTo>
                  <a:pt x="206159" y="286194"/>
                </a:lnTo>
                <a:lnTo>
                  <a:pt x="206298" y="287870"/>
                </a:lnTo>
                <a:lnTo>
                  <a:pt x="206298" y="289661"/>
                </a:lnTo>
                <a:lnTo>
                  <a:pt x="206425" y="291350"/>
                </a:lnTo>
                <a:lnTo>
                  <a:pt x="206425" y="293039"/>
                </a:lnTo>
                <a:lnTo>
                  <a:pt x="206578" y="294843"/>
                </a:lnTo>
                <a:lnTo>
                  <a:pt x="206717" y="296506"/>
                </a:lnTo>
                <a:lnTo>
                  <a:pt x="206857" y="298196"/>
                </a:lnTo>
                <a:lnTo>
                  <a:pt x="206857" y="299999"/>
                </a:lnTo>
                <a:lnTo>
                  <a:pt x="206997" y="301688"/>
                </a:lnTo>
                <a:lnTo>
                  <a:pt x="207137" y="303479"/>
                </a:lnTo>
                <a:lnTo>
                  <a:pt x="207276" y="305168"/>
                </a:lnTo>
                <a:lnTo>
                  <a:pt x="207429" y="306844"/>
                </a:lnTo>
                <a:lnTo>
                  <a:pt x="207695" y="308635"/>
                </a:lnTo>
                <a:lnTo>
                  <a:pt x="207835" y="310324"/>
                </a:lnTo>
                <a:lnTo>
                  <a:pt x="208114" y="312013"/>
                </a:lnTo>
                <a:lnTo>
                  <a:pt x="208254" y="313817"/>
                </a:lnTo>
                <a:lnTo>
                  <a:pt x="208534" y="315493"/>
                </a:lnTo>
                <a:lnTo>
                  <a:pt x="208826" y="317169"/>
                </a:lnTo>
                <a:lnTo>
                  <a:pt x="209092" y="318973"/>
                </a:lnTo>
                <a:lnTo>
                  <a:pt x="209384" y="320662"/>
                </a:lnTo>
                <a:lnTo>
                  <a:pt x="209651" y="322338"/>
                </a:lnTo>
                <a:lnTo>
                  <a:pt x="209943" y="324142"/>
                </a:lnTo>
                <a:lnTo>
                  <a:pt x="210362" y="325818"/>
                </a:lnTo>
                <a:lnTo>
                  <a:pt x="210781" y="327507"/>
                </a:lnTo>
                <a:lnTo>
                  <a:pt x="211201" y="329298"/>
                </a:lnTo>
                <a:lnTo>
                  <a:pt x="211632" y="330987"/>
                </a:lnTo>
                <a:lnTo>
                  <a:pt x="212051" y="332790"/>
                </a:lnTo>
                <a:lnTo>
                  <a:pt x="212610" y="334467"/>
                </a:lnTo>
                <a:lnTo>
                  <a:pt x="213029" y="336143"/>
                </a:lnTo>
                <a:lnTo>
                  <a:pt x="213588" y="337947"/>
                </a:lnTo>
                <a:lnTo>
                  <a:pt x="214147" y="339636"/>
                </a:lnTo>
                <a:lnTo>
                  <a:pt x="214718" y="341312"/>
                </a:lnTo>
                <a:lnTo>
                  <a:pt x="215404" y="343115"/>
                </a:lnTo>
                <a:lnTo>
                  <a:pt x="216115" y="344792"/>
                </a:lnTo>
                <a:lnTo>
                  <a:pt x="216674" y="346481"/>
                </a:lnTo>
                <a:lnTo>
                  <a:pt x="217512" y="348284"/>
                </a:lnTo>
                <a:lnTo>
                  <a:pt x="218211" y="349961"/>
                </a:lnTo>
                <a:lnTo>
                  <a:pt x="219062" y="351637"/>
                </a:lnTo>
                <a:lnTo>
                  <a:pt x="219900" y="353441"/>
                </a:lnTo>
                <a:lnTo>
                  <a:pt x="220738" y="355130"/>
                </a:lnTo>
                <a:lnTo>
                  <a:pt x="221589" y="356806"/>
                </a:lnTo>
                <a:lnTo>
                  <a:pt x="222567" y="358609"/>
                </a:lnTo>
                <a:lnTo>
                  <a:pt x="223405" y="360286"/>
                </a:lnTo>
                <a:lnTo>
                  <a:pt x="224523" y="362089"/>
                </a:lnTo>
                <a:lnTo>
                  <a:pt x="225501" y="363766"/>
                </a:lnTo>
                <a:lnTo>
                  <a:pt x="226491" y="365455"/>
                </a:lnTo>
                <a:lnTo>
                  <a:pt x="227609" y="367258"/>
                </a:lnTo>
                <a:lnTo>
                  <a:pt x="228727" y="368947"/>
                </a:lnTo>
                <a:lnTo>
                  <a:pt x="229997" y="370611"/>
                </a:lnTo>
                <a:lnTo>
                  <a:pt x="231127" y="372427"/>
                </a:lnTo>
                <a:lnTo>
                  <a:pt x="232371" y="374103"/>
                </a:lnTo>
                <a:lnTo>
                  <a:pt x="233641" y="375793"/>
                </a:lnTo>
                <a:lnTo>
                  <a:pt x="234911" y="377583"/>
                </a:lnTo>
                <a:lnTo>
                  <a:pt x="236169" y="379260"/>
                </a:lnTo>
                <a:lnTo>
                  <a:pt x="237439" y="380949"/>
                </a:lnTo>
                <a:lnTo>
                  <a:pt x="238836" y="382739"/>
                </a:lnTo>
                <a:lnTo>
                  <a:pt x="240245" y="384429"/>
                </a:lnTo>
                <a:lnTo>
                  <a:pt x="241642" y="386232"/>
                </a:lnTo>
                <a:lnTo>
                  <a:pt x="243039" y="387921"/>
                </a:lnTo>
                <a:lnTo>
                  <a:pt x="244449" y="389585"/>
                </a:lnTo>
                <a:lnTo>
                  <a:pt x="245846" y="391401"/>
                </a:lnTo>
                <a:lnTo>
                  <a:pt x="247243" y="393077"/>
                </a:lnTo>
                <a:lnTo>
                  <a:pt x="248780" y="394766"/>
                </a:lnTo>
                <a:lnTo>
                  <a:pt x="250202" y="396557"/>
                </a:lnTo>
                <a:lnTo>
                  <a:pt x="251599" y="398246"/>
                </a:lnTo>
                <a:lnTo>
                  <a:pt x="253136" y="399923"/>
                </a:lnTo>
                <a:lnTo>
                  <a:pt x="254546" y="401726"/>
                </a:lnTo>
                <a:lnTo>
                  <a:pt x="255943" y="403402"/>
                </a:lnTo>
                <a:lnTo>
                  <a:pt x="257340" y="405079"/>
                </a:lnTo>
                <a:lnTo>
                  <a:pt x="258889" y="406895"/>
                </a:lnTo>
                <a:lnTo>
                  <a:pt x="260299" y="408571"/>
                </a:lnTo>
                <a:lnTo>
                  <a:pt x="261696" y="410248"/>
                </a:lnTo>
                <a:lnTo>
                  <a:pt x="262966" y="412051"/>
                </a:lnTo>
                <a:lnTo>
                  <a:pt x="264363" y="413740"/>
                </a:lnTo>
                <a:lnTo>
                  <a:pt x="265760" y="415531"/>
                </a:lnTo>
                <a:lnTo>
                  <a:pt x="267030" y="417220"/>
                </a:lnTo>
                <a:lnTo>
                  <a:pt x="268287" y="418896"/>
                </a:lnTo>
                <a:lnTo>
                  <a:pt x="269684" y="420700"/>
                </a:lnTo>
                <a:lnTo>
                  <a:pt x="270954" y="422389"/>
                </a:lnTo>
                <a:lnTo>
                  <a:pt x="272211" y="424053"/>
                </a:lnTo>
                <a:lnTo>
                  <a:pt x="273481" y="425869"/>
                </a:lnTo>
                <a:lnTo>
                  <a:pt x="274739" y="427545"/>
                </a:lnTo>
                <a:lnTo>
                  <a:pt x="275856" y="429234"/>
                </a:lnTo>
                <a:lnTo>
                  <a:pt x="277126" y="431025"/>
                </a:lnTo>
                <a:lnTo>
                  <a:pt x="278384" y="432714"/>
                </a:lnTo>
                <a:lnTo>
                  <a:pt x="279641" y="434390"/>
                </a:lnTo>
                <a:lnTo>
                  <a:pt x="280911" y="436194"/>
                </a:lnTo>
                <a:lnTo>
                  <a:pt x="282168" y="437870"/>
                </a:lnTo>
                <a:lnTo>
                  <a:pt x="283438" y="439674"/>
                </a:lnTo>
                <a:lnTo>
                  <a:pt x="284695" y="441363"/>
                </a:lnTo>
                <a:lnTo>
                  <a:pt x="286105" y="443039"/>
                </a:lnTo>
                <a:lnTo>
                  <a:pt x="287502" y="444842"/>
                </a:lnTo>
                <a:lnTo>
                  <a:pt x="288912" y="446519"/>
                </a:lnTo>
                <a:lnTo>
                  <a:pt x="290449" y="448208"/>
                </a:lnTo>
                <a:lnTo>
                  <a:pt x="291985" y="449999"/>
                </a:lnTo>
                <a:lnTo>
                  <a:pt x="293674" y="451688"/>
                </a:lnTo>
                <a:lnTo>
                  <a:pt x="295351" y="453364"/>
                </a:lnTo>
                <a:lnTo>
                  <a:pt x="297180" y="455180"/>
                </a:lnTo>
                <a:lnTo>
                  <a:pt x="299135" y="456844"/>
                </a:lnTo>
                <a:lnTo>
                  <a:pt x="301117" y="458533"/>
                </a:lnTo>
                <a:lnTo>
                  <a:pt x="303212" y="460336"/>
                </a:lnTo>
                <a:lnTo>
                  <a:pt x="305320" y="462026"/>
                </a:lnTo>
                <a:lnTo>
                  <a:pt x="307695" y="463689"/>
                </a:lnTo>
                <a:lnTo>
                  <a:pt x="310083" y="465493"/>
                </a:lnTo>
                <a:lnTo>
                  <a:pt x="312610" y="467182"/>
                </a:lnTo>
                <a:lnTo>
                  <a:pt x="315277" y="468972"/>
                </a:lnTo>
                <a:lnTo>
                  <a:pt x="318071" y="470662"/>
                </a:lnTo>
                <a:lnTo>
                  <a:pt x="320878" y="472338"/>
                </a:lnTo>
                <a:lnTo>
                  <a:pt x="323824" y="474154"/>
                </a:lnTo>
                <a:lnTo>
                  <a:pt x="326910" y="475830"/>
                </a:lnTo>
                <a:lnTo>
                  <a:pt x="330136" y="477507"/>
                </a:lnTo>
                <a:lnTo>
                  <a:pt x="333362" y="479310"/>
                </a:lnTo>
                <a:lnTo>
                  <a:pt x="336727" y="480999"/>
                </a:lnTo>
                <a:lnTo>
                  <a:pt x="340245" y="482676"/>
                </a:lnTo>
                <a:lnTo>
                  <a:pt x="343738" y="484466"/>
                </a:lnTo>
                <a:lnTo>
                  <a:pt x="347243" y="486156"/>
                </a:lnTo>
                <a:lnTo>
                  <a:pt x="350761" y="487845"/>
                </a:lnTo>
                <a:lnTo>
                  <a:pt x="354406" y="489635"/>
                </a:lnTo>
                <a:lnTo>
                  <a:pt x="358051" y="491312"/>
                </a:lnTo>
                <a:lnTo>
                  <a:pt x="361696" y="493128"/>
                </a:lnTo>
                <a:lnTo>
                  <a:pt x="365340" y="494804"/>
                </a:lnTo>
                <a:lnTo>
                  <a:pt x="368846" y="496481"/>
                </a:lnTo>
                <a:lnTo>
                  <a:pt x="372351" y="498284"/>
                </a:lnTo>
                <a:lnTo>
                  <a:pt x="375856" y="499973"/>
                </a:lnTo>
                <a:lnTo>
                  <a:pt x="379222" y="501650"/>
                </a:lnTo>
                <a:lnTo>
                  <a:pt x="382600" y="503440"/>
                </a:lnTo>
                <a:lnTo>
                  <a:pt x="385673" y="505129"/>
                </a:lnTo>
                <a:lnTo>
                  <a:pt x="388759" y="506818"/>
                </a:lnTo>
                <a:lnTo>
                  <a:pt x="405320" y="518947"/>
                </a:lnTo>
                <a:lnTo>
                  <a:pt x="406984" y="520623"/>
                </a:lnTo>
                <a:lnTo>
                  <a:pt x="411480" y="530948"/>
                </a:lnTo>
                <a:lnTo>
                  <a:pt x="411480" y="532752"/>
                </a:lnTo>
                <a:lnTo>
                  <a:pt x="405739" y="544766"/>
                </a:lnTo>
                <a:lnTo>
                  <a:pt x="404317" y="546569"/>
                </a:lnTo>
                <a:lnTo>
                  <a:pt x="402780" y="548246"/>
                </a:lnTo>
                <a:lnTo>
                  <a:pt x="401104" y="549935"/>
                </a:lnTo>
                <a:lnTo>
                  <a:pt x="399427" y="551726"/>
                </a:lnTo>
                <a:lnTo>
                  <a:pt x="397598" y="553415"/>
                </a:lnTo>
                <a:lnTo>
                  <a:pt x="395782" y="555091"/>
                </a:lnTo>
                <a:lnTo>
                  <a:pt x="393954" y="556895"/>
                </a:lnTo>
                <a:lnTo>
                  <a:pt x="392137" y="558571"/>
                </a:lnTo>
                <a:lnTo>
                  <a:pt x="390309" y="560260"/>
                </a:lnTo>
                <a:lnTo>
                  <a:pt x="388480" y="562063"/>
                </a:lnTo>
                <a:lnTo>
                  <a:pt x="386664" y="563740"/>
                </a:lnTo>
                <a:lnTo>
                  <a:pt x="379082" y="572389"/>
                </a:lnTo>
                <a:lnTo>
                  <a:pt x="377825" y="574065"/>
                </a:lnTo>
                <a:lnTo>
                  <a:pt x="376834" y="575868"/>
                </a:lnTo>
                <a:lnTo>
                  <a:pt x="375856" y="577545"/>
                </a:lnTo>
                <a:lnTo>
                  <a:pt x="375158" y="579234"/>
                </a:lnTo>
                <a:lnTo>
                  <a:pt x="374459" y="581037"/>
                </a:lnTo>
                <a:lnTo>
                  <a:pt x="374040" y="582726"/>
                </a:lnTo>
                <a:lnTo>
                  <a:pt x="373748" y="584390"/>
                </a:lnTo>
                <a:lnTo>
                  <a:pt x="373608" y="586193"/>
                </a:lnTo>
                <a:lnTo>
                  <a:pt x="373608" y="587883"/>
                </a:lnTo>
                <a:lnTo>
                  <a:pt x="373748" y="589572"/>
                </a:lnTo>
                <a:lnTo>
                  <a:pt x="374040" y="591362"/>
                </a:lnTo>
                <a:lnTo>
                  <a:pt x="374599" y="593039"/>
                </a:lnTo>
                <a:lnTo>
                  <a:pt x="375158" y="594728"/>
                </a:lnTo>
                <a:lnTo>
                  <a:pt x="383705" y="608545"/>
                </a:lnTo>
                <a:lnTo>
                  <a:pt x="384975" y="610336"/>
                </a:lnTo>
                <a:lnTo>
                  <a:pt x="386372" y="612013"/>
                </a:lnTo>
                <a:lnTo>
                  <a:pt x="387781" y="613702"/>
                </a:lnTo>
                <a:lnTo>
                  <a:pt x="389039" y="615505"/>
                </a:lnTo>
                <a:lnTo>
                  <a:pt x="399275" y="636168"/>
                </a:lnTo>
                <a:lnTo>
                  <a:pt x="399135" y="637832"/>
                </a:lnTo>
                <a:lnTo>
                  <a:pt x="399008" y="639648"/>
                </a:lnTo>
                <a:lnTo>
                  <a:pt x="386664" y="656818"/>
                </a:lnTo>
                <a:lnTo>
                  <a:pt x="384416" y="658622"/>
                </a:lnTo>
                <a:lnTo>
                  <a:pt x="382028" y="660298"/>
                </a:lnTo>
                <a:lnTo>
                  <a:pt x="379501" y="661987"/>
                </a:lnTo>
                <a:lnTo>
                  <a:pt x="376834" y="663778"/>
                </a:lnTo>
                <a:lnTo>
                  <a:pt x="374040" y="665467"/>
                </a:lnTo>
                <a:lnTo>
                  <a:pt x="371081" y="667143"/>
                </a:lnTo>
                <a:lnTo>
                  <a:pt x="368147" y="668947"/>
                </a:lnTo>
                <a:lnTo>
                  <a:pt x="364921" y="670623"/>
                </a:lnTo>
                <a:lnTo>
                  <a:pt x="361696" y="672312"/>
                </a:lnTo>
                <a:lnTo>
                  <a:pt x="358470" y="674116"/>
                </a:lnTo>
                <a:lnTo>
                  <a:pt x="355092" y="675792"/>
                </a:lnTo>
                <a:lnTo>
                  <a:pt x="351739" y="677468"/>
                </a:lnTo>
                <a:lnTo>
                  <a:pt x="348221" y="679272"/>
                </a:lnTo>
                <a:lnTo>
                  <a:pt x="344868" y="680961"/>
                </a:lnTo>
                <a:lnTo>
                  <a:pt x="341350" y="682752"/>
                </a:lnTo>
                <a:lnTo>
                  <a:pt x="337845" y="684441"/>
                </a:lnTo>
                <a:lnTo>
                  <a:pt x="334352" y="686117"/>
                </a:lnTo>
                <a:lnTo>
                  <a:pt x="330974" y="687920"/>
                </a:lnTo>
                <a:lnTo>
                  <a:pt x="327609" y="689610"/>
                </a:lnTo>
                <a:lnTo>
                  <a:pt x="324243" y="691286"/>
                </a:lnTo>
                <a:lnTo>
                  <a:pt x="320878" y="693089"/>
                </a:lnTo>
                <a:lnTo>
                  <a:pt x="317652" y="694766"/>
                </a:lnTo>
                <a:lnTo>
                  <a:pt x="314426" y="696455"/>
                </a:lnTo>
                <a:lnTo>
                  <a:pt x="311340" y="698246"/>
                </a:lnTo>
                <a:lnTo>
                  <a:pt x="308254" y="699935"/>
                </a:lnTo>
                <a:lnTo>
                  <a:pt x="305320" y="701611"/>
                </a:lnTo>
                <a:lnTo>
                  <a:pt x="302514" y="703414"/>
                </a:lnTo>
                <a:lnTo>
                  <a:pt x="299694" y="705091"/>
                </a:lnTo>
                <a:lnTo>
                  <a:pt x="297040" y="706780"/>
                </a:lnTo>
                <a:lnTo>
                  <a:pt x="294373" y="708583"/>
                </a:lnTo>
                <a:lnTo>
                  <a:pt x="291846" y="710260"/>
                </a:lnTo>
                <a:lnTo>
                  <a:pt x="289471" y="712063"/>
                </a:lnTo>
                <a:lnTo>
                  <a:pt x="287223" y="713740"/>
                </a:lnTo>
                <a:lnTo>
                  <a:pt x="284975" y="715429"/>
                </a:lnTo>
                <a:lnTo>
                  <a:pt x="282727" y="717219"/>
                </a:lnTo>
                <a:lnTo>
                  <a:pt x="280771" y="718908"/>
                </a:lnTo>
                <a:lnTo>
                  <a:pt x="278803" y="720585"/>
                </a:lnTo>
                <a:lnTo>
                  <a:pt x="276834" y="722401"/>
                </a:lnTo>
                <a:lnTo>
                  <a:pt x="275018" y="724065"/>
                </a:lnTo>
                <a:lnTo>
                  <a:pt x="273329" y="725754"/>
                </a:lnTo>
                <a:lnTo>
                  <a:pt x="271653" y="727557"/>
                </a:lnTo>
                <a:lnTo>
                  <a:pt x="269963" y="729246"/>
                </a:lnTo>
                <a:lnTo>
                  <a:pt x="268427" y="730910"/>
                </a:lnTo>
                <a:lnTo>
                  <a:pt x="266877" y="732713"/>
                </a:lnTo>
                <a:lnTo>
                  <a:pt x="265341" y="734402"/>
                </a:lnTo>
                <a:lnTo>
                  <a:pt x="263944" y="736193"/>
                </a:lnTo>
                <a:lnTo>
                  <a:pt x="262534" y="737882"/>
                </a:lnTo>
                <a:lnTo>
                  <a:pt x="261277" y="739559"/>
                </a:lnTo>
                <a:lnTo>
                  <a:pt x="259867" y="741375"/>
                </a:lnTo>
                <a:lnTo>
                  <a:pt x="258610" y="743051"/>
                </a:lnTo>
                <a:lnTo>
                  <a:pt x="257340" y="744728"/>
                </a:lnTo>
                <a:lnTo>
                  <a:pt x="256095" y="746531"/>
                </a:lnTo>
                <a:lnTo>
                  <a:pt x="254825" y="748220"/>
                </a:lnTo>
                <a:lnTo>
                  <a:pt x="253555" y="749896"/>
                </a:lnTo>
                <a:lnTo>
                  <a:pt x="252298" y="751687"/>
                </a:lnTo>
                <a:lnTo>
                  <a:pt x="251028" y="753376"/>
                </a:lnTo>
                <a:lnTo>
                  <a:pt x="249783" y="755065"/>
                </a:lnTo>
                <a:lnTo>
                  <a:pt x="248653" y="756856"/>
                </a:lnTo>
                <a:lnTo>
                  <a:pt x="247383" y="758532"/>
                </a:lnTo>
                <a:lnTo>
                  <a:pt x="246126" y="760222"/>
                </a:lnTo>
                <a:lnTo>
                  <a:pt x="245008" y="762025"/>
                </a:lnTo>
                <a:lnTo>
                  <a:pt x="243738" y="763714"/>
                </a:lnTo>
                <a:lnTo>
                  <a:pt x="242620" y="765505"/>
                </a:lnTo>
                <a:lnTo>
                  <a:pt x="241350" y="767194"/>
                </a:lnTo>
                <a:lnTo>
                  <a:pt x="240093" y="768870"/>
                </a:lnTo>
                <a:lnTo>
                  <a:pt x="238975" y="770674"/>
                </a:lnTo>
                <a:lnTo>
                  <a:pt x="237705" y="772350"/>
                </a:lnTo>
                <a:lnTo>
                  <a:pt x="236588" y="774039"/>
                </a:lnTo>
                <a:lnTo>
                  <a:pt x="235470" y="775843"/>
                </a:lnTo>
                <a:lnTo>
                  <a:pt x="234200" y="777506"/>
                </a:lnTo>
                <a:lnTo>
                  <a:pt x="233083" y="779195"/>
                </a:lnTo>
                <a:lnTo>
                  <a:pt x="231952" y="780999"/>
                </a:lnTo>
                <a:lnTo>
                  <a:pt x="230835" y="782688"/>
                </a:lnTo>
                <a:lnTo>
                  <a:pt x="229717" y="784352"/>
                </a:lnTo>
                <a:lnTo>
                  <a:pt x="228600" y="786168"/>
                </a:lnTo>
                <a:lnTo>
                  <a:pt x="227609" y="787844"/>
                </a:lnTo>
                <a:lnTo>
                  <a:pt x="226491" y="789647"/>
                </a:lnTo>
                <a:lnTo>
                  <a:pt x="225501" y="791324"/>
                </a:lnTo>
                <a:lnTo>
                  <a:pt x="224523" y="793013"/>
                </a:lnTo>
                <a:lnTo>
                  <a:pt x="223545" y="794816"/>
                </a:lnTo>
                <a:lnTo>
                  <a:pt x="222567" y="796493"/>
                </a:lnTo>
                <a:lnTo>
                  <a:pt x="221589" y="798169"/>
                </a:lnTo>
                <a:lnTo>
                  <a:pt x="220738" y="799973"/>
                </a:lnTo>
                <a:lnTo>
                  <a:pt x="219900" y="801662"/>
                </a:lnTo>
                <a:lnTo>
                  <a:pt x="219062" y="803338"/>
                </a:lnTo>
                <a:lnTo>
                  <a:pt x="218211" y="805141"/>
                </a:lnTo>
                <a:lnTo>
                  <a:pt x="217373" y="806818"/>
                </a:lnTo>
                <a:lnTo>
                  <a:pt x="216674" y="808507"/>
                </a:lnTo>
                <a:lnTo>
                  <a:pt x="215963" y="810298"/>
                </a:lnTo>
                <a:lnTo>
                  <a:pt x="215277" y="811987"/>
                </a:lnTo>
                <a:lnTo>
                  <a:pt x="214566" y="813663"/>
                </a:lnTo>
                <a:lnTo>
                  <a:pt x="214007" y="815479"/>
                </a:lnTo>
                <a:lnTo>
                  <a:pt x="213448" y="817156"/>
                </a:lnTo>
                <a:lnTo>
                  <a:pt x="212890" y="818946"/>
                </a:lnTo>
                <a:lnTo>
                  <a:pt x="212318" y="820635"/>
                </a:lnTo>
                <a:lnTo>
                  <a:pt x="211759" y="822312"/>
                </a:lnTo>
                <a:lnTo>
                  <a:pt x="211340" y="824115"/>
                </a:lnTo>
                <a:lnTo>
                  <a:pt x="210921" y="825792"/>
                </a:lnTo>
                <a:lnTo>
                  <a:pt x="210502" y="827481"/>
                </a:lnTo>
                <a:lnTo>
                  <a:pt x="210083" y="829284"/>
                </a:lnTo>
                <a:lnTo>
                  <a:pt x="209804" y="830961"/>
                </a:lnTo>
                <a:lnTo>
                  <a:pt x="209384" y="832637"/>
                </a:lnTo>
                <a:lnTo>
                  <a:pt x="209092" y="834453"/>
                </a:lnTo>
                <a:lnTo>
                  <a:pt x="208826" y="836129"/>
                </a:lnTo>
                <a:lnTo>
                  <a:pt x="208534" y="837806"/>
                </a:lnTo>
                <a:lnTo>
                  <a:pt x="208254" y="839609"/>
                </a:lnTo>
                <a:lnTo>
                  <a:pt x="207975" y="841286"/>
                </a:lnTo>
                <a:lnTo>
                  <a:pt x="207835" y="843089"/>
                </a:lnTo>
                <a:lnTo>
                  <a:pt x="207556" y="844765"/>
                </a:lnTo>
                <a:lnTo>
                  <a:pt x="207429" y="846455"/>
                </a:lnTo>
                <a:lnTo>
                  <a:pt x="207276" y="848258"/>
                </a:lnTo>
                <a:lnTo>
                  <a:pt x="207137" y="849947"/>
                </a:lnTo>
                <a:lnTo>
                  <a:pt x="206997" y="851611"/>
                </a:lnTo>
                <a:lnTo>
                  <a:pt x="206857" y="853427"/>
                </a:lnTo>
                <a:lnTo>
                  <a:pt x="206717" y="855103"/>
                </a:lnTo>
                <a:lnTo>
                  <a:pt x="206578" y="856792"/>
                </a:lnTo>
                <a:lnTo>
                  <a:pt x="206578" y="858583"/>
                </a:lnTo>
                <a:lnTo>
                  <a:pt x="206425" y="860272"/>
                </a:lnTo>
                <a:lnTo>
                  <a:pt x="206298" y="861949"/>
                </a:lnTo>
                <a:lnTo>
                  <a:pt x="206298" y="863739"/>
                </a:lnTo>
                <a:lnTo>
                  <a:pt x="206298" y="865428"/>
                </a:lnTo>
                <a:lnTo>
                  <a:pt x="206159" y="867105"/>
                </a:lnTo>
                <a:lnTo>
                  <a:pt x="206159" y="868921"/>
                </a:lnTo>
                <a:lnTo>
                  <a:pt x="206006" y="870597"/>
                </a:lnTo>
                <a:lnTo>
                  <a:pt x="206006" y="872401"/>
                </a:lnTo>
                <a:lnTo>
                  <a:pt x="206006" y="874077"/>
                </a:lnTo>
                <a:lnTo>
                  <a:pt x="206006" y="875766"/>
                </a:lnTo>
                <a:lnTo>
                  <a:pt x="205867" y="877557"/>
                </a:lnTo>
                <a:lnTo>
                  <a:pt x="205867" y="879246"/>
                </a:lnTo>
                <a:lnTo>
                  <a:pt x="205867" y="880922"/>
                </a:lnTo>
                <a:lnTo>
                  <a:pt x="205600" y="88092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5624723" y="7586700"/>
            <a:ext cx="411480" cy="1803400"/>
          </a:xfrm>
          <a:custGeom>
            <a:avLst/>
            <a:gdLst/>
            <a:ahLst/>
            <a:cxnLst/>
            <a:rect l="l" t="t" r="r" b="b"/>
            <a:pathLst>
              <a:path w="411479" h="1803400">
                <a:moveTo>
                  <a:pt x="206311" y="1778000"/>
                </a:moveTo>
                <a:lnTo>
                  <a:pt x="204495" y="1778000"/>
                </a:lnTo>
                <a:lnTo>
                  <a:pt x="204762" y="1790700"/>
                </a:lnTo>
                <a:lnTo>
                  <a:pt x="205181" y="1790700"/>
                </a:lnTo>
                <a:lnTo>
                  <a:pt x="205181" y="1803400"/>
                </a:lnTo>
                <a:lnTo>
                  <a:pt x="205752" y="1803400"/>
                </a:lnTo>
                <a:lnTo>
                  <a:pt x="205752" y="1790700"/>
                </a:lnTo>
                <a:lnTo>
                  <a:pt x="206311" y="1778000"/>
                </a:lnTo>
                <a:close/>
              </a:path>
              <a:path w="411479" h="1803400">
                <a:moveTo>
                  <a:pt x="207708" y="1765300"/>
                </a:moveTo>
                <a:lnTo>
                  <a:pt x="203644" y="1765300"/>
                </a:lnTo>
                <a:lnTo>
                  <a:pt x="203936" y="1778000"/>
                </a:lnTo>
                <a:lnTo>
                  <a:pt x="206870" y="1778000"/>
                </a:lnTo>
                <a:lnTo>
                  <a:pt x="207708" y="1765300"/>
                </a:lnTo>
                <a:close/>
              </a:path>
              <a:path w="411479" h="1803400">
                <a:moveTo>
                  <a:pt x="209537" y="1752600"/>
                </a:moveTo>
                <a:lnTo>
                  <a:pt x="201396" y="1752600"/>
                </a:lnTo>
                <a:lnTo>
                  <a:pt x="202107" y="1765300"/>
                </a:lnTo>
                <a:lnTo>
                  <a:pt x="208826" y="1765300"/>
                </a:lnTo>
                <a:lnTo>
                  <a:pt x="209537" y="1752600"/>
                </a:lnTo>
                <a:close/>
              </a:path>
              <a:path w="411479" h="1803400">
                <a:moveTo>
                  <a:pt x="212471" y="1739900"/>
                </a:moveTo>
                <a:lnTo>
                  <a:pt x="198462" y="1739900"/>
                </a:lnTo>
                <a:lnTo>
                  <a:pt x="199580" y="1752600"/>
                </a:lnTo>
                <a:lnTo>
                  <a:pt x="211366" y="1752600"/>
                </a:lnTo>
                <a:lnTo>
                  <a:pt x="212471" y="1739900"/>
                </a:lnTo>
                <a:close/>
              </a:path>
              <a:path w="411479" h="1803400">
                <a:moveTo>
                  <a:pt x="218363" y="1727200"/>
                </a:moveTo>
                <a:lnTo>
                  <a:pt x="192570" y="1727200"/>
                </a:lnTo>
                <a:lnTo>
                  <a:pt x="194246" y="1739900"/>
                </a:lnTo>
                <a:lnTo>
                  <a:pt x="216700" y="1739900"/>
                </a:lnTo>
                <a:lnTo>
                  <a:pt x="218363" y="1727200"/>
                </a:lnTo>
                <a:close/>
              </a:path>
              <a:path w="411479" h="1803400">
                <a:moveTo>
                  <a:pt x="227215" y="1714500"/>
                </a:moveTo>
                <a:lnTo>
                  <a:pt x="183730" y="1714500"/>
                </a:lnTo>
                <a:lnTo>
                  <a:pt x="186105" y="1727200"/>
                </a:lnTo>
                <a:lnTo>
                  <a:pt x="224675" y="1727200"/>
                </a:lnTo>
                <a:lnTo>
                  <a:pt x="227215" y="1714500"/>
                </a:lnTo>
                <a:close/>
              </a:path>
              <a:path w="411479" h="1803400">
                <a:moveTo>
                  <a:pt x="235902" y="1701800"/>
                </a:moveTo>
                <a:lnTo>
                  <a:pt x="174904" y="1701800"/>
                </a:lnTo>
                <a:lnTo>
                  <a:pt x="178117" y="1714500"/>
                </a:lnTo>
                <a:lnTo>
                  <a:pt x="232816" y="1714500"/>
                </a:lnTo>
                <a:lnTo>
                  <a:pt x="235902" y="1701800"/>
                </a:lnTo>
                <a:close/>
              </a:path>
              <a:path w="411479" h="1803400">
                <a:moveTo>
                  <a:pt x="250355" y="1689100"/>
                </a:moveTo>
                <a:lnTo>
                  <a:pt x="160591" y="1689100"/>
                </a:lnTo>
                <a:lnTo>
                  <a:pt x="164515" y="1701800"/>
                </a:lnTo>
                <a:lnTo>
                  <a:pt x="246418" y="1701800"/>
                </a:lnTo>
                <a:lnTo>
                  <a:pt x="250355" y="1689100"/>
                </a:lnTo>
                <a:close/>
              </a:path>
              <a:path w="411479" h="1803400">
                <a:moveTo>
                  <a:pt x="267030" y="1676400"/>
                </a:moveTo>
                <a:lnTo>
                  <a:pt x="143903" y="1676400"/>
                </a:lnTo>
                <a:lnTo>
                  <a:pt x="152450" y="1689100"/>
                </a:lnTo>
                <a:lnTo>
                  <a:pt x="258483" y="1689100"/>
                </a:lnTo>
                <a:lnTo>
                  <a:pt x="267030" y="1676400"/>
                </a:lnTo>
                <a:close/>
              </a:path>
              <a:path w="411479" h="1803400">
                <a:moveTo>
                  <a:pt x="280504" y="1663700"/>
                </a:moveTo>
                <a:lnTo>
                  <a:pt x="130441" y="1663700"/>
                </a:lnTo>
                <a:lnTo>
                  <a:pt x="134924" y="1676400"/>
                </a:lnTo>
                <a:lnTo>
                  <a:pt x="271526" y="1676400"/>
                </a:lnTo>
                <a:lnTo>
                  <a:pt x="280504" y="1663700"/>
                </a:lnTo>
                <a:close/>
              </a:path>
              <a:path w="411479" h="1803400">
                <a:moveTo>
                  <a:pt x="293827" y="1651000"/>
                </a:moveTo>
                <a:lnTo>
                  <a:pt x="117119" y="1651000"/>
                </a:lnTo>
                <a:lnTo>
                  <a:pt x="125945" y="1663700"/>
                </a:lnTo>
                <a:lnTo>
                  <a:pt x="284988" y="1663700"/>
                </a:lnTo>
                <a:lnTo>
                  <a:pt x="293827" y="1651000"/>
                </a:lnTo>
                <a:close/>
              </a:path>
              <a:path w="411479" h="1803400">
                <a:moveTo>
                  <a:pt x="310515" y="1638300"/>
                </a:moveTo>
                <a:lnTo>
                  <a:pt x="100291" y="1638300"/>
                </a:lnTo>
                <a:lnTo>
                  <a:pt x="108559" y="1651000"/>
                </a:lnTo>
                <a:lnTo>
                  <a:pt x="306590" y="1651000"/>
                </a:lnTo>
                <a:lnTo>
                  <a:pt x="310515" y="1638300"/>
                </a:lnTo>
                <a:close/>
              </a:path>
              <a:path w="411479" h="1803400">
                <a:moveTo>
                  <a:pt x="329171" y="1625600"/>
                </a:moveTo>
                <a:lnTo>
                  <a:pt x="81775" y="1625600"/>
                </a:lnTo>
                <a:lnTo>
                  <a:pt x="88925" y="1638300"/>
                </a:lnTo>
                <a:lnTo>
                  <a:pt x="322021" y="1638300"/>
                </a:lnTo>
                <a:lnTo>
                  <a:pt x="329171" y="1625600"/>
                </a:lnTo>
                <a:close/>
              </a:path>
              <a:path w="411479" h="1803400">
                <a:moveTo>
                  <a:pt x="336042" y="1612900"/>
                </a:moveTo>
                <a:lnTo>
                  <a:pt x="74764" y="1612900"/>
                </a:lnTo>
                <a:lnTo>
                  <a:pt x="78257" y="1625600"/>
                </a:lnTo>
                <a:lnTo>
                  <a:pt x="332676" y="1625600"/>
                </a:lnTo>
                <a:lnTo>
                  <a:pt x="336042" y="1612900"/>
                </a:lnTo>
                <a:close/>
              </a:path>
              <a:path w="411479" h="1803400">
                <a:moveTo>
                  <a:pt x="350342" y="1600200"/>
                </a:moveTo>
                <a:lnTo>
                  <a:pt x="60591" y="1600200"/>
                </a:lnTo>
                <a:lnTo>
                  <a:pt x="71386" y="1612900"/>
                </a:lnTo>
                <a:lnTo>
                  <a:pt x="339547" y="1612900"/>
                </a:lnTo>
                <a:lnTo>
                  <a:pt x="350342" y="1600200"/>
                </a:lnTo>
                <a:close/>
              </a:path>
              <a:path w="411479" h="1803400">
                <a:moveTo>
                  <a:pt x="365925" y="1587500"/>
                </a:moveTo>
                <a:lnTo>
                  <a:pt x="45021" y="1587500"/>
                </a:lnTo>
                <a:lnTo>
                  <a:pt x="53022" y="1600200"/>
                </a:lnTo>
                <a:lnTo>
                  <a:pt x="357924" y="1600200"/>
                </a:lnTo>
                <a:lnTo>
                  <a:pt x="365925" y="1587500"/>
                </a:lnTo>
                <a:close/>
              </a:path>
              <a:path w="411479" h="1803400">
                <a:moveTo>
                  <a:pt x="382879" y="1574800"/>
                </a:moveTo>
                <a:lnTo>
                  <a:pt x="32258" y="1574800"/>
                </a:lnTo>
                <a:lnTo>
                  <a:pt x="36614" y="1587500"/>
                </a:lnTo>
                <a:lnTo>
                  <a:pt x="374332" y="1587500"/>
                </a:lnTo>
                <a:lnTo>
                  <a:pt x="382879" y="1574800"/>
                </a:lnTo>
                <a:close/>
              </a:path>
              <a:path w="411479" h="1803400">
                <a:moveTo>
                  <a:pt x="391020" y="1562100"/>
                </a:moveTo>
                <a:lnTo>
                  <a:pt x="19913" y="1562100"/>
                </a:lnTo>
                <a:lnTo>
                  <a:pt x="23850" y="1574800"/>
                </a:lnTo>
                <a:lnTo>
                  <a:pt x="386956" y="1574800"/>
                </a:lnTo>
                <a:lnTo>
                  <a:pt x="391020" y="1562100"/>
                </a:lnTo>
                <a:close/>
              </a:path>
              <a:path w="411479" h="1803400">
                <a:moveTo>
                  <a:pt x="404482" y="1549400"/>
                </a:moveTo>
                <a:lnTo>
                  <a:pt x="6311" y="1549400"/>
                </a:lnTo>
                <a:lnTo>
                  <a:pt x="9271" y="1562100"/>
                </a:lnTo>
                <a:lnTo>
                  <a:pt x="401675" y="1562100"/>
                </a:lnTo>
                <a:lnTo>
                  <a:pt x="404482" y="1549400"/>
                </a:lnTo>
                <a:close/>
              </a:path>
              <a:path w="411479" h="1803400">
                <a:moveTo>
                  <a:pt x="410933" y="1536700"/>
                </a:moveTo>
                <a:lnTo>
                  <a:pt x="0" y="1536700"/>
                </a:lnTo>
                <a:lnTo>
                  <a:pt x="711" y="1549400"/>
                </a:lnTo>
                <a:lnTo>
                  <a:pt x="410235" y="1549400"/>
                </a:lnTo>
                <a:lnTo>
                  <a:pt x="410933" y="1536700"/>
                </a:lnTo>
                <a:close/>
              </a:path>
              <a:path w="411479" h="1803400">
                <a:moveTo>
                  <a:pt x="409816" y="1524000"/>
                </a:moveTo>
                <a:lnTo>
                  <a:pt x="977" y="1524000"/>
                </a:lnTo>
                <a:lnTo>
                  <a:pt x="152" y="1536700"/>
                </a:lnTo>
                <a:lnTo>
                  <a:pt x="410794" y="1536700"/>
                </a:lnTo>
                <a:lnTo>
                  <a:pt x="409816" y="1524000"/>
                </a:lnTo>
                <a:close/>
              </a:path>
              <a:path w="411479" h="1803400">
                <a:moveTo>
                  <a:pt x="400837" y="1511300"/>
                </a:moveTo>
                <a:lnTo>
                  <a:pt x="10096" y="1511300"/>
                </a:lnTo>
                <a:lnTo>
                  <a:pt x="7162" y="1524000"/>
                </a:lnTo>
                <a:lnTo>
                  <a:pt x="403783" y="1524000"/>
                </a:lnTo>
                <a:lnTo>
                  <a:pt x="400837" y="1511300"/>
                </a:lnTo>
                <a:close/>
              </a:path>
              <a:path w="411479" h="1803400">
                <a:moveTo>
                  <a:pt x="385978" y="1498600"/>
                </a:moveTo>
                <a:lnTo>
                  <a:pt x="24968" y="1498600"/>
                </a:lnTo>
                <a:lnTo>
                  <a:pt x="16979" y="1511300"/>
                </a:lnTo>
                <a:lnTo>
                  <a:pt x="393966" y="1511300"/>
                </a:lnTo>
                <a:lnTo>
                  <a:pt x="385978" y="1498600"/>
                </a:lnTo>
                <a:close/>
              </a:path>
              <a:path w="411479" h="1803400">
                <a:moveTo>
                  <a:pt x="373341" y="1485900"/>
                </a:moveTo>
                <a:lnTo>
                  <a:pt x="37592" y="1485900"/>
                </a:lnTo>
                <a:lnTo>
                  <a:pt x="29032" y="1498600"/>
                </a:lnTo>
                <a:lnTo>
                  <a:pt x="377558" y="1498600"/>
                </a:lnTo>
                <a:lnTo>
                  <a:pt x="373341" y="1485900"/>
                </a:lnTo>
                <a:close/>
              </a:path>
              <a:path w="411479" h="1803400">
                <a:moveTo>
                  <a:pt x="357492" y="1473200"/>
                </a:moveTo>
                <a:lnTo>
                  <a:pt x="53441" y="1473200"/>
                </a:lnTo>
                <a:lnTo>
                  <a:pt x="49644" y="1485900"/>
                </a:lnTo>
                <a:lnTo>
                  <a:pt x="361289" y="1485900"/>
                </a:lnTo>
                <a:lnTo>
                  <a:pt x="357492" y="1473200"/>
                </a:lnTo>
                <a:close/>
              </a:path>
              <a:path w="411479" h="1803400">
                <a:moveTo>
                  <a:pt x="347535" y="1460500"/>
                </a:moveTo>
                <a:lnTo>
                  <a:pt x="63398" y="1460500"/>
                </a:lnTo>
                <a:lnTo>
                  <a:pt x="60312" y="1473200"/>
                </a:lnTo>
                <a:lnTo>
                  <a:pt x="350621" y="1473200"/>
                </a:lnTo>
                <a:lnTo>
                  <a:pt x="347535" y="1460500"/>
                </a:lnTo>
                <a:close/>
              </a:path>
              <a:path w="411479" h="1803400">
                <a:moveTo>
                  <a:pt x="337019" y="1447800"/>
                </a:moveTo>
                <a:lnTo>
                  <a:pt x="73914" y="1447800"/>
                </a:lnTo>
                <a:lnTo>
                  <a:pt x="71526" y="1460500"/>
                </a:lnTo>
                <a:lnTo>
                  <a:pt x="339407" y="1460500"/>
                </a:lnTo>
                <a:lnTo>
                  <a:pt x="337019" y="1447800"/>
                </a:lnTo>
                <a:close/>
              </a:path>
              <a:path w="411479" h="1803400">
                <a:moveTo>
                  <a:pt x="330568" y="1435100"/>
                </a:moveTo>
                <a:lnTo>
                  <a:pt x="80365" y="1435100"/>
                </a:lnTo>
                <a:lnTo>
                  <a:pt x="78257" y="1447800"/>
                </a:lnTo>
                <a:lnTo>
                  <a:pt x="332536" y="1447800"/>
                </a:lnTo>
                <a:lnTo>
                  <a:pt x="330568" y="1435100"/>
                </a:lnTo>
                <a:close/>
              </a:path>
              <a:path w="411479" h="1803400">
                <a:moveTo>
                  <a:pt x="322300" y="1422400"/>
                </a:moveTo>
                <a:lnTo>
                  <a:pt x="88646" y="1422400"/>
                </a:lnTo>
                <a:lnTo>
                  <a:pt x="86537" y="1435100"/>
                </a:lnTo>
                <a:lnTo>
                  <a:pt x="324396" y="1435100"/>
                </a:lnTo>
                <a:lnTo>
                  <a:pt x="322300" y="1422400"/>
                </a:lnTo>
                <a:close/>
              </a:path>
              <a:path w="411479" h="1803400">
                <a:moveTo>
                  <a:pt x="315569" y="1409700"/>
                </a:moveTo>
                <a:lnTo>
                  <a:pt x="95237" y="1409700"/>
                </a:lnTo>
                <a:lnTo>
                  <a:pt x="92989" y="1422400"/>
                </a:lnTo>
                <a:lnTo>
                  <a:pt x="317944" y="1422400"/>
                </a:lnTo>
                <a:lnTo>
                  <a:pt x="315569" y="1409700"/>
                </a:lnTo>
                <a:close/>
              </a:path>
              <a:path w="411479" h="1803400">
                <a:moveTo>
                  <a:pt x="306158" y="1397000"/>
                </a:moveTo>
                <a:lnTo>
                  <a:pt x="104775" y="1397000"/>
                </a:lnTo>
                <a:lnTo>
                  <a:pt x="102387" y="1409700"/>
                </a:lnTo>
                <a:lnTo>
                  <a:pt x="308559" y="1409700"/>
                </a:lnTo>
                <a:lnTo>
                  <a:pt x="306158" y="1397000"/>
                </a:lnTo>
                <a:close/>
              </a:path>
              <a:path w="411479" h="1803400">
                <a:moveTo>
                  <a:pt x="296913" y="1384300"/>
                </a:moveTo>
                <a:lnTo>
                  <a:pt x="113893" y="1384300"/>
                </a:lnTo>
                <a:lnTo>
                  <a:pt x="111785" y="1397000"/>
                </a:lnTo>
                <a:lnTo>
                  <a:pt x="301396" y="1397000"/>
                </a:lnTo>
                <a:lnTo>
                  <a:pt x="296913" y="1384300"/>
                </a:lnTo>
                <a:close/>
              </a:path>
              <a:path w="411479" h="1803400">
                <a:moveTo>
                  <a:pt x="291020" y="1371600"/>
                </a:moveTo>
                <a:lnTo>
                  <a:pt x="119913" y="1371600"/>
                </a:lnTo>
                <a:lnTo>
                  <a:pt x="118097" y="1384300"/>
                </a:lnTo>
                <a:lnTo>
                  <a:pt x="292849" y="1384300"/>
                </a:lnTo>
                <a:lnTo>
                  <a:pt x="291020" y="1371600"/>
                </a:lnTo>
                <a:close/>
              </a:path>
              <a:path w="411479" h="1803400">
                <a:moveTo>
                  <a:pt x="284568" y="1358900"/>
                </a:moveTo>
                <a:lnTo>
                  <a:pt x="126365" y="1358900"/>
                </a:lnTo>
                <a:lnTo>
                  <a:pt x="124968" y="1371600"/>
                </a:lnTo>
                <a:lnTo>
                  <a:pt x="285978" y="1371600"/>
                </a:lnTo>
                <a:lnTo>
                  <a:pt x="284568" y="1358900"/>
                </a:lnTo>
                <a:close/>
              </a:path>
              <a:path w="411479" h="1803400">
                <a:moveTo>
                  <a:pt x="280212" y="1346200"/>
                </a:moveTo>
                <a:lnTo>
                  <a:pt x="130721" y="1346200"/>
                </a:lnTo>
                <a:lnTo>
                  <a:pt x="127901" y="1358900"/>
                </a:lnTo>
                <a:lnTo>
                  <a:pt x="281622" y="1358900"/>
                </a:lnTo>
                <a:lnTo>
                  <a:pt x="280212" y="1346200"/>
                </a:lnTo>
                <a:close/>
              </a:path>
              <a:path w="411479" h="1803400">
                <a:moveTo>
                  <a:pt x="273773" y="1333500"/>
                </a:moveTo>
                <a:lnTo>
                  <a:pt x="137172" y="1333500"/>
                </a:lnTo>
                <a:lnTo>
                  <a:pt x="135483" y="1346200"/>
                </a:lnTo>
                <a:lnTo>
                  <a:pt x="275450" y="1346200"/>
                </a:lnTo>
                <a:lnTo>
                  <a:pt x="273773" y="1333500"/>
                </a:lnTo>
                <a:close/>
              </a:path>
              <a:path w="411479" h="1803400">
                <a:moveTo>
                  <a:pt x="265366" y="1320800"/>
                </a:moveTo>
                <a:lnTo>
                  <a:pt x="143192" y="1320800"/>
                </a:lnTo>
                <a:lnTo>
                  <a:pt x="141084" y="1333500"/>
                </a:lnTo>
                <a:lnTo>
                  <a:pt x="269836" y="1333500"/>
                </a:lnTo>
                <a:lnTo>
                  <a:pt x="265366" y="1320800"/>
                </a:lnTo>
                <a:close/>
              </a:path>
              <a:path w="411479" h="1803400">
                <a:moveTo>
                  <a:pt x="257784" y="1308100"/>
                </a:moveTo>
                <a:lnTo>
                  <a:pt x="153162" y="1308100"/>
                </a:lnTo>
                <a:lnTo>
                  <a:pt x="150495" y="1320800"/>
                </a:lnTo>
                <a:lnTo>
                  <a:pt x="260451" y="1320800"/>
                </a:lnTo>
                <a:lnTo>
                  <a:pt x="257784" y="1308100"/>
                </a:lnTo>
                <a:close/>
              </a:path>
              <a:path w="411479" h="1803400">
                <a:moveTo>
                  <a:pt x="246710" y="1295400"/>
                </a:moveTo>
                <a:lnTo>
                  <a:pt x="164236" y="1295400"/>
                </a:lnTo>
                <a:lnTo>
                  <a:pt x="161429" y="1308100"/>
                </a:lnTo>
                <a:lnTo>
                  <a:pt x="249516" y="1308100"/>
                </a:lnTo>
                <a:lnTo>
                  <a:pt x="246710" y="1295400"/>
                </a:lnTo>
                <a:close/>
              </a:path>
              <a:path w="411479" h="1803400">
                <a:moveTo>
                  <a:pt x="238848" y="1282700"/>
                </a:moveTo>
                <a:lnTo>
                  <a:pt x="172097" y="1282700"/>
                </a:lnTo>
                <a:lnTo>
                  <a:pt x="169570" y="1295400"/>
                </a:lnTo>
                <a:lnTo>
                  <a:pt x="241376" y="1295400"/>
                </a:lnTo>
                <a:lnTo>
                  <a:pt x="238848" y="1282700"/>
                </a:lnTo>
                <a:close/>
              </a:path>
              <a:path w="411479" h="1803400">
                <a:moveTo>
                  <a:pt x="230009" y="1270000"/>
                </a:moveTo>
                <a:lnTo>
                  <a:pt x="180924" y="1270000"/>
                </a:lnTo>
                <a:lnTo>
                  <a:pt x="178968" y="1282700"/>
                </a:lnTo>
                <a:lnTo>
                  <a:pt x="231978" y="1282700"/>
                </a:lnTo>
                <a:lnTo>
                  <a:pt x="230009" y="1270000"/>
                </a:lnTo>
                <a:close/>
              </a:path>
              <a:path w="411479" h="1803400">
                <a:moveTo>
                  <a:pt x="225107" y="1257300"/>
                </a:moveTo>
                <a:lnTo>
                  <a:pt x="185839" y="1257300"/>
                </a:lnTo>
                <a:lnTo>
                  <a:pt x="184429" y="1270000"/>
                </a:lnTo>
                <a:lnTo>
                  <a:pt x="226504" y="1270000"/>
                </a:lnTo>
                <a:lnTo>
                  <a:pt x="225107" y="1257300"/>
                </a:lnTo>
                <a:close/>
              </a:path>
              <a:path w="411479" h="1803400">
                <a:moveTo>
                  <a:pt x="221030" y="1244600"/>
                </a:moveTo>
                <a:lnTo>
                  <a:pt x="189903" y="1244600"/>
                </a:lnTo>
                <a:lnTo>
                  <a:pt x="189191" y="1257300"/>
                </a:lnTo>
                <a:lnTo>
                  <a:pt x="221742" y="1257300"/>
                </a:lnTo>
                <a:lnTo>
                  <a:pt x="221030" y="1244600"/>
                </a:lnTo>
                <a:close/>
              </a:path>
              <a:path w="411479" h="1803400">
                <a:moveTo>
                  <a:pt x="219354" y="1231900"/>
                </a:moveTo>
                <a:lnTo>
                  <a:pt x="191579" y="1231900"/>
                </a:lnTo>
                <a:lnTo>
                  <a:pt x="191173" y="1244600"/>
                </a:lnTo>
                <a:lnTo>
                  <a:pt x="219773" y="1244600"/>
                </a:lnTo>
                <a:lnTo>
                  <a:pt x="219354" y="1231900"/>
                </a:lnTo>
                <a:close/>
              </a:path>
              <a:path w="411479" h="1803400">
                <a:moveTo>
                  <a:pt x="218655" y="1219200"/>
                </a:moveTo>
                <a:lnTo>
                  <a:pt x="192290" y="1219200"/>
                </a:lnTo>
                <a:lnTo>
                  <a:pt x="191858" y="1231900"/>
                </a:lnTo>
                <a:lnTo>
                  <a:pt x="218655" y="1231900"/>
                </a:lnTo>
                <a:lnTo>
                  <a:pt x="218655" y="1219200"/>
                </a:lnTo>
                <a:close/>
              </a:path>
              <a:path w="411479" h="1803400">
                <a:moveTo>
                  <a:pt x="219075" y="1206500"/>
                </a:moveTo>
                <a:lnTo>
                  <a:pt x="191858" y="1206500"/>
                </a:lnTo>
                <a:lnTo>
                  <a:pt x="192151" y="1219200"/>
                </a:lnTo>
                <a:lnTo>
                  <a:pt x="218795" y="1219200"/>
                </a:lnTo>
                <a:lnTo>
                  <a:pt x="219075" y="1206500"/>
                </a:lnTo>
                <a:close/>
              </a:path>
              <a:path w="411479" h="1803400">
                <a:moveTo>
                  <a:pt x="221881" y="1181100"/>
                </a:moveTo>
                <a:lnTo>
                  <a:pt x="189064" y="1181100"/>
                </a:lnTo>
                <a:lnTo>
                  <a:pt x="190182" y="1193800"/>
                </a:lnTo>
                <a:lnTo>
                  <a:pt x="191020" y="1193800"/>
                </a:lnTo>
                <a:lnTo>
                  <a:pt x="191312" y="1206500"/>
                </a:lnTo>
                <a:lnTo>
                  <a:pt x="219494" y="1206500"/>
                </a:lnTo>
                <a:lnTo>
                  <a:pt x="220764" y="1193800"/>
                </a:lnTo>
                <a:lnTo>
                  <a:pt x="221881" y="1181100"/>
                </a:lnTo>
                <a:close/>
              </a:path>
              <a:path w="411479" h="1803400">
                <a:moveTo>
                  <a:pt x="227063" y="1155700"/>
                </a:moveTo>
                <a:lnTo>
                  <a:pt x="184429" y="1155700"/>
                </a:lnTo>
                <a:lnTo>
                  <a:pt x="184988" y="1168400"/>
                </a:lnTo>
                <a:lnTo>
                  <a:pt x="187794" y="1181100"/>
                </a:lnTo>
                <a:lnTo>
                  <a:pt x="223139" y="1181100"/>
                </a:lnTo>
                <a:lnTo>
                  <a:pt x="223837" y="1168400"/>
                </a:lnTo>
                <a:lnTo>
                  <a:pt x="225945" y="1168400"/>
                </a:lnTo>
                <a:lnTo>
                  <a:pt x="227063" y="1155700"/>
                </a:lnTo>
                <a:close/>
              </a:path>
              <a:path w="411479" h="1803400">
                <a:moveTo>
                  <a:pt x="228612" y="1143000"/>
                </a:moveTo>
                <a:lnTo>
                  <a:pt x="182460" y="1143000"/>
                </a:lnTo>
                <a:lnTo>
                  <a:pt x="183730" y="1155700"/>
                </a:lnTo>
                <a:lnTo>
                  <a:pt x="228053" y="1155700"/>
                </a:lnTo>
                <a:lnTo>
                  <a:pt x="228612" y="1143000"/>
                </a:lnTo>
                <a:close/>
              </a:path>
              <a:path w="411479" h="1803400">
                <a:moveTo>
                  <a:pt x="228752" y="1130300"/>
                </a:moveTo>
                <a:lnTo>
                  <a:pt x="182194" y="1130300"/>
                </a:lnTo>
                <a:lnTo>
                  <a:pt x="182194" y="1143000"/>
                </a:lnTo>
                <a:lnTo>
                  <a:pt x="228752" y="1143000"/>
                </a:lnTo>
                <a:lnTo>
                  <a:pt x="228752" y="1130300"/>
                </a:lnTo>
                <a:close/>
              </a:path>
              <a:path w="411479" h="1803400">
                <a:moveTo>
                  <a:pt x="227342" y="1117600"/>
                </a:moveTo>
                <a:lnTo>
                  <a:pt x="183591" y="1117600"/>
                </a:lnTo>
                <a:lnTo>
                  <a:pt x="183032" y="1130300"/>
                </a:lnTo>
                <a:lnTo>
                  <a:pt x="228612" y="1130300"/>
                </a:lnTo>
                <a:lnTo>
                  <a:pt x="227342" y="1117600"/>
                </a:lnTo>
                <a:close/>
              </a:path>
              <a:path w="411479" h="1803400">
                <a:moveTo>
                  <a:pt x="225107" y="1104900"/>
                </a:moveTo>
                <a:lnTo>
                  <a:pt x="186677" y="1104900"/>
                </a:lnTo>
                <a:lnTo>
                  <a:pt x="184988" y="1117600"/>
                </a:lnTo>
                <a:lnTo>
                  <a:pt x="225945" y="1117600"/>
                </a:lnTo>
                <a:lnTo>
                  <a:pt x="225107" y="1104900"/>
                </a:lnTo>
                <a:close/>
              </a:path>
              <a:path w="411479" h="1803400">
                <a:moveTo>
                  <a:pt x="221322" y="1092200"/>
                </a:moveTo>
                <a:lnTo>
                  <a:pt x="189623" y="1092200"/>
                </a:lnTo>
                <a:lnTo>
                  <a:pt x="188645" y="1104900"/>
                </a:lnTo>
                <a:lnTo>
                  <a:pt x="222300" y="1104900"/>
                </a:lnTo>
                <a:lnTo>
                  <a:pt x="221322" y="1092200"/>
                </a:lnTo>
                <a:close/>
              </a:path>
              <a:path w="411479" h="1803400">
                <a:moveTo>
                  <a:pt x="216827" y="1079500"/>
                </a:moveTo>
                <a:lnTo>
                  <a:pt x="192417" y="1079500"/>
                </a:lnTo>
                <a:lnTo>
                  <a:pt x="191439" y="1092200"/>
                </a:lnTo>
                <a:lnTo>
                  <a:pt x="219354" y="1092200"/>
                </a:lnTo>
                <a:lnTo>
                  <a:pt x="216827" y="1079500"/>
                </a:lnTo>
                <a:close/>
              </a:path>
              <a:path w="411479" h="1803400">
                <a:moveTo>
                  <a:pt x="215569" y="1066800"/>
                </a:moveTo>
                <a:lnTo>
                  <a:pt x="195935" y="1066800"/>
                </a:lnTo>
                <a:lnTo>
                  <a:pt x="194818" y="1079500"/>
                </a:lnTo>
                <a:lnTo>
                  <a:pt x="216128" y="1079500"/>
                </a:lnTo>
                <a:lnTo>
                  <a:pt x="215569" y="1066800"/>
                </a:lnTo>
                <a:close/>
              </a:path>
              <a:path w="411479" h="1803400">
                <a:moveTo>
                  <a:pt x="213601" y="1054100"/>
                </a:moveTo>
                <a:lnTo>
                  <a:pt x="197192" y="1054100"/>
                </a:lnTo>
                <a:lnTo>
                  <a:pt x="196913" y="1066800"/>
                </a:lnTo>
                <a:lnTo>
                  <a:pt x="214871" y="1066800"/>
                </a:lnTo>
                <a:lnTo>
                  <a:pt x="213601" y="1054100"/>
                </a:lnTo>
                <a:close/>
              </a:path>
              <a:path w="411479" h="1803400">
                <a:moveTo>
                  <a:pt x="212623" y="1028700"/>
                </a:moveTo>
                <a:lnTo>
                  <a:pt x="198310" y="1028700"/>
                </a:lnTo>
                <a:lnTo>
                  <a:pt x="198310" y="1041400"/>
                </a:lnTo>
                <a:lnTo>
                  <a:pt x="197624" y="1054100"/>
                </a:lnTo>
                <a:lnTo>
                  <a:pt x="213182" y="1054100"/>
                </a:lnTo>
                <a:lnTo>
                  <a:pt x="212902" y="1041400"/>
                </a:lnTo>
                <a:lnTo>
                  <a:pt x="212623" y="1041400"/>
                </a:lnTo>
                <a:lnTo>
                  <a:pt x="212623" y="1028700"/>
                </a:lnTo>
                <a:close/>
              </a:path>
              <a:path w="411479" h="1803400">
                <a:moveTo>
                  <a:pt x="211645" y="990600"/>
                </a:moveTo>
                <a:lnTo>
                  <a:pt x="199288" y="990600"/>
                </a:lnTo>
                <a:lnTo>
                  <a:pt x="198602" y="1016000"/>
                </a:lnTo>
                <a:lnTo>
                  <a:pt x="198462" y="1016000"/>
                </a:lnTo>
                <a:lnTo>
                  <a:pt x="198462" y="1028700"/>
                </a:lnTo>
                <a:lnTo>
                  <a:pt x="212471" y="1028700"/>
                </a:lnTo>
                <a:lnTo>
                  <a:pt x="212344" y="1016000"/>
                </a:lnTo>
                <a:lnTo>
                  <a:pt x="211645" y="990600"/>
                </a:lnTo>
                <a:close/>
              </a:path>
              <a:path w="411479" h="1803400">
                <a:moveTo>
                  <a:pt x="210654" y="977900"/>
                </a:moveTo>
                <a:lnTo>
                  <a:pt x="200139" y="977900"/>
                </a:lnTo>
                <a:lnTo>
                  <a:pt x="199999" y="990600"/>
                </a:lnTo>
                <a:lnTo>
                  <a:pt x="211226" y="990600"/>
                </a:lnTo>
                <a:lnTo>
                  <a:pt x="210654" y="977900"/>
                </a:lnTo>
                <a:close/>
              </a:path>
              <a:path w="411479" h="1803400">
                <a:moveTo>
                  <a:pt x="209816" y="965200"/>
                </a:moveTo>
                <a:lnTo>
                  <a:pt x="201117" y="965200"/>
                </a:lnTo>
                <a:lnTo>
                  <a:pt x="200837" y="977900"/>
                </a:lnTo>
                <a:lnTo>
                  <a:pt x="209956" y="977900"/>
                </a:lnTo>
                <a:lnTo>
                  <a:pt x="209816" y="965200"/>
                </a:lnTo>
                <a:close/>
              </a:path>
              <a:path w="411479" h="1803400">
                <a:moveTo>
                  <a:pt x="209816" y="914400"/>
                </a:moveTo>
                <a:lnTo>
                  <a:pt x="201117" y="914400"/>
                </a:lnTo>
                <a:lnTo>
                  <a:pt x="201828" y="939800"/>
                </a:lnTo>
                <a:lnTo>
                  <a:pt x="201828" y="952500"/>
                </a:lnTo>
                <a:lnTo>
                  <a:pt x="201536" y="965200"/>
                </a:lnTo>
                <a:lnTo>
                  <a:pt x="209537" y="965200"/>
                </a:lnTo>
                <a:lnTo>
                  <a:pt x="209118" y="952500"/>
                </a:lnTo>
                <a:lnTo>
                  <a:pt x="208978" y="952500"/>
                </a:lnTo>
                <a:lnTo>
                  <a:pt x="208978" y="939800"/>
                </a:lnTo>
                <a:lnTo>
                  <a:pt x="209257" y="927100"/>
                </a:lnTo>
                <a:lnTo>
                  <a:pt x="209537" y="927100"/>
                </a:lnTo>
                <a:lnTo>
                  <a:pt x="209816" y="914400"/>
                </a:lnTo>
                <a:close/>
              </a:path>
              <a:path w="411479" h="1803400">
                <a:moveTo>
                  <a:pt x="210515" y="901700"/>
                </a:moveTo>
                <a:lnTo>
                  <a:pt x="200139" y="901700"/>
                </a:lnTo>
                <a:lnTo>
                  <a:pt x="200698" y="914400"/>
                </a:lnTo>
                <a:lnTo>
                  <a:pt x="210235" y="914400"/>
                </a:lnTo>
                <a:lnTo>
                  <a:pt x="210515" y="901700"/>
                </a:lnTo>
                <a:close/>
              </a:path>
              <a:path w="411479" h="1803400">
                <a:moveTo>
                  <a:pt x="211366" y="889000"/>
                </a:moveTo>
                <a:lnTo>
                  <a:pt x="199580" y="889000"/>
                </a:lnTo>
                <a:lnTo>
                  <a:pt x="199720" y="901700"/>
                </a:lnTo>
                <a:lnTo>
                  <a:pt x="211226" y="901700"/>
                </a:lnTo>
                <a:lnTo>
                  <a:pt x="211366" y="889000"/>
                </a:lnTo>
                <a:close/>
              </a:path>
              <a:path w="411479" h="1803400">
                <a:moveTo>
                  <a:pt x="212763" y="863600"/>
                </a:moveTo>
                <a:lnTo>
                  <a:pt x="198183" y="863600"/>
                </a:lnTo>
                <a:lnTo>
                  <a:pt x="198869" y="889000"/>
                </a:lnTo>
                <a:lnTo>
                  <a:pt x="211924" y="889000"/>
                </a:lnTo>
                <a:lnTo>
                  <a:pt x="212204" y="876300"/>
                </a:lnTo>
                <a:lnTo>
                  <a:pt x="212763" y="863600"/>
                </a:lnTo>
                <a:close/>
              </a:path>
              <a:path w="411479" h="1803400">
                <a:moveTo>
                  <a:pt x="212902" y="838200"/>
                </a:moveTo>
                <a:lnTo>
                  <a:pt x="198043" y="838200"/>
                </a:lnTo>
                <a:lnTo>
                  <a:pt x="198043" y="863600"/>
                </a:lnTo>
                <a:lnTo>
                  <a:pt x="212902" y="863600"/>
                </a:lnTo>
                <a:lnTo>
                  <a:pt x="212902" y="838200"/>
                </a:lnTo>
                <a:close/>
              </a:path>
              <a:path w="411479" h="1803400">
                <a:moveTo>
                  <a:pt x="212344" y="825500"/>
                </a:moveTo>
                <a:lnTo>
                  <a:pt x="198602" y="825500"/>
                </a:lnTo>
                <a:lnTo>
                  <a:pt x="198310" y="838200"/>
                </a:lnTo>
                <a:lnTo>
                  <a:pt x="212623" y="838200"/>
                </a:lnTo>
                <a:lnTo>
                  <a:pt x="212344" y="825500"/>
                </a:lnTo>
                <a:close/>
              </a:path>
              <a:path w="411479" h="1803400">
                <a:moveTo>
                  <a:pt x="210375" y="800100"/>
                </a:moveTo>
                <a:lnTo>
                  <a:pt x="200977" y="800100"/>
                </a:lnTo>
                <a:lnTo>
                  <a:pt x="200139" y="812800"/>
                </a:lnTo>
                <a:lnTo>
                  <a:pt x="198729" y="825500"/>
                </a:lnTo>
                <a:lnTo>
                  <a:pt x="212204" y="825500"/>
                </a:lnTo>
                <a:lnTo>
                  <a:pt x="211074" y="812800"/>
                </a:lnTo>
                <a:lnTo>
                  <a:pt x="210654" y="812800"/>
                </a:lnTo>
                <a:lnTo>
                  <a:pt x="210375" y="800100"/>
                </a:lnTo>
                <a:close/>
              </a:path>
              <a:path w="411479" h="1803400">
                <a:moveTo>
                  <a:pt x="208826" y="787400"/>
                </a:moveTo>
                <a:lnTo>
                  <a:pt x="201955" y="787400"/>
                </a:lnTo>
                <a:lnTo>
                  <a:pt x="201688" y="800100"/>
                </a:lnTo>
                <a:lnTo>
                  <a:pt x="209677" y="800100"/>
                </a:lnTo>
                <a:lnTo>
                  <a:pt x="208826" y="787400"/>
                </a:lnTo>
                <a:close/>
              </a:path>
              <a:path w="411479" h="1803400">
                <a:moveTo>
                  <a:pt x="206870" y="762000"/>
                </a:moveTo>
                <a:lnTo>
                  <a:pt x="204063" y="762000"/>
                </a:lnTo>
                <a:lnTo>
                  <a:pt x="203936" y="774700"/>
                </a:lnTo>
                <a:lnTo>
                  <a:pt x="203085" y="774700"/>
                </a:lnTo>
                <a:lnTo>
                  <a:pt x="202666" y="787400"/>
                </a:lnTo>
                <a:lnTo>
                  <a:pt x="208140" y="787400"/>
                </a:lnTo>
                <a:lnTo>
                  <a:pt x="207010" y="774700"/>
                </a:lnTo>
                <a:lnTo>
                  <a:pt x="206870" y="762000"/>
                </a:lnTo>
                <a:close/>
              </a:path>
              <a:path w="411479" h="1803400">
                <a:moveTo>
                  <a:pt x="205752" y="736600"/>
                </a:moveTo>
                <a:lnTo>
                  <a:pt x="205054" y="736600"/>
                </a:lnTo>
                <a:lnTo>
                  <a:pt x="205054" y="749300"/>
                </a:lnTo>
                <a:lnTo>
                  <a:pt x="204343" y="762000"/>
                </a:lnTo>
                <a:lnTo>
                  <a:pt x="206590" y="762000"/>
                </a:lnTo>
                <a:lnTo>
                  <a:pt x="205752" y="736600"/>
                </a:lnTo>
                <a:close/>
              </a:path>
              <a:path w="411479" h="1803400">
                <a:moveTo>
                  <a:pt x="205473" y="711200"/>
                </a:moveTo>
                <a:lnTo>
                  <a:pt x="205333" y="711200"/>
                </a:lnTo>
                <a:lnTo>
                  <a:pt x="205333" y="736600"/>
                </a:lnTo>
                <a:lnTo>
                  <a:pt x="205600" y="736600"/>
                </a:lnTo>
                <a:lnTo>
                  <a:pt x="205600" y="723900"/>
                </a:lnTo>
                <a:lnTo>
                  <a:pt x="205473" y="723900"/>
                </a:lnTo>
                <a:lnTo>
                  <a:pt x="205473" y="711200"/>
                </a:lnTo>
                <a:close/>
              </a:path>
              <a:path w="411479" h="1803400">
                <a:moveTo>
                  <a:pt x="205600" y="190500"/>
                </a:moveTo>
                <a:lnTo>
                  <a:pt x="205333" y="190500"/>
                </a:lnTo>
                <a:lnTo>
                  <a:pt x="205333" y="203200"/>
                </a:lnTo>
                <a:lnTo>
                  <a:pt x="205600" y="203200"/>
                </a:lnTo>
                <a:lnTo>
                  <a:pt x="205600" y="190500"/>
                </a:lnTo>
                <a:close/>
              </a:path>
              <a:path w="411479" h="1803400">
                <a:moveTo>
                  <a:pt x="205752" y="177800"/>
                </a:moveTo>
                <a:lnTo>
                  <a:pt x="205181" y="177800"/>
                </a:lnTo>
                <a:lnTo>
                  <a:pt x="205181" y="190500"/>
                </a:lnTo>
                <a:lnTo>
                  <a:pt x="205752" y="190500"/>
                </a:lnTo>
                <a:lnTo>
                  <a:pt x="205752" y="177800"/>
                </a:lnTo>
                <a:close/>
              </a:path>
              <a:path w="411479" h="1803400">
                <a:moveTo>
                  <a:pt x="206870" y="152400"/>
                </a:moveTo>
                <a:lnTo>
                  <a:pt x="204203" y="152400"/>
                </a:lnTo>
                <a:lnTo>
                  <a:pt x="205054" y="177800"/>
                </a:lnTo>
                <a:lnTo>
                  <a:pt x="205892" y="177800"/>
                </a:lnTo>
                <a:lnTo>
                  <a:pt x="206870" y="152400"/>
                </a:lnTo>
                <a:close/>
              </a:path>
              <a:path w="411479" h="1803400">
                <a:moveTo>
                  <a:pt x="207289" y="139700"/>
                </a:moveTo>
                <a:lnTo>
                  <a:pt x="203644" y="139700"/>
                </a:lnTo>
                <a:lnTo>
                  <a:pt x="203936" y="152400"/>
                </a:lnTo>
                <a:lnTo>
                  <a:pt x="207162" y="152400"/>
                </a:lnTo>
                <a:lnTo>
                  <a:pt x="207289" y="139700"/>
                </a:lnTo>
                <a:close/>
              </a:path>
              <a:path w="411479" h="1803400">
                <a:moveTo>
                  <a:pt x="208140" y="127000"/>
                </a:moveTo>
                <a:lnTo>
                  <a:pt x="202806" y="127000"/>
                </a:lnTo>
                <a:lnTo>
                  <a:pt x="202946" y="139700"/>
                </a:lnTo>
                <a:lnTo>
                  <a:pt x="207987" y="139700"/>
                </a:lnTo>
                <a:lnTo>
                  <a:pt x="208140" y="127000"/>
                </a:lnTo>
                <a:close/>
              </a:path>
              <a:path w="411479" h="1803400">
                <a:moveTo>
                  <a:pt x="208826" y="114300"/>
                </a:moveTo>
                <a:lnTo>
                  <a:pt x="202107" y="114300"/>
                </a:lnTo>
                <a:lnTo>
                  <a:pt x="202514" y="127000"/>
                </a:lnTo>
                <a:lnTo>
                  <a:pt x="208559" y="127000"/>
                </a:lnTo>
                <a:lnTo>
                  <a:pt x="208826" y="114300"/>
                </a:lnTo>
                <a:close/>
              </a:path>
              <a:path w="411479" h="1803400">
                <a:moveTo>
                  <a:pt x="208267" y="76200"/>
                </a:moveTo>
                <a:lnTo>
                  <a:pt x="202666" y="76200"/>
                </a:lnTo>
                <a:lnTo>
                  <a:pt x="201955" y="88900"/>
                </a:lnTo>
                <a:lnTo>
                  <a:pt x="201955" y="101600"/>
                </a:lnTo>
                <a:lnTo>
                  <a:pt x="201955" y="114300"/>
                </a:lnTo>
                <a:lnTo>
                  <a:pt x="208978" y="114300"/>
                </a:lnTo>
                <a:lnTo>
                  <a:pt x="208978" y="88900"/>
                </a:lnTo>
                <a:lnTo>
                  <a:pt x="208699" y="88900"/>
                </a:lnTo>
                <a:lnTo>
                  <a:pt x="208267" y="76200"/>
                </a:lnTo>
                <a:close/>
              </a:path>
              <a:path w="411479" h="1803400">
                <a:moveTo>
                  <a:pt x="207581" y="63500"/>
                </a:moveTo>
                <a:lnTo>
                  <a:pt x="203365" y="63500"/>
                </a:lnTo>
                <a:lnTo>
                  <a:pt x="203085" y="76200"/>
                </a:lnTo>
                <a:lnTo>
                  <a:pt x="207848" y="76200"/>
                </a:lnTo>
                <a:lnTo>
                  <a:pt x="207581" y="63500"/>
                </a:lnTo>
                <a:close/>
              </a:path>
              <a:path w="411479" h="1803400">
                <a:moveTo>
                  <a:pt x="207010" y="50800"/>
                </a:moveTo>
                <a:lnTo>
                  <a:pt x="203936" y="50800"/>
                </a:lnTo>
                <a:lnTo>
                  <a:pt x="203784" y="63500"/>
                </a:lnTo>
                <a:lnTo>
                  <a:pt x="207162" y="63500"/>
                </a:lnTo>
                <a:lnTo>
                  <a:pt x="207010" y="50800"/>
                </a:lnTo>
                <a:close/>
              </a:path>
              <a:path w="411479" h="1803400">
                <a:moveTo>
                  <a:pt x="205892" y="25400"/>
                </a:moveTo>
                <a:lnTo>
                  <a:pt x="204914" y="25400"/>
                </a:lnTo>
                <a:lnTo>
                  <a:pt x="204914" y="38100"/>
                </a:lnTo>
                <a:lnTo>
                  <a:pt x="204203" y="50800"/>
                </a:lnTo>
                <a:lnTo>
                  <a:pt x="206730" y="50800"/>
                </a:lnTo>
                <a:lnTo>
                  <a:pt x="205892" y="25400"/>
                </a:lnTo>
                <a:close/>
              </a:path>
              <a:path w="411479" h="1803400">
                <a:moveTo>
                  <a:pt x="205473" y="0"/>
                </a:moveTo>
                <a:lnTo>
                  <a:pt x="205333" y="0"/>
                </a:lnTo>
                <a:lnTo>
                  <a:pt x="205333" y="12700"/>
                </a:lnTo>
                <a:lnTo>
                  <a:pt x="205181" y="12700"/>
                </a:lnTo>
                <a:lnTo>
                  <a:pt x="205181" y="25400"/>
                </a:lnTo>
                <a:lnTo>
                  <a:pt x="205752" y="25400"/>
                </a:lnTo>
                <a:lnTo>
                  <a:pt x="205473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624456" y="7576236"/>
            <a:ext cx="411480" cy="1814195"/>
          </a:xfrm>
          <a:custGeom>
            <a:avLst/>
            <a:gdLst/>
            <a:ahLst/>
            <a:cxnLst/>
            <a:rect l="l" t="t" r="r" b="b"/>
            <a:pathLst>
              <a:path w="411479" h="1814195">
                <a:moveTo>
                  <a:pt x="205600" y="1813864"/>
                </a:moveTo>
                <a:lnTo>
                  <a:pt x="205600" y="1810270"/>
                </a:lnTo>
                <a:lnTo>
                  <a:pt x="205600" y="1806778"/>
                </a:lnTo>
                <a:lnTo>
                  <a:pt x="205447" y="1803171"/>
                </a:lnTo>
                <a:lnTo>
                  <a:pt x="205447" y="1799577"/>
                </a:lnTo>
                <a:lnTo>
                  <a:pt x="205320" y="1796097"/>
                </a:lnTo>
                <a:lnTo>
                  <a:pt x="205181" y="1792478"/>
                </a:lnTo>
                <a:lnTo>
                  <a:pt x="205028" y="1789010"/>
                </a:lnTo>
                <a:lnTo>
                  <a:pt x="204762" y="1785404"/>
                </a:lnTo>
                <a:lnTo>
                  <a:pt x="204609" y="1781911"/>
                </a:lnTo>
                <a:lnTo>
                  <a:pt x="204203" y="1778317"/>
                </a:lnTo>
                <a:lnTo>
                  <a:pt x="203911" y="1774837"/>
                </a:lnTo>
                <a:lnTo>
                  <a:pt x="203492" y="1771230"/>
                </a:lnTo>
                <a:lnTo>
                  <a:pt x="190868" y="1732191"/>
                </a:lnTo>
                <a:lnTo>
                  <a:pt x="186372" y="1725117"/>
                </a:lnTo>
                <a:lnTo>
                  <a:pt x="183997" y="1721510"/>
                </a:lnTo>
                <a:lnTo>
                  <a:pt x="181190" y="1718030"/>
                </a:lnTo>
                <a:lnTo>
                  <a:pt x="178384" y="1714423"/>
                </a:lnTo>
                <a:lnTo>
                  <a:pt x="175171" y="1710944"/>
                </a:lnTo>
                <a:lnTo>
                  <a:pt x="144170" y="1682470"/>
                </a:lnTo>
                <a:lnTo>
                  <a:pt x="139687" y="1678990"/>
                </a:lnTo>
                <a:lnTo>
                  <a:pt x="135191" y="1675396"/>
                </a:lnTo>
                <a:lnTo>
                  <a:pt x="130708" y="1671777"/>
                </a:lnTo>
                <a:lnTo>
                  <a:pt x="126212" y="1668310"/>
                </a:lnTo>
                <a:lnTo>
                  <a:pt x="121729" y="1664703"/>
                </a:lnTo>
                <a:lnTo>
                  <a:pt x="117386" y="1661210"/>
                </a:lnTo>
                <a:lnTo>
                  <a:pt x="113030" y="1657616"/>
                </a:lnTo>
                <a:lnTo>
                  <a:pt x="108826" y="1654136"/>
                </a:lnTo>
                <a:lnTo>
                  <a:pt x="104622" y="1650530"/>
                </a:lnTo>
                <a:lnTo>
                  <a:pt x="100558" y="1647050"/>
                </a:lnTo>
                <a:lnTo>
                  <a:pt x="78524" y="1625676"/>
                </a:lnTo>
                <a:lnTo>
                  <a:pt x="75031" y="1622183"/>
                </a:lnTo>
                <a:lnTo>
                  <a:pt x="71653" y="1618589"/>
                </a:lnTo>
                <a:lnTo>
                  <a:pt x="68148" y="1615109"/>
                </a:lnTo>
                <a:lnTo>
                  <a:pt x="64503" y="1611490"/>
                </a:lnTo>
                <a:lnTo>
                  <a:pt x="41084" y="1590243"/>
                </a:lnTo>
                <a:lnTo>
                  <a:pt x="36880" y="1586636"/>
                </a:lnTo>
                <a:lnTo>
                  <a:pt x="32524" y="1583156"/>
                </a:lnTo>
                <a:lnTo>
                  <a:pt x="28321" y="1579549"/>
                </a:lnTo>
                <a:lnTo>
                  <a:pt x="24117" y="1575955"/>
                </a:lnTo>
                <a:lnTo>
                  <a:pt x="266" y="1544002"/>
                </a:lnTo>
                <a:lnTo>
                  <a:pt x="0" y="1540522"/>
                </a:lnTo>
                <a:lnTo>
                  <a:pt x="419" y="1536915"/>
                </a:lnTo>
                <a:lnTo>
                  <a:pt x="25234" y="1504975"/>
                </a:lnTo>
                <a:lnTo>
                  <a:pt x="37858" y="1494409"/>
                </a:lnTo>
                <a:lnTo>
                  <a:pt x="41922" y="1490802"/>
                </a:lnTo>
                <a:lnTo>
                  <a:pt x="69278" y="1462455"/>
                </a:lnTo>
                <a:lnTo>
                  <a:pt x="78524" y="1448155"/>
                </a:lnTo>
                <a:lnTo>
                  <a:pt x="80632" y="1444688"/>
                </a:lnTo>
                <a:lnTo>
                  <a:pt x="82740" y="1441069"/>
                </a:lnTo>
                <a:lnTo>
                  <a:pt x="84696" y="1437589"/>
                </a:lnTo>
                <a:lnTo>
                  <a:pt x="86804" y="1433995"/>
                </a:lnTo>
                <a:lnTo>
                  <a:pt x="88912" y="1430502"/>
                </a:lnTo>
                <a:lnTo>
                  <a:pt x="91020" y="1426895"/>
                </a:lnTo>
                <a:lnTo>
                  <a:pt x="93256" y="1423301"/>
                </a:lnTo>
                <a:lnTo>
                  <a:pt x="95504" y="1419821"/>
                </a:lnTo>
                <a:lnTo>
                  <a:pt x="97891" y="1416215"/>
                </a:lnTo>
                <a:lnTo>
                  <a:pt x="100266" y="1412735"/>
                </a:lnTo>
                <a:lnTo>
                  <a:pt x="102654" y="1409128"/>
                </a:lnTo>
                <a:lnTo>
                  <a:pt x="105041" y="1405636"/>
                </a:lnTo>
                <a:lnTo>
                  <a:pt x="107429" y="1402041"/>
                </a:lnTo>
                <a:lnTo>
                  <a:pt x="109804" y="1398562"/>
                </a:lnTo>
                <a:lnTo>
                  <a:pt x="112052" y="1394968"/>
                </a:lnTo>
                <a:lnTo>
                  <a:pt x="114160" y="1391348"/>
                </a:lnTo>
                <a:lnTo>
                  <a:pt x="116255" y="1387868"/>
                </a:lnTo>
                <a:lnTo>
                  <a:pt x="118364" y="1384274"/>
                </a:lnTo>
                <a:lnTo>
                  <a:pt x="120180" y="1380782"/>
                </a:lnTo>
                <a:lnTo>
                  <a:pt x="121869" y="1377175"/>
                </a:lnTo>
                <a:lnTo>
                  <a:pt x="123545" y="1373708"/>
                </a:lnTo>
                <a:lnTo>
                  <a:pt x="125234" y="1370101"/>
                </a:lnTo>
                <a:lnTo>
                  <a:pt x="126631" y="1366608"/>
                </a:lnTo>
                <a:lnTo>
                  <a:pt x="128168" y="1363014"/>
                </a:lnTo>
                <a:lnTo>
                  <a:pt x="145846" y="1327454"/>
                </a:lnTo>
                <a:lnTo>
                  <a:pt x="153428" y="1316888"/>
                </a:lnTo>
                <a:lnTo>
                  <a:pt x="156095" y="1313294"/>
                </a:lnTo>
                <a:lnTo>
                  <a:pt x="158889" y="1309814"/>
                </a:lnTo>
                <a:lnTo>
                  <a:pt x="161696" y="1306195"/>
                </a:lnTo>
                <a:lnTo>
                  <a:pt x="164503" y="1302715"/>
                </a:lnTo>
                <a:lnTo>
                  <a:pt x="167170" y="1299121"/>
                </a:lnTo>
                <a:lnTo>
                  <a:pt x="169837" y="1295514"/>
                </a:lnTo>
                <a:lnTo>
                  <a:pt x="172364" y="1292034"/>
                </a:lnTo>
                <a:lnTo>
                  <a:pt x="174739" y="1288427"/>
                </a:lnTo>
                <a:lnTo>
                  <a:pt x="177126" y="1284947"/>
                </a:lnTo>
                <a:lnTo>
                  <a:pt x="190868" y="1249400"/>
                </a:lnTo>
                <a:lnTo>
                  <a:pt x="192265" y="1235214"/>
                </a:lnTo>
                <a:lnTo>
                  <a:pt x="192417" y="1231620"/>
                </a:lnTo>
                <a:lnTo>
                  <a:pt x="192557" y="1228140"/>
                </a:lnTo>
                <a:lnTo>
                  <a:pt x="192557" y="1224534"/>
                </a:lnTo>
                <a:lnTo>
                  <a:pt x="192557" y="1221054"/>
                </a:lnTo>
                <a:lnTo>
                  <a:pt x="192417" y="1217447"/>
                </a:lnTo>
                <a:lnTo>
                  <a:pt x="192125" y="1213967"/>
                </a:lnTo>
                <a:lnTo>
                  <a:pt x="191998" y="1210360"/>
                </a:lnTo>
                <a:lnTo>
                  <a:pt x="191579" y="1206881"/>
                </a:lnTo>
                <a:lnTo>
                  <a:pt x="191287" y="1203274"/>
                </a:lnTo>
                <a:lnTo>
                  <a:pt x="190868" y="1199680"/>
                </a:lnTo>
                <a:lnTo>
                  <a:pt x="190449" y="1196187"/>
                </a:lnTo>
                <a:lnTo>
                  <a:pt x="189890" y="1192593"/>
                </a:lnTo>
                <a:lnTo>
                  <a:pt x="189331" y="1189113"/>
                </a:lnTo>
                <a:lnTo>
                  <a:pt x="188620" y="1185494"/>
                </a:lnTo>
                <a:lnTo>
                  <a:pt x="188061" y="1182014"/>
                </a:lnTo>
                <a:lnTo>
                  <a:pt x="187363" y="1178420"/>
                </a:lnTo>
                <a:lnTo>
                  <a:pt x="186664" y="1174927"/>
                </a:lnTo>
                <a:lnTo>
                  <a:pt x="185953" y="1171333"/>
                </a:lnTo>
                <a:lnTo>
                  <a:pt x="185254" y="1167726"/>
                </a:lnTo>
                <a:lnTo>
                  <a:pt x="184696" y="1164247"/>
                </a:lnTo>
                <a:lnTo>
                  <a:pt x="183997" y="1160640"/>
                </a:lnTo>
                <a:lnTo>
                  <a:pt x="183578" y="1157160"/>
                </a:lnTo>
                <a:lnTo>
                  <a:pt x="183146" y="1153553"/>
                </a:lnTo>
                <a:lnTo>
                  <a:pt x="182727" y="1150073"/>
                </a:lnTo>
                <a:lnTo>
                  <a:pt x="182587" y="1146467"/>
                </a:lnTo>
                <a:lnTo>
                  <a:pt x="182460" y="1142987"/>
                </a:lnTo>
                <a:lnTo>
                  <a:pt x="182460" y="1139393"/>
                </a:lnTo>
                <a:lnTo>
                  <a:pt x="189890" y="1100353"/>
                </a:lnTo>
                <a:lnTo>
                  <a:pt x="190868" y="1096746"/>
                </a:lnTo>
                <a:lnTo>
                  <a:pt x="191706" y="1093266"/>
                </a:lnTo>
                <a:lnTo>
                  <a:pt x="192684" y="1089672"/>
                </a:lnTo>
                <a:lnTo>
                  <a:pt x="193535" y="1086180"/>
                </a:lnTo>
                <a:lnTo>
                  <a:pt x="194373" y="1082573"/>
                </a:lnTo>
                <a:lnTo>
                  <a:pt x="195084" y="1079106"/>
                </a:lnTo>
                <a:lnTo>
                  <a:pt x="195643" y="1075486"/>
                </a:lnTo>
                <a:lnTo>
                  <a:pt x="196202" y="1071892"/>
                </a:lnTo>
                <a:lnTo>
                  <a:pt x="196761" y="1068412"/>
                </a:lnTo>
                <a:lnTo>
                  <a:pt x="197180" y="1064806"/>
                </a:lnTo>
                <a:lnTo>
                  <a:pt x="197459" y="1061313"/>
                </a:lnTo>
                <a:lnTo>
                  <a:pt x="197891" y="1057719"/>
                </a:lnTo>
                <a:lnTo>
                  <a:pt x="198018" y="1054239"/>
                </a:lnTo>
                <a:lnTo>
                  <a:pt x="198158" y="1050632"/>
                </a:lnTo>
                <a:lnTo>
                  <a:pt x="198310" y="1047153"/>
                </a:lnTo>
                <a:lnTo>
                  <a:pt x="198450" y="1043546"/>
                </a:lnTo>
                <a:lnTo>
                  <a:pt x="198577" y="1039952"/>
                </a:lnTo>
                <a:lnTo>
                  <a:pt x="198577" y="1036459"/>
                </a:lnTo>
                <a:lnTo>
                  <a:pt x="198729" y="1032852"/>
                </a:lnTo>
                <a:lnTo>
                  <a:pt x="198729" y="1029373"/>
                </a:lnTo>
                <a:lnTo>
                  <a:pt x="198729" y="1025766"/>
                </a:lnTo>
                <a:lnTo>
                  <a:pt x="198869" y="1022286"/>
                </a:lnTo>
                <a:lnTo>
                  <a:pt x="198869" y="1018692"/>
                </a:lnTo>
                <a:lnTo>
                  <a:pt x="198996" y="1015199"/>
                </a:lnTo>
                <a:lnTo>
                  <a:pt x="199136" y="1011593"/>
                </a:lnTo>
                <a:lnTo>
                  <a:pt x="199288" y="1007999"/>
                </a:lnTo>
                <a:lnTo>
                  <a:pt x="199428" y="1004506"/>
                </a:lnTo>
                <a:lnTo>
                  <a:pt x="199555" y="1000899"/>
                </a:lnTo>
                <a:lnTo>
                  <a:pt x="199847" y="997432"/>
                </a:lnTo>
                <a:lnTo>
                  <a:pt x="199986" y="993825"/>
                </a:lnTo>
                <a:lnTo>
                  <a:pt x="200266" y="990333"/>
                </a:lnTo>
                <a:lnTo>
                  <a:pt x="200406" y="986739"/>
                </a:lnTo>
                <a:lnTo>
                  <a:pt x="200685" y="983259"/>
                </a:lnTo>
                <a:lnTo>
                  <a:pt x="200964" y="979639"/>
                </a:lnTo>
                <a:lnTo>
                  <a:pt x="201104" y="976045"/>
                </a:lnTo>
                <a:lnTo>
                  <a:pt x="201383" y="972566"/>
                </a:lnTo>
                <a:lnTo>
                  <a:pt x="201536" y="968971"/>
                </a:lnTo>
                <a:lnTo>
                  <a:pt x="201803" y="965479"/>
                </a:lnTo>
                <a:lnTo>
                  <a:pt x="201955" y="961872"/>
                </a:lnTo>
                <a:lnTo>
                  <a:pt x="202095" y="958392"/>
                </a:lnTo>
                <a:lnTo>
                  <a:pt x="202095" y="954786"/>
                </a:lnTo>
                <a:lnTo>
                  <a:pt x="202095" y="951306"/>
                </a:lnTo>
                <a:lnTo>
                  <a:pt x="202222" y="947712"/>
                </a:lnTo>
                <a:lnTo>
                  <a:pt x="202095" y="944105"/>
                </a:lnTo>
                <a:lnTo>
                  <a:pt x="202095" y="940612"/>
                </a:lnTo>
                <a:lnTo>
                  <a:pt x="201955" y="937018"/>
                </a:lnTo>
                <a:lnTo>
                  <a:pt x="201803" y="933538"/>
                </a:lnTo>
                <a:lnTo>
                  <a:pt x="201663" y="929919"/>
                </a:lnTo>
                <a:lnTo>
                  <a:pt x="201536" y="926452"/>
                </a:lnTo>
                <a:lnTo>
                  <a:pt x="201383" y="922845"/>
                </a:lnTo>
                <a:lnTo>
                  <a:pt x="201104" y="919353"/>
                </a:lnTo>
                <a:lnTo>
                  <a:pt x="200964" y="915758"/>
                </a:lnTo>
                <a:lnTo>
                  <a:pt x="200685" y="912152"/>
                </a:lnTo>
                <a:lnTo>
                  <a:pt x="200406" y="908672"/>
                </a:lnTo>
                <a:lnTo>
                  <a:pt x="200266" y="905065"/>
                </a:lnTo>
                <a:lnTo>
                  <a:pt x="199986" y="901585"/>
                </a:lnTo>
                <a:lnTo>
                  <a:pt x="199847" y="897991"/>
                </a:lnTo>
                <a:lnTo>
                  <a:pt x="199555" y="894499"/>
                </a:lnTo>
                <a:lnTo>
                  <a:pt x="199428" y="890892"/>
                </a:lnTo>
                <a:lnTo>
                  <a:pt x="199136" y="887412"/>
                </a:lnTo>
                <a:lnTo>
                  <a:pt x="198996" y="883818"/>
                </a:lnTo>
                <a:lnTo>
                  <a:pt x="198869" y="880198"/>
                </a:lnTo>
                <a:lnTo>
                  <a:pt x="198729" y="876731"/>
                </a:lnTo>
                <a:lnTo>
                  <a:pt x="198577" y="873125"/>
                </a:lnTo>
                <a:lnTo>
                  <a:pt x="198450" y="869632"/>
                </a:lnTo>
                <a:lnTo>
                  <a:pt x="198450" y="866038"/>
                </a:lnTo>
                <a:lnTo>
                  <a:pt x="198310" y="862558"/>
                </a:lnTo>
                <a:lnTo>
                  <a:pt x="198310" y="858951"/>
                </a:lnTo>
                <a:lnTo>
                  <a:pt x="198310" y="855472"/>
                </a:lnTo>
                <a:lnTo>
                  <a:pt x="198310" y="851865"/>
                </a:lnTo>
                <a:lnTo>
                  <a:pt x="198310" y="848271"/>
                </a:lnTo>
                <a:lnTo>
                  <a:pt x="198310" y="844778"/>
                </a:lnTo>
                <a:lnTo>
                  <a:pt x="198450" y="841171"/>
                </a:lnTo>
                <a:lnTo>
                  <a:pt x="198577" y="837692"/>
                </a:lnTo>
                <a:lnTo>
                  <a:pt x="198869" y="834097"/>
                </a:lnTo>
                <a:lnTo>
                  <a:pt x="198996" y="830605"/>
                </a:lnTo>
                <a:lnTo>
                  <a:pt x="199288" y="827011"/>
                </a:lnTo>
                <a:lnTo>
                  <a:pt x="199555" y="823531"/>
                </a:lnTo>
                <a:lnTo>
                  <a:pt x="199847" y="819912"/>
                </a:lnTo>
                <a:lnTo>
                  <a:pt x="200126" y="816317"/>
                </a:lnTo>
                <a:lnTo>
                  <a:pt x="200406" y="812838"/>
                </a:lnTo>
                <a:lnTo>
                  <a:pt x="200825" y="809231"/>
                </a:lnTo>
                <a:lnTo>
                  <a:pt x="201244" y="805751"/>
                </a:lnTo>
                <a:lnTo>
                  <a:pt x="201536" y="802144"/>
                </a:lnTo>
                <a:lnTo>
                  <a:pt x="201955" y="798652"/>
                </a:lnTo>
                <a:lnTo>
                  <a:pt x="202222" y="795058"/>
                </a:lnTo>
                <a:lnTo>
                  <a:pt x="202653" y="791578"/>
                </a:lnTo>
                <a:lnTo>
                  <a:pt x="202933" y="787971"/>
                </a:lnTo>
                <a:lnTo>
                  <a:pt x="203352" y="784364"/>
                </a:lnTo>
                <a:lnTo>
                  <a:pt x="203631" y="780884"/>
                </a:lnTo>
                <a:lnTo>
                  <a:pt x="203911" y="777290"/>
                </a:lnTo>
                <a:lnTo>
                  <a:pt x="204203" y="773798"/>
                </a:lnTo>
                <a:lnTo>
                  <a:pt x="204330" y="770191"/>
                </a:lnTo>
                <a:lnTo>
                  <a:pt x="204609" y="766711"/>
                </a:lnTo>
                <a:lnTo>
                  <a:pt x="204762" y="763117"/>
                </a:lnTo>
                <a:lnTo>
                  <a:pt x="204889" y="759625"/>
                </a:lnTo>
                <a:lnTo>
                  <a:pt x="205028" y="756031"/>
                </a:lnTo>
                <a:lnTo>
                  <a:pt x="205181" y="752424"/>
                </a:lnTo>
                <a:lnTo>
                  <a:pt x="205320" y="748931"/>
                </a:lnTo>
                <a:lnTo>
                  <a:pt x="205320" y="745337"/>
                </a:lnTo>
                <a:lnTo>
                  <a:pt x="205447" y="741857"/>
                </a:lnTo>
                <a:lnTo>
                  <a:pt x="205447" y="738251"/>
                </a:lnTo>
                <a:lnTo>
                  <a:pt x="205600" y="734771"/>
                </a:lnTo>
                <a:lnTo>
                  <a:pt x="205600" y="731164"/>
                </a:lnTo>
                <a:lnTo>
                  <a:pt x="205600" y="727684"/>
                </a:lnTo>
                <a:lnTo>
                  <a:pt x="205600" y="724077"/>
                </a:lnTo>
                <a:lnTo>
                  <a:pt x="205600" y="720471"/>
                </a:lnTo>
                <a:lnTo>
                  <a:pt x="205740" y="716991"/>
                </a:lnTo>
                <a:lnTo>
                  <a:pt x="205740" y="212928"/>
                </a:lnTo>
                <a:lnTo>
                  <a:pt x="205600" y="209334"/>
                </a:lnTo>
                <a:lnTo>
                  <a:pt x="205600" y="205854"/>
                </a:lnTo>
                <a:lnTo>
                  <a:pt x="205600" y="202247"/>
                </a:lnTo>
                <a:lnTo>
                  <a:pt x="205600" y="198755"/>
                </a:lnTo>
                <a:lnTo>
                  <a:pt x="205600" y="195160"/>
                </a:lnTo>
                <a:lnTo>
                  <a:pt x="205447" y="191681"/>
                </a:lnTo>
                <a:lnTo>
                  <a:pt x="205447" y="188074"/>
                </a:lnTo>
                <a:lnTo>
                  <a:pt x="205320" y="184467"/>
                </a:lnTo>
                <a:lnTo>
                  <a:pt x="205320" y="180987"/>
                </a:lnTo>
                <a:lnTo>
                  <a:pt x="205181" y="177393"/>
                </a:lnTo>
                <a:lnTo>
                  <a:pt x="205028" y="173901"/>
                </a:lnTo>
                <a:lnTo>
                  <a:pt x="204889" y="170294"/>
                </a:lnTo>
                <a:lnTo>
                  <a:pt x="204762" y="166827"/>
                </a:lnTo>
                <a:lnTo>
                  <a:pt x="204609" y="163207"/>
                </a:lnTo>
                <a:lnTo>
                  <a:pt x="204470" y="159727"/>
                </a:lnTo>
                <a:lnTo>
                  <a:pt x="204203" y="156133"/>
                </a:lnTo>
                <a:lnTo>
                  <a:pt x="204050" y="152527"/>
                </a:lnTo>
                <a:lnTo>
                  <a:pt x="203911" y="149034"/>
                </a:lnTo>
                <a:lnTo>
                  <a:pt x="203631" y="145440"/>
                </a:lnTo>
                <a:lnTo>
                  <a:pt x="203492" y="141960"/>
                </a:lnTo>
                <a:lnTo>
                  <a:pt x="203212" y="138341"/>
                </a:lnTo>
                <a:lnTo>
                  <a:pt x="203073" y="134874"/>
                </a:lnTo>
                <a:lnTo>
                  <a:pt x="202780" y="131267"/>
                </a:lnTo>
                <a:lnTo>
                  <a:pt x="202653" y="127774"/>
                </a:lnTo>
                <a:lnTo>
                  <a:pt x="202514" y="124180"/>
                </a:lnTo>
                <a:lnTo>
                  <a:pt x="202374" y="120573"/>
                </a:lnTo>
                <a:lnTo>
                  <a:pt x="202222" y="117094"/>
                </a:lnTo>
                <a:lnTo>
                  <a:pt x="202222" y="113487"/>
                </a:lnTo>
                <a:lnTo>
                  <a:pt x="202095" y="110007"/>
                </a:lnTo>
                <a:lnTo>
                  <a:pt x="202095" y="106413"/>
                </a:lnTo>
                <a:lnTo>
                  <a:pt x="202222" y="102920"/>
                </a:lnTo>
                <a:lnTo>
                  <a:pt x="202222" y="99314"/>
                </a:lnTo>
                <a:lnTo>
                  <a:pt x="202374" y="95834"/>
                </a:lnTo>
                <a:lnTo>
                  <a:pt x="202514" y="92227"/>
                </a:lnTo>
                <a:lnTo>
                  <a:pt x="202653" y="88620"/>
                </a:lnTo>
                <a:lnTo>
                  <a:pt x="202780" y="85153"/>
                </a:lnTo>
                <a:lnTo>
                  <a:pt x="202933" y="81546"/>
                </a:lnTo>
                <a:lnTo>
                  <a:pt x="203212" y="78054"/>
                </a:lnTo>
                <a:lnTo>
                  <a:pt x="203352" y="74460"/>
                </a:lnTo>
                <a:lnTo>
                  <a:pt x="203631" y="70980"/>
                </a:lnTo>
                <a:lnTo>
                  <a:pt x="203771" y="67360"/>
                </a:lnTo>
                <a:lnTo>
                  <a:pt x="204050" y="63893"/>
                </a:lnTo>
                <a:lnTo>
                  <a:pt x="204203" y="60286"/>
                </a:lnTo>
                <a:lnTo>
                  <a:pt x="204470" y="56692"/>
                </a:lnTo>
                <a:lnTo>
                  <a:pt x="204609" y="53200"/>
                </a:lnTo>
                <a:lnTo>
                  <a:pt x="204762" y="49593"/>
                </a:lnTo>
                <a:lnTo>
                  <a:pt x="204889" y="46113"/>
                </a:lnTo>
                <a:lnTo>
                  <a:pt x="205028" y="42506"/>
                </a:lnTo>
                <a:lnTo>
                  <a:pt x="205181" y="39027"/>
                </a:lnTo>
                <a:lnTo>
                  <a:pt x="205181" y="35433"/>
                </a:lnTo>
                <a:lnTo>
                  <a:pt x="205320" y="31940"/>
                </a:lnTo>
                <a:lnTo>
                  <a:pt x="205447" y="28333"/>
                </a:lnTo>
                <a:lnTo>
                  <a:pt x="205447" y="24739"/>
                </a:lnTo>
                <a:lnTo>
                  <a:pt x="205447" y="21259"/>
                </a:lnTo>
                <a:lnTo>
                  <a:pt x="205600" y="17640"/>
                </a:lnTo>
                <a:lnTo>
                  <a:pt x="205600" y="14173"/>
                </a:lnTo>
                <a:lnTo>
                  <a:pt x="205600" y="10566"/>
                </a:lnTo>
                <a:lnTo>
                  <a:pt x="205600" y="7073"/>
                </a:lnTo>
                <a:lnTo>
                  <a:pt x="205740" y="3479"/>
                </a:lnTo>
                <a:lnTo>
                  <a:pt x="205740" y="0"/>
                </a:lnTo>
                <a:lnTo>
                  <a:pt x="205740" y="3479"/>
                </a:lnTo>
                <a:lnTo>
                  <a:pt x="205740" y="7073"/>
                </a:lnTo>
                <a:lnTo>
                  <a:pt x="205867" y="10566"/>
                </a:lnTo>
                <a:lnTo>
                  <a:pt x="205867" y="14173"/>
                </a:lnTo>
                <a:lnTo>
                  <a:pt x="205867" y="17640"/>
                </a:lnTo>
                <a:lnTo>
                  <a:pt x="205867" y="21259"/>
                </a:lnTo>
                <a:lnTo>
                  <a:pt x="206019" y="24739"/>
                </a:lnTo>
                <a:lnTo>
                  <a:pt x="206019" y="28333"/>
                </a:lnTo>
                <a:lnTo>
                  <a:pt x="206159" y="31940"/>
                </a:lnTo>
                <a:lnTo>
                  <a:pt x="206159" y="35433"/>
                </a:lnTo>
                <a:lnTo>
                  <a:pt x="206298" y="39027"/>
                </a:lnTo>
                <a:lnTo>
                  <a:pt x="206438" y="42506"/>
                </a:lnTo>
                <a:lnTo>
                  <a:pt x="206578" y="46113"/>
                </a:lnTo>
                <a:lnTo>
                  <a:pt x="206717" y="49593"/>
                </a:lnTo>
                <a:lnTo>
                  <a:pt x="206857" y="53200"/>
                </a:lnTo>
                <a:lnTo>
                  <a:pt x="206997" y="56692"/>
                </a:lnTo>
                <a:lnTo>
                  <a:pt x="207276" y="60286"/>
                </a:lnTo>
                <a:lnTo>
                  <a:pt x="207429" y="63893"/>
                </a:lnTo>
                <a:lnTo>
                  <a:pt x="207695" y="67360"/>
                </a:lnTo>
                <a:lnTo>
                  <a:pt x="207848" y="70980"/>
                </a:lnTo>
                <a:lnTo>
                  <a:pt x="208114" y="74460"/>
                </a:lnTo>
                <a:lnTo>
                  <a:pt x="208254" y="78054"/>
                </a:lnTo>
                <a:lnTo>
                  <a:pt x="208534" y="81546"/>
                </a:lnTo>
                <a:lnTo>
                  <a:pt x="208673" y="85153"/>
                </a:lnTo>
                <a:lnTo>
                  <a:pt x="208826" y="88620"/>
                </a:lnTo>
                <a:lnTo>
                  <a:pt x="208965" y="92227"/>
                </a:lnTo>
                <a:lnTo>
                  <a:pt x="209092" y="95834"/>
                </a:lnTo>
                <a:lnTo>
                  <a:pt x="209245" y="99314"/>
                </a:lnTo>
                <a:lnTo>
                  <a:pt x="209245" y="117094"/>
                </a:lnTo>
                <a:lnTo>
                  <a:pt x="209092" y="120573"/>
                </a:lnTo>
                <a:lnTo>
                  <a:pt x="208965" y="124180"/>
                </a:lnTo>
                <a:lnTo>
                  <a:pt x="208826" y="127774"/>
                </a:lnTo>
                <a:lnTo>
                  <a:pt x="208673" y="131267"/>
                </a:lnTo>
                <a:lnTo>
                  <a:pt x="208407" y="134874"/>
                </a:lnTo>
                <a:lnTo>
                  <a:pt x="208254" y="138341"/>
                </a:lnTo>
                <a:lnTo>
                  <a:pt x="207975" y="141960"/>
                </a:lnTo>
                <a:lnTo>
                  <a:pt x="207848" y="145440"/>
                </a:lnTo>
                <a:lnTo>
                  <a:pt x="207556" y="149034"/>
                </a:lnTo>
                <a:lnTo>
                  <a:pt x="207429" y="152527"/>
                </a:lnTo>
                <a:lnTo>
                  <a:pt x="207137" y="156133"/>
                </a:lnTo>
                <a:lnTo>
                  <a:pt x="206997" y="159727"/>
                </a:lnTo>
                <a:lnTo>
                  <a:pt x="206857" y="163207"/>
                </a:lnTo>
                <a:lnTo>
                  <a:pt x="206717" y="166827"/>
                </a:lnTo>
                <a:lnTo>
                  <a:pt x="206578" y="170294"/>
                </a:lnTo>
                <a:lnTo>
                  <a:pt x="206438" y="173901"/>
                </a:lnTo>
                <a:lnTo>
                  <a:pt x="206298" y="177393"/>
                </a:lnTo>
                <a:lnTo>
                  <a:pt x="206159" y="180987"/>
                </a:lnTo>
                <a:lnTo>
                  <a:pt x="206159" y="184467"/>
                </a:lnTo>
                <a:lnTo>
                  <a:pt x="206019" y="188074"/>
                </a:lnTo>
                <a:lnTo>
                  <a:pt x="206019" y="191681"/>
                </a:lnTo>
                <a:lnTo>
                  <a:pt x="205867" y="195160"/>
                </a:lnTo>
                <a:lnTo>
                  <a:pt x="205867" y="198755"/>
                </a:lnTo>
                <a:lnTo>
                  <a:pt x="205867" y="202247"/>
                </a:lnTo>
                <a:lnTo>
                  <a:pt x="205867" y="205854"/>
                </a:lnTo>
                <a:lnTo>
                  <a:pt x="205740" y="209334"/>
                </a:lnTo>
                <a:lnTo>
                  <a:pt x="205740" y="212928"/>
                </a:lnTo>
                <a:lnTo>
                  <a:pt x="205740" y="724077"/>
                </a:lnTo>
                <a:lnTo>
                  <a:pt x="205867" y="727684"/>
                </a:lnTo>
                <a:lnTo>
                  <a:pt x="205867" y="731164"/>
                </a:lnTo>
                <a:lnTo>
                  <a:pt x="205867" y="734771"/>
                </a:lnTo>
                <a:lnTo>
                  <a:pt x="205867" y="738251"/>
                </a:lnTo>
                <a:lnTo>
                  <a:pt x="206019" y="741857"/>
                </a:lnTo>
                <a:lnTo>
                  <a:pt x="206019" y="745337"/>
                </a:lnTo>
                <a:lnTo>
                  <a:pt x="206159" y="748931"/>
                </a:lnTo>
                <a:lnTo>
                  <a:pt x="206298" y="752424"/>
                </a:lnTo>
                <a:lnTo>
                  <a:pt x="206438" y="756031"/>
                </a:lnTo>
                <a:lnTo>
                  <a:pt x="206578" y="759625"/>
                </a:lnTo>
                <a:lnTo>
                  <a:pt x="206717" y="763117"/>
                </a:lnTo>
                <a:lnTo>
                  <a:pt x="206857" y="766711"/>
                </a:lnTo>
                <a:lnTo>
                  <a:pt x="207137" y="770191"/>
                </a:lnTo>
                <a:lnTo>
                  <a:pt x="207276" y="773798"/>
                </a:lnTo>
                <a:lnTo>
                  <a:pt x="207556" y="777290"/>
                </a:lnTo>
                <a:lnTo>
                  <a:pt x="207848" y="780884"/>
                </a:lnTo>
                <a:lnTo>
                  <a:pt x="208114" y="784364"/>
                </a:lnTo>
                <a:lnTo>
                  <a:pt x="208407" y="787971"/>
                </a:lnTo>
                <a:lnTo>
                  <a:pt x="208826" y="791578"/>
                </a:lnTo>
                <a:lnTo>
                  <a:pt x="209092" y="795058"/>
                </a:lnTo>
                <a:lnTo>
                  <a:pt x="209524" y="798652"/>
                </a:lnTo>
                <a:lnTo>
                  <a:pt x="209943" y="802144"/>
                </a:lnTo>
                <a:lnTo>
                  <a:pt x="210223" y="805751"/>
                </a:lnTo>
                <a:lnTo>
                  <a:pt x="210642" y="809231"/>
                </a:lnTo>
                <a:lnTo>
                  <a:pt x="210921" y="812838"/>
                </a:lnTo>
                <a:lnTo>
                  <a:pt x="211340" y="816317"/>
                </a:lnTo>
                <a:lnTo>
                  <a:pt x="211632" y="819912"/>
                </a:lnTo>
                <a:lnTo>
                  <a:pt x="211912" y="823531"/>
                </a:lnTo>
                <a:lnTo>
                  <a:pt x="212191" y="827011"/>
                </a:lnTo>
                <a:lnTo>
                  <a:pt x="212471" y="830605"/>
                </a:lnTo>
                <a:lnTo>
                  <a:pt x="212610" y="834097"/>
                </a:lnTo>
                <a:lnTo>
                  <a:pt x="212890" y="837692"/>
                </a:lnTo>
                <a:lnTo>
                  <a:pt x="213029" y="841171"/>
                </a:lnTo>
                <a:lnTo>
                  <a:pt x="213029" y="844778"/>
                </a:lnTo>
                <a:lnTo>
                  <a:pt x="213169" y="848271"/>
                </a:lnTo>
                <a:lnTo>
                  <a:pt x="213169" y="851865"/>
                </a:lnTo>
                <a:lnTo>
                  <a:pt x="213169" y="855472"/>
                </a:lnTo>
                <a:lnTo>
                  <a:pt x="213169" y="858951"/>
                </a:lnTo>
                <a:lnTo>
                  <a:pt x="213169" y="862558"/>
                </a:lnTo>
                <a:lnTo>
                  <a:pt x="213029" y="866038"/>
                </a:lnTo>
                <a:lnTo>
                  <a:pt x="213029" y="869632"/>
                </a:lnTo>
                <a:lnTo>
                  <a:pt x="212890" y="873125"/>
                </a:lnTo>
                <a:lnTo>
                  <a:pt x="212737" y="876731"/>
                </a:lnTo>
                <a:lnTo>
                  <a:pt x="212610" y="880198"/>
                </a:lnTo>
                <a:lnTo>
                  <a:pt x="212471" y="883818"/>
                </a:lnTo>
                <a:lnTo>
                  <a:pt x="212191" y="887412"/>
                </a:lnTo>
                <a:lnTo>
                  <a:pt x="212051" y="890892"/>
                </a:lnTo>
                <a:lnTo>
                  <a:pt x="211912" y="894499"/>
                </a:lnTo>
                <a:lnTo>
                  <a:pt x="211632" y="897991"/>
                </a:lnTo>
                <a:lnTo>
                  <a:pt x="211493" y="901585"/>
                </a:lnTo>
                <a:lnTo>
                  <a:pt x="211201" y="905065"/>
                </a:lnTo>
                <a:lnTo>
                  <a:pt x="210921" y="908672"/>
                </a:lnTo>
                <a:lnTo>
                  <a:pt x="210781" y="912152"/>
                </a:lnTo>
                <a:lnTo>
                  <a:pt x="210502" y="915758"/>
                </a:lnTo>
                <a:lnTo>
                  <a:pt x="210362" y="919353"/>
                </a:lnTo>
                <a:lnTo>
                  <a:pt x="210083" y="922845"/>
                </a:lnTo>
                <a:lnTo>
                  <a:pt x="209943" y="926452"/>
                </a:lnTo>
                <a:lnTo>
                  <a:pt x="209804" y="929919"/>
                </a:lnTo>
                <a:lnTo>
                  <a:pt x="209524" y="933538"/>
                </a:lnTo>
                <a:lnTo>
                  <a:pt x="209524" y="937018"/>
                </a:lnTo>
                <a:lnTo>
                  <a:pt x="209384" y="940612"/>
                </a:lnTo>
                <a:lnTo>
                  <a:pt x="209245" y="944105"/>
                </a:lnTo>
                <a:lnTo>
                  <a:pt x="209245" y="947712"/>
                </a:lnTo>
                <a:lnTo>
                  <a:pt x="209245" y="951306"/>
                </a:lnTo>
                <a:lnTo>
                  <a:pt x="209384" y="954786"/>
                </a:lnTo>
                <a:lnTo>
                  <a:pt x="209384" y="958392"/>
                </a:lnTo>
                <a:lnTo>
                  <a:pt x="209524" y="961872"/>
                </a:lnTo>
                <a:lnTo>
                  <a:pt x="209664" y="965479"/>
                </a:lnTo>
                <a:lnTo>
                  <a:pt x="209804" y="968971"/>
                </a:lnTo>
                <a:lnTo>
                  <a:pt x="210083" y="972566"/>
                </a:lnTo>
                <a:lnTo>
                  <a:pt x="210223" y="976045"/>
                </a:lnTo>
                <a:lnTo>
                  <a:pt x="210502" y="979639"/>
                </a:lnTo>
                <a:lnTo>
                  <a:pt x="210781" y="983259"/>
                </a:lnTo>
                <a:lnTo>
                  <a:pt x="210921" y="986739"/>
                </a:lnTo>
                <a:lnTo>
                  <a:pt x="211201" y="990333"/>
                </a:lnTo>
                <a:lnTo>
                  <a:pt x="211493" y="993825"/>
                </a:lnTo>
                <a:lnTo>
                  <a:pt x="211632" y="997432"/>
                </a:lnTo>
                <a:lnTo>
                  <a:pt x="211912" y="1000899"/>
                </a:lnTo>
                <a:lnTo>
                  <a:pt x="212051" y="1004506"/>
                </a:lnTo>
                <a:lnTo>
                  <a:pt x="212191" y="1007999"/>
                </a:lnTo>
                <a:lnTo>
                  <a:pt x="212318" y="1011593"/>
                </a:lnTo>
                <a:lnTo>
                  <a:pt x="212471" y="1015199"/>
                </a:lnTo>
                <a:lnTo>
                  <a:pt x="212610" y="1018692"/>
                </a:lnTo>
                <a:lnTo>
                  <a:pt x="212610" y="1022286"/>
                </a:lnTo>
                <a:lnTo>
                  <a:pt x="212610" y="1025766"/>
                </a:lnTo>
                <a:lnTo>
                  <a:pt x="212737" y="1029373"/>
                </a:lnTo>
                <a:lnTo>
                  <a:pt x="212737" y="1032852"/>
                </a:lnTo>
                <a:lnTo>
                  <a:pt x="212890" y="1036459"/>
                </a:lnTo>
                <a:lnTo>
                  <a:pt x="212890" y="1039952"/>
                </a:lnTo>
                <a:lnTo>
                  <a:pt x="213029" y="1043546"/>
                </a:lnTo>
                <a:lnTo>
                  <a:pt x="213029" y="1047153"/>
                </a:lnTo>
                <a:lnTo>
                  <a:pt x="213169" y="1050632"/>
                </a:lnTo>
                <a:lnTo>
                  <a:pt x="213448" y="1054239"/>
                </a:lnTo>
                <a:lnTo>
                  <a:pt x="213588" y="1057719"/>
                </a:lnTo>
                <a:lnTo>
                  <a:pt x="213868" y="1061313"/>
                </a:lnTo>
                <a:lnTo>
                  <a:pt x="214299" y="1064806"/>
                </a:lnTo>
                <a:lnTo>
                  <a:pt x="214718" y="1068412"/>
                </a:lnTo>
                <a:lnTo>
                  <a:pt x="215138" y="1071892"/>
                </a:lnTo>
                <a:lnTo>
                  <a:pt x="215836" y="1075486"/>
                </a:lnTo>
                <a:lnTo>
                  <a:pt x="216395" y="1079106"/>
                </a:lnTo>
                <a:lnTo>
                  <a:pt x="217093" y="1082573"/>
                </a:lnTo>
                <a:lnTo>
                  <a:pt x="217944" y="1086180"/>
                </a:lnTo>
                <a:lnTo>
                  <a:pt x="218782" y="1089672"/>
                </a:lnTo>
                <a:lnTo>
                  <a:pt x="219621" y="1093266"/>
                </a:lnTo>
                <a:lnTo>
                  <a:pt x="220611" y="1096746"/>
                </a:lnTo>
                <a:lnTo>
                  <a:pt x="221589" y="1100353"/>
                </a:lnTo>
                <a:lnTo>
                  <a:pt x="222567" y="1103833"/>
                </a:lnTo>
                <a:lnTo>
                  <a:pt x="223545" y="1107440"/>
                </a:lnTo>
                <a:lnTo>
                  <a:pt x="224383" y="1111034"/>
                </a:lnTo>
                <a:lnTo>
                  <a:pt x="225374" y="1114526"/>
                </a:lnTo>
                <a:lnTo>
                  <a:pt x="228460" y="1132293"/>
                </a:lnTo>
                <a:lnTo>
                  <a:pt x="228879" y="1135773"/>
                </a:lnTo>
                <a:lnTo>
                  <a:pt x="229019" y="1139393"/>
                </a:lnTo>
                <a:lnTo>
                  <a:pt x="229019" y="1142987"/>
                </a:lnTo>
                <a:lnTo>
                  <a:pt x="227330" y="1160640"/>
                </a:lnTo>
                <a:lnTo>
                  <a:pt x="226771" y="1164247"/>
                </a:lnTo>
                <a:lnTo>
                  <a:pt x="226212" y="1167726"/>
                </a:lnTo>
                <a:lnTo>
                  <a:pt x="225501" y="1171333"/>
                </a:lnTo>
                <a:lnTo>
                  <a:pt x="224815" y="1174927"/>
                </a:lnTo>
                <a:lnTo>
                  <a:pt x="224104" y="1178420"/>
                </a:lnTo>
                <a:lnTo>
                  <a:pt x="223405" y="1182014"/>
                </a:lnTo>
                <a:lnTo>
                  <a:pt x="222846" y="1185494"/>
                </a:lnTo>
                <a:lnTo>
                  <a:pt x="222148" y="1189113"/>
                </a:lnTo>
                <a:lnTo>
                  <a:pt x="221589" y="1192593"/>
                </a:lnTo>
                <a:lnTo>
                  <a:pt x="221030" y="1196187"/>
                </a:lnTo>
                <a:lnTo>
                  <a:pt x="220611" y="1199680"/>
                </a:lnTo>
                <a:lnTo>
                  <a:pt x="220179" y="1203274"/>
                </a:lnTo>
                <a:lnTo>
                  <a:pt x="219760" y="1206881"/>
                </a:lnTo>
                <a:lnTo>
                  <a:pt x="219481" y="1210360"/>
                </a:lnTo>
                <a:lnTo>
                  <a:pt x="219341" y="1213967"/>
                </a:lnTo>
                <a:lnTo>
                  <a:pt x="219062" y="1217447"/>
                </a:lnTo>
                <a:lnTo>
                  <a:pt x="218922" y="1221054"/>
                </a:lnTo>
                <a:lnTo>
                  <a:pt x="218922" y="1224534"/>
                </a:lnTo>
                <a:lnTo>
                  <a:pt x="218922" y="1228140"/>
                </a:lnTo>
                <a:lnTo>
                  <a:pt x="218922" y="1231620"/>
                </a:lnTo>
                <a:lnTo>
                  <a:pt x="219062" y="1235214"/>
                </a:lnTo>
                <a:lnTo>
                  <a:pt x="228460" y="1274254"/>
                </a:lnTo>
                <a:lnTo>
                  <a:pt x="249783" y="1306195"/>
                </a:lnTo>
                <a:lnTo>
                  <a:pt x="252577" y="1309814"/>
                </a:lnTo>
                <a:lnTo>
                  <a:pt x="255244" y="1313294"/>
                </a:lnTo>
                <a:lnTo>
                  <a:pt x="258051" y="1316888"/>
                </a:lnTo>
                <a:lnTo>
                  <a:pt x="260718" y="1320380"/>
                </a:lnTo>
                <a:lnTo>
                  <a:pt x="263232" y="1323987"/>
                </a:lnTo>
                <a:lnTo>
                  <a:pt x="265633" y="1327454"/>
                </a:lnTo>
                <a:lnTo>
                  <a:pt x="267868" y="1331061"/>
                </a:lnTo>
                <a:lnTo>
                  <a:pt x="270103" y="1334668"/>
                </a:lnTo>
                <a:lnTo>
                  <a:pt x="283286" y="1363014"/>
                </a:lnTo>
                <a:lnTo>
                  <a:pt x="284835" y="1366608"/>
                </a:lnTo>
                <a:lnTo>
                  <a:pt x="304050" y="1402041"/>
                </a:lnTo>
                <a:lnTo>
                  <a:pt x="306425" y="1405636"/>
                </a:lnTo>
                <a:lnTo>
                  <a:pt x="308825" y="1409128"/>
                </a:lnTo>
                <a:lnTo>
                  <a:pt x="311200" y="1412735"/>
                </a:lnTo>
                <a:lnTo>
                  <a:pt x="313588" y="1416215"/>
                </a:lnTo>
                <a:lnTo>
                  <a:pt x="315836" y="1419821"/>
                </a:lnTo>
                <a:lnTo>
                  <a:pt x="318211" y="1423301"/>
                </a:lnTo>
                <a:lnTo>
                  <a:pt x="320319" y="1426895"/>
                </a:lnTo>
                <a:lnTo>
                  <a:pt x="322567" y="1430502"/>
                </a:lnTo>
                <a:lnTo>
                  <a:pt x="324662" y="1433995"/>
                </a:lnTo>
                <a:lnTo>
                  <a:pt x="326631" y="1437589"/>
                </a:lnTo>
                <a:lnTo>
                  <a:pt x="328726" y="1441069"/>
                </a:lnTo>
                <a:lnTo>
                  <a:pt x="330835" y="1444688"/>
                </a:lnTo>
                <a:lnTo>
                  <a:pt x="332803" y="1448155"/>
                </a:lnTo>
                <a:lnTo>
                  <a:pt x="335038" y="1451762"/>
                </a:lnTo>
                <a:lnTo>
                  <a:pt x="361556" y="1483715"/>
                </a:lnTo>
                <a:lnTo>
                  <a:pt x="365480" y="1487195"/>
                </a:lnTo>
                <a:lnTo>
                  <a:pt x="369544" y="1490802"/>
                </a:lnTo>
                <a:lnTo>
                  <a:pt x="373608" y="1494409"/>
                </a:lnTo>
                <a:lnTo>
                  <a:pt x="377825" y="1497876"/>
                </a:lnTo>
                <a:lnTo>
                  <a:pt x="382041" y="1501482"/>
                </a:lnTo>
                <a:lnTo>
                  <a:pt x="386245" y="1504975"/>
                </a:lnTo>
                <a:lnTo>
                  <a:pt x="390309" y="1508569"/>
                </a:lnTo>
                <a:lnTo>
                  <a:pt x="394233" y="1512049"/>
                </a:lnTo>
                <a:lnTo>
                  <a:pt x="397738" y="1515668"/>
                </a:lnTo>
                <a:lnTo>
                  <a:pt x="401104" y="1519135"/>
                </a:lnTo>
                <a:lnTo>
                  <a:pt x="411480" y="1540522"/>
                </a:lnTo>
                <a:lnTo>
                  <a:pt x="411200" y="1544002"/>
                </a:lnTo>
                <a:lnTo>
                  <a:pt x="395071" y="1568856"/>
                </a:lnTo>
                <a:lnTo>
                  <a:pt x="391287" y="1572463"/>
                </a:lnTo>
                <a:lnTo>
                  <a:pt x="387223" y="1575955"/>
                </a:lnTo>
                <a:lnTo>
                  <a:pt x="383146" y="1579549"/>
                </a:lnTo>
                <a:lnTo>
                  <a:pt x="378802" y="1583156"/>
                </a:lnTo>
                <a:lnTo>
                  <a:pt x="374599" y="1586636"/>
                </a:lnTo>
                <a:lnTo>
                  <a:pt x="370395" y="1590243"/>
                </a:lnTo>
                <a:lnTo>
                  <a:pt x="366191" y="1593723"/>
                </a:lnTo>
                <a:lnTo>
                  <a:pt x="343319" y="1615109"/>
                </a:lnTo>
                <a:lnTo>
                  <a:pt x="339813" y="1618589"/>
                </a:lnTo>
                <a:lnTo>
                  <a:pt x="336308" y="1622183"/>
                </a:lnTo>
                <a:lnTo>
                  <a:pt x="332943" y="1625676"/>
                </a:lnTo>
                <a:lnTo>
                  <a:pt x="329438" y="1629270"/>
                </a:lnTo>
                <a:lnTo>
                  <a:pt x="325932" y="1632750"/>
                </a:lnTo>
                <a:lnTo>
                  <a:pt x="322287" y="1636356"/>
                </a:lnTo>
                <a:lnTo>
                  <a:pt x="318503" y="1639849"/>
                </a:lnTo>
                <a:lnTo>
                  <a:pt x="314718" y="1643443"/>
                </a:lnTo>
                <a:lnTo>
                  <a:pt x="285254" y="1668310"/>
                </a:lnTo>
                <a:lnTo>
                  <a:pt x="280771" y="1671777"/>
                </a:lnTo>
                <a:lnTo>
                  <a:pt x="276275" y="1675396"/>
                </a:lnTo>
                <a:lnTo>
                  <a:pt x="271792" y="1678990"/>
                </a:lnTo>
                <a:lnTo>
                  <a:pt x="267296" y="1682470"/>
                </a:lnTo>
                <a:lnTo>
                  <a:pt x="262966" y="1686077"/>
                </a:lnTo>
                <a:lnTo>
                  <a:pt x="233083" y="1714423"/>
                </a:lnTo>
                <a:lnTo>
                  <a:pt x="230276" y="1718030"/>
                </a:lnTo>
                <a:lnTo>
                  <a:pt x="227482" y="1721510"/>
                </a:lnTo>
                <a:lnTo>
                  <a:pt x="210642" y="1757057"/>
                </a:lnTo>
                <a:lnTo>
                  <a:pt x="207556" y="1774837"/>
                </a:lnTo>
                <a:lnTo>
                  <a:pt x="207137" y="1778317"/>
                </a:lnTo>
                <a:lnTo>
                  <a:pt x="206857" y="1781911"/>
                </a:lnTo>
                <a:lnTo>
                  <a:pt x="206578" y="1785404"/>
                </a:lnTo>
                <a:lnTo>
                  <a:pt x="206438" y="1789010"/>
                </a:lnTo>
                <a:lnTo>
                  <a:pt x="206298" y="1792478"/>
                </a:lnTo>
                <a:lnTo>
                  <a:pt x="206159" y="1796097"/>
                </a:lnTo>
                <a:lnTo>
                  <a:pt x="206019" y="1799577"/>
                </a:lnTo>
                <a:lnTo>
                  <a:pt x="206019" y="1803171"/>
                </a:lnTo>
                <a:lnTo>
                  <a:pt x="205867" y="1806778"/>
                </a:lnTo>
                <a:lnTo>
                  <a:pt x="205867" y="1810270"/>
                </a:lnTo>
                <a:lnTo>
                  <a:pt x="205867" y="1813864"/>
                </a:lnTo>
                <a:lnTo>
                  <a:pt x="205600" y="1813864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538745" y="8297028"/>
            <a:ext cx="411480" cy="1106170"/>
          </a:xfrm>
          <a:custGeom>
            <a:avLst/>
            <a:gdLst/>
            <a:ahLst/>
            <a:cxnLst/>
            <a:rect l="l" t="t" r="r" b="b"/>
            <a:pathLst>
              <a:path w="411479" h="1106170">
                <a:moveTo>
                  <a:pt x="205866" y="0"/>
                </a:moveTo>
                <a:lnTo>
                  <a:pt x="205600" y="0"/>
                </a:lnTo>
                <a:lnTo>
                  <a:pt x="205600" y="3810"/>
                </a:lnTo>
                <a:lnTo>
                  <a:pt x="205447" y="6350"/>
                </a:lnTo>
                <a:lnTo>
                  <a:pt x="205320" y="21590"/>
                </a:lnTo>
                <a:lnTo>
                  <a:pt x="205181" y="24130"/>
                </a:lnTo>
                <a:lnTo>
                  <a:pt x="205181" y="26670"/>
                </a:lnTo>
                <a:lnTo>
                  <a:pt x="205041" y="27940"/>
                </a:lnTo>
                <a:lnTo>
                  <a:pt x="205041" y="30480"/>
                </a:lnTo>
                <a:lnTo>
                  <a:pt x="204889" y="33020"/>
                </a:lnTo>
                <a:lnTo>
                  <a:pt x="204889" y="34290"/>
                </a:lnTo>
                <a:lnTo>
                  <a:pt x="204762" y="36830"/>
                </a:lnTo>
                <a:lnTo>
                  <a:pt x="204330" y="43180"/>
                </a:lnTo>
                <a:lnTo>
                  <a:pt x="204203" y="48260"/>
                </a:lnTo>
                <a:lnTo>
                  <a:pt x="203911" y="49530"/>
                </a:lnTo>
                <a:lnTo>
                  <a:pt x="203492" y="55880"/>
                </a:lnTo>
                <a:lnTo>
                  <a:pt x="203225" y="58420"/>
                </a:lnTo>
                <a:lnTo>
                  <a:pt x="199555" y="88900"/>
                </a:lnTo>
                <a:lnTo>
                  <a:pt x="198729" y="95250"/>
                </a:lnTo>
                <a:lnTo>
                  <a:pt x="198158" y="100330"/>
                </a:lnTo>
                <a:lnTo>
                  <a:pt x="197891" y="101600"/>
                </a:lnTo>
                <a:lnTo>
                  <a:pt x="197040" y="107950"/>
                </a:lnTo>
                <a:lnTo>
                  <a:pt x="196900" y="110490"/>
                </a:lnTo>
                <a:lnTo>
                  <a:pt x="196341" y="114300"/>
                </a:lnTo>
                <a:lnTo>
                  <a:pt x="195503" y="128270"/>
                </a:lnTo>
                <a:lnTo>
                  <a:pt x="195503" y="132080"/>
                </a:lnTo>
                <a:lnTo>
                  <a:pt x="195351" y="134620"/>
                </a:lnTo>
                <a:lnTo>
                  <a:pt x="195351" y="135890"/>
                </a:lnTo>
                <a:lnTo>
                  <a:pt x="195503" y="138430"/>
                </a:lnTo>
                <a:lnTo>
                  <a:pt x="195503" y="140970"/>
                </a:lnTo>
                <a:lnTo>
                  <a:pt x="195643" y="143510"/>
                </a:lnTo>
                <a:lnTo>
                  <a:pt x="195643" y="144780"/>
                </a:lnTo>
                <a:lnTo>
                  <a:pt x="196202" y="153670"/>
                </a:lnTo>
                <a:lnTo>
                  <a:pt x="196481" y="156210"/>
                </a:lnTo>
                <a:lnTo>
                  <a:pt x="196621" y="158750"/>
                </a:lnTo>
                <a:lnTo>
                  <a:pt x="197459" y="165100"/>
                </a:lnTo>
                <a:lnTo>
                  <a:pt x="198450" y="173990"/>
                </a:lnTo>
                <a:lnTo>
                  <a:pt x="198869" y="175260"/>
                </a:lnTo>
                <a:lnTo>
                  <a:pt x="200558" y="187960"/>
                </a:lnTo>
                <a:lnTo>
                  <a:pt x="200825" y="190500"/>
                </a:lnTo>
                <a:lnTo>
                  <a:pt x="202514" y="203200"/>
                </a:lnTo>
                <a:lnTo>
                  <a:pt x="202653" y="205740"/>
                </a:lnTo>
                <a:lnTo>
                  <a:pt x="203352" y="212090"/>
                </a:lnTo>
                <a:lnTo>
                  <a:pt x="203631" y="217170"/>
                </a:lnTo>
                <a:lnTo>
                  <a:pt x="203911" y="218440"/>
                </a:lnTo>
                <a:lnTo>
                  <a:pt x="204622" y="229870"/>
                </a:lnTo>
                <a:lnTo>
                  <a:pt x="204711" y="233680"/>
                </a:lnTo>
                <a:lnTo>
                  <a:pt x="204889" y="236220"/>
                </a:lnTo>
                <a:lnTo>
                  <a:pt x="204889" y="238760"/>
                </a:lnTo>
                <a:lnTo>
                  <a:pt x="205041" y="240030"/>
                </a:lnTo>
                <a:lnTo>
                  <a:pt x="205041" y="242570"/>
                </a:lnTo>
                <a:lnTo>
                  <a:pt x="205181" y="245110"/>
                </a:lnTo>
                <a:lnTo>
                  <a:pt x="205181" y="246380"/>
                </a:lnTo>
                <a:lnTo>
                  <a:pt x="205320" y="248920"/>
                </a:lnTo>
                <a:lnTo>
                  <a:pt x="205320" y="298450"/>
                </a:lnTo>
                <a:lnTo>
                  <a:pt x="205181" y="300990"/>
                </a:lnTo>
                <a:lnTo>
                  <a:pt x="205181" y="306070"/>
                </a:lnTo>
                <a:lnTo>
                  <a:pt x="205041" y="307340"/>
                </a:lnTo>
                <a:lnTo>
                  <a:pt x="205041" y="309880"/>
                </a:lnTo>
                <a:lnTo>
                  <a:pt x="204889" y="312420"/>
                </a:lnTo>
                <a:lnTo>
                  <a:pt x="204762" y="313690"/>
                </a:lnTo>
                <a:lnTo>
                  <a:pt x="204762" y="316230"/>
                </a:lnTo>
                <a:lnTo>
                  <a:pt x="203631" y="334010"/>
                </a:lnTo>
                <a:lnTo>
                  <a:pt x="203352" y="335280"/>
                </a:lnTo>
                <a:lnTo>
                  <a:pt x="203225" y="337820"/>
                </a:lnTo>
                <a:lnTo>
                  <a:pt x="202514" y="344170"/>
                </a:lnTo>
                <a:lnTo>
                  <a:pt x="202374" y="346710"/>
                </a:lnTo>
                <a:lnTo>
                  <a:pt x="201802" y="350520"/>
                </a:lnTo>
                <a:lnTo>
                  <a:pt x="201536" y="353060"/>
                </a:lnTo>
                <a:lnTo>
                  <a:pt x="199847" y="365760"/>
                </a:lnTo>
                <a:lnTo>
                  <a:pt x="199428" y="368300"/>
                </a:lnTo>
                <a:lnTo>
                  <a:pt x="197738" y="381000"/>
                </a:lnTo>
                <a:lnTo>
                  <a:pt x="197332" y="383540"/>
                </a:lnTo>
                <a:lnTo>
                  <a:pt x="196900" y="387350"/>
                </a:lnTo>
                <a:lnTo>
                  <a:pt x="196062" y="393700"/>
                </a:lnTo>
                <a:lnTo>
                  <a:pt x="195910" y="396240"/>
                </a:lnTo>
                <a:lnTo>
                  <a:pt x="195643" y="398780"/>
                </a:lnTo>
                <a:lnTo>
                  <a:pt x="195503" y="401320"/>
                </a:lnTo>
                <a:lnTo>
                  <a:pt x="195224" y="402590"/>
                </a:lnTo>
                <a:lnTo>
                  <a:pt x="194373" y="416560"/>
                </a:lnTo>
                <a:lnTo>
                  <a:pt x="194373" y="417830"/>
                </a:lnTo>
                <a:lnTo>
                  <a:pt x="194233" y="420370"/>
                </a:lnTo>
                <a:lnTo>
                  <a:pt x="194233" y="422910"/>
                </a:lnTo>
                <a:lnTo>
                  <a:pt x="194094" y="424180"/>
                </a:lnTo>
                <a:lnTo>
                  <a:pt x="194094" y="426720"/>
                </a:lnTo>
                <a:lnTo>
                  <a:pt x="193954" y="429260"/>
                </a:lnTo>
                <a:lnTo>
                  <a:pt x="193954" y="430530"/>
                </a:lnTo>
                <a:lnTo>
                  <a:pt x="193814" y="433070"/>
                </a:lnTo>
                <a:lnTo>
                  <a:pt x="193687" y="439420"/>
                </a:lnTo>
                <a:lnTo>
                  <a:pt x="193535" y="441960"/>
                </a:lnTo>
                <a:lnTo>
                  <a:pt x="193451" y="445770"/>
                </a:lnTo>
                <a:lnTo>
                  <a:pt x="193116" y="450850"/>
                </a:lnTo>
                <a:lnTo>
                  <a:pt x="192836" y="452120"/>
                </a:lnTo>
                <a:lnTo>
                  <a:pt x="192684" y="454660"/>
                </a:lnTo>
                <a:lnTo>
                  <a:pt x="191858" y="461010"/>
                </a:lnTo>
                <a:lnTo>
                  <a:pt x="191439" y="463550"/>
                </a:lnTo>
                <a:lnTo>
                  <a:pt x="191147" y="466090"/>
                </a:lnTo>
                <a:lnTo>
                  <a:pt x="180911" y="497840"/>
                </a:lnTo>
                <a:lnTo>
                  <a:pt x="180073" y="500380"/>
                </a:lnTo>
                <a:lnTo>
                  <a:pt x="175171" y="511810"/>
                </a:lnTo>
                <a:lnTo>
                  <a:pt x="174040" y="513080"/>
                </a:lnTo>
                <a:lnTo>
                  <a:pt x="166179" y="530860"/>
                </a:lnTo>
                <a:lnTo>
                  <a:pt x="165341" y="533400"/>
                </a:lnTo>
                <a:lnTo>
                  <a:pt x="164363" y="534670"/>
                </a:lnTo>
                <a:lnTo>
                  <a:pt x="162674" y="539750"/>
                </a:lnTo>
                <a:lnTo>
                  <a:pt x="161848" y="541020"/>
                </a:lnTo>
                <a:lnTo>
                  <a:pt x="160997" y="543560"/>
                </a:lnTo>
                <a:lnTo>
                  <a:pt x="159600" y="548640"/>
                </a:lnTo>
                <a:lnTo>
                  <a:pt x="158203" y="552450"/>
                </a:lnTo>
                <a:lnTo>
                  <a:pt x="157632" y="554990"/>
                </a:lnTo>
                <a:lnTo>
                  <a:pt x="156933" y="556260"/>
                </a:lnTo>
                <a:lnTo>
                  <a:pt x="155803" y="561340"/>
                </a:lnTo>
                <a:lnTo>
                  <a:pt x="155384" y="562610"/>
                </a:lnTo>
                <a:lnTo>
                  <a:pt x="154825" y="565150"/>
                </a:lnTo>
                <a:lnTo>
                  <a:pt x="153136" y="574040"/>
                </a:lnTo>
                <a:lnTo>
                  <a:pt x="152869" y="576580"/>
                </a:lnTo>
                <a:lnTo>
                  <a:pt x="152438" y="577850"/>
                </a:lnTo>
                <a:lnTo>
                  <a:pt x="149910" y="598170"/>
                </a:lnTo>
                <a:lnTo>
                  <a:pt x="149644" y="599440"/>
                </a:lnTo>
                <a:lnTo>
                  <a:pt x="149072" y="604520"/>
                </a:lnTo>
                <a:lnTo>
                  <a:pt x="148666" y="607060"/>
                </a:lnTo>
                <a:lnTo>
                  <a:pt x="148374" y="608330"/>
                </a:lnTo>
                <a:lnTo>
                  <a:pt x="147954" y="610870"/>
                </a:lnTo>
                <a:lnTo>
                  <a:pt x="147662" y="613410"/>
                </a:lnTo>
                <a:lnTo>
                  <a:pt x="146265" y="619760"/>
                </a:lnTo>
                <a:lnTo>
                  <a:pt x="145846" y="622300"/>
                </a:lnTo>
                <a:lnTo>
                  <a:pt x="145287" y="623570"/>
                </a:lnTo>
                <a:lnTo>
                  <a:pt x="144589" y="626110"/>
                </a:lnTo>
                <a:lnTo>
                  <a:pt x="144017" y="628650"/>
                </a:lnTo>
                <a:lnTo>
                  <a:pt x="143332" y="629920"/>
                </a:lnTo>
                <a:lnTo>
                  <a:pt x="142620" y="632460"/>
                </a:lnTo>
                <a:lnTo>
                  <a:pt x="140106" y="638810"/>
                </a:lnTo>
                <a:lnTo>
                  <a:pt x="139128" y="641350"/>
                </a:lnTo>
                <a:lnTo>
                  <a:pt x="135750" y="647700"/>
                </a:lnTo>
                <a:lnTo>
                  <a:pt x="133235" y="651510"/>
                </a:lnTo>
                <a:lnTo>
                  <a:pt x="130416" y="656590"/>
                </a:lnTo>
                <a:lnTo>
                  <a:pt x="127342" y="660400"/>
                </a:lnTo>
                <a:lnTo>
                  <a:pt x="123964" y="665480"/>
                </a:lnTo>
                <a:lnTo>
                  <a:pt x="122148" y="666750"/>
                </a:lnTo>
                <a:lnTo>
                  <a:pt x="116255" y="673100"/>
                </a:lnTo>
                <a:lnTo>
                  <a:pt x="112052" y="678180"/>
                </a:lnTo>
                <a:lnTo>
                  <a:pt x="105181" y="684530"/>
                </a:lnTo>
                <a:lnTo>
                  <a:pt x="102793" y="687070"/>
                </a:lnTo>
                <a:lnTo>
                  <a:pt x="92697" y="695960"/>
                </a:lnTo>
                <a:lnTo>
                  <a:pt x="82041" y="703580"/>
                </a:lnTo>
                <a:lnTo>
                  <a:pt x="79235" y="706120"/>
                </a:lnTo>
                <a:lnTo>
                  <a:pt x="76568" y="708660"/>
                </a:lnTo>
                <a:lnTo>
                  <a:pt x="70954" y="712470"/>
                </a:lnTo>
                <a:lnTo>
                  <a:pt x="68287" y="715010"/>
                </a:lnTo>
                <a:lnTo>
                  <a:pt x="65493" y="717550"/>
                </a:lnTo>
                <a:lnTo>
                  <a:pt x="54825" y="725170"/>
                </a:lnTo>
                <a:lnTo>
                  <a:pt x="44729" y="734060"/>
                </a:lnTo>
                <a:lnTo>
                  <a:pt x="42354" y="736600"/>
                </a:lnTo>
                <a:lnTo>
                  <a:pt x="35610" y="742950"/>
                </a:lnTo>
                <a:lnTo>
                  <a:pt x="33502" y="745490"/>
                </a:lnTo>
                <a:lnTo>
                  <a:pt x="31546" y="746760"/>
                </a:lnTo>
                <a:lnTo>
                  <a:pt x="29590" y="749300"/>
                </a:lnTo>
                <a:lnTo>
                  <a:pt x="25946" y="754380"/>
                </a:lnTo>
                <a:lnTo>
                  <a:pt x="24256" y="755650"/>
                </a:lnTo>
                <a:lnTo>
                  <a:pt x="21170" y="760730"/>
                </a:lnTo>
                <a:lnTo>
                  <a:pt x="18364" y="764540"/>
                </a:lnTo>
                <a:lnTo>
                  <a:pt x="15849" y="768350"/>
                </a:lnTo>
                <a:lnTo>
                  <a:pt x="14719" y="770890"/>
                </a:lnTo>
                <a:lnTo>
                  <a:pt x="11772" y="777240"/>
                </a:lnTo>
                <a:lnTo>
                  <a:pt x="10934" y="779780"/>
                </a:lnTo>
                <a:lnTo>
                  <a:pt x="10223" y="782320"/>
                </a:lnTo>
                <a:lnTo>
                  <a:pt x="9385" y="783590"/>
                </a:lnTo>
                <a:lnTo>
                  <a:pt x="8826" y="786130"/>
                </a:lnTo>
                <a:lnTo>
                  <a:pt x="8127" y="788670"/>
                </a:lnTo>
                <a:lnTo>
                  <a:pt x="6438" y="795020"/>
                </a:lnTo>
                <a:lnTo>
                  <a:pt x="5041" y="801370"/>
                </a:lnTo>
                <a:lnTo>
                  <a:pt x="4622" y="803910"/>
                </a:lnTo>
                <a:lnTo>
                  <a:pt x="4330" y="805180"/>
                </a:lnTo>
                <a:lnTo>
                  <a:pt x="3492" y="810260"/>
                </a:lnTo>
                <a:lnTo>
                  <a:pt x="3213" y="812800"/>
                </a:lnTo>
                <a:lnTo>
                  <a:pt x="2793" y="814070"/>
                </a:lnTo>
                <a:lnTo>
                  <a:pt x="1955" y="820420"/>
                </a:lnTo>
                <a:lnTo>
                  <a:pt x="1536" y="822960"/>
                </a:lnTo>
                <a:lnTo>
                  <a:pt x="546" y="831850"/>
                </a:lnTo>
                <a:lnTo>
                  <a:pt x="0" y="840740"/>
                </a:lnTo>
                <a:lnTo>
                  <a:pt x="0" y="844550"/>
                </a:lnTo>
                <a:lnTo>
                  <a:pt x="9537" y="875030"/>
                </a:lnTo>
                <a:lnTo>
                  <a:pt x="11074" y="877570"/>
                </a:lnTo>
                <a:lnTo>
                  <a:pt x="12750" y="878840"/>
                </a:lnTo>
                <a:lnTo>
                  <a:pt x="14579" y="881380"/>
                </a:lnTo>
                <a:lnTo>
                  <a:pt x="16535" y="883920"/>
                </a:lnTo>
                <a:lnTo>
                  <a:pt x="18643" y="886460"/>
                </a:lnTo>
                <a:lnTo>
                  <a:pt x="20891" y="887730"/>
                </a:lnTo>
                <a:lnTo>
                  <a:pt x="25946" y="892810"/>
                </a:lnTo>
                <a:lnTo>
                  <a:pt x="28600" y="894080"/>
                </a:lnTo>
                <a:lnTo>
                  <a:pt x="34213" y="899160"/>
                </a:lnTo>
                <a:lnTo>
                  <a:pt x="37299" y="901700"/>
                </a:lnTo>
                <a:lnTo>
                  <a:pt x="43751" y="905510"/>
                </a:lnTo>
                <a:lnTo>
                  <a:pt x="47116" y="908050"/>
                </a:lnTo>
                <a:lnTo>
                  <a:pt x="54127" y="911860"/>
                </a:lnTo>
                <a:lnTo>
                  <a:pt x="61417" y="915670"/>
                </a:lnTo>
                <a:lnTo>
                  <a:pt x="68986" y="920750"/>
                </a:lnTo>
                <a:lnTo>
                  <a:pt x="72923" y="923290"/>
                </a:lnTo>
                <a:lnTo>
                  <a:pt x="76707" y="924560"/>
                </a:lnTo>
                <a:lnTo>
                  <a:pt x="92417" y="933450"/>
                </a:lnTo>
                <a:lnTo>
                  <a:pt x="96481" y="935990"/>
                </a:lnTo>
                <a:lnTo>
                  <a:pt x="100266" y="937260"/>
                </a:lnTo>
                <a:lnTo>
                  <a:pt x="108115" y="942340"/>
                </a:lnTo>
                <a:lnTo>
                  <a:pt x="115696" y="946150"/>
                </a:lnTo>
                <a:lnTo>
                  <a:pt x="119341" y="948690"/>
                </a:lnTo>
                <a:lnTo>
                  <a:pt x="126631" y="952500"/>
                </a:lnTo>
                <a:lnTo>
                  <a:pt x="130149" y="955040"/>
                </a:lnTo>
                <a:lnTo>
                  <a:pt x="136880" y="960120"/>
                </a:lnTo>
                <a:lnTo>
                  <a:pt x="143332" y="963930"/>
                </a:lnTo>
                <a:lnTo>
                  <a:pt x="146418" y="966470"/>
                </a:lnTo>
                <a:lnTo>
                  <a:pt x="152311" y="970280"/>
                </a:lnTo>
                <a:lnTo>
                  <a:pt x="157911" y="974090"/>
                </a:lnTo>
                <a:lnTo>
                  <a:pt x="162966" y="979170"/>
                </a:lnTo>
                <a:lnTo>
                  <a:pt x="165341" y="981710"/>
                </a:lnTo>
                <a:lnTo>
                  <a:pt x="167741" y="982980"/>
                </a:lnTo>
                <a:lnTo>
                  <a:pt x="169964" y="985520"/>
                </a:lnTo>
                <a:lnTo>
                  <a:pt x="174180" y="989330"/>
                </a:lnTo>
                <a:lnTo>
                  <a:pt x="176148" y="991870"/>
                </a:lnTo>
                <a:lnTo>
                  <a:pt x="179793" y="995680"/>
                </a:lnTo>
                <a:lnTo>
                  <a:pt x="181482" y="998220"/>
                </a:lnTo>
                <a:lnTo>
                  <a:pt x="184569" y="1003300"/>
                </a:lnTo>
                <a:lnTo>
                  <a:pt x="187363" y="1007110"/>
                </a:lnTo>
                <a:lnTo>
                  <a:pt x="189890" y="1010920"/>
                </a:lnTo>
                <a:lnTo>
                  <a:pt x="192125" y="1016000"/>
                </a:lnTo>
                <a:lnTo>
                  <a:pt x="194094" y="1019810"/>
                </a:lnTo>
                <a:lnTo>
                  <a:pt x="202653" y="1052830"/>
                </a:lnTo>
                <a:lnTo>
                  <a:pt x="203072" y="1055370"/>
                </a:lnTo>
                <a:lnTo>
                  <a:pt x="204203" y="1065530"/>
                </a:lnTo>
                <a:lnTo>
                  <a:pt x="204762" y="1074420"/>
                </a:lnTo>
                <a:lnTo>
                  <a:pt x="204855" y="1078230"/>
                </a:lnTo>
                <a:lnTo>
                  <a:pt x="205041" y="1080770"/>
                </a:lnTo>
                <a:lnTo>
                  <a:pt x="205041" y="1083310"/>
                </a:lnTo>
                <a:lnTo>
                  <a:pt x="205181" y="1084580"/>
                </a:lnTo>
                <a:lnTo>
                  <a:pt x="205181" y="1087120"/>
                </a:lnTo>
                <a:lnTo>
                  <a:pt x="205320" y="1089660"/>
                </a:lnTo>
                <a:lnTo>
                  <a:pt x="205447" y="1102360"/>
                </a:lnTo>
                <a:lnTo>
                  <a:pt x="205600" y="1104900"/>
                </a:lnTo>
                <a:lnTo>
                  <a:pt x="205600" y="1106170"/>
                </a:lnTo>
                <a:lnTo>
                  <a:pt x="205866" y="1106170"/>
                </a:lnTo>
                <a:lnTo>
                  <a:pt x="205866" y="1098550"/>
                </a:lnTo>
                <a:lnTo>
                  <a:pt x="206019" y="1096010"/>
                </a:lnTo>
                <a:lnTo>
                  <a:pt x="206019" y="1092200"/>
                </a:lnTo>
                <a:lnTo>
                  <a:pt x="206159" y="1089660"/>
                </a:lnTo>
                <a:lnTo>
                  <a:pt x="206252" y="1083310"/>
                </a:lnTo>
                <a:lnTo>
                  <a:pt x="206438" y="1080770"/>
                </a:lnTo>
                <a:lnTo>
                  <a:pt x="206521" y="1076960"/>
                </a:lnTo>
                <a:lnTo>
                  <a:pt x="207429" y="1062990"/>
                </a:lnTo>
                <a:lnTo>
                  <a:pt x="207695" y="1061720"/>
                </a:lnTo>
                <a:lnTo>
                  <a:pt x="207848" y="1059180"/>
                </a:lnTo>
                <a:lnTo>
                  <a:pt x="208965" y="1050290"/>
                </a:lnTo>
                <a:lnTo>
                  <a:pt x="209384" y="1047750"/>
                </a:lnTo>
                <a:lnTo>
                  <a:pt x="209664" y="1046480"/>
                </a:lnTo>
                <a:lnTo>
                  <a:pt x="210515" y="1041400"/>
                </a:lnTo>
                <a:lnTo>
                  <a:pt x="211073" y="1040130"/>
                </a:lnTo>
                <a:lnTo>
                  <a:pt x="211493" y="1037590"/>
                </a:lnTo>
                <a:lnTo>
                  <a:pt x="212051" y="1035050"/>
                </a:lnTo>
                <a:lnTo>
                  <a:pt x="212737" y="1033780"/>
                </a:lnTo>
                <a:lnTo>
                  <a:pt x="213309" y="1031240"/>
                </a:lnTo>
                <a:lnTo>
                  <a:pt x="214718" y="1026160"/>
                </a:lnTo>
                <a:lnTo>
                  <a:pt x="217233" y="1019810"/>
                </a:lnTo>
                <a:lnTo>
                  <a:pt x="218224" y="1018540"/>
                </a:lnTo>
                <a:lnTo>
                  <a:pt x="219341" y="1016000"/>
                </a:lnTo>
                <a:lnTo>
                  <a:pt x="220319" y="1013460"/>
                </a:lnTo>
                <a:lnTo>
                  <a:pt x="221449" y="1010920"/>
                </a:lnTo>
                <a:lnTo>
                  <a:pt x="223964" y="1007110"/>
                </a:lnTo>
                <a:lnTo>
                  <a:pt x="226771" y="1003300"/>
                </a:lnTo>
                <a:lnTo>
                  <a:pt x="228320" y="1000760"/>
                </a:lnTo>
                <a:lnTo>
                  <a:pt x="233375" y="994410"/>
                </a:lnTo>
                <a:lnTo>
                  <a:pt x="239255" y="988060"/>
                </a:lnTo>
                <a:lnTo>
                  <a:pt x="241350" y="985520"/>
                </a:lnTo>
                <a:lnTo>
                  <a:pt x="243598" y="982980"/>
                </a:lnTo>
                <a:lnTo>
                  <a:pt x="245998" y="981710"/>
                </a:lnTo>
                <a:lnTo>
                  <a:pt x="248373" y="979170"/>
                </a:lnTo>
                <a:lnTo>
                  <a:pt x="250888" y="976630"/>
                </a:lnTo>
                <a:lnTo>
                  <a:pt x="256222" y="972820"/>
                </a:lnTo>
                <a:lnTo>
                  <a:pt x="259029" y="970280"/>
                </a:lnTo>
                <a:lnTo>
                  <a:pt x="264921" y="966470"/>
                </a:lnTo>
                <a:lnTo>
                  <a:pt x="268147" y="963930"/>
                </a:lnTo>
                <a:lnTo>
                  <a:pt x="271233" y="961390"/>
                </a:lnTo>
                <a:lnTo>
                  <a:pt x="274459" y="960120"/>
                </a:lnTo>
                <a:lnTo>
                  <a:pt x="277825" y="957580"/>
                </a:lnTo>
                <a:lnTo>
                  <a:pt x="288353" y="951230"/>
                </a:lnTo>
                <a:lnTo>
                  <a:pt x="291998" y="948690"/>
                </a:lnTo>
                <a:lnTo>
                  <a:pt x="295782" y="946150"/>
                </a:lnTo>
                <a:lnTo>
                  <a:pt x="307136" y="939800"/>
                </a:lnTo>
                <a:lnTo>
                  <a:pt x="314985" y="935990"/>
                </a:lnTo>
                <a:lnTo>
                  <a:pt x="318922" y="933450"/>
                </a:lnTo>
                <a:lnTo>
                  <a:pt x="338556" y="923290"/>
                </a:lnTo>
                <a:lnTo>
                  <a:pt x="353694" y="914400"/>
                </a:lnTo>
                <a:lnTo>
                  <a:pt x="357212" y="911860"/>
                </a:lnTo>
                <a:lnTo>
                  <a:pt x="360857" y="909320"/>
                </a:lnTo>
                <a:lnTo>
                  <a:pt x="370954" y="902970"/>
                </a:lnTo>
                <a:lnTo>
                  <a:pt x="377126" y="899160"/>
                </a:lnTo>
                <a:lnTo>
                  <a:pt x="380060" y="896620"/>
                </a:lnTo>
                <a:lnTo>
                  <a:pt x="382879" y="894080"/>
                </a:lnTo>
                <a:lnTo>
                  <a:pt x="385533" y="892810"/>
                </a:lnTo>
                <a:lnTo>
                  <a:pt x="388061" y="890270"/>
                </a:lnTo>
                <a:lnTo>
                  <a:pt x="390448" y="887730"/>
                </a:lnTo>
                <a:lnTo>
                  <a:pt x="392683" y="886460"/>
                </a:lnTo>
                <a:lnTo>
                  <a:pt x="394792" y="883920"/>
                </a:lnTo>
                <a:lnTo>
                  <a:pt x="396760" y="881380"/>
                </a:lnTo>
                <a:lnTo>
                  <a:pt x="400265" y="877570"/>
                </a:lnTo>
                <a:lnTo>
                  <a:pt x="403351" y="872490"/>
                </a:lnTo>
                <a:lnTo>
                  <a:pt x="404609" y="871220"/>
                </a:lnTo>
                <a:lnTo>
                  <a:pt x="405739" y="868680"/>
                </a:lnTo>
                <a:lnTo>
                  <a:pt x="407695" y="863600"/>
                </a:lnTo>
                <a:lnTo>
                  <a:pt x="408533" y="862330"/>
                </a:lnTo>
                <a:lnTo>
                  <a:pt x="409232" y="859790"/>
                </a:lnTo>
                <a:lnTo>
                  <a:pt x="410654" y="853440"/>
                </a:lnTo>
                <a:lnTo>
                  <a:pt x="411200" y="849630"/>
                </a:lnTo>
                <a:lnTo>
                  <a:pt x="411340" y="847090"/>
                </a:lnTo>
                <a:lnTo>
                  <a:pt x="411340" y="838200"/>
                </a:lnTo>
                <a:lnTo>
                  <a:pt x="411060" y="834390"/>
                </a:lnTo>
                <a:lnTo>
                  <a:pt x="410781" y="831850"/>
                </a:lnTo>
                <a:lnTo>
                  <a:pt x="410654" y="829310"/>
                </a:lnTo>
                <a:lnTo>
                  <a:pt x="409232" y="819150"/>
                </a:lnTo>
                <a:lnTo>
                  <a:pt x="408825" y="816610"/>
                </a:lnTo>
                <a:lnTo>
                  <a:pt x="408254" y="812800"/>
                </a:lnTo>
                <a:lnTo>
                  <a:pt x="407415" y="807720"/>
                </a:lnTo>
                <a:lnTo>
                  <a:pt x="407136" y="805180"/>
                </a:lnTo>
                <a:lnTo>
                  <a:pt x="404329" y="792480"/>
                </a:lnTo>
                <a:lnTo>
                  <a:pt x="403910" y="791210"/>
                </a:lnTo>
                <a:lnTo>
                  <a:pt x="403212" y="788670"/>
                </a:lnTo>
                <a:lnTo>
                  <a:pt x="402653" y="786130"/>
                </a:lnTo>
                <a:lnTo>
                  <a:pt x="401243" y="782320"/>
                </a:lnTo>
                <a:lnTo>
                  <a:pt x="398716" y="775970"/>
                </a:lnTo>
                <a:lnTo>
                  <a:pt x="397738" y="773430"/>
                </a:lnTo>
                <a:lnTo>
                  <a:pt x="394373" y="767080"/>
                </a:lnTo>
                <a:lnTo>
                  <a:pt x="393115" y="764540"/>
                </a:lnTo>
                <a:lnTo>
                  <a:pt x="390309" y="760730"/>
                </a:lnTo>
                <a:lnTo>
                  <a:pt x="388759" y="758190"/>
                </a:lnTo>
                <a:lnTo>
                  <a:pt x="385394" y="754380"/>
                </a:lnTo>
                <a:lnTo>
                  <a:pt x="383578" y="751840"/>
                </a:lnTo>
                <a:lnTo>
                  <a:pt x="379793" y="746760"/>
                </a:lnTo>
                <a:lnTo>
                  <a:pt x="377824" y="745490"/>
                </a:lnTo>
                <a:lnTo>
                  <a:pt x="375729" y="742950"/>
                </a:lnTo>
                <a:lnTo>
                  <a:pt x="373481" y="740410"/>
                </a:lnTo>
                <a:lnTo>
                  <a:pt x="371373" y="739140"/>
                </a:lnTo>
                <a:lnTo>
                  <a:pt x="364223" y="731520"/>
                </a:lnTo>
                <a:lnTo>
                  <a:pt x="359168" y="727710"/>
                </a:lnTo>
                <a:lnTo>
                  <a:pt x="353847" y="723900"/>
                </a:lnTo>
                <a:lnTo>
                  <a:pt x="351320" y="721360"/>
                </a:lnTo>
                <a:lnTo>
                  <a:pt x="348513" y="718820"/>
                </a:lnTo>
                <a:lnTo>
                  <a:pt x="343179" y="715010"/>
                </a:lnTo>
                <a:lnTo>
                  <a:pt x="337578" y="709930"/>
                </a:lnTo>
                <a:lnTo>
                  <a:pt x="334911" y="708660"/>
                </a:lnTo>
                <a:lnTo>
                  <a:pt x="332104" y="706120"/>
                </a:lnTo>
                <a:lnTo>
                  <a:pt x="326770" y="702310"/>
                </a:lnTo>
                <a:lnTo>
                  <a:pt x="323964" y="699770"/>
                </a:lnTo>
                <a:lnTo>
                  <a:pt x="321297" y="697230"/>
                </a:lnTo>
                <a:lnTo>
                  <a:pt x="318782" y="695960"/>
                </a:lnTo>
                <a:lnTo>
                  <a:pt x="316115" y="693420"/>
                </a:lnTo>
                <a:lnTo>
                  <a:pt x="311073" y="688340"/>
                </a:lnTo>
                <a:lnTo>
                  <a:pt x="303910" y="681990"/>
                </a:lnTo>
                <a:lnTo>
                  <a:pt x="301663" y="679450"/>
                </a:lnTo>
                <a:lnTo>
                  <a:pt x="299427" y="678180"/>
                </a:lnTo>
                <a:lnTo>
                  <a:pt x="297179" y="675640"/>
                </a:lnTo>
                <a:lnTo>
                  <a:pt x="295224" y="673100"/>
                </a:lnTo>
                <a:lnTo>
                  <a:pt x="293115" y="671830"/>
                </a:lnTo>
                <a:lnTo>
                  <a:pt x="291147" y="669290"/>
                </a:lnTo>
                <a:lnTo>
                  <a:pt x="287502" y="665480"/>
                </a:lnTo>
                <a:lnTo>
                  <a:pt x="282460" y="657860"/>
                </a:lnTo>
                <a:lnTo>
                  <a:pt x="280911" y="656590"/>
                </a:lnTo>
                <a:lnTo>
                  <a:pt x="278104" y="651510"/>
                </a:lnTo>
                <a:lnTo>
                  <a:pt x="275589" y="647700"/>
                </a:lnTo>
                <a:lnTo>
                  <a:pt x="273342" y="643890"/>
                </a:lnTo>
                <a:lnTo>
                  <a:pt x="270395" y="636270"/>
                </a:lnTo>
                <a:lnTo>
                  <a:pt x="269544" y="635000"/>
                </a:lnTo>
                <a:lnTo>
                  <a:pt x="268846" y="632460"/>
                </a:lnTo>
                <a:lnTo>
                  <a:pt x="268008" y="629920"/>
                </a:lnTo>
                <a:lnTo>
                  <a:pt x="267449" y="628650"/>
                </a:lnTo>
                <a:lnTo>
                  <a:pt x="266738" y="626110"/>
                </a:lnTo>
                <a:lnTo>
                  <a:pt x="265061" y="619760"/>
                </a:lnTo>
                <a:lnTo>
                  <a:pt x="262966" y="608330"/>
                </a:lnTo>
                <a:lnTo>
                  <a:pt x="262674" y="607060"/>
                </a:lnTo>
                <a:lnTo>
                  <a:pt x="261835" y="599440"/>
                </a:lnTo>
                <a:lnTo>
                  <a:pt x="261416" y="598170"/>
                </a:lnTo>
                <a:lnTo>
                  <a:pt x="261277" y="595630"/>
                </a:lnTo>
                <a:lnTo>
                  <a:pt x="259587" y="582930"/>
                </a:lnTo>
                <a:lnTo>
                  <a:pt x="259181" y="580390"/>
                </a:lnTo>
                <a:lnTo>
                  <a:pt x="258610" y="576580"/>
                </a:lnTo>
                <a:lnTo>
                  <a:pt x="257759" y="571500"/>
                </a:lnTo>
                <a:lnTo>
                  <a:pt x="256095" y="562610"/>
                </a:lnTo>
                <a:lnTo>
                  <a:pt x="253847" y="554990"/>
                </a:lnTo>
                <a:lnTo>
                  <a:pt x="253136" y="552450"/>
                </a:lnTo>
                <a:lnTo>
                  <a:pt x="252577" y="549910"/>
                </a:lnTo>
                <a:lnTo>
                  <a:pt x="251891" y="548640"/>
                </a:lnTo>
                <a:lnTo>
                  <a:pt x="251040" y="546100"/>
                </a:lnTo>
                <a:lnTo>
                  <a:pt x="250329" y="543560"/>
                </a:lnTo>
                <a:lnTo>
                  <a:pt x="246125" y="533400"/>
                </a:lnTo>
                <a:lnTo>
                  <a:pt x="245148" y="530860"/>
                </a:lnTo>
                <a:lnTo>
                  <a:pt x="244309" y="528320"/>
                </a:lnTo>
                <a:lnTo>
                  <a:pt x="240372" y="519430"/>
                </a:lnTo>
                <a:lnTo>
                  <a:pt x="239255" y="518160"/>
                </a:lnTo>
                <a:lnTo>
                  <a:pt x="230416" y="497840"/>
                </a:lnTo>
                <a:lnTo>
                  <a:pt x="229577" y="496570"/>
                </a:lnTo>
                <a:lnTo>
                  <a:pt x="228599" y="494030"/>
                </a:lnTo>
                <a:lnTo>
                  <a:pt x="227749" y="491490"/>
                </a:lnTo>
                <a:lnTo>
                  <a:pt x="226923" y="490220"/>
                </a:lnTo>
                <a:lnTo>
                  <a:pt x="226212" y="487680"/>
                </a:lnTo>
                <a:lnTo>
                  <a:pt x="225374" y="485140"/>
                </a:lnTo>
                <a:lnTo>
                  <a:pt x="223964" y="481330"/>
                </a:lnTo>
                <a:lnTo>
                  <a:pt x="223405" y="478790"/>
                </a:lnTo>
                <a:lnTo>
                  <a:pt x="222707" y="476250"/>
                </a:lnTo>
                <a:lnTo>
                  <a:pt x="221589" y="472440"/>
                </a:lnTo>
                <a:lnTo>
                  <a:pt x="219900" y="463550"/>
                </a:lnTo>
                <a:lnTo>
                  <a:pt x="219621" y="461010"/>
                </a:lnTo>
                <a:lnTo>
                  <a:pt x="219201" y="459740"/>
                </a:lnTo>
                <a:lnTo>
                  <a:pt x="218922" y="457200"/>
                </a:lnTo>
                <a:lnTo>
                  <a:pt x="218782" y="454660"/>
                </a:lnTo>
                <a:lnTo>
                  <a:pt x="218503" y="452120"/>
                </a:lnTo>
                <a:lnTo>
                  <a:pt x="218071" y="445770"/>
                </a:lnTo>
                <a:lnTo>
                  <a:pt x="217944" y="444500"/>
                </a:lnTo>
                <a:lnTo>
                  <a:pt x="217652" y="439420"/>
                </a:lnTo>
                <a:lnTo>
                  <a:pt x="217652" y="438150"/>
                </a:lnTo>
                <a:lnTo>
                  <a:pt x="217512" y="435610"/>
                </a:lnTo>
                <a:lnTo>
                  <a:pt x="217385" y="426720"/>
                </a:lnTo>
                <a:lnTo>
                  <a:pt x="217233" y="424180"/>
                </a:lnTo>
                <a:lnTo>
                  <a:pt x="217233" y="422910"/>
                </a:lnTo>
                <a:lnTo>
                  <a:pt x="217093" y="420370"/>
                </a:lnTo>
                <a:lnTo>
                  <a:pt x="217093" y="417830"/>
                </a:lnTo>
                <a:lnTo>
                  <a:pt x="216966" y="416560"/>
                </a:lnTo>
                <a:lnTo>
                  <a:pt x="215976" y="401320"/>
                </a:lnTo>
                <a:lnTo>
                  <a:pt x="215696" y="398780"/>
                </a:lnTo>
                <a:lnTo>
                  <a:pt x="215557" y="396240"/>
                </a:lnTo>
                <a:lnTo>
                  <a:pt x="214566" y="387350"/>
                </a:lnTo>
                <a:lnTo>
                  <a:pt x="214299" y="386080"/>
                </a:lnTo>
                <a:lnTo>
                  <a:pt x="213169" y="377190"/>
                </a:lnTo>
                <a:lnTo>
                  <a:pt x="212737" y="374650"/>
                </a:lnTo>
                <a:lnTo>
                  <a:pt x="211340" y="364490"/>
                </a:lnTo>
                <a:lnTo>
                  <a:pt x="210921" y="361950"/>
                </a:lnTo>
                <a:lnTo>
                  <a:pt x="209524" y="350520"/>
                </a:lnTo>
                <a:lnTo>
                  <a:pt x="208114" y="337820"/>
                </a:lnTo>
                <a:lnTo>
                  <a:pt x="207848" y="334010"/>
                </a:lnTo>
                <a:lnTo>
                  <a:pt x="207556" y="331470"/>
                </a:lnTo>
                <a:lnTo>
                  <a:pt x="206870" y="320040"/>
                </a:lnTo>
                <a:lnTo>
                  <a:pt x="206870" y="318770"/>
                </a:lnTo>
                <a:lnTo>
                  <a:pt x="206524" y="313690"/>
                </a:lnTo>
                <a:lnTo>
                  <a:pt x="206438" y="309880"/>
                </a:lnTo>
                <a:lnTo>
                  <a:pt x="206298" y="307340"/>
                </a:lnTo>
                <a:lnTo>
                  <a:pt x="206298" y="306070"/>
                </a:lnTo>
                <a:lnTo>
                  <a:pt x="206159" y="303530"/>
                </a:lnTo>
                <a:lnTo>
                  <a:pt x="206159" y="298450"/>
                </a:lnTo>
                <a:lnTo>
                  <a:pt x="206019" y="297180"/>
                </a:lnTo>
                <a:lnTo>
                  <a:pt x="206019" y="290830"/>
                </a:lnTo>
                <a:lnTo>
                  <a:pt x="205866" y="288290"/>
                </a:lnTo>
                <a:lnTo>
                  <a:pt x="205866" y="261620"/>
                </a:lnTo>
                <a:lnTo>
                  <a:pt x="206019" y="260350"/>
                </a:lnTo>
                <a:lnTo>
                  <a:pt x="206019" y="251460"/>
                </a:lnTo>
                <a:lnTo>
                  <a:pt x="206159" y="248920"/>
                </a:lnTo>
                <a:lnTo>
                  <a:pt x="206159" y="246380"/>
                </a:lnTo>
                <a:lnTo>
                  <a:pt x="206298" y="245110"/>
                </a:lnTo>
                <a:lnTo>
                  <a:pt x="206298" y="242570"/>
                </a:lnTo>
                <a:lnTo>
                  <a:pt x="206438" y="240030"/>
                </a:lnTo>
                <a:lnTo>
                  <a:pt x="206438" y="238760"/>
                </a:lnTo>
                <a:lnTo>
                  <a:pt x="206578" y="236220"/>
                </a:lnTo>
                <a:lnTo>
                  <a:pt x="206662" y="232410"/>
                </a:lnTo>
                <a:lnTo>
                  <a:pt x="207848" y="214630"/>
                </a:lnTo>
                <a:lnTo>
                  <a:pt x="208114" y="212090"/>
                </a:lnTo>
                <a:lnTo>
                  <a:pt x="208267" y="209550"/>
                </a:lnTo>
                <a:lnTo>
                  <a:pt x="208533" y="208280"/>
                </a:lnTo>
                <a:lnTo>
                  <a:pt x="208686" y="205740"/>
                </a:lnTo>
                <a:lnTo>
                  <a:pt x="209245" y="201930"/>
                </a:lnTo>
                <a:lnTo>
                  <a:pt x="209384" y="199390"/>
                </a:lnTo>
                <a:lnTo>
                  <a:pt x="210515" y="190500"/>
                </a:lnTo>
                <a:lnTo>
                  <a:pt x="210781" y="187960"/>
                </a:lnTo>
                <a:lnTo>
                  <a:pt x="211632" y="181610"/>
                </a:lnTo>
                <a:lnTo>
                  <a:pt x="212051" y="180340"/>
                </a:lnTo>
                <a:lnTo>
                  <a:pt x="214299" y="162560"/>
                </a:lnTo>
                <a:lnTo>
                  <a:pt x="214426" y="160020"/>
                </a:lnTo>
                <a:lnTo>
                  <a:pt x="214718" y="158750"/>
                </a:lnTo>
                <a:lnTo>
                  <a:pt x="214985" y="156210"/>
                </a:lnTo>
                <a:lnTo>
                  <a:pt x="215751" y="144780"/>
                </a:lnTo>
                <a:lnTo>
                  <a:pt x="215836" y="140970"/>
                </a:lnTo>
                <a:lnTo>
                  <a:pt x="215976" y="138430"/>
                </a:lnTo>
                <a:lnTo>
                  <a:pt x="215883" y="128270"/>
                </a:lnTo>
                <a:lnTo>
                  <a:pt x="215696" y="125730"/>
                </a:lnTo>
                <a:lnTo>
                  <a:pt x="215696" y="123190"/>
                </a:lnTo>
                <a:lnTo>
                  <a:pt x="215404" y="119380"/>
                </a:lnTo>
                <a:lnTo>
                  <a:pt x="215137" y="116840"/>
                </a:lnTo>
                <a:lnTo>
                  <a:pt x="214985" y="114300"/>
                </a:lnTo>
                <a:lnTo>
                  <a:pt x="214718" y="113030"/>
                </a:lnTo>
                <a:lnTo>
                  <a:pt x="214566" y="110490"/>
                </a:lnTo>
                <a:lnTo>
                  <a:pt x="213740" y="104140"/>
                </a:lnTo>
                <a:lnTo>
                  <a:pt x="213588" y="101600"/>
                </a:lnTo>
                <a:lnTo>
                  <a:pt x="213309" y="100330"/>
                </a:lnTo>
                <a:lnTo>
                  <a:pt x="212890" y="97790"/>
                </a:lnTo>
                <a:lnTo>
                  <a:pt x="210362" y="78740"/>
                </a:lnTo>
                <a:lnTo>
                  <a:pt x="210096" y="76200"/>
                </a:lnTo>
                <a:lnTo>
                  <a:pt x="208965" y="67310"/>
                </a:lnTo>
                <a:lnTo>
                  <a:pt x="208826" y="64770"/>
                </a:lnTo>
                <a:lnTo>
                  <a:pt x="208267" y="60960"/>
                </a:lnTo>
                <a:lnTo>
                  <a:pt x="207975" y="55880"/>
                </a:lnTo>
                <a:lnTo>
                  <a:pt x="207695" y="54610"/>
                </a:lnTo>
                <a:lnTo>
                  <a:pt x="206717" y="39370"/>
                </a:lnTo>
                <a:lnTo>
                  <a:pt x="206717" y="36830"/>
                </a:lnTo>
                <a:lnTo>
                  <a:pt x="206531" y="34290"/>
                </a:lnTo>
                <a:lnTo>
                  <a:pt x="206438" y="30480"/>
                </a:lnTo>
                <a:lnTo>
                  <a:pt x="206298" y="27940"/>
                </a:lnTo>
                <a:lnTo>
                  <a:pt x="206298" y="26670"/>
                </a:lnTo>
                <a:lnTo>
                  <a:pt x="206159" y="24130"/>
                </a:lnTo>
                <a:lnTo>
                  <a:pt x="206159" y="21590"/>
                </a:lnTo>
                <a:lnTo>
                  <a:pt x="206019" y="19050"/>
                </a:lnTo>
                <a:lnTo>
                  <a:pt x="206019" y="12700"/>
                </a:lnTo>
                <a:lnTo>
                  <a:pt x="205866" y="11430"/>
                </a:lnTo>
                <a:lnTo>
                  <a:pt x="205866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538745" y="8296469"/>
            <a:ext cx="411480" cy="1106805"/>
          </a:xfrm>
          <a:custGeom>
            <a:avLst/>
            <a:gdLst/>
            <a:ahLst/>
            <a:cxnLst/>
            <a:rect l="l" t="t" r="r" b="b"/>
            <a:pathLst>
              <a:path w="411479" h="1106804">
                <a:moveTo>
                  <a:pt x="205600" y="1106728"/>
                </a:moveTo>
                <a:lnTo>
                  <a:pt x="205600" y="1104557"/>
                </a:lnTo>
                <a:lnTo>
                  <a:pt x="205447" y="1102398"/>
                </a:lnTo>
                <a:lnTo>
                  <a:pt x="205447" y="1100239"/>
                </a:lnTo>
                <a:lnTo>
                  <a:pt x="205447" y="1098067"/>
                </a:lnTo>
                <a:lnTo>
                  <a:pt x="205447" y="1095908"/>
                </a:lnTo>
                <a:lnTo>
                  <a:pt x="205320" y="1093762"/>
                </a:lnTo>
                <a:lnTo>
                  <a:pt x="205320" y="1091603"/>
                </a:lnTo>
                <a:lnTo>
                  <a:pt x="205320" y="1089431"/>
                </a:lnTo>
                <a:lnTo>
                  <a:pt x="205181" y="1087272"/>
                </a:lnTo>
                <a:lnTo>
                  <a:pt x="205181" y="1085113"/>
                </a:lnTo>
                <a:lnTo>
                  <a:pt x="205041" y="1082941"/>
                </a:lnTo>
                <a:lnTo>
                  <a:pt x="205041" y="1080655"/>
                </a:lnTo>
                <a:lnTo>
                  <a:pt x="204889" y="1078496"/>
                </a:lnTo>
                <a:lnTo>
                  <a:pt x="204762" y="1076337"/>
                </a:lnTo>
                <a:lnTo>
                  <a:pt x="204762" y="1074178"/>
                </a:lnTo>
                <a:lnTo>
                  <a:pt x="204622" y="1072019"/>
                </a:lnTo>
                <a:lnTo>
                  <a:pt x="204469" y="1069860"/>
                </a:lnTo>
                <a:lnTo>
                  <a:pt x="204330" y="1067689"/>
                </a:lnTo>
                <a:lnTo>
                  <a:pt x="204203" y="1065530"/>
                </a:lnTo>
                <a:lnTo>
                  <a:pt x="203911" y="1063371"/>
                </a:lnTo>
                <a:lnTo>
                  <a:pt x="203771" y="1061212"/>
                </a:lnTo>
                <a:lnTo>
                  <a:pt x="203492" y="1059040"/>
                </a:lnTo>
                <a:lnTo>
                  <a:pt x="203225" y="1056881"/>
                </a:lnTo>
                <a:lnTo>
                  <a:pt x="203072" y="1054722"/>
                </a:lnTo>
                <a:lnTo>
                  <a:pt x="202653" y="1052550"/>
                </a:lnTo>
                <a:lnTo>
                  <a:pt x="202374" y="1050391"/>
                </a:lnTo>
                <a:lnTo>
                  <a:pt x="202095" y="1048245"/>
                </a:lnTo>
                <a:lnTo>
                  <a:pt x="201663" y="1046073"/>
                </a:lnTo>
                <a:lnTo>
                  <a:pt x="201244" y="1043914"/>
                </a:lnTo>
                <a:lnTo>
                  <a:pt x="200825" y="1041755"/>
                </a:lnTo>
                <a:lnTo>
                  <a:pt x="200405" y="1039596"/>
                </a:lnTo>
                <a:lnTo>
                  <a:pt x="199847" y="1037424"/>
                </a:lnTo>
                <a:lnTo>
                  <a:pt x="199288" y="1035265"/>
                </a:lnTo>
                <a:lnTo>
                  <a:pt x="198729" y="1033106"/>
                </a:lnTo>
                <a:lnTo>
                  <a:pt x="198018" y="1030935"/>
                </a:lnTo>
                <a:lnTo>
                  <a:pt x="197332" y="1028776"/>
                </a:lnTo>
                <a:lnTo>
                  <a:pt x="196621" y="1026617"/>
                </a:lnTo>
                <a:lnTo>
                  <a:pt x="195783" y="1024445"/>
                </a:lnTo>
                <a:lnTo>
                  <a:pt x="194932" y="1022299"/>
                </a:lnTo>
                <a:lnTo>
                  <a:pt x="194094" y="1020140"/>
                </a:lnTo>
                <a:lnTo>
                  <a:pt x="188620" y="1009205"/>
                </a:lnTo>
                <a:lnTo>
                  <a:pt x="187363" y="1007033"/>
                </a:lnTo>
                <a:lnTo>
                  <a:pt x="185966" y="1004874"/>
                </a:lnTo>
                <a:lnTo>
                  <a:pt x="184569" y="1002728"/>
                </a:lnTo>
                <a:lnTo>
                  <a:pt x="183019" y="1000556"/>
                </a:lnTo>
                <a:lnTo>
                  <a:pt x="181482" y="998397"/>
                </a:lnTo>
                <a:lnTo>
                  <a:pt x="179793" y="996238"/>
                </a:lnTo>
                <a:lnTo>
                  <a:pt x="177965" y="994067"/>
                </a:lnTo>
                <a:lnTo>
                  <a:pt x="176148" y="991908"/>
                </a:lnTo>
                <a:lnTo>
                  <a:pt x="165341" y="981100"/>
                </a:lnTo>
                <a:lnTo>
                  <a:pt x="162966" y="978928"/>
                </a:lnTo>
                <a:lnTo>
                  <a:pt x="160426" y="976782"/>
                </a:lnTo>
                <a:lnTo>
                  <a:pt x="157911" y="974623"/>
                </a:lnTo>
                <a:lnTo>
                  <a:pt x="155105" y="972451"/>
                </a:lnTo>
                <a:lnTo>
                  <a:pt x="152311" y="970292"/>
                </a:lnTo>
                <a:lnTo>
                  <a:pt x="149351" y="968133"/>
                </a:lnTo>
                <a:lnTo>
                  <a:pt x="146418" y="965962"/>
                </a:lnTo>
                <a:lnTo>
                  <a:pt x="143332" y="963803"/>
                </a:lnTo>
                <a:lnTo>
                  <a:pt x="140106" y="961644"/>
                </a:lnTo>
                <a:lnTo>
                  <a:pt x="136880" y="959485"/>
                </a:lnTo>
                <a:lnTo>
                  <a:pt x="133502" y="957313"/>
                </a:lnTo>
                <a:lnTo>
                  <a:pt x="130149" y="955154"/>
                </a:lnTo>
                <a:lnTo>
                  <a:pt x="126631" y="953008"/>
                </a:lnTo>
                <a:lnTo>
                  <a:pt x="122986" y="950836"/>
                </a:lnTo>
                <a:lnTo>
                  <a:pt x="119341" y="948677"/>
                </a:lnTo>
                <a:lnTo>
                  <a:pt x="115696" y="946391"/>
                </a:lnTo>
                <a:lnTo>
                  <a:pt x="111912" y="944232"/>
                </a:lnTo>
                <a:lnTo>
                  <a:pt x="108115" y="942060"/>
                </a:lnTo>
                <a:lnTo>
                  <a:pt x="104203" y="939901"/>
                </a:lnTo>
                <a:lnTo>
                  <a:pt x="100266" y="937742"/>
                </a:lnTo>
                <a:lnTo>
                  <a:pt x="96481" y="935570"/>
                </a:lnTo>
                <a:lnTo>
                  <a:pt x="92417" y="933424"/>
                </a:lnTo>
                <a:lnTo>
                  <a:pt x="88480" y="931265"/>
                </a:lnTo>
                <a:lnTo>
                  <a:pt x="84569" y="929106"/>
                </a:lnTo>
                <a:lnTo>
                  <a:pt x="80632" y="926934"/>
                </a:lnTo>
                <a:lnTo>
                  <a:pt x="76707" y="924775"/>
                </a:lnTo>
                <a:lnTo>
                  <a:pt x="72923" y="922616"/>
                </a:lnTo>
                <a:lnTo>
                  <a:pt x="68986" y="920445"/>
                </a:lnTo>
                <a:lnTo>
                  <a:pt x="65201" y="918286"/>
                </a:lnTo>
                <a:lnTo>
                  <a:pt x="61417" y="916127"/>
                </a:lnTo>
                <a:lnTo>
                  <a:pt x="57772" y="913955"/>
                </a:lnTo>
                <a:lnTo>
                  <a:pt x="54127" y="911796"/>
                </a:lnTo>
                <a:lnTo>
                  <a:pt x="50622" y="909637"/>
                </a:lnTo>
                <a:lnTo>
                  <a:pt x="47116" y="907478"/>
                </a:lnTo>
                <a:lnTo>
                  <a:pt x="43751" y="905319"/>
                </a:lnTo>
                <a:lnTo>
                  <a:pt x="40525" y="903160"/>
                </a:lnTo>
                <a:lnTo>
                  <a:pt x="37299" y="901001"/>
                </a:lnTo>
                <a:lnTo>
                  <a:pt x="34213" y="898829"/>
                </a:lnTo>
                <a:lnTo>
                  <a:pt x="6730" y="870610"/>
                </a:lnTo>
                <a:lnTo>
                  <a:pt x="0" y="844664"/>
                </a:lnTo>
                <a:lnTo>
                  <a:pt x="0" y="842505"/>
                </a:lnTo>
                <a:lnTo>
                  <a:pt x="0" y="840333"/>
                </a:lnTo>
                <a:lnTo>
                  <a:pt x="126" y="838174"/>
                </a:lnTo>
                <a:lnTo>
                  <a:pt x="266" y="836028"/>
                </a:lnTo>
                <a:lnTo>
                  <a:pt x="419" y="833856"/>
                </a:lnTo>
                <a:lnTo>
                  <a:pt x="546" y="831697"/>
                </a:lnTo>
                <a:lnTo>
                  <a:pt x="838" y="829538"/>
                </a:lnTo>
                <a:lnTo>
                  <a:pt x="977" y="827379"/>
                </a:lnTo>
                <a:lnTo>
                  <a:pt x="1257" y="825207"/>
                </a:lnTo>
                <a:lnTo>
                  <a:pt x="1536" y="823048"/>
                </a:lnTo>
                <a:lnTo>
                  <a:pt x="1955" y="820889"/>
                </a:lnTo>
                <a:lnTo>
                  <a:pt x="2235" y="818718"/>
                </a:lnTo>
                <a:lnTo>
                  <a:pt x="2514" y="816559"/>
                </a:lnTo>
                <a:lnTo>
                  <a:pt x="2793" y="814285"/>
                </a:lnTo>
                <a:lnTo>
                  <a:pt x="3213" y="812126"/>
                </a:lnTo>
                <a:lnTo>
                  <a:pt x="3492" y="809955"/>
                </a:lnTo>
                <a:lnTo>
                  <a:pt x="3911" y="807796"/>
                </a:lnTo>
                <a:lnTo>
                  <a:pt x="4330" y="805637"/>
                </a:lnTo>
                <a:lnTo>
                  <a:pt x="4622" y="803465"/>
                </a:lnTo>
                <a:lnTo>
                  <a:pt x="5041" y="801306"/>
                </a:lnTo>
                <a:lnTo>
                  <a:pt x="5600" y="799147"/>
                </a:lnTo>
                <a:lnTo>
                  <a:pt x="6019" y="796988"/>
                </a:lnTo>
                <a:lnTo>
                  <a:pt x="6438" y="794816"/>
                </a:lnTo>
                <a:lnTo>
                  <a:pt x="6997" y="792670"/>
                </a:lnTo>
                <a:lnTo>
                  <a:pt x="7556" y="790511"/>
                </a:lnTo>
                <a:lnTo>
                  <a:pt x="8127" y="788339"/>
                </a:lnTo>
                <a:lnTo>
                  <a:pt x="8826" y="786180"/>
                </a:lnTo>
                <a:lnTo>
                  <a:pt x="9385" y="784021"/>
                </a:lnTo>
                <a:lnTo>
                  <a:pt x="10223" y="781850"/>
                </a:lnTo>
                <a:lnTo>
                  <a:pt x="10934" y="779691"/>
                </a:lnTo>
                <a:lnTo>
                  <a:pt x="11772" y="777532"/>
                </a:lnTo>
                <a:lnTo>
                  <a:pt x="12750" y="775360"/>
                </a:lnTo>
                <a:lnTo>
                  <a:pt x="13741" y="773201"/>
                </a:lnTo>
                <a:lnTo>
                  <a:pt x="14719" y="771042"/>
                </a:lnTo>
                <a:lnTo>
                  <a:pt x="22720" y="758075"/>
                </a:lnTo>
                <a:lnTo>
                  <a:pt x="24256" y="755916"/>
                </a:lnTo>
                <a:lnTo>
                  <a:pt x="37858" y="740664"/>
                </a:lnTo>
                <a:lnTo>
                  <a:pt x="40106" y="738505"/>
                </a:lnTo>
                <a:lnTo>
                  <a:pt x="42354" y="736333"/>
                </a:lnTo>
                <a:lnTo>
                  <a:pt x="44729" y="734174"/>
                </a:lnTo>
                <a:lnTo>
                  <a:pt x="47256" y="732015"/>
                </a:lnTo>
                <a:lnTo>
                  <a:pt x="49771" y="729843"/>
                </a:lnTo>
                <a:lnTo>
                  <a:pt x="52311" y="727684"/>
                </a:lnTo>
                <a:lnTo>
                  <a:pt x="54825" y="725525"/>
                </a:lnTo>
                <a:lnTo>
                  <a:pt x="57492" y="723353"/>
                </a:lnTo>
                <a:lnTo>
                  <a:pt x="60159" y="721207"/>
                </a:lnTo>
                <a:lnTo>
                  <a:pt x="62826" y="719048"/>
                </a:lnTo>
                <a:lnTo>
                  <a:pt x="65493" y="716889"/>
                </a:lnTo>
                <a:lnTo>
                  <a:pt x="68287" y="714717"/>
                </a:lnTo>
                <a:lnTo>
                  <a:pt x="70954" y="712558"/>
                </a:lnTo>
                <a:lnTo>
                  <a:pt x="73761" y="710399"/>
                </a:lnTo>
                <a:lnTo>
                  <a:pt x="76568" y="708228"/>
                </a:lnTo>
                <a:lnTo>
                  <a:pt x="79235" y="706069"/>
                </a:lnTo>
                <a:lnTo>
                  <a:pt x="82041" y="703910"/>
                </a:lnTo>
                <a:lnTo>
                  <a:pt x="84696" y="701738"/>
                </a:lnTo>
                <a:lnTo>
                  <a:pt x="87363" y="699579"/>
                </a:lnTo>
                <a:lnTo>
                  <a:pt x="90030" y="697420"/>
                </a:lnTo>
                <a:lnTo>
                  <a:pt x="92697" y="695261"/>
                </a:lnTo>
                <a:lnTo>
                  <a:pt x="95224" y="693102"/>
                </a:lnTo>
                <a:lnTo>
                  <a:pt x="97751" y="690943"/>
                </a:lnTo>
                <a:lnTo>
                  <a:pt x="100266" y="688784"/>
                </a:lnTo>
                <a:lnTo>
                  <a:pt x="120180" y="669201"/>
                </a:lnTo>
                <a:lnTo>
                  <a:pt x="122148" y="667042"/>
                </a:lnTo>
                <a:lnTo>
                  <a:pt x="123964" y="664883"/>
                </a:lnTo>
                <a:lnTo>
                  <a:pt x="125653" y="662711"/>
                </a:lnTo>
                <a:lnTo>
                  <a:pt x="127342" y="660552"/>
                </a:lnTo>
                <a:lnTo>
                  <a:pt x="128879" y="658393"/>
                </a:lnTo>
                <a:lnTo>
                  <a:pt x="130416" y="656221"/>
                </a:lnTo>
                <a:lnTo>
                  <a:pt x="131825" y="654062"/>
                </a:lnTo>
                <a:lnTo>
                  <a:pt x="133235" y="651903"/>
                </a:lnTo>
                <a:lnTo>
                  <a:pt x="134480" y="649744"/>
                </a:lnTo>
                <a:lnTo>
                  <a:pt x="135750" y="647585"/>
                </a:lnTo>
                <a:lnTo>
                  <a:pt x="136880" y="645426"/>
                </a:lnTo>
                <a:lnTo>
                  <a:pt x="137998" y="643255"/>
                </a:lnTo>
                <a:lnTo>
                  <a:pt x="139128" y="641096"/>
                </a:lnTo>
                <a:lnTo>
                  <a:pt x="140106" y="638937"/>
                </a:lnTo>
                <a:lnTo>
                  <a:pt x="140944" y="636778"/>
                </a:lnTo>
                <a:lnTo>
                  <a:pt x="141782" y="634606"/>
                </a:lnTo>
                <a:lnTo>
                  <a:pt x="142620" y="632447"/>
                </a:lnTo>
                <a:lnTo>
                  <a:pt x="143332" y="630288"/>
                </a:lnTo>
                <a:lnTo>
                  <a:pt x="144017" y="628116"/>
                </a:lnTo>
                <a:lnTo>
                  <a:pt x="144589" y="625970"/>
                </a:lnTo>
                <a:lnTo>
                  <a:pt x="145287" y="623811"/>
                </a:lnTo>
                <a:lnTo>
                  <a:pt x="145846" y="621639"/>
                </a:lnTo>
                <a:lnTo>
                  <a:pt x="146265" y="619480"/>
                </a:lnTo>
                <a:lnTo>
                  <a:pt x="146837" y="617321"/>
                </a:lnTo>
                <a:lnTo>
                  <a:pt x="147243" y="615149"/>
                </a:lnTo>
                <a:lnTo>
                  <a:pt x="147662" y="612863"/>
                </a:lnTo>
                <a:lnTo>
                  <a:pt x="147954" y="610704"/>
                </a:lnTo>
                <a:lnTo>
                  <a:pt x="148374" y="608545"/>
                </a:lnTo>
                <a:lnTo>
                  <a:pt x="148666" y="606399"/>
                </a:lnTo>
                <a:lnTo>
                  <a:pt x="149072" y="604227"/>
                </a:lnTo>
                <a:lnTo>
                  <a:pt x="149351" y="602068"/>
                </a:lnTo>
                <a:lnTo>
                  <a:pt x="149644" y="599909"/>
                </a:lnTo>
                <a:lnTo>
                  <a:pt x="149910" y="597738"/>
                </a:lnTo>
                <a:lnTo>
                  <a:pt x="150202" y="595579"/>
                </a:lnTo>
                <a:lnTo>
                  <a:pt x="150482" y="593420"/>
                </a:lnTo>
                <a:lnTo>
                  <a:pt x="150761" y="591248"/>
                </a:lnTo>
                <a:lnTo>
                  <a:pt x="151041" y="589089"/>
                </a:lnTo>
                <a:lnTo>
                  <a:pt x="151320" y="586930"/>
                </a:lnTo>
                <a:lnTo>
                  <a:pt x="151599" y="584771"/>
                </a:lnTo>
                <a:lnTo>
                  <a:pt x="151891" y="582599"/>
                </a:lnTo>
                <a:lnTo>
                  <a:pt x="152158" y="580453"/>
                </a:lnTo>
                <a:lnTo>
                  <a:pt x="152438" y="578294"/>
                </a:lnTo>
                <a:lnTo>
                  <a:pt x="152869" y="576122"/>
                </a:lnTo>
                <a:lnTo>
                  <a:pt x="153136" y="573963"/>
                </a:lnTo>
                <a:lnTo>
                  <a:pt x="153555" y="571804"/>
                </a:lnTo>
                <a:lnTo>
                  <a:pt x="153987" y="569633"/>
                </a:lnTo>
                <a:lnTo>
                  <a:pt x="154406" y="567474"/>
                </a:lnTo>
                <a:lnTo>
                  <a:pt x="154825" y="565315"/>
                </a:lnTo>
                <a:lnTo>
                  <a:pt x="155384" y="563143"/>
                </a:lnTo>
                <a:lnTo>
                  <a:pt x="155803" y="560984"/>
                </a:lnTo>
                <a:lnTo>
                  <a:pt x="156375" y="558825"/>
                </a:lnTo>
                <a:lnTo>
                  <a:pt x="156933" y="556666"/>
                </a:lnTo>
                <a:lnTo>
                  <a:pt x="157632" y="554507"/>
                </a:lnTo>
                <a:lnTo>
                  <a:pt x="158203" y="552348"/>
                </a:lnTo>
                <a:lnTo>
                  <a:pt x="158889" y="550189"/>
                </a:lnTo>
                <a:lnTo>
                  <a:pt x="159600" y="548017"/>
                </a:lnTo>
                <a:lnTo>
                  <a:pt x="160299" y="545731"/>
                </a:lnTo>
                <a:lnTo>
                  <a:pt x="160997" y="543572"/>
                </a:lnTo>
                <a:lnTo>
                  <a:pt x="161848" y="541413"/>
                </a:lnTo>
                <a:lnTo>
                  <a:pt x="162674" y="539242"/>
                </a:lnTo>
                <a:lnTo>
                  <a:pt x="163525" y="537083"/>
                </a:lnTo>
                <a:lnTo>
                  <a:pt x="164363" y="534936"/>
                </a:lnTo>
                <a:lnTo>
                  <a:pt x="165341" y="532777"/>
                </a:lnTo>
                <a:lnTo>
                  <a:pt x="166179" y="530606"/>
                </a:lnTo>
                <a:lnTo>
                  <a:pt x="167170" y="528447"/>
                </a:lnTo>
                <a:lnTo>
                  <a:pt x="168147" y="526288"/>
                </a:lnTo>
                <a:lnTo>
                  <a:pt x="169138" y="524116"/>
                </a:lnTo>
                <a:lnTo>
                  <a:pt x="170116" y="521957"/>
                </a:lnTo>
                <a:lnTo>
                  <a:pt x="171094" y="519798"/>
                </a:lnTo>
                <a:lnTo>
                  <a:pt x="172072" y="517626"/>
                </a:lnTo>
                <a:lnTo>
                  <a:pt x="173050" y="515467"/>
                </a:lnTo>
                <a:lnTo>
                  <a:pt x="174040" y="513308"/>
                </a:lnTo>
                <a:lnTo>
                  <a:pt x="175171" y="511149"/>
                </a:lnTo>
                <a:lnTo>
                  <a:pt x="176148" y="508990"/>
                </a:lnTo>
                <a:lnTo>
                  <a:pt x="177126" y="506831"/>
                </a:lnTo>
                <a:lnTo>
                  <a:pt x="178104" y="504672"/>
                </a:lnTo>
                <a:lnTo>
                  <a:pt x="179082" y="502500"/>
                </a:lnTo>
                <a:lnTo>
                  <a:pt x="180073" y="500341"/>
                </a:lnTo>
                <a:lnTo>
                  <a:pt x="180911" y="498182"/>
                </a:lnTo>
                <a:lnTo>
                  <a:pt x="181902" y="496011"/>
                </a:lnTo>
                <a:lnTo>
                  <a:pt x="182740" y="493852"/>
                </a:lnTo>
                <a:lnTo>
                  <a:pt x="183578" y="491693"/>
                </a:lnTo>
                <a:lnTo>
                  <a:pt x="184416" y="489521"/>
                </a:lnTo>
                <a:lnTo>
                  <a:pt x="185254" y="487362"/>
                </a:lnTo>
                <a:lnTo>
                  <a:pt x="185966" y="485216"/>
                </a:lnTo>
                <a:lnTo>
                  <a:pt x="186664" y="483044"/>
                </a:lnTo>
                <a:lnTo>
                  <a:pt x="187363" y="480885"/>
                </a:lnTo>
                <a:lnTo>
                  <a:pt x="188061" y="478599"/>
                </a:lnTo>
                <a:lnTo>
                  <a:pt x="188620" y="476440"/>
                </a:lnTo>
                <a:lnTo>
                  <a:pt x="189191" y="474281"/>
                </a:lnTo>
                <a:lnTo>
                  <a:pt x="189750" y="472109"/>
                </a:lnTo>
                <a:lnTo>
                  <a:pt x="190309" y="469950"/>
                </a:lnTo>
                <a:lnTo>
                  <a:pt x="190728" y="467791"/>
                </a:lnTo>
                <a:lnTo>
                  <a:pt x="191147" y="465632"/>
                </a:lnTo>
                <a:lnTo>
                  <a:pt x="191439" y="463473"/>
                </a:lnTo>
                <a:lnTo>
                  <a:pt x="191858" y="461314"/>
                </a:lnTo>
                <a:lnTo>
                  <a:pt x="192125" y="459143"/>
                </a:lnTo>
                <a:lnTo>
                  <a:pt x="192417" y="456984"/>
                </a:lnTo>
                <a:lnTo>
                  <a:pt x="192684" y="454825"/>
                </a:lnTo>
                <a:lnTo>
                  <a:pt x="192836" y="452653"/>
                </a:lnTo>
                <a:lnTo>
                  <a:pt x="193116" y="450494"/>
                </a:lnTo>
                <a:lnTo>
                  <a:pt x="193255" y="448335"/>
                </a:lnTo>
                <a:lnTo>
                  <a:pt x="193395" y="446176"/>
                </a:lnTo>
                <a:lnTo>
                  <a:pt x="193535" y="444004"/>
                </a:lnTo>
                <a:lnTo>
                  <a:pt x="193535" y="441845"/>
                </a:lnTo>
                <a:lnTo>
                  <a:pt x="193687" y="439699"/>
                </a:lnTo>
                <a:lnTo>
                  <a:pt x="193814" y="437527"/>
                </a:lnTo>
                <a:lnTo>
                  <a:pt x="193814" y="435368"/>
                </a:lnTo>
                <a:lnTo>
                  <a:pt x="193814" y="433209"/>
                </a:lnTo>
                <a:lnTo>
                  <a:pt x="193954" y="431038"/>
                </a:lnTo>
                <a:lnTo>
                  <a:pt x="193954" y="428879"/>
                </a:lnTo>
                <a:lnTo>
                  <a:pt x="194094" y="426720"/>
                </a:lnTo>
                <a:lnTo>
                  <a:pt x="194094" y="424561"/>
                </a:lnTo>
                <a:lnTo>
                  <a:pt x="194233" y="422389"/>
                </a:lnTo>
                <a:lnTo>
                  <a:pt x="194233" y="420230"/>
                </a:lnTo>
                <a:lnTo>
                  <a:pt x="194373" y="418071"/>
                </a:lnTo>
                <a:lnTo>
                  <a:pt x="194373" y="415899"/>
                </a:lnTo>
                <a:lnTo>
                  <a:pt x="194513" y="413753"/>
                </a:lnTo>
                <a:lnTo>
                  <a:pt x="194665" y="411467"/>
                </a:lnTo>
                <a:lnTo>
                  <a:pt x="194792" y="409308"/>
                </a:lnTo>
                <a:lnTo>
                  <a:pt x="194932" y="407136"/>
                </a:lnTo>
                <a:lnTo>
                  <a:pt x="195084" y="404977"/>
                </a:lnTo>
                <a:lnTo>
                  <a:pt x="195224" y="402818"/>
                </a:lnTo>
                <a:lnTo>
                  <a:pt x="195503" y="400646"/>
                </a:lnTo>
                <a:lnTo>
                  <a:pt x="195643" y="398487"/>
                </a:lnTo>
                <a:lnTo>
                  <a:pt x="195910" y="396328"/>
                </a:lnTo>
                <a:lnTo>
                  <a:pt x="196062" y="394182"/>
                </a:lnTo>
                <a:lnTo>
                  <a:pt x="196341" y="392010"/>
                </a:lnTo>
                <a:lnTo>
                  <a:pt x="196621" y="389851"/>
                </a:lnTo>
                <a:lnTo>
                  <a:pt x="196900" y="387692"/>
                </a:lnTo>
                <a:lnTo>
                  <a:pt x="197040" y="385521"/>
                </a:lnTo>
                <a:lnTo>
                  <a:pt x="197332" y="383362"/>
                </a:lnTo>
                <a:lnTo>
                  <a:pt x="197738" y="381203"/>
                </a:lnTo>
                <a:lnTo>
                  <a:pt x="198018" y="379031"/>
                </a:lnTo>
                <a:lnTo>
                  <a:pt x="198310" y="376872"/>
                </a:lnTo>
                <a:lnTo>
                  <a:pt x="198577" y="374713"/>
                </a:lnTo>
                <a:lnTo>
                  <a:pt x="198869" y="372554"/>
                </a:lnTo>
                <a:lnTo>
                  <a:pt x="199148" y="370395"/>
                </a:lnTo>
                <a:lnTo>
                  <a:pt x="199428" y="368236"/>
                </a:lnTo>
                <a:lnTo>
                  <a:pt x="199847" y="366077"/>
                </a:lnTo>
                <a:lnTo>
                  <a:pt x="200126" y="363905"/>
                </a:lnTo>
                <a:lnTo>
                  <a:pt x="200405" y="361746"/>
                </a:lnTo>
                <a:lnTo>
                  <a:pt x="200685" y="359587"/>
                </a:lnTo>
                <a:lnTo>
                  <a:pt x="200977" y="357416"/>
                </a:lnTo>
                <a:lnTo>
                  <a:pt x="201244" y="355257"/>
                </a:lnTo>
                <a:lnTo>
                  <a:pt x="201536" y="353098"/>
                </a:lnTo>
                <a:lnTo>
                  <a:pt x="201802" y="350926"/>
                </a:lnTo>
                <a:lnTo>
                  <a:pt x="202095" y="348767"/>
                </a:lnTo>
                <a:lnTo>
                  <a:pt x="202374" y="346608"/>
                </a:lnTo>
                <a:lnTo>
                  <a:pt x="202514" y="344335"/>
                </a:lnTo>
                <a:lnTo>
                  <a:pt x="202793" y="342176"/>
                </a:lnTo>
                <a:lnTo>
                  <a:pt x="202933" y="340004"/>
                </a:lnTo>
                <a:lnTo>
                  <a:pt x="203225" y="337845"/>
                </a:lnTo>
                <a:lnTo>
                  <a:pt x="203352" y="335686"/>
                </a:lnTo>
                <a:lnTo>
                  <a:pt x="203631" y="333514"/>
                </a:lnTo>
                <a:lnTo>
                  <a:pt x="203771" y="331355"/>
                </a:lnTo>
                <a:lnTo>
                  <a:pt x="203911" y="329196"/>
                </a:lnTo>
                <a:lnTo>
                  <a:pt x="204050" y="327025"/>
                </a:lnTo>
                <a:lnTo>
                  <a:pt x="204203" y="324878"/>
                </a:lnTo>
                <a:lnTo>
                  <a:pt x="204330" y="322719"/>
                </a:lnTo>
                <a:lnTo>
                  <a:pt x="204469" y="320548"/>
                </a:lnTo>
                <a:lnTo>
                  <a:pt x="204622" y="318389"/>
                </a:lnTo>
                <a:lnTo>
                  <a:pt x="204762" y="316230"/>
                </a:lnTo>
                <a:lnTo>
                  <a:pt x="204762" y="314071"/>
                </a:lnTo>
                <a:lnTo>
                  <a:pt x="204889" y="311899"/>
                </a:lnTo>
                <a:lnTo>
                  <a:pt x="205041" y="309740"/>
                </a:lnTo>
                <a:lnTo>
                  <a:pt x="205041" y="307581"/>
                </a:lnTo>
                <a:lnTo>
                  <a:pt x="205181" y="305409"/>
                </a:lnTo>
                <a:lnTo>
                  <a:pt x="205181" y="303250"/>
                </a:lnTo>
                <a:lnTo>
                  <a:pt x="205181" y="301091"/>
                </a:lnTo>
                <a:lnTo>
                  <a:pt x="205320" y="298932"/>
                </a:lnTo>
                <a:lnTo>
                  <a:pt x="205320" y="296773"/>
                </a:lnTo>
                <a:lnTo>
                  <a:pt x="205320" y="294614"/>
                </a:lnTo>
                <a:lnTo>
                  <a:pt x="205447" y="292455"/>
                </a:lnTo>
                <a:lnTo>
                  <a:pt x="205447" y="290283"/>
                </a:lnTo>
                <a:lnTo>
                  <a:pt x="205447" y="288124"/>
                </a:lnTo>
                <a:lnTo>
                  <a:pt x="205447" y="257733"/>
                </a:lnTo>
                <a:lnTo>
                  <a:pt x="205320" y="255574"/>
                </a:lnTo>
                <a:lnTo>
                  <a:pt x="205320" y="253415"/>
                </a:lnTo>
                <a:lnTo>
                  <a:pt x="205320" y="251256"/>
                </a:lnTo>
                <a:lnTo>
                  <a:pt x="205320" y="249097"/>
                </a:lnTo>
                <a:lnTo>
                  <a:pt x="205181" y="246926"/>
                </a:lnTo>
                <a:lnTo>
                  <a:pt x="205181" y="244767"/>
                </a:lnTo>
                <a:lnTo>
                  <a:pt x="205041" y="242608"/>
                </a:lnTo>
                <a:lnTo>
                  <a:pt x="205041" y="240436"/>
                </a:lnTo>
                <a:lnTo>
                  <a:pt x="204889" y="238277"/>
                </a:lnTo>
                <a:lnTo>
                  <a:pt x="204889" y="236118"/>
                </a:lnTo>
                <a:lnTo>
                  <a:pt x="204762" y="233959"/>
                </a:lnTo>
                <a:lnTo>
                  <a:pt x="204622" y="231787"/>
                </a:lnTo>
                <a:lnTo>
                  <a:pt x="204622" y="229628"/>
                </a:lnTo>
                <a:lnTo>
                  <a:pt x="204469" y="227482"/>
                </a:lnTo>
                <a:lnTo>
                  <a:pt x="204330" y="225310"/>
                </a:lnTo>
                <a:lnTo>
                  <a:pt x="204203" y="223151"/>
                </a:lnTo>
                <a:lnTo>
                  <a:pt x="204050" y="220992"/>
                </a:lnTo>
                <a:lnTo>
                  <a:pt x="203911" y="218821"/>
                </a:lnTo>
                <a:lnTo>
                  <a:pt x="203631" y="216662"/>
                </a:lnTo>
                <a:lnTo>
                  <a:pt x="203492" y="214503"/>
                </a:lnTo>
                <a:lnTo>
                  <a:pt x="203352" y="212331"/>
                </a:lnTo>
                <a:lnTo>
                  <a:pt x="203072" y="210058"/>
                </a:lnTo>
                <a:lnTo>
                  <a:pt x="202933" y="207899"/>
                </a:lnTo>
                <a:lnTo>
                  <a:pt x="202653" y="205740"/>
                </a:lnTo>
                <a:lnTo>
                  <a:pt x="202514" y="203581"/>
                </a:lnTo>
                <a:lnTo>
                  <a:pt x="202222" y="201409"/>
                </a:lnTo>
                <a:lnTo>
                  <a:pt x="201955" y="199250"/>
                </a:lnTo>
                <a:lnTo>
                  <a:pt x="201663" y="197091"/>
                </a:lnTo>
                <a:lnTo>
                  <a:pt x="201383" y="194919"/>
                </a:lnTo>
                <a:lnTo>
                  <a:pt x="201104" y="192760"/>
                </a:lnTo>
                <a:lnTo>
                  <a:pt x="200825" y="190601"/>
                </a:lnTo>
                <a:lnTo>
                  <a:pt x="200558" y="188429"/>
                </a:lnTo>
                <a:lnTo>
                  <a:pt x="200266" y="186270"/>
                </a:lnTo>
                <a:lnTo>
                  <a:pt x="199986" y="184124"/>
                </a:lnTo>
                <a:lnTo>
                  <a:pt x="199707" y="181965"/>
                </a:lnTo>
                <a:lnTo>
                  <a:pt x="199428" y="179793"/>
                </a:lnTo>
                <a:lnTo>
                  <a:pt x="199148" y="177634"/>
                </a:lnTo>
                <a:lnTo>
                  <a:pt x="198869" y="175475"/>
                </a:lnTo>
                <a:lnTo>
                  <a:pt x="198450" y="173304"/>
                </a:lnTo>
                <a:lnTo>
                  <a:pt x="198158" y="171145"/>
                </a:lnTo>
                <a:lnTo>
                  <a:pt x="197891" y="168986"/>
                </a:lnTo>
                <a:lnTo>
                  <a:pt x="197599" y="166814"/>
                </a:lnTo>
                <a:lnTo>
                  <a:pt x="197459" y="164655"/>
                </a:lnTo>
                <a:lnTo>
                  <a:pt x="197180" y="162496"/>
                </a:lnTo>
                <a:lnTo>
                  <a:pt x="196900" y="160324"/>
                </a:lnTo>
                <a:lnTo>
                  <a:pt x="196621" y="158178"/>
                </a:lnTo>
                <a:lnTo>
                  <a:pt x="196481" y="156019"/>
                </a:lnTo>
                <a:lnTo>
                  <a:pt x="196202" y="153860"/>
                </a:lnTo>
                <a:lnTo>
                  <a:pt x="196062" y="151688"/>
                </a:lnTo>
                <a:lnTo>
                  <a:pt x="195910" y="149529"/>
                </a:lnTo>
                <a:lnTo>
                  <a:pt x="195783" y="147370"/>
                </a:lnTo>
                <a:lnTo>
                  <a:pt x="195643" y="145199"/>
                </a:lnTo>
                <a:lnTo>
                  <a:pt x="195643" y="142913"/>
                </a:lnTo>
                <a:lnTo>
                  <a:pt x="195503" y="140754"/>
                </a:lnTo>
                <a:lnTo>
                  <a:pt x="195503" y="138607"/>
                </a:lnTo>
                <a:lnTo>
                  <a:pt x="195351" y="136436"/>
                </a:lnTo>
                <a:lnTo>
                  <a:pt x="195351" y="134277"/>
                </a:lnTo>
                <a:lnTo>
                  <a:pt x="195503" y="132118"/>
                </a:lnTo>
                <a:lnTo>
                  <a:pt x="195503" y="129959"/>
                </a:lnTo>
                <a:lnTo>
                  <a:pt x="195503" y="127787"/>
                </a:lnTo>
                <a:lnTo>
                  <a:pt x="195643" y="125628"/>
                </a:lnTo>
                <a:lnTo>
                  <a:pt x="195783" y="123469"/>
                </a:lnTo>
                <a:lnTo>
                  <a:pt x="195910" y="121297"/>
                </a:lnTo>
                <a:lnTo>
                  <a:pt x="196062" y="119138"/>
                </a:lnTo>
                <a:lnTo>
                  <a:pt x="196202" y="116979"/>
                </a:lnTo>
                <a:lnTo>
                  <a:pt x="196341" y="114808"/>
                </a:lnTo>
                <a:lnTo>
                  <a:pt x="196621" y="112661"/>
                </a:lnTo>
                <a:lnTo>
                  <a:pt x="196900" y="110502"/>
                </a:lnTo>
                <a:lnTo>
                  <a:pt x="197040" y="108331"/>
                </a:lnTo>
                <a:lnTo>
                  <a:pt x="197332" y="106172"/>
                </a:lnTo>
                <a:lnTo>
                  <a:pt x="197599" y="104013"/>
                </a:lnTo>
                <a:lnTo>
                  <a:pt x="197891" y="101854"/>
                </a:lnTo>
                <a:lnTo>
                  <a:pt x="198158" y="99682"/>
                </a:lnTo>
                <a:lnTo>
                  <a:pt x="198450" y="97523"/>
                </a:lnTo>
                <a:lnTo>
                  <a:pt x="198729" y="95364"/>
                </a:lnTo>
                <a:lnTo>
                  <a:pt x="198996" y="93192"/>
                </a:lnTo>
                <a:lnTo>
                  <a:pt x="199288" y="91033"/>
                </a:lnTo>
                <a:lnTo>
                  <a:pt x="199555" y="88874"/>
                </a:lnTo>
                <a:lnTo>
                  <a:pt x="199986" y="86715"/>
                </a:lnTo>
                <a:lnTo>
                  <a:pt x="200266" y="84556"/>
                </a:lnTo>
                <a:lnTo>
                  <a:pt x="200558" y="82397"/>
                </a:lnTo>
                <a:lnTo>
                  <a:pt x="200825" y="80225"/>
                </a:lnTo>
                <a:lnTo>
                  <a:pt x="201104" y="78066"/>
                </a:lnTo>
                <a:lnTo>
                  <a:pt x="201383" y="75780"/>
                </a:lnTo>
                <a:lnTo>
                  <a:pt x="201663" y="73621"/>
                </a:lnTo>
                <a:lnTo>
                  <a:pt x="201955" y="71462"/>
                </a:lnTo>
                <a:lnTo>
                  <a:pt x="202095" y="69291"/>
                </a:lnTo>
                <a:lnTo>
                  <a:pt x="202374" y="67144"/>
                </a:lnTo>
                <a:lnTo>
                  <a:pt x="202653" y="64985"/>
                </a:lnTo>
                <a:lnTo>
                  <a:pt x="202793" y="62814"/>
                </a:lnTo>
                <a:lnTo>
                  <a:pt x="203072" y="60655"/>
                </a:lnTo>
                <a:lnTo>
                  <a:pt x="203225" y="58496"/>
                </a:lnTo>
                <a:lnTo>
                  <a:pt x="203492" y="56324"/>
                </a:lnTo>
                <a:lnTo>
                  <a:pt x="203631" y="54165"/>
                </a:lnTo>
                <a:lnTo>
                  <a:pt x="203771" y="52006"/>
                </a:lnTo>
                <a:lnTo>
                  <a:pt x="203911" y="49847"/>
                </a:lnTo>
                <a:lnTo>
                  <a:pt x="204203" y="47675"/>
                </a:lnTo>
                <a:lnTo>
                  <a:pt x="204330" y="45516"/>
                </a:lnTo>
                <a:lnTo>
                  <a:pt x="204330" y="43370"/>
                </a:lnTo>
                <a:lnTo>
                  <a:pt x="204469" y="41198"/>
                </a:lnTo>
                <a:lnTo>
                  <a:pt x="204622" y="39039"/>
                </a:lnTo>
                <a:lnTo>
                  <a:pt x="204762" y="36880"/>
                </a:lnTo>
                <a:lnTo>
                  <a:pt x="204889" y="34709"/>
                </a:lnTo>
                <a:lnTo>
                  <a:pt x="204889" y="32550"/>
                </a:lnTo>
                <a:lnTo>
                  <a:pt x="205041" y="30391"/>
                </a:lnTo>
                <a:lnTo>
                  <a:pt x="205041" y="28219"/>
                </a:lnTo>
                <a:lnTo>
                  <a:pt x="205181" y="26060"/>
                </a:lnTo>
                <a:lnTo>
                  <a:pt x="205181" y="23901"/>
                </a:lnTo>
                <a:lnTo>
                  <a:pt x="205320" y="21742"/>
                </a:lnTo>
                <a:lnTo>
                  <a:pt x="205320" y="19570"/>
                </a:lnTo>
                <a:lnTo>
                  <a:pt x="205320" y="17424"/>
                </a:lnTo>
                <a:lnTo>
                  <a:pt x="205447" y="15265"/>
                </a:lnTo>
                <a:lnTo>
                  <a:pt x="205447" y="13093"/>
                </a:lnTo>
                <a:lnTo>
                  <a:pt x="205447" y="10934"/>
                </a:lnTo>
                <a:lnTo>
                  <a:pt x="205447" y="8648"/>
                </a:lnTo>
                <a:lnTo>
                  <a:pt x="205447" y="6489"/>
                </a:lnTo>
                <a:lnTo>
                  <a:pt x="205600" y="4318"/>
                </a:lnTo>
                <a:lnTo>
                  <a:pt x="205600" y="2159"/>
                </a:lnTo>
                <a:lnTo>
                  <a:pt x="205600" y="0"/>
                </a:lnTo>
                <a:lnTo>
                  <a:pt x="205866" y="0"/>
                </a:lnTo>
                <a:lnTo>
                  <a:pt x="205866" y="10934"/>
                </a:lnTo>
                <a:lnTo>
                  <a:pt x="206019" y="13093"/>
                </a:lnTo>
                <a:lnTo>
                  <a:pt x="206019" y="15265"/>
                </a:lnTo>
                <a:lnTo>
                  <a:pt x="206019" y="17424"/>
                </a:lnTo>
                <a:lnTo>
                  <a:pt x="206019" y="19570"/>
                </a:lnTo>
                <a:lnTo>
                  <a:pt x="206159" y="21742"/>
                </a:lnTo>
                <a:lnTo>
                  <a:pt x="206159" y="23901"/>
                </a:lnTo>
                <a:lnTo>
                  <a:pt x="206298" y="26060"/>
                </a:lnTo>
                <a:lnTo>
                  <a:pt x="206298" y="28219"/>
                </a:lnTo>
                <a:lnTo>
                  <a:pt x="206438" y="30391"/>
                </a:lnTo>
                <a:lnTo>
                  <a:pt x="206438" y="32550"/>
                </a:lnTo>
                <a:lnTo>
                  <a:pt x="206578" y="34709"/>
                </a:lnTo>
                <a:lnTo>
                  <a:pt x="206717" y="36880"/>
                </a:lnTo>
                <a:lnTo>
                  <a:pt x="206717" y="39039"/>
                </a:lnTo>
                <a:lnTo>
                  <a:pt x="206870" y="41198"/>
                </a:lnTo>
                <a:lnTo>
                  <a:pt x="206997" y="43370"/>
                </a:lnTo>
                <a:lnTo>
                  <a:pt x="207136" y="45516"/>
                </a:lnTo>
                <a:lnTo>
                  <a:pt x="207276" y="47675"/>
                </a:lnTo>
                <a:lnTo>
                  <a:pt x="207429" y="49847"/>
                </a:lnTo>
                <a:lnTo>
                  <a:pt x="207556" y="52006"/>
                </a:lnTo>
                <a:lnTo>
                  <a:pt x="207695" y="54165"/>
                </a:lnTo>
                <a:lnTo>
                  <a:pt x="207975" y="56324"/>
                </a:lnTo>
                <a:lnTo>
                  <a:pt x="208114" y="58496"/>
                </a:lnTo>
                <a:lnTo>
                  <a:pt x="208267" y="60655"/>
                </a:lnTo>
                <a:lnTo>
                  <a:pt x="208533" y="62814"/>
                </a:lnTo>
                <a:lnTo>
                  <a:pt x="208826" y="64985"/>
                </a:lnTo>
                <a:lnTo>
                  <a:pt x="208965" y="67144"/>
                </a:lnTo>
                <a:lnTo>
                  <a:pt x="209245" y="69291"/>
                </a:lnTo>
                <a:lnTo>
                  <a:pt x="209524" y="71462"/>
                </a:lnTo>
                <a:lnTo>
                  <a:pt x="209803" y="73621"/>
                </a:lnTo>
                <a:lnTo>
                  <a:pt x="210096" y="75780"/>
                </a:lnTo>
                <a:lnTo>
                  <a:pt x="210362" y="78066"/>
                </a:lnTo>
                <a:lnTo>
                  <a:pt x="210642" y="80225"/>
                </a:lnTo>
                <a:lnTo>
                  <a:pt x="210921" y="82397"/>
                </a:lnTo>
                <a:lnTo>
                  <a:pt x="211200" y="84556"/>
                </a:lnTo>
                <a:lnTo>
                  <a:pt x="211493" y="86715"/>
                </a:lnTo>
                <a:lnTo>
                  <a:pt x="211759" y="88874"/>
                </a:lnTo>
                <a:lnTo>
                  <a:pt x="212051" y="91033"/>
                </a:lnTo>
                <a:lnTo>
                  <a:pt x="212331" y="93192"/>
                </a:lnTo>
                <a:lnTo>
                  <a:pt x="212610" y="95364"/>
                </a:lnTo>
                <a:lnTo>
                  <a:pt x="212890" y="97523"/>
                </a:lnTo>
                <a:lnTo>
                  <a:pt x="213309" y="99682"/>
                </a:lnTo>
                <a:lnTo>
                  <a:pt x="213588" y="101854"/>
                </a:lnTo>
                <a:lnTo>
                  <a:pt x="213740" y="104013"/>
                </a:lnTo>
                <a:lnTo>
                  <a:pt x="214007" y="106172"/>
                </a:lnTo>
                <a:lnTo>
                  <a:pt x="214299" y="108331"/>
                </a:lnTo>
                <a:lnTo>
                  <a:pt x="214566" y="110502"/>
                </a:lnTo>
                <a:lnTo>
                  <a:pt x="214718" y="112661"/>
                </a:lnTo>
                <a:lnTo>
                  <a:pt x="214985" y="114808"/>
                </a:lnTo>
                <a:lnTo>
                  <a:pt x="215137" y="116979"/>
                </a:lnTo>
                <a:lnTo>
                  <a:pt x="215404" y="119138"/>
                </a:lnTo>
                <a:lnTo>
                  <a:pt x="215557" y="121297"/>
                </a:lnTo>
                <a:lnTo>
                  <a:pt x="215696" y="123469"/>
                </a:lnTo>
                <a:lnTo>
                  <a:pt x="215696" y="125628"/>
                </a:lnTo>
                <a:lnTo>
                  <a:pt x="215836" y="127787"/>
                </a:lnTo>
                <a:lnTo>
                  <a:pt x="215976" y="129959"/>
                </a:lnTo>
                <a:lnTo>
                  <a:pt x="215976" y="132118"/>
                </a:lnTo>
                <a:lnTo>
                  <a:pt x="215976" y="134277"/>
                </a:lnTo>
                <a:lnTo>
                  <a:pt x="215976" y="136436"/>
                </a:lnTo>
                <a:lnTo>
                  <a:pt x="215976" y="138607"/>
                </a:lnTo>
                <a:lnTo>
                  <a:pt x="215836" y="140754"/>
                </a:lnTo>
                <a:lnTo>
                  <a:pt x="215836" y="142913"/>
                </a:lnTo>
                <a:lnTo>
                  <a:pt x="215696" y="145199"/>
                </a:lnTo>
                <a:lnTo>
                  <a:pt x="215557" y="147370"/>
                </a:lnTo>
                <a:lnTo>
                  <a:pt x="215404" y="149529"/>
                </a:lnTo>
                <a:lnTo>
                  <a:pt x="215277" y="151688"/>
                </a:lnTo>
                <a:lnTo>
                  <a:pt x="215137" y="153860"/>
                </a:lnTo>
                <a:lnTo>
                  <a:pt x="214985" y="156019"/>
                </a:lnTo>
                <a:lnTo>
                  <a:pt x="214718" y="158178"/>
                </a:lnTo>
                <a:lnTo>
                  <a:pt x="214426" y="160324"/>
                </a:lnTo>
                <a:lnTo>
                  <a:pt x="214299" y="162496"/>
                </a:lnTo>
                <a:lnTo>
                  <a:pt x="214007" y="164655"/>
                </a:lnTo>
                <a:lnTo>
                  <a:pt x="213740" y="166814"/>
                </a:lnTo>
                <a:lnTo>
                  <a:pt x="213448" y="168986"/>
                </a:lnTo>
                <a:lnTo>
                  <a:pt x="213169" y="171145"/>
                </a:lnTo>
                <a:lnTo>
                  <a:pt x="212890" y="173304"/>
                </a:lnTo>
                <a:lnTo>
                  <a:pt x="212610" y="175475"/>
                </a:lnTo>
                <a:lnTo>
                  <a:pt x="212331" y="177634"/>
                </a:lnTo>
                <a:lnTo>
                  <a:pt x="212051" y="179793"/>
                </a:lnTo>
                <a:lnTo>
                  <a:pt x="211632" y="181965"/>
                </a:lnTo>
                <a:lnTo>
                  <a:pt x="211340" y="184124"/>
                </a:lnTo>
                <a:lnTo>
                  <a:pt x="211073" y="186270"/>
                </a:lnTo>
                <a:lnTo>
                  <a:pt x="210781" y="188429"/>
                </a:lnTo>
                <a:lnTo>
                  <a:pt x="210515" y="190601"/>
                </a:lnTo>
                <a:lnTo>
                  <a:pt x="210223" y="192760"/>
                </a:lnTo>
                <a:lnTo>
                  <a:pt x="209943" y="194919"/>
                </a:lnTo>
                <a:lnTo>
                  <a:pt x="209664" y="197091"/>
                </a:lnTo>
                <a:lnTo>
                  <a:pt x="209384" y="199250"/>
                </a:lnTo>
                <a:lnTo>
                  <a:pt x="209245" y="201409"/>
                </a:lnTo>
                <a:lnTo>
                  <a:pt x="208965" y="203581"/>
                </a:lnTo>
                <a:lnTo>
                  <a:pt x="208686" y="205740"/>
                </a:lnTo>
                <a:lnTo>
                  <a:pt x="208533" y="207899"/>
                </a:lnTo>
                <a:lnTo>
                  <a:pt x="208267" y="210058"/>
                </a:lnTo>
                <a:lnTo>
                  <a:pt x="208114" y="212331"/>
                </a:lnTo>
                <a:lnTo>
                  <a:pt x="207848" y="214503"/>
                </a:lnTo>
                <a:lnTo>
                  <a:pt x="207695" y="216662"/>
                </a:lnTo>
                <a:lnTo>
                  <a:pt x="207556" y="218821"/>
                </a:lnTo>
                <a:lnTo>
                  <a:pt x="207429" y="220992"/>
                </a:lnTo>
                <a:lnTo>
                  <a:pt x="207276" y="223151"/>
                </a:lnTo>
                <a:lnTo>
                  <a:pt x="207136" y="225310"/>
                </a:lnTo>
                <a:lnTo>
                  <a:pt x="206997" y="227482"/>
                </a:lnTo>
                <a:lnTo>
                  <a:pt x="206870" y="229628"/>
                </a:lnTo>
                <a:lnTo>
                  <a:pt x="206717" y="231787"/>
                </a:lnTo>
                <a:lnTo>
                  <a:pt x="206578" y="233959"/>
                </a:lnTo>
                <a:lnTo>
                  <a:pt x="206578" y="236118"/>
                </a:lnTo>
                <a:lnTo>
                  <a:pt x="206438" y="238277"/>
                </a:lnTo>
                <a:lnTo>
                  <a:pt x="206438" y="240436"/>
                </a:lnTo>
                <a:lnTo>
                  <a:pt x="206298" y="242608"/>
                </a:lnTo>
                <a:lnTo>
                  <a:pt x="206298" y="244767"/>
                </a:lnTo>
                <a:lnTo>
                  <a:pt x="206159" y="246926"/>
                </a:lnTo>
                <a:lnTo>
                  <a:pt x="206159" y="249097"/>
                </a:lnTo>
                <a:lnTo>
                  <a:pt x="206019" y="251256"/>
                </a:lnTo>
                <a:lnTo>
                  <a:pt x="206019" y="253415"/>
                </a:lnTo>
                <a:lnTo>
                  <a:pt x="206019" y="255574"/>
                </a:lnTo>
                <a:lnTo>
                  <a:pt x="206019" y="257733"/>
                </a:lnTo>
                <a:lnTo>
                  <a:pt x="206019" y="259892"/>
                </a:lnTo>
                <a:lnTo>
                  <a:pt x="205866" y="262064"/>
                </a:lnTo>
                <a:lnTo>
                  <a:pt x="205866" y="288124"/>
                </a:lnTo>
                <a:lnTo>
                  <a:pt x="206019" y="290283"/>
                </a:lnTo>
                <a:lnTo>
                  <a:pt x="206019" y="292455"/>
                </a:lnTo>
                <a:lnTo>
                  <a:pt x="206019" y="294614"/>
                </a:lnTo>
                <a:lnTo>
                  <a:pt x="206019" y="296773"/>
                </a:lnTo>
                <a:lnTo>
                  <a:pt x="206159" y="298932"/>
                </a:lnTo>
                <a:lnTo>
                  <a:pt x="206159" y="301091"/>
                </a:lnTo>
                <a:lnTo>
                  <a:pt x="206159" y="303250"/>
                </a:lnTo>
                <a:lnTo>
                  <a:pt x="206298" y="305409"/>
                </a:lnTo>
                <a:lnTo>
                  <a:pt x="206298" y="307581"/>
                </a:lnTo>
                <a:lnTo>
                  <a:pt x="206438" y="309740"/>
                </a:lnTo>
                <a:lnTo>
                  <a:pt x="206438" y="311899"/>
                </a:lnTo>
                <a:lnTo>
                  <a:pt x="206578" y="314071"/>
                </a:lnTo>
                <a:lnTo>
                  <a:pt x="206717" y="316230"/>
                </a:lnTo>
                <a:lnTo>
                  <a:pt x="206870" y="318389"/>
                </a:lnTo>
                <a:lnTo>
                  <a:pt x="206870" y="320548"/>
                </a:lnTo>
                <a:lnTo>
                  <a:pt x="206997" y="322719"/>
                </a:lnTo>
                <a:lnTo>
                  <a:pt x="207136" y="324878"/>
                </a:lnTo>
                <a:lnTo>
                  <a:pt x="207276" y="327025"/>
                </a:lnTo>
                <a:lnTo>
                  <a:pt x="207429" y="329196"/>
                </a:lnTo>
                <a:lnTo>
                  <a:pt x="207556" y="331355"/>
                </a:lnTo>
                <a:lnTo>
                  <a:pt x="207848" y="333514"/>
                </a:lnTo>
                <a:lnTo>
                  <a:pt x="207975" y="335686"/>
                </a:lnTo>
                <a:lnTo>
                  <a:pt x="208114" y="337845"/>
                </a:lnTo>
                <a:lnTo>
                  <a:pt x="208406" y="340004"/>
                </a:lnTo>
                <a:lnTo>
                  <a:pt x="208533" y="342176"/>
                </a:lnTo>
                <a:lnTo>
                  <a:pt x="208826" y="344335"/>
                </a:lnTo>
                <a:lnTo>
                  <a:pt x="209092" y="346608"/>
                </a:lnTo>
                <a:lnTo>
                  <a:pt x="209384" y="348767"/>
                </a:lnTo>
                <a:lnTo>
                  <a:pt x="209524" y="350926"/>
                </a:lnTo>
                <a:lnTo>
                  <a:pt x="209803" y="353098"/>
                </a:lnTo>
                <a:lnTo>
                  <a:pt x="210096" y="355257"/>
                </a:lnTo>
                <a:lnTo>
                  <a:pt x="210362" y="357416"/>
                </a:lnTo>
                <a:lnTo>
                  <a:pt x="210642" y="359587"/>
                </a:lnTo>
                <a:lnTo>
                  <a:pt x="210921" y="361746"/>
                </a:lnTo>
                <a:lnTo>
                  <a:pt x="211340" y="363905"/>
                </a:lnTo>
                <a:lnTo>
                  <a:pt x="211632" y="366077"/>
                </a:lnTo>
                <a:lnTo>
                  <a:pt x="211912" y="368236"/>
                </a:lnTo>
                <a:lnTo>
                  <a:pt x="212191" y="370395"/>
                </a:lnTo>
                <a:lnTo>
                  <a:pt x="212470" y="372554"/>
                </a:lnTo>
                <a:lnTo>
                  <a:pt x="212737" y="374713"/>
                </a:lnTo>
                <a:lnTo>
                  <a:pt x="213169" y="376872"/>
                </a:lnTo>
                <a:lnTo>
                  <a:pt x="213448" y="379031"/>
                </a:lnTo>
                <a:lnTo>
                  <a:pt x="213740" y="381203"/>
                </a:lnTo>
                <a:lnTo>
                  <a:pt x="214007" y="383362"/>
                </a:lnTo>
                <a:lnTo>
                  <a:pt x="214299" y="385521"/>
                </a:lnTo>
                <a:lnTo>
                  <a:pt x="214566" y="387692"/>
                </a:lnTo>
                <a:lnTo>
                  <a:pt x="214858" y="389851"/>
                </a:lnTo>
                <a:lnTo>
                  <a:pt x="215137" y="392010"/>
                </a:lnTo>
                <a:lnTo>
                  <a:pt x="215277" y="394182"/>
                </a:lnTo>
                <a:lnTo>
                  <a:pt x="215557" y="396328"/>
                </a:lnTo>
                <a:lnTo>
                  <a:pt x="215696" y="398487"/>
                </a:lnTo>
                <a:lnTo>
                  <a:pt x="215976" y="400646"/>
                </a:lnTo>
                <a:lnTo>
                  <a:pt x="216115" y="402818"/>
                </a:lnTo>
                <a:lnTo>
                  <a:pt x="216255" y="404977"/>
                </a:lnTo>
                <a:lnTo>
                  <a:pt x="216407" y="407136"/>
                </a:lnTo>
                <a:lnTo>
                  <a:pt x="216534" y="409308"/>
                </a:lnTo>
                <a:lnTo>
                  <a:pt x="216674" y="411467"/>
                </a:lnTo>
                <a:lnTo>
                  <a:pt x="216814" y="413753"/>
                </a:lnTo>
                <a:lnTo>
                  <a:pt x="216966" y="415899"/>
                </a:lnTo>
                <a:lnTo>
                  <a:pt x="217093" y="418071"/>
                </a:lnTo>
                <a:lnTo>
                  <a:pt x="217093" y="420230"/>
                </a:lnTo>
                <a:lnTo>
                  <a:pt x="217233" y="422389"/>
                </a:lnTo>
                <a:lnTo>
                  <a:pt x="217233" y="424561"/>
                </a:lnTo>
                <a:lnTo>
                  <a:pt x="217385" y="426720"/>
                </a:lnTo>
                <a:lnTo>
                  <a:pt x="217385" y="428879"/>
                </a:lnTo>
                <a:lnTo>
                  <a:pt x="217385" y="431038"/>
                </a:lnTo>
                <a:lnTo>
                  <a:pt x="217512" y="433209"/>
                </a:lnTo>
                <a:lnTo>
                  <a:pt x="217512" y="435368"/>
                </a:lnTo>
                <a:lnTo>
                  <a:pt x="217652" y="437527"/>
                </a:lnTo>
                <a:lnTo>
                  <a:pt x="217652" y="439699"/>
                </a:lnTo>
                <a:lnTo>
                  <a:pt x="217804" y="441845"/>
                </a:lnTo>
                <a:lnTo>
                  <a:pt x="217944" y="444004"/>
                </a:lnTo>
                <a:lnTo>
                  <a:pt x="218071" y="446176"/>
                </a:lnTo>
                <a:lnTo>
                  <a:pt x="218224" y="448335"/>
                </a:lnTo>
                <a:lnTo>
                  <a:pt x="218363" y="450494"/>
                </a:lnTo>
                <a:lnTo>
                  <a:pt x="218503" y="452653"/>
                </a:lnTo>
                <a:lnTo>
                  <a:pt x="218782" y="454825"/>
                </a:lnTo>
                <a:lnTo>
                  <a:pt x="218922" y="456984"/>
                </a:lnTo>
                <a:lnTo>
                  <a:pt x="219201" y="459143"/>
                </a:lnTo>
                <a:lnTo>
                  <a:pt x="219621" y="461314"/>
                </a:lnTo>
                <a:lnTo>
                  <a:pt x="219900" y="463473"/>
                </a:lnTo>
                <a:lnTo>
                  <a:pt x="220319" y="465632"/>
                </a:lnTo>
                <a:lnTo>
                  <a:pt x="220738" y="467791"/>
                </a:lnTo>
                <a:lnTo>
                  <a:pt x="221170" y="469950"/>
                </a:lnTo>
                <a:lnTo>
                  <a:pt x="221589" y="472109"/>
                </a:lnTo>
                <a:lnTo>
                  <a:pt x="222148" y="474281"/>
                </a:lnTo>
                <a:lnTo>
                  <a:pt x="222707" y="476440"/>
                </a:lnTo>
                <a:lnTo>
                  <a:pt x="223405" y="478599"/>
                </a:lnTo>
                <a:lnTo>
                  <a:pt x="223964" y="480885"/>
                </a:lnTo>
                <a:lnTo>
                  <a:pt x="224675" y="483044"/>
                </a:lnTo>
                <a:lnTo>
                  <a:pt x="225374" y="485216"/>
                </a:lnTo>
                <a:lnTo>
                  <a:pt x="226212" y="487362"/>
                </a:lnTo>
                <a:lnTo>
                  <a:pt x="226923" y="489521"/>
                </a:lnTo>
                <a:lnTo>
                  <a:pt x="227749" y="491693"/>
                </a:lnTo>
                <a:lnTo>
                  <a:pt x="228599" y="493852"/>
                </a:lnTo>
                <a:lnTo>
                  <a:pt x="229577" y="496011"/>
                </a:lnTo>
                <a:lnTo>
                  <a:pt x="230416" y="498182"/>
                </a:lnTo>
                <a:lnTo>
                  <a:pt x="231406" y="500341"/>
                </a:lnTo>
                <a:lnTo>
                  <a:pt x="232384" y="502500"/>
                </a:lnTo>
                <a:lnTo>
                  <a:pt x="233375" y="504672"/>
                </a:lnTo>
                <a:lnTo>
                  <a:pt x="234353" y="506831"/>
                </a:lnTo>
                <a:lnTo>
                  <a:pt x="235330" y="508990"/>
                </a:lnTo>
                <a:lnTo>
                  <a:pt x="236308" y="511149"/>
                </a:lnTo>
                <a:lnTo>
                  <a:pt x="237286" y="513308"/>
                </a:lnTo>
                <a:lnTo>
                  <a:pt x="238277" y="515467"/>
                </a:lnTo>
                <a:lnTo>
                  <a:pt x="239255" y="517626"/>
                </a:lnTo>
                <a:lnTo>
                  <a:pt x="240372" y="519798"/>
                </a:lnTo>
                <a:lnTo>
                  <a:pt x="241350" y="521957"/>
                </a:lnTo>
                <a:lnTo>
                  <a:pt x="242354" y="524116"/>
                </a:lnTo>
                <a:lnTo>
                  <a:pt x="243331" y="526288"/>
                </a:lnTo>
                <a:lnTo>
                  <a:pt x="244309" y="528447"/>
                </a:lnTo>
                <a:lnTo>
                  <a:pt x="245148" y="530606"/>
                </a:lnTo>
                <a:lnTo>
                  <a:pt x="249491" y="541413"/>
                </a:lnTo>
                <a:lnTo>
                  <a:pt x="250329" y="543572"/>
                </a:lnTo>
                <a:lnTo>
                  <a:pt x="251040" y="545731"/>
                </a:lnTo>
                <a:lnTo>
                  <a:pt x="251891" y="548017"/>
                </a:lnTo>
                <a:lnTo>
                  <a:pt x="252577" y="550189"/>
                </a:lnTo>
                <a:lnTo>
                  <a:pt x="253136" y="552348"/>
                </a:lnTo>
                <a:lnTo>
                  <a:pt x="253847" y="554507"/>
                </a:lnTo>
                <a:lnTo>
                  <a:pt x="254406" y="556666"/>
                </a:lnTo>
                <a:lnTo>
                  <a:pt x="254965" y="558825"/>
                </a:lnTo>
                <a:lnTo>
                  <a:pt x="255536" y="560984"/>
                </a:lnTo>
                <a:lnTo>
                  <a:pt x="256095" y="563143"/>
                </a:lnTo>
                <a:lnTo>
                  <a:pt x="256514" y="565315"/>
                </a:lnTo>
                <a:lnTo>
                  <a:pt x="256933" y="567474"/>
                </a:lnTo>
                <a:lnTo>
                  <a:pt x="257352" y="569633"/>
                </a:lnTo>
                <a:lnTo>
                  <a:pt x="257759" y="571804"/>
                </a:lnTo>
                <a:lnTo>
                  <a:pt x="258190" y="573963"/>
                </a:lnTo>
                <a:lnTo>
                  <a:pt x="258610" y="576122"/>
                </a:lnTo>
                <a:lnTo>
                  <a:pt x="258889" y="578294"/>
                </a:lnTo>
                <a:lnTo>
                  <a:pt x="259181" y="580453"/>
                </a:lnTo>
                <a:lnTo>
                  <a:pt x="259587" y="582599"/>
                </a:lnTo>
                <a:lnTo>
                  <a:pt x="259867" y="584771"/>
                </a:lnTo>
                <a:lnTo>
                  <a:pt x="260159" y="586930"/>
                </a:lnTo>
                <a:lnTo>
                  <a:pt x="260426" y="589089"/>
                </a:lnTo>
                <a:lnTo>
                  <a:pt x="260718" y="591248"/>
                </a:lnTo>
                <a:lnTo>
                  <a:pt x="260997" y="593420"/>
                </a:lnTo>
                <a:lnTo>
                  <a:pt x="261277" y="595579"/>
                </a:lnTo>
                <a:lnTo>
                  <a:pt x="261416" y="597738"/>
                </a:lnTo>
                <a:lnTo>
                  <a:pt x="261835" y="599909"/>
                </a:lnTo>
                <a:lnTo>
                  <a:pt x="262115" y="602068"/>
                </a:lnTo>
                <a:lnTo>
                  <a:pt x="262407" y="604227"/>
                </a:lnTo>
                <a:lnTo>
                  <a:pt x="262674" y="606399"/>
                </a:lnTo>
                <a:lnTo>
                  <a:pt x="262966" y="608545"/>
                </a:lnTo>
                <a:lnTo>
                  <a:pt x="263385" y="610704"/>
                </a:lnTo>
                <a:lnTo>
                  <a:pt x="263804" y="612863"/>
                </a:lnTo>
                <a:lnTo>
                  <a:pt x="264223" y="615149"/>
                </a:lnTo>
                <a:lnTo>
                  <a:pt x="264642" y="617321"/>
                </a:lnTo>
                <a:lnTo>
                  <a:pt x="265061" y="619480"/>
                </a:lnTo>
                <a:lnTo>
                  <a:pt x="265633" y="621639"/>
                </a:lnTo>
                <a:lnTo>
                  <a:pt x="266191" y="623811"/>
                </a:lnTo>
                <a:lnTo>
                  <a:pt x="266738" y="625970"/>
                </a:lnTo>
                <a:lnTo>
                  <a:pt x="267449" y="628116"/>
                </a:lnTo>
                <a:lnTo>
                  <a:pt x="268008" y="630288"/>
                </a:lnTo>
                <a:lnTo>
                  <a:pt x="268846" y="632447"/>
                </a:lnTo>
                <a:lnTo>
                  <a:pt x="269544" y="634606"/>
                </a:lnTo>
                <a:lnTo>
                  <a:pt x="270395" y="636778"/>
                </a:lnTo>
                <a:lnTo>
                  <a:pt x="271373" y="638937"/>
                </a:lnTo>
                <a:lnTo>
                  <a:pt x="272364" y="641096"/>
                </a:lnTo>
                <a:lnTo>
                  <a:pt x="273342" y="643255"/>
                </a:lnTo>
                <a:lnTo>
                  <a:pt x="289331" y="667042"/>
                </a:lnTo>
                <a:lnTo>
                  <a:pt x="291147" y="669201"/>
                </a:lnTo>
                <a:lnTo>
                  <a:pt x="293115" y="671360"/>
                </a:lnTo>
                <a:lnTo>
                  <a:pt x="295224" y="673531"/>
                </a:lnTo>
                <a:lnTo>
                  <a:pt x="297179" y="675690"/>
                </a:lnTo>
                <a:lnTo>
                  <a:pt x="299427" y="677837"/>
                </a:lnTo>
                <a:lnTo>
                  <a:pt x="301663" y="680008"/>
                </a:lnTo>
                <a:lnTo>
                  <a:pt x="303910" y="682294"/>
                </a:lnTo>
                <a:lnTo>
                  <a:pt x="306298" y="684453"/>
                </a:lnTo>
                <a:lnTo>
                  <a:pt x="318782" y="695261"/>
                </a:lnTo>
                <a:lnTo>
                  <a:pt x="321297" y="697420"/>
                </a:lnTo>
                <a:lnTo>
                  <a:pt x="323964" y="699579"/>
                </a:lnTo>
                <a:lnTo>
                  <a:pt x="326770" y="701738"/>
                </a:lnTo>
                <a:lnTo>
                  <a:pt x="329437" y="703910"/>
                </a:lnTo>
                <a:lnTo>
                  <a:pt x="332104" y="706069"/>
                </a:lnTo>
                <a:lnTo>
                  <a:pt x="334911" y="708228"/>
                </a:lnTo>
                <a:lnTo>
                  <a:pt x="337578" y="710399"/>
                </a:lnTo>
                <a:lnTo>
                  <a:pt x="340372" y="712558"/>
                </a:lnTo>
                <a:lnTo>
                  <a:pt x="343179" y="714717"/>
                </a:lnTo>
                <a:lnTo>
                  <a:pt x="345846" y="716889"/>
                </a:lnTo>
                <a:lnTo>
                  <a:pt x="348513" y="719048"/>
                </a:lnTo>
                <a:lnTo>
                  <a:pt x="351320" y="721207"/>
                </a:lnTo>
                <a:lnTo>
                  <a:pt x="353847" y="723353"/>
                </a:lnTo>
                <a:lnTo>
                  <a:pt x="356514" y="725525"/>
                </a:lnTo>
                <a:lnTo>
                  <a:pt x="359168" y="727684"/>
                </a:lnTo>
                <a:lnTo>
                  <a:pt x="361695" y="729843"/>
                </a:lnTo>
                <a:lnTo>
                  <a:pt x="373481" y="740664"/>
                </a:lnTo>
                <a:lnTo>
                  <a:pt x="375729" y="742823"/>
                </a:lnTo>
                <a:lnTo>
                  <a:pt x="391706" y="762406"/>
                </a:lnTo>
                <a:lnTo>
                  <a:pt x="393115" y="764565"/>
                </a:lnTo>
                <a:lnTo>
                  <a:pt x="394373" y="766724"/>
                </a:lnTo>
                <a:lnTo>
                  <a:pt x="395490" y="768883"/>
                </a:lnTo>
                <a:lnTo>
                  <a:pt x="396620" y="771042"/>
                </a:lnTo>
                <a:lnTo>
                  <a:pt x="397738" y="773201"/>
                </a:lnTo>
                <a:lnTo>
                  <a:pt x="398716" y="775360"/>
                </a:lnTo>
                <a:lnTo>
                  <a:pt x="399554" y="777532"/>
                </a:lnTo>
                <a:lnTo>
                  <a:pt x="400405" y="779691"/>
                </a:lnTo>
                <a:lnTo>
                  <a:pt x="401243" y="781850"/>
                </a:lnTo>
                <a:lnTo>
                  <a:pt x="401942" y="784021"/>
                </a:lnTo>
                <a:lnTo>
                  <a:pt x="402653" y="786180"/>
                </a:lnTo>
                <a:lnTo>
                  <a:pt x="403212" y="788339"/>
                </a:lnTo>
                <a:lnTo>
                  <a:pt x="403910" y="790511"/>
                </a:lnTo>
                <a:lnTo>
                  <a:pt x="404329" y="792670"/>
                </a:lnTo>
                <a:lnTo>
                  <a:pt x="407415" y="807796"/>
                </a:lnTo>
                <a:lnTo>
                  <a:pt x="407835" y="809955"/>
                </a:lnTo>
                <a:lnTo>
                  <a:pt x="408254" y="812126"/>
                </a:lnTo>
                <a:lnTo>
                  <a:pt x="408533" y="814285"/>
                </a:lnTo>
                <a:lnTo>
                  <a:pt x="408825" y="816559"/>
                </a:lnTo>
                <a:lnTo>
                  <a:pt x="409232" y="818718"/>
                </a:lnTo>
                <a:lnTo>
                  <a:pt x="409524" y="820889"/>
                </a:lnTo>
                <a:lnTo>
                  <a:pt x="409803" y="823048"/>
                </a:lnTo>
                <a:lnTo>
                  <a:pt x="410082" y="825207"/>
                </a:lnTo>
                <a:lnTo>
                  <a:pt x="410362" y="827379"/>
                </a:lnTo>
                <a:lnTo>
                  <a:pt x="410654" y="829538"/>
                </a:lnTo>
                <a:lnTo>
                  <a:pt x="410781" y="831697"/>
                </a:lnTo>
                <a:lnTo>
                  <a:pt x="411060" y="833856"/>
                </a:lnTo>
                <a:lnTo>
                  <a:pt x="411200" y="836028"/>
                </a:lnTo>
                <a:lnTo>
                  <a:pt x="411340" y="838174"/>
                </a:lnTo>
                <a:lnTo>
                  <a:pt x="411340" y="840333"/>
                </a:lnTo>
                <a:lnTo>
                  <a:pt x="411340" y="842505"/>
                </a:lnTo>
                <a:lnTo>
                  <a:pt x="411340" y="844664"/>
                </a:lnTo>
                <a:lnTo>
                  <a:pt x="411340" y="846823"/>
                </a:lnTo>
                <a:lnTo>
                  <a:pt x="411200" y="848995"/>
                </a:lnTo>
                <a:lnTo>
                  <a:pt x="410921" y="851154"/>
                </a:lnTo>
                <a:lnTo>
                  <a:pt x="410654" y="853313"/>
                </a:lnTo>
                <a:lnTo>
                  <a:pt x="410222" y="855472"/>
                </a:lnTo>
                <a:lnTo>
                  <a:pt x="401802" y="874928"/>
                </a:lnTo>
                <a:lnTo>
                  <a:pt x="400265" y="877100"/>
                </a:lnTo>
                <a:lnTo>
                  <a:pt x="370954" y="903160"/>
                </a:lnTo>
                <a:lnTo>
                  <a:pt x="357212" y="911796"/>
                </a:lnTo>
                <a:lnTo>
                  <a:pt x="353694" y="913955"/>
                </a:lnTo>
                <a:lnTo>
                  <a:pt x="349910" y="916127"/>
                </a:lnTo>
                <a:lnTo>
                  <a:pt x="346125" y="918286"/>
                </a:lnTo>
                <a:lnTo>
                  <a:pt x="342341" y="920445"/>
                </a:lnTo>
                <a:lnTo>
                  <a:pt x="338556" y="922616"/>
                </a:lnTo>
                <a:lnTo>
                  <a:pt x="334619" y="924775"/>
                </a:lnTo>
                <a:lnTo>
                  <a:pt x="330707" y="926934"/>
                </a:lnTo>
                <a:lnTo>
                  <a:pt x="326770" y="929106"/>
                </a:lnTo>
                <a:lnTo>
                  <a:pt x="322846" y="931265"/>
                </a:lnTo>
                <a:lnTo>
                  <a:pt x="318922" y="933424"/>
                </a:lnTo>
                <a:lnTo>
                  <a:pt x="314985" y="935570"/>
                </a:lnTo>
                <a:lnTo>
                  <a:pt x="311073" y="937742"/>
                </a:lnTo>
                <a:lnTo>
                  <a:pt x="307136" y="939901"/>
                </a:lnTo>
                <a:lnTo>
                  <a:pt x="303352" y="942060"/>
                </a:lnTo>
                <a:lnTo>
                  <a:pt x="299554" y="944232"/>
                </a:lnTo>
                <a:lnTo>
                  <a:pt x="295782" y="946391"/>
                </a:lnTo>
                <a:lnTo>
                  <a:pt x="291998" y="948677"/>
                </a:lnTo>
                <a:lnTo>
                  <a:pt x="288353" y="950836"/>
                </a:lnTo>
                <a:lnTo>
                  <a:pt x="284835" y="953008"/>
                </a:lnTo>
                <a:lnTo>
                  <a:pt x="281330" y="955154"/>
                </a:lnTo>
                <a:lnTo>
                  <a:pt x="277825" y="957313"/>
                </a:lnTo>
                <a:lnTo>
                  <a:pt x="274459" y="959485"/>
                </a:lnTo>
                <a:lnTo>
                  <a:pt x="271233" y="961644"/>
                </a:lnTo>
                <a:lnTo>
                  <a:pt x="268147" y="963803"/>
                </a:lnTo>
                <a:lnTo>
                  <a:pt x="264921" y="965962"/>
                </a:lnTo>
                <a:lnTo>
                  <a:pt x="261975" y="968133"/>
                </a:lnTo>
                <a:lnTo>
                  <a:pt x="259029" y="970292"/>
                </a:lnTo>
                <a:lnTo>
                  <a:pt x="256222" y="972451"/>
                </a:lnTo>
                <a:lnTo>
                  <a:pt x="253555" y="974623"/>
                </a:lnTo>
                <a:lnTo>
                  <a:pt x="250888" y="976782"/>
                </a:lnTo>
                <a:lnTo>
                  <a:pt x="248373" y="978928"/>
                </a:lnTo>
                <a:lnTo>
                  <a:pt x="245998" y="981100"/>
                </a:lnTo>
                <a:lnTo>
                  <a:pt x="243598" y="983259"/>
                </a:lnTo>
                <a:lnTo>
                  <a:pt x="241350" y="985418"/>
                </a:lnTo>
                <a:lnTo>
                  <a:pt x="239255" y="987577"/>
                </a:lnTo>
                <a:lnTo>
                  <a:pt x="237286" y="989749"/>
                </a:lnTo>
                <a:lnTo>
                  <a:pt x="235330" y="991908"/>
                </a:lnTo>
                <a:lnTo>
                  <a:pt x="233375" y="994067"/>
                </a:lnTo>
                <a:lnTo>
                  <a:pt x="231686" y="996238"/>
                </a:lnTo>
                <a:lnTo>
                  <a:pt x="229996" y="998397"/>
                </a:lnTo>
                <a:lnTo>
                  <a:pt x="228320" y="1000556"/>
                </a:lnTo>
                <a:lnTo>
                  <a:pt x="226771" y="1002728"/>
                </a:lnTo>
                <a:lnTo>
                  <a:pt x="225374" y="1004874"/>
                </a:lnTo>
                <a:lnTo>
                  <a:pt x="223964" y="1007033"/>
                </a:lnTo>
                <a:lnTo>
                  <a:pt x="222707" y="1009205"/>
                </a:lnTo>
                <a:lnTo>
                  <a:pt x="221449" y="1011364"/>
                </a:lnTo>
                <a:lnTo>
                  <a:pt x="220319" y="1013523"/>
                </a:lnTo>
                <a:lnTo>
                  <a:pt x="219341" y="1015809"/>
                </a:lnTo>
                <a:lnTo>
                  <a:pt x="218224" y="1017968"/>
                </a:lnTo>
                <a:lnTo>
                  <a:pt x="217233" y="1020140"/>
                </a:lnTo>
                <a:lnTo>
                  <a:pt x="216407" y="1022299"/>
                </a:lnTo>
                <a:lnTo>
                  <a:pt x="215557" y="1024445"/>
                </a:lnTo>
                <a:lnTo>
                  <a:pt x="214718" y="1026617"/>
                </a:lnTo>
                <a:lnTo>
                  <a:pt x="214007" y="1028776"/>
                </a:lnTo>
                <a:lnTo>
                  <a:pt x="213309" y="1030935"/>
                </a:lnTo>
                <a:lnTo>
                  <a:pt x="212737" y="1033106"/>
                </a:lnTo>
                <a:lnTo>
                  <a:pt x="212051" y="1035265"/>
                </a:lnTo>
                <a:lnTo>
                  <a:pt x="211493" y="1037424"/>
                </a:lnTo>
                <a:lnTo>
                  <a:pt x="211073" y="1039596"/>
                </a:lnTo>
                <a:lnTo>
                  <a:pt x="210515" y="1041755"/>
                </a:lnTo>
                <a:lnTo>
                  <a:pt x="210096" y="1043914"/>
                </a:lnTo>
                <a:lnTo>
                  <a:pt x="209664" y="1046073"/>
                </a:lnTo>
                <a:lnTo>
                  <a:pt x="209384" y="1048245"/>
                </a:lnTo>
                <a:lnTo>
                  <a:pt x="208965" y="1050391"/>
                </a:lnTo>
                <a:lnTo>
                  <a:pt x="208686" y="1052550"/>
                </a:lnTo>
                <a:lnTo>
                  <a:pt x="208406" y="1054722"/>
                </a:lnTo>
                <a:lnTo>
                  <a:pt x="208114" y="1056881"/>
                </a:lnTo>
                <a:lnTo>
                  <a:pt x="207848" y="1059040"/>
                </a:lnTo>
                <a:lnTo>
                  <a:pt x="207695" y="1061212"/>
                </a:lnTo>
                <a:lnTo>
                  <a:pt x="207429" y="1063371"/>
                </a:lnTo>
                <a:lnTo>
                  <a:pt x="207276" y="1065530"/>
                </a:lnTo>
                <a:lnTo>
                  <a:pt x="207136" y="1067689"/>
                </a:lnTo>
                <a:lnTo>
                  <a:pt x="206997" y="1069860"/>
                </a:lnTo>
                <a:lnTo>
                  <a:pt x="206870" y="1072019"/>
                </a:lnTo>
                <a:lnTo>
                  <a:pt x="206717" y="1074178"/>
                </a:lnTo>
                <a:lnTo>
                  <a:pt x="206578" y="1076337"/>
                </a:lnTo>
                <a:lnTo>
                  <a:pt x="206438" y="1078496"/>
                </a:lnTo>
                <a:lnTo>
                  <a:pt x="206438" y="1080655"/>
                </a:lnTo>
                <a:lnTo>
                  <a:pt x="206298" y="1082941"/>
                </a:lnTo>
                <a:lnTo>
                  <a:pt x="206159" y="1085113"/>
                </a:lnTo>
                <a:lnTo>
                  <a:pt x="206159" y="1087272"/>
                </a:lnTo>
                <a:lnTo>
                  <a:pt x="206159" y="1089431"/>
                </a:lnTo>
                <a:lnTo>
                  <a:pt x="206019" y="1091603"/>
                </a:lnTo>
                <a:lnTo>
                  <a:pt x="206019" y="1093762"/>
                </a:lnTo>
                <a:lnTo>
                  <a:pt x="206019" y="1095908"/>
                </a:lnTo>
                <a:lnTo>
                  <a:pt x="205866" y="1098067"/>
                </a:lnTo>
                <a:lnTo>
                  <a:pt x="205866" y="1100239"/>
                </a:lnTo>
                <a:lnTo>
                  <a:pt x="205866" y="1102398"/>
                </a:lnTo>
                <a:lnTo>
                  <a:pt x="205866" y="1104557"/>
                </a:lnTo>
                <a:lnTo>
                  <a:pt x="205866" y="1106728"/>
                </a:lnTo>
                <a:lnTo>
                  <a:pt x="205600" y="110672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453033" y="7965778"/>
            <a:ext cx="411480" cy="1422400"/>
          </a:xfrm>
          <a:custGeom>
            <a:avLst/>
            <a:gdLst/>
            <a:ahLst/>
            <a:cxnLst/>
            <a:rect l="l" t="t" r="r" b="b"/>
            <a:pathLst>
              <a:path w="411479" h="1422400">
                <a:moveTo>
                  <a:pt x="207975" y="1384300"/>
                </a:moveTo>
                <a:lnTo>
                  <a:pt x="203352" y="1384300"/>
                </a:lnTo>
                <a:lnTo>
                  <a:pt x="204469" y="1397000"/>
                </a:lnTo>
                <a:lnTo>
                  <a:pt x="205320" y="1409700"/>
                </a:lnTo>
                <a:lnTo>
                  <a:pt x="205320" y="1422400"/>
                </a:lnTo>
                <a:lnTo>
                  <a:pt x="206019" y="1422400"/>
                </a:lnTo>
                <a:lnTo>
                  <a:pt x="206019" y="1409700"/>
                </a:lnTo>
                <a:lnTo>
                  <a:pt x="206870" y="1397000"/>
                </a:lnTo>
                <a:lnTo>
                  <a:pt x="207975" y="1384300"/>
                </a:lnTo>
                <a:close/>
              </a:path>
              <a:path w="411479" h="1422400">
                <a:moveTo>
                  <a:pt x="209943" y="1371600"/>
                </a:moveTo>
                <a:lnTo>
                  <a:pt x="201396" y="1371600"/>
                </a:lnTo>
                <a:lnTo>
                  <a:pt x="201955" y="1384300"/>
                </a:lnTo>
                <a:lnTo>
                  <a:pt x="209384" y="1384300"/>
                </a:lnTo>
                <a:lnTo>
                  <a:pt x="209943" y="1371600"/>
                </a:lnTo>
                <a:close/>
              </a:path>
              <a:path w="411479" h="1422400">
                <a:moveTo>
                  <a:pt x="213029" y="1358900"/>
                </a:moveTo>
                <a:lnTo>
                  <a:pt x="198310" y="1358900"/>
                </a:lnTo>
                <a:lnTo>
                  <a:pt x="199288" y="1371600"/>
                </a:lnTo>
                <a:lnTo>
                  <a:pt x="212051" y="1371600"/>
                </a:lnTo>
                <a:lnTo>
                  <a:pt x="213029" y="1358900"/>
                </a:lnTo>
                <a:close/>
              </a:path>
              <a:path w="411479" h="1422400">
                <a:moveTo>
                  <a:pt x="218782" y="1346200"/>
                </a:moveTo>
                <a:lnTo>
                  <a:pt x="192557" y="1346200"/>
                </a:lnTo>
                <a:lnTo>
                  <a:pt x="193954" y="1358900"/>
                </a:lnTo>
                <a:lnTo>
                  <a:pt x="217385" y="1358900"/>
                </a:lnTo>
                <a:lnTo>
                  <a:pt x="218782" y="1346200"/>
                </a:lnTo>
                <a:close/>
              </a:path>
              <a:path w="411479" h="1422400">
                <a:moveTo>
                  <a:pt x="225793" y="1333500"/>
                </a:moveTo>
                <a:lnTo>
                  <a:pt x="185546" y="1333500"/>
                </a:lnTo>
                <a:lnTo>
                  <a:pt x="187502" y="1346200"/>
                </a:lnTo>
                <a:lnTo>
                  <a:pt x="223837" y="1346200"/>
                </a:lnTo>
                <a:lnTo>
                  <a:pt x="225793" y="1333500"/>
                </a:lnTo>
                <a:close/>
              </a:path>
              <a:path w="411479" h="1422400">
                <a:moveTo>
                  <a:pt x="237997" y="1320800"/>
                </a:moveTo>
                <a:lnTo>
                  <a:pt x="173342" y="1320800"/>
                </a:lnTo>
                <a:lnTo>
                  <a:pt x="176148" y="1333500"/>
                </a:lnTo>
                <a:lnTo>
                  <a:pt x="235191" y="1333500"/>
                </a:lnTo>
                <a:lnTo>
                  <a:pt x="237997" y="1320800"/>
                </a:lnTo>
                <a:close/>
              </a:path>
              <a:path w="411479" h="1422400">
                <a:moveTo>
                  <a:pt x="251320" y="1308100"/>
                </a:moveTo>
                <a:lnTo>
                  <a:pt x="160019" y="1308100"/>
                </a:lnTo>
                <a:lnTo>
                  <a:pt x="163664" y="1320800"/>
                </a:lnTo>
                <a:lnTo>
                  <a:pt x="247675" y="1320800"/>
                </a:lnTo>
                <a:lnTo>
                  <a:pt x="251320" y="1308100"/>
                </a:lnTo>
                <a:close/>
              </a:path>
              <a:path w="411479" h="1422400">
                <a:moveTo>
                  <a:pt x="276707" y="1295400"/>
                </a:moveTo>
                <a:lnTo>
                  <a:pt x="134632" y="1295400"/>
                </a:lnTo>
                <a:lnTo>
                  <a:pt x="143751" y="1308100"/>
                </a:lnTo>
                <a:lnTo>
                  <a:pt x="267588" y="1308100"/>
                </a:lnTo>
                <a:lnTo>
                  <a:pt x="276707" y="1295400"/>
                </a:lnTo>
                <a:close/>
              </a:path>
              <a:path w="411479" h="1422400">
                <a:moveTo>
                  <a:pt x="291147" y="1282700"/>
                </a:moveTo>
                <a:lnTo>
                  <a:pt x="120180" y="1282700"/>
                </a:lnTo>
                <a:lnTo>
                  <a:pt x="125094" y="1295400"/>
                </a:lnTo>
                <a:lnTo>
                  <a:pt x="286245" y="1295400"/>
                </a:lnTo>
                <a:lnTo>
                  <a:pt x="291147" y="1282700"/>
                </a:lnTo>
                <a:close/>
              </a:path>
              <a:path w="411479" h="1422400">
                <a:moveTo>
                  <a:pt x="315975" y="1270000"/>
                </a:moveTo>
                <a:lnTo>
                  <a:pt x="95351" y="1270000"/>
                </a:lnTo>
                <a:lnTo>
                  <a:pt x="100266" y="1282700"/>
                </a:lnTo>
                <a:lnTo>
                  <a:pt x="311073" y="1282700"/>
                </a:lnTo>
                <a:lnTo>
                  <a:pt x="315975" y="1270000"/>
                </a:lnTo>
                <a:close/>
              </a:path>
              <a:path w="411479" h="1422400">
                <a:moveTo>
                  <a:pt x="334352" y="1257300"/>
                </a:moveTo>
                <a:lnTo>
                  <a:pt x="76987" y="1257300"/>
                </a:lnTo>
                <a:lnTo>
                  <a:pt x="90589" y="1270000"/>
                </a:lnTo>
                <a:lnTo>
                  <a:pt x="320738" y="1270000"/>
                </a:lnTo>
                <a:lnTo>
                  <a:pt x="334352" y="1257300"/>
                </a:lnTo>
                <a:close/>
              </a:path>
              <a:path w="411479" h="1422400">
                <a:moveTo>
                  <a:pt x="353428" y="1244600"/>
                </a:moveTo>
                <a:lnTo>
                  <a:pt x="57911" y="1244600"/>
                </a:lnTo>
                <a:lnTo>
                  <a:pt x="61417" y="1257300"/>
                </a:lnTo>
                <a:lnTo>
                  <a:pt x="349910" y="1257300"/>
                </a:lnTo>
                <a:lnTo>
                  <a:pt x="353428" y="1244600"/>
                </a:lnTo>
                <a:close/>
              </a:path>
              <a:path w="411479" h="1422400">
                <a:moveTo>
                  <a:pt x="367588" y="1231900"/>
                </a:moveTo>
                <a:lnTo>
                  <a:pt x="43751" y="1231900"/>
                </a:lnTo>
                <a:lnTo>
                  <a:pt x="46278" y="1244600"/>
                </a:lnTo>
                <a:lnTo>
                  <a:pt x="365061" y="1244600"/>
                </a:lnTo>
                <a:lnTo>
                  <a:pt x="367588" y="1231900"/>
                </a:lnTo>
                <a:close/>
              </a:path>
              <a:path w="411479" h="1422400">
                <a:moveTo>
                  <a:pt x="376275" y="1219200"/>
                </a:moveTo>
                <a:lnTo>
                  <a:pt x="35051" y="1219200"/>
                </a:lnTo>
                <a:lnTo>
                  <a:pt x="37020" y="1231900"/>
                </a:lnTo>
                <a:lnTo>
                  <a:pt x="374319" y="1231900"/>
                </a:lnTo>
                <a:lnTo>
                  <a:pt x="376275" y="1219200"/>
                </a:lnTo>
                <a:close/>
              </a:path>
              <a:path w="411479" h="1422400">
                <a:moveTo>
                  <a:pt x="387083" y="1206500"/>
                </a:moveTo>
                <a:lnTo>
                  <a:pt x="24256" y="1206500"/>
                </a:lnTo>
                <a:lnTo>
                  <a:pt x="27622" y="1219200"/>
                </a:lnTo>
                <a:lnTo>
                  <a:pt x="383705" y="1219200"/>
                </a:lnTo>
                <a:lnTo>
                  <a:pt x="387083" y="1206500"/>
                </a:lnTo>
                <a:close/>
              </a:path>
              <a:path w="411479" h="1422400">
                <a:moveTo>
                  <a:pt x="392137" y="1193800"/>
                </a:moveTo>
                <a:lnTo>
                  <a:pt x="19202" y="1193800"/>
                </a:lnTo>
                <a:lnTo>
                  <a:pt x="22567" y="1206500"/>
                </a:lnTo>
                <a:lnTo>
                  <a:pt x="388772" y="1206500"/>
                </a:lnTo>
                <a:lnTo>
                  <a:pt x="392137" y="1193800"/>
                </a:lnTo>
                <a:close/>
              </a:path>
              <a:path w="411479" h="1422400">
                <a:moveTo>
                  <a:pt x="400126" y="1181100"/>
                </a:moveTo>
                <a:lnTo>
                  <a:pt x="11201" y="1181100"/>
                </a:lnTo>
                <a:lnTo>
                  <a:pt x="12750" y="1193800"/>
                </a:lnTo>
                <a:lnTo>
                  <a:pt x="398576" y="1193800"/>
                </a:lnTo>
                <a:lnTo>
                  <a:pt x="400126" y="1181100"/>
                </a:lnTo>
                <a:close/>
              </a:path>
              <a:path w="411479" h="1422400">
                <a:moveTo>
                  <a:pt x="405447" y="1168400"/>
                </a:moveTo>
                <a:lnTo>
                  <a:pt x="5880" y="1168400"/>
                </a:lnTo>
                <a:lnTo>
                  <a:pt x="7150" y="1181100"/>
                </a:lnTo>
                <a:lnTo>
                  <a:pt x="404190" y="1181100"/>
                </a:lnTo>
                <a:lnTo>
                  <a:pt x="405447" y="1168400"/>
                </a:lnTo>
                <a:close/>
              </a:path>
              <a:path w="411479" h="1422400">
                <a:moveTo>
                  <a:pt x="410082" y="1155700"/>
                </a:moveTo>
                <a:lnTo>
                  <a:pt x="1257" y="1155700"/>
                </a:lnTo>
                <a:lnTo>
                  <a:pt x="2666" y="1168400"/>
                </a:lnTo>
                <a:lnTo>
                  <a:pt x="408673" y="1168400"/>
                </a:lnTo>
                <a:lnTo>
                  <a:pt x="410082" y="1155700"/>
                </a:lnTo>
                <a:close/>
              </a:path>
              <a:path w="411479" h="1422400">
                <a:moveTo>
                  <a:pt x="411340" y="1143000"/>
                </a:moveTo>
                <a:lnTo>
                  <a:pt x="0" y="1143000"/>
                </a:lnTo>
                <a:lnTo>
                  <a:pt x="266" y="1155700"/>
                </a:lnTo>
                <a:lnTo>
                  <a:pt x="411073" y="1155700"/>
                </a:lnTo>
                <a:lnTo>
                  <a:pt x="411340" y="1143000"/>
                </a:lnTo>
                <a:close/>
              </a:path>
              <a:path w="411479" h="1422400">
                <a:moveTo>
                  <a:pt x="409803" y="1130300"/>
                </a:moveTo>
                <a:lnTo>
                  <a:pt x="1536" y="1130300"/>
                </a:lnTo>
                <a:lnTo>
                  <a:pt x="977" y="1143000"/>
                </a:lnTo>
                <a:lnTo>
                  <a:pt x="410362" y="1143000"/>
                </a:lnTo>
                <a:lnTo>
                  <a:pt x="409803" y="1130300"/>
                </a:lnTo>
                <a:close/>
              </a:path>
              <a:path w="411479" h="1422400">
                <a:moveTo>
                  <a:pt x="406298" y="1117600"/>
                </a:moveTo>
                <a:lnTo>
                  <a:pt x="5041" y="1117600"/>
                </a:lnTo>
                <a:lnTo>
                  <a:pt x="3086" y="1130300"/>
                </a:lnTo>
                <a:lnTo>
                  <a:pt x="408254" y="1130300"/>
                </a:lnTo>
                <a:lnTo>
                  <a:pt x="406298" y="1117600"/>
                </a:lnTo>
                <a:close/>
              </a:path>
              <a:path w="411479" h="1422400">
                <a:moveTo>
                  <a:pt x="398716" y="1104900"/>
                </a:moveTo>
                <a:lnTo>
                  <a:pt x="12623" y="1104900"/>
                </a:lnTo>
                <a:lnTo>
                  <a:pt x="9804" y="1117600"/>
                </a:lnTo>
                <a:lnTo>
                  <a:pt x="401535" y="1117600"/>
                </a:lnTo>
                <a:lnTo>
                  <a:pt x="398716" y="1104900"/>
                </a:lnTo>
                <a:close/>
              </a:path>
              <a:path w="411479" h="1422400">
                <a:moveTo>
                  <a:pt x="392264" y="1092200"/>
                </a:moveTo>
                <a:lnTo>
                  <a:pt x="19062" y="1092200"/>
                </a:lnTo>
                <a:lnTo>
                  <a:pt x="15697" y="1104900"/>
                </a:lnTo>
                <a:lnTo>
                  <a:pt x="395643" y="1104900"/>
                </a:lnTo>
                <a:lnTo>
                  <a:pt x="392264" y="1092200"/>
                </a:lnTo>
                <a:close/>
              </a:path>
              <a:path w="411479" h="1422400">
                <a:moveTo>
                  <a:pt x="384416" y="1079500"/>
                </a:moveTo>
                <a:lnTo>
                  <a:pt x="26923" y="1079500"/>
                </a:lnTo>
                <a:lnTo>
                  <a:pt x="24815" y="1092200"/>
                </a:lnTo>
                <a:lnTo>
                  <a:pt x="386524" y="1092200"/>
                </a:lnTo>
                <a:lnTo>
                  <a:pt x="384416" y="1079500"/>
                </a:lnTo>
                <a:close/>
              </a:path>
              <a:path w="411479" h="1422400">
                <a:moveTo>
                  <a:pt x="368706" y="1066800"/>
                </a:moveTo>
                <a:lnTo>
                  <a:pt x="42633" y="1066800"/>
                </a:lnTo>
                <a:lnTo>
                  <a:pt x="36880" y="1079500"/>
                </a:lnTo>
                <a:lnTo>
                  <a:pt x="374459" y="1079500"/>
                </a:lnTo>
                <a:lnTo>
                  <a:pt x="368706" y="1066800"/>
                </a:lnTo>
                <a:close/>
              </a:path>
              <a:path w="411479" h="1422400">
                <a:moveTo>
                  <a:pt x="358762" y="1054100"/>
                </a:moveTo>
                <a:lnTo>
                  <a:pt x="52577" y="1054100"/>
                </a:lnTo>
                <a:lnTo>
                  <a:pt x="45859" y="1066800"/>
                </a:lnTo>
                <a:lnTo>
                  <a:pt x="362254" y="1066800"/>
                </a:lnTo>
                <a:lnTo>
                  <a:pt x="358762" y="1054100"/>
                </a:lnTo>
                <a:close/>
              </a:path>
              <a:path w="411479" h="1422400">
                <a:moveTo>
                  <a:pt x="336168" y="1041400"/>
                </a:moveTo>
                <a:lnTo>
                  <a:pt x="75158" y="1041400"/>
                </a:lnTo>
                <a:lnTo>
                  <a:pt x="67309" y="1054100"/>
                </a:lnTo>
                <a:lnTo>
                  <a:pt x="344017" y="1054100"/>
                </a:lnTo>
                <a:lnTo>
                  <a:pt x="336168" y="1041400"/>
                </a:lnTo>
                <a:close/>
              </a:path>
              <a:path w="411479" h="1422400">
                <a:moveTo>
                  <a:pt x="324396" y="1028700"/>
                </a:moveTo>
                <a:lnTo>
                  <a:pt x="86944" y="1028700"/>
                </a:lnTo>
                <a:lnTo>
                  <a:pt x="79095" y="1041400"/>
                </a:lnTo>
                <a:lnTo>
                  <a:pt x="332244" y="1041400"/>
                </a:lnTo>
                <a:lnTo>
                  <a:pt x="324396" y="1028700"/>
                </a:lnTo>
                <a:close/>
              </a:path>
              <a:path w="411479" h="1422400">
                <a:moveTo>
                  <a:pt x="306158" y="1016000"/>
                </a:moveTo>
                <a:lnTo>
                  <a:pt x="105181" y="1016000"/>
                </a:lnTo>
                <a:lnTo>
                  <a:pt x="101663" y="1028700"/>
                </a:lnTo>
                <a:lnTo>
                  <a:pt x="309664" y="1028700"/>
                </a:lnTo>
                <a:lnTo>
                  <a:pt x="306158" y="1016000"/>
                </a:lnTo>
                <a:close/>
              </a:path>
              <a:path w="411479" h="1422400">
                <a:moveTo>
                  <a:pt x="293814" y="1003300"/>
                </a:moveTo>
                <a:lnTo>
                  <a:pt x="117513" y="1003300"/>
                </a:lnTo>
                <a:lnTo>
                  <a:pt x="114579" y="1016000"/>
                </a:lnTo>
                <a:lnTo>
                  <a:pt x="296760" y="1016000"/>
                </a:lnTo>
                <a:lnTo>
                  <a:pt x="293814" y="1003300"/>
                </a:lnTo>
                <a:close/>
              </a:path>
              <a:path w="411479" h="1422400">
                <a:moveTo>
                  <a:pt x="281330" y="990600"/>
                </a:moveTo>
                <a:lnTo>
                  <a:pt x="130009" y="990600"/>
                </a:lnTo>
                <a:lnTo>
                  <a:pt x="127761" y="1003300"/>
                </a:lnTo>
                <a:lnTo>
                  <a:pt x="283578" y="1003300"/>
                </a:lnTo>
                <a:lnTo>
                  <a:pt x="281330" y="990600"/>
                </a:lnTo>
                <a:close/>
              </a:path>
              <a:path w="411479" h="1422400">
                <a:moveTo>
                  <a:pt x="273342" y="977900"/>
                </a:moveTo>
                <a:lnTo>
                  <a:pt x="137998" y="977900"/>
                </a:lnTo>
                <a:lnTo>
                  <a:pt x="136029" y="990600"/>
                </a:lnTo>
                <a:lnTo>
                  <a:pt x="275297" y="990600"/>
                </a:lnTo>
                <a:lnTo>
                  <a:pt x="273342" y="977900"/>
                </a:lnTo>
                <a:close/>
              </a:path>
              <a:path w="411479" h="1422400">
                <a:moveTo>
                  <a:pt x="263385" y="965200"/>
                </a:moveTo>
                <a:lnTo>
                  <a:pt x="147954" y="965200"/>
                </a:lnTo>
                <a:lnTo>
                  <a:pt x="144868" y="977900"/>
                </a:lnTo>
                <a:lnTo>
                  <a:pt x="266471" y="977900"/>
                </a:lnTo>
                <a:lnTo>
                  <a:pt x="263385" y="965200"/>
                </a:lnTo>
                <a:close/>
              </a:path>
              <a:path w="411479" h="1422400">
                <a:moveTo>
                  <a:pt x="258889" y="952500"/>
                </a:moveTo>
                <a:lnTo>
                  <a:pt x="152438" y="952500"/>
                </a:lnTo>
                <a:lnTo>
                  <a:pt x="151041" y="965200"/>
                </a:lnTo>
                <a:lnTo>
                  <a:pt x="260299" y="965200"/>
                </a:lnTo>
                <a:lnTo>
                  <a:pt x="258889" y="952500"/>
                </a:lnTo>
                <a:close/>
              </a:path>
              <a:path w="411479" h="1422400">
                <a:moveTo>
                  <a:pt x="251040" y="939800"/>
                </a:moveTo>
                <a:lnTo>
                  <a:pt x="160299" y="939800"/>
                </a:lnTo>
                <a:lnTo>
                  <a:pt x="157772" y="952500"/>
                </a:lnTo>
                <a:lnTo>
                  <a:pt x="253555" y="952500"/>
                </a:lnTo>
                <a:lnTo>
                  <a:pt x="251040" y="939800"/>
                </a:lnTo>
                <a:close/>
              </a:path>
              <a:path w="411479" h="1422400">
                <a:moveTo>
                  <a:pt x="247815" y="927100"/>
                </a:moveTo>
                <a:lnTo>
                  <a:pt x="163525" y="927100"/>
                </a:lnTo>
                <a:lnTo>
                  <a:pt x="162407" y="939800"/>
                </a:lnTo>
                <a:lnTo>
                  <a:pt x="248932" y="939800"/>
                </a:lnTo>
                <a:lnTo>
                  <a:pt x="247815" y="927100"/>
                </a:lnTo>
                <a:close/>
              </a:path>
              <a:path w="411479" h="1422400">
                <a:moveTo>
                  <a:pt x="243331" y="914400"/>
                </a:moveTo>
                <a:lnTo>
                  <a:pt x="168008" y="914400"/>
                </a:lnTo>
                <a:lnTo>
                  <a:pt x="167170" y="927100"/>
                </a:lnTo>
                <a:lnTo>
                  <a:pt x="244170" y="927100"/>
                </a:lnTo>
                <a:lnTo>
                  <a:pt x="243331" y="914400"/>
                </a:lnTo>
                <a:close/>
              </a:path>
              <a:path w="411479" h="1422400">
                <a:moveTo>
                  <a:pt x="238975" y="901700"/>
                </a:moveTo>
                <a:lnTo>
                  <a:pt x="172364" y="901700"/>
                </a:lnTo>
                <a:lnTo>
                  <a:pt x="170256" y="914400"/>
                </a:lnTo>
                <a:lnTo>
                  <a:pt x="241084" y="914400"/>
                </a:lnTo>
                <a:lnTo>
                  <a:pt x="238975" y="901700"/>
                </a:lnTo>
                <a:close/>
              </a:path>
              <a:path w="411479" h="1422400">
                <a:moveTo>
                  <a:pt x="233375" y="876300"/>
                </a:moveTo>
                <a:lnTo>
                  <a:pt x="177965" y="876300"/>
                </a:lnTo>
                <a:lnTo>
                  <a:pt x="173050" y="901700"/>
                </a:lnTo>
                <a:lnTo>
                  <a:pt x="238277" y="901700"/>
                </a:lnTo>
                <a:lnTo>
                  <a:pt x="233375" y="876300"/>
                </a:lnTo>
                <a:close/>
              </a:path>
              <a:path w="411479" h="1422400">
                <a:moveTo>
                  <a:pt x="229857" y="863600"/>
                </a:moveTo>
                <a:lnTo>
                  <a:pt x="181482" y="863600"/>
                </a:lnTo>
                <a:lnTo>
                  <a:pt x="179374" y="876300"/>
                </a:lnTo>
                <a:lnTo>
                  <a:pt x="231965" y="876300"/>
                </a:lnTo>
                <a:lnTo>
                  <a:pt x="229857" y="863600"/>
                </a:lnTo>
                <a:close/>
              </a:path>
              <a:path w="411479" h="1422400">
                <a:moveTo>
                  <a:pt x="227342" y="850900"/>
                </a:moveTo>
                <a:lnTo>
                  <a:pt x="183997" y="850900"/>
                </a:lnTo>
                <a:lnTo>
                  <a:pt x="182879" y="863600"/>
                </a:lnTo>
                <a:lnTo>
                  <a:pt x="228460" y="863600"/>
                </a:lnTo>
                <a:lnTo>
                  <a:pt x="227342" y="850900"/>
                </a:lnTo>
                <a:close/>
              </a:path>
              <a:path w="411479" h="1422400">
                <a:moveTo>
                  <a:pt x="225094" y="838200"/>
                </a:moveTo>
                <a:lnTo>
                  <a:pt x="186245" y="838200"/>
                </a:lnTo>
                <a:lnTo>
                  <a:pt x="185813" y="850900"/>
                </a:lnTo>
                <a:lnTo>
                  <a:pt x="225513" y="850900"/>
                </a:lnTo>
                <a:lnTo>
                  <a:pt x="225094" y="838200"/>
                </a:lnTo>
                <a:close/>
              </a:path>
              <a:path w="411479" h="1422400">
                <a:moveTo>
                  <a:pt x="222427" y="825500"/>
                </a:moveTo>
                <a:lnTo>
                  <a:pt x="188912" y="825500"/>
                </a:lnTo>
                <a:lnTo>
                  <a:pt x="187794" y="838200"/>
                </a:lnTo>
                <a:lnTo>
                  <a:pt x="223545" y="838200"/>
                </a:lnTo>
                <a:lnTo>
                  <a:pt x="222427" y="825500"/>
                </a:lnTo>
                <a:close/>
              </a:path>
              <a:path w="411479" h="1422400">
                <a:moveTo>
                  <a:pt x="220471" y="812800"/>
                </a:moveTo>
                <a:lnTo>
                  <a:pt x="190868" y="812800"/>
                </a:lnTo>
                <a:lnTo>
                  <a:pt x="190461" y="825500"/>
                </a:lnTo>
                <a:lnTo>
                  <a:pt x="220878" y="825500"/>
                </a:lnTo>
                <a:lnTo>
                  <a:pt x="220471" y="812800"/>
                </a:lnTo>
                <a:close/>
              </a:path>
              <a:path w="411479" h="1422400">
                <a:moveTo>
                  <a:pt x="217512" y="800100"/>
                </a:moveTo>
                <a:lnTo>
                  <a:pt x="193814" y="800100"/>
                </a:lnTo>
                <a:lnTo>
                  <a:pt x="192684" y="812800"/>
                </a:lnTo>
                <a:lnTo>
                  <a:pt x="218643" y="812800"/>
                </a:lnTo>
                <a:lnTo>
                  <a:pt x="217512" y="800100"/>
                </a:lnTo>
                <a:close/>
              </a:path>
              <a:path w="411479" h="1422400">
                <a:moveTo>
                  <a:pt x="214998" y="787400"/>
                </a:moveTo>
                <a:lnTo>
                  <a:pt x="196341" y="787400"/>
                </a:lnTo>
                <a:lnTo>
                  <a:pt x="195643" y="800100"/>
                </a:lnTo>
                <a:lnTo>
                  <a:pt x="215696" y="800100"/>
                </a:lnTo>
                <a:lnTo>
                  <a:pt x="214998" y="787400"/>
                </a:lnTo>
                <a:close/>
              </a:path>
              <a:path w="411479" h="1422400">
                <a:moveTo>
                  <a:pt x="207136" y="749300"/>
                </a:moveTo>
                <a:lnTo>
                  <a:pt x="204203" y="749300"/>
                </a:lnTo>
                <a:lnTo>
                  <a:pt x="203072" y="762000"/>
                </a:lnTo>
                <a:lnTo>
                  <a:pt x="201815" y="762000"/>
                </a:lnTo>
                <a:lnTo>
                  <a:pt x="200977" y="774700"/>
                </a:lnTo>
                <a:lnTo>
                  <a:pt x="198170" y="787400"/>
                </a:lnTo>
                <a:lnTo>
                  <a:pt x="213740" y="787400"/>
                </a:lnTo>
                <a:lnTo>
                  <a:pt x="210362" y="774700"/>
                </a:lnTo>
                <a:lnTo>
                  <a:pt x="208267" y="762000"/>
                </a:lnTo>
                <a:lnTo>
                  <a:pt x="207136" y="749300"/>
                </a:lnTo>
                <a:close/>
              </a:path>
              <a:path w="411479" h="1422400">
                <a:moveTo>
                  <a:pt x="206717" y="736600"/>
                </a:moveTo>
                <a:lnTo>
                  <a:pt x="204622" y="736600"/>
                </a:lnTo>
                <a:lnTo>
                  <a:pt x="204330" y="749300"/>
                </a:lnTo>
                <a:lnTo>
                  <a:pt x="206997" y="749300"/>
                </a:lnTo>
                <a:lnTo>
                  <a:pt x="206717" y="736600"/>
                </a:lnTo>
                <a:close/>
              </a:path>
              <a:path w="411479" h="1422400">
                <a:moveTo>
                  <a:pt x="206298" y="723900"/>
                </a:moveTo>
                <a:lnTo>
                  <a:pt x="205041" y="723900"/>
                </a:lnTo>
                <a:lnTo>
                  <a:pt x="205041" y="736600"/>
                </a:lnTo>
                <a:lnTo>
                  <a:pt x="206298" y="736600"/>
                </a:lnTo>
                <a:lnTo>
                  <a:pt x="206298" y="723900"/>
                </a:lnTo>
                <a:close/>
              </a:path>
              <a:path w="411479" h="1422400">
                <a:moveTo>
                  <a:pt x="205866" y="711200"/>
                </a:moveTo>
                <a:lnTo>
                  <a:pt x="205460" y="711200"/>
                </a:lnTo>
                <a:lnTo>
                  <a:pt x="205460" y="723900"/>
                </a:lnTo>
                <a:lnTo>
                  <a:pt x="205866" y="723900"/>
                </a:lnTo>
                <a:lnTo>
                  <a:pt x="205866" y="711200"/>
                </a:lnTo>
                <a:close/>
              </a:path>
              <a:path w="411479" h="1422400">
                <a:moveTo>
                  <a:pt x="205739" y="660400"/>
                </a:moveTo>
                <a:lnTo>
                  <a:pt x="205600" y="660400"/>
                </a:lnTo>
                <a:lnTo>
                  <a:pt x="205600" y="711200"/>
                </a:lnTo>
                <a:lnTo>
                  <a:pt x="205739" y="711200"/>
                </a:lnTo>
                <a:lnTo>
                  <a:pt x="205739" y="660400"/>
                </a:lnTo>
                <a:close/>
              </a:path>
              <a:path w="411479" h="1422400">
                <a:moveTo>
                  <a:pt x="205866" y="647700"/>
                </a:moveTo>
                <a:lnTo>
                  <a:pt x="205460" y="647700"/>
                </a:lnTo>
                <a:lnTo>
                  <a:pt x="205460" y="660400"/>
                </a:lnTo>
                <a:lnTo>
                  <a:pt x="205866" y="660400"/>
                </a:lnTo>
                <a:lnTo>
                  <a:pt x="205866" y="647700"/>
                </a:lnTo>
                <a:close/>
              </a:path>
              <a:path w="411479" h="1422400">
                <a:moveTo>
                  <a:pt x="206159" y="635000"/>
                </a:moveTo>
                <a:lnTo>
                  <a:pt x="205181" y="635000"/>
                </a:lnTo>
                <a:lnTo>
                  <a:pt x="205320" y="647700"/>
                </a:lnTo>
                <a:lnTo>
                  <a:pt x="206019" y="647700"/>
                </a:lnTo>
                <a:lnTo>
                  <a:pt x="206159" y="635000"/>
                </a:lnTo>
                <a:close/>
              </a:path>
              <a:path w="411479" h="1422400">
                <a:moveTo>
                  <a:pt x="206438" y="622300"/>
                </a:moveTo>
                <a:lnTo>
                  <a:pt x="204889" y="622300"/>
                </a:lnTo>
                <a:lnTo>
                  <a:pt x="204889" y="635000"/>
                </a:lnTo>
                <a:lnTo>
                  <a:pt x="206438" y="635000"/>
                </a:lnTo>
                <a:lnTo>
                  <a:pt x="206438" y="622300"/>
                </a:lnTo>
                <a:close/>
              </a:path>
              <a:path w="411479" h="1422400">
                <a:moveTo>
                  <a:pt x="207289" y="609600"/>
                </a:moveTo>
                <a:lnTo>
                  <a:pt x="204050" y="609600"/>
                </a:lnTo>
                <a:lnTo>
                  <a:pt x="204203" y="622300"/>
                </a:lnTo>
                <a:lnTo>
                  <a:pt x="206997" y="622300"/>
                </a:lnTo>
                <a:lnTo>
                  <a:pt x="207289" y="609600"/>
                </a:lnTo>
                <a:close/>
              </a:path>
              <a:path w="411479" h="1422400">
                <a:moveTo>
                  <a:pt x="210642" y="571500"/>
                </a:moveTo>
                <a:lnTo>
                  <a:pt x="200685" y="571500"/>
                </a:lnTo>
                <a:lnTo>
                  <a:pt x="200825" y="584200"/>
                </a:lnTo>
                <a:lnTo>
                  <a:pt x="201396" y="584200"/>
                </a:lnTo>
                <a:lnTo>
                  <a:pt x="201955" y="596900"/>
                </a:lnTo>
                <a:lnTo>
                  <a:pt x="202514" y="596900"/>
                </a:lnTo>
                <a:lnTo>
                  <a:pt x="203644" y="609600"/>
                </a:lnTo>
                <a:lnTo>
                  <a:pt x="207695" y="609600"/>
                </a:lnTo>
                <a:lnTo>
                  <a:pt x="210515" y="584200"/>
                </a:lnTo>
                <a:lnTo>
                  <a:pt x="210642" y="571500"/>
                </a:lnTo>
                <a:close/>
              </a:path>
              <a:path w="411479" h="1422400">
                <a:moveTo>
                  <a:pt x="212331" y="533400"/>
                </a:moveTo>
                <a:lnTo>
                  <a:pt x="198996" y="533400"/>
                </a:lnTo>
                <a:lnTo>
                  <a:pt x="198996" y="558800"/>
                </a:lnTo>
                <a:lnTo>
                  <a:pt x="199847" y="571500"/>
                </a:lnTo>
                <a:lnTo>
                  <a:pt x="211493" y="571500"/>
                </a:lnTo>
                <a:lnTo>
                  <a:pt x="212331" y="558800"/>
                </a:lnTo>
                <a:lnTo>
                  <a:pt x="212331" y="533400"/>
                </a:lnTo>
                <a:close/>
              </a:path>
              <a:path w="411479" h="1422400">
                <a:moveTo>
                  <a:pt x="212051" y="520700"/>
                </a:moveTo>
                <a:lnTo>
                  <a:pt x="199288" y="520700"/>
                </a:lnTo>
                <a:lnTo>
                  <a:pt x="199288" y="533400"/>
                </a:lnTo>
                <a:lnTo>
                  <a:pt x="212051" y="533400"/>
                </a:lnTo>
                <a:lnTo>
                  <a:pt x="212051" y="520700"/>
                </a:lnTo>
                <a:close/>
              </a:path>
              <a:path w="411479" h="1422400">
                <a:moveTo>
                  <a:pt x="211759" y="495300"/>
                </a:moveTo>
                <a:lnTo>
                  <a:pt x="199567" y="495300"/>
                </a:lnTo>
                <a:lnTo>
                  <a:pt x="199567" y="508000"/>
                </a:lnTo>
                <a:lnTo>
                  <a:pt x="199428" y="520700"/>
                </a:lnTo>
                <a:lnTo>
                  <a:pt x="211912" y="520700"/>
                </a:lnTo>
                <a:lnTo>
                  <a:pt x="211759" y="508000"/>
                </a:lnTo>
                <a:lnTo>
                  <a:pt x="211759" y="495300"/>
                </a:lnTo>
                <a:close/>
              </a:path>
              <a:path w="411479" h="1422400">
                <a:moveTo>
                  <a:pt x="212051" y="482600"/>
                </a:moveTo>
                <a:lnTo>
                  <a:pt x="199288" y="482600"/>
                </a:lnTo>
                <a:lnTo>
                  <a:pt x="199288" y="495300"/>
                </a:lnTo>
                <a:lnTo>
                  <a:pt x="212051" y="495300"/>
                </a:lnTo>
                <a:lnTo>
                  <a:pt x="212051" y="482600"/>
                </a:lnTo>
                <a:close/>
              </a:path>
              <a:path w="411479" h="1422400">
                <a:moveTo>
                  <a:pt x="212331" y="457200"/>
                </a:moveTo>
                <a:lnTo>
                  <a:pt x="198996" y="457200"/>
                </a:lnTo>
                <a:lnTo>
                  <a:pt x="198996" y="482600"/>
                </a:lnTo>
                <a:lnTo>
                  <a:pt x="212331" y="482600"/>
                </a:lnTo>
                <a:lnTo>
                  <a:pt x="212331" y="457200"/>
                </a:lnTo>
                <a:close/>
              </a:path>
              <a:path w="411479" h="1422400">
                <a:moveTo>
                  <a:pt x="211632" y="444500"/>
                </a:moveTo>
                <a:lnTo>
                  <a:pt x="199707" y="444500"/>
                </a:lnTo>
                <a:lnTo>
                  <a:pt x="199428" y="457200"/>
                </a:lnTo>
                <a:lnTo>
                  <a:pt x="211912" y="457200"/>
                </a:lnTo>
                <a:lnTo>
                  <a:pt x="211632" y="444500"/>
                </a:lnTo>
                <a:close/>
              </a:path>
              <a:path w="411479" h="1422400">
                <a:moveTo>
                  <a:pt x="208267" y="406400"/>
                </a:moveTo>
                <a:lnTo>
                  <a:pt x="203352" y="406400"/>
                </a:lnTo>
                <a:lnTo>
                  <a:pt x="202793" y="419100"/>
                </a:lnTo>
                <a:lnTo>
                  <a:pt x="202222" y="419100"/>
                </a:lnTo>
                <a:lnTo>
                  <a:pt x="200266" y="444500"/>
                </a:lnTo>
                <a:lnTo>
                  <a:pt x="211073" y="444500"/>
                </a:lnTo>
                <a:lnTo>
                  <a:pt x="208533" y="419100"/>
                </a:lnTo>
                <a:lnTo>
                  <a:pt x="208267" y="406400"/>
                </a:lnTo>
                <a:close/>
              </a:path>
              <a:path w="411479" h="1422400">
                <a:moveTo>
                  <a:pt x="206019" y="368300"/>
                </a:moveTo>
                <a:lnTo>
                  <a:pt x="205320" y="368300"/>
                </a:lnTo>
                <a:lnTo>
                  <a:pt x="205181" y="381000"/>
                </a:lnTo>
                <a:lnTo>
                  <a:pt x="204889" y="381000"/>
                </a:lnTo>
                <a:lnTo>
                  <a:pt x="204762" y="393700"/>
                </a:lnTo>
                <a:lnTo>
                  <a:pt x="204203" y="393700"/>
                </a:lnTo>
                <a:lnTo>
                  <a:pt x="203911" y="406400"/>
                </a:lnTo>
                <a:lnTo>
                  <a:pt x="207429" y="406400"/>
                </a:lnTo>
                <a:lnTo>
                  <a:pt x="207136" y="393700"/>
                </a:lnTo>
                <a:lnTo>
                  <a:pt x="206159" y="381000"/>
                </a:lnTo>
                <a:lnTo>
                  <a:pt x="206019" y="368300"/>
                </a:lnTo>
                <a:close/>
              </a:path>
              <a:path w="411479" h="1422400">
                <a:moveTo>
                  <a:pt x="205866" y="355600"/>
                </a:moveTo>
                <a:lnTo>
                  <a:pt x="205460" y="355600"/>
                </a:lnTo>
                <a:lnTo>
                  <a:pt x="205460" y="368300"/>
                </a:lnTo>
                <a:lnTo>
                  <a:pt x="205866" y="368300"/>
                </a:lnTo>
                <a:lnTo>
                  <a:pt x="205866" y="355600"/>
                </a:lnTo>
                <a:close/>
              </a:path>
              <a:path w="411479" h="1422400">
                <a:moveTo>
                  <a:pt x="205739" y="292100"/>
                </a:moveTo>
                <a:lnTo>
                  <a:pt x="205600" y="304800"/>
                </a:lnTo>
                <a:lnTo>
                  <a:pt x="205600" y="355600"/>
                </a:lnTo>
                <a:lnTo>
                  <a:pt x="205739" y="355600"/>
                </a:lnTo>
                <a:lnTo>
                  <a:pt x="205739" y="292100"/>
                </a:lnTo>
                <a:close/>
              </a:path>
              <a:path w="411479" h="1422400">
                <a:moveTo>
                  <a:pt x="205739" y="215900"/>
                </a:moveTo>
                <a:lnTo>
                  <a:pt x="205600" y="215900"/>
                </a:lnTo>
                <a:lnTo>
                  <a:pt x="205600" y="266700"/>
                </a:lnTo>
                <a:lnTo>
                  <a:pt x="205739" y="279400"/>
                </a:lnTo>
                <a:lnTo>
                  <a:pt x="205739" y="215900"/>
                </a:lnTo>
                <a:close/>
              </a:path>
              <a:path w="411479" h="1422400">
                <a:moveTo>
                  <a:pt x="205866" y="203200"/>
                </a:moveTo>
                <a:lnTo>
                  <a:pt x="205460" y="203200"/>
                </a:lnTo>
                <a:lnTo>
                  <a:pt x="205460" y="215900"/>
                </a:lnTo>
                <a:lnTo>
                  <a:pt x="205866" y="215900"/>
                </a:lnTo>
                <a:lnTo>
                  <a:pt x="205866" y="203200"/>
                </a:lnTo>
                <a:close/>
              </a:path>
              <a:path w="411479" h="1422400">
                <a:moveTo>
                  <a:pt x="207136" y="177800"/>
                </a:moveTo>
                <a:lnTo>
                  <a:pt x="204330" y="177800"/>
                </a:lnTo>
                <a:lnTo>
                  <a:pt x="205181" y="190500"/>
                </a:lnTo>
                <a:lnTo>
                  <a:pt x="205181" y="203200"/>
                </a:lnTo>
                <a:lnTo>
                  <a:pt x="206159" y="203200"/>
                </a:lnTo>
                <a:lnTo>
                  <a:pt x="206159" y="190500"/>
                </a:lnTo>
                <a:lnTo>
                  <a:pt x="207136" y="177800"/>
                </a:lnTo>
                <a:close/>
              </a:path>
              <a:path w="411479" h="1422400">
                <a:moveTo>
                  <a:pt x="207556" y="165100"/>
                </a:moveTo>
                <a:lnTo>
                  <a:pt x="203771" y="165100"/>
                </a:lnTo>
                <a:lnTo>
                  <a:pt x="203911" y="177800"/>
                </a:lnTo>
                <a:lnTo>
                  <a:pt x="207429" y="177800"/>
                </a:lnTo>
                <a:lnTo>
                  <a:pt x="207556" y="165100"/>
                </a:lnTo>
                <a:close/>
              </a:path>
              <a:path w="411479" h="1422400">
                <a:moveTo>
                  <a:pt x="210934" y="127000"/>
                </a:moveTo>
                <a:lnTo>
                  <a:pt x="200405" y="127000"/>
                </a:lnTo>
                <a:lnTo>
                  <a:pt x="200558" y="139700"/>
                </a:lnTo>
                <a:lnTo>
                  <a:pt x="203072" y="165100"/>
                </a:lnTo>
                <a:lnTo>
                  <a:pt x="208267" y="165100"/>
                </a:lnTo>
                <a:lnTo>
                  <a:pt x="210781" y="139700"/>
                </a:lnTo>
                <a:lnTo>
                  <a:pt x="210934" y="127000"/>
                </a:lnTo>
                <a:close/>
              </a:path>
              <a:path w="411479" h="1422400">
                <a:moveTo>
                  <a:pt x="211912" y="101600"/>
                </a:moveTo>
                <a:lnTo>
                  <a:pt x="199428" y="101600"/>
                </a:lnTo>
                <a:lnTo>
                  <a:pt x="199428" y="114300"/>
                </a:lnTo>
                <a:lnTo>
                  <a:pt x="199999" y="127000"/>
                </a:lnTo>
                <a:lnTo>
                  <a:pt x="211493" y="127000"/>
                </a:lnTo>
                <a:lnTo>
                  <a:pt x="211759" y="114300"/>
                </a:lnTo>
                <a:lnTo>
                  <a:pt x="211912" y="114300"/>
                </a:lnTo>
                <a:lnTo>
                  <a:pt x="211912" y="101600"/>
                </a:lnTo>
                <a:close/>
              </a:path>
              <a:path w="411479" h="1422400">
                <a:moveTo>
                  <a:pt x="211200" y="88900"/>
                </a:moveTo>
                <a:lnTo>
                  <a:pt x="200126" y="88900"/>
                </a:lnTo>
                <a:lnTo>
                  <a:pt x="199847" y="101600"/>
                </a:lnTo>
                <a:lnTo>
                  <a:pt x="211493" y="101600"/>
                </a:lnTo>
                <a:lnTo>
                  <a:pt x="211200" y="88900"/>
                </a:lnTo>
                <a:close/>
              </a:path>
              <a:path w="411479" h="1422400">
                <a:moveTo>
                  <a:pt x="207695" y="50800"/>
                </a:moveTo>
                <a:lnTo>
                  <a:pt x="203644" y="50800"/>
                </a:lnTo>
                <a:lnTo>
                  <a:pt x="203492" y="63500"/>
                </a:lnTo>
                <a:lnTo>
                  <a:pt x="201536" y="76200"/>
                </a:lnTo>
                <a:lnTo>
                  <a:pt x="201244" y="76200"/>
                </a:lnTo>
                <a:lnTo>
                  <a:pt x="200685" y="88900"/>
                </a:lnTo>
                <a:lnTo>
                  <a:pt x="210642" y="88900"/>
                </a:lnTo>
                <a:lnTo>
                  <a:pt x="207848" y="63500"/>
                </a:lnTo>
                <a:lnTo>
                  <a:pt x="207695" y="50800"/>
                </a:lnTo>
                <a:close/>
              </a:path>
              <a:path w="411479" h="1422400">
                <a:moveTo>
                  <a:pt x="206298" y="25400"/>
                </a:moveTo>
                <a:lnTo>
                  <a:pt x="205041" y="25400"/>
                </a:lnTo>
                <a:lnTo>
                  <a:pt x="205041" y="38100"/>
                </a:lnTo>
                <a:lnTo>
                  <a:pt x="204330" y="50800"/>
                </a:lnTo>
                <a:lnTo>
                  <a:pt x="206997" y="50800"/>
                </a:lnTo>
                <a:lnTo>
                  <a:pt x="206298" y="38100"/>
                </a:lnTo>
                <a:lnTo>
                  <a:pt x="206298" y="25400"/>
                </a:lnTo>
                <a:close/>
              </a:path>
              <a:path w="411479" h="1422400">
                <a:moveTo>
                  <a:pt x="206019" y="12700"/>
                </a:moveTo>
                <a:lnTo>
                  <a:pt x="205320" y="12700"/>
                </a:lnTo>
                <a:lnTo>
                  <a:pt x="205320" y="25400"/>
                </a:lnTo>
                <a:lnTo>
                  <a:pt x="206019" y="25400"/>
                </a:lnTo>
                <a:lnTo>
                  <a:pt x="206019" y="12700"/>
                </a:lnTo>
                <a:close/>
              </a:path>
              <a:path w="411479" h="1422400">
                <a:moveTo>
                  <a:pt x="205739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739" y="12700"/>
                </a:lnTo>
                <a:lnTo>
                  <a:pt x="20573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453033" y="7957916"/>
            <a:ext cx="411480" cy="1430655"/>
          </a:xfrm>
          <a:custGeom>
            <a:avLst/>
            <a:gdLst/>
            <a:ahLst/>
            <a:cxnLst/>
            <a:rect l="l" t="t" r="r" b="b"/>
            <a:pathLst>
              <a:path w="411479" h="1430654">
                <a:moveTo>
                  <a:pt x="205600" y="1430261"/>
                </a:moveTo>
                <a:lnTo>
                  <a:pt x="205460" y="1427378"/>
                </a:lnTo>
                <a:lnTo>
                  <a:pt x="205460" y="1424622"/>
                </a:lnTo>
                <a:lnTo>
                  <a:pt x="205460" y="1421853"/>
                </a:lnTo>
                <a:lnTo>
                  <a:pt x="205320" y="1419098"/>
                </a:lnTo>
                <a:lnTo>
                  <a:pt x="205320" y="1416215"/>
                </a:lnTo>
                <a:lnTo>
                  <a:pt x="205181" y="1413459"/>
                </a:lnTo>
                <a:lnTo>
                  <a:pt x="205041" y="1410690"/>
                </a:lnTo>
                <a:lnTo>
                  <a:pt x="204889" y="1407795"/>
                </a:lnTo>
                <a:lnTo>
                  <a:pt x="204762" y="1405051"/>
                </a:lnTo>
                <a:lnTo>
                  <a:pt x="204622" y="1402283"/>
                </a:lnTo>
                <a:lnTo>
                  <a:pt x="204469" y="1399400"/>
                </a:lnTo>
                <a:lnTo>
                  <a:pt x="204203" y="1396644"/>
                </a:lnTo>
                <a:lnTo>
                  <a:pt x="203911" y="1393875"/>
                </a:lnTo>
                <a:lnTo>
                  <a:pt x="203644" y="1391107"/>
                </a:lnTo>
                <a:lnTo>
                  <a:pt x="203352" y="1388224"/>
                </a:lnTo>
                <a:lnTo>
                  <a:pt x="202933" y="1385468"/>
                </a:lnTo>
                <a:lnTo>
                  <a:pt x="202374" y="1382699"/>
                </a:lnTo>
                <a:lnTo>
                  <a:pt x="201955" y="1379816"/>
                </a:lnTo>
                <a:lnTo>
                  <a:pt x="201396" y="1377061"/>
                </a:lnTo>
                <a:lnTo>
                  <a:pt x="200685" y="1374305"/>
                </a:lnTo>
                <a:lnTo>
                  <a:pt x="199999" y="1371409"/>
                </a:lnTo>
                <a:lnTo>
                  <a:pt x="199288" y="1368653"/>
                </a:lnTo>
                <a:lnTo>
                  <a:pt x="198310" y="1365897"/>
                </a:lnTo>
                <a:lnTo>
                  <a:pt x="197459" y="1363002"/>
                </a:lnTo>
                <a:lnTo>
                  <a:pt x="176148" y="1329499"/>
                </a:lnTo>
                <a:lnTo>
                  <a:pt x="143751" y="1304277"/>
                </a:lnTo>
                <a:lnTo>
                  <a:pt x="139255" y="1301508"/>
                </a:lnTo>
                <a:lnTo>
                  <a:pt x="134632" y="1298638"/>
                </a:lnTo>
                <a:lnTo>
                  <a:pt x="129857" y="1295869"/>
                </a:lnTo>
                <a:lnTo>
                  <a:pt x="125094" y="1293101"/>
                </a:lnTo>
                <a:lnTo>
                  <a:pt x="120180" y="1290345"/>
                </a:lnTo>
                <a:lnTo>
                  <a:pt x="115138" y="1287462"/>
                </a:lnTo>
                <a:lnTo>
                  <a:pt x="110223" y="1284706"/>
                </a:lnTo>
                <a:lnTo>
                  <a:pt x="105181" y="1281938"/>
                </a:lnTo>
                <a:lnTo>
                  <a:pt x="100266" y="1279055"/>
                </a:lnTo>
                <a:lnTo>
                  <a:pt x="95351" y="1276299"/>
                </a:lnTo>
                <a:lnTo>
                  <a:pt x="90589" y="1273530"/>
                </a:lnTo>
                <a:lnTo>
                  <a:pt x="85966" y="1270660"/>
                </a:lnTo>
                <a:lnTo>
                  <a:pt x="81483" y="1267891"/>
                </a:lnTo>
                <a:lnTo>
                  <a:pt x="48933" y="1242669"/>
                </a:lnTo>
                <a:lnTo>
                  <a:pt x="25946" y="1211922"/>
                </a:lnTo>
                <a:lnTo>
                  <a:pt x="24256" y="1209167"/>
                </a:lnTo>
                <a:lnTo>
                  <a:pt x="22567" y="1206271"/>
                </a:lnTo>
                <a:lnTo>
                  <a:pt x="20891" y="1203515"/>
                </a:lnTo>
                <a:lnTo>
                  <a:pt x="19202" y="1200759"/>
                </a:lnTo>
                <a:lnTo>
                  <a:pt x="17513" y="1197864"/>
                </a:lnTo>
                <a:lnTo>
                  <a:pt x="15976" y="1195108"/>
                </a:lnTo>
                <a:lnTo>
                  <a:pt x="14300" y="1192352"/>
                </a:lnTo>
                <a:lnTo>
                  <a:pt x="12750" y="1189583"/>
                </a:lnTo>
                <a:lnTo>
                  <a:pt x="11201" y="1186700"/>
                </a:lnTo>
                <a:lnTo>
                  <a:pt x="9804" y="1183932"/>
                </a:lnTo>
                <a:lnTo>
                  <a:pt x="8407" y="1181176"/>
                </a:lnTo>
                <a:lnTo>
                  <a:pt x="7150" y="1178293"/>
                </a:lnTo>
                <a:lnTo>
                  <a:pt x="5880" y="1175524"/>
                </a:lnTo>
                <a:lnTo>
                  <a:pt x="4762" y="1172768"/>
                </a:lnTo>
                <a:lnTo>
                  <a:pt x="0" y="1150315"/>
                </a:lnTo>
                <a:lnTo>
                  <a:pt x="0" y="1147546"/>
                </a:lnTo>
                <a:lnTo>
                  <a:pt x="8547" y="1116799"/>
                </a:lnTo>
                <a:lnTo>
                  <a:pt x="9804" y="1113917"/>
                </a:lnTo>
                <a:lnTo>
                  <a:pt x="17386" y="1099985"/>
                </a:lnTo>
                <a:lnTo>
                  <a:pt x="19062" y="1097216"/>
                </a:lnTo>
                <a:lnTo>
                  <a:pt x="31699" y="1080414"/>
                </a:lnTo>
                <a:lnTo>
                  <a:pt x="34213" y="1077531"/>
                </a:lnTo>
                <a:lnTo>
                  <a:pt x="49225" y="1063599"/>
                </a:lnTo>
                <a:lnTo>
                  <a:pt x="52577" y="1060831"/>
                </a:lnTo>
                <a:lnTo>
                  <a:pt x="56095" y="1057960"/>
                </a:lnTo>
                <a:lnTo>
                  <a:pt x="59740" y="1055192"/>
                </a:lnTo>
                <a:lnTo>
                  <a:pt x="63525" y="1052423"/>
                </a:lnTo>
                <a:lnTo>
                  <a:pt x="67309" y="1049540"/>
                </a:lnTo>
                <a:lnTo>
                  <a:pt x="71234" y="1046784"/>
                </a:lnTo>
                <a:lnTo>
                  <a:pt x="75158" y="1044028"/>
                </a:lnTo>
                <a:lnTo>
                  <a:pt x="79095" y="1041133"/>
                </a:lnTo>
                <a:lnTo>
                  <a:pt x="83019" y="1038377"/>
                </a:lnTo>
                <a:lnTo>
                  <a:pt x="86944" y="1035621"/>
                </a:lnTo>
                <a:lnTo>
                  <a:pt x="90728" y="1032852"/>
                </a:lnTo>
                <a:lnTo>
                  <a:pt x="94526" y="1029970"/>
                </a:lnTo>
                <a:lnTo>
                  <a:pt x="98170" y="1027214"/>
                </a:lnTo>
                <a:lnTo>
                  <a:pt x="114579" y="1013155"/>
                </a:lnTo>
                <a:lnTo>
                  <a:pt x="117513" y="1010386"/>
                </a:lnTo>
                <a:lnTo>
                  <a:pt x="120319" y="1007630"/>
                </a:lnTo>
                <a:lnTo>
                  <a:pt x="122847" y="1004747"/>
                </a:lnTo>
                <a:lnTo>
                  <a:pt x="125374" y="1001979"/>
                </a:lnTo>
                <a:lnTo>
                  <a:pt x="127761" y="999236"/>
                </a:lnTo>
                <a:lnTo>
                  <a:pt x="130009" y="996467"/>
                </a:lnTo>
                <a:lnTo>
                  <a:pt x="132105" y="993571"/>
                </a:lnTo>
                <a:lnTo>
                  <a:pt x="134213" y="990815"/>
                </a:lnTo>
                <a:lnTo>
                  <a:pt x="136029" y="988060"/>
                </a:lnTo>
                <a:lnTo>
                  <a:pt x="137998" y="985177"/>
                </a:lnTo>
                <a:lnTo>
                  <a:pt x="139814" y="982408"/>
                </a:lnTo>
                <a:lnTo>
                  <a:pt x="141503" y="979652"/>
                </a:lnTo>
                <a:lnTo>
                  <a:pt x="143192" y="976769"/>
                </a:lnTo>
                <a:lnTo>
                  <a:pt x="144868" y="974001"/>
                </a:lnTo>
                <a:lnTo>
                  <a:pt x="146418" y="971232"/>
                </a:lnTo>
                <a:lnTo>
                  <a:pt x="147954" y="968489"/>
                </a:lnTo>
                <a:lnTo>
                  <a:pt x="149504" y="965593"/>
                </a:lnTo>
                <a:lnTo>
                  <a:pt x="151041" y="962825"/>
                </a:lnTo>
                <a:lnTo>
                  <a:pt x="152438" y="960081"/>
                </a:lnTo>
                <a:lnTo>
                  <a:pt x="153847" y="957186"/>
                </a:lnTo>
                <a:lnTo>
                  <a:pt x="155244" y="954430"/>
                </a:lnTo>
                <a:lnTo>
                  <a:pt x="156514" y="951661"/>
                </a:lnTo>
                <a:lnTo>
                  <a:pt x="157772" y="948778"/>
                </a:lnTo>
                <a:lnTo>
                  <a:pt x="159042" y="946023"/>
                </a:lnTo>
                <a:lnTo>
                  <a:pt x="160299" y="943254"/>
                </a:lnTo>
                <a:lnTo>
                  <a:pt x="161416" y="940384"/>
                </a:lnTo>
                <a:lnTo>
                  <a:pt x="162407" y="937615"/>
                </a:lnTo>
                <a:lnTo>
                  <a:pt x="163525" y="934847"/>
                </a:lnTo>
                <a:lnTo>
                  <a:pt x="164503" y="932078"/>
                </a:lnTo>
                <a:lnTo>
                  <a:pt x="165493" y="929208"/>
                </a:lnTo>
                <a:lnTo>
                  <a:pt x="166319" y="926439"/>
                </a:lnTo>
                <a:lnTo>
                  <a:pt x="167170" y="923683"/>
                </a:lnTo>
                <a:lnTo>
                  <a:pt x="168008" y="920800"/>
                </a:lnTo>
                <a:lnTo>
                  <a:pt x="168719" y="918032"/>
                </a:lnTo>
                <a:lnTo>
                  <a:pt x="169557" y="915276"/>
                </a:lnTo>
                <a:lnTo>
                  <a:pt x="170256" y="912393"/>
                </a:lnTo>
                <a:lnTo>
                  <a:pt x="170954" y="909637"/>
                </a:lnTo>
                <a:lnTo>
                  <a:pt x="171653" y="906868"/>
                </a:lnTo>
                <a:lnTo>
                  <a:pt x="172364" y="904100"/>
                </a:lnTo>
                <a:lnTo>
                  <a:pt x="173050" y="901230"/>
                </a:lnTo>
                <a:lnTo>
                  <a:pt x="173761" y="898461"/>
                </a:lnTo>
                <a:lnTo>
                  <a:pt x="174459" y="895692"/>
                </a:lnTo>
                <a:lnTo>
                  <a:pt x="175171" y="892822"/>
                </a:lnTo>
                <a:lnTo>
                  <a:pt x="175856" y="890054"/>
                </a:lnTo>
                <a:lnTo>
                  <a:pt x="176568" y="887285"/>
                </a:lnTo>
                <a:lnTo>
                  <a:pt x="177279" y="884415"/>
                </a:lnTo>
                <a:lnTo>
                  <a:pt x="177965" y="881646"/>
                </a:lnTo>
                <a:lnTo>
                  <a:pt x="178676" y="878890"/>
                </a:lnTo>
                <a:lnTo>
                  <a:pt x="179374" y="875995"/>
                </a:lnTo>
                <a:lnTo>
                  <a:pt x="180073" y="873239"/>
                </a:lnTo>
                <a:lnTo>
                  <a:pt x="180771" y="870483"/>
                </a:lnTo>
                <a:lnTo>
                  <a:pt x="181482" y="867714"/>
                </a:lnTo>
                <a:lnTo>
                  <a:pt x="182168" y="864844"/>
                </a:lnTo>
                <a:lnTo>
                  <a:pt x="182879" y="862076"/>
                </a:lnTo>
                <a:lnTo>
                  <a:pt x="183438" y="859307"/>
                </a:lnTo>
                <a:lnTo>
                  <a:pt x="183997" y="856424"/>
                </a:lnTo>
                <a:lnTo>
                  <a:pt x="184696" y="853668"/>
                </a:lnTo>
                <a:lnTo>
                  <a:pt x="185254" y="850900"/>
                </a:lnTo>
                <a:lnTo>
                  <a:pt x="185813" y="848017"/>
                </a:lnTo>
                <a:lnTo>
                  <a:pt x="186245" y="845261"/>
                </a:lnTo>
                <a:lnTo>
                  <a:pt x="186816" y="842492"/>
                </a:lnTo>
                <a:lnTo>
                  <a:pt x="187363" y="839736"/>
                </a:lnTo>
                <a:lnTo>
                  <a:pt x="187794" y="836841"/>
                </a:lnTo>
                <a:lnTo>
                  <a:pt x="188353" y="834097"/>
                </a:lnTo>
                <a:lnTo>
                  <a:pt x="188912" y="831329"/>
                </a:lnTo>
                <a:lnTo>
                  <a:pt x="189331" y="828433"/>
                </a:lnTo>
                <a:lnTo>
                  <a:pt x="189890" y="825690"/>
                </a:lnTo>
                <a:lnTo>
                  <a:pt x="190461" y="822921"/>
                </a:lnTo>
                <a:lnTo>
                  <a:pt x="190868" y="820039"/>
                </a:lnTo>
                <a:lnTo>
                  <a:pt x="191439" y="817270"/>
                </a:lnTo>
                <a:lnTo>
                  <a:pt x="191998" y="814514"/>
                </a:lnTo>
                <a:lnTo>
                  <a:pt x="192684" y="811631"/>
                </a:lnTo>
                <a:lnTo>
                  <a:pt x="193255" y="808863"/>
                </a:lnTo>
                <a:lnTo>
                  <a:pt x="193814" y="806107"/>
                </a:lnTo>
                <a:lnTo>
                  <a:pt x="194513" y="803351"/>
                </a:lnTo>
                <a:lnTo>
                  <a:pt x="195084" y="800455"/>
                </a:lnTo>
                <a:lnTo>
                  <a:pt x="195643" y="797687"/>
                </a:lnTo>
                <a:lnTo>
                  <a:pt x="196341" y="794943"/>
                </a:lnTo>
                <a:lnTo>
                  <a:pt x="196900" y="792048"/>
                </a:lnTo>
                <a:lnTo>
                  <a:pt x="197599" y="789292"/>
                </a:lnTo>
                <a:lnTo>
                  <a:pt x="198170" y="786523"/>
                </a:lnTo>
                <a:lnTo>
                  <a:pt x="198729" y="783640"/>
                </a:lnTo>
                <a:lnTo>
                  <a:pt x="199288" y="780884"/>
                </a:lnTo>
                <a:lnTo>
                  <a:pt x="199847" y="778116"/>
                </a:lnTo>
                <a:lnTo>
                  <a:pt x="200405" y="775360"/>
                </a:lnTo>
                <a:lnTo>
                  <a:pt x="200977" y="772477"/>
                </a:lnTo>
                <a:lnTo>
                  <a:pt x="201396" y="769708"/>
                </a:lnTo>
                <a:lnTo>
                  <a:pt x="201815" y="766953"/>
                </a:lnTo>
                <a:lnTo>
                  <a:pt x="202222" y="764070"/>
                </a:lnTo>
                <a:lnTo>
                  <a:pt x="202653" y="761301"/>
                </a:lnTo>
                <a:lnTo>
                  <a:pt x="203072" y="758545"/>
                </a:lnTo>
                <a:lnTo>
                  <a:pt x="203352" y="755662"/>
                </a:lnTo>
                <a:lnTo>
                  <a:pt x="203644" y="752894"/>
                </a:lnTo>
                <a:lnTo>
                  <a:pt x="203911" y="750138"/>
                </a:lnTo>
                <a:lnTo>
                  <a:pt x="204203" y="747255"/>
                </a:lnTo>
                <a:lnTo>
                  <a:pt x="204330" y="744499"/>
                </a:lnTo>
                <a:lnTo>
                  <a:pt x="204622" y="741730"/>
                </a:lnTo>
                <a:lnTo>
                  <a:pt x="204762" y="738962"/>
                </a:lnTo>
                <a:lnTo>
                  <a:pt x="204889" y="736092"/>
                </a:lnTo>
                <a:lnTo>
                  <a:pt x="205041" y="733323"/>
                </a:lnTo>
                <a:lnTo>
                  <a:pt x="205041" y="730554"/>
                </a:lnTo>
                <a:lnTo>
                  <a:pt x="205181" y="727684"/>
                </a:lnTo>
                <a:lnTo>
                  <a:pt x="205320" y="724916"/>
                </a:lnTo>
                <a:lnTo>
                  <a:pt x="205320" y="722147"/>
                </a:lnTo>
                <a:lnTo>
                  <a:pt x="205460" y="719277"/>
                </a:lnTo>
                <a:lnTo>
                  <a:pt x="205460" y="716508"/>
                </a:lnTo>
                <a:lnTo>
                  <a:pt x="205460" y="713752"/>
                </a:lnTo>
                <a:lnTo>
                  <a:pt x="205600" y="710984"/>
                </a:lnTo>
                <a:lnTo>
                  <a:pt x="205600" y="708101"/>
                </a:lnTo>
                <a:lnTo>
                  <a:pt x="205600" y="705345"/>
                </a:lnTo>
                <a:lnTo>
                  <a:pt x="205600" y="660552"/>
                </a:lnTo>
                <a:lnTo>
                  <a:pt x="205460" y="657783"/>
                </a:lnTo>
                <a:lnTo>
                  <a:pt x="205460" y="654900"/>
                </a:lnTo>
                <a:lnTo>
                  <a:pt x="205460" y="652132"/>
                </a:lnTo>
                <a:lnTo>
                  <a:pt x="205460" y="649376"/>
                </a:lnTo>
                <a:lnTo>
                  <a:pt x="205320" y="646607"/>
                </a:lnTo>
                <a:lnTo>
                  <a:pt x="205320" y="643724"/>
                </a:lnTo>
                <a:lnTo>
                  <a:pt x="205181" y="640969"/>
                </a:lnTo>
                <a:lnTo>
                  <a:pt x="205181" y="638213"/>
                </a:lnTo>
                <a:lnTo>
                  <a:pt x="205041" y="635317"/>
                </a:lnTo>
                <a:lnTo>
                  <a:pt x="204889" y="632548"/>
                </a:lnTo>
                <a:lnTo>
                  <a:pt x="204889" y="629805"/>
                </a:lnTo>
                <a:lnTo>
                  <a:pt x="204762" y="626910"/>
                </a:lnTo>
                <a:lnTo>
                  <a:pt x="204622" y="624154"/>
                </a:lnTo>
                <a:lnTo>
                  <a:pt x="204330" y="621398"/>
                </a:lnTo>
                <a:lnTo>
                  <a:pt x="204203" y="618502"/>
                </a:lnTo>
                <a:lnTo>
                  <a:pt x="204050" y="615746"/>
                </a:lnTo>
                <a:lnTo>
                  <a:pt x="203771" y="612978"/>
                </a:lnTo>
                <a:lnTo>
                  <a:pt x="203644" y="610222"/>
                </a:lnTo>
                <a:lnTo>
                  <a:pt x="203352" y="607339"/>
                </a:lnTo>
                <a:lnTo>
                  <a:pt x="203072" y="604570"/>
                </a:lnTo>
                <a:lnTo>
                  <a:pt x="202793" y="601814"/>
                </a:lnTo>
                <a:lnTo>
                  <a:pt x="202514" y="598932"/>
                </a:lnTo>
                <a:lnTo>
                  <a:pt x="202374" y="596163"/>
                </a:lnTo>
                <a:lnTo>
                  <a:pt x="201955" y="593407"/>
                </a:lnTo>
                <a:lnTo>
                  <a:pt x="201663" y="590524"/>
                </a:lnTo>
                <a:lnTo>
                  <a:pt x="201396" y="587756"/>
                </a:lnTo>
                <a:lnTo>
                  <a:pt x="201104" y="585000"/>
                </a:lnTo>
                <a:lnTo>
                  <a:pt x="200825" y="582244"/>
                </a:lnTo>
                <a:lnTo>
                  <a:pt x="200685" y="579361"/>
                </a:lnTo>
                <a:lnTo>
                  <a:pt x="200405" y="576592"/>
                </a:lnTo>
                <a:lnTo>
                  <a:pt x="199428" y="562546"/>
                </a:lnTo>
                <a:lnTo>
                  <a:pt x="199288" y="559777"/>
                </a:lnTo>
                <a:lnTo>
                  <a:pt x="199148" y="557009"/>
                </a:lnTo>
                <a:lnTo>
                  <a:pt x="198996" y="554139"/>
                </a:lnTo>
                <a:lnTo>
                  <a:pt x="198996" y="551370"/>
                </a:lnTo>
                <a:lnTo>
                  <a:pt x="198996" y="537438"/>
                </a:lnTo>
                <a:lnTo>
                  <a:pt x="199148" y="534568"/>
                </a:lnTo>
                <a:lnTo>
                  <a:pt x="199148" y="531799"/>
                </a:lnTo>
                <a:lnTo>
                  <a:pt x="199288" y="529031"/>
                </a:lnTo>
                <a:lnTo>
                  <a:pt x="199288" y="526161"/>
                </a:lnTo>
                <a:lnTo>
                  <a:pt x="199428" y="523392"/>
                </a:lnTo>
                <a:lnTo>
                  <a:pt x="199428" y="520623"/>
                </a:lnTo>
                <a:lnTo>
                  <a:pt x="199428" y="517855"/>
                </a:lnTo>
                <a:lnTo>
                  <a:pt x="199567" y="514985"/>
                </a:lnTo>
                <a:lnTo>
                  <a:pt x="199567" y="512216"/>
                </a:lnTo>
                <a:lnTo>
                  <a:pt x="199567" y="509460"/>
                </a:lnTo>
                <a:lnTo>
                  <a:pt x="199567" y="506577"/>
                </a:lnTo>
                <a:lnTo>
                  <a:pt x="199567" y="503821"/>
                </a:lnTo>
                <a:lnTo>
                  <a:pt x="199567" y="501053"/>
                </a:lnTo>
                <a:lnTo>
                  <a:pt x="199428" y="498157"/>
                </a:lnTo>
                <a:lnTo>
                  <a:pt x="199428" y="495414"/>
                </a:lnTo>
                <a:lnTo>
                  <a:pt x="199288" y="492645"/>
                </a:lnTo>
                <a:lnTo>
                  <a:pt x="199288" y="489762"/>
                </a:lnTo>
                <a:lnTo>
                  <a:pt x="199148" y="487006"/>
                </a:lnTo>
                <a:lnTo>
                  <a:pt x="199148" y="484238"/>
                </a:lnTo>
                <a:lnTo>
                  <a:pt x="199148" y="481469"/>
                </a:lnTo>
                <a:lnTo>
                  <a:pt x="198996" y="478586"/>
                </a:lnTo>
                <a:lnTo>
                  <a:pt x="198996" y="475830"/>
                </a:lnTo>
                <a:lnTo>
                  <a:pt x="198996" y="473075"/>
                </a:lnTo>
                <a:lnTo>
                  <a:pt x="198996" y="470179"/>
                </a:lnTo>
                <a:lnTo>
                  <a:pt x="198996" y="467423"/>
                </a:lnTo>
                <a:lnTo>
                  <a:pt x="198996" y="464667"/>
                </a:lnTo>
                <a:lnTo>
                  <a:pt x="199148" y="461772"/>
                </a:lnTo>
                <a:lnTo>
                  <a:pt x="199288" y="459016"/>
                </a:lnTo>
                <a:lnTo>
                  <a:pt x="199288" y="456260"/>
                </a:lnTo>
                <a:lnTo>
                  <a:pt x="199428" y="453491"/>
                </a:lnTo>
                <a:lnTo>
                  <a:pt x="199707" y="450608"/>
                </a:lnTo>
                <a:lnTo>
                  <a:pt x="199847" y="447852"/>
                </a:lnTo>
                <a:lnTo>
                  <a:pt x="200126" y="445084"/>
                </a:lnTo>
                <a:lnTo>
                  <a:pt x="200266" y="442201"/>
                </a:lnTo>
                <a:lnTo>
                  <a:pt x="200558" y="439432"/>
                </a:lnTo>
                <a:lnTo>
                  <a:pt x="200825" y="436676"/>
                </a:lnTo>
                <a:lnTo>
                  <a:pt x="201104" y="433793"/>
                </a:lnTo>
                <a:lnTo>
                  <a:pt x="201396" y="431025"/>
                </a:lnTo>
                <a:lnTo>
                  <a:pt x="201663" y="428269"/>
                </a:lnTo>
                <a:lnTo>
                  <a:pt x="201955" y="425386"/>
                </a:lnTo>
                <a:lnTo>
                  <a:pt x="202222" y="422617"/>
                </a:lnTo>
                <a:lnTo>
                  <a:pt x="202514" y="419862"/>
                </a:lnTo>
                <a:lnTo>
                  <a:pt x="202793" y="417106"/>
                </a:lnTo>
                <a:lnTo>
                  <a:pt x="203072" y="414223"/>
                </a:lnTo>
                <a:lnTo>
                  <a:pt x="203352" y="411454"/>
                </a:lnTo>
                <a:lnTo>
                  <a:pt x="203492" y="408698"/>
                </a:lnTo>
                <a:lnTo>
                  <a:pt x="203771" y="405815"/>
                </a:lnTo>
                <a:lnTo>
                  <a:pt x="203911" y="403047"/>
                </a:lnTo>
                <a:lnTo>
                  <a:pt x="204203" y="400278"/>
                </a:lnTo>
                <a:lnTo>
                  <a:pt x="204330" y="397408"/>
                </a:lnTo>
                <a:lnTo>
                  <a:pt x="204469" y="394639"/>
                </a:lnTo>
                <a:lnTo>
                  <a:pt x="204622" y="391871"/>
                </a:lnTo>
                <a:lnTo>
                  <a:pt x="204762" y="389128"/>
                </a:lnTo>
                <a:lnTo>
                  <a:pt x="204889" y="386232"/>
                </a:lnTo>
                <a:lnTo>
                  <a:pt x="205041" y="383463"/>
                </a:lnTo>
                <a:lnTo>
                  <a:pt x="205181" y="380707"/>
                </a:lnTo>
                <a:lnTo>
                  <a:pt x="205181" y="377825"/>
                </a:lnTo>
                <a:lnTo>
                  <a:pt x="205320" y="375069"/>
                </a:lnTo>
                <a:lnTo>
                  <a:pt x="205320" y="372300"/>
                </a:lnTo>
                <a:lnTo>
                  <a:pt x="205460" y="369430"/>
                </a:lnTo>
                <a:lnTo>
                  <a:pt x="205460" y="366661"/>
                </a:lnTo>
                <a:lnTo>
                  <a:pt x="205460" y="363893"/>
                </a:lnTo>
                <a:lnTo>
                  <a:pt x="205460" y="361022"/>
                </a:lnTo>
                <a:lnTo>
                  <a:pt x="205600" y="358254"/>
                </a:lnTo>
                <a:lnTo>
                  <a:pt x="205600" y="302285"/>
                </a:lnTo>
                <a:lnTo>
                  <a:pt x="205739" y="299529"/>
                </a:lnTo>
                <a:lnTo>
                  <a:pt x="205739" y="277063"/>
                </a:lnTo>
                <a:lnTo>
                  <a:pt x="205600" y="274294"/>
                </a:lnTo>
                <a:lnTo>
                  <a:pt x="205600" y="218325"/>
                </a:lnTo>
                <a:lnTo>
                  <a:pt x="205460" y="215569"/>
                </a:lnTo>
                <a:lnTo>
                  <a:pt x="205460" y="212686"/>
                </a:lnTo>
                <a:lnTo>
                  <a:pt x="205460" y="209931"/>
                </a:lnTo>
                <a:lnTo>
                  <a:pt x="205460" y="207162"/>
                </a:lnTo>
                <a:lnTo>
                  <a:pt x="205320" y="204279"/>
                </a:lnTo>
                <a:lnTo>
                  <a:pt x="205320" y="201523"/>
                </a:lnTo>
                <a:lnTo>
                  <a:pt x="205181" y="198755"/>
                </a:lnTo>
                <a:lnTo>
                  <a:pt x="205181" y="195986"/>
                </a:lnTo>
                <a:lnTo>
                  <a:pt x="205041" y="193116"/>
                </a:lnTo>
                <a:lnTo>
                  <a:pt x="204889" y="190347"/>
                </a:lnTo>
                <a:lnTo>
                  <a:pt x="204762" y="187579"/>
                </a:lnTo>
                <a:lnTo>
                  <a:pt x="204622" y="184708"/>
                </a:lnTo>
                <a:lnTo>
                  <a:pt x="204469" y="181940"/>
                </a:lnTo>
                <a:lnTo>
                  <a:pt x="204330" y="179184"/>
                </a:lnTo>
                <a:lnTo>
                  <a:pt x="204203" y="176301"/>
                </a:lnTo>
                <a:lnTo>
                  <a:pt x="203911" y="173532"/>
                </a:lnTo>
                <a:lnTo>
                  <a:pt x="203771" y="170776"/>
                </a:lnTo>
                <a:lnTo>
                  <a:pt x="203492" y="167894"/>
                </a:lnTo>
                <a:lnTo>
                  <a:pt x="203225" y="165138"/>
                </a:lnTo>
                <a:lnTo>
                  <a:pt x="203072" y="162369"/>
                </a:lnTo>
                <a:lnTo>
                  <a:pt x="202793" y="159600"/>
                </a:lnTo>
                <a:lnTo>
                  <a:pt x="202514" y="156730"/>
                </a:lnTo>
                <a:lnTo>
                  <a:pt x="202222" y="153962"/>
                </a:lnTo>
                <a:lnTo>
                  <a:pt x="201955" y="151193"/>
                </a:lnTo>
                <a:lnTo>
                  <a:pt x="201663" y="148323"/>
                </a:lnTo>
                <a:lnTo>
                  <a:pt x="201396" y="145554"/>
                </a:lnTo>
                <a:lnTo>
                  <a:pt x="201104" y="142786"/>
                </a:lnTo>
                <a:lnTo>
                  <a:pt x="200825" y="139903"/>
                </a:lnTo>
                <a:lnTo>
                  <a:pt x="200558" y="137147"/>
                </a:lnTo>
                <a:lnTo>
                  <a:pt x="200405" y="134391"/>
                </a:lnTo>
                <a:lnTo>
                  <a:pt x="200126" y="131622"/>
                </a:lnTo>
                <a:lnTo>
                  <a:pt x="199999" y="128739"/>
                </a:lnTo>
                <a:lnTo>
                  <a:pt x="199847" y="125984"/>
                </a:lnTo>
                <a:lnTo>
                  <a:pt x="199707" y="123215"/>
                </a:lnTo>
                <a:lnTo>
                  <a:pt x="199567" y="120332"/>
                </a:lnTo>
                <a:lnTo>
                  <a:pt x="199428" y="117576"/>
                </a:lnTo>
                <a:lnTo>
                  <a:pt x="199428" y="114808"/>
                </a:lnTo>
                <a:lnTo>
                  <a:pt x="199428" y="111925"/>
                </a:lnTo>
                <a:lnTo>
                  <a:pt x="199428" y="109169"/>
                </a:lnTo>
                <a:lnTo>
                  <a:pt x="199567" y="106400"/>
                </a:lnTo>
                <a:lnTo>
                  <a:pt x="199567" y="103517"/>
                </a:lnTo>
                <a:lnTo>
                  <a:pt x="199707" y="100749"/>
                </a:lnTo>
                <a:lnTo>
                  <a:pt x="199847" y="97993"/>
                </a:lnTo>
                <a:lnTo>
                  <a:pt x="200126" y="95237"/>
                </a:lnTo>
                <a:lnTo>
                  <a:pt x="200266" y="92341"/>
                </a:lnTo>
                <a:lnTo>
                  <a:pt x="200558" y="89598"/>
                </a:lnTo>
                <a:lnTo>
                  <a:pt x="200685" y="86829"/>
                </a:lnTo>
                <a:lnTo>
                  <a:pt x="200977" y="83934"/>
                </a:lnTo>
                <a:lnTo>
                  <a:pt x="201244" y="81178"/>
                </a:lnTo>
                <a:lnTo>
                  <a:pt x="201536" y="78422"/>
                </a:lnTo>
                <a:lnTo>
                  <a:pt x="201815" y="75539"/>
                </a:lnTo>
                <a:lnTo>
                  <a:pt x="202095" y="72771"/>
                </a:lnTo>
                <a:lnTo>
                  <a:pt x="202374" y="70015"/>
                </a:lnTo>
                <a:lnTo>
                  <a:pt x="202653" y="67246"/>
                </a:lnTo>
                <a:lnTo>
                  <a:pt x="202933" y="64363"/>
                </a:lnTo>
                <a:lnTo>
                  <a:pt x="203225" y="61595"/>
                </a:lnTo>
                <a:lnTo>
                  <a:pt x="203492" y="58851"/>
                </a:lnTo>
                <a:lnTo>
                  <a:pt x="203644" y="55956"/>
                </a:lnTo>
                <a:lnTo>
                  <a:pt x="203911" y="53187"/>
                </a:lnTo>
                <a:lnTo>
                  <a:pt x="204050" y="50444"/>
                </a:lnTo>
                <a:lnTo>
                  <a:pt x="204330" y="47548"/>
                </a:lnTo>
                <a:lnTo>
                  <a:pt x="204469" y="44792"/>
                </a:lnTo>
                <a:lnTo>
                  <a:pt x="204622" y="42024"/>
                </a:lnTo>
                <a:lnTo>
                  <a:pt x="204762" y="39141"/>
                </a:lnTo>
                <a:lnTo>
                  <a:pt x="204889" y="36385"/>
                </a:lnTo>
                <a:lnTo>
                  <a:pt x="205041" y="33616"/>
                </a:lnTo>
                <a:lnTo>
                  <a:pt x="205041" y="30861"/>
                </a:lnTo>
                <a:lnTo>
                  <a:pt x="205181" y="27978"/>
                </a:lnTo>
                <a:lnTo>
                  <a:pt x="205320" y="25209"/>
                </a:lnTo>
                <a:lnTo>
                  <a:pt x="205320" y="22440"/>
                </a:lnTo>
                <a:lnTo>
                  <a:pt x="205320" y="19570"/>
                </a:lnTo>
                <a:lnTo>
                  <a:pt x="205460" y="16802"/>
                </a:lnTo>
                <a:lnTo>
                  <a:pt x="205460" y="14046"/>
                </a:lnTo>
                <a:lnTo>
                  <a:pt x="205460" y="11163"/>
                </a:lnTo>
                <a:lnTo>
                  <a:pt x="205600" y="8394"/>
                </a:lnTo>
                <a:lnTo>
                  <a:pt x="205600" y="5638"/>
                </a:lnTo>
                <a:lnTo>
                  <a:pt x="205600" y="2870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2870"/>
                </a:lnTo>
                <a:lnTo>
                  <a:pt x="205739" y="5638"/>
                </a:lnTo>
                <a:lnTo>
                  <a:pt x="205739" y="8394"/>
                </a:lnTo>
                <a:lnTo>
                  <a:pt x="205866" y="11163"/>
                </a:lnTo>
                <a:lnTo>
                  <a:pt x="205866" y="14046"/>
                </a:lnTo>
                <a:lnTo>
                  <a:pt x="205866" y="16802"/>
                </a:lnTo>
                <a:lnTo>
                  <a:pt x="206019" y="19570"/>
                </a:lnTo>
                <a:lnTo>
                  <a:pt x="206019" y="22440"/>
                </a:lnTo>
                <a:lnTo>
                  <a:pt x="206019" y="25209"/>
                </a:lnTo>
                <a:lnTo>
                  <a:pt x="206159" y="27978"/>
                </a:lnTo>
                <a:lnTo>
                  <a:pt x="206298" y="30861"/>
                </a:lnTo>
                <a:lnTo>
                  <a:pt x="206298" y="33616"/>
                </a:lnTo>
                <a:lnTo>
                  <a:pt x="206438" y="36385"/>
                </a:lnTo>
                <a:lnTo>
                  <a:pt x="206578" y="39141"/>
                </a:lnTo>
                <a:lnTo>
                  <a:pt x="206717" y="42024"/>
                </a:lnTo>
                <a:lnTo>
                  <a:pt x="206870" y="44792"/>
                </a:lnTo>
                <a:lnTo>
                  <a:pt x="206997" y="47548"/>
                </a:lnTo>
                <a:lnTo>
                  <a:pt x="207289" y="50444"/>
                </a:lnTo>
                <a:lnTo>
                  <a:pt x="207429" y="53187"/>
                </a:lnTo>
                <a:lnTo>
                  <a:pt x="207695" y="55956"/>
                </a:lnTo>
                <a:lnTo>
                  <a:pt x="207848" y="58851"/>
                </a:lnTo>
                <a:lnTo>
                  <a:pt x="208114" y="61595"/>
                </a:lnTo>
                <a:lnTo>
                  <a:pt x="208406" y="64363"/>
                </a:lnTo>
                <a:lnTo>
                  <a:pt x="208686" y="67246"/>
                </a:lnTo>
                <a:lnTo>
                  <a:pt x="208965" y="70015"/>
                </a:lnTo>
                <a:lnTo>
                  <a:pt x="209245" y="72771"/>
                </a:lnTo>
                <a:lnTo>
                  <a:pt x="209524" y="75539"/>
                </a:lnTo>
                <a:lnTo>
                  <a:pt x="209803" y="78422"/>
                </a:lnTo>
                <a:lnTo>
                  <a:pt x="210096" y="81178"/>
                </a:lnTo>
                <a:lnTo>
                  <a:pt x="210362" y="83934"/>
                </a:lnTo>
                <a:lnTo>
                  <a:pt x="210642" y="86829"/>
                </a:lnTo>
                <a:lnTo>
                  <a:pt x="210781" y="89598"/>
                </a:lnTo>
                <a:lnTo>
                  <a:pt x="211073" y="92341"/>
                </a:lnTo>
                <a:lnTo>
                  <a:pt x="211200" y="95237"/>
                </a:lnTo>
                <a:lnTo>
                  <a:pt x="211493" y="97993"/>
                </a:lnTo>
                <a:lnTo>
                  <a:pt x="211632" y="100749"/>
                </a:lnTo>
                <a:lnTo>
                  <a:pt x="211759" y="103517"/>
                </a:lnTo>
                <a:lnTo>
                  <a:pt x="211759" y="106400"/>
                </a:lnTo>
                <a:lnTo>
                  <a:pt x="211912" y="109169"/>
                </a:lnTo>
                <a:lnTo>
                  <a:pt x="211912" y="111925"/>
                </a:lnTo>
                <a:lnTo>
                  <a:pt x="211912" y="114808"/>
                </a:lnTo>
                <a:lnTo>
                  <a:pt x="211912" y="117576"/>
                </a:lnTo>
                <a:lnTo>
                  <a:pt x="211759" y="120332"/>
                </a:lnTo>
                <a:lnTo>
                  <a:pt x="211632" y="123215"/>
                </a:lnTo>
                <a:lnTo>
                  <a:pt x="211493" y="125984"/>
                </a:lnTo>
                <a:lnTo>
                  <a:pt x="211340" y="128739"/>
                </a:lnTo>
                <a:lnTo>
                  <a:pt x="211200" y="131622"/>
                </a:lnTo>
                <a:lnTo>
                  <a:pt x="210934" y="134391"/>
                </a:lnTo>
                <a:lnTo>
                  <a:pt x="210781" y="137147"/>
                </a:lnTo>
                <a:lnTo>
                  <a:pt x="210515" y="139903"/>
                </a:lnTo>
                <a:lnTo>
                  <a:pt x="210223" y="142786"/>
                </a:lnTo>
                <a:lnTo>
                  <a:pt x="209943" y="145554"/>
                </a:lnTo>
                <a:lnTo>
                  <a:pt x="209664" y="148323"/>
                </a:lnTo>
                <a:lnTo>
                  <a:pt x="209384" y="151193"/>
                </a:lnTo>
                <a:lnTo>
                  <a:pt x="209105" y="153962"/>
                </a:lnTo>
                <a:lnTo>
                  <a:pt x="208826" y="156730"/>
                </a:lnTo>
                <a:lnTo>
                  <a:pt x="208533" y="159600"/>
                </a:lnTo>
                <a:lnTo>
                  <a:pt x="208267" y="162369"/>
                </a:lnTo>
                <a:lnTo>
                  <a:pt x="208114" y="165138"/>
                </a:lnTo>
                <a:lnTo>
                  <a:pt x="207848" y="167894"/>
                </a:lnTo>
                <a:lnTo>
                  <a:pt x="207556" y="170776"/>
                </a:lnTo>
                <a:lnTo>
                  <a:pt x="207429" y="173532"/>
                </a:lnTo>
                <a:lnTo>
                  <a:pt x="207136" y="176301"/>
                </a:lnTo>
                <a:lnTo>
                  <a:pt x="206997" y="179184"/>
                </a:lnTo>
                <a:lnTo>
                  <a:pt x="206870" y="181940"/>
                </a:lnTo>
                <a:lnTo>
                  <a:pt x="206717" y="184708"/>
                </a:lnTo>
                <a:lnTo>
                  <a:pt x="206578" y="187579"/>
                </a:lnTo>
                <a:lnTo>
                  <a:pt x="206438" y="190347"/>
                </a:lnTo>
                <a:lnTo>
                  <a:pt x="206298" y="193116"/>
                </a:lnTo>
                <a:lnTo>
                  <a:pt x="206159" y="195986"/>
                </a:lnTo>
                <a:lnTo>
                  <a:pt x="206159" y="198755"/>
                </a:lnTo>
                <a:lnTo>
                  <a:pt x="206019" y="201523"/>
                </a:lnTo>
                <a:lnTo>
                  <a:pt x="206019" y="204279"/>
                </a:lnTo>
                <a:lnTo>
                  <a:pt x="205866" y="207162"/>
                </a:lnTo>
                <a:lnTo>
                  <a:pt x="205866" y="209931"/>
                </a:lnTo>
                <a:lnTo>
                  <a:pt x="205866" y="212686"/>
                </a:lnTo>
                <a:lnTo>
                  <a:pt x="205866" y="215569"/>
                </a:lnTo>
                <a:lnTo>
                  <a:pt x="205739" y="218325"/>
                </a:lnTo>
                <a:lnTo>
                  <a:pt x="205739" y="358254"/>
                </a:lnTo>
                <a:lnTo>
                  <a:pt x="205866" y="361022"/>
                </a:lnTo>
                <a:lnTo>
                  <a:pt x="205866" y="363893"/>
                </a:lnTo>
                <a:lnTo>
                  <a:pt x="205866" y="366661"/>
                </a:lnTo>
                <a:lnTo>
                  <a:pt x="205866" y="369430"/>
                </a:lnTo>
                <a:lnTo>
                  <a:pt x="206019" y="372300"/>
                </a:lnTo>
                <a:lnTo>
                  <a:pt x="206019" y="375069"/>
                </a:lnTo>
                <a:lnTo>
                  <a:pt x="206159" y="377825"/>
                </a:lnTo>
                <a:lnTo>
                  <a:pt x="206159" y="380707"/>
                </a:lnTo>
                <a:lnTo>
                  <a:pt x="206298" y="383463"/>
                </a:lnTo>
                <a:lnTo>
                  <a:pt x="206438" y="386232"/>
                </a:lnTo>
                <a:lnTo>
                  <a:pt x="206578" y="389128"/>
                </a:lnTo>
                <a:lnTo>
                  <a:pt x="206717" y="391871"/>
                </a:lnTo>
                <a:lnTo>
                  <a:pt x="206870" y="394639"/>
                </a:lnTo>
                <a:lnTo>
                  <a:pt x="206997" y="397408"/>
                </a:lnTo>
                <a:lnTo>
                  <a:pt x="207136" y="400278"/>
                </a:lnTo>
                <a:lnTo>
                  <a:pt x="207429" y="403047"/>
                </a:lnTo>
                <a:lnTo>
                  <a:pt x="207556" y="405815"/>
                </a:lnTo>
                <a:lnTo>
                  <a:pt x="207848" y="408698"/>
                </a:lnTo>
                <a:lnTo>
                  <a:pt x="207975" y="411454"/>
                </a:lnTo>
                <a:lnTo>
                  <a:pt x="208267" y="414223"/>
                </a:lnTo>
                <a:lnTo>
                  <a:pt x="208533" y="417106"/>
                </a:lnTo>
                <a:lnTo>
                  <a:pt x="208826" y="419862"/>
                </a:lnTo>
                <a:lnTo>
                  <a:pt x="209105" y="422617"/>
                </a:lnTo>
                <a:lnTo>
                  <a:pt x="209384" y="425386"/>
                </a:lnTo>
                <a:lnTo>
                  <a:pt x="209664" y="428269"/>
                </a:lnTo>
                <a:lnTo>
                  <a:pt x="209943" y="431025"/>
                </a:lnTo>
                <a:lnTo>
                  <a:pt x="210223" y="433793"/>
                </a:lnTo>
                <a:lnTo>
                  <a:pt x="210515" y="436676"/>
                </a:lnTo>
                <a:lnTo>
                  <a:pt x="210781" y="439432"/>
                </a:lnTo>
                <a:lnTo>
                  <a:pt x="211073" y="442201"/>
                </a:lnTo>
                <a:lnTo>
                  <a:pt x="211200" y="445084"/>
                </a:lnTo>
                <a:lnTo>
                  <a:pt x="211493" y="447852"/>
                </a:lnTo>
                <a:lnTo>
                  <a:pt x="211632" y="450608"/>
                </a:lnTo>
                <a:lnTo>
                  <a:pt x="211912" y="453491"/>
                </a:lnTo>
                <a:lnTo>
                  <a:pt x="212051" y="456260"/>
                </a:lnTo>
                <a:lnTo>
                  <a:pt x="212051" y="459016"/>
                </a:lnTo>
                <a:lnTo>
                  <a:pt x="212191" y="461772"/>
                </a:lnTo>
                <a:lnTo>
                  <a:pt x="212331" y="464667"/>
                </a:lnTo>
                <a:lnTo>
                  <a:pt x="212331" y="478586"/>
                </a:lnTo>
                <a:lnTo>
                  <a:pt x="212191" y="481469"/>
                </a:lnTo>
                <a:lnTo>
                  <a:pt x="212191" y="484238"/>
                </a:lnTo>
                <a:lnTo>
                  <a:pt x="212191" y="487006"/>
                </a:lnTo>
                <a:lnTo>
                  <a:pt x="212051" y="489762"/>
                </a:lnTo>
                <a:lnTo>
                  <a:pt x="212051" y="492645"/>
                </a:lnTo>
                <a:lnTo>
                  <a:pt x="211912" y="495414"/>
                </a:lnTo>
                <a:lnTo>
                  <a:pt x="211912" y="498157"/>
                </a:lnTo>
                <a:lnTo>
                  <a:pt x="211759" y="501053"/>
                </a:lnTo>
                <a:lnTo>
                  <a:pt x="211759" y="503821"/>
                </a:lnTo>
                <a:lnTo>
                  <a:pt x="211759" y="506577"/>
                </a:lnTo>
                <a:lnTo>
                  <a:pt x="211759" y="509460"/>
                </a:lnTo>
                <a:lnTo>
                  <a:pt x="211759" y="512216"/>
                </a:lnTo>
                <a:lnTo>
                  <a:pt x="211759" y="514985"/>
                </a:lnTo>
                <a:lnTo>
                  <a:pt x="211912" y="517855"/>
                </a:lnTo>
                <a:lnTo>
                  <a:pt x="211912" y="520623"/>
                </a:lnTo>
                <a:lnTo>
                  <a:pt x="211912" y="523392"/>
                </a:lnTo>
                <a:lnTo>
                  <a:pt x="212051" y="526161"/>
                </a:lnTo>
                <a:lnTo>
                  <a:pt x="212051" y="529031"/>
                </a:lnTo>
                <a:lnTo>
                  <a:pt x="212191" y="531799"/>
                </a:lnTo>
                <a:lnTo>
                  <a:pt x="212191" y="534568"/>
                </a:lnTo>
                <a:lnTo>
                  <a:pt x="212331" y="537438"/>
                </a:lnTo>
                <a:lnTo>
                  <a:pt x="212331" y="540207"/>
                </a:lnTo>
                <a:lnTo>
                  <a:pt x="212331" y="542963"/>
                </a:lnTo>
                <a:lnTo>
                  <a:pt x="212331" y="545846"/>
                </a:lnTo>
                <a:lnTo>
                  <a:pt x="212331" y="548614"/>
                </a:lnTo>
                <a:lnTo>
                  <a:pt x="212331" y="551370"/>
                </a:lnTo>
                <a:lnTo>
                  <a:pt x="212331" y="554139"/>
                </a:lnTo>
                <a:lnTo>
                  <a:pt x="212191" y="557009"/>
                </a:lnTo>
                <a:lnTo>
                  <a:pt x="212051" y="559777"/>
                </a:lnTo>
                <a:lnTo>
                  <a:pt x="211912" y="562546"/>
                </a:lnTo>
                <a:lnTo>
                  <a:pt x="211759" y="565416"/>
                </a:lnTo>
                <a:lnTo>
                  <a:pt x="211632" y="568185"/>
                </a:lnTo>
                <a:lnTo>
                  <a:pt x="211493" y="570953"/>
                </a:lnTo>
                <a:lnTo>
                  <a:pt x="211200" y="573824"/>
                </a:lnTo>
                <a:lnTo>
                  <a:pt x="210934" y="576592"/>
                </a:lnTo>
                <a:lnTo>
                  <a:pt x="210642" y="579361"/>
                </a:lnTo>
                <a:lnTo>
                  <a:pt x="210515" y="582244"/>
                </a:lnTo>
                <a:lnTo>
                  <a:pt x="210223" y="585000"/>
                </a:lnTo>
                <a:lnTo>
                  <a:pt x="209943" y="587756"/>
                </a:lnTo>
                <a:lnTo>
                  <a:pt x="209664" y="590524"/>
                </a:lnTo>
                <a:lnTo>
                  <a:pt x="209384" y="593407"/>
                </a:lnTo>
                <a:lnTo>
                  <a:pt x="209105" y="596163"/>
                </a:lnTo>
                <a:lnTo>
                  <a:pt x="208826" y="598932"/>
                </a:lnTo>
                <a:lnTo>
                  <a:pt x="208533" y="601814"/>
                </a:lnTo>
                <a:lnTo>
                  <a:pt x="208267" y="604570"/>
                </a:lnTo>
                <a:lnTo>
                  <a:pt x="207975" y="607339"/>
                </a:lnTo>
                <a:lnTo>
                  <a:pt x="207695" y="610222"/>
                </a:lnTo>
                <a:lnTo>
                  <a:pt x="207556" y="612978"/>
                </a:lnTo>
                <a:lnTo>
                  <a:pt x="207289" y="615746"/>
                </a:lnTo>
                <a:lnTo>
                  <a:pt x="207136" y="618502"/>
                </a:lnTo>
                <a:lnTo>
                  <a:pt x="206997" y="621398"/>
                </a:lnTo>
                <a:lnTo>
                  <a:pt x="206717" y="624154"/>
                </a:lnTo>
                <a:lnTo>
                  <a:pt x="206578" y="626910"/>
                </a:lnTo>
                <a:lnTo>
                  <a:pt x="206438" y="629805"/>
                </a:lnTo>
                <a:lnTo>
                  <a:pt x="206438" y="632548"/>
                </a:lnTo>
                <a:lnTo>
                  <a:pt x="206298" y="635317"/>
                </a:lnTo>
                <a:lnTo>
                  <a:pt x="206159" y="638213"/>
                </a:lnTo>
                <a:lnTo>
                  <a:pt x="206159" y="640969"/>
                </a:lnTo>
                <a:lnTo>
                  <a:pt x="206019" y="643724"/>
                </a:lnTo>
                <a:lnTo>
                  <a:pt x="206019" y="646607"/>
                </a:lnTo>
                <a:lnTo>
                  <a:pt x="205866" y="649376"/>
                </a:lnTo>
                <a:lnTo>
                  <a:pt x="205866" y="652132"/>
                </a:lnTo>
                <a:lnTo>
                  <a:pt x="205866" y="654900"/>
                </a:lnTo>
                <a:lnTo>
                  <a:pt x="205866" y="657783"/>
                </a:lnTo>
                <a:lnTo>
                  <a:pt x="205739" y="660552"/>
                </a:lnTo>
                <a:lnTo>
                  <a:pt x="205739" y="708101"/>
                </a:lnTo>
                <a:lnTo>
                  <a:pt x="205866" y="710984"/>
                </a:lnTo>
                <a:lnTo>
                  <a:pt x="205866" y="713752"/>
                </a:lnTo>
                <a:lnTo>
                  <a:pt x="205866" y="716508"/>
                </a:lnTo>
                <a:lnTo>
                  <a:pt x="205866" y="719277"/>
                </a:lnTo>
                <a:lnTo>
                  <a:pt x="206019" y="722147"/>
                </a:lnTo>
                <a:lnTo>
                  <a:pt x="206019" y="724916"/>
                </a:lnTo>
                <a:lnTo>
                  <a:pt x="206159" y="727684"/>
                </a:lnTo>
                <a:lnTo>
                  <a:pt x="206298" y="730554"/>
                </a:lnTo>
                <a:lnTo>
                  <a:pt x="206298" y="733323"/>
                </a:lnTo>
                <a:lnTo>
                  <a:pt x="206438" y="736092"/>
                </a:lnTo>
                <a:lnTo>
                  <a:pt x="206578" y="738962"/>
                </a:lnTo>
                <a:lnTo>
                  <a:pt x="206717" y="741730"/>
                </a:lnTo>
                <a:lnTo>
                  <a:pt x="206997" y="744499"/>
                </a:lnTo>
                <a:lnTo>
                  <a:pt x="207136" y="747255"/>
                </a:lnTo>
                <a:lnTo>
                  <a:pt x="207429" y="750138"/>
                </a:lnTo>
                <a:lnTo>
                  <a:pt x="207695" y="752894"/>
                </a:lnTo>
                <a:lnTo>
                  <a:pt x="207975" y="755662"/>
                </a:lnTo>
                <a:lnTo>
                  <a:pt x="208267" y="758545"/>
                </a:lnTo>
                <a:lnTo>
                  <a:pt x="208686" y="761301"/>
                </a:lnTo>
                <a:lnTo>
                  <a:pt x="209105" y="764070"/>
                </a:lnTo>
                <a:lnTo>
                  <a:pt x="209524" y="766953"/>
                </a:lnTo>
                <a:lnTo>
                  <a:pt x="209943" y="769708"/>
                </a:lnTo>
                <a:lnTo>
                  <a:pt x="210362" y="772477"/>
                </a:lnTo>
                <a:lnTo>
                  <a:pt x="210934" y="775360"/>
                </a:lnTo>
                <a:lnTo>
                  <a:pt x="211493" y="778116"/>
                </a:lnTo>
                <a:lnTo>
                  <a:pt x="212051" y="780884"/>
                </a:lnTo>
                <a:lnTo>
                  <a:pt x="212610" y="783640"/>
                </a:lnTo>
                <a:lnTo>
                  <a:pt x="213182" y="786523"/>
                </a:lnTo>
                <a:lnTo>
                  <a:pt x="213740" y="789292"/>
                </a:lnTo>
                <a:lnTo>
                  <a:pt x="214426" y="792048"/>
                </a:lnTo>
                <a:lnTo>
                  <a:pt x="214998" y="794943"/>
                </a:lnTo>
                <a:lnTo>
                  <a:pt x="215696" y="797687"/>
                </a:lnTo>
                <a:lnTo>
                  <a:pt x="216255" y="800455"/>
                </a:lnTo>
                <a:lnTo>
                  <a:pt x="216827" y="803351"/>
                </a:lnTo>
                <a:lnTo>
                  <a:pt x="217512" y="806107"/>
                </a:lnTo>
                <a:lnTo>
                  <a:pt x="218071" y="808863"/>
                </a:lnTo>
                <a:lnTo>
                  <a:pt x="218643" y="811631"/>
                </a:lnTo>
                <a:lnTo>
                  <a:pt x="219341" y="814514"/>
                </a:lnTo>
                <a:lnTo>
                  <a:pt x="219900" y="817270"/>
                </a:lnTo>
                <a:lnTo>
                  <a:pt x="220471" y="820039"/>
                </a:lnTo>
                <a:lnTo>
                  <a:pt x="220878" y="822921"/>
                </a:lnTo>
                <a:lnTo>
                  <a:pt x="221449" y="825690"/>
                </a:lnTo>
                <a:lnTo>
                  <a:pt x="222008" y="828433"/>
                </a:lnTo>
                <a:lnTo>
                  <a:pt x="222427" y="831329"/>
                </a:lnTo>
                <a:lnTo>
                  <a:pt x="222986" y="834097"/>
                </a:lnTo>
                <a:lnTo>
                  <a:pt x="223545" y="836841"/>
                </a:lnTo>
                <a:lnTo>
                  <a:pt x="223964" y="839736"/>
                </a:lnTo>
                <a:lnTo>
                  <a:pt x="224523" y="842492"/>
                </a:lnTo>
                <a:lnTo>
                  <a:pt x="225094" y="845261"/>
                </a:lnTo>
                <a:lnTo>
                  <a:pt x="225513" y="848017"/>
                </a:lnTo>
                <a:lnTo>
                  <a:pt x="226072" y="850900"/>
                </a:lnTo>
                <a:lnTo>
                  <a:pt x="226631" y="853668"/>
                </a:lnTo>
                <a:lnTo>
                  <a:pt x="227342" y="856424"/>
                </a:lnTo>
                <a:lnTo>
                  <a:pt x="227901" y="859307"/>
                </a:lnTo>
                <a:lnTo>
                  <a:pt x="228460" y="862076"/>
                </a:lnTo>
                <a:lnTo>
                  <a:pt x="229158" y="864844"/>
                </a:lnTo>
                <a:lnTo>
                  <a:pt x="229857" y="867714"/>
                </a:lnTo>
                <a:lnTo>
                  <a:pt x="230568" y="870483"/>
                </a:lnTo>
                <a:lnTo>
                  <a:pt x="231266" y="873239"/>
                </a:lnTo>
                <a:lnTo>
                  <a:pt x="231965" y="875995"/>
                </a:lnTo>
                <a:lnTo>
                  <a:pt x="232663" y="878890"/>
                </a:lnTo>
                <a:lnTo>
                  <a:pt x="233375" y="881646"/>
                </a:lnTo>
                <a:lnTo>
                  <a:pt x="234060" y="884415"/>
                </a:lnTo>
                <a:lnTo>
                  <a:pt x="234772" y="887285"/>
                </a:lnTo>
                <a:lnTo>
                  <a:pt x="235470" y="890054"/>
                </a:lnTo>
                <a:lnTo>
                  <a:pt x="236169" y="892822"/>
                </a:lnTo>
                <a:lnTo>
                  <a:pt x="236880" y="895692"/>
                </a:lnTo>
                <a:lnTo>
                  <a:pt x="237578" y="898461"/>
                </a:lnTo>
                <a:lnTo>
                  <a:pt x="238277" y="901230"/>
                </a:lnTo>
                <a:lnTo>
                  <a:pt x="238975" y="904100"/>
                </a:lnTo>
                <a:lnTo>
                  <a:pt x="239687" y="906868"/>
                </a:lnTo>
                <a:lnTo>
                  <a:pt x="240372" y="909637"/>
                </a:lnTo>
                <a:lnTo>
                  <a:pt x="241084" y="912393"/>
                </a:lnTo>
                <a:lnTo>
                  <a:pt x="241782" y="915276"/>
                </a:lnTo>
                <a:lnTo>
                  <a:pt x="242620" y="918032"/>
                </a:lnTo>
                <a:lnTo>
                  <a:pt x="243331" y="920800"/>
                </a:lnTo>
                <a:lnTo>
                  <a:pt x="244170" y="923683"/>
                </a:lnTo>
                <a:lnTo>
                  <a:pt x="245021" y="926439"/>
                </a:lnTo>
                <a:lnTo>
                  <a:pt x="245846" y="929208"/>
                </a:lnTo>
                <a:lnTo>
                  <a:pt x="246824" y="932078"/>
                </a:lnTo>
                <a:lnTo>
                  <a:pt x="247815" y="934847"/>
                </a:lnTo>
                <a:lnTo>
                  <a:pt x="248932" y="937615"/>
                </a:lnTo>
                <a:lnTo>
                  <a:pt x="249910" y="940384"/>
                </a:lnTo>
                <a:lnTo>
                  <a:pt x="251040" y="943254"/>
                </a:lnTo>
                <a:lnTo>
                  <a:pt x="252310" y="946023"/>
                </a:lnTo>
                <a:lnTo>
                  <a:pt x="253555" y="948778"/>
                </a:lnTo>
                <a:lnTo>
                  <a:pt x="254825" y="951661"/>
                </a:lnTo>
                <a:lnTo>
                  <a:pt x="256095" y="954430"/>
                </a:lnTo>
                <a:lnTo>
                  <a:pt x="257492" y="957186"/>
                </a:lnTo>
                <a:lnTo>
                  <a:pt x="258889" y="960081"/>
                </a:lnTo>
                <a:lnTo>
                  <a:pt x="260299" y="962825"/>
                </a:lnTo>
                <a:lnTo>
                  <a:pt x="261835" y="965593"/>
                </a:lnTo>
                <a:lnTo>
                  <a:pt x="263385" y="968489"/>
                </a:lnTo>
                <a:lnTo>
                  <a:pt x="264921" y="971232"/>
                </a:lnTo>
                <a:lnTo>
                  <a:pt x="266471" y="974001"/>
                </a:lnTo>
                <a:lnTo>
                  <a:pt x="268147" y="976769"/>
                </a:lnTo>
                <a:lnTo>
                  <a:pt x="269836" y="979652"/>
                </a:lnTo>
                <a:lnTo>
                  <a:pt x="271513" y="982408"/>
                </a:lnTo>
                <a:lnTo>
                  <a:pt x="273342" y="985177"/>
                </a:lnTo>
                <a:lnTo>
                  <a:pt x="275297" y="988060"/>
                </a:lnTo>
                <a:lnTo>
                  <a:pt x="277126" y="990815"/>
                </a:lnTo>
                <a:lnTo>
                  <a:pt x="279234" y="993571"/>
                </a:lnTo>
                <a:lnTo>
                  <a:pt x="281330" y="996467"/>
                </a:lnTo>
                <a:lnTo>
                  <a:pt x="283578" y="999236"/>
                </a:lnTo>
                <a:lnTo>
                  <a:pt x="285965" y="1001979"/>
                </a:lnTo>
                <a:lnTo>
                  <a:pt x="288480" y="1004747"/>
                </a:lnTo>
                <a:lnTo>
                  <a:pt x="291020" y="1007630"/>
                </a:lnTo>
                <a:lnTo>
                  <a:pt x="293814" y="1010386"/>
                </a:lnTo>
                <a:lnTo>
                  <a:pt x="296760" y="1013155"/>
                </a:lnTo>
                <a:lnTo>
                  <a:pt x="299707" y="1016038"/>
                </a:lnTo>
                <a:lnTo>
                  <a:pt x="316814" y="1029970"/>
                </a:lnTo>
                <a:lnTo>
                  <a:pt x="320611" y="1032852"/>
                </a:lnTo>
                <a:lnTo>
                  <a:pt x="324396" y="1035621"/>
                </a:lnTo>
                <a:lnTo>
                  <a:pt x="328320" y="1038377"/>
                </a:lnTo>
                <a:lnTo>
                  <a:pt x="332244" y="1041133"/>
                </a:lnTo>
                <a:lnTo>
                  <a:pt x="336168" y="1044028"/>
                </a:lnTo>
                <a:lnTo>
                  <a:pt x="340105" y="1046784"/>
                </a:lnTo>
                <a:lnTo>
                  <a:pt x="344017" y="1049540"/>
                </a:lnTo>
                <a:lnTo>
                  <a:pt x="347802" y="1052423"/>
                </a:lnTo>
                <a:lnTo>
                  <a:pt x="351599" y="1055192"/>
                </a:lnTo>
                <a:lnTo>
                  <a:pt x="355244" y="1057960"/>
                </a:lnTo>
                <a:lnTo>
                  <a:pt x="358762" y="1060831"/>
                </a:lnTo>
                <a:lnTo>
                  <a:pt x="362254" y="1063599"/>
                </a:lnTo>
                <a:lnTo>
                  <a:pt x="365480" y="1066368"/>
                </a:lnTo>
                <a:lnTo>
                  <a:pt x="379653" y="1080414"/>
                </a:lnTo>
                <a:lnTo>
                  <a:pt x="382168" y="1083170"/>
                </a:lnTo>
                <a:lnTo>
                  <a:pt x="384416" y="1085938"/>
                </a:lnTo>
                <a:lnTo>
                  <a:pt x="386524" y="1088821"/>
                </a:lnTo>
                <a:lnTo>
                  <a:pt x="388480" y="1091577"/>
                </a:lnTo>
                <a:lnTo>
                  <a:pt x="390448" y="1094346"/>
                </a:lnTo>
                <a:lnTo>
                  <a:pt x="392264" y="1097216"/>
                </a:lnTo>
                <a:lnTo>
                  <a:pt x="393953" y="1099985"/>
                </a:lnTo>
                <a:lnTo>
                  <a:pt x="395643" y="1102753"/>
                </a:lnTo>
                <a:lnTo>
                  <a:pt x="397179" y="1105522"/>
                </a:lnTo>
                <a:lnTo>
                  <a:pt x="398716" y="1108392"/>
                </a:lnTo>
                <a:lnTo>
                  <a:pt x="400126" y="1111161"/>
                </a:lnTo>
                <a:lnTo>
                  <a:pt x="401535" y="1113917"/>
                </a:lnTo>
                <a:lnTo>
                  <a:pt x="402780" y="1116799"/>
                </a:lnTo>
                <a:lnTo>
                  <a:pt x="404050" y="1119568"/>
                </a:lnTo>
                <a:lnTo>
                  <a:pt x="405180" y="1122324"/>
                </a:lnTo>
                <a:lnTo>
                  <a:pt x="411340" y="1147546"/>
                </a:lnTo>
                <a:lnTo>
                  <a:pt x="411340" y="1150315"/>
                </a:lnTo>
                <a:lnTo>
                  <a:pt x="411200" y="1153198"/>
                </a:lnTo>
                <a:lnTo>
                  <a:pt x="411073" y="1155954"/>
                </a:lnTo>
                <a:lnTo>
                  <a:pt x="404190" y="1178293"/>
                </a:lnTo>
                <a:lnTo>
                  <a:pt x="402932" y="1181176"/>
                </a:lnTo>
                <a:lnTo>
                  <a:pt x="395350" y="1195108"/>
                </a:lnTo>
                <a:lnTo>
                  <a:pt x="393814" y="1197864"/>
                </a:lnTo>
                <a:lnTo>
                  <a:pt x="392137" y="1200759"/>
                </a:lnTo>
                <a:lnTo>
                  <a:pt x="390448" y="1203515"/>
                </a:lnTo>
                <a:lnTo>
                  <a:pt x="388772" y="1206271"/>
                </a:lnTo>
                <a:lnTo>
                  <a:pt x="387083" y="1209167"/>
                </a:lnTo>
                <a:lnTo>
                  <a:pt x="385394" y="1211922"/>
                </a:lnTo>
                <a:lnTo>
                  <a:pt x="383705" y="1214678"/>
                </a:lnTo>
                <a:lnTo>
                  <a:pt x="381888" y="1217561"/>
                </a:lnTo>
                <a:lnTo>
                  <a:pt x="380060" y="1220330"/>
                </a:lnTo>
                <a:lnTo>
                  <a:pt x="378244" y="1223098"/>
                </a:lnTo>
                <a:lnTo>
                  <a:pt x="349910" y="1253959"/>
                </a:lnTo>
                <a:lnTo>
                  <a:pt x="329857" y="1267891"/>
                </a:lnTo>
                <a:lnTo>
                  <a:pt x="325373" y="1270660"/>
                </a:lnTo>
                <a:lnTo>
                  <a:pt x="320738" y="1273530"/>
                </a:lnTo>
                <a:lnTo>
                  <a:pt x="315975" y="1276299"/>
                </a:lnTo>
                <a:lnTo>
                  <a:pt x="311073" y="1279055"/>
                </a:lnTo>
                <a:lnTo>
                  <a:pt x="306158" y="1281938"/>
                </a:lnTo>
                <a:lnTo>
                  <a:pt x="301116" y="1284706"/>
                </a:lnTo>
                <a:lnTo>
                  <a:pt x="296202" y="1287462"/>
                </a:lnTo>
                <a:lnTo>
                  <a:pt x="291147" y="1290345"/>
                </a:lnTo>
                <a:lnTo>
                  <a:pt x="286245" y="1293101"/>
                </a:lnTo>
                <a:lnTo>
                  <a:pt x="281482" y="1295869"/>
                </a:lnTo>
                <a:lnTo>
                  <a:pt x="276707" y="1298638"/>
                </a:lnTo>
                <a:lnTo>
                  <a:pt x="272072" y="1301508"/>
                </a:lnTo>
                <a:lnTo>
                  <a:pt x="241084" y="1323860"/>
                </a:lnTo>
                <a:lnTo>
                  <a:pt x="217385" y="1354721"/>
                </a:lnTo>
                <a:lnTo>
                  <a:pt x="214998" y="1360246"/>
                </a:lnTo>
                <a:lnTo>
                  <a:pt x="213867" y="1363002"/>
                </a:lnTo>
                <a:lnTo>
                  <a:pt x="213029" y="1365897"/>
                </a:lnTo>
                <a:lnTo>
                  <a:pt x="212051" y="1368653"/>
                </a:lnTo>
                <a:lnTo>
                  <a:pt x="211340" y="1371409"/>
                </a:lnTo>
                <a:lnTo>
                  <a:pt x="210642" y="1374305"/>
                </a:lnTo>
                <a:lnTo>
                  <a:pt x="209943" y="1377061"/>
                </a:lnTo>
                <a:lnTo>
                  <a:pt x="209384" y="1379816"/>
                </a:lnTo>
                <a:lnTo>
                  <a:pt x="208965" y="1382699"/>
                </a:lnTo>
                <a:lnTo>
                  <a:pt x="208406" y="1385468"/>
                </a:lnTo>
                <a:lnTo>
                  <a:pt x="207975" y="1388224"/>
                </a:lnTo>
                <a:lnTo>
                  <a:pt x="207695" y="1391107"/>
                </a:lnTo>
                <a:lnTo>
                  <a:pt x="207429" y="1393875"/>
                </a:lnTo>
                <a:lnTo>
                  <a:pt x="207136" y="1396644"/>
                </a:lnTo>
                <a:lnTo>
                  <a:pt x="206870" y="1399400"/>
                </a:lnTo>
                <a:lnTo>
                  <a:pt x="206717" y="1402283"/>
                </a:lnTo>
                <a:lnTo>
                  <a:pt x="206578" y="1405051"/>
                </a:lnTo>
                <a:lnTo>
                  <a:pt x="206438" y="1407795"/>
                </a:lnTo>
                <a:lnTo>
                  <a:pt x="206298" y="1410690"/>
                </a:lnTo>
                <a:lnTo>
                  <a:pt x="206159" y="1413459"/>
                </a:lnTo>
                <a:lnTo>
                  <a:pt x="206019" y="1416215"/>
                </a:lnTo>
                <a:lnTo>
                  <a:pt x="206019" y="1419098"/>
                </a:lnTo>
                <a:lnTo>
                  <a:pt x="205866" y="1421853"/>
                </a:lnTo>
                <a:lnTo>
                  <a:pt x="205866" y="1424622"/>
                </a:lnTo>
                <a:lnTo>
                  <a:pt x="205866" y="1427378"/>
                </a:lnTo>
                <a:lnTo>
                  <a:pt x="205739" y="1430261"/>
                </a:lnTo>
                <a:lnTo>
                  <a:pt x="205600" y="143026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847389" y="8983436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5">
                <a:moveTo>
                  <a:pt x="0" y="12611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847389" y="920731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69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01674" y="9109544"/>
            <a:ext cx="91440" cy="97790"/>
          </a:xfrm>
          <a:custGeom>
            <a:avLst/>
            <a:gdLst/>
            <a:ahLst/>
            <a:cxnLst/>
            <a:rect l="l" t="t" r="r" b="b"/>
            <a:pathLst>
              <a:path w="91440" h="97790">
                <a:moveTo>
                  <a:pt x="0" y="97764"/>
                </a:moveTo>
                <a:lnTo>
                  <a:pt x="91439" y="97764"/>
                </a:lnTo>
                <a:lnTo>
                  <a:pt x="91439" y="0"/>
                </a:lnTo>
                <a:lnTo>
                  <a:pt x="0" y="0"/>
                </a:lnTo>
                <a:lnTo>
                  <a:pt x="0" y="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801674" y="9109544"/>
            <a:ext cx="91440" cy="97790"/>
          </a:xfrm>
          <a:custGeom>
            <a:avLst/>
            <a:gdLst/>
            <a:ahLst/>
            <a:cxnLst/>
            <a:rect l="l" t="t" r="r" b="b"/>
            <a:pathLst>
              <a:path w="91440" h="97790">
                <a:moveTo>
                  <a:pt x="0" y="97764"/>
                </a:moveTo>
                <a:lnTo>
                  <a:pt x="91439" y="97764"/>
                </a:lnTo>
                <a:lnTo>
                  <a:pt x="91439" y="0"/>
                </a:lnTo>
                <a:lnTo>
                  <a:pt x="0" y="0"/>
                </a:lnTo>
                <a:lnTo>
                  <a:pt x="0" y="9776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801668" y="914178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761677" y="8886403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59">
                <a:moveTo>
                  <a:pt x="0" y="17522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761677" y="919637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12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715960" y="90616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39" h="135254">
                <a:moveTo>
                  <a:pt x="0" y="134747"/>
                </a:moveTo>
                <a:lnTo>
                  <a:pt x="91439" y="134747"/>
                </a:lnTo>
                <a:lnTo>
                  <a:pt x="91439" y="0"/>
                </a:lnTo>
                <a:lnTo>
                  <a:pt x="0" y="0"/>
                </a:lnTo>
                <a:lnTo>
                  <a:pt x="0" y="134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715960" y="90616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39" h="135254">
                <a:moveTo>
                  <a:pt x="0" y="134747"/>
                </a:moveTo>
                <a:lnTo>
                  <a:pt x="91439" y="134747"/>
                </a:lnTo>
                <a:lnTo>
                  <a:pt x="91439" y="0"/>
                </a:lnTo>
                <a:lnTo>
                  <a:pt x="0" y="0"/>
                </a:lnTo>
                <a:lnTo>
                  <a:pt x="0" y="13474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715956" y="9131938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675972" y="887115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17138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675972" y="9174647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0"/>
                </a:moveTo>
                <a:lnTo>
                  <a:pt x="0" y="8467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630246" y="9042539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5">
                <a:moveTo>
                  <a:pt x="0" y="132105"/>
                </a:moveTo>
                <a:lnTo>
                  <a:pt x="91452" y="132105"/>
                </a:lnTo>
                <a:lnTo>
                  <a:pt x="91452" y="0"/>
                </a:lnTo>
                <a:lnTo>
                  <a:pt x="0" y="0"/>
                </a:lnTo>
                <a:lnTo>
                  <a:pt x="0" y="132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630246" y="9042539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5">
                <a:moveTo>
                  <a:pt x="0" y="132105"/>
                </a:moveTo>
                <a:lnTo>
                  <a:pt x="91452" y="132105"/>
                </a:lnTo>
                <a:lnTo>
                  <a:pt x="91452" y="0"/>
                </a:lnTo>
                <a:lnTo>
                  <a:pt x="0" y="0"/>
                </a:lnTo>
                <a:lnTo>
                  <a:pt x="0" y="132105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630246" y="9098304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0" y="27050"/>
                </a:moveTo>
                <a:lnTo>
                  <a:pt x="91452" y="27050"/>
                </a:lnTo>
                <a:lnTo>
                  <a:pt x="91452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590262" y="897238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4124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590262" y="916599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9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544544" y="9006509"/>
            <a:ext cx="91440" cy="160020"/>
          </a:xfrm>
          <a:custGeom>
            <a:avLst/>
            <a:gdLst/>
            <a:ahLst/>
            <a:cxnLst/>
            <a:rect l="l" t="t" r="r" b="b"/>
            <a:pathLst>
              <a:path w="91439" h="160020">
                <a:moveTo>
                  <a:pt x="0" y="159486"/>
                </a:moveTo>
                <a:lnTo>
                  <a:pt x="91439" y="159486"/>
                </a:lnTo>
                <a:lnTo>
                  <a:pt x="91439" y="0"/>
                </a:lnTo>
                <a:lnTo>
                  <a:pt x="0" y="0"/>
                </a:lnTo>
                <a:lnTo>
                  <a:pt x="0" y="159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544544" y="9006509"/>
            <a:ext cx="91440" cy="160020"/>
          </a:xfrm>
          <a:custGeom>
            <a:avLst/>
            <a:gdLst/>
            <a:ahLst/>
            <a:cxnLst/>
            <a:rect l="l" t="t" r="r" b="b"/>
            <a:pathLst>
              <a:path w="91439" h="160020">
                <a:moveTo>
                  <a:pt x="0" y="159486"/>
                </a:moveTo>
                <a:lnTo>
                  <a:pt x="91439" y="159486"/>
                </a:lnTo>
                <a:lnTo>
                  <a:pt x="91439" y="0"/>
                </a:lnTo>
                <a:lnTo>
                  <a:pt x="0" y="0"/>
                </a:lnTo>
                <a:lnTo>
                  <a:pt x="0" y="15948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544540" y="9046424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504544" y="8819499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17860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504544" y="9231214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-6794" y="10864"/>
                </a:moveTo>
                <a:lnTo>
                  <a:pt x="6794" y="10864"/>
                </a:lnTo>
              </a:path>
            </a:pathLst>
          </a:custGeom>
          <a:ln w="21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458830" y="8998102"/>
            <a:ext cx="91440" cy="233679"/>
          </a:xfrm>
          <a:custGeom>
            <a:avLst/>
            <a:gdLst/>
            <a:ahLst/>
            <a:cxnLst/>
            <a:rect l="l" t="t" r="r" b="b"/>
            <a:pathLst>
              <a:path w="91439" h="233679">
                <a:moveTo>
                  <a:pt x="0" y="233108"/>
                </a:moveTo>
                <a:lnTo>
                  <a:pt x="91439" y="233108"/>
                </a:lnTo>
                <a:lnTo>
                  <a:pt x="91439" y="0"/>
                </a:lnTo>
                <a:lnTo>
                  <a:pt x="0" y="0"/>
                </a:lnTo>
                <a:lnTo>
                  <a:pt x="0" y="233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458830" y="8998102"/>
            <a:ext cx="91440" cy="233679"/>
          </a:xfrm>
          <a:custGeom>
            <a:avLst/>
            <a:gdLst/>
            <a:ahLst/>
            <a:cxnLst/>
            <a:rect l="l" t="t" r="r" b="b"/>
            <a:pathLst>
              <a:path w="91439" h="233679">
                <a:moveTo>
                  <a:pt x="0" y="233108"/>
                </a:moveTo>
                <a:lnTo>
                  <a:pt x="91439" y="233108"/>
                </a:lnTo>
                <a:lnTo>
                  <a:pt x="91439" y="0"/>
                </a:lnTo>
                <a:lnTo>
                  <a:pt x="0" y="0"/>
                </a:lnTo>
                <a:lnTo>
                  <a:pt x="0" y="23310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458829" y="907993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418695" y="8692925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23455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418695" y="9131288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36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372976" y="8927477"/>
            <a:ext cx="91440" cy="203835"/>
          </a:xfrm>
          <a:custGeom>
            <a:avLst/>
            <a:gdLst/>
            <a:ahLst/>
            <a:cxnLst/>
            <a:rect l="l" t="t" r="r" b="b"/>
            <a:pathLst>
              <a:path w="91439" h="203834">
                <a:moveTo>
                  <a:pt x="0" y="203809"/>
                </a:moveTo>
                <a:lnTo>
                  <a:pt x="91439" y="203809"/>
                </a:lnTo>
                <a:lnTo>
                  <a:pt x="91439" y="0"/>
                </a:lnTo>
                <a:lnTo>
                  <a:pt x="0" y="0"/>
                </a:lnTo>
                <a:lnTo>
                  <a:pt x="0" y="203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372976" y="8927477"/>
            <a:ext cx="91440" cy="203835"/>
          </a:xfrm>
          <a:custGeom>
            <a:avLst/>
            <a:gdLst/>
            <a:ahLst/>
            <a:cxnLst/>
            <a:rect l="l" t="t" r="r" b="b"/>
            <a:pathLst>
              <a:path w="91439" h="203834">
                <a:moveTo>
                  <a:pt x="0" y="203809"/>
                </a:moveTo>
                <a:lnTo>
                  <a:pt x="91439" y="203809"/>
                </a:lnTo>
                <a:lnTo>
                  <a:pt x="91439" y="0"/>
                </a:lnTo>
                <a:lnTo>
                  <a:pt x="0" y="0"/>
                </a:lnTo>
                <a:lnTo>
                  <a:pt x="0" y="20380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372980" y="903729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332984" y="8920510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13811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332984" y="915746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6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287274" y="9058630"/>
            <a:ext cx="91440" cy="99060"/>
          </a:xfrm>
          <a:custGeom>
            <a:avLst/>
            <a:gdLst/>
            <a:ahLst/>
            <a:cxnLst/>
            <a:rect l="l" t="t" r="r" b="b"/>
            <a:pathLst>
              <a:path w="91439" h="99059">
                <a:moveTo>
                  <a:pt x="0" y="98844"/>
                </a:moveTo>
                <a:lnTo>
                  <a:pt x="91439" y="98844"/>
                </a:lnTo>
                <a:lnTo>
                  <a:pt x="91439" y="0"/>
                </a:lnTo>
                <a:lnTo>
                  <a:pt x="0" y="0"/>
                </a:lnTo>
                <a:lnTo>
                  <a:pt x="0" y="98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287274" y="9058630"/>
            <a:ext cx="91440" cy="99060"/>
          </a:xfrm>
          <a:custGeom>
            <a:avLst/>
            <a:gdLst/>
            <a:ahLst/>
            <a:cxnLst/>
            <a:rect l="l" t="t" r="r" b="b"/>
            <a:pathLst>
              <a:path w="91439" h="99059">
                <a:moveTo>
                  <a:pt x="0" y="98844"/>
                </a:moveTo>
                <a:lnTo>
                  <a:pt x="91439" y="98844"/>
                </a:lnTo>
                <a:lnTo>
                  <a:pt x="91439" y="0"/>
                </a:lnTo>
                <a:lnTo>
                  <a:pt x="0" y="0"/>
                </a:lnTo>
                <a:lnTo>
                  <a:pt x="0" y="98844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287268" y="9091222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7247273" y="8892171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17090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247273" y="9192060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13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201560" y="9063075"/>
            <a:ext cx="91440" cy="129539"/>
          </a:xfrm>
          <a:custGeom>
            <a:avLst/>
            <a:gdLst/>
            <a:ahLst/>
            <a:cxnLst/>
            <a:rect l="l" t="t" r="r" b="b"/>
            <a:pathLst>
              <a:path w="91440" h="129540">
                <a:moveTo>
                  <a:pt x="0" y="128981"/>
                </a:moveTo>
                <a:lnTo>
                  <a:pt x="91440" y="128981"/>
                </a:lnTo>
                <a:lnTo>
                  <a:pt x="91440" y="0"/>
                </a:lnTo>
                <a:lnTo>
                  <a:pt x="0" y="0"/>
                </a:lnTo>
                <a:lnTo>
                  <a:pt x="0" y="12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7201560" y="9063075"/>
            <a:ext cx="91440" cy="129539"/>
          </a:xfrm>
          <a:custGeom>
            <a:avLst/>
            <a:gdLst/>
            <a:ahLst/>
            <a:cxnLst/>
            <a:rect l="l" t="t" r="r" b="b"/>
            <a:pathLst>
              <a:path w="91440" h="129540">
                <a:moveTo>
                  <a:pt x="0" y="128981"/>
                </a:moveTo>
                <a:lnTo>
                  <a:pt x="91440" y="128981"/>
                </a:lnTo>
                <a:lnTo>
                  <a:pt x="91440" y="0"/>
                </a:lnTo>
                <a:lnTo>
                  <a:pt x="0" y="0"/>
                </a:lnTo>
                <a:lnTo>
                  <a:pt x="0" y="128981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201558" y="9118965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258881" y="8921841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90">
                <a:moveTo>
                  <a:pt x="0" y="9775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258881" y="9158065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3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213154" y="9019603"/>
            <a:ext cx="91440" cy="139065"/>
          </a:xfrm>
          <a:custGeom>
            <a:avLst/>
            <a:gdLst/>
            <a:ahLst/>
            <a:cxnLst/>
            <a:rect l="l" t="t" r="r" b="b"/>
            <a:pathLst>
              <a:path w="91440" h="139065">
                <a:moveTo>
                  <a:pt x="0" y="138468"/>
                </a:moveTo>
                <a:lnTo>
                  <a:pt x="91440" y="138468"/>
                </a:lnTo>
                <a:lnTo>
                  <a:pt x="91440" y="0"/>
                </a:lnTo>
                <a:lnTo>
                  <a:pt x="0" y="0"/>
                </a:lnTo>
                <a:lnTo>
                  <a:pt x="0" y="138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213154" y="9019603"/>
            <a:ext cx="91440" cy="139065"/>
          </a:xfrm>
          <a:custGeom>
            <a:avLst/>
            <a:gdLst/>
            <a:ahLst/>
            <a:cxnLst/>
            <a:rect l="l" t="t" r="r" b="b"/>
            <a:pathLst>
              <a:path w="91440" h="139065">
                <a:moveTo>
                  <a:pt x="0" y="138468"/>
                </a:moveTo>
                <a:lnTo>
                  <a:pt x="91440" y="138468"/>
                </a:lnTo>
                <a:lnTo>
                  <a:pt x="91440" y="0"/>
                </a:lnTo>
                <a:lnTo>
                  <a:pt x="0" y="0"/>
                </a:lnTo>
                <a:lnTo>
                  <a:pt x="0" y="13846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213159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173175" y="8835716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5">
                <a:moveTo>
                  <a:pt x="0" y="16297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173175" y="9150624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82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127453" y="8998699"/>
            <a:ext cx="91440" cy="152400"/>
          </a:xfrm>
          <a:custGeom>
            <a:avLst/>
            <a:gdLst/>
            <a:ahLst/>
            <a:cxnLst/>
            <a:rect l="l" t="t" r="r" b="b"/>
            <a:pathLst>
              <a:path w="91439" h="152400">
                <a:moveTo>
                  <a:pt x="0" y="151930"/>
                </a:moveTo>
                <a:lnTo>
                  <a:pt x="91439" y="151930"/>
                </a:lnTo>
                <a:lnTo>
                  <a:pt x="91439" y="0"/>
                </a:lnTo>
                <a:lnTo>
                  <a:pt x="0" y="0"/>
                </a:lnTo>
                <a:lnTo>
                  <a:pt x="0" y="15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127453" y="8998699"/>
            <a:ext cx="91440" cy="152400"/>
          </a:xfrm>
          <a:custGeom>
            <a:avLst/>
            <a:gdLst/>
            <a:ahLst/>
            <a:cxnLst/>
            <a:rect l="l" t="t" r="r" b="b"/>
            <a:pathLst>
              <a:path w="91439" h="152400">
                <a:moveTo>
                  <a:pt x="0" y="151930"/>
                </a:moveTo>
                <a:lnTo>
                  <a:pt x="91439" y="151930"/>
                </a:lnTo>
                <a:lnTo>
                  <a:pt x="91439" y="0"/>
                </a:lnTo>
                <a:lnTo>
                  <a:pt x="0" y="0"/>
                </a:lnTo>
                <a:lnTo>
                  <a:pt x="0" y="15193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127454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087321" y="8900690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40">
                <a:moveTo>
                  <a:pt x="0" y="7843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087321" y="917800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41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041738" y="8979128"/>
            <a:ext cx="91440" cy="199390"/>
          </a:xfrm>
          <a:custGeom>
            <a:avLst/>
            <a:gdLst/>
            <a:ahLst/>
            <a:cxnLst/>
            <a:rect l="l" t="t" r="r" b="b"/>
            <a:pathLst>
              <a:path w="91439" h="199390">
                <a:moveTo>
                  <a:pt x="0" y="198882"/>
                </a:moveTo>
                <a:lnTo>
                  <a:pt x="91300" y="198882"/>
                </a:lnTo>
                <a:lnTo>
                  <a:pt x="91300" y="0"/>
                </a:lnTo>
                <a:lnTo>
                  <a:pt x="0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041738" y="8979128"/>
            <a:ext cx="91440" cy="199390"/>
          </a:xfrm>
          <a:custGeom>
            <a:avLst/>
            <a:gdLst/>
            <a:ahLst/>
            <a:cxnLst/>
            <a:rect l="l" t="t" r="r" b="b"/>
            <a:pathLst>
              <a:path w="91439" h="199390">
                <a:moveTo>
                  <a:pt x="0" y="198882"/>
                </a:moveTo>
                <a:lnTo>
                  <a:pt x="91300" y="198882"/>
                </a:lnTo>
                <a:lnTo>
                  <a:pt x="91300" y="0"/>
                </a:lnTo>
                <a:lnTo>
                  <a:pt x="0" y="0"/>
                </a:lnTo>
                <a:lnTo>
                  <a:pt x="0" y="198882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041742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300" y="27050"/>
                </a:lnTo>
                <a:lnTo>
                  <a:pt x="9130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001610" y="8901535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67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001610" y="920514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955884" y="9050223"/>
            <a:ext cx="91440" cy="154940"/>
          </a:xfrm>
          <a:custGeom>
            <a:avLst/>
            <a:gdLst/>
            <a:ahLst/>
            <a:cxnLst/>
            <a:rect l="l" t="t" r="r" b="b"/>
            <a:pathLst>
              <a:path w="91439" h="154940">
                <a:moveTo>
                  <a:pt x="0" y="154927"/>
                </a:moveTo>
                <a:lnTo>
                  <a:pt x="91439" y="154927"/>
                </a:lnTo>
                <a:lnTo>
                  <a:pt x="91439" y="0"/>
                </a:lnTo>
                <a:lnTo>
                  <a:pt x="0" y="0"/>
                </a:lnTo>
                <a:lnTo>
                  <a:pt x="0" y="154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3955884" y="9050223"/>
            <a:ext cx="91440" cy="154940"/>
          </a:xfrm>
          <a:custGeom>
            <a:avLst/>
            <a:gdLst/>
            <a:ahLst/>
            <a:cxnLst/>
            <a:rect l="l" t="t" r="r" b="b"/>
            <a:pathLst>
              <a:path w="91439" h="154940">
                <a:moveTo>
                  <a:pt x="0" y="154927"/>
                </a:moveTo>
                <a:lnTo>
                  <a:pt x="91439" y="154927"/>
                </a:lnTo>
                <a:lnTo>
                  <a:pt x="91439" y="0"/>
                </a:lnTo>
                <a:lnTo>
                  <a:pt x="0" y="0"/>
                </a:lnTo>
                <a:lnTo>
                  <a:pt x="0" y="15492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3955888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915904" y="8915228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13487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915904" y="9174287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0"/>
                </a:moveTo>
                <a:lnTo>
                  <a:pt x="0" y="12501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870183" y="9050108"/>
            <a:ext cx="91440" cy="124460"/>
          </a:xfrm>
          <a:custGeom>
            <a:avLst/>
            <a:gdLst/>
            <a:ahLst/>
            <a:cxnLst/>
            <a:rect l="l" t="t" r="r" b="b"/>
            <a:pathLst>
              <a:path w="91439" h="124459">
                <a:moveTo>
                  <a:pt x="0" y="124180"/>
                </a:moveTo>
                <a:lnTo>
                  <a:pt x="91439" y="124180"/>
                </a:lnTo>
                <a:lnTo>
                  <a:pt x="91439" y="0"/>
                </a:lnTo>
                <a:lnTo>
                  <a:pt x="0" y="0"/>
                </a:lnTo>
                <a:lnTo>
                  <a:pt x="0" y="124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870183" y="9050108"/>
            <a:ext cx="91440" cy="124460"/>
          </a:xfrm>
          <a:custGeom>
            <a:avLst/>
            <a:gdLst/>
            <a:ahLst/>
            <a:cxnLst/>
            <a:rect l="l" t="t" r="r" b="b"/>
            <a:pathLst>
              <a:path w="91439" h="124459">
                <a:moveTo>
                  <a:pt x="0" y="124180"/>
                </a:moveTo>
                <a:lnTo>
                  <a:pt x="91439" y="124180"/>
                </a:lnTo>
                <a:lnTo>
                  <a:pt x="91439" y="0"/>
                </a:lnTo>
                <a:lnTo>
                  <a:pt x="0" y="0"/>
                </a:lnTo>
                <a:lnTo>
                  <a:pt x="0" y="12418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870176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830192" y="8805326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131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830192" y="9145700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4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784469" y="8995461"/>
            <a:ext cx="91440" cy="150495"/>
          </a:xfrm>
          <a:custGeom>
            <a:avLst/>
            <a:gdLst/>
            <a:ahLst/>
            <a:cxnLst/>
            <a:rect l="l" t="t" r="r" b="b"/>
            <a:pathLst>
              <a:path w="91439" h="150495">
                <a:moveTo>
                  <a:pt x="0" y="150240"/>
                </a:moveTo>
                <a:lnTo>
                  <a:pt x="91439" y="150240"/>
                </a:lnTo>
                <a:lnTo>
                  <a:pt x="91439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784469" y="8995461"/>
            <a:ext cx="91440" cy="150495"/>
          </a:xfrm>
          <a:custGeom>
            <a:avLst/>
            <a:gdLst/>
            <a:ahLst/>
            <a:cxnLst/>
            <a:rect l="l" t="t" r="r" b="b"/>
            <a:pathLst>
              <a:path w="91439" h="150495">
                <a:moveTo>
                  <a:pt x="0" y="150240"/>
                </a:moveTo>
                <a:lnTo>
                  <a:pt x="91439" y="150240"/>
                </a:lnTo>
                <a:lnTo>
                  <a:pt x="91439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784465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744481" y="8817585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5">
                <a:moveTo>
                  <a:pt x="0" y="19467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744481" y="9160595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49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698767" y="9012263"/>
            <a:ext cx="91440" cy="148590"/>
          </a:xfrm>
          <a:custGeom>
            <a:avLst/>
            <a:gdLst/>
            <a:ahLst/>
            <a:cxnLst/>
            <a:rect l="l" t="t" r="r" b="b"/>
            <a:pathLst>
              <a:path w="91440" h="148590">
                <a:moveTo>
                  <a:pt x="0" y="148336"/>
                </a:moveTo>
                <a:lnTo>
                  <a:pt x="91440" y="148336"/>
                </a:lnTo>
                <a:lnTo>
                  <a:pt x="91440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698767" y="9012263"/>
            <a:ext cx="91440" cy="148590"/>
          </a:xfrm>
          <a:custGeom>
            <a:avLst/>
            <a:gdLst/>
            <a:ahLst/>
            <a:cxnLst/>
            <a:rect l="l" t="t" r="r" b="b"/>
            <a:pathLst>
              <a:path w="91440" h="148590">
                <a:moveTo>
                  <a:pt x="0" y="148336"/>
                </a:moveTo>
                <a:lnTo>
                  <a:pt x="91440" y="148336"/>
                </a:lnTo>
                <a:lnTo>
                  <a:pt x="91440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698766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7658768" y="8853020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16657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7658768" y="9160235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0"/>
                </a:moveTo>
                <a:lnTo>
                  <a:pt x="0" y="11506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7613053" y="9019590"/>
            <a:ext cx="91440" cy="140970"/>
          </a:xfrm>
          <a:custGeom>
            <a:avLst/>
            <a:gdLst/>
            <a:ahLst/>
            <a:cxnLst/>
            <a:rect l="l" t="t" r="r" b="b"/>
            <a:pathLst>
              <a:path w="91440" h="140970">
                <a:moveTo>
                  <a:pt x="0" y="140639"/>
                </a:moveTo>
                <a:lnTo>
                  <a:pt x="91287" y="140639"/>
                </a:lnTo>
                <a:lnTo>
                  <a:pt x="91287" y="0"/>
                </a:lnTo>
                <a:lnTo>
                  <a:pt x="0" y="0"/>
                </a:lnTo>
                <a:lnTo>
                  <a:pt x="0" y="140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7613053" y="9019590"/>
            <a:ext cx="91440" cy="140970"/>
          </a:xfrm>
          <a:custGeom>
            <a:avLst/>
            <a:gdLst/>
            <a:ahLst/>
            <a:cxnLst/>
            <a:rect l="l" t="t" r="r" b="b"/>
            <a:pathLst>
              <a:path w="91440" h="140970">
                <a:moveTo>
                  <a:pt x="0" y="140639"/>
                </a:moveTo>
                <a:lnTo>
                  <a:pt x="91287" y="140639"/>
                </a:lnTo>
                <a:lnTo>
                  <a:pt x="91287" y="0"/>
                </a:lnTo>
                <a:lnTo>
                  <a:pt x="0" y="0"/>
                </a:lnTo>
                <a:lnTo>
                  <a:pt x="0" y="14063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7613054" y="9077890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287" y="27050"/>
                </a:lnTo>
                <a:lnTo>
                  <a:pt x="91287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04621" y="7479309"/>
            <a:ext cx="7497445" cy="2130425"/>
          </a:xfrm>
          <a:custGeom>
            <a:avLst/>
            <a:gdLst/>
            <a:ahLst/>
            <a:cxnLst/>
            <a:rect l="l" t="t" r="r" b="b"/>
            <a:pathLst>
              <a:path w="7497445" h="2130425">
                <a:moveTo>
                  <a:pt x="0" y="2129853"/>
                </a:moveTo>
                <a:lnTo>
                  <a:pt x="7496924" y="2129853"/>
                </a:lnTo>
                <a:lnTo>
                  <a:pt x="7496924" y="0"/>
                </a:lnTo>
                <a:lnTo>
                  <a:pt x="0" y="0"/>
                </a:lnTo>
                <a:lnTo>
                  <a:pt x="0" y="21298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04620" y="1196168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04620" y="11573285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635984" y="11184880"/>
            <a:ext cx="4365625" cy="0"/>
          </a:xfrm>
          <a:custGeom>
            <a:avLst/>
            <a:gdLst/>
            <a:ahLst/>
            <a:cxnLst/>
            <a:rect l="l" t="t" r="r" b="b"/>
            <a:pathLst>
              <a:path w="4365625" h="0">
                <a:moveTo>
                  <a:pt x="0" y="0"/>
                </a:moveTo>
                <a:lnTo>
                  <a:pt x="436556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04620" y="11184880"/>
            <a:ext cx="3040380" cy="0"/>
          </a:xfrm>
          <a:custGeom>
            <a:avLst/>
            <a:gdLst/>
            <a:ahLst/>
            <a:cxnLst/>
            <a:rect l="l" t="t" r="r" b="b"/>
            <a:pathLst>
              <a:path w="3040379" h="0">
                <a:moveTo>
                  <a:pt x="0" y="0"/>
                </a:moveTo>
                <a:lnTo>
                  <a:pt x="3039924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04620" y="10796477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04620" y="10408073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04620" y="10019669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04620" y="11767480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7704340" y="1137907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20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7293000" y="1137907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790207" y="1137907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378714" y="1137907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875909" y="1137907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464416" y="1137907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961623" y="1137907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5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550270" y="1137907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1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047325" y="1137907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3635984" y="1137907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00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133039" y="1137907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50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218893" y="11379076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807400" y="11379076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05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304594" y="1137907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36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04620" y="11379076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 h="0">
                <a:moveTo>
                  <a:pt x="0" y="0"/>
                </a:moveTo>
                <a:lnTo>
                  <a:pt x="70853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04620" y="10990672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04620" y="10602268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04620" y="10213864"/>
            <a:ext cx="7497445" cy="0"/>
          </a:xfrm>
          <a:custGeom>
            <a:avLst/>
            <a:gdLst/>
            <a:ahLst/>
            <a:cxnLst/>
            <a:rect l="l" t="t" r="r" b="b"/>
            <a:pathLst>
              <a:path w="7497445" h="0">
                <a:moveTo>
                  <a:pt x="0" y="0"/>
                </a:moveTo>
                <a:lnTo>
                  <a:pt x="7496924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053138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967426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881714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3796003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710162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624450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6538738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7453026" y="9881668"/>
            <a:ext cx="0" cy="2130425"/>
          </a:xfrm>
          <a:custGeom>
            <a:avLst/>
            <a:gdLst/>
            <a:ahLst/>
            <a:cxnLst/>
            <a:rect l="l" t="t" r="r" b="b"/>
            <a:pathLst>
              <a:path w="0" h="2130425">
                <a:moveTo>
                  <a:pt x="0" y="2129853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641786" y="10767793"/>
            <a:ext cx="411480" cy="1113790"/>
          </a:xfrm>
          <a:custGeom>
            <a:avLst/>
            <a:gdLst/>
            <a:ahLst/>
            <a:cxnLst/>
            <a:rect l="l" t="t" r="r" b="b"/>
            <a:pathLst>
              <a:path w="411480" h="1113790">
                <a:moveTo>
                  <a:pt x="205739" y="0"/>
                </a:moveTo>
                <a:lnTo>
                  <a:pt x="205600" y="0"/>
                </a:lnTo>
                <a:lnTo>
                  <a:pt x="205600" y="3810"/>
                </a:lnTo>
                <a:lnTo>
                  <a:pt x="205460" y="6350"/>
                </a:lnTo>
                <a:lnTo>
                  <a:pt x="205460" y="17780"/>
                </a:lnTo>
                <a:lnTo>
                  <a:pt x="205320" y="19050"/>
                </a:lnTo>
                <a:lnTo>
                  <a:pt x="205320" y="24130"/>
                </a:lnTo>
                <a:lnTo>
                  <a:pt x="205181" y="25400"/>
                </a:lnTo>
                <a:lnTo>
                  <a:pt x="205181" y="30480"/>
                </a:lnTo>
                <a:lnTo>
                  <a:pt x="205041" y="33020"/>
                </a:lnTo>
                <a:lnTo>
                  <a:pt x="205041" y="34290"/>
                </a:lnTo>
                <a:lnTo>
                  <a:pt x="204901" y="36830"/>
                </a:lnTo>
                <a:lnTo>
                  <a:pt x="204901" y="39370"/>
                </a:lnTo>
                <a:lnTo>
                  <a:pt x="204762" y="41910"/>
                </a:lnTo>
                <a:lnTo>
                  <a:pt x="204762" y="43180"/>
                </a:lnTo>
                <a:lnTo>
                  <a:pt x="204203" y="52070"/>
                </a:lnTo>
                <a:lnTo>
                  <a:pt x="204203" y="54610"/>
                </a:lnTo>
                <a:lnTo>
                  <a:pt x="203784" y="60960"/>
                </a:lnTo>
                <a:lnTo>
                  <a:pt x="203504" y="63500"/>
                </a:lnTo>
                <a:lnTo>
                  <a:pt x="203225" y="67310"/>
                </a:lnTo>
                <a:lnTo>
                  <a:pt x="202933" y="69850"/>
                </a:lnTo>
                <a:lnTo>
                  <a:pt x="202806" y="72390"/>
                </a:lnTo>
                <a:lnTo>
                  <a:pt x="201675" y="82550"/>
                </a:lnTo>
                <a:lnTo>
                  <a:pt x="198589" y="106680"/>
                </a:lnTo>
                <a:lnTo>
                  <a:pt x="198170" y="109220"/>
                </a:lnTo>
                <a:lnTo>
                  <a:pt x="197332" y="115570"/>
                </a:lnTo>
                <a:lnTo>
                  <a:pt x="196913" y="118110"/>
                </a:lnTo>
                <a:lnTo>
                  <a:pt x="195783" y="125730"/>
                </a:lnTo>
                <a:lnTo>
                  <a:pt x="195364" y="128270"/>
                </a:lnTo>
                <a:lnTo>
                  <a:pt x="193687" y="140970"/>
                </a:lnTo>
                <a:lnTo>
                  <a:pt x="193547" y="143510"/>
                </a:lnTo>
                <a:lnTo>
                  <a:pt x="192697" y="149860"/>
                </a:lnTo>
                <a:lnTo>
                  <a:pt x="192557" y="152400"/>
                </a:lnTo>
                <a:lnTo>
                  <a:pt x="192277" y="154940"/>
                </a:lnTo>
                <a:lnTo>
                  <a:pt x="192138" y="157480"/>
                </a:lnTo>
                <a:lnTo>
                  <a:pt x="191858" y="158750"/>
                </a:lnTo>
                <a:lnTo>
                  <a:pt x="191439" y="165100"/>
                </a:lnTo>
                <a:lnTo>
                  <a:pt x="191160" y="167640"/>
                </a:lnTo>
                <a:lnTo>
                  <a:pt x="190449" y="179070"/>
                </a:lnTo>
                <a:lnTo>
                  <a:pt x="190449" y="180340"/>
                </a:lnTo>
                <a:lnTo>
                  <a:pt x="190169" y="185420"/>
                </a:lnTo>
                <a:lnTo>
                  <a:pt x="190169" y="187960"/>
                </a:lnTo>
                <a:lnTo>
                  <a:pt x="190042" y="189230"/>
                </a:lnTo>
                <a:lnTo>
                  <a:pt x="189890" y="191770"/>
                </a:lnTo>
                <a:lnTo>
                  <a:pt x="189890" y="195580"/>
                </a:lnTo>
                <a:lnTo>
                  <a:pt x="189750" y="198120"/>
                </a:lnTo>
                <a:lnTo>
                  <a:pt x="189750" y="203200"/>
                </a:lnTo>
                <a:lnTo>
                  <a:pt x="189610" y="204470"/>
                </a:lnTo>
                <a:lnTo>
                  <a:pt x="189610" y="218440"/>
                </a:lnTo>
                <a:lnTo>
                  <a:pt x="189750" y="219710"/>
                </a:lnTo>
                <a:lnTo>
                  <a:pt x="189750" y="224790"/>
                </a:lnTo>
                <a:lnTo>
                  <a:pt x="189890" y="226060"/>
                </a:lnTo>
                <a:lnTo>
                  <a:pt x="189890" y="228600"/>
                </a:lnTo>
                <a:lnTo>
                  <a:pt x="190042" y="231140"/>
                </a:lnTo>
                <a:lnTo>
                  <a:pt x="190128" y="234950"/>
                </a:lnTo>
                <a:lnTo>
                  <a:pt x="191160" y="250190"/>
                </a:lnTo>
                <a:lnTo>
                  <a:pt x="191439" y="252730"/>
                </a:lnTo>
                <a:lnTo>
                  <a:pt x="191579" y="255270"/>
                </a:lnTo>
                <a:lnTo>
                  <a:pt x="192277" y="261620"/>
                </a:lnTo>
                <a:lnTo>
                  <a:pt x="192417" y="264160"/>
                </a:lnTo>
                <a:lnTo>
                  <a:pt x="192989" y="267970"/>
                </a:lnTo>
                <a:lnTo>
                  <a:pt x="193116" y="270510"/>
                </a:lnTo>
                <a:lnTo>
                  <a:pt x="194525" y="280670"/>
                </a:lnTo>
                <a:lnTo>
                  <a:pt x="194665" y="283210"/>
                </a:lnTo>
                <a:lnTo>
                  <a:pt x="195503" y="289560"/>
                </a:lnTo>
                <a:lnTo>
                  <a:pt x="195643" y="292100"/>
                </a:lnTo>
                <a:lnTo>
                  <a:pt x="196202" y="295910"/>
                </a:lnTo>
                <a:lnTo>
                  <a:pt x="196341" y="298450"/>
                </a:lnTo>
                <a:lnTo>
                  <a:pt x="196634" y="300990"/>
                </a:lnTo>
                <a:lnTo>
                  <a:pt x="197332" y="312420"/>
                </a:lnTo>
                <a:lnTo>
                  <a:pt x="197332" y="313690"/>
                </a:lnTo>
                <a:lnTo>
                  <a:pt x="197472" y="316230"/>
                </a:lnTo>
                <a:lnTo>
                  <a:pt x="197472" y="325120"/>
                </a:lnTo>
                <a:lnTo>
                  <a:pt x="191020" y="364490"/>
                </a:lnTo>
                <a:lnTo>
                  <a:pt x="190449" y="365760"/>
                </a:lnTo>
                <a:lnTo>
                  <a:pt x="188353" y="373380"/>
                </a:lnTo>
                <a:lnTo>
                  <a:pt x="187502" y="374650"/>
                </a:lnTo>
                <a:lnTo>
                  <a:pt x="186804" y="377190"/>
                </a:lnTo>
                <a:lnTo>
                  <a:pt x="185966" y="379730"/>
                </a:lnTo>
                <a:lnTo>
                  <a:pt x="181762" y="389890"/>
                </a:lnTo>
                <a:lnTo>
                  <a:pt x="180073" y="394970"/>
                </a:lnTo>
                <a:lnTo>
                  <a:pt x="179095" y="396240"/>
                </a:lnTo>
                <a:lnTo>
                  <a:pt x="177418" y="401320"/>
                </a:lnTo>
                <a:lnTo>
                  <a:pt x="176428" y="403860"/>
                </a:lnTo>
                <a:lnTo>
                  <a:pt x="175590" y="405130"/>
                </a:lnTo>
                <a:lnTo>
                  <a:pt x="174751" y="407670"/>
                </a:lnTo>
                <a:lnTo>
                  <a:pt x="173761" y="410210"/>
                </a:lnTo>
                <a:lnTo>
                  <a:pt x="170395" y="419100"/>
                </a:lnTo>
                <a:lnTo>
                  <a:pt x="169557" y="420370"/>
                </a:lnTo>
                <a:lnTo>
                  <a:pt x="168859" y="422910"/>
                </a:lnTo>
                <a:lnTo>
                  <a:pt x="165912" y="431800"/>
                </a:lnTo>
                <a:lnTo>
                  <a:pt x="165214" y="434340"/>
                </a:lnTo>
                <a:lnTo>
                  <a:pt x="164655" y="435610"/>
                </a:lnTo>
                <a:lnTo>
                  <a:pt x="163944" y="438150"/>
                </a:lnTo>
                <a:lnTo>
                  <a:pt x="162267" y="444500"/>
                </a:lnTo>
                <a:lnTo>
                  <a:pt x="161848" y="447040"/>
                </a:lnTo>
                <a:lnTo>
                  <a:pt x="160439" y="453390"/>
                </a:lnTo>
                <a:lnTo>
                  <a:pt x="160159" y="455930"/>
                </a:lnTo>
                <a:lnTo>
                  <a:pt x="159740" y="457200"/>
                </a:lnTo>
                <a:lnTo>
                  <a:pt x="159461" y="459740"/>
                </a:lnTo>
                <a:lnTo>
                  <a:pt x="158343" y="468630"/>
                </a:lnTo>
                <a:lnTo>
                  <a:pt x="158203" y="471170"/>
                </a:lnTo>
                <a:lnTo>
                  <a:pt x="157911" y="473710"/>
                </a:lnTo>
                <a:lnTo>
                  <a:pt x="157213" y="483870"/>
                </a:lnTo>
                <a:lnTo>
                  <a:pt x="156933" y="486410"/>
                </a:lnTo>
                <a:lnTo>
                  <a:pt x="156514" y="492760"/>
                </a:lnTo>
                <a:lnTo>
                  <a:pt x="155955" y="496570"/>
                </a:lnTo>
                <a:lnTo>
                  <a:pt x="155816" y="499110"/>
                </a:lnTo>
                <a:lnTo>
                  <a:pt x="155397" y="501650"/>
                </a:lnTo>
                <a:lnTo>
                  <a:pt x="154838" y="505460"/>
                </a:lnTo>
                <a:lnTo>
                  <a:pt x="153987" y="510540"/>
                </a:lnTo>
                <a:lnTo>
                  <a:pt x="153428" y="511810"/>
                </a:lnTo>
                <a:lnTo>
                  <a:pt x="153009" y="514350"/>
                </a:lnTo>
                <a:lnTo>
                  <a:pt x="152311" y="516890"/>
                </a:lnTo>
                <a:lnTo>
                  <a:pt x="151752" y="519430"/>
                </a:lnTo>
                <a:lnTo>
                  <a:pt x="150342" y="523240"/>
                </a:lnTo>
                <a:lnTo>
                  <a:pt x="148666" y="528320"/>
                </a:lnTo>
                <a:lnTo>
                  <a:pt x="147675" y="529590"/>
                </a:lnTo>
                <a:lnTo>
                  <a:pt x="146837" y="532130"/>
                </a:lnTo>
                <a:lnTo>
                  <a:pt x="143471" y="538480"/>
                </a:lnTo>
                <a:lnTo>
                  <a:pt x="142354" y="541020"/>
                </a:lnTo>
                <a:lnTo>
                  <a:pt x="141084" y="543560"/>
                </a:lnTo>
                <a:lnTo>
                  <a:pt x="135483" y="551180"/>
                </a:lnTo>
                <a:lnTo>
                  <a:pt x="130848" y="558800"/>
                </a:lnTo>
                <a:lnTo>
                  <a:pt x="124117" y="566420"/>
                </a:lnTo>
                <a:lnTo>
                  <a:pt x="122300" y="568960"/>
                </a:lnTo>
                <a:lnTo>
                  <a:pt x="120611" y="571500"/>
                </a:lnTo>
                <a:lnTo>
                  <a:pt x="113322" y="580390"/>
                </a:lnTo>
                <a:lnTo>
                  <a:pt x="111493" y="581660"/>
                </a:lnTo>
                <a:lnTo>
                  <a:pt x="109677" y="584200"/>
                </a:lnTo>
                <a:lnTo>
                  <a:pt x="104203" y="590550"/>
                </a:lnTo>
                <a:lnTo>
                  <a:pt x="102527" y="593090"/>
                </a:lnTo>
                <a:lnTo>
                  <a:pt x="100698" y="595630"/>
                </a:lnTo>
                <a:lnTo>
                  <a:pt x="97053" y="599440"/>
                </a:lnTo>
                <a:lnTo>
                  <a:pt x="93687" y="604520"/>
                </a:lnTo>
                <a:lnTo>
                  <a:pt x="91859" y="605790"/>
                </a:lnTo>
                <a:lnTo>
                  <a:pt x="88493" y="610870"/>
                </a:lnTo>
                <a:lnTo>
                  <a:pt x="86944" y="612140"/>
                </a:lnTo>
                <a:lnTo>
                  <a:pt x="83591" y="617220"/>
                </a:lnTo>
                <a:lnTo>
                  <a:pt x="82041" y="619760"/>
                </a:lnTo>
                <a:lnTo>
                  <a:pt x="80505" y="621030"/>
                </a:lnTo>
                <a:lnTo>
                  <a:pt x="78955" y="623570"/>
                </a:lnTo>
                <a:lnTo>
                  <a:pt x="77279" y="626110"/>
                </a:lnTo>
                <a:lnTo>
                  <a:pt x="75869" y="627380"/>
                </a:lnTo>
                <a:lnTo>
                  <a:pt x="71246" y="635000"/>
                </a:lnTo>
                <a:lnTo>
                  <a:pt x="69697" y="636270"/>
                </a:lnTo>
                <a:lnTo>
                  <a:pt x="68300" y="638810"/>
                </a:lnTo>
                <a:lnTo>
                  <a:pt x="62128" y="647700"/>
                </a:lnTo>
                <a:lnTo>
                  <a:pt x="60578" y="650240"/>
                </a:lnTo>
                <a:lnTo>
                  <a:pt x="54406" y="659130"/>
                </a:lnTo>
                <a:lnTo>
                  <a:pt x="52730" y="660400"/>
                </a:lnTo>
                <a:lnTo>
                  <a:pt x="51041" y="662940"/>
                </a:lnTo>
                <a:lnTo>
                  <a:pt x="49504" y="665480"/>
                </a:lnTo>
                <a:lnTo>
                  <a:pt x="47815" y="666750"/>
                </a:lnTo>
                <a:lnTo>
                  <a:pt x="45999" y="669290"/>
                </a:lnTo>
                <a:lnTo>
                  <a:pt x="42633" y="674370"/>
                </a:lnTo>
                <a:lnTo>
                  <a:pt x="40805" y="675640"/>
                </a:lnTo>
                <a:lnTo>
                  <a:pt x="37160" y="680720"/>
                </a:lnTo>
                <a:lnTo>
                  <a:pt x="35483" y="681990"/>
                </a:lnTo>
                <a:lnTo>
                  <a:pt x="33654" y="684530"/>
                </a:lnTo>
                <a:lnTo>
                  <a:pt x="31686" y="687070"/>
                </a:lnTo>
                <a:lnTo>
                  <a:pt x="29870" y="689610"/>
                </a:lnTo>
                <a:lnTo>
                  <a:pt x="26225" y="693420"/>
                </a:lnTo>
                <a:lnTo>
                  <a:pt x="24536" y="695960"/>
                </a:lnTo>
                <a:lnTo>
                  <a:pt x="20891" y="699770"/>
                </a:lnTo>
                <a:lnTo>
                  <a:pt x="17525" y="704850"/>
                </a:lnTo>
                <a:lnTo>
                  <a:pt x="15849" y="706120"/>
                </a:lnTo>
                <a:lnTo>
                  <a:pt x="11214" y="712470"/>
                </a:lnTo>
                <a:lnTo>
                  <a:pt x="8407" y="717550"/>
                </a:lnTo>
                <a:lnTo>
                  <a:pt x="7150" y="720090"/>
                </a:lnTo>
                <a:lnTo>
                  <a:pt x="4902" y="723900"/>
                </a:lnTo>
                <a:lnTo>
                  <a:pt x="3924" y="726440"/>
                </a:lnTo>
                <a:lnTo>
                  <a:pt x="3086" y="727710"/>
                </a:lnTo>
                <a:lnTo>
                  <a:pt x="2247" y="730250"/>
                </a:lnTo>
                <a:lnTo>
                  <a:pt x="1536" y="732790"/>
                </a:lnTo>
                <a:lnTo>
                  <a:pt x="977" y="735330"/>
                </a:lnTo>
                <a:lnTo>
                  <a:pt x="558" y="736600"/>
                </a:lnTo>
                <a:lnTo>
                  <a:pt x="0" y="741680"/>
                </a:lnTo>
                <a:lnTo>
                  <a:pt x="0" y="745490"/>
                </a:lnTo>
                <a:lnTo>
                  <a:pt x="558" y="750570"/>
                </a:lnTo>
                <a:lnTo>
                  <a:pt x="977" y="751840"/>
                </a:lnTo>
                <a:lnTo>
                  <a:pt x="1536" y="754380"/>
                </a:lnTo>
                <a:lnTo>
                  <a:pt x="2946" y="759460"/>
                </a:lnTo>
                <a:lnTo>
                  <a:pt x="4902" y="763270"/>
                </a:lnTo>
                <a:lnTo>
                  <a:pt x="7429" y="767080"/>
                </a:lnTo>
                <a:lnTo>
                  <a:pt x="8686" y="769620"/>
                </a:lnTo>
                <a:lnTo>
                  <a:pt x="11785" y="774700"/>
                </a:lnTo>
                <a:lnTo>
                  <a:pt x="15151" y="778510"/>
                </a:lnTo>
                <a:lnTo>
                  <a:pt x="16967" y="781050"/>
                </a:lnTo>
                <a:lnTo>
                  <a:pt x="18922" y="782320"/>
                </a:lnTo>
                <a:lnTo>
                  <a:pt x="20751" y="784860"/>
                </a:lnTo>
                <a:lnTo>
                  <a:pt x="42494" y="806450"/>
                </a:lnTo>
                <a:lnTo>
                  <a:pt x="46837" y="811530"/>
                </a:lnTo>
                <a:lnTo>
                  <a:pt x="49085" y="814070"/>
                </a:lnTo>
                <a:lnTo>
                  <a:pt x="51193" y="815340"/>
                </a:lnTo>
                <a:lnTo>
                  <a:pt x="53428" y="817880"/>
                </a:lnTo>
                <a:lnTo>
                  <a:pt x="57632" y="821690"/>
                </a:lnTo>
                <a:lnTo>
                  <a:pt x="59601" y="824230"/>
                </a:lnTo>
                <a:lnTo>
                  <a:pt x="61709" y="826770"/>
                </a:lnTo>
                <a:lnTo>
                  <a:pt x="63665" y="829310"/>
                </a:lnTo>
                <a:lnTo>
                  <a:pt x="65493" y="830580"/>
                </a:lnTo>
                <a:lnTo>
                  <a:pt x="67462" y="833120"/>
                </a:lnTo>
                <a:lnTo>
                  <a:pt x="69278" y="835660"/>
                </a:lnTo>
                <a:lnTo>
                  <a:pt x="71107" y="836930"/>
                </a:lnTo>
                <a:lnTo>
                  <a:pt x="72923" y="839470"/>
                </a:lnTo>
                <a:lnTo>
                  <a:pt x="77977" y="845820"/>
                </a:lnTo>
                <a:lnTo>
                  <a:pt x="79514" y="848360"/>
                </a:lnTo>
                <a:lnTo>
                  <a:pt x="81203" y="850900"/>
                </a:lnTo>
                <a:lnTo>
                  <a:pt x="82740" y="852170"/>
                </a:lnTo>
                <a:lnTo>
                  <a:pt x="87375" y="859790"/>
                </a:lnTo>
                <a:lnTo>
                  <a:pt x="88772" y="861060"/>
                </a:lnTo>
                <a:lnTo>
                  <a:pt x="90322" y="863600"/>
                </a:lnTo>
                <a:lnTo>
                  <a:pt x="91719" y="866140"/>
                </a:lnTo>
                <a:lnTo>
                  <a:pt x="93268" y="867410"/>
                </a:lnTo>
                <a:lnTo>
                  <a:pt x="96062" y="872490"/>
                </a:lnTo>
                <a:lnTo>
                  <a:pt x="97612" y="875030"/>
                </a:lnTo>
                <a:lnTo>
                  <a:pt x="99009" y="876300"/>
                </a:lnTo>
                <a:lnTo>
                  <a:pt x="100558" y="878840"/>
                </a:lnTo>
                <a:lnTo>
                  <a:pt x="101955" y="881380"/>
                </a:lnTo>
                <a:lnTo>
                  <a:pt x="105041" y="885190"/>
                </a:lnTo>
                <a:lnTo>
                  <a:pt x="106451" y="887730"/>
                </a:lnTo>
                <a:lnTo>
                  <a:pt x="107988" y="890270"/>
                </a:lnTo>
                <a:lnTo>
                  <a:pt x="109537" y="891540"/>
                </a:lnTo>
                <a:lnTo>
                  <a:pt x="111074" y="894080"/>
                </a:lnTo>
                <a:lnTo>
                  <a:pt x="112763" y="896620"/>
                </a:lnTo>
                <a:lnTo>
                  <a:pt x="115836" y="900430"/>
                </a:lnTo>
                <a:lnTo>
                  <a:pt x="117525" y="902970"/>
                </a:lnTo>
                <a:lnTo>
                  <a:pt x="119075" y="905510"/>
                </a:lnTo>
                <a:lnTo>
                  <a:pt x="122427" y="909320"/>
                </a:lnTo>
                <a:lnTo>
                  <a:pt x="123977" y="911860"/>
                </a:lnTo>
                <a:lnTo>
                  <a:pt x="127342" y="915670"/>
                </a:lnTo>
                <a:lnTo>
                  <a:pt x="128892" y="918210"/>
                </a:lnTo>
                <a:lnTo>
                  <a:pt x="130568" y="920750"/>
                </a:lnTo>
                <a:lnTo>
                  <a:pt x="132257" y="922020"/>
                </a:lnTo>
                <a:lnTo>
                  <a:pt x="133794" y="924560"/>
                </a:lnTo>
                <a:lnTo>
                  <a:pt x="135483" y="927100"/>
                </a:lnTo>
                <a:lnTo>
                  <a:pt x="137020" y="928370"/>
                </a:lnTo>
                <a:lnTo>
                  <a:pt x="138709" y="930910"/>
                </a:lnTo>
                <a:lnTo>
                  <a:pt x="140246" y="933450"/>
                </a:lnTo>
                <a:lnTo>
                  <a:pt x="147967" y="943610"/>
                </a:lnTo>
                <a:lnTo>
                  <a:pt x="151041" y="948690"/>
                </a:lnTo>
                <a:lnTo>
                  <a:pt x="152450" y="951230"/>
                </a:lnTo>
                <a:lnTo>
                  <a:pt x="153987" y="952500"/>
                </a:lnTo>
                <a:lnTo>
                  <a:pt x="158203" y="960120"/>
                </a:lnTo>
                <a:lnTo>
                  <a:pt x="163804" y="967740"/>
                </a:lnTo>
                <a:lnTo>
                  <a:pt x="165074" y="970280"/>
                </a:lnTo>
                <a:lnTo>
                  <a:pt x="166471" y="972820"/>
                </a:lnTo>
                <a:lnTo>
                  <a:pt x="170268" y="979170"/>
                </a:lnTo>
                <a:lnTo>
                  <a:pt x="171665" y="981710"/>
                </a:lnTo>
                <a:lnTo>
                  <a:pt x="172783" y="982980"/>
                </a:lnTo>
                <a:lnTo>
                  <a:pt x="176568" y="990600"/>
                </a:lnTo>
                <a:lnTo>
                  <a:pt x="178815" y="994410"/>
                </a:lnTo>
                <a:lnTo>
                  <a:pt x="180073" y="996950"/>
                </a:lnTo>
                <a:lnTo>
                  <a:pt x="181203" y="998220"/>
                </a:lnTo>
                <a:lnTo>
                  <a:pt x="182321" y="1000760"/>
                </a:lnTo>
                <a:lnTo>
                  <a:pt x="183299" y="1003300"/>
                </a:lnTo>
                <a:lnTo>
                  <a:pt x="184429" y="1005840"/>
                </a:lnTo>
                <a:lnTo>
                  <a:pt x="185407" y="1007110"/>
                </a:lnTo>
                <a:lnTo>
                  <a:pt x="186524" y="1009650"/>
                </a:lnTo>
                <a:lnTo>
                  <a:pt x="188493" y="1014730"/>
                </a:lnTo>
                <a:lnTo>
                  <a:pt x="189331" y="1016000"/>
                </a:lnTo>
                <a:lnTo>
                  <a:pt x="192836" y="1024890"/>
                </a:lnTo>
                <a:lnTo>
                  <a:pt x="193687" y="1027430"/>
                </a:lnTo>
                <a:lnTo>
                  <a:pt x="197192" y="1037590"/>
                </a:lnTo>
                <a:lnTo>
                  <a:pt x="197751" y="1040130"/>
                </a:lnTo>
                <a:lnTo>
                  <a:pt x="199428" y="1046480"/>
                </a:lnTo>
                <a:lnTo>
                  <a:pt x="199859" y="1049020"/>
                </a:lnTo>
                <a:lnTo>
                  <a:pt x="201955" y="1060450"/>
                </a:lnTo>
                <a:lnTo>
                  <a:pt x="202806" y="1066800"/>
                </a:lnTo>
                <a:lnTo>
                  <a:pt x="203352" y="1070610"/>
                </a:lnTo>
                <a:lnTo>
                  <a:pt x="203504" y="1073150"/>
                </a:lnTo>
                <a:lnTo>
                  <a:pt x="203784" y="1075690"/>
                </a:lnTo>
                <a:lnTo>
                  <a:pt x="204063" y="1079500"/>
                </a:lnTo>
                <a:lnTo>
                  <a:pt x="204342" y="1082040"/>
                </a:lnTo>
                <a:lnTo>
                  <a:pt x="204622" y="1085850"/>
                </a:lnTo>
                <a:lnTo>
                  <a:pt x="204622" y="1088390"/>
                </a:lnTo>
                <a:lnTo>
                  <a:pt x="205041" y="1094740"/>
                </a:lnTo>
                <a:lnTo>
                  <a:pt x="205041" y="1097280"/>
                </a:lnTo>
                <a:lnTo>
                  <a:pt x="205181" y="1098550"/>
                </a:lnTo>
                <a:lnTo>
                  <a:pt x="205181" y="1103630"/>
                </a:lnTo>
                <a:lnTo>
                  <a:pt x="205320" y="1106170"/>
                </a:lnTo>
                <a:lnTo>
                  <a:pt x="205320" y="1109980"/>
                </a:lnTo>
                <a:lnTo>
                  <a:pt x="205460" y="1112520"/>
                </a:lnTo>
                <a:lnTo>
                  <a:pt x="205460" y="1113790"/>
                </a:lnTo>
                <a:lnTo>
                  <a:pt x="205879" y="1113790"/>
                </a:lnTo>
                <a:lnTo>
                  <a:pt x="205879" y="1109980"/>
                </a:lnTo>
                <a:lnTo>
                  <a:pt x="206019" y="1107440"/>
                </a:lnTo>
                <a:lnTo>
                  <a:pt x="206019" y="1103630"/>
                </a:lnTo>
                <a:lnTo>
                  <a:pt x="206171" y="1101090"/>
                </a:lnTo>
                <a:lnTo>
                  <a:pt x="206171" y="1098550"/>
                </a:lnTo>
                <a:lnTo>
                  <a:pt x="206298" y="1097280"/>
                </a:lnTo>
                <a:lnTo>
                  <a:pt x="206298" y="1094740"/>
                </a:lnTo>
                <a:lnTo>
                  <a:pt x="206578" y="1090930"/>
                </a:lnTo>
                <a:lnTo>
                  <a:pt x="206578" y="1088390"/>
                </a:lnTo>
                <a:lnTo>
                  <a:pt x="207149" y="1079500"/>
                </a:lnTo>
                <a:lnTo>
                  <a:pt x="207429" y="1076960"/>
                </a:lnTo>
                <a:lnTo>
                  <a:pt x="207708" y="1073150"/>
                </a:lnTo>
                <a:lnTo>
                  <a:pt x="209397" y="1060450"/>
                </a:lnTo>
                <a:lnTo>
                  <a:pt x="209816" y="1057910"/>
                </a:lnTo>
                <a:lnTo>
                  <a:pt x="210096" y="1055370"/>
                </a:lnTo>
                <a:lnTo>
                  <a:pt x="211493" y="1049020"/>
                </a:lnTo>
                <a:lnTo>
                  <a:pt x="211912" y="1046480"/>
                </a:lnTo>
                <a:lnTo>
                  <a:pt x="213601" y="1040130"/>
                </a:lnTo>
                <a:lnTo>
                  <a:pt x="214160" y="1037590"/>
                </a:lnTo>
                <a:lnTo>
                  <a:pt x="217665" y="1027430"/>
                </a:lnTo>
                <a:lnTo>
                  <a:pt x="218503" y="1024890"/>
                </a:lnTo>
                <a:lnTo>
                  <a:pt x="221030" y="1018540"/>
                </a:lnTo>
                <a:lnTo>
                  <a:pt x="222008" y="1016000"/>
                </a:lnTo>
                <a:lnTo>
                  <a:pt x="222859" y="1014730"/>
                </a:lnTo>
                <a:lnTo>
                  <a:pt x="225805" y="1007110"/>
                </a:lnTo>
                <a:lnTo>
                  <a:pt x="226923" y="1005840"/>
                </a:lnTo>
                <a:lnTo>
                  <a:pt x="227901" y="1003300"/>
                </a:lnTo>
                <a:lnTo>
                  <a:pt x="230149" y="998220"/>
                </a:lnTo>
                <a:lnTo>
                  <a:pt x="232397" y="994410"/>
                </a:lnTo>
                <a:lnTo>
                  <a:pt x="233654" y="991870"/>
                </a:lnTo>
                <a:lnTo>
                  <a:pt x="234772" y="990600"/>
                </a:lnTo>
                <a:lnTo>
                  <a:pt x="237299" y="985520"/>
                </a:lnTo>
                <a:lnTo>
                  <a:pt x="238417" y="982980"/>
                </a:lnTo>
                <a:lnTo>
                  <a:pt x="240944" y="979170"/>
                </a:lnTo>
                <a:lnTo>
                  <a:pt x="242354" y="976630"/>
                </a:lnTo>
                <a:lnTo>
                  <a:pt x="244881" y="972820"/>
                </a:lnTo>
                <a:lnTo>
                  <a:pt x="246278" y="970280"/>
                </a:lnTo>
                <a:lnTo>
                  <a:pt x="247535" y="967740"/>
                </a:lnTo>
                <a:lnTo>
                  <a:pt x="253149" y="960120"/>
                </a:lnTo>
                <a:lnTo>
                  <a:pt x="257352" y="952500"/>
                </a:lnTo>
                <a:lnTo>
                  <a:pt x="258902" y="951230"/>
                </a:lnTo>
                <a:lnTo>
                  <a:pt x="260299" y="948690"/>
                </a:lnTo>
                <a:lnTo>
                  <a:pt x="263385" y="943610"/>
                </a:lnTo>
                <a:lnTo>
                  <a:pt x="264782" y="942340"/>
                </a:lnTo>
                <a:lnTo>
                  <a:pt x="267881" y="937260"/>
                </a:lnTo>
                <a:lnTo>
                  <a:pt x="269557" y="935990"/>
                </a:lnTo>
                <a:lnTo>
                  <a:pt x="272643" y="930910"/>
                </a:lnTo>
                <a:lnTo>
                  <a:pt x="274320" y="928370"/>
                </a:lnTo>
                <a:lnTo>
                  <a:pt x="275869" y="927100"/>
                </a:lnTo>
                <a:lnTo>
                  <a:pt x="277545" y="924560"/>
                </a:lnTo>
                <a:lnTo>
                  <a:pt x="279095" y="922020"/>
                </a:lnTo>
                <a:lnTo>
                  <a:pt x="280784" y="920750"/>
                </a:lnTo>
                <a:lnTo>
                  <a:pt x="282460" y="918210"/>
                </a:lnTo>
                <a:lnTo>
                  <a:pt x="284010" y="915670"/>
                </a:lnTo>
                <a:lnTo>
                  <a:pt x="287375" y="911860"/>
                </a:lnTo>
                <a:lnTo>
                  <a:pt x="288912" y="909320"/>
                </a:lnTo>
                <a:lnTo>
                  <a:pt x="292277" y="905510"/>
                </a:lnTo>
                <a:lnTo>
                  <a:pt x="293827" y="902970"/>
                </a:lnTo>
                <a:lnTo>
                  <a:pt x="295503" y="900430"/>
                </a:lnTo>
                <a:lnTo>
                  <a:pt x="301675" y="891540"/>
                </a:lnTo>
                <a:lnTo>
                  <a:pt x="303212" y="890270"/>
                </a:lnTo>
                <a:lnTo>
                  <a:pt x="309384" y="881380"/>
                </a:lnTo>
                <a:lnTo>
                  <a:pt x="310794" y="878840"/>
                </a:lnTo>
                <a:lnTo>
                  <a:pt x="312331" y="876300"/>
                </a:lnTo>
                <a:lnTo>
                  <a:pt x="313740" y="875030"/>
                </a:lnTo>
                <a:lnTo>
                  <a:pt x="315277" y="872490"/>
                </a:lnTo>
                <a:lnTo>
                  <a:pt x="318084" y="867410"/>
                </a:lnTo>
                <a:lnTo>
                  <a:pt x="319620" y="866140"/>
                </a:lnTo>
                <a:lnTo>
                  <a:pt x="321030" y="863600"/>
                </a:lnTo>
                <a:lnTo>
                  <a:pt x="322567" y="861060"/>
                </a:lnTo>
                <a:lnTo>
                  <a:pt x="323977" y="859790"/>
                </a:lnTo>
                <a:lnTo>
                  <a:pt x="328599" y="852170"/>
                </a:lnTo>
                <a:lnTo>
                  <a:pt x="330149" y="850900"/>
                </a:lnTo>
                <a:lnTo>
                  <a:pt x="331685" y="848360"/>
                </a:lnTo>
                <a:lnTo>
                  <a:pt x="338416" y="839470"/>
                </a:lnTo>
                <a:lnTo>
                  <a:pt x="340245" y="836930"/>
                </a:lnTo>
                <a:lnTo>
                  <a:pt x="342061" y="835660"/>
                </a:lnTo>
                <a:lnTo>
                  <a:pt x="345706" y="830580"/>
                </a:lnTo>
                <a:lnTo>
                  <a:pt x="349643" y="826770"/>
                </a:lnTo>
                <a:lnTo>
                  <a:pt x="351751" y="824230"/>
                </a:lnTo>
                <a:lnTo>
                  <a:pt x="353707" y="821690"/>
                </a:lnTo>
                <a:lnTo>
                  <a:pt x="360019" y="815340"/>
                </a:lnTo>
                <a:lnTo>
                  <a:pt x="364502" y="811530"/>
                </a:lnTo>
                <a:lnTo>
                  <a:pt x="366610" y="808990"/>
                </a:lnTo>
                <a:lnTo>
                  <a:pt x="371094" y="805180"/>
                </a:lnTo>
                <a:lnTo>
                  <a:pt x="377824" y="797560"/>
                </a:lnTo>
                <a:lnTo>
                  <a:pt x="379933" y="796290"/>
                </a:lnTo>
                <a:lnTo>
                  <a:pt x="382181" y="793750"/>
                </a:lnTo>
                <a:lnTo>
                  <a:pt x="388492" y="787400"/>
                </a:lnTo>
                <a:lnTo>
                  <a:pt x="392417" y="782320"/>
                </a:lnTo>
                <a:lnTo>
                  <a:pt x="394373" y="781050"/>
                </a:lnTo>
                <a:lnTo>
                  <a:pt x="396201" y="778510"/>
                </a:lnTo>
                <a:lnTo>
                  <a:pt x="399567" y="774700"/>
                </a:lnTo>
                <a:lnTo>
                  <a:pt x="402653" y="769620"/>
                </a:lnTo>
                <a:lnTo>
                  <a:pt x="403910" y="767080"/>
                </a:lnTo>
                <a:lnTo>
                  <a:pt x="406438" y="763270"/>
                </a:lnTo>
                <a:lnTo>
                  <a:pt x="408406" y="759460"/>
                </a:lnTo>
                <a:lnTo>
                  <a:pt x="409803" y="754380"/>
                </a:lnTo>
                <a:lnTo>
                  <a:pt x="410362" y="751840"/>
                </a:lnTo>
                <a:lnTo>
                  <a:pt x="410781" y="750570"/>
                </a:lnTo>
                <a:lnTo>
                  <a:pt x="411353" y="745490"/>
                </a:lnTo>
                <a:lnTo>
                  <a:pt x="411353" y="744220"/>
                </a:lnTo>
                <a:lnTo>
                  <a:pt x="411073" y="739140"/>
                </a:lnTo>
                <a:lnTo>
                  <a:pt x="410781" y="736600"/>
                </a:lnTo>
                <a:lnTo>
                  <a:pt x="410362" y="735330"/>
                </a:lnTo>
                <a:lnTo>
                  <a:pt x="409803" y="732790"/>
                </a:lnTo>
                <a:lnTo>
                  <a:pt x="409105" y="730250"/>
                </a:lnTo>
                <a:lnTo>
                  <a:pt x="408266" y="727710"/>
                </a:lnTo>
                <a:lnTo>
                  <a:pt x="407416" y="726440"/>
                </a:lnTo>
                <a:lnTo>
                  <a:pt x="406438" y="723900"/>
                </a:lnTo>
                <a:lnTo>
                  <a:pt x="404190" y="720090"/>
                </a:lnTo>
                <a:lnTo>
                  <a:pt x="402932" y="717550"/>
                </a:lnTo>
                <a:lnTo>
                  <a:pt x="400126" y="712470"/>
                </a:lnTo>
                <a:lnTo>
                  <a:pt x="395503" y="706120"/>
                </a:lnTo>
                <a:lnTo>
                  <a:pt x="393827" y="704850"/>
                </a:lnTo>
                <a:lnTo>
                  <a:pt x="390448" y="699770"/>
                </a:lnTo>
                <a:lnTo>
                  <a:pt x="381342" y="689610"/>
                </a:lnTo>
                <a:lnTo>
                  <a:pt x="379514" y="687070"/>
                </a:lnTo>
                <a:lnTo>
                  <a:pt x="374040" y="680720"/>
                </a:lnTo>
                <a:lnTo>
                  <a:pt x="372363" y="678180"/>
                </a:lnTo>
                <a:lnTo>
                  <a:pt x="370535" y="675640"/>
                </a:lnTo>
                <a:lnTo>
                  <a:pt x="368706" y="674370"/>
                </a:lnTo>
                <a:lnTo>
                  <a:pt x="367030" y="671830"/>
                </a:lnTo>
                <a:lnTo>
                  <a:pt x="365213" y="669290"/>
                </a:lnTo>
                <a:lnTo>
                  <a:pt x="360159" y="662940"/>
                </a:lnTo>
                <a:lnTo>
                  <a:pt x="358622" y="660400"/>
                </a:lnTo>
                <a:lnTo>
                  <a:pt x="356933" y="659130"/>
                </a:lnTo>
                <a:lnTo>
                  <a:pt x="353847" y="654050"/>
                </a:lnTo>
                <a:lnTo>
                  <a:pt x="352158" y="651510"/>
                </a:lnTo>
                <a:lnTo>
                  <a:pt x="350621" y="650240"/>
                </a:lnTo>
                <a:lnTo>
                  <a:pt x="349084" y="647700"/>
                </a:lnTo>
                <a:lnTo>
                  <a:pt x="347675" y="645160"/>
                </a:lnTo>
                <a:lnTo>
                  <a:pt x="343039" y="638810"/>
                </a:lnTo>
                <a:lnTo>
                  <a:pt x="341642" y="636270"/>
                </a:lnTo>
                <a:lnTo>
                  <a:pt x="340105" y="635000"/>
                </a:lnTo>
                <a:lnTo>
                  <a:pt x="330847" y="621030"/>
                </a:lnTo>
                <a:lnTo>
                  <a:pt x="329298" y="619760"/>
                </a:lnTo>
                <a:lnTo>
                  <a:pt x="327621" y="617220"/>
                </a:lnTo>
                <a:lnTo>
                  <a:pt x="326085" y="614680"/>
                </a:lnTo>
                <a:lnTo>
                  <a:pt x="322706" y="610870"/>
                </a:lnTo>
                <a:lnTo>
                  <a:pt x="321170" y="608330"/>
                </a:lnTo>
                <a:lnTo>
                  <a:pt x="319341" y="605790"/>
                </a:lnTo>
                <a:lnTo>
                  <a:pt x="315975" y="601980"/>
                </a:lnTo>
                <a:lnTo>
                  <a:pt x="314159" y="599440"/>
                </a:lnTo>
                <a:lnTo>
                  <a:pt x="312470" y="596900"/>
                </a:lnTo>
                <a:lnTo>
                  <a:pt x="310654" y="595630"/>
                </a:lnTo>
                <a:lnTo>
                  <a:pt x="308825" y="593090"/>
                </a:lnTo>
                <a:lnTo>
                  <a:pt x="305180" y="589280"/>
                </a:lnTo>
                <a:lnTo>
                  <a:pt x="303491" y="586740"/>
                </a:lnTo>
                <a:lnTo>
                  <a:pt x="301536" y="584200"/>
                </a:lnTo>
                <a:lnTo>
                  <a:pt x="299707" y="581660"/>
                </a:lnTo>
                <a:lnTo>
                  <a:pt x="296202" y="577850"/>
                </a:lnTo>
                <a:lnTo>
                  <a:pt x="288912" y="568960"/>
                </a:lnTo>
                <a:lnTo>
                  <a:pt x="287223" y="566420"/>
                </a:lnTo>
                <a:lnTo>
                  <a:pt x="280492" y="558800"/>
                </a:lnTo>
                <a:lnTo>
                  <a:pt x="275869" y="551180"/>
                </a:lnTo>
                <a:lnTo>
                  <a:pt x="274320" y="549910"/>
                </a:lnTo>
                <a:lnTo>
                  <a:pt x="272923" y="547370"/>
                </a:lnTo>
                <a:lnTo>
                  <a:pt x="271665" y="544830"/>
                </a:lnTo>
                <a:lnTo>
                  <a:pt x="270255" y="543560"/>
                </a:lnTo>
                <a:lnTo>
                  <a:pt x="268998" y="541020"/>
                </a:lnTo>
                <a:lnTo>
                  <a:pt x="267881" y="538480"/>
                </a:lnTo>
                <a:lnTo>
                  <a:pt x="264502" y="532130"/>
                </a:lnTo>
                <a:lnTo>
                  <a:pt x="263524" y="529590"/>
                </a:lnTo>
                <a:lnTo>
                  <a:pt x="262686" y="528320"/>
                </a:lnTo>
                <a:lnTo>
                  <a:pt x="258902" y="516890"/>
                </a:lnTo>
                <a:lnTo>
                  <a:pt x="257771" y="511810"/>
                </a:lnTo>
                <a:lnTo>
                  <a:pt x="256514" y="505460"/>
                </a:lnTo>
                <a:lnTo>
                  <a:pt x="256235" y="504190"/>
                </a:lnTo>
                <a:lnTo>
                  <a:pt x="255816" y="501650"/>
                </a:lnTo>
                <a:lnTo>
                  <a:pt x="254838" y="492760"/>
                </a:lnTo>
                <a:lnTo>
                  <a:pt x="254546" y="488950"/>
                </a:lnTo>
                <a:lnTo>
                  <a:pt x="254266" y="486410"/>
                </a:lnTo>
                <a:lnTo>
                  <a:pt x="253568" y="474980"/>
                </a:lnTo>
                <a:lnTo>
                  <a:pt x="253288" y="473710"/>
                </a:lnTo>
                <a:lnTo>
                  <a:pt x="253009" y="468630"/>
                </a:lnTo>
                <a:lnTo>
                  <a:pt x="251599" y="457200"/>
                </a:lnTo>
                <a:lnTo>
                  <a:pt x="251180" y="455930"/>
                </a:lnTo>
                <a:lnTo>
                  <a:pt x="250901" y="453390"/>
                </a:lnTo>
                <a:lnTo>
                  <a:pt x="249504" y="447040"/>
                </a:lnTo>
                <a:lnTo>
                  <a:pt x="249085" y="444500"/>
                </a:lnTo>
                <a:lnTo>
                  <a:pt x="247395" y="438150"/>
                </a:lnTo>
                <a:lnTo>
                  <a:pt x="246697" y="435610"/>
                </a:lnTo>
                <a:lnTo>
                  <a:pt x="246138" y="434340"/>
                </a:lnTo>
                <a:lnTo>
                  <a:pt x="244030" y="426720"/>
                </a:lnTo>
                <a:lnTo>
                  <a:pt x="243192" y="425450"/>
                </a:lnTo>
                <a:lnTo>
                  <a:pt x="242493" y="422910"/>
                </a:lnTo>
                <a:lnTo>
                  <a:pt x="241655" y="420370"/>
                </a:lnTo>
                <a:lnTo>
                  <a:pt x="240944" y="419100"/>
                </a:lnTo>
                <a:lnTo>
                  <a:pt x="238417" y="411480"/>
                </a:lnTo>
                <a:lnTo>
                  <a:pt x="237439" y="410210"/>
                </a:lnTo>
                <a:lnTo>
                  <a:pt x="235762" y="405130"/>
                </a:lnTo>
                <a:lnTo>
                  <a:pt x="234911" y="403860"/>
                </a:lnTo>
                <a:lnTo>
                  <a:pt x="233933" y="401320"/>
                </a:lnTo>
                <a:lnTo>
                  <a:pt x="232244" y="396240"/>
                </a:lnTo>
                <a:lnTo>
                  <a:pt x="231266" y="394970"/>
                </a:lnTo>
                <a:lnTo>
                  <a:pt x="229590" y="389890"/>
                </a:lnTo>
                <a:lnTo>
                  <a:pt x="228739" y="388620"/>
                </a:lnTo>
                <a:lnTo>
                  <a:pt x="227761" y="386080"/>
                </a:lnTo>
                <a:lnTo>
                  <a:pt x="226085" y="381000"/>
                </a:lnTo>
                <a:lnTo>
                  <a:pt x="225374" y="379730"/>
                </a:lnTo>
                <a:lnTo>
                  <a:pt x="223697" y="374650"/>
                </a:lnTo>
                <a:lnTo>
                  <a:pt x="220891" y="365760"/>
                </a:lnTo>
                <a:lnTo>
                  <a:pt x="220192" y="364490"/>
                </a:lnTo>
                <a:lnTo>
                  <a:pt x="217385" y="353060"/>
                </a:lnTo>
                <a:lnTo>
                  <a:pt x="216966" y="350520"/>
                </a:lnTo>
                <a:lnTo>
                  <a:pt x="215696" y="344170"/>
                </a:lnTo>
                <a:lnTo>
                  <a:pt x="214579" y="335280"/>
                </a:lnTo>
                <a:lnTo>
                  <a:pt x="214160" y="331470"/>
                </a:lnTo>
                <a:lnTo>
                  <a:pt x="214020" y="328930"/>
                </a:lnTo>
                <a:lnTo>
                  <a:pt x="214020" y="327660"/>
                </a:lnTo>
                <a:lnTo>
                  <a:pt x="213880" y="325120"/>
                </a:lnTo>
                <a:lnTo>
                  <a:pt x="213880" y="316230"/>
                </a:lnTo>
                <a:lnTo>
                  <a:pt x="214020" y="313690"/>
                </a:lnTo>
                <a:lnTo>
                  <a:pt x="214020" y="312420"/>
                </a:lnTo>
                <a:lnTo>
                  <a:pt x="214718" y="300990"/>
                </a:lnTo>
                <a:lnTo>
                  <a:pt x="214998" y="298450"/>
                </a:lnTo>
                <a:lnTo>
                  <a:pt x="215137" y="295910"/>
                </a:lnTo>
                <a:lnTo>
                  <a:pt x="215417" y="294640"/>
                </a:lnTo>
                <a:lnTo>
                  <a:pt x="215557" y="292100"/>
                </a:lnTo>
                <a:lnTo>
                  <a:pt x="216407" y="285750"/>
                </a:lnTo>
                <a:lnTo>
                  <a:pt x="216547" y="283210"/>
                </a:lnTo>
                <a:lnTo>
                  <a:pt x="217944" y="273050"/>
                </a:lnTo>
                <a:lnTo>
                  <a:pt x="218084" y="270510"/>
                </a:lnTo>
                <a:lnTo>
                  <a:pt x="218363" y="267970"/>
                </a:lnTo>
                <a:lnTo>
                  <a:pt x="218935" y="264160"/>
                </a:lnTo>
                <a:lnTo>
                  <a:pt x="219062" y="261620"/>
                </a:lnTo>
                <a:lnTo>
                  <a:pt x="219760" y="255270"/>
                </a:lnTo>
                <a:lnTo>
                  <a:pt x="220052" y="250190"/>
                </a:lnTo>
                <a:lnTo>
                  <a:pt x="220332" y="248920"/>
                </a:lnTo>
                <a:lnTo>
                  <a:pt x="221170" y="234950"/>
                </a:lnTo>
                <a:lnTo>
                  <a:pt x="221170" y="233680"/>
                </a:lnTo>
                <a:lnTo>
                  <a:pt x="221449" y="228600"/>
                </a:lnTo>
                <a:lnTo>
                  <a:pt x="221449" y="226060"/>
                </a:lnTo>
                <a:lnTo>
                  <a:pt x="221589" y="224790"/>
                </a:lnTo>
                <a:lnTo>
                  <a:pt x="221589" y="218440"/>
                </a:lnTo>
                <a:lnTo>
                  <a:pt x="221729" y="215900"/>
                </a:lnTo>
                <a:lnTo>
                  <a:pt x="221729" y="207010"/>
                </a:lnTo>
                <a:lnTo>
                  <a:pt x="221589" y="204470"/>
                </a:lnTo>
                <a:lnTo>
                  <a:pt x="221589" y="198120"/>
                </a:lnTo>
                <a:lnTo>
                  <a:pt x="221449" y="195580"/>
                </a:lnTo>
                <a:lnTo>
                  <a:pt x="221449" y="194310"/>
                </a:lnTo>
                <a:lnTo>
                  <a:pt x="221310" y="191770"/>
                </a:lnTo>
                <a:lnTo>
                  <a:pt x="221310" y="189230"/>
                </a:lnTo>
                <a:lnTo>
                  <a:pt x="221170" y="187960"/>
                </a:lnTo>
                <a:lnTo>
                  <a:pt x="221170" y="185420"/>
                </a:lnTo>
                <a:lnTo>
                  <a:pt x="220835" y="180340"/>
                </a:lnTo>
                <a:lnTo>
                  <a:pt x="220751" y="176530"/>
                </a:lnTo>
                <a:lnTo>
                  <a:pt x="220332" y="170180"/>
                </a:lnTo>
                <a:lnTo>
                  <a:pt x="220052" y="167640"/>
                </a:lnTo>
                <a:lnTo>
                  <a:pt x="219760" y="163830"/>
                </a:lnTo>
                <a:lnTo>
                  <a:pt x="219633" y="161290"/>
                </a:lnTo>
                <a:lnTo>
                  <a:pt x="218935" y="154940"/>
                </a:lnTo>
                <a:lnTo>
                  <a:pt x="218782" y="152400"/>
                </a:lnTo>
                <a:lnTo>
                  <a:pt x="218363" y="148590"/>
                </a:lnTo>
                <a:lnTo>
                  <a:pt x="217246" y="139700"/>
                </a:lnTo>
                <a:lnTo>
                  <a:pt x="217106" y="137160"/>
                </a:lnTo>
                <a:lnTo>
                  <a:pt x="216547" y="133350"/>
                </a:lnTo>
                <a:lnTo>
                  <a:pt x="216115" y="130810"/>
                </a:lnTo>
                <a:lnTo>
                  <a:pt x="214718" y="119380"/>
                </a:lnTo>
                <a:lnTo>
                  <a:pt x="214299" y="118110"/>
                </a:lnTo>
                <a:lnTo>
                  <a:pt x="213461" y="110490"/>
                </a:lnTo>
                <a:lnTo>
                  <a:pt x="213042" y="109220"/>
                </a:lnTo>
                <a:lnTo>
                  <a:pt x="212763" y="106680"/>
                </a:lnTo>
                <a:lnTo>
                  <a:pt x="211632" y="97790"/>
                </a:lnTo>
                <a:lnTo>
                  <a:pt x="211213" y="95250"/>
                </a:lnTo>
                <a:lnTo>
                  <a:pt x="210096" y="87630"/>
                </a:lnTo>
                <a:lnTo>
                  <a:pt x="209956" y="85090"/>
                </a:lnTo>
                <a:lnTo>
                  <a:pt x="209397" y="80010"/>
                </a:lnTo>
                <a:lnTo>
                  <a:pt x="209105" y="78740"/>
                </a:lnTo>
                <a:lnTo>
                  <a:pt x="208965" y="76200"/>
                </a:lnTo>
                <a:lnTo>
                  <a:pt x="208267" y="69850"/>
                </a:lnTo>
                <a:lnTo>
                  <a:pt x="207987" y="64770"/>
                </a:lnTo>
                <a:lnTo>
                  <a:pt x="207708" y="63500"/>
                </a:lnTo>
                <a:lnTo>
                  <a:pt x="206870" y="49530"/>
                </a:lnTo>
                <a:lnTo>
                  <a:pt x="206870" y="48260"/>
                </a:lnTo>
                <a:lnTo>
                  <a:pt x="206578" y="43180"/>
                </a:lnTo>
                <a:lnTo>
                  <a:pt x="206451" y="36830"/>
                </a:lnTo>
                <a:lnTo>
                  <a:pt x="206298" y="34290"/>
                </a:lnTo>
                <a:lnTo>
                  <a:pt x="206298" y="33020"/>
                </a:lnTo>
                <a:lnTo>
                  <a:pt x="206171" y="30480"/>
                </a:lnTo>
                <a:lnTo>
                  <a:pt x="206171" y="27940"/>
                </a:lnTo>
                <a:lnTo>
                  <a:pt x="206019" y="25400"/>
                </a:lnTo>
                <a:lnTo>
                  <a:pt x="206019" y="19050"/>
                </a:lnTo>
                <a:lnTo>
                  <a:pt x="205879" y="17780"/>
                </a:lnTo>
                <a:lnTo>
                  <a:pt x="205879" y="8890"/>
                </a:lnTo>
                <a:lnTo>
                  <a:pt x="205739" y="6350"/>
                </a:lnTo>
                <a:lnTo>
                  <a:pt x="20573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641786" y="10766929"/>
            <a:ext cx="411480" cy="1115060"/>
          </a:xfrm>
          <a:custGeom>
            <a:avLst/>
            <a:gdLst/>
            <a:ahLst/>
            <a:cxnLst/>
            <a:rect l="l" t="t" r="r" b="b"/>
            <a:pathLst>
              <a:path w="411480" h="1115059">
                <a:moveTo>
                  <a:pt x="205460" y="1114653"/>
                </a:moveTo>
                <a:lnTo>
                  <a:pt x="205460" y="1112481"/>
                </a:lnTo>
                <a:lnTo>
                  <a:pt x="205320" y="1110322"/>
                </a:lnTo>
                <a:lnTo>
                  <a:pt x="205320" y="1108163"/>
                </a:lnTo>
                <a:lnTo>
                  <a:pt x="205320" y="1105890"/>
                </a:lnTo>
                <a:lnTo>
                  <a:pt x="205181" y="1103718"/>
                </a:lnTo>
                <a:lnTo>
                  <a:pt x="205181" y="1101559"/>
                </a:lnTo>
                <a:lnTo>
                  <a:pt x="205181" y="1099400"/>
                </a:lnTo>
                <a:lnTo>
                  <a:pt x="205041" y="1097229"/>
                </a:lnTo>
                <a:lnTo>
                  <a:pt x="205041" y="1095070"/>
                </a:lnTo>
                <a:lnTo>
                  <a:pt x="204901" y="1092784"/>
                </a:lnTo>
                <a:lnTo>
                  <a:pt x="204762" y="1090625"/>
                </a:lnTo>
                <a:lnTo>
                  <a:pt x="204622" y="1088453"/>
                </a:lnTo>
                <a:lnTo>
                  <a:pt x="204622" y="1086307"/>
                </a:lnTo>
                <a:lnTo>
                  <a:pt x="204482" y="1084148"/>
                </a:lnTo>
                <a:lnTo>
                  <a:pt x="204342" y="1081989"/>
                </a:lnTo>
                <a:lnTo>
                  <a:pt x="204063" y="1079703"/>
                </a:lnTo>
                <a:lnTo>
                  <a:pt x="203923" y="1077531"/>
                </a:lnTo>
                <a:lnTo>
                  <a:pt x="203784" y="1075372"/>
                </a:lnTo>
                <a:lnTo>
                  <a:pt x="203504" y="1073213"/>
                </a:lnTo>
                <a:lnTo>
                  <a:pt x="203352" y="1071041"/>
                </a:lnTo>
                <a:lnTo>
                  <a:pt x="203085" y="1068882"/>
                </a:lnTo>
                <a:lnTo>
                  <a:pt x="202806" y="1066609"/>
                </a:lnTo>
                <a:lnTo>
                  <a:pt x="202514" y="1064450"/>
                </a:lnTo>
                <a:lnTo>
                  <a:pt x="202234" y="1062278"/>
                </a:lnTo>
                <a:lnTo>
                  <a:pt x="201955" y="1060119"/>
                </a:lnTo>
                <a:lnTo>
                  <a:pt x="201536" y="1057960"/>
                </a:lnTo>
                <a:lnTo>
                  <a:pt x="201117" y="1055801"/>
                </a:lnTo>
                <a:lnTo>
                  <a:pt x="200698" y="1053630"/>
                </a:lnTo>
                <a:lnTo>
                  <a:pt x="197751" y="1040549"/>
                </a:lnTo>
                <a:lnTo>
                  <a:pt x="197192" y="1038263"/>
                </a:lnTo>
                <a:lnTo>
                  <a:pt x="196481" y="1036091"/>
                </a:lnTo>
                <a:lnTo>
                  <a:pt x="195783" y="1033945"/>
                </a:lnTo>
                <a:lnTo>
                  <a:pt x="195084" y="1031786"/>
                </a:lnTo>
                <a:lnTo>
                  <a:pt x="194386" y="1029627"/>
                </a:lnTo>
                <a:lnTo>
                  <a:pt x="193687" y="1027455"/>
                </a:lnTo>
                <a:lnTo>
                  <a:pt x="192836" y="1025169"/>
                </a:lnTo>
                <a:lnTo>
                  <a:pt x="191998" y="1023010"/>
                </a:lnTo>
                <a:lnTo>
                  <a:pt x="191160" y="1020851"/>
                </a:lnTo>
                <a:lnTo>
                  <a:pt x="190322" y="1018679"/>
                </a:lnTo>
                <a:lnTo>
                  <a:pt x="189331" y="1016520"/>
                </a:lnTo>
                <a:lnTo>
                  <a:pt x="188493" y="1014374"/>
                </a:lnTo>
                <a:lnTo>
                  <a:pt x="187502" y="1012088"/>
                </a:lnTo>
                <a:lnTo>
                  <a:pt x="186524" y="1009916"/>
                </a:lnTo>
                <a:lnTo>
                  <a:pt x="185407" y="1007757"/>
                </a:lnTo>
                <a:lnTo>
                  <a:pt x="184429" y="1005598"/>
                </a:lnTo>
                <a:lnTo>
                  <a:pt x="183299" y="1003427"/>
                </a:lnTo>
                <a:lnTo>
                  <a:pt x="182321" y="1001268"/>
                </a:lnTo>
                <a:lnTo>
                  <a:pt x="181203" y="998994"/>
                </a:lnTo>
                <a:lnTo>
                  <a:pt x="180073" y="996835"/>
                </a:lnTo>
                <a:lnTo>
                  <a:pt x="178815" y="994676"/>
                </a:lnTo>
                <a:lnTo>
                  <a:pt x="177685" y="992505"/>
                </a:lnTo>
                <a:lnTo>
                  <a:pt x="176568" y="990346"/>
                </a:lnTo>
                <a:lnTo>
                  <a:pt x="175310" y="988187"/>
                </a:lnTo>
                <a:lnTo>
                  <a:pt x="174040" y="985901"/>
                </a:lnTo>
                <a:lnTo>
                  <a:pt x="172783" y="983729"/>
                </a:lnTo>
                <a:lnTo>
                  <a:pt x="171665" y="981570"/>
                </a:lnTo>
                <a:lnTo>
                  <a:pt x="170268" y="979424"/>
                </a:lnTo>
                <a:lnTo>
                  <a:pt x="168998" y="977252"/>
                </a:lnTo>
                <a:lnTo>
                  <a:pt x="167741" y="975093"/>
                </a:lnTo>
                <a:lnTo>
                  <a:pt x="166471" y="972934"/>
                </a:lnTo>
                <a:lnTo>
                  <a:pt x="165074" y="970648"/>
                </a:lnTo>
                <a:lnTo>
                  <a:pt x="163804" y="968489"/>
                </a:lnTo>
                <a:lnTo>
                  <a:pt x="162407" y="966317"/>
                </a:lnTo>
                <a:lnTo>
                  <a:pt x="161010" y="964158"/>
                </a:lnTo>
                <a:lnTo>
                  <a:pt x="159600" y="961999"/>
                </a:lnTo>
                <a:lnTo>
                  <a:pt x="158203" y="959840"/>
                </a:lnTo>
                <a:lnTo>
                  <a:pt x="156794" y="957554"/>
                </a:lnTo>
                <a:lnTo>
                  <a:pt x="155397" y="955395"/>
                </a:lnTo>
                <a:lnTo>
                  <a:pt x="153987" y="953236"/>
                </a:lnTo>
                <a:lnTo>
                  <a:pt x="152450" y="951064"/>
                </a:lnTo>
                <a:lnTo>
                  <a:pt x="151041" y="948905"/>
                </a:lnTo>
                <a:lnTo>
                  <a:pt x="149504" y="946746"/>
                </a:lnTo>
                <a:lnTo>
                  <a:pt x="147967" y="944473"/>
                </a:lnTo>
                <a:lnTo>
                  <a:pt x="146418" y="942301"/>
                </a:lnTo>
                <a:lnTo>
                  <a:pt x="144868" y="940142"/>
                </a:lnTo>
                <a:lnTo>
                  <a:pt x="143332" y="937983"/>
                </a:lnTo>
                <a:lnTo>
                  <a:pt x="141782" y="935824"/>
                </a:lnTo>
                <a:lnTo>
                  <a:pt x="140246" y="933653"/>
                </a:lnTo>
                <a:lnTo>
                  <a:pt x="138709" y="931367"/>
                </a:lnTo>
                <a:lnTo>
                  <a:pt x="137020" y="929208"/>
                </a:lnTo>
                <a:lnTo>
                  <a:pt x="135483" y="927061"/>
                </a:lnTo>
                <a:lnTo>
                  <a:pt x="133794" y="924890"/>
                </a:lnTo>
                <a:lnTo>
                  <a:pt x="132257" y="922731"/>
                </a:lnTo>
                <a:lnTo>
                  <a:pt x="130568" y="920572"/>
                </a:lnTo>
                <a:lnTo>
                  <a:pt x="128892" y="918286"/>
                </a:lnTo>
                <a:lnTo>
                  <a:pt x="127342" y="916114"/>
                </a:lnTo>
                <a:lnTo>
                  <a:pt x="125666" y="913955"/>
                </a:lnTo>
                <a:lnTo>
                  <a:pt x="123977" y="911796"/>
                </a:lnTo>
                <a:lnTo>
                  <a:pt x="122427" y="909637"/>
                </a:lnTo>
                <a:lnTo>
                  <a:pt x="120751" y="907478"/>
                </a:lnTo>
                <a:lnTo>
                  <a:pt x="119075" y="905319"/>
                </a:lnTo>
                <a:lnTo>
                  <a:pt x="117525" y="903033"/>
                </a:lnTo>
                <a:lnTo>
                  <a:pt x="115836" y="900874"/>
                </a:lnTo>
                <a:lnTo>
                  <a:pt x="114299" y="898702"/>
                </a:lnTo>
                <a:lnTo>
                  <a:pt x="112763" y="896543"/>
                </a:lnTo>
                <a:lnTo>
                  <a:pt x="111074" y="894384"/>
                </a:lnTo>
                <a:lnTo>
                  <a:pt x="109537" y="892213"/>
                </a:lnTo>
                <a:lnTo>
                  <a:pt x="107988" y="889939"/>
                </a:lnTo>
                <a:lnTo>
                  <a:pt x="106451" y="887780"/>
                </a:lnTo>
                <a:lnTo>
                  <a:pt x="105041" y="885621"/>
                </a:lnTo>
                <a:lnTo>
                  <a:pt x="103504" y="883450"/>
                </a:lnTo>
                <a:lnTo>
                  <a:pt x="101955" y="881291"/>
                </a:lnTo>
                <a:lnTo>
                  <a:pt x="100558" y="879132"/>
                </a:lnTo>
                <a:lnTo>
                  <a:pt x="99009" y="876846"/>
                </a:lnTo>
                <a:lnTo>
                  <a:pt x="97612" y="874687"/>
                </a:lnTo>
                <a:lnTo>
                  <a:pt x="96062" y="872528"/>
                </a:lnTo>
                <a:lnTo>
                  <a:pt x="94665" y="870369"/>
                </a:lnTo>
                <a:lnTo>
                  <a:pt x="93268" y="868210"/>
                </a:lnTo>
                <a:lnTo>
                  <a:pt x="91719" y="866038"/>
                </a:lnTo>
                <a:lnTo>
                  <a:pt x="90322" y="863752"/>
                </a:lnTo>
                <a:lnTo>
                  <a:pt x="88772" y="861593"/>
                </a:lnTo>
                <a:lnTo>
                  <a:pt x="87375" y="859434"/>
                </a:lnTo>
                <a:lnTo>
                  <a:pt x="85826" y="857262"/>
                </a:lnTo>
                <a:lnTo>
                  <a:pt x="84289" y="855103"/>
                </a:lnTo>
                <a:lnTo>
                  <a:pt x="82740" y="852957"/>
                </a:lnTo>
                <a:lnTo>
                  <a:pt x="81203" y="850671"/>
                </a:lnTo>
                <a:lnTo>
                  <a:pt x="79514" y="848512"/>
                </a:lnTo>
                <a:lnTo>
                  <a:pt x="77977" y="846340"/>
                </a:lnTo>
                <a:lnTo>
                  <a:pt x="76288" y="844181"/>
                </a:lnTo>
                <a:lnTo>
                  <a:pt x="74612" y="842022"/>
                </a:lnTo>
                <a:lnTo>
                  <a:pt x="72923" y="839851"/>
                </a:lnTo>
                <a:lnTo>
                  <a:pt x="71107" y="837692"/>
                </a:lnTo>
                <a:lnTo>
                  <a:pt x="69278" y="835418"/>
                </a:lnTo>
                <a:lnTo>
                  <a:pt x="67462" y="833259"/>
                </a:lnTo>
                <a:lnTo>
                  <a:pt x="65493" y="831088"/>
                </a:lnTo>
                <a:lnTo>
                  <a:pt x="63665" y="828929"/>
                </a:lnTo>
                <a:lnTo>
                  <a:pt x="61709" y="826770"/>
                </a:lnTo>
                <a:lnTo>
                  <a:pt x="59601" y="824611"/>
                </a:lnTo>
                <a:lnTo>
                  <a:pt x="57632" y="822325"/>
                </a:lnTo>
                <a:lnTo>
                  <a:pt x="55537" y="820166"/>
                </a:lnTo>
                <a:lnTo>
                  <a:pt x="53428" y="818007"/>
                </a:lnTo>
                <a:lnTo>
                  <a:pt x="51193" y="815848"/>
                </a:lnTo>
                <a:lnTo>
                  <a:pt x="49085" y="813676"/>
                </a:lnTo>
                <a:lnTo>
                  <a:pt x="46837" y="811517"/>
                </a:lnTo>
                <a:lnTo>
                  <a:pt x="44589" y="809231"/>
                </a:lnTo>
                <a:lnTo>
                  <a:pt x="42494" y="807072"/>
                </a:lnTo>
                <a:lnTo>
                  <a:pt x="40246" y="804900"/>
                </a:lnTo>
                <a:lnTo>
                  <a:pt x="37998" y="802741"/>
                </a:lnTo>
                <a:lnTo>
                  <a:pt x="35763" y="800595"/>
                </a:lnTo>
                <a:lnTo>
                  <a:pt x="33515" y="798423"/>
                </a:lnTo>
                <a:lnTo>
                  <a:pt x="31280" y="796137"/>
                </a:lnTo>
                <a:lnTo>
                  <a:pt x="29171" y="793978"/>
                </a:lnTo>
                <a:lnTo>
                  <a:pt x="27063" y="791819"/>
                </a:lnTo>
                <a:lnTo>
                  <a:pt x="24968" y="789660"/>
                </a:lnTo>
                <a:lnTo>
                  <a:pt x="22859" y="787488"/>
                </a:lnTo>
                <a:lnTo>
                  <a:pt x="20751" y="785329"/>
                </a:lnTo>
                <a:lnTo>
                  <a:pt x="18922" y="783056"/>
                </a:lnTo>
                <a:lnTo>
                  <a:pt x="10236" y="772236"/>
                </a:lnTo>
                <a:lnTo>
                  <a:pt x="8686" y="770077"/>
                </a:lnTo>
                <a:lnTo>
                  <a:pt x="7429" y="767791"/>
                </a:lnTo>
                <a:lnTo>
                  <a:pt x="6172" y="765644"/>
                </a:lnTo>
                <a:lnTo>
                  <a:pt x="4902" y="763485"/>
                </a:lnTo>
                <a:lnTo>
                  <a:pt x="3924" y="761314"/>
                </a:lnTo>
                <a:lnTo>
                  <a:pt x="279" y="748220"/>
                </a:lnTo>
                <a:lnTo>
                  <a:pt x="0" y="746061"/>
                </a:lnTo>
                <a:lnTo>
                  <a:pt x="0" y="743902"/>
                </a:lnTo>
                <a:lnTo>
                  <a:pt x="0" y="741616"/>
                </a:lnTo>
                <a:lnTo>
                  <a:pt x="279" y="739457"/>
                </a:lnTo>
                <a:lnTo>
                  <a:pt x="6032" y="722045"/>
                </a:lnTo>
                <a:lnTo>
                  <a:pt x="7150" y="719874"/>
                </a:lnTo>
                <a:lnTo>
                  <a:pt x="8407" y="717715"/>
                </a:lnTo>
                <a:lnTo>
                  <a:pt x="9817" y="715429"/>
                </a:lnTo>
                <a:lnTo>
                  <a:pt x="11214" y="713282"/>
                </a:lnTo>
                <a:lnTo>
                  <a:pt x="12763" y="711111"/>
                </a:lnTo>
                <a:lnTo>
                  <a:pt x="14300" y="708952"/>
                </a:lnTo>
                <a:lnTo>
                  <a:pt x="15849" y="706793"/>
                </a:lnTo>
                <a:lnTo>
                  <a:pt x="17525" y="704634"/>
                </a:lnTo>
                <a:lnTo>
                  <a:pt x="19202" y="702348"/>
                </a:lnTo>
                <a:lnTo>
                  <a:pt x="20891" y="700176"/>
                </a:lnTo>
                <a:lnTo>
                  <a:pt x="22720" y="698017"/>
                </a:lnTo>
                <a:lnTo>
                  <a:pt x="24536" y="695858"/>
                </a:lnTo>
                <a:lnTo>
                  <a:pt x="26225" y="693699"/>
                </a:lnTo>
                <a:lnTo>
                  <a:pt x="28041" y="691540"/>
                </a:lnTo>
                <a:lnTo>
                  <a:pt x="29870" y="689381"/>
                </a:lnTo>
                <a:lnTo>
                  <a:pt x="31686" y="687095"/>
                </a:lnTo>
                <a:lnTo>
                  <a:pt x="33654" y="684923"/>
                </a:lnTo>
                <a:lnTo>
                  <a:pt x="35483" y="682764"/>
                </a:lnTo>
                <a:lnTo>
                  <a:pt x="37160" y="680605"/>
                </a:lnTo>
                <a:lnTo>
                  <a:pt x="38988" y="678434"/>
                </a:lnTo>
                <a:lnTo>
                  <a:pt x="40805" y="676275"/>
                </a:lnTo>
                <a:lnTo>
                  <a:pt x="42633" y="674001"/>
                </a:lnTo>
                <a:lnTo>
                  <a:pt x="44322" y="671842"/>
                </a:lnTo>
                <a:lnTo>
                  <a:pt x="45999" y="669683"/>
                </a:lnTo>
                <a:lnTo>
                  <a:pt x="47815" y="667512"/>
                </a:lnTo>
                <a:lnTo>
                  <a:pt x="49504" y="665353"/>
                </a:lnTo>
                <a:lnTo>
                  <a:pt x="51041" y="663194"/>
                </a:lnTo>
                <a:lnTo>
                  <a:pt x="52730" y="660908"/>
                </a:lnTo>
                <a:lnTo>
                  <a:pt x="54406" y="658749"/>
                </a:lnTo>
                <a:lnTo>
                  <a:pt x="55956" y="656590"/>
                </a:lnTo>
                <a:lnTo>
                  <a:pt x="57505" y="654431"/>
                </a:lnTo>
                <a:lnTo>
                  <a:pt x="59042" y="652259"/>
                </a:lnTo>
                <a:lnTo>
                  <a:pt x="60578" y="650100"/>
                </a:lnTo>
                <a:lnTo>
                  <a:pt x="62128" y="647814"/>
                </a:lnTo>
                <a:lnTo>
                  <a:pt x="63665" y="645655"/>
                </a:lnTo>
                <a:lnTo>
                  <a:pt x="65214" y="643496"/>
                </a:lnTo>
                <a:lnTo>
                  <a:pt x="66763" y="641324"/>
                </a:lnTo>
                <a:lnTo>
                  <a:pt x="68300" y="639178"/>
                </a:lnTo>
                <a:lnTo>
                  <a:pt x="69697" y="637019"/>
                </a:lnTo>
                <a:lnTo>
                  <a:pt x="71246" y="634733"/>
                </a:lnTo>
                <a:lnTo>
                  <a:pt x="72783" y="632561"/>
                </a:lnTo>
                <a:lnTo>
                  <a:pt x="74333" y="630402"/>
                </a:lnTo>
                <a:lnTo>
                  <a:pt x="75869" y="628243"/>
                </a:lnTo>
                <a:lnTo>
                  <a:pt x="77279" y="626071"/>
                </a:lnTo>
                <a:lnTo>
                  <a:pt x="78955" y="623912"/>
                </a:lnTo>
                <a:lnTo>
                  <a:pt x="80505" y="621753"/>
                </a:lnTo>
                <a:lnTo>
                  <a:pt x="82041" y="619480"/>
                </a:lnTo>
                <a:lnTo>
                  <a:pt x="83591" y="617321"/>
                </a:lnTo>
                <a:lnTo>
                  <a:pt x="85267" y="615149"/>
                </a:lnTo>
                <a:lnTo>
                  <a:pt x="86944" y="612990"/>
                </a:lnTo>
                <a:lnTo>
                  <a:pt x="88493" y="610831"/>
                </a:lnTo>
                <a:lnTo>
                  <a:pt x="90182" y="608660"/>
                </a:lnTo>
                <a:lnTo>
                  <a:pt x="91859" y="606386"/>
                </a:lnTo>
                <a:lnTo>
                  <a:pt x="93687" y="604227"/>
                </a:lnTo>
                <a:lnTo>
                  <a:pt x="95364" y="602068"/>
                </a:lnTo>
                <a:lnTo>
                  <a:pt x="97053" y="599897"/>
                </a:lnTo>
                <a:lnTo>
                  <a:pt x="98869" y="597738"/>
                </a:lnTo>
                <a:lnTo>
                  <a:pt x="100698" y="595579"/>
                </a:lnTo>
                <a:lnTo>
                  <a:pt x="102527" y="593293"/>
                </a:lnTo>
                <a:lnTo>
                  <a:pt x="104203" y="591121"/>
                </a:lnTo>
                <a:lnTo>
                  <a:pt x="106019" y="588962"/>
                </a:lnTo>
                <a:lnTo>
                  <a:pt x="107848" y="586803"/>
                </a:lnTo>
                <a:lnTo>
                  <a:pt x="109677" y="584657"/>
                </a:lnTo>
                <a:lnTo>
                  <a:pt x="111493" y="582485"/>
                </a:lnTo>
                <a:lnTo>
                  <a:pt x="113322" y="580199"/>
                </a:lnTo>
                <a:lnTo>
                  <a:pt x="115138" y="578040"/>
                </a:lnTo>
                <a:lnTo>
                  <a:pt x="116966" y="575881"/>
                </a:lnTo>
                <a:lnTo>
                  <a:pt x="118783" y="573709"/>
                </a:lnTo>
                <a:lnTo>
                  <a:pt x="120611" y="571550"/>
                </a:lnTo>
                <a:lnTo>
                  <a:pt x="122300" y="569391"/>
                </a:lnTo>
                <a:lnTo>
                  <a:pt x="124117" y="567118"/>
                </a:lnTo>
                <a:lnTo>
                  <a:pt x="125806" y="564946"/>
                </a:lnTo>
                <a:lnTo>
                  <a:pt x="127482" y="562787"/>
                </a:lnTo>
                <a:lnTo>
                  <a:pt x="129171" y="560628"/>
                </a:lnTo>
                <a:lnTo>
                  <a:pt x="138277" y="547535"/>
                </a:lnTo>
                <a:lnTo>
                  <a:pt x="139687" y="545376"/>
                </a:lnTo>
                <a:lnTo>
                  <a:pt x="141084" y="543217"/>
                </a:lnTo>
                <a:lnTo>
                  <a:pt x="142354" y="541045"/>
                </a:lnTo>
                <a:lnTo>
                  <a:pt x="143471" y="538759"/>
                </a:lnTo>
                <a:lnTo>
                  <a:pt x="144602" y="536600"/>
                </a:lnTo>
                <a:lnTo>
                  <a:pt x="145719" y="534441"/>
                </a:lnTo>
                <a:lnTo>
                  <a:pt x="146837" y="532282"/>
                </a:lnTo>
                <a:lnTo>
                  <a:pt x="147675" y="530123"/>
                </a:lnTo>
                <a:lnTo>
                  <a:pt x="148666" y="527964"/>
                </a:lnTo>
                <a:lnTo>
                  <a:pt x="149504" y="525678"/>
                </a:lnTo>
                <a:lnTo>
                  <a:pt x="150342" y="523519"/>
                </a:lnTo>
                <a:lnTo>
                  <a:pt x="151041" y="521347"/>
                </a:lnTo>
                <a:lnTo>
                  <a:pt x="151752" y="519188"/>
                </a:lnTo>
                <a:lnTo>
                  <a:pt x="152311" y="517029"/>
                </a:lnTo>
                <a:lnTo>
                  <a:pt x="153009" y="514858"/>
                </a:lnTo>
                <a:lnTo>
                  <a:pt x="153428" y="512584"/>
                </a:lnTo>
                <a:lnTo>
                  <a:pt x="153987" y="510425"/>
                </a:lnTo>
                <a:lnTo>
                  <a:pt x="154406" y="508266"/>
                </a:lnTo>
                <a:lnTo>
                  <a:pt x="154838" y="506095"/>
                </a:lnTo>
                <a:lnTo>
                  <a:pt x="155117" y="503936"/>
                </a:lnTo>
                <a:lnTo>
                  <a:pt x="155397" y="501777"/>
                </a:lnTo>
                <a:lnTo>
                  <a:pt x="155816" y="499503"/>
                </a:lnTo>
                <a:lnTo>
                  <a:pt x="155955" y="497344"/>
                </a:lnTo>
                <a:lnTo>
                  <a:pt x="156235" y="495173"/>
                </a:lnTo>
                <a:lnTo>
                  <a:pt x="156514" y="493014"/>
                </a:lnTo>
                <a:lnTo>
                  <a:pt x="156654" y="490855"/>
                </a:lnTo>
                <a:lnTo>
                  <a:pt x="156794" y="488683"/>
                </a:lnTo>
                <a:lnTo>
                  <a:pt x="156933" y="486524"/>
                </a:lnTo>
                <a:lnTo>
                  <a:pt x="157213" y="484238"/>
                </a:lnTo>
                <a:lnTo>
                  <a:pt x="157352" y="482079"/>
                </a:lnTo>
                <a:lnTo>
                  <a:pt x="157505" y="479920"/>
                </a:lnTo>
                <a:lnTo>
                  <a:pt x="157632" y="477761"/>
                </a:lnTo>
                <a:lnTo>
                  <a:pt x="157784" y="475602"/>
                </a:lnTo>
                <a:lnTo>
                  <a:pt x="157911" y="473443"/>
                </a:lnTo>
                <a:lnTo>
                  <a:pt x="158203" y="471157"/>
                </a:lnTo>
                <a:lnTo>
                  <a:pt x="158343" y="468985"/>
                </a:lnTo>
                <a:lnTo>
                  <a:pt x="158622" y="466826"/>
                </a:lnTo>
                <a:lnTo>
                  <a:pt x="158902" y="464667"/>
                </a:lnTo>
                <a:lnTo>
                  <a:pt x="159181" y="462495"/>
                </a:lnTo>
                <a:lnTo>
                  <a:pt x="159461" y="460349"/>
                </a:lnTo>
                <a:lnTo>
                  <a:pt x="159740" y="458063"/>
                </a:lnTo>
                <a:lnTo>
                  <a:pt x="160159" y="455904"/>
                </a:lnTo>
                <a:lnTo>
                  <a:pt x="160439" y="453732"/>
                </a:lnTo>
                <a:lnTo>
                  <a:pt x="160858" y="451573"/>
                </a:lnTo>
                <a:lnTo>
                  <a:pt x="161277" y="449414"/>
                </a:lnTo>
                <a:lnTo>
                  <a:pt x="161848" y="447243"/>
                </a:lnTo>
                <a:lnTo>
                  <a:pt x="162267" y="444969"/>
                </a:lnTo>
                <a:lnTo>
                  <a:pt x="162826" y="442810"/>
                </a:lnTo>
                <a:lnTo>
                  <a:pt x="163385" y="440651"/>
                </a:lnTo>
                <a:lnTo>
                  <a:pt x="163944" y="438492"/>
                </a:lnTo>
                <a:lnTo>
                  <a:pt x="164655" y="436321"/>
                </a:lnTo>
                <a:lnTo>
                  <a:pt x="165214" y="434162"/>
                </a:lnTo>
                <a:lnTo>
                  <a:pt x="165912" y="431876"/>
                </a:lnTo>
                <a:lnTo>
                  <a:pt x="166611" y="429717"/>
                </a:lnTo>
                <a:lnTo>
                  <a:pt x="167322" y="427545"/>
                </a:lnTo>
                <a:lnTo>
                  <a:pt x="168020" y="425399"/>
                </a:lnTo>
                <a:lnTo>
                  <a:pt x="168859" y="423240"/>
                </a:lnTo>
                <a:lnTo>
                  <a:pt x="169557" y="421068"/>
                </a:lnTo>
                <a:lnTo>
                  <a:pt x="170395" y="418782"/>
                </a:lnTo>
                <a:lnTo>
                  <a:pt x="171246" y="416623"/>
                </a:lnTo>
                <a:lnTo>
                  <a:pt x="172084" y="414464"/>
                </a:lnTo>
                <a:lnTo>
                  <a:pt x="172923" y="412305"/>
                </a:lnTo>
                <a:lnTo>
                  <a:pt x="173761" y="410133"/>
                </a:lnTo>
                <a:lnTo>
                  <a:pt x="174751" y="407974"/>
                </a:lnTo>
                <a:lnTo>
                  <a:pt x="175590" y="405828"/>
                </a:lnTo>
                <a:lnTo>
                  <a:pt x="176428" y="403542"/>
                </a:lnTo>
                <a:lnTo>
                  <a:pt x="177418" y="401370"/>
                </a:lnTo>
                <a:lnTo>
                  <a:pt x="178257" y="399211"/>
                </a:lnTo>
                <a:lnTo>
                  <a:pt x="179095" y="397052"/>
                </a:lnTo>
                <a:lnTo>
                  <a:pt x="180073" y="394881"/>
                </a:lnTo>
                <a:lnTo>
                  <a:pt x="180924" y="392722"/>
                </a:lnTo>
                <a:lnTo>
                  <a:pt x="181762" y="390448"/>
                </a:lnTo>
                <a:lnTo>
                  <a:pt x="182600" y="388289"/>
                </a:lnTo>
                <a:lnTo>
                  <a:pt x="183451" y="386118"/>
                </a:lnTo>
                <a:lnTo>
                  <a:pt x="184289" y="383959"/>
                </a:lnTo>
                <a:lnTo>
                  <a:pt x="185127" y="381800"/>
                </a:lnTo>
                <a:lnTo>
                  <a:pt x="185966" y="379641"/>
                </a:lnTo>
                <a:lnTo>
                  <a:pt x="186804" y="377355"/>
                </a:lnTo>
                <a:lnTo>
                  <a:pt x="187502" y="375183"/>
                </a:lnTo>
                <a:lnTo>
                  <a:pt x="188353" y="373037"/>
                </a:lnTo>
                <a:lnTo>
                  <a:pt x="189052" y="370878"/>
                </a:lnTo>
                <a:lnTo>
                  <a:pt x="189750" y="368706"/>
                </a:lnTo>
                <a:lnTo>
                  <a:pt x="190449" y="366547"/>
                </a:lnTo>
                <a:lnTo>
                  <a:pt x="191020" y="364261"/>
                </a:lnTo>
                <a:lnTo>
                  <a:pt x="191719" y="362102"/>
                </a:lnTo>
                <a:lnTo>
                  <a:pt x="192277" y="359930"/>
                </a:lnTo>
                <a:lnTo>
                  <a:pt x="192836" y="357771"/>
                </a:lnTo>
                <a:lnTo>
                  <a:pt x="193395" y="355612"/>
                </a:lnTo>
                <a:lnTo>
                  <a:pt x="193967" y="353453"/>
                </a:lnTo>
                <a:lnTo>
                  <a:pt x="194386" y="351180"/>
                </a:lnTo>
                <a:lnTo>
                  <a:pt x="194805" y="349008"/>
                </a:lnTo>
                <a:lnTo>
                  <a:pt x="195224" y="346849"/>
                </a:lnTo>
                <a:lnTo>
                  <a:pt x="195643" y="344690"/>
                </a:lnTo>
                <a:lnTo>
                  <a:pt x="195935" y="342519"/>
                </a:lnTo>
                <a:lnTo>
                  <a:pt x="196202" y="340360"/>
                </a:lnTo>
                <a:lnTo>
                  <a:pt x="196481" y="338201"/>
                </a:lnTo>
                <a:lnTo>
                  <a:pt x="196761" y="335927"/>
                </a:lnTo>
                <a:lnTo>
                  <a:pt x="196913" y="333756"/>
                </a:lnTo>
                <a:lnTo>
                  <a:pt x="197040" y="331597"/>
                </a:lnTo>
                <a:lnTo>
                  <a:pt x="197192" y="329438"/>
                </a:lnTo>
                <a:lnTo>
                  <a:pt x="197332" y="327266"/>
                </a:lnTo>
                <a:lnTo>
                  <a:pt x="197472" y="325107"/>
                </a:lnTo>
                <a:lnTo>
                  <a:pt x="197472" y="322821"/>
                </a:lnTo>
                <a:lnTo>
                  <a:pt x="197472" y="320662"/>
                </a:lnTo>
                <a:lnTo>
                  <a:pt x="197472" y="318516"/>
                </a:lnTo>
                <a:lnTo>
                  <a:pt x="197472" y="316344"/>
                </a:lnTo>
                <a:lnTo>
                  <a:pt x="197332" y="314185"/>
                </a:lnTo>
                <a:lnTo>
                  <a:pt x="197332" y="312026"/>
                </a:lnTo>
                <a:lnTo>
                  <a:pt x="197192" y="309740"/>
                </a:lnTo>
                <a:lnTo>
                  <a:pt x="197040" y="307568"/>
                </a:lnTo>
                <a:lnTo>
                  <a:pt x="196913" y="305409"/>
                </a:lnTo>
                <a:lnTo>
                  <a:pt x="196761" y="303250"/>
                </a:lnTo>
                <a:lnTo>
                  <a:pt x="196634" y="301078"/>
                </a:lnTo>
                <a:lnTo>
                  <a:pt x="196341" y="298932"/>
                </a:lnTo>
                <a:lnTo>
                  <a:pt x="196202" y="296646"/>
                </a:lnTo>
                <a:lnTo>
                  <a:pt x="195935" y="294487"/>
                </a:lnTo>
                <a:lnTo>
                  <a:pt x="195643" y="292328"/>
                </a:lnTo>
                <a:lnTo>
                  <a:pt x="195503" y="290156"/>
                </a:lnTo>
                <a:lnTo>
                  <a:pt x="195224" y="287997"/>
                </a:lnTo>
                <a:lnTo>
                  <a:pt x="194944" y="285838"/>
                </a:lnTo>
                <a:lnTo>
                  <a:pt x="194665" y="283565"/>
                </a:lnTo>
                <a:lnTo>
                  <a:pt x="194525" y="281393"/>
                </a:lnTo>
                <a:lnTo>
                  <a:pt x="194246" y="279234"/>
                </a:lnTo>
                <a:lnTo>
                  <a:pt x="193967" y="277075"/>
                </a:lnTo>
                <a:lnTo>
                  <a:pt x="193687" y="274904"/>
                </a:lnTo>
                <a:lnTo>
                  <a:pt x="193395" y="272745"/>
                </a:lnTo>
                <a:lnTo>
                  <a:pt x="193116" y="270586"/>
                </a:lnTo>
                <a:lnTo>
                  <a:pt x="192989" y="268300"/>
                </a:lnTo>
                <a:lnTo>
                  <a:pt x="192697" y="266141"/>
                </a:lnTo>
                <a:lnTo>
                  <a:pt x="192417" y="263982"/>
                </a:lnTo>
                <a:lnTo>
                  <a:pt x="192277" y="261823"/>
                </a:lnTo>
                <a:lnTo>
                  <a:pt x="191998" y="259664"/>
                </a:lnTo>
                <a:lnTo>
                  <a:pt x="191858" y="257492"/>
                </a:lnTo>
                <a:lnTo>
                  <a:pt x="191579" y="255206"/>
                </a:lnTo>
                <a:lnTo>
                  <a:pt x="191439" y="253047"/>
                </a:lnTo>
                <a:lnTo>
                  <a:pt x="191160" y="250888"/>
                </a:lnTo>
                <a:lnTo>
                  <a:pt x="191020" y="248716"/>
                </a:lnTo>
                <a:lnTo>
                  <a:pt x="190880" y="246557"/>
                </a:lnTo>
                <a:lnTo>
                  <a:pt x="190741" y="244411"/>
                </a:lnTo>
                <a:lnTo>
                  <a:pt x="190601" y="242125"/>
                </a:lnTo>
                <a:lnTo>
                  <a:pt x="190449" y="239953"/>
                </a:lnTo>
                <a:lnTo>
                  <a:pt x="190322" y="237794"/>
                </a:lnTo>
                <a:lnTo>
                  <a:pt x="190169" y="235635"/>
                </a:lnTo>
                <a:lnTo>
                  <a:pt x="190042" y="233476"/>
                </a:lnTo>
                <a:lnTo>
                  <a:pt x="190042" y="231305"/>
                </a:lnTo>
                <a:lnTo>
                  <a:pt x="189890" y="229031"/>
                </a:lnTo>
                <a:lnTo>
                  <a:pt x="189890" y="226872"/>
                </a:lnTo>
                <a:lnTo>
                  <a:pt x="189750" y="224713"/>
                </a:lnTo>
                <a:lnTo>
                  <a:pt x="189750" y="222542"/>
                </a:lnTo>
                <a:lnTo>
                  <a:pt x="189750" y="220383"/>
                </a:lnTo>
                <a:lnTo>
                  <a:pt x="189610" y="218224"/>
                </a:lnTo>
                <a:lnTo>
                  <a:pt x="189610" y="215938"/>
                </a:lnTo>
                <a:lnTo>
                  <a:pt x="189610" y="213766"/>
                </a:lnTo>
                <a:lnTo>
                  <a:pt x="189610" y="211620"/>
                </a:lnTo>
                <a:lnTo>
                  <a:pt x="189610" y="209461"/>
                </a:lnTo>
                <a:lnTo>
                  <a:pt x="189610" y="207302"/>
                </a:lnTo>
                <a:lnTo>
                  <a:pt x="189610" y="205130"/>
                </a:lnTo>
                <a:lnTo>
                  <a:pt x="189750" y="202971"/>
                </a:lnTo>
                <a:lnTo>
                  <a:pt x="189750" y="200685"/>
                </a:lnTo>
                <a:lnTo>
                  <a:pt x="189750" y="198526"/>
                </a:lnTo>
                <a:lnTo>
                  <a:pt x="189890" y="196354"/>
                </a:lnTo>
                <a:lnTo>
                  <a:pt x="189890" y="194195"/>
                </a:lnTo>
                <a:lnTo>
                  <a:pt x="189890" y="192049"/>
                </a:lnTo>
                <a:lnTo>
                  <a:pt x="190042" y="189877"/>
                </a:lnTo>
                <a:lnTo>
                  <a:pt x="190169" y="187591"/>
                </a:lnTo>
                <a:lnTo>
                  <a:pt x="190169" y="185432"/>
                </a:lnTo>
                <a:lnTo>
                  <a:pt x="190322" y="183273"/>
                </a:lnTo>
                <a:lnTo>
                  <a:pt x="190449" y="181102"/>
                </a:lnTo>
                <a:lnTo>
                  <a:pt x="190449" y="178943"/>
                </a:lnTo>
                <a:lnTo>
                  <a:pt x="190601" y="176784"/>
                </a:lnTo>
                <a:lnTo>
                  <a:pt x="190741" y="174510"/>
                </a:lnTo>
                <a:lnTo>
                  <a:pt x="190880" y="172351"/>
                </a:lnTo>
                <a:lnTo>
                  <a:pt x="191020" y="170180"/>
                </a:lnTo>
                <a:lnTo>
                  <a:pt x="191160" y="168021"/>
                </a:lnTo>
                <a:lnTo>
                  <a:pt x="191439" y="165862"/>
                </a:lnTo>
                <a:lnTo>
                  <a:pt x="191579" y="163690"/>
                </a:lnTo>
                <a:lnTo>
                  <a:pt x="191719" y="161404"/>
                </a:lnTo>
                <a:lnTo>
                  <a:pt x="191858" y="159245"/>
                </a:lnTo>
                <a:lnTo>
                  <a:pt x="192138" y="157099"/>
                </a:lnTo>
                <a:lnTo>
                  <a:pt x="192277" y="154927"/>
                </a:lnTo>
                <a:lnTo>
                  <a:pt x="192557" y="152768"/>
                </a:lnTo>
                <a:lnTo>
                  <a:pt x="192697" y="150609"/>
                </a:lnTo>
                <a:lnTo>
                  <a:pt x="192989" y="148323"/>
                </a:lnTo>
                <a:lnTo>
                  <a:pt x="193268" y="146164"/>
                </a:lnTo>
                <a:lnTo>
                  <a:pt x="193547" y="143992"/>
                </a:lnTo>
                <a:lnTo>
                  <a:pt x="193687" y="141833"/>
                </a:lnTo>
                <a:lnTo>
                  <a:pt x="193967" y="139674"/>
                </a:lnTo>
                <a:lnTo>
                  <a:pt x="194246" y="137515"/>
                </a:lnTo>
                <a:lnTo>
                  <a:pt x="194525" y="135229"/>
                </a:lnTo>
                <a:lnTo>
                  <a:pt x="194805" y="133070"/>
                </a:lnTo>
                <a:lnTo>
                  <a:pt x="195084" y="130911"/>
                </a:lnTo>
                <a:lnTo>
                  <a:pt x="195364" y="128739"/>
                </a:lnTo>
                <a:lnTo>
                  <a:pt x="195783" y="126580"/>
                </a:lnTo>
                <a:lnTo>
                  <a:pt x="196062" y="124421"/>
                </a:lnTo>
                <a:lnTo>
                  <a:pt x="196341" y="122262"/>
                </a:lnTo>
                <a:lnTo>
                  <a:pt x="196634" y="119989"/>
                </a:lnTo>
                <a:lnTo>
                  <a:pt x="196913" y="117817"/>
                </a:lnTo>
                <a:lnTo>
                  <a:pt x="197332" y="115658"/>
                </a:lnTo>
                <a:lnTo>
                  <a:pt x="197611" y="113499"/>
                </a:lnTo>
                <a:lnTo>
                  <a:pt x="197891" y="111328"/>
                </a:lnTo>
                <a:lnTo>
                  <a:pt x="198170" y="109169"/>
                </a:lnTo>
                <a:lnTo>
                  <a:pt x="198589" y="106883"/>
                </a:lnTo>
                <a:lnTo>
                  <a:pt x="198869" y="104736"/>
                </a:lnTo>
                <a:lnTo>
                  <a:pt x="199148" y="102565"/>
                </a:lnTo>
                <a:lnTo>
                  <a:pt x="199428" y="100406"/>
                </a:lnTo>
                <a:lnTo>
                  <a:pt x="199707" y="98247"/>
                </a:lnTo>
                <a:lnTo>
                  <a:pt x="199986" y="96075"/>
                </a:lnTo>
                <a:lnTo>
                  <a:pt x="200278" y="93789"/>
                </a:lnTo>
                <a:lnTo>
                  <a:pt x="200558" y="91630"/>
                </a:lnTo>
                <a:lnTo>
                  <a:pt x="200837" y="89471"/>
                </a:lnTo>
                <a:lnTo>
                  <a:pt x="201117" y="87312"/>
                </a:lnTo>
                <a:lnTo>
                  <a:pt x="201396" y="85153"/>
                </a:lnTo>
                <a:lnTo>
                  <a:pt x="201675" y="82994"/>
                </a:lnTo>
                <a:lnTo>
                  <a:pt x="201955" y="80708"/>
                </a:lnTo>
                <a:lnTo>
                  <a:pt x="202095" y="78549"/>
                </a:lnTo>
                <a:lnTo>
                  <a:pt x="202374" y="76377"/>
                </a:lnTo>
                <a:lnTo>
                  <a:pt x="202653" y="74218"/>
                </a:lnTo>
                <a:lnTo>
                  <a:pt x="202806" y="72059"/>
                </a:lnTo>
                <a:lnTo>
                  <a:pt x="202933" y="69888"/>
                </a:lnTo>
                <a:lnTo>
                  <a:pt x="203225" y="67614"/>
                </a:lnTo>
                <a:lnTo>
                  <a:pt x="203352" y="65455"/>
                </a:lnTo>
                <a:lnTo>
                  <a:pt x="203504" y="63296"/>
                </a:lnTo>
                <a:lnTo>
                  <a:pt x="203784" y="61137"/>
                </a:lnTo>
                <a:lnTo>
                  <a:pt x="203923" y="58966"/>
                </a:lnTo>
                <a:lnTo>
                  <a:pt x="204063" y="56807"/>
                </a:lnTo>
                <a:lnTo>
                  <a:pt x="204203" y="54648"/>
                </a:lnTo>
                <a:lnTo>
                  <a:pt x="204203" y="52362"/>
                </a:lnTo>
                <a:lnTo>
                  <a:pt x="204342" y="50203"/>
                </a:lnTo>
                <a:lnTo>
                  <a:pt x="204482" y="48044"/>
                </a:lnTo>
                <a:lnTo>
                  <a:pt x="204622" y="45885"/>
                </a:lnTo>
                <a:lnTo>
                  <a:pt x="204762" y="43713"/>
                </a:lnTo>
                <a:lnTo>
                  <a:pt x="204762" y="41554"/>
                </a:lnTo>
                <a:lnTo>
                  <a:pt x="204901" y="39268"/>
                </a:lnTo>
                <a:lnTo>
                  <a:pt x="204901" y="37109"/>
                </a:lnTo>
                <a:lnTo>
                  <a:pt x="205041" y="34937"/>
                </a:lnTo>
                <a:lnTo>
                  <a:pt x="205041" y="32778"/>
                </a:lnTo>
                <a:lnTo>
                  <a:pt x="205181" y="30632"/>
                </a:lnTo>
                <a:lnTo>
                  <a:pt x="205181" y="28473"/>
                </a:lnTo>
                <a:lnTo>
                  <a:pt x="205181" y="26187"/>
                </a:lnTo>
                <a:lnTo>
                  <a:pt x="205320" y="24015"/>
                </a:lnTo>
                <a:lnTo>
                  <a:pt x="205320" y="21856"/>
                </a:lnTo>
                <a:lnTo>
                  <a:pt x="205320" y="19697"/>
                </a:lnTo>
                <a:lnTo>
                  <a:pt x="205460" y="17526"/>
                </a:lnTo>
                <a:lnTo>
                  <a:pt x="205460" y="15367"/>
                </a:lnTo>
                <a:lnTo>
                  <a:pt x="205460" y="13093"/>
                </a:lnTo>
                <a:lnTo>
                  <a:pt x="205460" y="10934"/>
                </a:lnTo>
                <a:lnTo>
                  <a:pt x="205460" y="8763"/>
                </a:lnTo>
                <a:lnTo>
                  <a:pt x="205460" y="6604"/>
                </a:lnTo>
                <a:lnTo>
                  <a:pt x="205600" y="4445"/>
                </a:lnTo>
                <a:lnTo>
                  <a:pt x="205600" y="2286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2286"/>
                </a:lnTo>
                <a:lnTo>
                  <a:pt x="205739" y="4445"/>
                </a:lnTo>
                <a:lnTo>
                  <a:pt x="205739" y="6604"/>
                </a:lnTo>
                <a:lnTo>
                  <a:pt x="205879" y="8763"/>
                </a:lnTo>
                <a:lnTo>
                  <a:pt x="205879" y="10934"/>
                </a:lnTo>
                <a:lnTo>
                  <a:pt x="205879" y="13093"/>
                </a:lnTo>
                <a:lnTo>
                  <a:pt x="205879" y="15367"/>
                </a:lnTo>
                <a:lnTo>
                  <a:pt x="205879" y="17526"/>
                </a:lnTo>
                <a:lnTo>
                  <a:pt x="206019" y="19697"/>
                </a:lnTo>
                <a:lnTo>
                  <a:pt x="206019" y="21856"/>
                </a:lnTo>
                <a:lnTo>
                  <a:pt x="206019" y="24015"/>
                </a:lnTo>
                <a:lnTo>
                  <a:pt x="206019" y="26187"/>
                </a:lnTo>
                <a:lnTo>
                  <a:pt x="206171" y="28473"/>
                </a:lnTo>
                <a:lnTo>
                  <a:pt x="206171" y="30632"/>
                </a:lnTo>
                <a:lnTo>
                  <a:pt x="206298" y="32778"/>
                </a:lnTo>
                <a:lnTo>
                  <a:pt x="206298" y="34937"/>
                </a:lnTo>
                <a:lnTo>
                  <a:pt x="206451" y="37109"/>
                </a:lnTo>
                <a:lnTo>
                  <a:pt x="206451" y="39268"/>
                </a:lnTo>
                <a:lnTo>
                  <a:pt x="206578" y="41554"/>
                </a:lnTo>
                <a:lnTo>
                  <a:pt x="206578" y="43713"/>
                </a:lnTo>
                <a:lnTo>
                  <a:pt x="206730" y="45885"/>
                </a:lnTo>
                <a:lnTo>
                  <a:pt x="206870" y="48044"/>
                </a:lnTo>
                <a:lnTo>
                  <a:pt x="206870" y="50203"/>
                </a:lnTo>
                <a:lnTo>
                  <a:pt x="207009" y="52362"/>
                </a:lnTo>
                <a:lnTo>
                  <a:pt x="207149" y="54648"/>
                </a:lnTo>
                <a:lnTo>
                  <a:pt x="207289" y="56807"/>
                </a:lnTo>
                <a:lnTo>
                  <a:pt x="207429" y="58966"/>
                </a:lnTo>
                <a:lnTo>
                  <a:pt x="207568" y="61137"/>
                </a:lnTo>
                <a:lnTo>
                  <a:pt x="207708" y="63296"/>
                </a:lnTo>
                <a:lnTo>
                  <a:pt x="207987" y="65455"/>
                </a:lnTo>
                <a:lnTo>
                  <a:pt x="208127" y="67614"/>
                </a:lnTo>
                <a:lnTo>
                  <a:pt x="208267" y="69888"/>
                </a:lnTo>
                <a:lnTo>
                  <a:pt x="208546" y="72059"/>
                </a:lnTo>
                <a:lnTo>
                  <a:pt x="208686" y="74218"/>
                </a:lnTo>
                <a:lnTo>
                  <a:pt x="208965" y="76377"/>
                </a:lnTo>
                <a:lnTo>
                  <a:pt x="209105" y="78549"/>
                </a:lnTo>
                <a:lnTo>
                  <a:pt x="209397" y="80708"/>
                </a:lnTo>
                <a:lnTo>
                  <a:pt x="209676" y="82994"/>
                </a:lnTo>
                <a:lnTo>
                  <a:pt x="209956" y="85153"/>
                </a:lnTo>
                <a:lnTo>
                  <a:pt x="210096" y="87312"/>
                </a:lnTo>
                <a:lnTo>
                  <a:pt x="210375" y="89471"/>
                </a:lnTo>
                <a:lnTo>
                  <a:pt x="210654" y="91630"/>
                </a:lnTo>
                <a:lnTo>
                  <a:pt x="210934" y="93789"/>
                </a:lnTo>
                <a:lnTo>
                  <a:pt x="211213" y="96075"/>
                </a:lnTo>
                <a:lnTo>
                  <a:pt x="211632" y="98247"/>
                </a:lnTo>
                <a:lnTo>
                  <a:pt x="211912" y="100406"/>
                </a:lnTo>
                <a:lnTo>
                  <a:pt x="212191" y="102565"/>
                </a:lnTo>
                <a:lnTo>
                  <a:pt x="212470" y="104736"/>
                </a:lnTo>
                <a:lnTo>
                  <a:pt x="212763" y="106883"/>
                </a:lnTo>
                <a:lnTo>
                  <a:pt x="213042" y="109169"/>
                </a:lnTo>
                <a:lnTo>
                  <a:pt x="213461" y="111328"/>
                </a:lnTo>
                <a:lnTo>
                  <a:pt x="213740" y="113499"/>
                </a:lnTo>
                <a:lnTo>
                  <a:pt x="214020" y="115658"/>
                </a:lnTo>
                <a:lnTo>
                  <a:pt x="214299" y="117817"/>
                </a:lnTo>
                <a:lnTo>
                  <a:pt x="214718" y="119989"/>
                </a:lnTo>
                <a:lnTo>
                  <a:pt x="214998" y="122262"/>
                </a:lnTo>
                <a:lnTo>
                  <a:pt x="215277" y="124421"/>
                </a:lnTo>
                <a:lnTo>
                  <a:pt x="215557" y="126580"/>
                </a:lnTo>
                <a:lnTo>
                  <a:pt x="215836" y="128739"/>
                </a:lnTo>
                <a:lnTo>
                  <a:pt x="216115" y="130911"/>
                </a:lnTo>
                <a:lnTo>
                  <a:pt x="216547" y="133070"/>
                </a:lnTo>
                <a:lnTo>
                  <a:pt x="216827" y="135229"/>
                </a:lnTo>
                <a:lnTo>
                  <a:pt x="217106" y="137515"/>
                </a:lnTo>
                <a:lnTo>
                  <a:pt x="217246" y="139674"/>
                </a:lnTo>
                <a:lnTo>
                  <a:pt x="217525" y="141833"/>
                </a:lnTo>
                <a:lnTo>
                  <a:pt x="217804" y="143992"/>
                </a:lnTo>
                <a:lnTo>
                  <a:pt x="218084" y="146164"/>
                </a:lnTo>
                <a:lnTo>
                  <a:pt x="218363" y="148323"/>
                </a:lnTo>
                <a:lnTo>
                  <a:pt x="218503" y="150609"/>
                </a:lnTo>
                <a:lnTo>
                  <a:pt x="218782" y="152768"/>
                </a:lnTo>
                <a:lnTo>
                  <a:pt x="218935" y="154927"/>
                </a:lnTo>
                <a:lnTo>
                  <a:pt x="219214" y="157099"/>
                </a:lnTo>
                <a:lnTo>
                  <a:pt x="219341" y="159245"/>
                </a:lnTo>
                <a:lnTo>
                  <a:pt x="219633" y="161404"/>
                </a:lnTo>
                <a:lnTo>
                  <a:pt x="219760" y="163690"/>
                </a:lnTo>
                <a:lnTo>
                  <a:pt x="219913" y="165862"/>
                </a:lnTo>
                <a:lnTo>
                  <a:pt x="220052" y="168021"/>
                </a:lnTo>
                <a:lnTo>
                  <a:pt x="220332" y="170180"/>
                </a:lnTo>
                <a:lnTo>
                  <a:pt x="220471" y="172351"/>
                </a:lnTo>
                <a:lnTo>
                  <a:pt x="220611" y="174510"/>
                </a:lnTo>
                <a:lnTo>
                  <a:pt x="220751" y="176784"/>
                </a:lnTo>
                <a:lnTo>
                  <a:pt x="220751" y="178943"/>
                </a:lnTo>
                <a:lnTo>
                  <a:pt x="220891" y="181102"/>
                </a:lnTo>
                <a:lnTo>
                  <a:pt x="221030" y="183273"/>
                </a:lnTo>
                <a:lnTo>
                  <a:pt x="221170" y="185432"/>
                </a:lnTo>
                <a:lnTo>
                  <a:pt x="221170" y="187591"/>
                </a:lnTo>
                <a:lnTo>
                  <a:pt x="221310" y="189877"/>
                </a:lnTo>
                <a:lnTo>
                  <a:pt x="221310" y="192049"/>
                </a:lnTo>
                <a:lnTo>
                  <a:pt x="221449" y="194195"/>
                </a:lnTo>
                <a:lnTo>
                  <a:pt x="221449" y="196354"/>
                </a:lnTo>
                <a:lnTo>
                  <a:pt x="221589" y="198526"/>
                </a:lnTo>
                <a:lnTo>
                  <a:pt x="221589" y="200685"/>
                </a:lnTo>
                <a:lnTo>
                  <a:pt x="221589" y="202971"/>
                </a:lnTo>
                <a:lnTo>
                  <a:pt x="221589" y="205130"/>
                </a:lnTo>
                <a:lnTo>
                  <a:pt x="221729" y="207302"/>
                </a:lnTo>
                <a:lnTo>
                  <a:pt x="221729" y="209461"/>
                </a:lnTo>
                <a:lnTo>
                  <a:pt x="221729" y="211620"/>
                </a:lnTo>
                <a:lnTo>
                  <a:pt x="221729" y="213766"/>
                </a:lnTo>
                <a:lnTo>
                  <a:pt x="221729" y="215938"/>
                </a:lnTo>
                <a:lnTo>
                  <a:pt x="221589" y="218224"/>
                </a:lnTo>
                <a:lnTo>
                  <a:pt x="221589" y="220383"/>
                </a:lnTo>
                <a:lnTo>
                  <a:pt x="221589" y="222542"/>
                </a:lnTo>
                <a:lnTo>
                  <a:pt x="221589" y="224713"/>
                </a:lnTo>
                <a:lnTo>
                  <a:pt x="221449" y="226872"/>
                </a:lnTo>
                <a:lnTo>
                  <a:pt x="221449" y="229031"/>
                </a:lnTo>
                <a:lnTo>
                  <a:pt x="221310" y="231305"/>
                </a:lnTo>
                <a:lnTo>
                  <a:pt x="221170" y="233476"/>
                </a:lnTo>
                <a:lnTo>
                  <a:pt x="221170" y="235635"/>
                </a:lnTo>
                <a:lnTo>
                  <a:pt x="221030" y="237794"/>
                </a:lnTo>
                <a:lnTo>
                  <a:pt x="220891" y="239953"/>
                </a:lnTo>
                <a:lnTo>
                  <a:pt x="220751" y="242125"/>
                </a:lnTo>
                <a:lnTo>
                  <a:pt x="220611" y="244411"/>
                </a:lnTo>
                <a:lnTo>
                  <a:pt x="220471" y="246557"/>
                </a:lnTo>
                <a:lnTo>
                  <a:pt x="220332" y="248716"/>
                </a:lnTo>
                <a:lnTo>
                  <a:pt x="220052" y="250888"/>
                </a:lnTo>
                <a:lnTo>
                  <a:pt x="219913" y="253047"/>
                </a:lnTo>
                <a:lnTo>
                  <a:pt x="219760" y="255206"/>
                </a:lnTo>
                <a:lnTo>
                  <a:pt x="219481" y="257492"/>
                </a:lnTo>
                <a:lnTo>
                  <a:pt x="219341" y="259664"/>
                </a:lnTo>
                <a:lnTo>
                  <a:pt x="219062" y="261823"/>
                </a:lnTo>
                <a:lnTo>
                  <a:pt x="218935" y="263982"/>
                </a:lnTo>
                <a:lnTo>
                  <a:pt x="218643" y="266141"/>
                </a:lnTo>
                <a:lnTo>
                  <a:pt x="218363" y="268300"/>
                </a:lnTo>
                <a:lnTo>
                  <a:pt x="218084" y="270586"/>
                </a:lnTo>
                <a:lnTo>
                  <a:pt x="217944" y="272745"/>
                </a:lnTo>
                <a:lnTo>
                  <a:pt x="217665" y="274904"/>
                </a:lnTo>
                <a:lnTo>
                  <a:pt x="217385" y="277075"/>
                </a:lnTo>
                <a:lnTo>
                  <a:pt x="217106" y="279234"/>
                </a:lnTo>
                <a:lnTo>
                  <a:pt x="216827" y="281393"/>
                </a:lnTo>
                <a:lnTo>
                  <a:pt x="216547" y="283565"/>
                </a:lnTo>
                <a:lnTo>
                  <a:pt x="216407" y="285838"/>
                </a:lnTo>
                <a:lnTo>
                  <a:pt x="216115" y="287997"/>
                </a:lnTo>
                <a:lnTo>
                  <a:pt x="215836" y="290156"/>
                </a:lnTo>
                <a:lnTo>
                  <a:pt x="215557" y="292328"/>
                </a:lnTo>
                <a:lnTo>
                  <a:pt x="215417" y="294487"/>
                </a:lnTo>
                <a:lnTo>
                  <a:pt x="215137" y="296646"/>
                </a:lnTo>
                <a:lnTo>
                  <a:pt x="214998" y="298932"/>
                </a:lnTo>
                <a:lnTo>
                  <a:pt x="214718" y="301078"/>
                </a:lnTo>
                <a:lnTo>
                  <a:pt x="214579" y="303250"/>
                </a:lnTo>
                <a:lnTo>
                  <a:pt x="214439" y="305409"/>
                </a:lnTo>
                <a:lnTo>
                  <a:pt x="214299" y="307568"/>
                </a:lnTo>
                <a:lnTo>
                  <a:pt x="214160" y="309740"/>
                </a:lnTo>
                <a:lnTo>
                  <a:pt x="214020" y="312026"/>
                </a:lnTo>
                <a:lnTo>
                  <a:pt x="214020" y="314185"/>
                </a:lnTo>
                <a:lnTo>
                  <a:pt x="213880" y="316344"/>
                </a:lnTo>
                <a:lnTo>
                  <a:pt x="213880" y="318516"/>
                </a:lnTo>
                <a:lnTo>
                  <a:pt x="213880" y="320662"/>
                </a:lnTo>
                <a:lnTo>
                  <a:pt x="213880" y="322821"/>
                </a:lnTo>
                <a:lnTo>
                  <a:pt x="213880" y="325107"/>
                </a:lnTo>
                <a:lnTo>
                  <a:pt x="214020" y="327266"/>
                </a:lnTo>
                <a:lnTo>
                  <a:pt x="214020" y="329438"/>
                </a:lnTo>
                <a:lnTo>
                  <a:pt x="214160" y="331597"/>
                </a:lnTo>
                <a:lnTo>
                  <a:pt x="214439" y="333756"/>
                </a:lnTo>
                <a:lnTo>
                  <a:pt x="214579" y="335927"/>
                </a:lnTo>
                <a:lnTo>
                  <a:pt x="214858" y="338201"/>
                </a:lnTo>
                <a:lnTo>
                  <a:pt x="215137" y="340360"/>
                </a:lnTo>
                <a:lnTo>
                  <a:pt x="215417" y="342519"/>
                </a:lnTo>
                <a:lnTo>
                  <a:pt x="215696" y="344690"/>
                </a:lnTo>
                <a:lnTo>
                  <a:pt x="216115" y="346849"/>
                </a:lnTo>
                <a:lnTo>
                  <a:pt x="216547" y="349008"/>
                </a:lnTo>
                <a:lnTo>
                  <a:pt x="216966" y="351180"/>
                </a:lnTo>
                <a:lnTo>
                  <a:pt x="217385" y="353453"/>
                </a:lnTo>
                <a:lnTo>
                  <a:pt x="217944" y="355612"/>
                </a:lnTo>
                <a:lnTo>
                  <a:pt x="218503" y="357771"/>
                </a:lnTo>
                <a:lnTo>
                  <a:pt x="219062" y="359930"/>
                </a:lnTo>
                <a:lnTo>
                  <a:pt x="219633" y="362102"/>
                </a:lnTo>
                <a:lnTo>
                  <a:pt x="220192" y="364261"/>
                </a:lnTo>
                <a:lnTo>
                  <a:pt x="220891" y="366547"/>
                </a:lnTo>
                <a:lnTo>
                  <a:pt x="221589" y="368706"/>
                </a:lnTo>
                <a:lnTo>
                  <a:pt x="222288" y="370878"/>
                </a:lnTo>
                <a:lnTo>
                  <a:pt x="222999" y="373037"/>
                </a:lnTo>
                <a:lnTo>
                  <a:pt x="223697" y="375183"/>
                </a:lnTo>
                <a:lnTo>
                  <a:pt x="224535" y="377355"/>
                </a:lnTo>
                <a:lnTo>
                  <a:pt x="225374" y="379641"/>
                </a:lnTo>
                <a:lnTo>
                  <a:pt x="226085" y="381800"/>
                </a:lnTo>
                <a:lnTo>
                  <a:pt x="226923" y="383959"/>
                </a:lnTo>
                <a:lnTo>
                  <a:pt x="227761" y="386118"/>
                </a:lnTo>
                <a:lnTo>
                  <a:pt x="228739" y="388289"/>
                </a:lnTo>
                <a:lnTo>
                  <a:pt x="229590" y="390448"/>
                </a:lnTo>
                <a:lnTo>
                  <a:pt x="230428" y="392722"/>
                </a:lnTo>
                <a:lnTo>
                  <a:pt x="231266" y="394881"/>
                </a:lnTo>
                <a:lnTo>
                  <a:pt x="232244" y="397052"/>
                </a:lnTo>
                <a:lnTo>
                  <a:pt x="233095" y="399211"/>
                </a:lnTo>
                <a:lnTo>
                  <a:pt x="233933" y="401370"/>
                </a:lnTo>
                <a:lnTo>
                  <a:pt x="234911" y="403542"/>
                </a:lnTo>
                <a:lnTo>
                  <a:pt x="235762" y="405828"/>
                </a:lnTo>
                <a:lnTo>
                  <a:pt x="236600" y="407974"/>
                </a:lnTo>
                <a:lnTo>
                  <a:pt x="237439" y="410133"/>
                </a:lnTo>
                <a:lnTo>
                  <a:pt x="238417" y="412305"/>
                </a:lnTo>
                <a:lnTo>
                  <a:pt x="239267" y="414464"/>
                </a:lnTo>
                <a:lnTo>
                  <a:pt x="240106" y="416623"/>
                </a:lnTo>
                <a:lnTo>
                  <a:pt x="240944" y="418782"/>
                </a:lnTo>
                <a:lnTo>
                  <a:pt x="241655" y="421068"/>
                </a:lnTo>
                <a:lnTo>
                  <a:pt x="242493" y="423240"/>
                </a:lnTo>
                <a:lnTo>
                  <a:pt x="243192" y="425399"/>
                </a:lnTo>
                <a:lnTo>
                  <a:pt x="244030" y="427545"/>
                </a:lnTo>
                <a:lnTo>
                  <a:pt x="244728" y="429717"/>
                </a:lnTo>
                <a:lnTo>
                  <a:pt x="245427" y="431876"/>
                </a:lnTo>
                <a:lnTo>
                  <a:pt x="246138" y="434162"/>
                </a:lnTo>
                <a:lnTo>
                  <a:pt x="246697" y="436321"/>
                </a:lnTo>
                <a:lnTo>
                  <a:pt x="247395" y="438492"/>
                </a:lnTo>
                <a:lnTo>
                  <a:pt x="247954" y="440651"/>
                </a:lnTo>
                <a:lnTo>
                  <a:pt x="248526" y="442810"/>
                </a:lnTo>
                <a:lnTo>
                  <a:pt x="249085" y="444969"/>
                </a:lnTo>
                <a:lnTo>
                  <a:pt x="249504" y="447243"/>
                </a:lnTo>
                <a:lnTo>
                  <a:pt x="250062" y="449414"/>
                </a:lnTo>
                <a:lnTo>
                  <a:pt x="250482" y="451573"/>
                </a:lnTo>
                <a:lnTo>
                  <a:pt x="250901" y="453732"/>
                </a:lnTo>
                <a:lnTo>
                  <a:pt x="251180" y="455904"/>
                </a:lnTo>
                <a:lnTo>
                  <a:pt x="251599" y="458063"/>
                </a:lnTo>
                <a:lnTo>
                  <a:pt x="251891" y="460349"/>
                </a:lnTo>
                <a:lnTo>
                  <a:pt x="252171" y="462495"/>
                </a:lnTo>
                <a:lnTo>
                  <a:pt x="252450" y="464667"/>
                </a:lnTo>
                <a:lnTo>
                  <a:pt x="252729" y="466826"/>
                </a:lnTo>
                <a:lnTo>
                  <a:pt x="253009" y="468985"/>
                </a:lnTo>
                <a:lnTo>
                  <a:pt x="253149" y="471157"/>
                </a:lnTo>
                <a:lnTo>
                  <a:pt x="253288" y="473443"/>
                </a:lnTo>
                <a:lnTo>
                  <a:pt x="253568" y="475602"/>
                </a:lnTo>
                <a:lnTo>
                  <a:pt x="253707" y="477761"/>
                </a:lnTo>
                <a:lnTo>
                  <a:pt x="253847" y="479920"/>
                </a:lnTo>
                <a:lnTo>
                  <a:pt x="253987" y="482079"/>
                </a:lnTo>
                <a:lnTo>
                  <a:pt x="254126" y="484238"/>
                </a:lnTo>
                <a:lnTo>
                  <a:pt x="254266" y="486524"/>
                </a:lnTo>
                <a:lnTo>
                  <a:pt x="254546" y="488683"/>
                </a:lnTo>
                <a:lnTo>
                  <a:pt x="254685" y="490855"/>
                </a:lnTo>
                <a:lnTo>
                  <a:pt x="254838" y="493014"/>
                </a:lnTo>
                <a:lnTo>
                  <a:pt x="255117" y="495173"/>
                </a:lnTo>
                <a:lnTo>
                  <a:pt x="255244" y="497344"/>
                </a:lnTo>
                <a:lnTo>
                  <a:pt x="255536" y="499503"/>
                </a:lnTo>
                <a:lnTo>
                  <a:pt x="255816" y="501777"/>
                </a:lnTo>
                <a:lnTo>
                  <a:pt x="256235" y="503936"/>
                </a:lnTo>
                <a:lnTo>
                  <a:pt x="259600" y="519188"/>
                </a:lnTo>
                <a:lnTo>
                  <a:pt x="260299" y="521347"/>
                </a:lnTo>
                <a:lnTo>
                  <a:pt x="261010" y="523519"/>
                </a:lnTo>
                <a:lnTo>
                  <a:pt x="261835" y="525678"/>
                </a:lnTo>
                <a:lnTo>
                  <a:pt x="262686" y="527964"/>
                </a:lnTo>
                <a:lnTo>
                  <a:pt x="263524" y="530123"/>
                </a:lnTo>
                <a:lnTo>
                  <a:pt x="264502" y="532282"/>
                </a:lnTo>
                <a:lnTo>
                  <a:pt x="265633" y="534441"/>
                </a:lnTo>
                <a:lnTo>
                  <a:pt x="266750" y="536600"/>
                </a:lnTo>
                <a:lnTo>
                  <a:pt x="267881" y="538759"/>
                </a:lnTo>
                <a:lnTo>
                  <a:pt x="268998" y="541045"/>
                </a:lnTo>
                <a:lnTo>
                  <a:pt x="270255" y="543217"/>
                </a:lnTo>
                <a:lnTo>
                  <a:pt x="271665" y="545376"/>
                </a:lnTo>
                <a:lnTo>
                  <a:pt x="272923" y="547535"/>
                </a:lnTo>
                <a:lnTo>
                  <a:pt x="274320" y="549706"/>
                </a:lnTo>
                <a:lnTo>
                  <a:pt x="275869" y="551865"/>
                </a:lnTo>
                <a:lnTo>
                  <a:pt x="277418" y="554139"/>
                </a:lnTo>
                <a:lnTo>
                  <a:pt x="278955" y="556298"/>
                </a:lnTo>
                <a:lnTo>
                  <a:pt x="280492" y="558469"/>
                </a:lnTo>
                <a:lnTo>
                  <a:pt x="282181" y="560628"/>
                </a:lnTo>
                <a:lnTo>
                  <a:pt x="283857" y="562787"/>
                </a:lnTo>
                <a:lnTo>
                  <a:pt x="285546" y="564946"/>
                </a:lnTo>
                <a:lnTo>
                  <a:pt x="287223" y="567118"/>
                </a:lnTo>
                <a:lnTo>
                  <a:pt x="288912" y="569391"/>
                </a:lnTo>
                <a:lnTo>
                  <a:pt x="290728" y="571550"/>
                </a:lnTo>
                <a:lnTo>
                  <a:pt x="292557" y="573709"/>
                </a:lnTo>
                <a:lnTo>
                  <a:pt x="294373" y="575881"/>
                </a:lnTo>
                <a:lnTo>
                  <a:pt x="296202" y="578040"/>
                </a:lnTo>
                <a:lnTo>
                  <a:pt x="297891" y="580199"/>
                </a:lnTo>
                <a:lnTo>
                  <a:pt x="299707" y="582485"/>
                </a:lnTo>
                <a:lnTo>
                  <a:pt x="301536" y="584657"/>
                </a:lnTo>
                <a:lnTo>
                  <a:pt x="303491" y="586803"/>
                </a:lnTo>
                <a:lnTo>
                  <a:pt x="305180" y="588962"/>
                </a:lnTo>
                <a:lnTo>
                  <a:pt x="307009" y="591121"/>
                </a:lnTo>
                <a:lnTo>
                  <a:pt x="308825" y="593293"/>
                </a:lnTo>
                <a:lnTo>
                  <a:pt x="310654" y="595579"/>
                </a:lnTo>
                <a:lnTo>
                  <a:pt x="312470" y="597738"/>
                </a:lnTo>
                <a:lnTo>
                  <a:pt x="314159" y="599897"/>
                </a:lnTo>
                <a:lnTo>
                  <a:pt x="315975" y="602068"/>
                </a:lnTo>
                <a:lnTo>
                  <a:pt x="317665" y="604227"/>
                </a:lnTo>
                <a:lnTo>
                  <a:pt x="319341" y="606386"/>
                </a:lnTo>
                <a:lnTo>
                  <a:pt x="321170" y="608660"/>
                </a:lnTo>
                <a:lnTo>
                  <a:pt x="322706" y="610831"/>
                </a:lnTo>
                <a:lnTo>
                  <a:pt x="324396" y="612990"/>
                </a:lnTo>
                <a:lnTo>
                  <a:pt x="326085" y="615149"/>
                </a:lnTo>
                <a:lnTo>
                  <a:pt x="327621" y="617321"/>
                </a:lnTo>
                <a:lnTo>
                  <a:pt x="329298" y="619480"/>
                </a:lnTo>
                <a:lnTo>
                  <a:pt x="330847" y="621753"/>
                </a:lnTo>
                <a:lnTo>
                  <a:pt x="332397" y="623912"/>
                </a:lnTo>
                <a:lnTo>
                  <a:pt x="333933" y="626071"/>
                </a:lnTo>
                <a:lnTo>
                  <a:pt x="335470" y="628243"/>
                </a:lnTo>
                <a:lnTo>
                  <a:pt x="337019" y="630402"/>
                </a:lnTo>
                <a:lnTo>
                  <a:pt x="338556" y="632561"/>
                </a:lnTo>
                <a:lnTo>
                  <a:pt x="340105" y="634733"/>
                </a:lnTo>
                <a:lnTo>
                  <a:pt x="341642" y="637019"/>
                </a:lnTo>
                <a:lnTo>
                  <a:pt x="343039" y="639178"/>
                </a:lnTo>
                <a:lnTo>
                  <a:pt x="344589" y="641324"/>
                </a:lnTo>
                <a:lnTo>
                  <a:pt x="346138" y="643496"/>
                </a:lnTo>
                <a:lnTo>
                  <a:pt x="347675" y="645655"/>
                </a:lnTo>
                <a:lnTo>
                  <a:pt x="349084" y="647814"/>
                </a:lnTo>
                <a:lnTo>
                  <a:pt x="350621" y="650100"/>
                </a:lnTo>
                <a:lnTo>
                  <a:pt x="352158" y="652259"/>
                </a:lnTo>
                <a:lnTo>
                  <a:pt x="353847" y="654431"/>
                </a:lnTo>
                <a:lnTo>
                  <a:pt x="355396" y="656590"/>
                </a:lnTo>
                <a:lnTo>
                  <a:pt x="356933" y="658749"/>
                </a:lnTo>
                <a:lnTo>
                  <a:pt x="358622" y="660908"/>
                </a:lnTo>
                <a:lnTo>
                  <a:pt x="360159" y="663194"/>
                </a:lnTo>
                <a:lnTo>
                  <a:pt x="361835" y="665353"/>
                </a:lnTo>
                <a:lnTo>
                  <a:pt x="363524" y="667512"/>
                </a:lnTo>
                <a:lnTo>
                  <a:pt x="365213" y="669683"/>
                </a:lnTo>
                <a:lnTo>
                  <a:pt x="367030" y="671842"/>
                </a:lnTo>
                <a:lnTo>
                  <a:pt x="368706" y="674001"/>
                </a:lnTo>
                <a:lnTo>
                  <a:pt x="370535" y="676275"/>
                </a:lnTo>
                <a:lnTo>
                  <a:pt x="372363" y="678434"/>
                </a:lnTo>
                <a:lnTo>
                  <a:pt x="374040" y="680605"/>
                </a:lnTo>
                <a:lnTo>
                  <a:pt x="375869" y="682764"/>
                </a:lnTo>
                <a:lnTo>
                  <a:pt x="377697" y="684923"/>
                </a:lnTo>
                <a:lnTo>
                  <a:pt x="379514" y="687095"/>
                </a:lnTo>
                <a:lnTo>
                  <a:pt x="381342" y="689381"/>
                </a:lnTo>
                <a:lnTo>
                  <a:pt x="383159" y="691540"/>
                </a:lnTo>
                <a:lnTo>
                  <a:pt x="384987" y="693699"/>
                </a:lnTo>
                <a:lnTo>
                  <a:pt x="386803" y="695858"/>
                </a:lnTo>
                <a:lnTo>
                  <a:pt x="388632" y="698017"/>
                </a:lnTo>
                <a:lnTo>
                  <a:pt x="390448" y="700176"/>
                </a:lnTo>
                <a:lnTo>
                  <a:pt x="392137" y="702348"/>
                </a:lnTo>
                <a:lnTo>
                  <a:pt x="393827" y="704634"/>
                </a:lnTo>
                <a:lnTo>
                  <a:pt x="395503" y="706793"/>
                </a:lnTo>
                <a:lnTo>
                  <a:pt x="397040" y="708952"/>
                </a:lnTo>
                <a:lnTo>
                  <a:pt x="398589" y="711111"/>
                </a:lnTo>
                <a:lnTo>
                  <a:pt x="400126" y="713282"/>
                </a:lnTo>
                <a:lnTo>
                  <a:pt x="411353" y="743902"/>
                </a:lnTo>
                <a:lnTo>
                  <a:pt x="411353" y="746061"/>
                </a:lnTo>
                <a:lnTo>
                  <a:pt x="407416" y="761314"/>
                </a:lnTo>
                <a:lnTo>
                  <a:pt x="406438" y="763485"/>
                </a:lnTo>
                <a:lnTo>
                  <a:pt x="405180" y="765644"/>
                </a:lnTo>
                <a:lnTo>
                  <a:pt x="403910" y="767791"/>
                </a:lnTo>
                <a:lnTo>
                  <a:pt x="402653" y="770077"/>
                </a:lnTo>
                <a:lnTo>
                  <a:pt x="392417" y="783056"/>
                </a:lnTo>
                <a:lnTo>
                  <a:pt x="390448" y="785329"/>
                </a:lnTo>
                <a:lnTo>
                  <a:pt x="388492" y="787488"/>
                </a:lnTo>
                <a:lnTo>
                  <a:pt x="386384" y="789660"/>
                </a:lnTo>
                <a:lnTo>
                  <a:pt x="384289" y="791819"/>
                </a:lnTo>
                <a:lnTo>
                  <a:pt x="382181" y="793978"/>
                </a:lnTo>
                <a:lnTo>
                  <a:pt x="379933" y="796137"/>
                </a:lnTo>
                <a:lnTo>
                  <a:pt x="377824" y="798423"/>
                </a:lnTo>
                <a:lnTo>
                  <a:pt x="375589" y="800595"/>
                </a:lnTo>
                <a:lnTo>
                  <a:pt x="373341" y="802741"/>
                </a:lnTo>
                <a:lnTo>
                  <a:pt x="371094" y="804900"/>
                </a:lnTo>
                <a:lnTo>
                  <a:pt x="368858" y="807072"/>
                </a:lnTo>
                <a:lnTo>
                  <a:pt x="366610" y="809231"/>
                </a:lnTo>
                <a:lnTo>
                  <a:pt x="364502" y="811517"/>
                </a:lnTo>
                <a:lnTo>
                  <a:pt x="362267" y="813676"/>
                </a:lnTo>
                <a:lnTo>
                  <a:pt x="360019" y="815848"/>
                </a:lnTo>
                <a:lnTo>
                  <a:pt x="357911" y="818007"/>
                </a:lnTo>
                <a:lnTo>
                  <a:pt x="355815" y="820166"/>
                </a:lnTo>
                <a:lnTo>
                  <a:pt x="353707" y="822325"/>
                </a:lnTo>
                <a:lnTo>
                  <a:pt x="351751" y="824611"/>
                </a:lnTo>
                <a:lnTo>
                  <a:pt x="349643" y="826770"/>
                </a:lnTo>
                <a:lnTo>
                  <a:pt x="347675" y="828929"/>
                </a:lnTo>
                <a:lnTo>
                  <a:pt x="345706" y="831088"/>
                </a:lnTo>
                <a:lnTo>
                  <a:pt x="343890" y="833259"/>
                </a:lnTo>
                <a:lnTo>
                  <a:pt x="342061" y="835418"/>
                </a:lnTo>
                <a:lnTo>
                  <a:pt x="340245" y="837692"/>
                </a:lnTo>
                <a:lnTo>
                  <a:pt x="338416" y="839851"/>
                </a:lnTo>
                <a:lnTo>
                  <a:pt x="336740" y="842022"/>
                </a:lnTo>
                <a:lnTo>
                  <a:pt x="335051" y="844181"/>
                </a:lnTo>
                <a:lnTo>
                  <a:pt x="333374" y="846340"/>
                </a:lnTo>
                <a:lnTo>
                  <a:pt x="331685" y="848512"/>
                </a:lnTo>
                <a:lnTo>
                  <a:pt x="330149" y="850671"/>
                </a:lnTo>
                <a:lnTo>
                  <a:pt x="328599" y="852957"/>
                </a:lnTo>
                <a:lnTo>
                  <a:pt x="327063" y="855103"/>
                </a:lnTo>
                <a:lnTo>
                  <a:pt x="325513" y="857262"/>
                </a:lnTo>
                <a:lnTo>
                  <a:pt x="323977" y="859434"/>
                </a:lnTo>
                <a:lnTo>
                  <a:pt x="322567" y="861593"/>
                </a:lnTo>
                <a:lnTo>
                  <a:pt x="321030" y="863752"/>
                </a:lnTo>
                <a:lnTo>
                  <a:pt x="319620" y="866038"/>
                </a:lnTo>
                <a:lnTo>
                  <a:pt x="318084" y="868210"/>
                </a:lnTo>
                <a:lnTo>
                  <a:pt x="316674" y="870369"/>
                </a:lnTo>
                <a:lnTo>
                  <a:pt x="315277" y="872528"/>
                </a:lnTo>
                <a:lnTo>
                  <a:pt x="313740" y="874687"/>
                </a:lnTo>
                <a:lnTo>
                  <a:pt x="312331" y="876846"/>
                </a:lnTo>
                <a:lnTo>
                  <a:pt x="310794" y="879132"/>
                </a:lnTo>
                <a:lnTo>
                  <a:pt x="309384" y="881291"/>
                </a:lnTo>
                <a:lnTo>
                  <a:pt x="307847" y="883450"/>
                </a:lnTo>
                <a:lnTo>
                  <a:pt x="306298" y="885621"/>
                </a:lnTo>
                <a:lnTo>
                  <a:pt x="304761" y="887780"/>
                </a:lnTo>
                <a:lnTo>
                  <a:pt x="303212" y="889939"/>
                </a:lnTo>
                <a:lnTo>
                  <a:pt x="301675" y="892213"/>
                </a:lnTo>
                <a:lnTo>
                  <a:pt x="300139" y="894384"/>
                </a:lnTo>
                <a:lnTo>
                  <a:pt x="298589" y="896543"/>
                </a:lnTo>
                <a:lnTo>
                  <a:pt x="297040" y="898702"/>
                </a:lnTo>
                <a:lnTo>
                  <a:pt x="295503" y="900874"/>
                </a:lnTo>
                <a:lnTo>
                  <a:pt x="293827" y="903033"/>
                </a:lnTo>
                <a:lnTo>
                  <a:pt x="292277" y="905319"/>
                </a:lnTo>
                <a:lnTo>
                  <a:pt x="290601" y="907478"/>
                </a:lnTo>
                <a:lnTo>
                  <a:pt x="288912" y="909637"/>
                </a:lnTo>
                <a:lnTo>
                  <a:pt x="287375" y="911796"/>
                </a:lnTo>
                <a:lnTo>
                  <a:pt x="285686" y="913955"/>
                </a:lnTo>
                <a:lnTo>
                  <a:pt x="284010" y="916114"/>
                </a:lnTo>
                <a:lnTo>
                  <a:pt x="282460" y="918286"/>
                </a:lnTo>
                <a:lnTo>
                  <a:pt x="280784" y="920572"/>
                </a:lnTo>
                <a:lnTo>
                  <a:pt x="279095" y="922731"/>
                </a:lnTo>
                <a:lnTo>
                  <a:pt x="277545" y="924890"/>
                </a:lnTo>
                <a:lnTo>
                  <a:pt x="275869" y="927061"/>
                </a:lnTo>
                <a:lnTo>
                  <a:pt x="274320" y="929208"/>
                </a:lnTo>
                <a:lnTo>
                  <a:pt x="272643" y="931367"/>
                </a:lnTo>
                <a:lnTo>
                  <a:pt x="271094" y="933653"/>
                </a:lnTo>
                <a:lnTo>
                  <a:pt x="269557" y="935824"/>
                </a:lnTo>
                <a:lnTo>
                  <a:pt x="267881" y="937983"/>
                </a:lnTo>
                <a:lnTo>
                  <a:pt x="266331" y="940142"/>
                </a:lnTo>
                <a:lnTo>
                  <a:pt x="264782" y="942301"/>
                </a:lnTo>
                <a:lnTo>
                  <a:pt x="263385" y="944473"/>
                </a:lnTo>
                <a:lnTo>
                  <a:pt x="261835" y="946746"/>
                </a:lnTo>
                <a:lnTo>
                  <a:pt x="260299" y="948905"/>
                </a:lnTo>
                <a:lnTo>
                  <a:pt x="258902" y="951064"/>
                </a:lnTo>
                <a:lnTo>
                  <a:pt x="257352" y="953236"/>
                </a:lnTo>
                <a:lnTo>
                  <a:pt x="255955" y="955395"/>
                </a:lnTo>
                <a:lnTo>
                  <a:pt x="254546" y="957554"/>
                </a:lnTo>
                <a:lnTo>
                  <a:pt x="253149" y="959840"/>
                </a:lnTo>
                <a:lnTo>
                  <a:pt x="251752" y="961999"/>
                </a:lnTo>
                <a:lnTo>
                  <a:pt x="250342" y="964158"/>
                </a:lnTo>
                <a:lnTo>
                  <a:pt x="248945" y="966317"/>
                </a:lnTo>
                <a:lnTo>
                  <a:pt x="247535" y="968489"/>
                </a:lnTo>
                <a:lnTo>
                  <a:pt x="246278" y="970648"/>
                </a:lnTo>
                <a:lnTo>
                  <a:pt x="244881" y="972934"/>
                </a:lnTo>
                <a:lnTo>
                  <a:pt x="243611" y="975093"/>
                </a:lnTo>
                <a:lnTo>
                  <a:pt x="242354" y="977252"/>
                </a:lnTo>
                <a:lnTo>
                  <a:pt x="240944" y="979424"/>
                </a:lnTo>
                <a:lnTo>
                  <a:pt x="239687" y="981570"/>
                </a:lnTo>
                <a:lnTo>
                  <a:pt x="238417" y="983729"/>
                </a:lnTo>
                <a:lnTo>
                  <a:pt x="237299" y="985901"/>
                </a:lnTo>
                <a:lnTo>
                  <a:pt x="236042" y="988187"/>
                </a:lnTo>
                <a:lnTo>
                  <a:pt x="234772" y="990346"/>
                </a:lnTo>
                <a:lnTo>
                  <a:pt x="233654" y="992505"/>
                </a:lnTo>
                <a:lnTo>
                  <a:pt x="232397" y="994676"/>
                </a:lnTo>
                <a:lnTo>
                  <a:pt x="231266" y="996835"/>
                </a:lnTo>
                <a:lnTo>
                  <a:pt x="230149" y="998994"/>
                </a:lnTo>
                <a:lnTo>
                  <a:pt x="229019" y="1001268"/>
                </a:lnTo>
                <a:lnTo>
                  <a:pt x="227901" y="1003427"/>
                </a:lnTo>
                <a:lnTo>
                  <a:pt x="226923" y="1005598"/>
                </a:lnTo>
                <a:lnTo>
                  <a:pt x="225805" y="1007757"/>
                </a:lnTo>
                <a:lnTo>
                  <a:pt x="224815" y="1009916"/>
                </a:lnTo>
                <a:lnTo>
                  <a:pt x="223837" y="1012088"/>
                </a:lnTo>
                <a:lnTo>
                  <a:pt x="222859" y="1014374"/>
                </a:lnTo>
                <a:lnTo>
                  <a:pt x="222008" y="1016520"/>
                </a:lnTo>
                <a:lnTo>
                  <a:pt x="221030" y="1018679"/>
                </a:lnTo>
                <a:lnTo>
                  <a:pt x="220192" y="1020851"/>
                </a:lnTo>
                <a:lnTo>
                  <a:pt x="219341" y="1023010"/>
                </a:lnTo>
                <a:lnTo>
                  <a:pt x="218503" y="1025169"/>
                </a:lnTo>
                <a:lnTo>
                  <a:pt x="217665" y="1027455"/>
                </a:lnTo>
                <a:lnTo>
                  <a:pt x="216966" y="1029627"/>
                </a:lnTo>
                <a:lnTo>
                  <a:pt x="216268" y="1031786"/>
                </a:lnTo>
                <a:lnTo>
                  <a:pt x="215557" y="1033945"/>
                </a:lnTo>
                <a:lnTo>
                  <a:pt x="214858" y="1036091"/>
                </a:lnTo>
                <a:lnTo>
                  <a:pt x="214160" y="1038263"/>
                </a:lnTo>
                <a:lnTo>
                  <a:pt x="213601" y="1040549"/>
                </a:lnTo>
                <a:lnTo>
                  <a:pt x="213042" y="1042708"/>
                </a:lnTo>
                <a:lnTo>
                  <a:pt x="212470" y="1044867"/>
                </a:lnTo>
                <a:lnTo>
                  <a:pt x="211912" y="1047038"/>
                </a:lnTo>
                <a:lnTo>
                  <a:pt x="211493" y="1049197"/>
                </a:lnTo>
                <a:lnTo>
                  <a:pt x="210934" y="1051356"/>
                </a:lnTo>
                <a:lnTo>
                  <a:pt x="210515" y="1053630"/>
                </a:lnTo>
                <a:lnTo>
                  <a:pt x="210096" y="1055801"/>
                </a:lnTo>
                <a:lnTo>
                  <a:pt x="209816" y="1057960"/>
                </a:lnTo>
                <a:lnTo>
                  <a:pt x="209397" y="1060119"/>
                </a:lnTo>
                <a:lnTo>
                  <a:pt x="209105" y="1062278"/>
                </a:lnTo>
                <a:lnTo>
                  <a:pt x="208826" y="1064450"/>
                </a:lnTo>
                <a:lnTo>
                  <a:pt x="208546" y="1066609"/>
                </a:lnTo>
                <a:lnTo>
                  <a:pt x="208267" y="1068882"/>
                </a:lnTo>
                <a:lnTo>
                  <a:pt x="207987" y="1071041"/>
                </a:lnTo>
                <a:lnTo>
                  <a:pt x="207708" y="1073213"/>
                </a:lnTo>
                <a:lnTo>
                  <a:pt x="207568" y="1075372"/>
                </a:lnTo>
                <a:lnTo>
                  <a:pt x="207429" y="1077531"/>
                </a:lnTo>
                <a:lnTo>
                  <a:pt x="207149" y="1079703"/>
                </a:lnTo>
                <a:lnTo>
                  <a:pt x="207009" y="1081989"/>
                </a:lnTo>
                <a:lnTo>
                  <a:pt x="206870" y="1084148"/>
                </a:lnTo>
                <a:lnTo>
                  <a:pt x="206730" y="1086307"/>
                </a:lnTo>
                <a:lnTo>
                  <a:pt x="206578" y="1088453"/>
                </a:lnTo>
                <a:lnTo>
                  <a:pt x="206578" y="1090625"/>
                </a:lnTo>
                <a:lnTo>
                  <a:pt x="206451" y="1092784"/>
                </a:lnTo>
                <a:lnTo>
                  <a:pt x="206298" y="1095070"/>
                </a:lnTo>
                <a:lnTo>
                  <a:pt x="206298" y="1097229"/>
                </a:lnTo>
                <a:lnTo>
                  <a:pt x="206171" y="1099400"/>
                </a:lnTo>
                <a:lnTo>
                  <a:pt x="206171" y="1101559"/>
                </a:lnTo>
                <a:lnTo>
                  <a:pt x="206019" y="1103718"/>
                </a:lnTo>
                <a:lnTo>
                  <a:pt x="206019" y="1105890"/>
                </a:lnTo>
                <a:lnTo>
                  <a:pt x="206019" y="1108163"/>
                </a:lnTo>
                <a:lnTo>
                  <a:pt x="205879" y="1110322"/>
                </a:lnTo>
                <a:lnTo>
                  <a:pt x="205879" y="1112481"/>
                </a:lnTo>
                <a:lnTo>
                  <a:pt x="205879" y="1114653"/>
                </a:lnTo>
                <a:lnTo>
                  <a:pt x="205460" y="11146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555935" y="10209734"/>
            <a:ext cx="412115" cy="1625600"/>
          </a:xfrm>
          <a:custGeom>
            <a:avLst/>
            <a:gdLst/>
            <a:ahLst/>
            <a:cxnLst/>
            <a:rect l="l" t="t" r="r" b="b"/>
            <a:pathLst>
              <a:path w="412114" h="1625600">
                <a:moveTo>
                  <a:pt x="206438" y="1612900"/>
                </a:moveTo>
                <a:lnTo>
                  <a:pt x="205041" y="1612900"/>
                </a:lnTo>
                <a:lnTo>
                  <a:pt x="205041" y="1625600"/>
                </a:lnTo>
                <a:lnTo>
                  <a:pt x="206438" y="1625600"/>
                </a:lnTo>
                <a:lnTo>
                  <a:pt x="206438" y="1612900"/>
                </a:lnTo>
                <a:close/>
              </a:path>
              <a:path w="412114" h="1625600">
                <a:moveTo>
                  <a:pt x="207708" y="1587500"/>
                </a:moveTo>
                <a:lnTo>
                  <a:pt x="204063" y="1587500"/>
                </a:lnTo>
                <a:lnTo>
                  <a:pt x="204343" y="1600200"/>
                </a:lnTo>
                <a:lnTo>
                  <a:pt x="204482" y="1600200"/>
                </a:lnTo>
                <a:lnTo>
                  <a:pt x="204901" y="1612900"/>
                </a:lnTo>
                <a:lnTo>
                  <a:pt x="206730" y="1612900"/>
                </a:lnTo>
                <a:lnTo>
                  <a:pt x="207708" y="1587500"/>
                </a:lnTo>
                <a:close/>
              </a:path>
              <a:path w="412114" h="1625600">
                <a:moveTo>
                  <a:pt x="215696" y="1524000"/>
                </a:moveTo>
                <a:lnTo>
                  <a:pt x="196621" y="1524000"/>
                </a:lnTo>
                <a:lnTo>
                  <a:pt x="197192" y="1536700"/>
                </a:lnTo>
                <a:lnTo>
                  <a:pt x="197891" y="1536700"/>
                </a:lnTo>
                <a:lnTo>
                  <a:pt x="199567" y="1549400"/>
                </a:lnTo>
                <a:lnTo>
                  <a:pt x="200977" y="1549400"/>
                </a:lnTo>
                <a:lnTo>
                  <a:pt x="201256" y="1562100"/>
                </a:lnTo>
                <a:lnTo>
                  <a:pt x="202374" y="1562100"/>
                </a:lnTo>
                <a:lnTo>
                  <a:pt x="203212" y="1574800"/>
                </a:lnTo>
                <a:lnTo>
                  <a:pt x="203365" y="1574800"/>
                </a:lnTo>
                <a:lnTo>
                  <a:pt x="203644" y="1587500"/>
                </a:lnTo>
                <a:lnTo>
                  <a:pt x="207987" y="1587500"/>
                </a:lnTo>
                <a:lnTo>
                  <a:pt x="208127" y="1574800"/>
                </a:lnTo>
                <a:lnTo>
                  <a:pt x="209816" y="1562100"/>
                </a:lnTo>
                <a:lnTo>
                  <a:pt x="211912" y="1549400"/>
                </a:lnTo>
                <a:lnTo>
                  <a:pt x="213601" y="1536700"/>
                </a:lnTo>
                <a:lnTo>
                  <a:pt x="215696" y="1524000"/>
                </a:lnTo>
                <a:close/>
              </a:path>
              <a:path w="412114" h="1625600">
                <a:moveTo>
                  <a:pt x="218224" y="1511300"/>
                </a:moveTo>
                <a:lnTo>
                  <a:pt x="193408" y="1511300"/>
                </a:lnTo>
                <a:lnTo>
                  <a:pt x="194246" y="1524000"/>
                </a:lnTo>
                <a:lnTo>
                  <a:pt x="217246" y="1524000"/>
                </a:lnTo>
                <a:lnTo>
                  <a:pt x="218224" y="1511300"/>
                </a:lnTo>
                <a:close/>
              </a:path>
              <a:path w="412114" h="1625600">
                <a:moveTo>
                  <a:pt x="222148" y="1498600"/>
                </a:moveTo>
                <a:lnTo>
                  <a:pt x="189331" y="1498600"/>
                </a:lnTo>
                <a:lnTo>
                  <a:pt x="190461" y="1511300"/>
                </a:lnTo>
                <a:lnTo>
                  <a:pt x="221030" y="1511300"/>
                </a:lnTo>
                <a:lnTo>
                  <a:pt x="222148" y="1498600"/>
                </a:lnTo>
                <a:close/>
              </a:path>
              <a:path w="412114" h="1625600">
                <a:moveTo>
                  <a:pt x="227203" y="1485900"/>
                </a:moveTo>
                <a:lnTo>
                  <a:pt x="184429" y="1485900"/>
                </a:lnTo>
                <a:lnTo>
                  <a:pt x="185686" y="1498600"/>
                </a:lnTo>
                <a:lnTo>
                  <a:pt x="225793" y="1498600"/>
                </a:lnTo>
                <a:lnTo>
                  <a:pt x="227203" y="1485900"/>
                </a:lnTo>
                <a:close/>
              </a:path>
              <a:path w="412114" h="1625600">
                <a:moveTo>
                  <a:pt x="233235" y="1473200"/>
                </a:moveTo>
                <a:lnTo>
                  <a:pt x="178257" y="1473200"/>
                </a:lnTo>
                <a:lnTo>
                  <a:pt x="179933" y="1485900"/>
                </a:lnTo>
                <a:lnTo>
                  <a:pt x="231686" y="1485900"/>
                </a:lnTo>
                <a:lnTo>
                  <a:pt x="233235" y="1473200"/>
                </a:lnTo>
                <a:close/>
              </a:path>
              <a:path w="412114" h="1625600">
                <a:moveTo>
                  <a:pt x="240665" y="1460500"/>
                </a:moveTo>
                <a:lnTo>
                  <a:pt x="170954" y="1460500"/>
                </a:lnTo>
                <a:lnTo>
                  <a:pt x="172923" y="1473200"/>
                </a:lnTo>
                <a:lnTo>
                  <a:pt x="238696" y="1473200"/>
                </a:lnTo>
                <a:lnTo>
                  <a:pt x="240665" y="1460500"/>
                </a:lnTo>
                <a:close/>
              </a:path>
              <a:path w="412114" h="1625600">
                <a:moveTo>
                  <a:pt x="249224" y="1447800"/>
                </a:moveTo>
                <a:lnTo>
                  <a:pt x="162407" y="1447800"/>
                </a:lnTo>
                <a:lnTo>
                  <a:pt x="164655" y="1460500"/>
                </a:lnTo>
                <a:lnTo>
                  <a:pt x="246837" y="1460500"/>
                </a:lnTo>
                <a:lnTo>
                  <a:pt x="249224" y="1447800"/>
                </a:lnTo>
                <a:close/>
              </a:path>
              <a:path w="412114" h="1625600">
                <a:moveTo>
                  <a:pt x="259041" y="1435100"/>
                </a:moveTo>
                <a:lnTo>
                  <a:pt x="152590" y="1435100"/>
                </a:lnTo>
                <a:lnTo>
                  <a:pt x="155117" y="1447800"/>
                </a:lnTo>
                <a:lnTo>
                  <a:pt x="256514" y="1447800"/>
                </a:lnTo>
                <a:lnTo>
                  <a:pt x="259041" y="1435100"/>
                </a:lnTo>
                <a:close/>
              </a:path>
              <a:path w="412114" h="1625600">
                <a:moveTo>
                  <a:pt x="270116" y="1422400"/>
                </a:moveTo>
                <a:lnTo>
                  <a:pt x="141363" y="1422400"/>
                </a:lnTo>
                <a:lnTo>
                  <a:pt x="147116" y="1435100"/>
                </a:lnTo>
                <a:lnTo>
                  <a:pt x="267309" y="1435100"/>
                </a:lnTo>
                <a:lnTo>
                  <a:pt x="270116" y="1422400"/>
                </a:lnTo>
                <a:close/>
              </a:path>
              <a:path w="412114" h="1625600">
                <a:moveTo>
                  <a:pt x="282460" y="1409700"/>
                </a:moveTo>
                <a:lnTo>
                  <a:pt x="129032" y="1409700"/>
                </a:lnTo>
                <a:lnTo>
                  <a:pt x="132257" y="1422400"/>
                </a:lnTo>
                <a:lnTo>
                  <a:pt x="279234" y="1422400"/>
                </a:lnTo>
                <a:lnTo>
                  <a:pt x="282460" y="1409700"/>
                </a:lnTo>
                <a:close/>
              </a:path>
              <a:path w="412114" h="1625600">
                <a:moveTo>
                  <a:pt x="299288" y="1397000"/>
                </a:moveTo>
                <a:lnTo>
                  <a:pt x="115697" y="1397000"/>
                </a:lnTo>
                <a:lnTo>
                  <a:pt x="119214" y="1409700"/>
                </a:lnTo>
                <a:lnTo>
                  <a:pt x="292417" y="1409700"/>
                </a:lnTo>
                <a:lnTo>
                  <a:pt x="299288" y="1397000"/>
                </a:lnTo>
                <a:close/>
              </a:path>
              <a:path w="412114" h="1625600">
                <a:moveTo>
                  <a:pt x="313461" y="1384300"/>
                </a:moveTo>
                <a:lnTo>
                  <a:pt x="101676" y="1384300"/>
                </a:lnTo>
                <a:lnTo>
                  <a:pt x="105321" y="1397000"/>
                </a:lnTo>
                <a:lnTo>
                  <a:pt x="306298" y="1397000"/>
                </a:lnTo>
                <a:lnTo>
                  <a:pt x="313461" y="1384300"/>
                </a:lnTo>
                <a:close/>
              </a:path>
              <a:path w="412114" h="1625600">
                <a:moveTo>
                  <a:pt x="324396" y="1371600"/>
                </a:moveTo>
                <a:lnTo>
                  <a:pt x="87096" y="1371600"/>
                </a:lnTo>
                <a:lnTo>
                  <a:pt x="90881" y="1384300"/>
                </a:lnTo>
                <a:lnTo>
                  <a:pt x="320751" y="1384300"/>
                </a:lnTo>
                <a:lnTo>
                  <a:pt x="324396" y="1371600"/>
                </a:lnTo>
                <a:close/>
              </a:path>
              <a:path w="412114" h="1625600">
                <a:moveTo>
                  <a:pt x="338975" y="1358900"/>
                </a:moveTo>
                <a:lnTo>
                  <a:pt x="72504" y="1358900"/>
                </a:lnTo>
                <a:lnTo>
                  <a:pt x="76149" y="1371600"/>
                </a:lnTo>
                <a:lnTo>
                  <a:pt x="335330" y="1371600"/>
                </a:lnTo>
                <a:lnTo>
                  <a:pt x="338975" y="1358900"/>
                </a:lnTo>
                <a:close/>
              </a:path>
              <a:path w="412114" h="1625600">
                <a:moveTo>
                  <a:pt x="370116" y="1333500"/>
                </a:moveTo>
                <a:lnTo>
                  <a:pt x="44729" y="1333500"/>
                </a:lnTo>
                <a:lnTo>
                  <a:pt x="47967" y="1346200"/>
                </a:lnTo>
                <a:lnTo>
                  <a:pt x="61709" y="1358900"/>
                </a:lnTo>
                <a:lnTo>
                  <a:pt x="349783" y="1358900"/>
                </a:lnTo>
                <a:lnTo>
                  <a:pt x="353288" y="1346200"/>
                </a:lnTo>
                <a:lnTo>
                  <a:pt x="363524" y="1346200"/>
                </a:lnTo>
                <a:lnTo>
                  <a:pt x="370116" y="1333500"/>
                </a:lnTo>
                <a:close/>
              </a:path>
              <a:path w="412114" h="1625600">
                <a:moveTo>
                  <a:pt x="382041" y="1320800"/>
                </a:moveTo>
                <a:lnTo>
                  <a:pt x="32397" y="1320800"/>
                </a:lnTo>
                <a:lnTo>
                  <a:pt x="35344" y="1333500"/>
                </a:lnTo>
                <a:lnTo>
                  <a:pt x="376288" y="1333500"/>
                </a:lnTo>
                <a:lnTo>
                  <a:pt x="382041" y="1320800"/>
                </a:lnTo>
                <a:close/>
              </a:path>
              <a:path w="412114" h="1625600">
                <a:moveTo>
                  <a:pt x="390029" y="1308100"/>
                </a:moveTo>
                <a:lnTo>
                  <a:pt x="21602" y="1308100"/>
                </a:lnTo>
                <a:lnTo>
                  <a:pt x="24117" y="1320800"/>
                </a:lnTo>
                <a:lnTo>
                  <a:pt x="387502" y="1320800"/>
                </a:lnTo>
                <a:lnTo>
                  <a:pt x="390029" y="1308100"/>
                </a:lnTo>
                <a:close/>
              </a:path>
              <a:path w="412114" h="1625600">
                <a:moveTo>
                  <a:pt x="400685" y="1295400"/>
                </a:moveTo>
                <a:lnTo>
                  <a:pt x="12763" y="1295400"/>
                </a:lnTo>
                <a:lnTo>
                  <a:pt x="14719" y="1308100"/>
                </a:lnTo>
                <a:lnTo>
                  <a:pt x="396760" y="1308100"/>
                </a:lnTo>
                <a:lnTo>
                  <a:pt x="400685" y="1295400"/>
                </a:lnTo>
                <a:close/>
              </a:path>
              <a:path w="412114" h="1625600">
                <a:moveTo>
                  <a:pt x="405460" y="1282700"/>
                </a:moveTo>
                <a:lnTo>
                  <a:pt x="6172" y="1282700"/>
                </a:lnTo>
                <a:lnTo>
                  <a:pt x="7569" y="1295400"/>
                </a:lnTo>
                <a:lnTo>
                  <a:pt x="403923" y="1295400"/>
                </a:lnTo>
                <a:lnTo>
                  <a:pt x="405460" y="1282700"/>
                </a:lnTo>
                <a:close/>
              </a:path>
              <a:path w="412114" h="1625600">
                <a:moveTo>
                  <a:pt x="409663" y="1270000"/>
                </a:moveTo>
                <a:lnTo>
                  <a:pt x="1828" y="1270000"/>
                </a:lnTo>
                <a:lnTo>
                  <a:pt x="2806" y="1282700"/>
                </a:lnTo>
                <a:lnTo>
                  <a:pt x="408825" y="1282700"/>
                </a:lnTo>
                <a:lnTo>
                  <a:pt x="409663" y="1270000"/>
                </a:lnTo>
                <a:close/>
              </a:path>
              <a:path w="412114" h="1625600">
                <a:moveTo>
                  <a:pt x="411492" y="1257300"/>
                </a:moveTo>
                <a:lnTo>
                  <a:pt x="0" y="1257300"/>
                </a:lnTo>
                <a:lnTo>
                  <a:pt x="279" y="1270000"/>
                </a:lnTo>
                <a:lnTo>
                  <a:pt x="411213" y="1270000"/>
                </a:lnTo>
                <a:lnTo>
                  <a:pt x="411492" y="1257300"/>
                </a:lnTo>
                <a:close/>
              </a:path>
              <a:path w="412114" h="1625600">
                <a:moveTo>
                  <a:pt x="410794" y="1244600"/>
                </a:moveTo>
                <a:lnTo>
                  <a:pt x="1257" y="1244600"/>
                </a:lnTo>
                <a:lnTo>
                  <a:pt x="419" y="1257300"/>
                </a:lnTo>
                <a:lnTo>
                  <a:pt x="411213" y="1257300"/>
                </a:lnTo>
                <a:lnTo>
                  <a:pt x="410794" y="1244600"/>
                </a:lnTo>
                <a:close/>
              </a:path>
              <a:path w="412114" h="1625600">
                <a:moveTo>
                  <a:pt x="407847" y="1231900"/>
                </a:moveTo>
                <a:lnTo>
                  <a:pt x="3644" y="1231900"/>
                </a:lnTo>
                <a:lnTo>
                  <a:pt x="1955" y="1244600"/>
                </a:lnTo>
                <a:lnTo>
                  <a:pt x="408825" y="1244600"/>
                </a:lnTo>
                <a:lnTo>
                  <a:pt x="407847" y="1231900"/>
                </a:lnTo>
                <a:close/>
              </a:path>
              <a:path w="412114" h="1625600">
                <a:moveTo>
                  <a:pt x="402932" y="1219200"/>
                </a:moveTo>
                <a:lnTo>
                  <a:pt x="8699" y="1219200"/>
                </a:lnTo>
                <a:lnTo>
                  <a:pt x="7289" y="1231900"/>
                </a:lnTo>
                <a:lnTo>
                  <a:pt x="404329" y="1231900"/>
                </a:lnTo>
                <a:lnTo>
                  <a:pt x="402932" y="1219200"/>
                </a:lnTo>
                <a:close/>
              </a:path>
              <a:path w="412114" h="1625600">
                <a:moveTo>
                  <a:pt x="396062" y="1206500"/>
                </a:moveTo>
                <a:lnTo>
                  <a:pt x="15417" y="1206500"/>
                </a:lnTo>
                <a:lnTo>
                  <a:pt x="13601" y="1219200"/>
                </a:lnTo>
                <a:lnTo>
                  <a:pt x="397891" y="1219200"/>
                </a:lnTo>
                <a:lnTo>
                  <a:pt x="396062" y="1206500"/>
                </a:lnTo>
                <a:close/>
              </a:path>
              <a:path w="412114" h="1625600">
                <a:moveTo>
                  <a:pt x="387921" y="1193800"/>
                </a:moveTo>
                <a:lnTo>
                  <a:pt x="23558" y="1193800"/>
                </a:lnTo>
                <a:lnTo>
                  <a:pt x="21450" y="1206500"/>
                </a:lnTo>
                <a:lnTo>
                  <a:pt x="390169" y="1206500"/>
                </a:lnTo>
                <a:lnTo>
                  <a:pt x="387921" y="1193800"/>
                </a:lnTo>
                <a:close/>
              </a:path>
              <a:path w="412114" h="1625600">
                <a:moveTo>
                  <a:pt x="376428" y="1181100"/>
                </a:moveTo>
                <a:lnTo>
                  <a:pt x="35191" y="1181100"/>
                </a:lnTo>
                <a:lnTo>
                  <a:pt x="30429" y="1193800"/>
                </a:lnTo>
                <a:lnTo>
                  <a:pt x="381203" y="1193800"/>
                </a:lnTo>
                <a:lnTo>
                  <a:pt x="376428" y="1181100"/>
                </a:lnTo>
                <a:close/>
              </a:path>
              <a:path w="412114" h="1625600">
                <a:moveTo>
                  <a:pt x="368998" y="1168400"/>
                </a:moveTo>
                <a:lnTo>
                  <a:pt x="42494" y="1168400"/>
                </a:lnTo>
                <a:lnTo>
                  <a:pt x="40106" y="1181100"/>
                </a:lnTo>
                <a:lnTo>
                  <a:pt x="371513" y="1181100"/>
                </a:lnTo>
                <a:lnTo>
                  <a:pt x="368998" y="1168400"/>
                </a:lnTo>
                <a:close/>
              </a:path>
              <a:path w="412114" h="1625600">
                <a:moveTo>
                  <a:pt x="359041" y="1155700"/>
                </a:moveTo>
                <a:lnTo>
                  <a:pt x="52590" y="1155700"/>
                </a:lnTo>
                <a:lnTo>
                  <a:pt x="50063" y="1168400"/>
                </a:lnTo>
                <a:lnTo>
                  <a:pt x="363943" y="1168400"/>
                </a:lnTo>
                <a:lnTo>
                  <a:pt x="359041" y="1155700"/>
                </a:lnTo>
                <a:close/>
              </a:path>
              <a:path w="412114" h="1625600">
                <a:moveTo>
                  <a:pt x="349084" y="1143000"/>
                </a:moveTo>
                <a:lnTo>
                  <a:pt x="62547" y="1143000"/>
                </a:lnTo>
                <a:lnTo>
                  <a:pt x="60032" y="1155700"/>
                </a:lnTo>
                <a:lnTo>
                  <a:pt x="351459" y="1155700"/>
                </a:lnTo>
                <a:lnTo>
                  <a:pt x="349084" y="1143000"/>
                </a:lnTo>
                <a:close/>
              </a:path>
              <a:path w="412114" h="1625600">
                <a:moveTo>
                  <a:pt x="339407" y="1130300"/>
                </a:moveTo>
                <a:lnTo>
                  <a:pt x="72085" y="1130300"/>
                </a:lnTo>
                <a:lnTo>
                  <a:pt x="69697" y="1143000"/>
                </a:lnTo>
                <a:lnTo>
                  <a:pt x="341782" y="1143000"/>
                </a:lnTo>
                <a:lnTo>
                  <a:pt x="339407" y="1130300"/>
                </a:lnTo>
                <a:close/>
              </a:path>
              <a:path w="412114" h="1625600">
                <a:moveTo>
                  <a:pt x="330568" y="1117600"/>
                </a:moveTo>
                <a:lnTo>
                  <a:pt x="81064" y="1117600"/>
                </a:lnTo>
                <a:lnTo>
                  <a:pt x="76568" y="1130300"/>
                </a:lnTo>
                <a:lnTo>
                  <a:pt x="332663" y="1130300"/>
                </a:lnTo>
                <a:lnTo>
                  <a:pt x="330568" y="1117600"/>
                </a:lnTo>
                <a:close/>
              </a:path>
              <a:path w="412114" h="1625600">
                <a:moveTo>
                  <a:pt x="322427" y="1104900"/>
                </a:moveTo>
                <a:lnTo>
                  <a:pt x="89052" y="1104900"/>
                </a:lnTo>
                <a:lnTo>
                  <a:pt x="87236" y="1117600"/>
                </a:lnTo>
                <a:lnTo>
                  <a:pt x="324396" y="1117600"/>
                </a:lnTo>
                <a:lnTo>
                  <a:pt x="322427" y="1104900"/>
                </a:lnTo>
                <a:close/>
              </a:path>
              <a:path w="412114" h="1625600">
                <a:moveTo>
                  <a:pt x="315277" y="1092200"/>
                </a:moveTo>
                <a:lnTo>
                  <a:pt x="96342" y="1092200"/>
                </a:lnTo>
                <a:lnTo>
                  <a:pt x="94665" y="1104900"/>
                </a:lnTo>
                <a:lnTo>
                  <a:pt x="316966" y="1104900"/>
                </a:lnTo>
                <a:lnTo>
                  <a:pt x="315277" y="1092200"/>
                </a:lnTo>
                <a:close/>
              </a:path>
              <a:path w="412114" h="1625600">
                <a:moveTo>
                  <a:pt x="308965" y="1079500"/>
                </a:moveTo>
                <a:lnTo>
                  <a:pt x="102514" y="1079500"/>
                </a:lnTo>
                <a:lnTo>
                  <a:pt x="101117" y="1092200"/>
                </a:lnTo>
                <a:lnTo>
                  <a:pt x="310515" y="1092200"/>
                </a:lnTo>
                <a:lnTo>
                  <a:pt x="308965" y="1079500"/>
                </a:lnTo>
                <a:close/>
              </a:path>
              <a:path w="412114" h="1625600">
                <a:moveTo>
                  <a:pt x="303771" y="1066800"/>
                </a:moveTo>
                <a:lnTo>
                  <a:pt x="107708" y="1066800"/>
                </a:lnTo>
                <a:lnTo>
                  <a:pt x="106591" y="1079500"/>
                </a:lnTo>
                <a:lnTo>
                  <a:pt x="305041" y="1079500"/>
                </a:lnTo>
                <a:lnTo>
                  <a:pt x="303771" y="1066800"/>
                </a:lnTo>
                <a:close/>
              </a:path>
              <a:path w="412114" h="1625600">
                <a:moveTo>
                  <a:pt x="299567" y="1054100"/>
                </a:moveTo>
                <a:lnTo>
                  <a:pt x="112052" y="1054100"/>
                </a:lnTo>
                <a:lnTo>
                  <a:pt x="111074" y="1066800"/>
                </a:lnTo>
                <a:lnTo>
                  <a:pt x="300558" y="1066800"/>
                </a:lnTo>
                <a:lnTo>
                  <a:pt x="299567" y="1054100"/>
                </a:lnTo>
                <a:close/>
              </a:path>
              <a:path w="412114" h="1625600">
                <a:moveTo>
                  <a:pt x="296062" y="1041400"/>
                </a:moveTo>
                <a:lnTo>
                  <a:pt x="116827" y="1041400"/>
                </a:lnTo>
                <a:lnTo>
                  <a:pt x="114719" y="1054100"/>
                </a:lnTo>
                <a:lnTo>
                  <a:pt x="298589" y="1054100"/>
                </a:lnTo>
                <a:lnTo>
                  <a:pt x="296062" y="1041400"/>
                </a:lnTo>
                <a:close/>
              </a:path>
              <a:path w="412114" h="1625600">
                <a:moveTo>
                  <a:pt x="292277" y="1028700"/>
                </a:moveTo>
                <a:lnTo>
                  <a:pt x="118643" y="1028700"/>
                </a:lnTo>
                <a:lnTo>
                  <a:pt x="117525" y="1041400"/>
                </a:lnTo>
                <a:lnTo>
                  <a:pt x="293954" y="1041400"/>
                </a:lnTo>
                <a:lnTo>
                  <a:pt x="292277" y="1028700"/>
                </a:lnTo>
                <a:close/>
              </a:path>
              <a:path w="412114" h="1625600">
                <a:moveTo>
                  <a:pt x="289750" y="1003300"/>
                </a:moveTo>
                <a:lnTo>
                  <a:pt x="121869" y="1003300"/>
                </a:lnTo>
                <a:lnTo>
                  <a:pt x="119773" y="1028700"/>
                </a:lnTo>
                <a:lnTo>
                  <a:pt x="291858" y="1028700"/>
                </a:lnTo>
                <a:lnTo>
                  <a:pt x="291299" y="1016000"/>
                </a:lnTo>
                <a:lnTo>
                  <a:pt x="290029" y="1016000"/>
                </a:lnTo>
                <a:lnTo>
                  <a:pt x="289750" y="1003300"/>
                </a:lnTo>
                <a:close/>
              </a:path>
              <a:path w="412114" h="1625600">
                <a:moveTo>
                  <a:pt x="285826" y="965200"/>
                </a:moveTo>
                <a:lnTo>
                  <a:pt x="125945" y="965200"/>
                </a:lnTo>
                <a:lnTo>
                  <a:pt x="125107" y="977900"/>
                </a:lnTo>
                <a:lnTo>
                  <a:pt x="124675" y="977900"/>
                </a:lnTo>
                <a:lnTo>
                  <a:pt x="123278" y="990600"/>
                </a:lnTo>
                <a:lnTo>
                  <a:pt x="122859" y="1003300"/>
                </a:lnTo>
                <a:lnTo>
                  <a:pt x="288632" y="1003300"/>
                </a:lnTo>
                <a:lnTo>
                  <a:pt x="288074" y="990600"/>
                </a:lnTo>
                <a:lnTo>
                  <a:pt x="287642" y="990600"/>
                </a:lnTo>
                <a:lnTo>
                  <a:pt x="286245" y="977900"/>
                </a:lnTo>
                <a:lnTo>
                  <a:pt x="285826" y="965200"/>
                </a:lnTo>
                <a:close/>
              </a:path>
              <a:path w="412114" h="1625600">
                <a:moveTo>
                  <a:pt x="284568" y="952500"/>
                </a:moveTo>
                <a:lnTo>
                  <a:pt x="127063" y="952500"/>
                </a:lnTo>
                <a:lnTo>
                  <a:pt x="126644" y="965200"/>
                </a:lnTo>
                <a:lnTo>
                  <a:pt x="284848" y="965200"/>
                </a:lnTo>
                <a:lnTo>
                  <a:pt x="284568" y="952500"/>
                </a:lnTo>
                <a:close/>
              </a:path>
              <a:path w="412114" h="1625600">
                <a:moveTo>
                  <a:pt x="282600" y="939800"/>
                </a:moveTo>
                <a:lnTo>
                  <a:pt x="129451" y="939800"/>
                </a:lnTo>
                <a:lnTo>
                  <a:pt x="127342" y="952500"/>
                </a:lnTo>
                <a:lnTo>
                  <a:pt x="283438" y="952500"/>
                </a:lnTo>
                <a:lnTo>
                  <a:pt x="282600" y="939800"/>
                </a:lnTo>
                <a:close/>
              </a:path>
              <a:path w="412114" h="1625600">
                <a:moveTo>
                  <a:pt x="278955" y="914400"/>
                </a:moveTo>
                <a:lnTo>
                  <a:pt x="133235" y="914400"/>
                </a:lnTo>
                <a:lnTo>
                  <a:pt x="130429" y="927100"/>
                </a:lnTo>
                <a:lnTo>
                  <a:pt x="130009" y="939800"/>
                </a:lnTo>
                <a:lnTo>
                  <a:pt x="281622" y="939800"/>
                </a:lnTo>
                <a:lnTo>
                  <a:pt x="281051" y="927100"/>
                </a:lnTo>
                <a:lnTo>
                  <a:pt x="280073" y="927100"/>
                </a:lnTo>
                <a:lnTo>
                  <a:pt x="278955" y="914400"/>
                </a:lnTo>
                <a:close/>
              </a:path>
              <a:path w="412114" h="1625600">
                <a:moveTo>
                  <a:pt x="276288" y="901700"/>
                </a:moveTo>
                <a:lnTo>
                  <a:pt x="135204" y="901700"/>
                </a:lnTo>
                <a:lnTo>
                  <a:pt x="134493" y="914400"/>
                </a:lnTo>
                <a:lnTo>
                  <a:pt x="276999" y="914400"/>
                </a:lnTo>
                <a:lnTo>
                  <a:pt x="276288" y="901700"/>
                </a:lnTo>
                <a:close/>
              </a:path>
              <a:path w="412114" h="1625600">
                <a:moveTo>
                  <a:pt x="273342" y="889000"/>
                </a:moveTo>
                <a:lnTo>
                  <a:pt x="138137" y="889000"/>
                </a:lnTo>
                <a:lnTo>
                  <a:pt x="137439" y="901700"/>
                </a:lnTo>
                <a:lnTo>
                  <a:pt x="274180" y="901700"/>
                </a:lnTo>
                <a:lnTo>
                  <a:pt x="273342" y="889000"/>
                </a:lnTo>
                <a:close/>
              </a:path>
              <a:path w="412114" h="1625600">
                <a:moveTo>
                  <a:pt x="270116" y="876300"/>
                </a:moveTo>
                <a:lnTo>
                  <a:pt x="141363" y="876300"/>
                </a:lnTo>
                <a:lnTo>
                  <a:pt x="140525" y="889000"/>
                </a:lnTo>
                <a:lnTo>
                  <a:pt x="270954" y="889000"/>
                </a:lnTo>
                <a:lnTo>
                  <a:pt x="270116" y="876300"/>
                </a:lnTo>
                <a:close/>
              </a:path>
              <a:path w="412114" h="1625600">
                <a:moveTo>
                  <a:pt x="266611" y="863600"/>
                </a:moveTo>
                <a:lnTo>
                  <a:pt x="144881" y="863600"/>
                </a:lnTo>
                <a:lnTo>
                  <a:pt x="144030" y="876300"/>
                </a:lnTo>
                <a:lnTo>
                  <a:pt x="267589" y="876300"/>
                </a:lnTo>
                <a:lnTo>
                  <a:pt x="266611" y="863600"/>
                </a:lnTo>
                <a:close/>
              </a:path>
              <a:path w="412114" h="1625600">
                <a:moveTo>
                  <a:pt x="262966" y="850900"/>
                </a:moveTo>
                <a:lnTo>
                  <a:pt x="149644" y="850900"/>
                </a:lnTo>
                <a:lnTo>
                  <a:pt x="146697" y="863600"/>
                </a:lnTo>
                <a:lnTo>
                  <a:pt x="263944" y="863600"/>
                </a:lnTo>
                <a:lnTo>
                  <a:pt x="262966" y="850900"/>
                </a:lnTo>
                <a:close/>
              </a:path>
              <a:path w="412114" h="1625600">
                <a:moveTo>
                  <a:pt x="259041" y="838200"/>
                </a:moveTo>
                <a:lnTo>
                  <a:pt x="152450" y="838200"/>
                </a:lnTo>
                <a:lnTo>
                  <a:pt x="151472" y="850900"/>
                </a:lnTo>
                <a:lnTo>
                  <a:pt x="260019" y="850900"/>
                </a:lnTo>
                <a:lnTo>
                  <a:pt x="259041" y="838200"/>
                </a:lnTo>
                <a:close/>
              </a:path>
              <a:path w="412114" h="1625600">
                <a:moveTo>
                  <a:pt x="251180" y="812800"/>
                </a:moveTo>
                <a:lnTo>
                  <a:pt x="160439" y="812800"/>
                </a:lnTo>
                <a:lnTo>
                  <a:pt x="159461" y="825500"/>
                </a:lnTo>
                <a:lnTo>
                  <a:pt x="157365" y="825500"/>
                </a:lnTo>
                <a:lnTo>
                  <a:pt x="155397" y="838200"/>
                </a:lnTo>
                <a:lnTo>
                  <a:pt x="256095" y="838200"/>
                </a:lnTo>
                <a:lnTo>
                  <a:pt x="254127" y="825500"/>
                </a:lnTo>
                <a:lnTo>
                  <a:pt x="251180" y="812800"/>
                </a:lnTo>
                <a:close/>
              </a:path>
              <a:path w="412114" h="1625600">
                <a:moveTo>
                  <a:pt x="247256" y="800100"/>
                </a:moveTo>
                <a:lnTo>
                  <a:pt x="164236" y="800100"/>
                </a:lnTo>
                <a:lnTo>
                  <a:pt x="163245" y="812800"/>
                </a:lnTo>
                <a:lnTo>
                  <a:pt x="250202" y="812800"/>
                </a:lnTo>
                <a:lnTo>
                  <a:pt x="247256" y="800100"/>
                </a:lnTo>
                <a:close/>
              </a:path>
              <a:path w="412114" h="1625600">
                <a:moveTo>
                  <a:pt x="243611" y="787400"/>
                </a:moveTo>
                <a:lnTo>
                  <a:pt x="168008" y="787400"/>
                </a:lnTo>
                <a:lnTo>
                  <a:pt x="167030" y="800100"/>
                </a:lnTo>
                <a:lnTo>
                  <a:pt x="244449" y="800100"/>
                </a:lnTo>
                <a:lnTo>
                  <a:pt x="243611" y="787400"/>
                </a:lnTo>
                <a:close/>
              </a:path>
              <a:path w="412114" h="1625600">
                <a:moveTo>
                  <a:pt x="239268" y="774700"/>
                </a:moveTo>
                <a:lnTo>
                  <a:pt x="171526" y="774700"/>
                </a:lnTo>
                <a:lnTo>
                  <a:pt x="170675" y="787400"/>
                </a:lnTo>
                <a:lnTo>
                  <a:pt x="242633" y="787400"/>
                </a:lnTo>
                <a:lnTo>
                  <a:pt x="239268" y="774700"/>
                </a:lnTo>
                <a:close/>
              </a:path>
              <a:path w="412114" h="1625600">
                <a:moveTo>
                  <a:pt x="236880" y="762000"/>
                </a:moveTo>
                <a:lnTo>
                  <a:pt x="174752" y="762000"/>
                </a:lnTo>
                <a:lnTo>
                  <a:pt x="173062" y="774700"/>
                </a:lnTo>
                <a:lnTo>
                  <a:pt x="237578" y="774700"/>
                </a:lnTo>
                <a:lnTo>
                  <a:pt x="236880" y="762000"/>
                </a:lnTo>
                <a:close/>
              </a:path>
              <a:path w="412114" h="1625600">
                <a:moveTo>
                  <a:pt x="233794" y="749300"/>
                </a:moveTo>
                <a:lnTo>
                  <a:pt x="179095" y="749300"/>
                </a:lnTo>
                <a:lnTo>
                  <a:pt x="176999" y="762000"/>
                </a:lnTo>
                <a:lnTo>
                  <a:pt x="234632" y="762000"/>
                </a:lnTo>
                <a:lnTo>
                  <a:pt x="233794" y="749300"/>
                </a:lnTo>
                <a:close/>
              </a:path>
              <a:path w="412114" h="1625600">
                <a:moveTo>
                  <a:pt x="231267" y="736600"/>
                </a:moveTo>
                <a:lnTo>
                  <a:pt x="180365" y="736600"/>
                </a:lnTo>
                <a:lnTo>
                  <a:pt x="179654" y="749300"/>
                </a:lnTo>
                <a:lnTo>
                  <a:pt x="231825" y="749300"/>
                </a:lnTo>
                <a:lnTo>
                  <a:pt x="231267" y="736600"/>
                </a:lnTo>
                <a:close/>
              </a:path>
              <a:path w="412114" h="1625600">
                <a:moveTo>
                  <a:pt x="228333" y="723900"/>
                </a:moveTo>
                <a:lnTo>
                  <a:pt x="182600" y="723900"/>
                </a:lnTo>
                <a:lnTo>
                  <a:pt x="182181" y="736600"/>
                </a:lnTo>
                <a:lnTo>
                  <a:pt x="229438" y="736600"/>
                </a:lnTo>
                <a:lnTo>
                  <a:pt x="228333" y="723900"/>
                </a:lnTo>
                <a:close/>
              </a:path>
              <a:path w="412114" h="1625600">
                <a:moveTo>
                  <a:pt x="225513" y="698500"/>
                </a:moveTo>
                <a:lnTo>
                  <a:pt x="186804" y="698500"/>
                </a:lnTo>
                <a:lnTo>
                  <a:pt x="184708" y="711200"/>
                </a:lnTo>
                <a:lnTo>
                  <a:pt x="184150" y="723900"/>
                </a:lnTo>
                <a:lnTo>
                  <a:pt x="227342" y="723900"/>
                </a:lnTo>
                <a:lnTo>
                  <a:pt x="226923" y="711200"/>
                </a:lnTo>
                <a:lnTo>
                  <a:pt x="226364" y="711200"/>
                </a:lnTo>
                <a:lnTo>
                  <a:pt x="225513" y="698500"/>
                </a:lnTo>
                <a:close/>
              </a:path>
              <a:path w="412114" h="1625600">
                <a:moveTo>
                  <a:pt x="224116" y="685800"/>
                </a:moveTo>
                <a:lnTo>
                  <a:pt x="187515" y="685800"/>
                </a:lnTo>
                <a:lnTo>
                  <a:pt x="187083" y="698500"/>
                </a:lnTo>
                <a:lnTo>
                  <a:pt x="224396" y="698500"/>
                </a:lnTo>
                <a:lnTo>
                  <a:pt x="224116" y="685800"/>
                </a:lnTo>
                <a:close/>
              </a:path>
              <a:path w="412114" h="1625600">
                <a:moveTo>
                  <a:pt x="221449" y="660400"/>
                </a:moveTo>
                <a:lnTo>
                  <a:pt x="189750" y="660400"/>
                </a:lnTo>
                <a:lnTo>
                  <a:pt x="189611" y="673100"/>
                </a:lnTo>
                <a:lnTo>
                  <a:pt x="188493" y="685800"/>
                </a:lnTo>
                <a:lnTo>
                  <a:pt x="223697" y="685800"/>
                </a:lnTo>
                <a:lnTo>
                  <a:pt x="221449" y="660400"/>
                </a:lnTo>
                <a:close/>
              </a:path>
              <a:path w="412114" h="1625600">
                <a:moveTo>
                  <a:pt x="220751" y="647700"/>
                </a:moveTo>
                <a:lnTo>
                  <a:pt x="190741" y="647700"/>
                </a:lnTo>
                <a:lnTo>
                  <a:pt x="190461" y="660400"/>
                </a:lnTo>
                <a:lnTo>
                  <a:pt x="221310" y="660400"/>
                </a:lnTo>
                <a:lnTo>
                  <a:pt x="220751" y="647700"/>
                </a:lnTo>
                <a:close/>
              </a:path>
              <a:path w="412114" h="1625600">
                <a:moveTo>
                  <a:pt x="220052" y="635000"/>
                </a:moveTo>
                <a:lnTo>
                  <a:pt x="191579" y="635000"/>
                </a:lnTo>
                <a:lnTo>
                  <a:pt x="191300" y="647700"/>
                </a:lnTo>
                <a:lnTo>
                  <a:pt x="220332" y="647700"/>
                </a:lnTo>
                <a:lnTo>
                  <a:pt x="220052" y="635000"/>
                </a:lnTo>
                <a:close/>
              </a:path>
              <a:path w="412114" h="1625600">
                <a:moveTo>
                  <a:pt x="219075" y="622300"/>
                </a:moveTo>
                <a:lnTo>
                  <a:pt x="192278" y="622300"/>
                </a:lnTo>
                <a:lnTo>
                  <a:pt x="191998" y="635000"/>
                </a:lnTo>
                <a:lnTo>
                  <a:pt x="219341" y="635000"/>
                </a:lnTo>
                <a:lnTo>
                  <a:pt x="219075" y="622300"/>
                </a:lnTo>
                <a:close/>
              </a:path>
              <a:path w="412114" h="1625600">
                <a:moveTo>
                  <a:pt x="218503" y="609600"/>
                </a:moveTo>
                <a:lnTo>
                  <a:pt x="193128" y="609600"/>
                </a:lnTo>
                <a:lnTo>
                  <a:pt x="192849" y="622300"/>
                </a:lnTo>
                <a:lnTo>
                  <a:pt x="218795" y="622300"/>
                </a:lnTo>
                <a:lnTo>
                  <a:pt x="218503" y="609600"/>
                </a:lnTo>
                <a:close/>
              </a:path>
              <a:path w="412114" h="1625600">
                <a:moveTo>
                  <a:pt x="217665" y="596900"/>
                </a:moveTo>
                <a:lnTo>
                  <a:pt x="193827" y="596900"/>
                </a:lnTo>
                <a:lnTo>
                  <a:pt x="193675" y="609600"/>
                </a:lnTo>
                <a:lnTo>
                  <a:pt x="217944" y="609600"/>
                </a:lnTo>
                <a:lnTo>
                  <a:pt x="217665" y="596900"/>
                </a:lnTo>
                <a:close/>
              </a:path>
              <a:path w="412114" h="1625600">
                <a:moveTo>
                  <a:pt x="216966" y="584200"/>
                </a:moveTo>
                <a:lnTo>
                  <a:pt x="194665" y="584200"/>
                </a:lnTo>
                <a:lnTo>
                  <a:pt x="194386" y="596900"/>
                </a:lnTo>
                <a:lnTo>
                  <a:pt x="217106" y="596900"/>
                </a:lnTo>
                <a:lnTo>
                  <a:pt x="216966" y="584200"/>
                </a:lnTo>
                <a:close/>
              </a:path>
              <a:path w="412114" h="1625600">
                <a:moveTo>
                  <a:pt x="215976" y="571500"/>
                </a:moveTo>
                <a:lnTo>
                  <a:pt x="195364" y="571500"/>
                </a:lnTo>
                <a:lnTo>
                  <a:pt x="195084" y="584200"/>
                </a:lnTo>
                <a:lnTo>
                  <a:pt x="216268" y="584200"/>
                </a:lnTo>
                <a:lnTo>
                  <a:pt x="215976" y="571500"/>
                </a:lnTo>
                <a:close/>
              </a:path>
              <a:path w="412114" h="1625600">
                <a:moveTo>
                  <a:pt x="215277" y="558800"/>
                </a:moveTo>
                <a:lnTo>
                  <a:pt x="196202" y="558800"/>
                </a:lnTo>
                <a:lnTo>
                  <a:pt x="196062" y="571500"/>
                </a:lnTo>
                <a:lnTo>
                  <a:pt x="215557" y="571500"/>
                </a:lnTo>
                <a:lnTo>
                  <a:pt x="215277" y="558800"/>
                </a:lnTo>
                <a:close/>
              </a:path>
              <a:path w="412114" h="1625600">
                <a:moveTo>
                  <a:pt x="214439" y="546100"/>
                </a:moveTo>
                <a:lnTo>
                  <a:pt x="197053" y="546100"/>
                </a:lnTo>
                <a:lnTo>
                  <a:pt x="196900" y="558800"/>
                </a:lnTo>
                <a:lnTo>
                  <a:pt x="214718" y="558800"/>
                </a:lnTo>
                <a:lnTo>
                  <a:pt x="214439" y="546100"/>
                </a:lnTo>
                <a:close/>
              </a:path>
              <a:path w="412114" h="1625600">
                <a:moveTo>
                  <a:pt x="213601" y="533400"/>
                </a:moveTo>
                <a:lnTo>
                  <a:pt x="198031" y="533400"/>
                </a:lnTo>
                <a:lnTo>
                  <a:pt x="197751" y="546100"/>
                </a:lnTo>
                <a:lnTo>
                  <a:pt x="213880" y="546100"/>
                </a:lnTo>
                <a:lnTo>
                  <a:pt x="213601" y="533400"/>
                </a:lnTo>
                <a:close/>
              </a:path>
              <a:path w="412114" h="1625600">
                <a:moveTo>
                  <a:pt x="212610" y="520700"/>
                </a:moveTo>
                <a:lnTo>
                  <a:pt x="198589" y="520700"/>
                </a:lnTo>
                <a:lnTo>
                  <a:pt x="198310" y="533400"/>
                </a:lnTo>
                <a:lnTo>
                  <a:pt x="213029" y="533400"/>
                </a:lnTo>
                <a:lnTo>
                  <a:pt x="212610" y="520700"/>
                </a:lnTo>
                <a:close/>
              </a:path>
              <a:path w="412114" h="1625600">
                <a:moveTo>
                  <a:pt x="211213" y="482600"/>
                </a:moveTo>
                <a:lnTo>
                  <a:pt x="200418" y="482600"/>
                </a:lnTo>
                <a:lnTo>
                  <a:pt x="199847" y="495300"/>
                </a:lnTo>
                <a:lnTo>
                  <a:pt x="199847" y="508000"/>
                </a:lnTo>
                <a:lnTo>
                  <a:pt x="199567" y="508000"/>
                </a:lnTo>
                <a:lnTo>
                  <a:pt x="198869" y="520700"/>
                </a:lnTo>
                <a:lnTo>
                  <a:pt x="212331" y="520700"/>
                </a:lnTo>
                <a:lnTo>
                  <a:pt x="211213" y="495300"/>
                </a:lnTo>
                <a:lnTo>
                  <a:pt x="211213" y="482600"/>
                </a:lnTo>
                <a:close/>
              </a:path>
              <a:path w="412114" h="1625600">
                <a:moveTo>
                  <a:pt x="210654" y="444500"/>
                </a:moveTo>
                <a:lnTo>
                  <a:pt x="200837" y="444500"/>
                </a:lnTo>
                <a:lnTo>
                  <a:pt x="200837" y="469900"/>
                </a:lnTo>
                <a:lnTo>
                  <a:pt x="200698" y="469900"/>
                </a:lnTo>
                <a:lnTo>
                  <a:pt x="200698" y="482600"/>
                </a:lnTo>
                <a:lnTo>
                  <a:pt x="210934" y="482600"/>
                </a:lnTo>
                <a:lnTo>
                  <a:pt x="210654" y="457200"/>
                </a:lnTo>
                <a:lnTo>
                  <a:pt x="210654" y="444500"/>
                </a:lnTo>
                <a:close/>
              </a:path>
              <a:path w="412114" h="1625600">
                <a:moveTo>
                  <a:pt x="210934" y="431800"/>
                </a:moveTo>
                <a:lnTo>
                  <a:pt x="200698" y="431800"/>
                </a:lnTo>
                <a:lnTo>
                  <a:pt x="200698" y="444500"/>
                </a:lnTo>
                <a:lnTo>
                  <a:pt x="210794" y="444500"/>
                </a:lnTo>
                <a:lnTo>
                  <a:pt x="210934" y="431800"/>
                </a:lnTo>
                <a:close/>
              </a:path>
              <a:path w="412114" h="1625600">
                <a:moveTo>
                  <a:pt x="212902" y="381000"/>
                </a:moveTo>
                <a:lnTo>
                  <a:pt x="198589" y="381000"/>
                </a:lnTo>
                <a:lnTo>
                  <a:pt x="199440" y="406400"/>
                </a:lnTo>
                <a:lnTo>
                  <a:pt x="199847" y="406400"/>
                </a:lnTo>
                <a:lnTo>
                  <a:pt x="200279" y="419100"/>
                </a:lnTo>
                <a:lnTo>
                  <a:pt x="200558" y="431800"/>
                </a:lnTo>
                <a:lnTo>
                  <a:pt x="211074" y="431800"/>
                </a:lnTo>
                <a:lnTo>
                  <a:pt x="211353" y="419100"/>
                </a:lnTo>
                <a:lnTo>
                  <a:pt x="212471" y="393700"/>
                </a:lnTo>
                <a:lnTo>
                  <a:pt x="212750" y="393700"/>
                </a:lnTo>
                <a:lnTo>
                  <a:pt x="212902" y="381000"/>
                </a:lnTo>
                <a:close/>
              </a:path>
              <a:path w="412114" h="1625600">
                <a:moveTo>
                  <a:pt x="213461" y="368300"/>
                </a:moveTo>
                <a:lnTo>
                  <a:pt x="197751" y="368300"/>
                </a:lnTo>
                <a:lnTo>
                  <a:pt x="198310" y="381000"/>
                </a:lnTo>
                <a:lnTo>
                  <a:pt x="213029" y="381000"/>
                </a:lnTo>
                <a:lnTo>
                  <a:pt x="213461" y="368300"/>
                </a:lnTo>
                <a:close/>
              </a:path>
              <a:path w="412114" h="1625600">
                <a:moveTo>
                  <a:pt x="215849" y="317500"/>
                </a:moveTo>
                <a:lnTo>
                  <a:pt x="195643" y="317500"/>
                </a:lnTo>
                <a:lnTo>
                  <a:pt x="195922" y="330200"/>
                </a:lnTo>
                <a:lnTo>
                  <a:pt x="196494" y="342900"/>
                </a:lnTo>
                <a:lnTo>
                  <a:pt x="196773" y="342900"/>
                </a:lnTo>
                <a:lnTo>
                  <a:pt x="196900" y="355600"/>
                </a:lnTo>
                <a:lnTo>
                  <a:pt x="197472" y="368300"/>
                </a:lnTo>
                <a:lnTo>
                  <a:pt x="213741" y="368300"/>
                </a:lnTo>
                <a:lnTo>
                  <a:pt x="214439" y="355600"/>
                </a:lnTo>
                <a:lnTo>
                  <a:pt x="214718" y="355600"/>
                </a:lnTo>
                <a:lnTo>
                  <a:pt x="215417" y="330200"/>
                </a:lnTo>
                <a:lnTo>
                  <a:pt x="215849" y="317500"/>
                </a:lnTo>
                <a:close/>
              </a:path>
              <a:path w="412114" h="1625600">
                <a:moveTo>
                  <a:pt x="216128" y="279400"/>
                </a:moveTo>
                <a:lnTo>
                  <a:pt x="195364" y="279400"/>
                </a:lnTo>
                <a:lnTo>
                  <a:pt x="195364" y="304800"/>
                </a:lnTo>
                <a:lnTo>
                  <a:pt x="195503" y="304800"/>
                </a:lnTo>
                <a:lnTo>
                  <a:pt x="195503" y="317500"/>
                </a:lnTo>
                <a:lnTo>
                  <a:pt x="215976" y="317500"/>
                </a:lnTo>
                <a:lnTo>
                  <a:pt x="216128" y="304800"/>
                </a:lnTo>
                <a:lnTo>
                  <a:pt x="216128" y="279400"/>
                </a:lnTo>
                <a:close/>
              </a:path>
              <a:path w="412114" h="1625600">
                <a:moveTo>
                  <a:pt x="215849" y="266700"/>
                </a:moveTo>
                <a:lnTo>
                  <a:pt x="195643" y="266700"/>
                </a:lnTo>
                <a:lnTo>
                  <a:pt x="195643" y="279400"/>
                </a:lnTo>
                <a:lnTo>
                  <a:pt x="215976" y="279400"/>
                </a:lnTo>
                <a:lnTo>
                  <a:pt x="215849" y="266700"/>
                </a:lnTo>
                <a:close/>
              </a:path>
              <a:path w="412114" h="1625600">
                <a:moveTo>
                  <a:pt x="214718" y="241300"/>
                </a:moveTo>
                <a:lnTo>
                  <a:pt x="196773" y="241300"/>
                </a:lnTo>
                <a:lnTo>
                  <a:pt x="195783" y="266700"/>
                </a:lnTo>
                <a:lnTo>
                  <a:pt x="215557" y="266700"/>
                </a:lnTo>
                <a:lnTo>
                  <a:pt x="215557" y="254000"/>
                </a:lnTo>
                <a:lnTo>
                  <a:pt x="214718" y="241300"/>
                </a:lnTo>
                <a:close/>
              </a:path>
              <a:path w="412114" h="1625600">
                <a:moveTo>
                  <a:pt x="214020" y="228600"/>
                </a:moveTo>
                <a:lnTo>
                  <a:pt x="197192" y="228600"/>
                </a:lnTo>
                <a:lnTo>
                  <a:pt x="196900" y="241300"/>
                </a:lnTo>
                <a:lnTo>
                  <a:pt x="214439" y="241300"/>
                </a:lnTo>
                <a:lnTo>
                  <a:pt x="214020" y="228600"/>
                </a:lnTo>
                <a:close/>
              </a:path>
              <a:path w="412114" h="1625600">
                <a:moveTo>
                  <a:pt x="213601" y="215900"/>
                </a:moveTo>
                <a:lnTo>
                  <a:pt x="198031" y="215900"/>
                </a:lnTo>
                <a:lnTo>
                  <a:pt x="197751" y="228600"/>
                </a:lnTo>
                <a:lnTo>
                  <a:pt x="213741" y="228600"/>
                </a:lnTo>
                <a:lnTo>
                  <a:pt x="213601" y="215900"/>
                </a:lnTo>
                <a:close/>
              </a:path>
              <a:path w="412114" h="1625600">
                <a:moveTo>
                  <a:pt x="212750" y="203200"/>
                </a:moveTo>
                <a:lnTo>
                  <a:pt x="198729" y="203200"/>
                </a:lnTo>
                <a:lnTo>
                  <a:pt x="198589" y="215900"/>
                </a:lnTo>
                <a:lnTo>
                  <a:pt x="213029" y="215900"/>
                </a:lnTo>
                <a:lnTo>
                  <a:pt x="212750" y="203200"/>
                </a:lnTo>
                <a:close/>
              </a:path>
              <a:path w="412114" h="1625600">
                <a:moveTo>
                  <a:pt x="211912" y="190500"/>
                </a:moveTo>
                <a:lnTo>
                  <a:pt x="199567" y="190500"/>
                </a:lnTo>
                <a:lnTo>
                  <a:pt x="199440" y="203200"/>
                </a:lnTo>
                <a:lnTo>
                  <a:pt x="212204" y="203200"/>
                </a:lnTo>
                <a:lnTo>
                  <a:pt x="211912" y="190500"/>
                </a:lnTo>
                <a:close/>
              </a:path>
              <a:path w="412114" h="1625600">
                <a:moveTo>
                  <a:pt x="211074" y="177800"/>
                </a:moveTo>
                <a:lnTo>
                  <a:pt x="200418" y="177800"/>
                </a:lnTo>
                <a:lnTo>
                  <a:pt x="200279" y="190500"/>
                </a:lnTo>
                <a:lnTo>
                  <a:pt x="211353" y="190500"/>
                </a:lnTo>
                <a:lnTo>
                  <a:pt x="211074" y="177800"/>
                </a:lnTo>
                <a:close/>
              </a:path>
              <a:path w="412114" h="1625600">
                <a:moveTo>
                  <a:pt x="210375" y="165100"/>
                </a:moveTo>
                <a:lnTo>
                  <a:pt x="201256" y="165100"/>
                </a:lnTo>
                <a:lnTo>
                  <a:pt x="200977" y="177800"/>
                </a:lnTo>
                <a:lnTo>
                  <a:pt x="210515" y="177800"/>
                </a:lnTo>
                <a:lnTo>
                  <a:pt x="210375" y="165100"/>
                </a:lnTo>
                <a:close/>
              </a:path>
              <a:path w="412114" h="1625600">
                <a:moveTo>
                  <a:pt x="207010" y="88900"/>
                </a:moveTo>
                <a:lnTo>
                  <a:pt x="204622" y="88900"/>
                </a:lnTo>
                <a:lnTo>
                  <a:pt x="204343" y="101600"/>
                </a:lnTo>
                <a:lnTo>
                  <a:pt x="203923" y="114300"/>
                </a:lnTo>
                <a:lnTo>
                  <a:pt x="202666" y="139700"/>
                </a:lnTo>
                <a:lnTo>
                  <a:pt x="202514" y="152400"/>
                </a:lnTo>
                <a:lnTo>
                  <a:pt x="202234" y="152400"/>
                </a:lnTo>
                <a:lnTo>
                  <a:pt x="201815" y="165100"/>
                </a:lnTo>
                <a:lnTo>
                  <a:pt x="209816" y="165100"/>
                </a:lnTo>
                <a:lnTo>
                  <a:pt x="209537" y="152400"/>
                </a:lnTo>
                <a:lnTo>
                  <a:pt x="208965" y="139700"/>
                </a:lnTo>
                <a:lnTo>
                  <a:pt x="208686" y="139700"/>
                </a:lnTo>
                <a:lnTo>
                  <a:pt x="207848" y="127000"/>
                </a:lnTo>
                <a:lnTo>
                  <a:pt x="207848" y="114300"/>
                </a:lnTo>
                <a:lnTo>
                  <a:pt x="207289" y="101600"/>
                </a:lnTo>
                <a:lnTo>
                  <a:pt x="207010" y="101600"/>
                </a:lnTo>
                <a:lnTo>
                  <a:pt x="207010" y="88900"/>
                </a:lnTo>
                <a:close/>
              </a:path>
              <a:path w="412114" h="1625600">
                <a:moveTo>
                  <a:pt x="206730" y="76200"/>
                </a:moveTo>
                <a:lnTo>
                  <a:pt x="204901" y="76200"/>
                </a:lnTo>
                <a:lnTo>
                  <a:pt x="204762" y="88900"/>
                </a:lnTo>
                <a:lnTo>
                  <a:pt x="206730" y="88900"/>
                </a:lnTo>
                <a:lnTo>
                  <a:pt x="206730" y="76200"/>
                </a:lnTo>
                <a:close/>
              </a:path>
              <a:path w="412114" h="1625600">
                <a:moveTo>
                  <a:pt x="206438" y="63500"/>
                </a:moveTo>
                <a:lnTo>
                  <a:pt x="205041" y="63500"/>
                </a:lnTo>
                <a:lnTo>
                  <a:pt x="205041" y="76200"/>
                </a:lnTo>
                <a:lnTo>
                  <a:pt x="206438" y="76200"/>
                </a:lnTo>
                <a:lnTo>
                  <a:pt x="206438" y="63500"/>
                </a:lnTo>
                <a:close/>
              </a:path>
              <a:path w="412114" h="1625600">
                <a:moveTo>
                  <a:pt x="205879" y="0"/>
                </a:moveTo>
                <a:lnTo>
                  <a:pt x="205600" y="0"/>
                </a:lnTo>
                <a:lnTo>
                  <a:pt x="205600" y="25400"/>
                </a:lnTo>
                <a:lnTo>
                  <a:pt x="205460" y="25400"/>
                </a:lnTo>
                <a:lnTo>
                  <a:pt x="205460" y="38100"/>
                </a:lnTo>
                <a:lnTo>
                  <a:pt x="205181" y="63500"/>
                </a:lnTo>
                <a:lnTo>
                  <a:pt x="206311" y="63500"/>
                </a:lnTo>
                <a:lnTo>
                  <a:pt x="206311" y="50800"/>
                </a:lnTo>
                <a:lnTo>
                  <a:pt x="206159" y="50800"/>
                </a:lnTo>
                <a:lnTo>
                  <a:pt x="206159" y="38100"/>
                </a:lnTo>
                <a:lnTo>
                  <a:pt x="206032" y="25400"/>
                </a:lnTo>
                <a:lnTo>
                  <a:pt x="205879" y="127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555935" y="10207270"/>
            <a:ext cx="412115" cy="1628139"/>
          </a:xfrm>
          <a:custGeom>
            <a:avLst/>
            <a:gdLst/>
            <a:ahLst/>
            <a:cxnLst/>
            <a:rect l="l" t="t" r="r" b="b"/>
            <a:pathLst>
              <a:path w="412114" h="1628140">
                <a:moveTo>
                  <a:pt x="205320" y="1628063"/>
                </a:moveTo>
                <a:lnTo>
                  <a:pt x="205181" y="1624825"/>
                </a:lnTo>
                <a:lnTo>
                  <a:pt x="205181" y="1621701"/>
                </a:lnTo>
                <a:lnTo>
                  <a:pt x="205041" y="1618462"/>
                </a:lnTo>
                <a:lnTo>
                  <a:pt x="205041" y="1615338"/>
                </a:lnTo>
                <a:lnTo>
                  <a:pt x="204901" y="1612087"/>
                </a:lnTo>
                <a:lnTo>
                  <a:pt x="204901" y="1608975"/>
                </a:lnTo>
                <a:lnTo>
                  <a:pt x="204762" y="1605724"/>
                </a:lnTo>
                <a:lnTo>
                  <a:pt x="204622" y="1602600"/>
                </a:lnTo>
                <a:lnTo>
                  <a:pt x="204482" y="1599361"/>
                </a:lnTo>
                <a:lnTo>
                  <a:pt x="204482" y="1596237"/>
                </a:lnTo>
                <a:lnTo>
                  <a:pt x="204343" y="1592999"/>
                </a:lnTo>
                <a:lnTo>
                  <a:pt x="204063" y="1589747"/>
                </a:lnTo>
                <a:lnTo>
                  <a:pt x="203923" y="1586623"/>
                </a:lnTo>
                <a:lnTo>
                  <a:pt x="203784" y="1583385"/>
                </a:lnTo>
                <a:lnTo>
                  <a:pt x="203644" y="1580261"/>
                </a:lnTo>
                <a:lnTo>
                  <a:pt x="203365" y="1577022"/>
                </a:lnTo>
                <a:lnTo>
                  <a:pt x="203212" y="1573898"/>
                </a:lnTo>
                <a:lnTo>
                  <a:pt x="202946" y="1570659"/>
                </a:lnTo>
                <a:lnTo>
                  <a:pt x="202666" y="1567535"/>
                </a:lnTo>
                <a:lnTo>
                  <a:pt x="202374" y="1564297"/>
                </a:lnTo>
                <a:lnTo>
                  <a:pt x="201955" y="1561172"/>
                </a:lnTo>
                <a:lnTo>
                  <a:pt x="201676" y="1557934"/>
                </a:lnTo>
                <a:lnTo>
                  <a:pt x="201256" y="1554797"/>
                </a:lnTo>
                <a:lnTo>
                  <a:pt x="200977" y="1551571"/>
                </a:lnTo>
                <a:lnTo>
                  <a:pt x="200558" y="1548434"/>
                </a:lnTo>
                <a:lnTo>
                  <a:pt x="199999" y="1545208"/>
                </a:lnTo>
                <a:lnTo>
                  <a:pt x="199567" y="1542072"/>
                </a:lnTo>
                <a:lnTo>
                  <a:pt x="199009" y="1538833"/>
                </a:lnTo>
                <a:lnTo>
                  <a:pt x="198450" y="1535722"/>
                </a:lnTo>
                <a:lnTo>
                  <a:pt x="197891" y="1532470"/>
                </a:lnTo>
                <a:lnTo>
                  <a:pt x="197192" y="1529232"/>
                </a:lnTo>
                <a:lnTo>
                  <a:pt x="196621" y="1526108"/>
                </a:lnTo>
                <a:lnTo>
                  <a:pt x="195783" y="1522856"/>
                </a:lnTo>
                <a:lnTo>
                  <a:pt x="195084" y="1519745"/>
                </a:lnTo>
                <a:lnTo>
                  <a:pt x="194246" y="1516494"/>
                </a:lnTo>
                <a:lnTo>
                  <a:pt x="193408" y="1513370"/>
                </a:lnTo>
                <a:lnTo>
                  <a:pt x="192417" y="1510131"/>
                </a:lnTo>
                <a:lnTo>
                  <a:pt x="191439" y="1507007"/>
                </a:lnTo>
                <a:lnTo>
                  <a:pt x="190461" y="1503768"/>
                </a:lnTo>
                <a:lnTo>
                  <a:pt x="189331" y="1500644"/>
                </a:lnTo>
                <a:lnTo>
                  <a:pt x="188214" y="1497406"/>
                </a:lnTo>
                <a:lnTo>
                  <a:pt x="186956" y="1494281"/>
                </a:lnTo>
                <a:lnTo>
                  <a:pt x="185686" y="1491030"/>
                </a:lnTo>
                <a:lnTo>
                  <a:pt x="184429" y="1487906"/>
                </a:lnTo>
                <a:lnTo>
                  <a:pt x="182880" y="1484668"/>
                </a:lnTo>
                <a:lnTo>
                  <a:pt x="181483" y="1481543"/>
                </a:lnTo>
                <a:lnTo>
                  <a:pt x="179933" y="1478305"/>
                </a:lnTo>
                <a:lnTo>
                  <a:pt x="178257" y="1475181"/>
                </a:lnTo>
                <a:lnTo>
                  <a:pt x="176568" y="1471942"/>
                </a:lnTo>
                <a:lnTo>
                  <a:pt x="164655" y="1452841"/>
                </a:lnTo>
                <a:lnTo>
                  <a:pt x="162407" y="1449590"/>
                </a:lnTo>
                <a:lnTo>
                  <a:pt x="160020" y="1446479"/>
                </a:lnTo>
                <a:lnTo>
                  <a:pt x="157645" y="1443227"/>
                </a:lnTo>
                <a:lnTo>
                  <a:pt x="155117" y="1440103"/>
                </a:lnTo>
                <a:lnTo>
                  <a:pt x="152590" y="1436865"/>
                </a:lnTo>
                <a:lnTo>
                  <a:pt x="149783" y="1433741"/>
                </a:lnTo>
                <a:lnTo>
                  <a:pt x="147116" y="1430502"/>
                </a:lnTo>
                <a:lnTo>
                  <a:pt x="144310" y="1427378"/>
                </a:lnTo>
                <a:lnTo>
                  <a:pt x="141363" y="1424127"/>
                </a:lnTo>
                <a:lnTo>
                  <a:pt x="138417" y="1421015"/>
                </a:lnTo>
                <a:lnTo>
                  <a:pt x="135343" y="1417764"/>
                </a:lnTo>
                <a:lnTo>
                  <a:pt x="132257" y="1414538"/>
                </a:lnTo>
                <a:lnTo>
                  <a:pt x="129032" y="1411401"/>
                </a:lnTo>
                <a:lnTo>
                  <a:pt x="125806" y="1408176"/>
                </a:lnTo>
                <a:lnTo>
                  <a:pt x="122580" y="1405039"/>
                </a:lnTo>
                <a:lnTo>
                  <a:pt x="119214" y="1401800"/>
                </a:lnTo>
                <a:lnTo>
                  <a:pt x="115697" y="1398676"/>
                </a:lnTo>
                <a:lnTo>
                  <a:pt x="112344" y="1395437"/>
                </a:lnTo>
                <a:lnTo>
                  <a:pt x="108826" y="1392313"/>
                </a:lnTo>
                <a:lnTo>
                  <a:pt x="105321" y="1389075"/>
                </a:lnTo>
                <a:lnTo>
                  <a:pt x="101676" y="1385951"/>
                </a:lnTo>
                <a:lnTo>
                  <a:pt x="98031" y="1382712"/>
                </a:lnTo>
                <a:lnTo>
                  <a:pt x="94526" y="1379588"/>
                </a:lnTo>
                <a:lnTo>
                  <a:pt x="90881" y="1376337"/>
                </a:lnTo>
                <a:lnTo>
                  <a:pt x="87096" y="1373225"/>
                </a:lnTo>
                <a:lnTo>
                  <a:pt x="83451" y="1369974"/>
                </a:lnTo>
                <a:lnTo>
                  <a:pt x="79794" y="1366850"/>
                </a:lnTo>
                <a:lnTo>
                  <a:pt x="76149" y="1363611"/>
                </a:lnTo>
                <a:lnTo>
                  <a:pt x="72504" y="1360487"/>
                </a:lnTo>
                <a:lnTo>
                  <a:pt x="68859" y="1357248"/>
                </a:lnTo>
                <a:lnTo>
                  <a:pt x="65354" y="1353997"/>
                </a:lnTo>
                <a:lnTo>
                  <a:pt x="61709" y="1350873"/>
                </a:lnTo>
                <a:lnTo>
                  <a:pt x="58204" y="1347635"/>
                </a:lnTo>
                <a:lnTo>
                  <a:pt x="54838" y="1344510"/>
                </a:lnTo>
                <a:lnTo>
                  <a:pt x="51333" y="1341272"/>
                </a:lnTo>
                <a:lnTo>
                  <a:pt x="47967" y="1338148"/>
                </a:lnTo>
                <a:lnTo>
                  <a:pt x="44729" y="1334909"/>
                </a:lnTo>
                <a:lnTo>
                  <a:pt x="41516" y="1331785"/>
                </a:lnTo>
                <a:lnTo>
                  <a:pt x="38290" y="1328534"/>
                </a:lnTo>
                <a:lnTo>
                  <a:pt x="35344" y="1325422"/>
                </a:lnTo>
                <a:lnTo>
                  <a:pt x="32397" y="1322171"/>
                </a:lnTo>
                <a:lnTo>
                  <a:pt x="29451" y="1319047"/>
                </a:lnTo>
                <a:lnTo>
                  <a:pt x="26784" y="1315808"/>
                </a:lnTo>
                <a:lnTo>
                  <a:pt x="24117" y="1312684"/>
                </a:lnTo>
                <a:lnTo>
                  <a:pt x="21602" y="1309446"/>
                </a:lnTo>
                <a:lnTo>
                  <a:pt x="19215" y="1306321"/>
                </a:lnTo>
                <a:lnTo>
                  <a:pt x="16967" y="1303070"/>
                </a:lnTo>
                <a:lnTo>
                  <a:pt x="14719" y="1299959"/>
                </a:lnTo>
                <a:lnTo>
                  <a:pt x="12763" y="1296708"/>
                </a:lnTo>
                <a:lnTo>
                  <a:pt x="10934" y="1293469"/>
                </a:lnTo>
                <a:lnTo>
                  <a:pt x="9118" y="1290345"/>
                </a:lnTo>
                <a:lnTo>
                  <a:pt x="2806" y="1274368"/>
                </a:lnTo>
                <a:lnTo>
                  <a:pt x="1828" y="1271244"/>
                </a:lnTo>
                <a:lnTo>
                  <a:pt x="1257" y="1268006"/>
                </a:lnTo>
                <a:lnTo>
                  <a:pt x="698" y="1264881"/>
                </a:lnTo>
                <a:lnTo>
                  <a:pt x="279" y="1261630"/>
                </a:lnTo>
                <a:lnTo>
                  <a:pt x="139" y="1258519"/>
                </a:lnTo>
                <a:lnTo>
                  <a:pt x="0" y="1255267"/>
                </a:lnTo>
                <a:lnTo>
                  <a:pt x="139" y="1252143"/>
                </a:lnTo>
                <a:lnTo>
                  <a:pt x="419" y="1248917"/>
                </a:lnTo>
                <a:lnTo>
                  <a:pt x="838" y="1245781"/>
                </a:lnTo>
                <a:lnTo>
                  <a:pt x="1257" y="1242555"/>
                </a:lnTo>
                <a:lnTo>
                  <a:pt x="1955" y="1239418"/>
                </a:lnTo>
                <a:lnTo>
                  <a:pt x="2806" y="1236192"/>
                </a:lnTo>
                <a:lnTo>
                  <a:pt x="3644" y="1232941"/>
                </a:lnTo>
                <a:lnTo>
                  <a:pt x="17386" y="1204353"/>
                </a:lnTo>
                <a:lnTo>
                  <a:pt x="19354" y="1201115"/>
                </a:lnTo>
                <a:lnTo>
                  <a:pt x="21450" y="1197990"/>
                </a:lnTo>
                <a:lnTo>
                  <a:pt x="23558" y="1194752"/>
                </a:lnTo>
                <a:lnTo>
                  <a:pt x="25806" y="1191628"/>
                </a:lnTo>
                <a:lnTo>
                  <a:pt x="28054" y="1188377"/>
                </a:lnTo>
                <a:lnTo>
                  <a:pt x="30429" y="1185265"/>
                </a:lnTo>
                <a:lnTo>
                  <a:pt x="32816" y="1182014"/>
                </a:lnTo>
                <a:lnTo>
                  <a:pt x="35191" y="1178775"/>
                </a:lnTo>
                <a:lnTo>
                  <a:pt x="37579" y="1175651"/>
                </a:lnTo>
                <a:lnTo>
                  <a:pt x="40106" y="1172413"/>
                </a:lnTo>
                <a:lnTo>
                  <a:pt x="42494" y="1169289"/>
                </a:lnTo>
                <a:lnTo>
                  <a:pt x="45021" y="1166037"/>
                </a:lnTo>
                <a:lnTo>
                  <a:pt x="47548" y="1162926"/>
                </a:lnTo>
                <a:lnTo>
                  <a:pt x="50063" y="1159675"/>
                </a:lnTo>
                <a:lnTo>
                  <a:pt x="52590" y="1156550"/>
                </a:lnTo>
                <a:lnTo>
                  <a:pt x="55118" y="1153312"/>
                </a:lnTo>
                <a:lnTo>
                  <a:pt x="57645" y="1150188"/>
                </a:lnTo>
                <a:lnTo>
                  <a:pt x="60032" y="1146949"/>
                </a:lnTo>
                <a:lnTo>
                  <a:pt x="62547" y="1143825"/>
                </a:lnTo>
                <a:lnTo>
                  <a:pt x="64935" y="1140574"/>
                </a:lnTo>
                <a:lnTo>
                  <a:pt x="67322" y="1137462"/>
                </a:lnTo>
                <a:lnTo>
                  <a:pt x="69697" y="1134211"/>
                </a:lnTo>
                <a:lnTo>
                  <a:pt x="72085" y="1131087"/>
                </a:lnTo>
                <a:lnTo>
                  <a:pt x="74333" y="1127848"/>
                </a:lnTo>
                <a:lnTo>
                  <a:pt x="76568" y="1124724"/>
                </a:lnTo>
                <a:lnTo>
                  <a:pt x="78816" y="1121486"/>
                </a:lnTo>
                <a:lnTo>
                  <a:pt x="81064" y="1118234"/>
                </a:lnTo>
                <a:lnTo>
                  <a:pt x="83159" y="1115110"/>
                </a:lnTo>
                <a:lnTo>
                  <a:pt x="85128" y="1111872"/>
                </a:lnTo>
                <a:lnTo>
                  <a:pt x="87236" y="1108748"/>
                </a:lnTo>
                <a:lnTo>
                  <a:pt x="89052" y="1105522"/>
                </a:lnTo>
                <a:lnTo>
                  <a:pt x="91020" y="1102385"/>
                </a:lnTo>
                <a:lnTo>
                  <a:pt x="92849" y="1099159"/>
                </a:lnTo>
                <a:lnTo>
                  <a:pt x="94665" y="1096022"/>
                </a:lnTo>
                <a:lnTo>
                  <a:pt x="96342" y="1092784"/>
                </a:lnTo>
                <a:lnTo>
                  <a:pt x="97891" y="1089659"/>
                </a:lnTo>
                <a:lnTo>
                  <a:pt x="99568" y="1086421"/>
                </a:lnTo>
                <a:lnTo>
                  <a:pt x="101117" y="1083297"/>
                </a:lnTo>
                <a:lnTo>
                  <a:pt x="102514" y="1080058"/>
                </a:lnTo>
                <a:lnTo>
                  <a:pt x="103924" y="1076934"/>
                </a:lnTo>
                <a:lnTo>
                  <a:pt x="105181" y="1073696"/>
                </a:lnTo>
                <a:lnTo>
                  <a:pt x="106591" y="1070571"/>
                </a:lnTo>
                <a:lnTo>
                  <a:pt x="107708" y="1067320"/>
                </a:lnTo>
                <a:lnTo>
                  <a:pt x="112903" y="1051344"/>
                </a:lnTo>
                <a:lnTo>
                  <a:pt x="113880" y="1048232"/>
                </a:lnTo>
                <a:lnTo>
                  <a:pt x="114719" y="1044981"/>
                </a:lnTo>
                <a:lnTo>
                  <a:pt x="115417" y="1041857"/>
                </a:lnTo>
                <a:lnTo>
                  <a:pt x="116128" y="1038618"/>
                </a:lnTo>
                <a:lnTo>
                  <a:pt x="116827" y="1035494"/>
                </a:lnTo>
                <a:lnTo>
                  <a:pt x="117525" y="1032255"/>
                </a:lnTo>
                <a:lnTo>
                  <a:pt x="118084" y="1029131"/>
                </a:lnTo>
                <a:lnTo>
                  <a:pt x="118643" y="1025880"/>
                </a:lnTo>
                <a:lnTo>
                  <a:pt x="119214" y="1022769"/>
                </a:lnTo>
                <a:lnTo>
                  <a:pt x="119773" y="1019517"/>
                </a:lnTo>
                <a:lnTo>
                  <a:pt x="120192" y="1016393"/>
                </a:lnTo>
                <a:lnTo>
                  <a:pt x="120611" y="1013155"/>
                </a:lnTo>
                <a:lnTo>
                  <a:pt x="121031" y="1010030"/>
                </a:lnTo>
                <a:lnTo>
                  <a:pt x="121450" y="1006792"/>
                </a:lnTo>
                <a:lnTo>
                  <a:pt x="121869" y="1003668"/>
                </a:lnTo>
                <a:lnTo>
                  <a:pt x="122161" y="1000429"/>
                </a:lnTo>
                <a:lnTo>
                  <a:pt x="122580" y="997178"/>
                </a:lnTo>
                <a:lnTo>
                  <a:pt x="122859" y="994054"/>
                </a:lnTo>
                <a:lnTo>
                  <a:pt x="123278" y="990815"/>
                </a:lnTo>
                <a:lnTo>
                  <a:pt x="123558" y="987691"/>
                </a:lnTo>
                <a:lnTo>
                  <a:pt x="123837" y="984453"/>
                </a:lnTo>
                <a:lnTo>
                  <a:pt x="124117" y="981328"/>
                </a:lnTo>
                <a:lnTo>
                  <a:pt x="124396" y="978077"/>
                </a:lnTo>
                <a:lnTo>
                  <a:pt x="124675" y="974966"/>
                </a:lnTo>
                <a:lnTo>
                  <a:pt x="125107" y="971715"/>
                </a:lnTo>
                <a:lnTo>
                  <a:pt x="125387" y="968590"/>
                </a:lnTo>
                <a:lnTo>
                  <a:pt x="125666" y="965352"/>
                </a:lnTo>
                <a:lnTo>
                  <a:pt x="125945" y="962228"/>
                </a:lnTo>
                <a:lnTo>
                  <a:pt x="126365" y="958989"/>
                </a:lnTo>
                <a:lnTo>
                  <a:pt x="126644" y="955865"/>
                </a:lnTo>
                <a:lnTo>
                  <a:pt x="127063" y="952614"/>
                </a:lnTo>
                <a:lnTo>
                  <a:pt x="127342" y="949502"/>
                </a:lnTo>
                <a:lnTo>
                  <a:pt x="127762" y="946251"/>
                </a:lnTo>
                <a:lnTo>
                  <a:pt x="130009" y="930287"/>
                </a:lnTo>
                <a:lnTo>
                  <a:pt x="130429" y="927176"/>
                </a:lnTo>
                <a:lnTo>
                  <a:pt x="130987" y="923924"/>
                </a:lnTo>
                <a:lnTo>
                  <a:pt x="131546" y="920800"/>
                </a:lnTo>
                <a:lnTo>
                  <a:pt x="132118" y="917562"/>
                </a:lnTo>
                <a:lnTo>
                  <a:pt x="132676" y="914438"/>
                </a:lnTo>
                <a:lnTo>
                  <a:pt x="133235" y="911199"/>
                </a:lnTo>
                <a:lnTo>
                  <a:pt x="133934" y="908075"/>
                </a:lnTo>
                <a:lnTo>
                  <a:pt x="134493" y="904824"/>
                </a:lnTo>
                <a:lnTo>
                  <a:pt x="135204" y="901712"/>
                </a:lnTo>
                <a:lnTo>
                  <a:pt x="135902" y="898461"/>
                </a:lnTo>
                <a:lnTo>
                  <a:pt x="136601" y="895337"/>
                </a:lnTo>
                <a:lnTo>
                  <a:pt x="137439" y="892098"/>
                </a:lnTo>
                <a:lnTo>
                  <a:pt x="138137" y="888974"/>
                </a:lnTo>
                <a:lnTo>
                  <a:pt x="138988" y="885736"/>
                </a:lnTo>
                <a:lnTo>
                  <a:pt x="139687" y="882484"/>
                </a:lnTo>
                <a:lnTo>
                  <a:pt x="140525" y="879360"/>
                </a:lnTo>
                <a:lnTo>
                  <a:pt x="141363" y="876122"/>
                </a:lnTo>
                <a:lnTo>
                  <a:pt x="142214" y="872997"/>
                </a:lnTo>
                <a:lnTo>
                  <a:pt x="143052" y="869759"/>
                </a:lnTo>
                <a:lnTo>
                  <a:pt x="144030" y="866635"/>
                </a:lnTo>
                <a:lnTo>
                  <a:pt x="144881" y="863396"/>
                </a:lnTo>
                <a:lnTo>
                  <a:pt x="145859" y="860272"/>
                </a:lnTo>
                <a:lnTo>
                  <a:pt x="146697" y="857021"/>
                </a:lnTo>
                <a:lnTo>
                  <a:pt x="147675" y="853897"/>
                </a:lnTo>
                <a:lnTo>
                  <a:pt x="148666" y="850658"/>
                </a:lnTo>
                <a:lnTo>
                  <a:pt x="149644" y="847534"/>
                </a:lnTo>
                <a:lnTo>
                  <a:pt x="150482" y="844295"/>
                </a:lnTo>
                <a:lnTo>
                  <a:pt x="151472" y="841171"/>
                </a:lnTo>
                <a:lnTo>
                  <a:pt x="152450" y="837933"/>
                </a:lnTo>
                <a:lnTo>
                  <a:pt x="153428" y="834809"/>
                </a:lnTo>
                <a:lnTo>
                  <a:pt x="154419" y="831557"/>
                </a:lnTo>
                <a:lnTo>
                  <a:pt x="155397" y="828446"/>
                </a:lnTo>
                <a:lnTo>
                  <a:pt x="156375" y="825195"/>
                </a:lnTo>
                <a:lnTo>
                  <a:pt x="157365" y="821956"/>
                </a:lnTo>
                <a:lnTo>
                  <a:pt x="158483" y="818832"/>
                </a:lnTo>
                <a:lnTo>
                  <a:pt x="159461" y="815581"/>
                </a:lnTo>
                <a:lnTo>
                  <a:pt x="160439" y="812469"/>
                </a:lnTo>
                <a:lnTo>
                  <a:pt x="161290" y="809218"/>
                </a:lnTo>
                <a:lnTo>
                  <a:pt x="162267" y="806094"/>
                </a:lnTo>
                <a:lnTo>
                  <a:pt x="163245" y="802855"/>
                </a:lnTo>
                <a:lnTo>
                  <a:pt x="164236" y="799731"/>
                </a:lnTo>
                <a:lnTo>
                  <a:pt x="165214" y="796493"/>
                </a:lnTo>
                <a:lnTo>
                  <a:pt x="166052" y="793368"/>
                </a:lnTo>
                <a:lnTo>
                  <a:pt x="167030" y="790130"/>
                </a:lnTo>
                <a:lnTo>
                  <a:pt x="168008" y="787006"/>
                </a:lnTo>
                <a:lnTo>
                  <a:pt x="168859" y="783767"/>
                </a:lnTo>
                <a:lnTo>
                  <a:pt x="169697" y="780630"/>
                </a:lnTo>
                <a:lnTo>
                  <a:pt x="170675" y="777405"/>
                </a:lnTo>
                <a:lnTo>
                  <a:pt x="171526" y="774268"/>
                </a:lnTo>
                <a:lnTo>
                  <a:pt x="172364" y="771042"/>
                </a:lnTo>
                <a:lnTo>
                  <a:pt x="173062" y="767905"/>
                </a:lnTo>
                <a:lnTo>
                  <a:pt x="173901" y="764679"/>
                </a:lnTo>
                <a:lnTo>
                  <a:pt x="174752" y="761428"/>
                </a:lnTo>
                <a:lnTo>
                  <a:pt x="175450" y="758304"/>
                </a:lnTo>
                <a:lnTo>
                  <a:pt x="176288" y="755065"/>
                </a:lnTo>
                <a:lnTo>
                  <a:pt x="176999" y="751941"/>
                </a:lnTo>
                <a:lnTo>
                  <a:pt x="177698" y="748703"/>
                </a:lnTo>
                <a:lnTo>
                  <a:pt x="178396" y="745578"/>
                </a:lnTo>
                <a:lnTo>
                  <a:pt x="179095" y="742327"/>
                </a:lnTo>
                <a:lnTo>
                  <a:pt x="179654" y="739216"/>
                </a:lnTo>
                <a:lnTo>
                  <a:pt x="180365" y="735964"/>
                </a:lnTo>
                <a:lnTo>
                  <a:pt x="180924" y="732840"/>
                </a:lnTo>
                <a:lnTo>
                  <a:pt x="181483" y="729602"/>
                </a:lnTo>
                <a:lnTo>
                  <a:pt x="182181" y="726478"/>
                </a:lnTo>
                <a:lnTo>
                  <a:pt x="182600" y="723239"/>
                </a:lnTo>
                <a:lnTo>
                  <a:pt x="183159" y="720115"/>
                </a:lnTo>
                <a:lnTo>
                  <a:pt x="183718" y="716864"/>
                </a:lnTo>
                <a:lnTo>
                  <a:pt x="184150" y="713752"/>
                </a:lnTo>
                <a:lnTo>
                  <a:pt x="184708" y="710501"/>
                </a:lnTo>
                <a:lnTo>
                  <a:pt x="185127" y="707262"/>
                </a:lnTo>
                <a:lnTo>
                  <a:pt x="185547" y="704138"/>
                </a:lnTo>
                <a:lnTo>
                  <a:pt x="185966" y="700900"/>
                </a:lnTo>
                <a:lnTo>
                  <a:pt x="186385" y="697776"/>
                </a:lnTo>
                <a:lnTo>
                  <a:pt x="186804" y="694524"/>
                </a:lnTo>
                <a:lnTo>
                  <a:pt x="187083" y="691413"/>
                </a:lnTo>
                <a:lnTo>
                  <a:pt x="187515" y="688162"/>
                </a:lnTo>
                <a:lnTo>
                  <a:pt x="187794" y="685037"/>
                </a:lnTo>
                <a:lnTo>
                  <a:pt x="188074" y="681799"/>
                </a:lnTo>
                <a:lnTo>
                  <a:pt x="188493" y="678675"/>
                </a:lnTo>
                <a:lnTo>
                  <a:pt x="188772" y="675436"/>
                </a:lnTo>
                <a:lnTo>
                  <a:pt x="189052" y="672312"/>
                </a:lnTo>
                <a:lnTo>
                  <a:pt x="189331" y="669061"/>
                </a:lnTo>
                <a:lnTo>
                  <a:pt x="189611" y="665949"/>
                </a:lnTo>
                <a:lnTo>
                  <a:pt x="189750" y="662698"/>
                </a:lnTo>
                <a:lnTo>
                  <a:pt x="190030" y="659574"/>
                </a:lnTo>
                <a:lnTo>
                  <a:pt x="190309" y="656335"/>
                </a:lnTo>
                <a:lnTo>
                  <a:pt x="190461" y="653211"/>
                </a:lnTo>
                <a:lnTo>
                  <a:pt x="190741" y="649973"/>
                </a:lnTo>
                <a:lnTo>
                  <a:pt x="190881" y="646734"/>
                </a:lnTo>
                <a:lnTo>
                  <a:pt x="191160" y="643597"/>
                </a:lnTo>
                <a:lnTo>
                  <a:pt x="191300" y="640372"/>
                </a:lnTo>
                <a:lnTo>
                  <a:pt x="191579" y="637235"/>
                </a:lnTo>
                <a:lnTo>
                  <a:pt x="191719" y="634009"/>
                </a:lnTo>
                <a:lnTo>
                  <a:pt x="191998" y="630872"/>
                </a:lnTo>
                <a:lnTo>
                  <a:pt x="192138" y="627633"/>
                </a:lnTo>
                <a:lnTo>
                  <a:pt x="192278" y="624509"/>
                </a:lnTo>
                <a:lnTo>
                  <a:pt x="192557" y="621271"/>
                </a:lnTo>
                <a:lnTo>
                  <a:pt x="192697" y="618147"/>
                </a:lnTo>
                <a:lnTo>
                  <a:pt x="192849" y="614908"/>
                </a:lnTo>
                <a:lnTo>
                  <a:pt x="193128" y="611784"/>
                </a:lnTo>
                <a:lnTo>
                  <a:pt x="193255" y="608545"/>
                </a:lnTo>
                <a:lnTo>
                  <a:pt x="193408" y="605421"/>
                </a:lnTo>
                <a:lnTo>
                  <a:pt x="193675" y="602183"/>
                </a:lnTo>
                <a:lnTo>
                  <a:pt x="193827" y="599058"/>
                </a:lnTo>
                <a:lnTo>
                  <a:pt x="193954" y="595807"/>
                </a:lnTo>
                <a:lnTo>
                  <a:pt x="194246" y="592696"/>
                </a:lnTo>
                <a:lnTo>
                  <a:pt x="194386" y="589445"/>
                </a:lnTo>
                <a:lnTo>
                  <a:pt x="194665" y="586206"/>
                </a:lnTo>
                <a:lnTo>
                  <a:pt x="194805" y="583082"/>
                </a:lnTo>
                <a:lnTo>
                  <a:pt x="195084" y="579831"/>
                </a:lnTo>
                <a:lnTo>
                  <a:pt x="195224" y="576719"/>
                </a:lnTo>
                <a:lnTo>
                  <a:pt x="195364" y="573468"/>
                </a:lnTo>
                <a:lnTo>
                  <a:pt x="195643" y="570344"/>
                </a:lnTo>
                <a:lnTo>
                  <a:pt x="195783" y="567105"/>
                </a:lnTo>
                <a:lnTo>
                  <a:pt x="196062" y="563981"/>
                </a:lnTo>
                <a:lnTo>
                  <a:pt x="196202" y="560743"/>
                </a:lnTo>
                <a:lnTo>
                  <a:pt x="196494" y="557618"/>
                </a:lnTo>
                <a:lnTo>
                  <a:pt x="196621" y="554367"/>
                </a:lnTo>
                <a:lnTo>
                  <a:pt x="196900" y="551256"/>
                </a:lnTo>
                <a:lnTo>
                  <a:pt x="197053" y="548004"/>
                </a:lnTo>
                <a:lnTo>
                  <a:pt x="197332" y="544880"/>
                </a:lnTo>
                <a:lnTo>
                  <a:pt x="197472" y="541642"/>
                </a:lnTo>
                <a:lnTo>
                  <a:pt x="197751" y="538518"/>
                </a:lnTo>
                <a:lnTo>
                  <a:pt x="197891" y="535279"/>
                </a:lnTo>
                <a:lnTo>
                  <a:pt x="198031" y="532028"/>
                </a:lnTo>
                <a:lnTo>
                  <a:pt x="198310" y="528916"/>
                </a:lnTo>
                <a:lnTo>
                  <a:pt x="198450" y="525665"/>
                </a:lnTo>
                <a:lnTo>
                  <a:pt x="198589" y="522541"/>
                </a:lnTo>
                <a:lnTo>
                  <a:pt x="198869" y="519302"/>
                </a:lnTo>
                <a:lnTo>
                  <a:pt x="199009" y="516178"/>
                </a:lnTo>
                <a:lnTo>
                  <a:pt x="199148" y="512940"/>
                </a:lnTo>
                <a:lnTo>
                  <a:pt x="199288" y="509816"/>
                </a:lnTo>
                <a:lnTo>
                  <a:pt x="199440" y="506564"/>
                </a:lnTo>
                <a:lnTo>
                  <a:pt x="199567" y="503453"/>
                </a:lnTo>
                <a:lnTo>
                  <a:pt x="199847" y="500202"/>
                </a:lnTo>
                <a:lnTo>
                  <a:pt x="199847" y="497077"/>
                </a:lnTo>
                <a:lnTo>
                  <a:pt x="199999" y="493839"/>
                </a:lnTo>
                <a:lnTo>
                  <a:pt x="200139" y="490715"/>
                </a:lnTo>
                <a:lnTo>
                  <a:pt x="200279" y="487476"/>
                </a:lnTo>
                <a:lnTo>
                  <a:pt x="200418" y="484352"/>
                </a:lnTo>
                <a:lnTo>
                  <a:pt x="200418" y="481101"/>
                </a:lnTo>
                <a:lnTo>
                  <a:pt x="200558" y="477989"/>
                </a:lnTo>
                <a:lnTo>
                  <a:pt x="200698" y="474751"/>
                </a:lnTo>
                <a:lnTo>
                  <a:pt x="200698" y="471512"/>
                </a:lnTo>
                <a:lnTo>
                  <a:pt x="200698" y="468388"/>
                </a:lnTo>
                <a:lnTo>
                  <a:pt x="200837" y="465150"/>
                </a:lnTo>
                <a:lnTo>
                  <a:pt x="200837" y="439686"/>
                </a:lnTo>
                <a:lnTo>
                  <a:pt x="200698" y="436562"/>
                </a:lnTo>
                <a:lnTo>
                  <a:pt x="200698" y="433311"/>
                </a:lnTo>
                <a:lnTo>
                  <a:pt x="200558" y="430199"/>
                </a:lnTo>
                <a:lnTo>
                  <a:pt x="200558" y="426948"/>
                </a:lnTo>
                <a:lnTo>
                  <a:pt x="200418" y="423824"/>
                </a:lnTo>
                <a:lnTo>
                  <a:pt x="200279" y="420585"/>
                </a:lnTo>
                <a:lnTo>
                  <a:pt x="200279" y="417461"/>
                </a:lnTo>
                <a:lnTo>
                  <a:pt x="200139" y="414223"/>
                </a:lnTo>
                <a:lnTo>
                  <a:pt x="199999" y="410971"/>
                </a:lnTo>
                <a:lnTo>
                  <a:pt x="199847" y="407847"/>
                </a:lnTo>
                <a:lnTo>
                  <a:pt x="199720" y="404609"/>
                </a:lnTo>
                <a:lnTo>
                  <a:pt x="199567" y="401485"/>
                </a:lnTo>
                <a:lnTo>
                  <a:pt x="199440" y="398246"/>
                </a:lnTo>
                <a:lnTo>
                  <a:pt x="199288" y="395122"/>
                </a:lnTo>
                <a:lnTo>
                  <a:pt x="199148" y="391871"/>
                </a:lnTo>
                <a:lnTo>
                  <a:pt x="199009" y="388759"/>
                </a:lnTo>
                <a:lnTo>
                  <a:pt x="198869" y="385508"/>
                </a:lnTo>
                <a:lnTo>
                  <a:pt x="198729" y="382384"/>
                </a:lnTo>
                <a:lnTo>
                  <a:pt x="198589" y="379145"/>
                </a:lnTo>
                <a:lnTo>
                  <a:pt x="198310" y="376021"/>
                </a:lnTo>
                <a:lnTo>
                  <a:pt x="198170" y="372783"/>
                </a:lnTo>
                <a:lnTo>
                  <a:pt x="198031" y="369658"/>
                </a:lnTo>
                <a:lnTo>
                  <a:pt x="197891" y="366420"/>
                </a:lnTo>
                <a:lnTo>
                  <a:pt x="197751" y="363296"/>
                </a:lnTo>
                <a:lnTo>
                  <a:pt x="197472" y="360044"/>
                </a:lnTo>
                <a:lnTo>
                  <a:pt x="197332" y="356933"/>
                </a:lnTo>
                <a:lnTo>
                  <a:pt x="197192" y="353682"/>
                </a:lnTo>
                <a:lnTo>
                  <a:pt x="197053" y="350443"/>
                </a:lnTo>
                <a:lnTo>
                  <a:pt x="196900" y="347319"/>
                </a:lnTo>
                <a:lnTo>
                  <a:pt x="196773" y="344068"/>
                </a:lnTo>
                <a:lnTo>
                  <a:pt x="196621" y="340956"/>
                </a:lnTo>
                <a:lnTo>
                  <a:pt x="196494" y="337705"/>
                </a:lnTo>
                <a:lnTo>
                  <a:pt x="196342" y="334581"/>
                </a:lnTo>
                <a:lnTo>
                  <a:pt x="196202" y="331342"/>
                </a:lnTo>
                <a:lnTo>
                  <a:pt x="196062" y="328218"/>
                </a:lnTo>
                <a:lnTo>
                  <a:pt x="195922" y="324992"/>
                </a:lnTo>
                <a:lnTo>
                  <a:pt x="195922" y="321856"/>
                </a:lnTo>
                <a:lnTo>
                  <a:pt x="195783" y="318617"/>
                </a:lnTo>
                <a:lnTo>
                  <a:pt x="195643" y="315493"/>
                </a:lnTo>
                <a:lnTo>
                  <a:pt x="195643" y="312254"/>
                </a:lnTo>
                <a:lnTo>
                  <a:pt x="195503" y="309117"/>
                </a:lnTo>
                <a:lnTo>
                  <a:pt x="195503" y="305892"/>
                </a:lnTo>
                <a:lnTo>
                  <a:pt x="195503" y="302767"/>
                </a:lnTo>
                <a:lnTo>
                  <a:pt x="195364" y="299529"/>
                </a:lnTo>
                <a:lnTo>
                  <a:pt x="195364" y="296278"/>
                </a:lnTo>
                <a:lnTo>
                  <a:pt x="195364" y="293166"/>
                </a:lnTo>
                <a:lnTo>
                  <a:pt x="195364" y="289915"/>
                </a:lnTo>
                <a:lnTo>
                  <a:pt x="195364" y="286791"/>
                </a:lnTo>
                <a:lnTo>
                  <a:pt x="195364" y="283552"/>
                </a:lnTo>
                <a:lnTo>
                  <a:pt x="195364" y="280428"/>
                </a:lnTo>
                <a:lnTo>
                  <a:pt x="195503" y="277190"/>
                </a:lnTo>
                <a:lnTo>
                  <a:pt x="195503" y="274065"/>
                </a:lnTo>
                <a:lnTo>
                  <a:pt x="195643" y="270814"/>
                </a:lnTo>
                <a:lnTo>
                  <a:pt x="195643" y="267703"/>
                </a:lnTo>
                <a:lnTo>
                  <a:pt x="195783" y="264452"/>
                </a:lnTo>
                <a:lnTo>
                  <a:pt x="195783" y="261327"/>
                </a:lnTo>
                <a:lnTo>
                  <a:pt x="195922" y="258089"/>
                </a:lnTo>
                <a:lnTo>
                  <a:pt x="196062" y="254965"/>
                </a:lnTo>
                <a:lnTo>
                  <a:pt x="196202" y="251726"/>
                </a:lnTo>
                <a:lnTo>
                  <a:pt x="196342" y="248602"/>
                </a:lnTo>
                <a:lnTo>
                  <a:pt x="196494" y="245351"/>
                </a:lnTo>
                <a:lnTo>
                  <a:pt x="196621" y="242239"/>
                </a:lnTo>
                <a:lnTo>
                  <a:pt x="196773" y="238988"/>
                </a:lnTo>
                <a:lnTo>
                  <a:pt x="196900" y="235750"/>
                </a:lnTo>
                <a:lnTo>
                  <a:pt x="197053" y="232625"/>
                </a:lnTo>
                <a:lnTo>
                  <a:pt x="197192" y="229374"/>
                </a:lnTo>
                <a:lnTo>
                  <a:pt x="197472" y="226263"/>
                </a:lnTo>
                <a:lnTo>
                  <a:pt x="197612" y="223011"/>
                </a:lnTo>
                <a:lnTo>
                  <a:pt x="197751" y="219887"/>
                </a:lnTo>
                <a:lnTo>
                  <a:pt x="198031" y="216649"/>
                </a:lnTo>
                <a:lnTo>
                  <a:pt x="198170" y="213525"/>
                </a:lnTo>
                <a:lnTo>
                  <a:pt x="198310" y="210286"/>
                </a:lnTo>
                <a:lnTo>
                  <a:pt x="198589" y="207162"/>
                </a:lnTo>
                <a:lnTo>
                  <a:pt x="198729" y="203923"/>
                </a:lnTo>
                <a:lnTo>
                  <a:pt x="199009" y="200799"/>
                </a:lnTo>
                <a:lnTo>
                  <a:pt x="199148" y="197548"/>
                </a:lnTo>
                <a:lnTo>
                  <a:pt x="199440" y="194436"/>
                </a:lnTo>
                <a:lnTo>
                  <a:pt x="199567" y="191185"/>
                </a:lnTo>
                <a:lnTo>
                  <a:pt x="199847" y="188061"/>
                </a:lnTo>
                <a:lnTo>
                  <a:pt x="199999" y="184823"/>
                </a:lnTo>
                <a:lnTo>
                  <a:pt x="200279" y="181698"/>
                </a:lnTo>
                <a:lnTo>
                  <a:pt x="200418" y="178460"/>
                </a:lnTo>
                <a:lnTo>
                  <a:pt x="200698" y="175221"/>
                </a:lnTo>
                <a:lnTo>
                  <a:pt x="200837" y="172084"/>
                </a:lnTo>
                <a:lnTo>
                  <a:pt x="200977" y="168859"/>
                </a:lnTo>
                <a:lnTo>
                  <a:pt x="201256" y="165722"/>
                </a:lnTo>
                <a:lnTo>
                  <a:pt x="201396" y="162496"/>
                </a:lnTo>
                <a:lnTo>
                  <a:pt x="201536" y="159372"/>
                </a:lnTo>
                <a:lnTo>
                  <a:pt x="201815" y="156121"/>
                </a:lnTo>
                <a:lnTo>
                  <a:pt x="201955" y="153009"/>
                </a:lnTo>
                <a:lnTo>
                  <a:pt x="202095" y="149758"/>
                </a:lnTo>
                <a:lnTo>
                  <a:pt x="202234" y="146634"/>
                </a:lnTo>
                <a:lnTo>
                  <a:pt x="202514" y="143395"/>
                </a:lnTo>
                <a:lnTo>
                  <a:pt x="202666" y="140271"/>
                </a:lnTo>
                <a:lnTo>
                  <a:pt x="202793" y="137032"/>
                </a:lnTo>
                <a:lnTo>
                  <a:pt x="202946" y="133908"/>
                </a:lnTo>
                <a:lnTo>
                  <a:pt x="203085" y="130670"/>
                </a:lnTo>
                <a:lnTo>
                  <a:pt x="203212" y="127546"/>
                </a:lnTo>
                <a:lnTo>
                  <a:pt x="203365" y="124294"/>
                </a:lnTo>
                <a:lnTo>
                  <a:pt x="203492" y="121183"/>
                </a:lnTo>
                <a:lnTo>
                  <a:pt x="203644" y="117932"/>
                </a:lnTo>
                <a:lnTo>
                  <a:pt x="203784" y="114693"/>
                </a:lnTo>
                <a:lnTo>
                  <a:pt x="203923" y="111569"/>
                </a:lnTo>
                <a:lnTo>
                  <a:pt x="203923" y="108318"/>
                </a:lnTo>
                <a:lnTo>
                  <a:pt x="204063" y="105206"/>
                </a:lnTo>
                <a:lnTo>
                  <a:pt x="204203" y="101955"/>
                </a:lnTo>
                <a:lnTo>
                  <a:pt x="204343" y="98831"/>
                </a:lnTo>
                <a:lnTo>
                  <a:pt x="204343" y="95592"/>
                </a:lnTo>
                <a:lnTo>
                  <a:pt x="204482" y="92468"/>
                </a:lnTo>
                <a:lnTo>
                  <a:pt x="204622" y="89230"/>
                </a:lnTo>
                <a:lnTo>
                  <a:pt x="204622" y="86105"/>
                </a:lnTo>
                <a:lnTo>
                  <a:pt x="204762" y="82854"/>
                </a:lnTo>
                <a:lnTo>
                  <a:pt x="204762" y="79743"/>
                </a:lnTo>
                <a:lnTo>
                  <a:pt x="204901" y="76492"/>
                </a:lnTo>
                <a:lnTo>
                  <a:pt x="204901" y="73367"/>
                </a:lnTo>
                <a:lnTo>
                  <a:pt x="205041" y="70129"/>
                </a:lnTo>
                <a:lnTo>
                  <a:pt x="205041" y="67005"/>
                </a:lnTo>
                <a:lnTo>
                  <a:pt x="205041" y="63766"/>
                </a:lnTo>
                <a:lnTo>
                  <a:pt x="205181" y="60515"/>
                </a:lnTo>
                <a:lnTo>
                  <a:pt x="205181" y="57403"/>
                </a:lnTo>
                <a:lnTo>
                  <a:pt x="205181" y="54152"/>
                </a:lnTo>
                <a:lnTo>
                  <a:pt x="205320" y="51028"/>
                </a:lnTo>
                <a:lnTo>
                  <a:pt x="205320" y="47790"/>
                </a:lnTo>
                <a:lnTo>
                  <a:pt x="205320" y="44665"/>
                </a:lnTo>
                <a:lnTo>
                  <a:pt x="205320" y="41427"/>
                </a:lnTo>
                <a:lnTo>
                  <a:pt x="205460" y="38303"/>
                </a:lnTo>
                <a:lnTo>
                  <a:pt x="205460" y="35051"/>
                </a:lnTo>
                <a:lnTo>
                  <a:pt x="205460" y="31940"/>
                </a:lnTo>
                <a:lnTo>
                  <a:pt x="205460" y="28689"/>
                </a:lnTo>
                <a:lnTo>
                  <a:pt x="205460" y="25565"/>
                </a:lnTo>
                <a:lnTo>
                  <a:pt x="205600" y="22326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3238"/>
                </a:lnTo>
                <a:lnTo>
                  <a:pt x="205879" y="6476"/>
                </a:lnTo>
                <a:lnTo>
                  <a:pt x="205879" y="9601"/>
                </a:lnTo>
                <a:lnTo>
                  <a:pt x="205879" y="12839"/>
                </a:lnTo>
                <a:lnTo>
                  <a:pt x="206032" y="15963"/>
                </a:lnTo>
                <a:lnTo>
                  <a:pt x="206032" y="31940"/>
                </a:lnTo>
                <a:lnTo>
                  <a:pt x="206159" y="35051"/>
                </a:lnTo>
                <a:lnTo>
                  <a:pt x="206159" y="38303"/>
                </a:lnTo>
                <a:lnTo>
                  <a:pt x="206159" y="41427"/>
                </a:lnTo>
                <a:lnTo>
                  <a:pt x="206159" y="44665"/>
                </a:lnTo>
                <a:lnTo>
                  <a:pt x="206159" y="47790"/>
                </a:lnTo>
                <a:lnTo>
                  <a:pt x="206311" y="51028"/>
                </a:lnTo>
                <a:lnTo>
                  <a:pt x="206311" y="54152"/>
                </a:lnTo>
                <a:lnTo>
                  <a:pt x="206311" y="57403"/>
                </a:lnTo>
                <a:lnTo>
                  <a:pt x="206438" y="60515"/>
                </a:lnTo>
                <a:lnTo>
                  <a:pt x="206438" y="63766"/>
                </a:lnTo>
                <a:lnTo>
                  <a:pt x="206438" y="67005"/>
                </a:lnTo>
                <a:lnTo>
                  <a:pt x="206590" y="70129"/>
                </a:lnTo>
                <a:lnTo>
                  <a:pt x="206590" y="73367"/>
                </a:lnTo>
                <a:lnTo>
                  <a:pt x="206730" y="76492"/>
                </a:lnTo>
                <a:lnTo>
                  <a:pt x="206730" y="79743"/>
                </a:lnTo>
                <a:lnTo>
                  <a:pt x="206870" y="82854"/>
                </a:lnTo>
                <a:lnTo>
                  <a:pt x="206870" y="86105"/>
                </a:lnTo>
                <a:lnTo>
                  <a:pt x="207010" y="89230"/>
                </a:lnTo>
                <a:lnTo>
                  <a:pt x="207010" y="92468"/>
                </a:lnTo>
                <a:lnTo>
                  <a:pt x="207149" y="95592"/>
                </a:lnTo>
                <a:lnTo>
                  <a:pt x="207289" y="98831"/>
                </a:lnTo>
                <a:lnTo>
                  <a:pt x="207289" y="101955"/>
                </a:lnTo>
                <a:lnTo>
                  <a:pt x="207429" y="105206"/>
                </a:lnTo>
                <a:lnTo>
                  <a:pt x="207568" y="108318"/>
                </a:lnTo>
                <a:lnTo>
                  <a:pt x="207708" y="111569"/>
                </a:lnTo>
                <a:lnTo>
                  <a:pt x="207848" y="114693"/>
                </a:lnTo>
                <a:lnTo>
                  <a:pt x="207848" y="117932"/>
                </a:lnTo>
                <a:lnTo>
                  <a:pt x="207987" y="121183"/>
                </a:lnTo>
                <a:lnTo>
                  <a:pt x="208127" y="124294"/>
                </a:lnTo>
                <a:lnTo>
                  <a:pt x="208267" y="127546"/>
                </a:lnTo>
                <a:lnTo>
                  <a:pt x="208407" y="130670"/>
                </a:lnTo>
                <a:lnTo>
                  <a:pt x="208546" y="133908"/>
                </a:lnTo>
                <a:lnTo>
                  <a:pt x="208686" y="137032"/>
                </a:lnTo>
                <a:lnTo>
                  <a:pt x="208965" y="140271"/>
                </a:lnTo>
                <a:lnTo>
                  <a:pt x="209105" y="143395"/>
                </a:lnTo>
                <a:lnTo>
                  <a:pt x="209257" y="146634"/>
                </a:lnTo>
                <a:lnTo>
                  <a:pt x="209384" y="149758"/>
                </a:lnTo>
                <a:lnTo>
                  <a:pt x="209537" y="153009"/>
                </a:lnTo>
                <a:lnTo>
                  <a:pt x="209816" y="156121"/>
                </a:lnTo>
                <a:lnTo>
                  <a:pt x="209956" y="159372"/>
                </a:lnTo>
                <a:lnTo>
                  <a:pt x="210083" y="162496"/>
                </a:lnTo>
                <a:lnTo>
                  <a:pt x="210375" y="165722"/>
                </a:lnTo>
                <a:lnTo>
                  <a:pt x="210515" y="168859"/>
                </a:lnTo>
                <a:lnTo>
                  <a:pt x="210794" y="172084"/>
                </a:lnTo>
                <a:lnTo>
                  <a:pt x="210934" y="175221"/>
                </a:lnTo>
                <a:lnTo>
                  <a:pt x="211074" y="178460"/>
                </a:lnTo>
                <a:lnTo>
                  <a:pt x="211353" y="181698"/>
                </a:lnTo>
                <a:lnTo>
                  <a:pt x="211493" y="184823"/>
                </a:lnTo>
                <a:lnTo>
                  <a:pt x="211772" y="188061"/>
                </a:lnTo>
                <a:lnTo>
                  <a:pt x="211912" y="191185"/>
                </a:lnTo>
                <a:lnTo>
                  <a:pt x="212204" y="194436"/>
                </a:lnTo>
                <a:lnTo>
                  <a:pt x="212331" y="197548"/>
                </a:lnTo>
                <a:lnTo>
                  <a:pt x="212610" y="200799"/>
                </a:lnTo>
                <a:lnTo>
                  <a:pt x="212750" y="203923"/>
                </a:lnTo>
                <a:lnTo>
                  <a:pt x="213029" y="207162"/>
                </a:lnTo>
                <a:lnTo>
                  <a:pt x="213182" y="210286"/>
                </a:lnTo>
                <a:lnTo>
                  <a:pt x="213321" y="213525"/>
                </a:lnTo>
                <a:lnTo>
                  <a:pt x="213601" y="216649"/>
                </a:lnTo>
                <a:lnTo>
                  <a:pt x="213741" y="219887"/>
                </a:lnTo>
                <a:lnTo>
                  <a:pt x="214020" y="223011"/>
                </a:lnTo>
                <a:lnTo>
                  <a:pt x="214160" y="226263"/>
                </a:lnTo>
                <a:lnTo>
                  <a:pt x="214299" y="229374"/>
                </a:lnTo>
                <a:lnTo>
                  <a:pt x="214439" y="232625"/>
                </a:lnTo>
                <a:lnTo>
                  <a:pt x="214718" y="235750"/>
                </a:lnTo>
                <a:lnTo>
                  <a:pt x="214858" y="238988"/>
                </a:lnTo>
                <a:lnTo>
                  <a:pt x="214998" y="242239"/>
                </a:lnTo>
                <a:lnTo>
                  <a:pt x="215138" y="245351"/>
                </a:lnTo>
                <a:lnTo>
                  <a:pt x="215277" y="248602"/>
                </a:lnTo>
                <a:lnTo>
                  <a:pt x="215417" y="251726"/>
                </a:lnTo>
                <a:lnTo>
                  <a:pt x="215557" y="254965"/>
                </a:lnTo>
                <a:lnTo>
                  <a:pt x="215557" y="258089"/>
                </a:lnTo>
                <a:lnTo>
                  <a:pt x="215696" y="261327"/>
                </a:lnTo>
                <a:lnTo>
                  <a:pt x="215849" y="264452"/>
                </a:lnTo>
                <a:lnTo>
                  <a:pt x="215849" y="267703"/>
                </a:lnTo>
                <a:lnTo>
                  <a:pt x="215976" y="270814"/>
                </a:lnTo>
                <a:lnTo>
                  <a:pt x="215976" y="274065"/>
                </a:lnTo>
                <a:lnTo>
                  <a:pt x="216128" y="277190"/>
                </a:lnTo>
                <a:lnTo>
                  <a:pt x="216128" y="305892"/>
                </a:lnTo>
                <a:lnTo>
                  <a:pt x="215976" y="309117"/>
                </a:lnTo>
                <a:lnTo>
                  <a:pt x="215976" y="312254"/>
                </a:lnTo>
                <a:lnTo>
                  <a:pt x="215849" y="315493"/>
                </a:lnTo>
                <a:lnTo>
                  <a:pt x="215849" y="318617"/>
                </a:lnTo>
                <a:lnTo>
                  <a:pt x="215696" y="321856"/>
                </a:lnTo>
                <a:lnTo>
                  <a:pt x="215557" y="324992"/>
                </a:lnTo>
                <a:lnTo>
                  <a:pt x="215417" y="328218"/>
                </a:lnTo>
                <a:lnTo>
                  <a:pt x="215417" y="331342"/>
                </a:lnTo>
                <a:lnTo>
                  <a:pt x="215277" y="334581"/>
                </a:lnTo>
                <a:lnTo>
                  <a:pt x="215138" y="337705"/>
                </a:lnTo>
                <a:lnTo>
                  <a:pt x="214998" y="340956"/>
                </a:lnTo>
                <a:lnTo>
                  <a:pt x="214858" y="344068"/>
                </a:lnTo>
                <a:lnTo>
                  <a:pt x="214718" y="347319"/>
                </a:lnTo>
                <a:lnTo>
                  <a:pt x="214439" y="350443"/>
                </a:lnTo>
                <a:lnTo>
                  <a:pt x="214299" y="353682"/>
                </a:lnTo>
                <a:lnTo>
                  <a:pt x="214160" y="356933"/>
                </a:lnTo>
                <a:lnTo>
                  <a:pt x="214020" y="360044"/>
                </a:lnTo>
                <a:lnTo>
                  <a:pt x="213880" y="363296"/>
                </a:lnTo>
                <a:lnTo>
                  <a:pt x="213741" y="366420"/>
                </a:lnTo>
                <a:lnTo>
                  <a:pt x="213461" y="369658"/>
                </a:lnTo>
                <a:lnTo>
                  <a:pt x="213321" y="372783"/>
                </a:lnTo>
                <a:lnTo>
                  <a:pt x="213182" y="376021"/>
                </a:lnTo>
                <a:lnTo>
                  <a:pt x="213029" y="379145"/>
                </a:lnTo>
                <a:lnTo>
                  <a:pt x="212902" y="382384"/>
                </a:lnTo>
                <a:lnTo>
                  <a:pt x="212750" y="385508"/>
                </a:lnTo>
                <a:lnTo>
                  <a:pt x="212471" y="388759"/>
                </a:lnTo>
                <a:lnTo>
                  <a:pt x="212331" y="391871"/>
                </a:lnTo>
                <a:lnTo>
                  <a:pt x="212204" y="395122"/>
                </a:lnTo>
                <a:lnTo>
                  <a:pt x="212051" y="398246"/>
                </a:lnTo>
                <a:lnTo>
                  <a:pt x="211912" y="401485"/>
                </a:lnTo>
                <a:lnTo>
                  <a:pt x="211772" y="404609"/>
                </a:lnTo>
                <a:lnTo>
                  <a:pt x="211632" y="407847"/>
                </a:lnTo>
                <a:lnTo>
                  <a:pt x="211493" y="410971"/>
                </a:lnTo>
                <a:lnTo>
                  <a:pt x="211353" y="414223"/>
                </a:lnTo>
                <a:lnTo>
                  <a:pt x="211353" y="417461"/>
                </a:lnTo>
                <a:lnTo>
                  <a:pt x="211213" y="420585"/>
                </a:lnTo>
                <a:lnTo>
                  <a:pt x="211074" y="423824"/>
                </a:lnTo>
                <a:lnTo>
                  <a:pt x="211074" y="426948"/>
                </a:lnTo>
                <a:lnTo>
                  <a:pt x="210934" y="430199"/>
                </a:lnTo>
                <a:lnTo>
                  <a:pt x="210934" y="433311"/>
                </a:lnTo>
                <a:lnTo>
                  <a:pt x="210794" y="436562"/>
                </a:lnTo>
                <a:lnTo>
                  <a:pt x="210794" y="439686"/>
                </a:lnTo>
                <a:lnTo>
                  <a:pt x="210794" y="442925"/>
                </a:lnTo>
                <a:lnTo>
                  <a:pt x="210654" y="446049"/>
                </a:lnTo>
                <a:lnTo>
                  <a:pt x="210654" y="449287"/>
                </a:lnTo>
                <a:lnTo>
                  <a:pt x="210654" y="452412"/>
                </a:lnTo>
                <a:lnTo>
                  <a:pt x="210654" y="455650"/>
                </a:lnTo>
                <a:lnTo>
                  <a:pt x="210654" y="458774"/>
                </a:lnTo>
                <a:lnTo>
                  <a:pt x="210794" y="462025"/>
                </a:lnTo>
                <a:lnTo>
                  <a:pt x="210794" y="465150"/>
                </a:lnTo>
                <a:lnTo>
                  <a:pt x="210794" y="468388"/>
                </a:lnTo>
                <a:lnTo>
                  <a:pt x="210794" y="471512"/>
                </a:lnTo>
                <a:lnTo>
                  <a:pt x="210934" y="474751"/>
                </a:lnTo>
                <a:lnTo>
                  <a:pt x="210934" y="477989"/>
                </a:lnTo>
                <a:lnTo>
                  <a:pt x="211074" y="481101"/>
                </a:lnTo>
                <a:lnTo>
                  <a:pt x="211213" y="484352"/>
                </a:lnTo>
                <a:lnTo>
                  <a:pt x="211213" y="487476"/>
                </a:lnTo>
                <a:lnTo>
                  <a:pt x="211353" y="490715"/>
                </a:lnTo>
                <a:lnTo>
                  <a:pt x="211493" y="493839"/>
                </a:lnTo>
                <a:lnTo>
                  <a:pt x="211632" y="497077"/>
                </a:lnTo>
                <a:lnTo>
                  <a:pt x="211772" y="500202"/>
                </a:lnTo>
                <a:lnTo>
                  <a:pt x="211912" y="503453"/>
                </a:lnTo>
                <a:lnTo>
                  <a:pt x="212051" y="506564"/>
                </a:lnTo>
                <a:lnTo>
                  <a:pt x="212204" y="509816"/>
                </a:lnTo>
                <a:lnTo>
                  <a:pt x="212331" y="512940"/>
                </a:lnTo>
                <a:lnTo>
                  <a:pt x="212610" y="516178"/>
                </a:lnTo>
                <a:lnTo>
                  <a:pt x="212750" y="519302"/>
                </a:lnTo>
                <a:lnTo>
                  <a:pt x="212902" y="522541"/>
                </a:lnTo>
                <a:lnTo>
                  <a:pt x="213029" y="525665"/>
                </a:lnTo>
                <a:lnTo>
                  <a:pt x="213321" y="528916"/>
                </a:lnTo>
                <a:lnTo>
                  <a:pt x="213461" y="532028"/>
                </a:lnTo>
                <a:lnTo>
                  <a:pt x="213601" y="535279"/>
                </a:lnTo>
                <a:lnTo>
                  <a:pt x="213880" y="538518"/>
                </a:lnTo>
                <a:lnTo>
                  <a:pt x="214020" y="541642"/>
                </a:lnTo>
                <a:lnTo>
                  <a:pt x="214299" y="544880"/>
                </a:lnTo>
                <a:lnTo>
                  <a:pt x="214439" y="548004"/>
                </a:lnTo>
                <a:lnTo>
                  <a:pt x="214718" y="551256"/>
                </a:lnTo>
                <a:lnTo>
                  <a:pt x="214858" y="554367"/>
                </a:lnTo>
                <a:lnTo>
                  <a:pt x="215138" y="557618"/>
                </a:lnTo>
                <a:lnTo>
                  <a:pt x="215277" y="560743"/>
                </a:lnTo>
                <a:lnTo>
                  <a:pt x="215557" y="563981"/>
                </a:lnTo>
                <a:lnTo>
                  <a:pt x="215696" y="567105"/>
                </a:lnTo>
                <a:lnTo>
                  <a:pt x="215976" y="570344"/>
                </a:lnTo>
                <a:lnTo>
                  <a:pt x="216128" y="573468"/>
                </a:lnTo>
                <a:lnTo>
                  <a:pt x="216268" y="576719"/>
                </a:lnTo>
                <a:lnTo>
                  <a:pt x="216547" y="579831"/>
                </a:lnTo>
                <a:lnTo>
                  <a:pt x="216687" y="583082"/>
                </a:lnTo>
                <a:lnTo>
                  <a:pt x="216966" y="586206"/>
                </a:lnTo>
                <a:lnTo>
                  <a:pt x="217106" y="589445"/>
                </a:lnTo>
                <a:lnTo>
                  <a:pt x="217385" y="592696"/>
                </a:lnTo>
                <a:lnTo>
                  <a:pt x="217525" y="595807"/>
                </a:lnTo>
                <a:lnTo>
                  <a:pt x="217665" y="599058"/>
                </a:lnTo>
                <a:lnTo>
                  <a:pt x="217944" y="602183"/>
                </a:lnTo>
                <a:lnTo>
                  <a:pt x="218084" y="605421"/>
                </a:lnTo>
                <a:lnTo>
                  <a:pt x="218224" y="608545"/>
                </a:lnTo>
                <a:lnTo>
                  <a:pt x="218503" y="611784"/>
                </a:lnTo>
                <a:lnTo>
                  <a:pt x="218643" y="614908"/>
                </a:lnTo>
                <a:lnTo>
                  <a:pt x="218795" y="618147"/>
                </a:lnTo>
                <a:lnTo>
                  <a:pt x="219075" y="621271"/>
                </a:lnTo>
                <a:lnTo>
                  <a:pt x="219202" y="624509"/>
                </a:lnTo>
                <a:lnTo>
                  <a:pt x="219341" y="627633"/>
                </a:lnTo>
                <a:lnTo>
                  <a:pt x="219621" y="630872"/>
                </a:lnTo>
                <a:lnTo>
                  <a:pt x="219773" y="634009"/>
                </a:lnTo>
                <a:lnTo>
                  <a:pt x="220052" y="637235"/>
                </a:lnTo>
                <a:lnTo>
                  <a:pt x="220192" y="640372"/>
                </a:lnTo>
                <a:lnTo>
                  <a:pt x="220332" y="643597"/>
                </a:lnTo>
                <a:lnTo>
                  <a:pt x="220611" y="646734"/>
                </a:lnTo>
                <a:lnTo>
                  <a:pt x="220751" y="649973"/>
                </a:lnTo>
                <a:lnTo>
                  <a:pt x="221030" y="653211"/>
                </a:lnTo>
                <a:lnTo>
                  <a:pt x="221310" y="656335"/>
                </a:lnTo>
                <a:lnTo>
                  <a:pt x="221449" y="659574"/>
                </a:lnTo>
                <a:lnTo>
                  <a:pt x="221729" y="662698"/>
                </a:lnTo>
                <a:lnTo>
                  <a:pt x="222008" y="665949"/>
                </a:lnTo>
                <a:lnTo>
                  <a:pt x="222288" y="669061"/>
                </a:lnTo>
                <a:lnTo>
                  <a:pt x="222567" y="672312"/>
                </a:lnTo>
                <a:lnTo>
                  <a:pt x="222859" y="675436"/>
                </a:lnTo>
                <a:lnTo>
                  <a:pt x="223139" y="678675"/>
                </a:lnTo>
                <a:lnTo>
                  <a:pt x="223418" y="681799"/>
                </a:lnTo>
                <a:lnTo>
                  <a:pt x="223697" y="685037"/>
                </a:lnTo>
                <a:lnTo>
                  <a:pt x="224116" y="688162"/>
                </a:lnTo>
                <a:lnTo>
                  <a:pt x="224396" y="691413"/>
                </a:lnTo>
                <a:lnTo>
                  <a:pt x="224815" y="694524"/>
                </a:lnTo>
                <a:lnTo>
                  <a:pt x="225234" y="697776"/>
                </a:lnTo>
                <a:lnTo>
                  <a:pt x="225513" y="700900"/>
                </a:lnTo>
                <a:lnTo>
                  <a:pt x="225945" y="704138"/>
                </a:lnTo>
                <a:lnTo>
                  <a:pt x="226364" y="707262"/>
                </a:lnTo>
                <a:lnTo>
                  <a:pt x="226923" y="710501"/>
                </a:lnTo>
                <a:lnTo>
                  <a:pt x="227342" y="713752"/>
                </a:lnTo>
                <a:lnTo>
                  <a:pt x="227901" y="716864"/>
                </a:lnTo>
                <a:lnTo>
                  <a:pt x="228333" y="720115"/>
                </a:lnTo>
                <a:lnTo>
                  <a:pt x="228879" y="723239"/>
                </a:lnTo>
                <a:lnTo>
                  <a:pt x="229438" y="726478"/>
                </a:lnTo>
                <a:lnTo>
                  <a:pt x="230009" y="729602"/>
                </a:lnTo>
                <a:lnTo>
                  <a:pt x="230568" y="732840"/>
                </a:lnTo>
                <a:lnTo>
                  <a:pt x="231267" y="735964"/>
                </a:lnTo>
                <a:lnTo>
                  <a:pt x="231825" y="739216"/>
                </a:lnTo>
                <a:lnTo>
                  <a:pt x="232537" y="742327"/>
                </a:lnTo>
                <a:lnTo>
                  <a:pt x="233235" y="745578"/>
                </a:lnTo>
                <a:lnTo>
                  <a:pt x="233794" y="748703"/>
                </a:lnTo>
                <a:lnTo>
                  <a:pt x="234632" y="751941"/>
                </a:lnTo>
                <a:lnTo>
                  <a:pt x="235331" y="755065"/>
                </a:lnTo>
                <a:lnTo>
                  <a:pt x="236029" y="758304"/>
                </a:lnTo>
                <a:lnTo>
                  <a:pt x="236880" y="761428"/>
                </a:lnTo>
                <a:lnTo>
                  <a:pt x="237578" y="764679"/>
                </a:lnTo>
                <a:lnTo>
                  <a:pt x="238417" y="767905"/>
                </a:lnTo>
                <a:lnTo>
                  <a:pt x="239268" y="771042"/>
                </a:lnTo>
                <a:lnTo>
                  <a:pt x="240106" y="774268"/>
                </a:lnTo>
                <a:lnTo>
                  <a:pt x="240944" y="777405"/>
                </a:lnTo>
                <a:lnTo>
                  <a:pt x="241795" y="780630"/>
                </a:lnTo>
                <a:lnTo>
                  <a:pt x="242633" y="783767"/>
                </a:lnTo>
                <a:lnTo>
                  <a:pt x="243611" y="787006"/>
                </a:lnTo>
                <a:lnTo>
                  <a:pt x="244449" y="790130"/>
                </a:lnTo>
                <a:lnTo>
                  <a:pt x="245440" y="793368"/>
                </a:lnTo>
                <a:lnTo>
                  <a:pt x="246418" y="796493"/>
                </a:lnTo>
                <a:lnTo>
                  <a:pt x="247256" y="799731"/>
                </a:lnTo>
                <a:lnTo>
                  <a:pt x="248234" y="802855"/>
                </a:lnTo>
                <a:lnTo>
                  <a:pt x="249224" y="806094"/>
                </a:lnTo>
                <a:lnTo>
                  <a:pt x="250202" y="809218"/>
                </a:lnTo>
                <a:lnTo>
                  <a:pt x="251180" y="812469"/>
                </a:lnTo>
                <a:lnTo>
                  <a:pt x="252158" y="815581"/>
                </a:lnTo>
                <a:lnTo>
                  <a:pt x="253149" y="818832"/>
                </a:lnTo>
                <a:lnTo>
                  <a:pt x="254127" y="821956"/>
                </a:lnTo>
                <a:lnTo>
                  <a:pt x="255104" y="825195"/>
                </a:lnTo>
                <a:lnTo>
                  <a:pt x="256095" y="828446"/>
                </a:lnTo>
                <a:lnTo>
                  <a:pt x="257073" y="831557"/>
                </a:lnTo>
                <a:lnTo>
                  <a:pt x="258051" y="834809"/>
                </a:lnTo>
                <a:lnTo>
                  <a:pt x="259041" y="837933"/>
                </a:lnTo>
                <a:lnTo>
                  <a:pt x="260019" y="841171"/>
                </a:lnTo>
                <a:lnTo>
                  <a:pt x="260997" y="844295"/>
                </a:lnTo>
                <a:lnTo>
                  <a:pt x="261988" y="847534"/>
                </a:lnTo>
                <a:lnTo>
                  <a:pt x="262966" y="850658"/>
                </a:lnTo>
                <a:lnTo>
                  <a:pt x="263944" y="853897"/>
                </a:lnTo>
                <a:lnTo>
                  <a:pt x="264795" y="857021"/>
                </a:lnTo>
                <a:lnTo>
                  <a:pt x="265772" y="860272"/>
                </a:lnTo>
                <a:lnTo>
                  <a:pt x="266611" y="863396"/>
                </a:lnTo>
                <a:lnTo>
                  <a:pt x="267589" y="866635"/>
                </a:lnTo>
                <a:lnTo>
                  <a:pt x="268439" y="869759"/>
                </a:lnTo>
                <a:lnTo>
                  <a:pt x="269278" y="872997"/>
                </a:lnTo>
                <a:lnTo>
                  <a:pt x="270116" y="876122"/>
                </a:lnTo>
                <a:lnTo>
                  <a:pt x="270954" y="879360"/>
                </a:lnTo>
                <a:lnTo>
                  <a:pt x="271805" y="882484"/>
                </a:lnTo>
                <a:lnTo>
                  <a:pt x="272643" y="885736"/>
                </a:lnTo>
                <a:lnTo>
                  <a:pt x="273342" y="888974"/>
                </a:lnTo>
                <a:lnTo>
                  <a:pt x="274180" y="892098"/>
                </a:lnTo>
                <a:lnTo>
                  <a:pt x="274891" y="895337"/>
                </a:lnTo>
                <a:lnTo>
                  <a:pt x="275590" y="898461"/>
                </a:lnTo>
                <a:lnTo>
                  <a:pt x="276288" y="901712"/>
                </a:lnTo>
                <a:lnTo>
                  <a:pt x="276999" y="904824"/>
                </a:lnTo>
                <a:lnTo>
                  <a:pt x="277698" y="908075"/>
                </a:lnTo>
                <a:lnTo>
                  <a:pt x="278257" y="911199"/>
                </a:lnTo>
                <a:lnTo>
                  <a:pt x="278955" y="914438"/>
                </a:lnTo>
                <a:lnTo>
                  <a:pt x="279514" y="917562"/>
                </a:lnTo>
                <a:lnTo>
                  <a:pt x="280073" y="920800"/>
                </a:lnTo>
                <a:lnTo>
                  <a:pt x="280644" y="923924"/>
                </a:lnTo>
                <a:lnTo>
                  <a:pt x="281051" y="927176"/>
                </a:lnTo>
                <a:lnTo>
                  <a:pt x="281622" y="930287"/>
                </a:lnTo>
                <a:lnTo>
                  <a:pt x="282041" y="933538"/>
                </a:lnTo>
                <a:lnTo>
                  <a:pt x="282600" y="936663"/>
                </a:lnTo>
                <a:lnTo>
                  <a:pt x="283019" y="939888"/>
                </a:lnTo>
                <a:lnTo>
                  <a:pt x="283438" y="943025"/>
                </a:lnTo>
                <a:lnTo>
                  <a:pt x="283718" y="946251"/>
                </a:lnTo>
                <a:lnTo>
                  <a:pt x="284149" y="949502"/>
                </a:lnTo>
                <a:lnTo>
                  <a:pt x="284568" y="952614"/>
                </a:lnTo>
                <a:lnTo>
                  <a:pt x="284848" y="955865"/>
                </a:lnTo>
                <a:lnTo>
                  <a:pt x="285267" y="958989"/>
                </a:lnTo>
                <a:lnTo>
                  <a:pt x="285546" y="962228"/>
                </a:lnTo>
                <a:lnTo>
                  <a:pt x="285826" y="965352"/>
                </a:lnTo>
                <a:lnTo>
                  <a:pt x="286245" y="968590"/>
                </a:lnTo>
                <a:lnTo>
                  <a:pt x="286524" y="971715"/>
                </a:lnTo>
                <a:lnTo>
                  <a:pt x="286816" y="974966"/>
                </a:lnTo>
                <a:lnTo>
                  <a:pt x="287083" y="978077"/>
                </a:lnTo>
                <a:lnTo>
                  <a:pt x="287362" y="981328"/>
                </a:lnTo>
                <a:lnTo>
                  <a:pt x="287642" y="984453"/>
                </a:lnTo>
                <a:lnTo>
                  <a:pt x="288074" y="987691"/>
                </a:lnTo>
                <a:lnTo>
                  <a:pt x="288353" y="990815"/>
                </a:lnTo>
                <a:lnTo>
                  <a:pt x="288632" y="994054"/>
                </a:lnTo>
                <a:lnTo>
                  <a:pt x="289052" y="997178"/>
                </a:lnTo>
                <a:lnTo>
                  <a:pt x="289331" y="1000429"/>
                </a:lnTo>
                <a:lnTo>
                  <a:pt x="289750" y="1003668"/>
                </a:lnTo>
                <a:lnTo>
                  <a:pt x="290029" y="1006792"/>
                </a:lnTo>
                <a:lnTo>
                  <a:pt x="290461" y="1010030"/>
                </a:lnTo>
                <a:lnTo>
                  <a:pt x="290880" y="1013155"/>
                </a:lnTo>
                <a:lnTo>
                  <a:pt x="291299" y="1016393"/>
                </a:lnTo>
                <a:lnTo>
                  <a:pt x="291858" y="1019517"/>
                </a:lnTo>
                <a:lnTo>
                  <a:pt x="292277" y="1022769"/>
                </a:lnTo>
                <a:lnTo>
                  <a:pt x="292836" y="1025880"/>
                </a:lnTo>
                <a:lnTo>
                  <a:pt x="293408" y="1029131"/>
                </a:lnTo>
                <a:lnTo>
                  <a:pt x="293954" y="1032255"/>
                </a:lnTo>
                <a:lnTo>
                  <a:pt x="294665" y="1035494"/>
                </a:lnTo>
                <a:lnTo>
                  <a:pt x="295363" y="1038618"/>
                </a:lnTo>
                <a:lnTo>
                  <a:pt x="296062" y="1041857"/>
                </a:lnTo>
                <a:lnTo>
                  <a:pt x="296900" y="1044981"/>
                </a:lnTo>
                <a:lnTo>
                  <a:pt x="297751" y="1048232"/>
                </a:lnTo>
                <a:lnTo>
                  <a:pt x="298589" y="1051344"/>
                </a:lnTo>
                <a:lnTo>
                  <a:pt x="299567" y="1054595"/>
                </a:lnTo>
                <a:lnTo>
                  <a:pt x="300558" y="1057719"/>
                </a:lnTo>
                <a:lnTo>
                  <a:pt x="301536" y="1060958"/>
                </a:lnTo>
                <a:lnTo>
                  <a:pt x="307708" y="1076934"/>
                </a:lnTo>
                <a:lnTo>
                  <a:pt x="308965" y="1080058"/>
                </a:lnTo>
                <a:lnTo>
                  <a:pt x="310515" y="1083297"/>
                </a:lnTo>
                <a:lnTo>
                  <a:pt x="312051" y="1086421"/>
                </a:lnTo>
                <a:lnTo>
                  <a:pt x="313588" y="1089659"/>
                </a:lnTo>
                <a:lnTo>
                  <a:pt x="315277" y="1092784"/>
                </a:lnTo>
                <a:lnTo>
                  <a:pt x="316966" y="1096022"/>
                </a:lnTo>
                <a:lnTo>
                  <a:pt x="318643" y="1099159"/>
                </a:lnTo>
                <a:lnTo>
                  <a:pt x="320471" y="1102385"/>
                </a:lnTo>
                <a:lnTo>
                  <a:pt x="322427" y="1105522"/>
                </a:lnTo>
                <a:lnTo>
                  <a:pt x="324396" y="1108748"/>
                </a:lnTo>
                <a:lnTo>
                  <a:pt x="326364" y="1111872"/>
                </a:lnTo>
                <a:lnTo>
                  <a:pt x="328460" y="1115110"/>
                </a:lnTo>
                <a:lnTo>
                  <a:pt x="330568" y="1118234"/>
                </a:lnTo>
                <a:lnTo>
                  <a:pt x="332663" y="1121486"/>
                </a:lnTo>
                <a:lnTo>
                  <a:pt x="334911" y="1124724"/>
                </a:lnTo>
                <a:lnTo>
                  <a:pt x="337159" y="1127848"/>
                </a:lnTo>
                <a:lnTo>
                  <a:pt x="339407" y="1131087"/>
                </a:lnTo>
                <a:lnTo>
                  <a:pt x="341782" y="1134211"/>
                </a:lnTo>
                <a:lnTo>
                  <a:pt x="344170" y="1137462"/>
                </a:lnTo>
                <a:lnTo>
                  <a:pt x="346557" y="1140574"/>
                </a:lnTo>
                <a:lnTo>
                  <a:pt x="349084" y="1143825"/>
                </a:lnTo>
                <a:lnTo>
                  <a:pt x="351459" y="1146949"/>
                </a:lnTo>
                <a:lnTo>
                  <a:pt x="353987" y="1150188"/>
                </a:lnTo>
                <a:lnTo>
                  <a:pt x="356514" y="1153312"/>
                </a:lnTo>
                <a:lnTo>
                  <a:pt x="359041" y="1156550"/>
                </a:lnTo>
                <a:lnTo>
                  <a:pt x="361429" y="1159675"/>
                </a:lnTo>
                <a:lnTo>
                  <a:pt x="363943" y="1162926"/>
                </a:lnTo>
                <a:lnTo>
                  <a:pt x="366471" y="1166037"/>
                </a:lnTo>
                <a:lnTo>
                  <a:pt x="368998" y="1169289"/>
                </a:lnTo>
                <a:lnTo>
                  <a:pt x="371513" y="1172413"/>
                </a:lnTo>
                <a:lnTo>
                  <a:pt x="373900" y="1175651"/>
                </a:lnTo>
                <a:lnTo>
                  <a:pt x="376428" y="1178775"/>
                </a:lnTo>
                <a:lnTo>
                  <a:pt x="378815" y="1182014"/>
                </a:lnTo>
                <a:lnTo>
                  <a:pt x="381203" y="1185265"/>
                </a:lnTo>
                <a:lnTo>
                  <a:pt x="383438" y="1188377"/>
                </a:lnTo>
                <a:lnTo>
                  <a:pt x="385686" y="1191628"/>
                </a:lnTo>
                <a:lnTo>
                  <a:pt x="387921" y="1194752"/>
                </a:lnTo>
                <a:lnTo>
                  <a:pt x="390169" y="1197990"/>
                </a:lnTo>
                <a:lnTo>
                  <a:pt x="392137" y="1201115"/>
                </a:lnTo>
                <a:lnTo>
                  <a:pt x="394233" y="1204353"/>
                </a:lnTo>
                <a:lnTo>
                  <a:pt x="396062" y="1207477"/>
                </a:lnTo>
                <a:lnTo>
                  <a:pt x="397891" y="1210729"/>
                </a:lnTo>
                <a:lnTo>
                  <a:pt x="399707" y="1213840"/>
                </a:lnTo>
                <a:lnTo>
                  <a:pt x="401256" y="1217091"/>
                </a:lnTo>
                <a:lnTo>
                  <a:pt x="402932" y="1220215"/>
                </a:lnTo>
                <a:lnTo>
                  <a:pt x="404329" y="1223454"/>
                </a:lnTo>
                <a:lnTo>
                  <a:pt x="411353" y="1252143"/>
                </a:lnTo>
                <a:lnTo>
                  <a:pt x="411492" y="1255267"/>
                </a:lnTo>
                <a:lnTo>
                  <a:pt x="411492" y="1258519"/>
                </a:lnTo>
                <a:lnTo>
                  <a:pt x="411213" y="1261630"/>
                </a:lnTo>
                <a:lnTo>
                  <a:pt x="403923" y="1287094"/>
                </a:lnTo>
                <a:lnTo>
                  <a:pt x="402374" y="1290345"/>
                </a:lnTo>
                <a:lnTo>
                  <a:pt x="379234" y="1322171"/>
                </a:lnTo>
                <a:lnTo>
                  <a:pt x="373202" y="1328534"/>
                </a:lnTo>
                <a:lnTo>
                  <a:pt x="370116" y="1331785"/>
                </a:lnTo>
                <a:lnTo>
                  <a:pt x="366890" y="1334909"/>
                </a:lnTo>
                <a:lnTo>
                  <a:pt x="363524" y="1338148"/>
                </a:lnTo>
                <a:lnTo>
                  <a:pt x="360159" y="1341272"/>
                </a:lnTo>
                <a:lnTo>
                  <a:pt x="356793" y="1344510"/>
                </a:lnTo>
                <a:lnTo>
                  <a:pt x="353288" y="1347635"/>
                </a:lnTo>
                <a:lnTo>
                  <a:pt x="349783" y="1350873"/>
                </a:lnTo>
                <a:lnTo>
                  <a:pt x="346278" y="1353997"/>
                </a:lnTo>
                <a:lnTo>
                  <a:pt x="342633" y="1357248"/>
                </a:lnTo>
                <a:lnTo>
                  <a:pt x="338975" y="1360487"/>
                </a:lnTo>
                <a:lnTo>
                  <a:pt x="335330" y="1363611"/>
                </a:lnTo>
                <a:lnTo>
                  <a:pt x="331685" y="1366850"/>
                </a:lnTo>
                <a:lnTo>
                  <a:pt x="328041" y="1369974"/>
                </a:lnTo>
                <a:lnTo>
                  <a:pt x="324396" y="1373225"/>
                </a:lnTo>
                <a:lnTo>
                  <a:pt x="320751" y="1376337"/>
                </a:lnTo>
                <a:lnTo>
                  <a:pt x="317106" y="1379588"/>
                </a:lnTo>
                <a:lnTo>
                  <a:pt x="313461" y="1382712"/>
                </a:lnTo>
                <a:lnTo>
                  <a:pt x="309816" y="1385951"/>
                </a:lnTo>
                <a:lnTo>
                  <a:pt x="306298" y="1389075"/>
                </a:lnTo>
                <a:lnTo>
                  <a:pt x="302793" y="1392313"/>
                </a:lnTo>
                <a:lnTo>
                  <a:pt x="299288" y="1395437"/>
                </a:lnTo>
                <a:lnTo>
                  <a:pt x="295783" y="1398676"/>
                </a:lnTo>
                <a:lnTo>
                  <a:pt x="292417" y="1401800"/>
                </a:lnTo>
                <a:lnTo>
                  <a:pt x="289052" y="1405039"/>
                </a:lnTo>
                <a:lnTo>
                  <a:pt x="285686" y="1408176"/>
                </a:lnTo>
                <a:lnTo>
                  <a:pt x="282460" y="1411401"/>
                </a:lnTo>
                <a:lnTo>
                  <a:pt x="279234" y="1414538"/>
                </a:lnTo>
                <a:lnTo>
                  <a:pt x="276148" y="1417764"/>
                </a:lnTo>
                <a:lnTo>
                  <a:pt x="273202" y="1421015"/>
                </a:lnTo>
                <a:lnTo>
                  <a:pt x="270116" y="1424127"/>
                </a:lnTo>
                <a:lnTo>
                  <a:pt x="267309" y="1427378"/>
                </a:lnTo>
                <a:lnTo>
                  <a:pt x="264515" y="1430502"/>
                </a:lnTo>
                <a:lnTo>
                  <a:pt x="261696" y="1433741"/>
                </a:lnTo>
                <a:lnTo>
                  <a:pt x="259041" y="1436865"/>
                </a:lnTo>
                <a:lnTo>
                  <a:pt x="256514" y="1440103"/>
                </a:lnTo>
                <a:lnTo>
                  <a:pt x="253987" y="1443227"/>
                </a:lnTo>
                <a:lnTo>
                  <a:pt x="251460" y="1446479"/>
                </a:lnTo>
                <a:lnTo>
                  <a:pt x="249224" y="1449590"/>
                </a:lnTo>
                <a:lnTo>
                  <a:pt x="246837" y="1452841"/>
                </a:lnTo>
                <a:lnTo>
                  <a:pt x="244741" y="1455966"/>
                </a:lnTo>
                <a:lnTo>
                  <a:pt x="242633" y="1459204"/>
                </a:lnTo>
                <a:lnTo>
                  <a:pt x="240665" y="1462328"/>
                </a:lnTo>
                <a:lnTo>
                  <a:pt x="238696" y="1465567"/>
                </a:lnTo>
                <a:lnTo>
                  <a:pt x="236740" y="1468691"/>
                </a:lnTo>
                <a:lnTo>
                  <a:pt x="235051" y="1471942"/>
                </a:lnTo>
                <a:lnTo>
                  <a:pt x="233235" y="1475181"/>
                </a:lnTo>
                <a:lnTo>
                  <a:pt x="231686" y="1478305"/>
                </a:lnTo>
                <a:lnTo>
                  <a:pt x="230149" y="1481543"/>
                </a:lnTo>
                <a:lnTo>
                  <a:pt x="228600" y="1484668"/>
                </a:lnTo>
                <a:lnTo>
                  <a:pt x="227203" y="1487906"/>
                </a:lnTo>
                <a:lnTo>
                  <a:pt x="225793" y="1491030"/>
                </a:lnTo>
                <a:lnTo>
                  <a:pt x="224536" y="1494281"/>
                </a:lnTo>
                <a:lnTo>
                  <a:pt x="223278" y="1497406"/>
                </a:lnTo>
                <a:lnTo>
                  <a:pt x="222148" y="1500644"/>
                </a:lnTo>
                <a:lnTo>
                  <a:pt x="221030" y="1503768"/>
                </a:lnTo>
                <a:lnTo>
                  <a:pt x="220052" y="1507007"/>
                </a:lnTo>
                <a:lnTo>
                  <a:pt x="219075" y="1510131"/>
                </a:lnTo>
                <a:lnTo>
                  <a:pt x="218224" y="1513370"/>
                </a:lnTo>
                <a:lnTo>
                  <a:pt x="217246" y="1516494"/>
                </a:lnTo>
                <a:lnTo>
                  <a:pt x="216408" y="1519745"/>
                </a:lnTo>
                <a:lnTo>
                  <a:pt x="215696" y="1522856"/>
                </a:lnTo>
                <a:lnTo>
                  <a:pt x="214998" y="1526108"/>
                </a:lnTo>
                <a:lnTo>
                  <a:pt x="214299" y="1529232"/>
                </a:lnTo>
                <a:lnTo>
                  <a:pt x="213601" y="1532470"/>
                </a:lnTo>
                <a:lnTo>
                  <a:pt x="213029" y="1535722"/>
                </a:lnTo>
                <a:lnTo>
                  <a:pt x="212471" y="1538833"/>
                </a:lnTo>
                <a:lnTo>
                  <a:pt x="211912" y="1542072"/>
                </a:lnTo>
                <a:lnTo>
                  <a:pt x="211493" y="1545208"/>
                </a:lnTo>
                <a:lnTo>
                  <a:pt x="211074" y="1548434"/>
                </a:lnTo>
                <a:lnTo>
                  <a:pt x="210654" y="1551571"/>
                </a:lnTo>
                <a:lnTo>
                  <a:pt x="210235" y="1554797"/>
                </a:lnTo>
                <a:lnTo>
                  <a:pt x="209816" y="1557934"/>
                </a:lnTo>
                <a:lnTo>
                  <a:pt x="209537" y="1561172"/>
                </a:lnTo>
                <a:lnTo>
                  <a:pt x="209257" y="1564297"/>
                </a:lnTo>
                <a:lnTo>
                  <a:pt x="208965" y="1567535"/>
                </a:lnTo>
                <a:lnTo>
                  <a:pt x="208686" y="1570659"/>
                </a:lnTo>
                <a:lnTo>
                  <a:pt x="208407" y="1573898"/>
                </a:lnTo>
                <a:lnTo>
                  <a:pt x="208127" y="1577022"/>
                </a:lnTo>
                <a:lnTo>
                  <a:pt x="207987" y="1580261"/>
                </a:lnTo>
                <a:lnTo>
                  <a:pt x="207708" y="1583385"/>
                </a:lnTo>
                <a:lnTo>
                  <a:pt x="207568" y="1586623"/>
                </a:lnTo>
                <a:lnTo>
                  <a:pt x="207429" y="1589747"/>
                </a:lnTo>
                <a:lnTo>
                  <a:pt x="207289" y="1592999"/>
                </a:lnTo>
                <a:lnTo>
                  <a:pt x="207149" y="1596237"/>
                </a:lnTo>
                <a:lnTo>
                  <a:pt x="207010" y="1599361"/>
                </a:lnTo>
                <a:lnTo>
                  <a:pt x="206870" y="1602600"/>
                </a:lnTo>
                <a:lnTo>
                  <a:pt x="206730" y="1605724"/>
                </a:lnTo>
                <a:lnTo>
                  <a:pt x="206730" y="1608975"/>
                </a:lnTo>
                <a:lnTo>
                  <a:pt x="206590" y="1612087"/>
                </a:lnTo>
                <a:lnTo>
                  <a:pt x="206438" y="1615338"/>
                </a:lnTo>
                <a:lnTo>
                  <a:pt x="206438" y="1618462"/>
                </a:lnTo>
                <a:lnTo>
                  <a:pt x="206311" y="1621701"/>
                </a:lnTo>
                <a:lnTo>
                  <a:pt x="206311" y="1624825"/>
                </a:lnTo>
                <a:lnTo>
                  <a:pt x="206311" y="1628063"/>
                </a:lnTo>
                <a:lnTo>
                  <a:pt x="205320" y="162806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470230" y="11133745"/>
            <a:ext cx="411480" cy="609600"/>
          </a:xfrm>
          <a:custGeom>
            <a:avLst/>
            <a:gdLst/>
            <a:ahLst/>
            <a:cxnLst/>
            <a:rect l="l" t="t" r="r" b="b"/>
            <a:pathLst>
              <a:path w="411480" h="609600">
                <a:moveTo>
                  <a:pt x="216687" y="530860"/>
                </a:moveTo>
                <a:lnTo>
                  <a:pt x="194792" y="530860"/>
                </a:lnTo>
                <a:lnTo>
                  <a:pt x="195084" y="532130"/>
                </a:lnTo>
                <a:lnTo>
                  <a:pt x="195922" y="534670"/>
                </a:lnTo>
                <a:lnTo>
                  <a:pt x="196202" y="535940"/>
                </a:lnTo>
                <a:lnTo>
                  <a:pt x="197040" y="538480"/>
                </a:lnTo>
                <a:lnTo>
                  <a:pt x="197611" y="541020"/>
                </a:lnTo>
                <a:lnTo>
                  <a:pt x="198031" y="542290"/>
                </a:lnTo>
                <a:lnTo>
                  <a:pt x="198589" y="544830"/>
                </a:lnTo>
                <a:lnTo>
                  <a:pt x="199008" y="546100"/>
                </a:lnTo>
                <a:lnTo>
                  <a:pt x="200405" y="551180"/>
                </a:lnTo>
                <a:lnTo>
                  <a:pt x="200558" y="552450"/>
                </a:lnTo>
                <a:lnTo>
                  <a:pt x="201383" y="556260"/>
                </a:lnTo>
                <a:lnTo>
                  <a:pt x="201536" y="557530"/>
                </a:lnTo>
                <a:lnTo>
                  <a:pt x="201815" y="558800"/>
                </a:lnTo>
                <a:lnTo>
                  <a:pt x="201955" y="560070"/>
                </a:lnTo>
                <a:lnTo>
                  <a:pt x="202234" y="561340"/>
                </a:lnTo>
                <a:lnTo>
                  <a:pt x="202514" y="563880"/>
                </a:lnTo>
                <a:lnTo>
                  <a:pt x="202793" y="565150"/>
                </a:lnTo>
                <a:lnTo>
                  <a:pt x="204203" y="576580"/>
                </a:lnTo>
                <a:lnTo>
                  <a:pt x="204203" y="577850"/>
                </a:lnTo>
                <a:lnTo>
                  <a:pt x="204482" y="580390"/>
                </a:lnTo>
                <a:lnTo>
                  <a:pt x="204482" y="581660"/>
                </a:lnTo>
                <a:lnTo>
                  <a:pt x="204622" y="582930"/>
                </a:lnTo>
                <a:lnTo>
                  <a:pt x="204622" y="584200"/>
                </a:lnTo>
                <a:lnTo>
                  <a:pt x="204762" y="585470"/>
                </a:lnTo>
                <a:lnTo>
                  <a:pt x="204762" y="586740"/>
                </a:lnTo>
                <a:lnTo>
                  <a:pt x="204901" y="588010"/>
                </a:lnTo>
                <a:lnTo>
                  <a:pt x="204901" y="589280"/>
                </a:lnTo>
                <a:lnTo>
                  <a:pt x="205181" y="591820"/>
                </a:lnTo>
                <a:lnTo>
                  <a:pt x="205181" y="594360"/>
                </a:lnTo>
                <a:lnTo>
                  <a:pt x="205320" y="595630"/>
                </a:lnTo>
                <a:lnTo>
                  <a:pt x="205320" y="599440"/>
                </a:lnTo>
                <a:lnTo>
                  <a:pt x="205460" y="600710"/>
                </a:lnTo>
                <a:lnTo>
                  <a:pt x="205460" y="607060"/>
                </a:lnTo>
                <a:lnTo>
                  <a:pt x="205600" y="608330"/>
                </a:lnTo>
                <a:lnTo>
                  <a:pt x="205600" y="609600"/>
                </a:lnTo>
                <a:lnTo>
                  <a:pt x="205879" y="609600"/>
                </a:lnTo>
                <a:lnTo>
                  <a:pt x="205879" y="608330"/>
                </a:lnTo>
                <a:lnTo>
                  <a:pt x="206019" y="607060"/>
                </a:lnTo>
                <a:lnTo>
                  <a:pt x="206019" y="601980"/>
                </a:lnTo>
                <a:lnTo>
                  <a:pt x="206159" y="600710"/>
                </a:lnTo>
                <a:lnTo>
                  <a:pt x="206159" y="596900"/>
                </a:lnTo>
                <a:lnTo>
                  <a:pt x="206298" y="595630"/>
                </a:lnTo>
                <a:lnTo>
                  <a:pt x="206298" y="591820"/>
                </a:lnTo>
                <a:lnTo>
                  <a:pt x="206578" y="589280"/>
                </a:lnTo>
                <a:lnTo>
                  <a:pt x="206578" y="588010"/>
                </a:lnTo>
                <a:lnTo>
                  <a:pt x="206717" y="586740"/>
                </a:lnTo>
                <a:lnTo>
                  <a:pt x="206717" y="585470"/>
                </a:lnTo>
                <a:lnTo>
                  <a:pt x="206857" y="584200"/>
                </a:lnTo>
                <a:lnTo>
                  <a:pt x="206857" y="582930"/>
                </a:lnTo>
                <a:lnTo>
                  <a:pt x="206997" y="581660"/>
                </a:lnTo>
                <a:lnTo>
                  <a:pt x="206997" y="580390"/>
                </a:lnTo>
                <a:lnTo>
                  <a:pt x="207429" y="576580"/>
                </a:lnTo>
                <a:lnTo>
                  <a:pt x="207429" y="575310"/>
                </a:lnTo>
                <a:lnTo>
                  <a:pt x="207975" y="570230"/>
                </a:lnTo>
                <a:lnTo>
                  <a:pt x="208686" y="565150"/>
                </a:lnTo>
                <a:lnTo>
                  <a:pt x="208965" y="563880"/>
                </a:lnTo>
                <a:lnTo>
                  <a:pt x="209245" y="561340"/>
                </a:lnTo>
                <a:lnTo>
                  <a:pt x="209524" y="560070"/>
                </a:lnTo>
                <a:lnTo>
                  <a:pt x="209664" y="558800"/>
                </a:lnTo>
                <a:lnTo>
                  <a:pt x="210223" y="556260"/>
                </a:lnTo>
                <a:lnTo>
                  <a:pt x="210362" y="554990"/>
                </a:lnTo>
                <a:lnTo>
                  <a:pt x="210921" y="552450"/>
                </a:lnTo>
                <a:lnTo>
                  <a:pt x="211073" y="551180"/>
                </a:lnTo>
                <a:lnTo>
                  <a:pt x="212191" y="547370"/>
                </a:lnTo>
                <a:lnTo>
                  <a:pt x="212610" y="546100"/>
                </a:lnTo>
                <a:lnTo>
                  <a:pt x="213448" y="542290"/>
                </a:lnTo>
                <a:lnTo>
                  <a:pt x="213867" y="541020"/>
                </a:lnTo>
                <a:lnTo>
                  <a:pt x="214439" y="538480"/>
                </a:lnTo>
                <a:lnTo>
                  <a:pt x="215277" y="535940"/>
                </a:lnTo>
                <a:lnTo>
                  <a:pt x="215557" y="534670"/>
                </a:lnTo>
                <a:lnTo>
                  <a:pt x="216395" y="532130"/>
                </a:lnTo>
                <a:lnTo>
                  <a:pt x="216687" y="530860"/>
                </a:lnTo>
                <a:close/>
              </a:path>
              <a:path w="411480" h="609600">
                <a:moveTo>
                  <a:pt x="252171" y="471170"/>
                </a:moveTo>
                <a:lnTo>
                  <a:pt x="159308" y="471170"/>
                </a:lnTo>
                <a:lnTo>
                  <a:pt x="160578" y="472440"/>
                </a:lnTo>
                <a:lnTo>
                  <a:pt x="161696" y="473710"/>
                </a:lnTo>
                <a:lnTo>
                  <a:pt x="162966" y="474980"/>
                </a:lnTo>
                <a:lnTo>
                  <a:pt x="167449" y="480060"/>
                </a:lnTo>
                <a:lnTo>
                  <a:pt x="172364" y="486410"/>
                </a:lnTo>
                <a:lnTo>
                  <a:pt x="177406" y="492760"/>
                </a:lnTo>
                <a:lnTo>
                  <a:pt x="181609" y="500380"/>
                </a:lnTo>
                <a:lnTo>
                  <a:pt x="182181" y="501650"/>
                </a:lnTo>
                <a:lnTo>
                  <a:pt x="182879" y="502920"/>
                </a:lnTo>
                <a:lnTo>
                  <a:pt x="183438" y="504190"/>
                </a:lnTo>
                <a:lnTo>
                  <a:pt x="184137" y="505460"/>
                </a:lnTo>
                <a:lnTo>
                  <a:pt x="187502" y="511810"/>
                </a:lnTo>
                <a:lnTo>
                  <a:pt x="187921" y="513080"/>
                </a:lnTo>
                <a:lnTo>
                  <a:pt x="188493" y="514350"/>
                </a:lnTo>
                <a:lnTo>
                  <a:pt x="188912" y="515620"/>
                </a:lnTo>
                <a:lnTo>
                  <a:pt x="189471" y="516890"/>
                </a:lnTo>
                <a:lnTo>
                  <a:pt x="189890" y="518160"/>
                </a:lnTo>
                <a:lnTo>
                  <a:pt x="190449" y="519430"/>
                </a:lnTo>
                <a:lnTo>
                  <a:pt x="191300" y="521970"/>
                </a:lnTo>
                <a:lnTo>
                  <a:pt x="191846" y="523240"/>
                </a:lnTo>
                <a:lnTo>
                  <a:pt x="194386" y="530860"/>
                </a:lnTo>
                <a:lnTo>
                  <a:pt x="217093" y="530860"/>
                </a:lnTo>
                <a:lnTo>
                  <a:pt x="219621" y="523240"/>
                </a:lnTo>
                <a:lnTo>
                  <a:pt x="220179" y="521970"/>
                </a:lnTo>
                <a:lnTo>
                  <a:pt x="221030" y="519430"/>
                </a:lnTo>
                <a:lnTo>
                  <a:pt x="221589" y="518160"/>
                </a:lnTo>
                <a:lnTo>
                  <a:pt x="222008" y="516890"/>
                </a:lnTo>
                <a:lnTo>
                  <a:pt x="222567" y="515620"/>
                </a:lnTo>
                <a:lnTo>
                  <a:pt x="222986" y="514350"/>
                </a:lnTo>
                <a:lnTo>
                  <a:pt x="224116" y="511810"/>
                </a:lnTo>
                <a:lnTo>
                  <a:pt x="224535" y="510540"/>
                </a:lnTo>
                <a:lnTo>
                  <a:pt x="228041" y="504190"/>
                </a:lnTo>
                <a:lnTo>
                  <a:pt x="228599" y="502920"/>
                </a:lnTo>
                <a:lnTo>
                  <a:pt x="229298" y="501650"/>
                </a:lnTo>
                <a:lnTo>
                  <a:pt x="229869" y="500380"/>
                </a:lnTo>
                <a:lnTo>
                  <a:pt x="234073" y="492760"/>
                </a:lnTo>
                <a:lnTo>
                  <a:pt x="239115" y="486410"/>
                </a:lnTo>
                <a:lnTo>
                  <a:pt x="244030" y="480060"/>
                </a:lnTo>
                <a:lnTo>
                  <a:pt x="248513" y="474980"/>
                </a:lnTo>
                <a:lnTo>
                  <a:pt x="249783" y="473710"/>
                </a:lnTo>
                <a:lnTo>
                  <a:pt x="250901" y="472440"/>
                </a:lnTo>
                <a:lnTo>
                  <a:pt x="252171" y="471170"/>
                </a:lnTo>
                <a:close/>
              </a:path>
              <a:path w="411480" h="609600">
                <a:moveTo>
                  <a:pt x="278383" y="450850"/>
                </a:moveTo>
                <a:lnTo>
                  <a:pt x="133095" y="450850"/>
                </a:lnTo>
                <a:lnTo>
                  <a:pt x="134912" y="452120"/>
                </a:lnTo>
                <a:lnTo>
                  <a:pt x="141643" y="457200"/>
                </a:lnTo>
                <a:lnTo>
                  <a:pt x="144868" y="459740"/>
                </a:lnTo>
                <a:lnTo>
                  <a:pt x="151041" y="464820"/>
                </a:lnTo>
                <a:lnTo>
                  <a:pt x="156654" y="469900"/>
                </a:lnTo>
                <a:lnTo>
                  <a:pt x="157911" y="471170"/>
                </a:lnTo>
                <a:lnTo>
                  <a:pt x="253568" y="471170"/>
                </a:lnTo>
                <a:lnTo>
                  <a:pt x="254825" y="469900"/>
                </a:lnTo>
                <a:lnTo>
                  <a:pt x="260438" y="464820"/>
                </a:lnTo>
                <a:lnTo>
                  <a:pt x="266611" y="459740"/>
                </a:lnTo>
                <a:lnTo>
                  <a:pt x="276567" y="452120"/>
                </a:lnTo>
                <a:lnTo>
                  <a:pt x="278383" y="450850"/>
                </a:lnTo>
                <a:close/>
              </a:path>
              <a:path w="411480" h="609600">
                <a:moveTo>
                  <a:pt x="353148" y="391160"/>
                </a:moveTo>
                <a:lnTo>
                  <a:pt x="58331" y="391160"/>
                </a:lnTo>
                <a:lnTo>
                  <a:pt x="60858" y="394970"/>
                </a:lnTo>
                <a:lnTo>
                  <a:pt x="61848" y="396240"/>
                </a:lnTo>
                <a:lnTo>
                  <a:pt x="62687" y="397510"/>
                </a:lnTo>
                <a:lnTo>
                  <a:pt x="64642" y="400050"/>
                </a:lnTo>
                <a:lnTo>
                  <a:pt x="65773" y="401320"/>
                </a:lnTo>
                <a:lnTo>
                  <a:pt x="66751" y="402590"/>
                </a:lnTo>
                <a:lnTo>
                  <a:pt x="70116" y="406400"/>
                </a:lnTo>
                <a:lnTo>
                  <a:pt x="71386" y="407670"/>
                </a:lnTo>
                <a:lnTo>
                  <a:pt x="72504" y="408940"/>
                </a:lnTo>
                <a:lnTo>
                  <a:pt x="73901" y="410210"/>
                </a:lnTo>
                <a:lnTo>
                  <a:pt x="76428" y="411480"/>
                </a:lnTo>
                <a:lnTo>
                  <a:pt x="80632" y="415290"/>
                </a:lnTo>
                <a:lnTo>
                  <a:pt x="88353" y="421640"/>
                </a:lnTo>
                <a:lnTo>
                  <a:pt x="96761" y="427990"/>
                </a:lnTo>
                <a:lnTo>
                  <a:pt x="98590" y="429260"/>
                </a:lnTo>
                <a:lnTo>
                  <a:pt x="100279" y="430530"/>
                </a:lnTo>
                <a:lnTo>
                  <a:pt x="113029" y="438150"/>
                </a:lnTo>
                <a:lnTo>
                  <a:pt x="114858" y="439420"/>
                </a:lnTo>
                <a:lnTo>
                  <a:pt x="116814" y="440690"/>
                </a:lnTo>
                <a:lnTo>
                  <a:pt x="131406" y="450850"/>
                </a:lnTo>
                <a:lnTo>
                  <a:pt x="280073" y="450850"/>
                </a:lnTo>
                <a:lnTo>
                  <a:pt x="294652" y="440690"/>
                </a:lnTo>
                <a:lnTo>
                  <a:pt x="296621" y="439420"/>
                </a:lnTo>
                <a:lnTo>
                  <a:pt x="298449" y="438150"/>
                </a:lnTo>
                <a:lnTo>
                  <a:pt x="311200" y="430530"/>
                </a:lnTo>
                <a:lnTo>
                  <a:pt x="312889" y="429260"/>
                </a:lnTo>
                <a:lnTo>
                  <a:pt x="314718" y="427990"/>
                </a:lnTo>
                <a:lnTo>
                  <a:pt x="323126" y="421640"/>
                </a:lnTo>
                <a:lnTo>
                  <a:pt x="330847" y="415290"/>
                </a:lnTo>
                <a:lnTo>
                  <a:pt x="335051" y="411480"/>
                </a:lnTo>
                <a:lnTo>
                  <a:pt x="336308" y="411480"/>
                </a:lnTo>
                <a:lnTo>
                  <a:pt x="337718" y="410210"/>
                </a:lnTo>
                <a:lnTo>
                  <a:pt x="338975" y="408940"/>
                </a:lnTo>
                <a:lnTo>
                  <a:pt x="340093" y="407670"/>
                </a:lnTo>
                <a:lnTo>
                  <a:pt x="341363" y="406400"/>
                </a:lnTo>
                <a:lnTo>
                  <a:pt x="345846" y="401320"/>
                </a:lnTo>
                <a:lnTo>
                  <a:pt x="348792" y="397510"/>
                </a:lnTo>
                <a:lnTo>
                  <a:pt x="349630" y="396240"/>
                </a:lnTo>
                <a:lnTo>
                  <a:pt x="350621" y="394970"/>
                </a:lnTo>
                <a:lnTo>
                  <a:pt x="353148" y="391160"/>
                </a:lnTo>
                <a:close/>
              </a:path>
              <a:path w="411480" h="609600">
                <a:moveTo>
                  <a:pt x="363664" y="370840"/>
                </a:moveTo>
                <a:lnTo>
                  <a:pt x="47815" y="370840"/>
                </a:lnTo>
                <a:lnTo>
                  <a:pt x="48945" y="373380"/>
                </a:lnTo>
                <a:lnTo>
                  <a:pt x="49364" y="374650"/>
                </a:lnTo>
                <a:lnTo>
                  <a:pt x="52158" y="381000"/>
                </a:lnTo>
                <a:lnTo>
                  <a:pt x="52870" y="382270"/>
                </a:lnTo>
                <a:lnTo>
                  <a:pt x="53428" y="383540"/>
                </a:lnTo>
                <a:lnTo>
                  <a:pt x="54127" y="384810"/>
                </a:lnTo>
                <a:lnTo>
                  <a:pt x="54686" y="386080"/>
                </a:lnTo>
                <a:lnTo>
                  <a:pt x="56794" y="389890"/>
                </a:lnTo>
                <a:lnTo>
                  <a:pt x="57632" y="391160"/>
                </a:lnTo>
                <a:lnTo>
                  <a:pt x="353847" y="391160"/>
                </a:lnTo>
                <a:lnTo>
                  <a:pt x="354685" y="389890"/>
                </a:lnTo>
                <a:lnTo>
                  <a:pt x="356793" y="386080"/>
                </a:lnTo>
                <a:lnTo>
                  <a:pt x="357352" y="384810"/>
                </a:lnTo>
                <a:lnTo>
                  <a:pt x="358749" y="382270"/>
                </a:lnTo>
                <a:lnTo>
                  <a:pt x="362686" y="373380"/>
                </a:lnTo>
                <a:lnTo>
                  <a:pt x="363092" y="372110"/>
                </a:lnTo>
                <a:lnTo>
                  <a:pt x="363664" y="370840"/>
                </a:lnTo>
                <a:close/>
              </a:path>
              <a:path w="411480" h="609600">
                <a:moveTo>
                  <a:pt x="371093" y="351790"/>
                </a:moveTo>
                <a:lnTo>
                  <a:pt x="40385" y="351790"/>
                </a:lnTo>
                <a:lnTo>
                  <a:pt x="40805" y="353060"/>
                </a:lnTo>
                <a:lnTo>
                  <a:pt x="41363" y="354330"/>
                </a:lnTo>
                <a:lnTo>
                  <a:pt x="42621" y="358140"/>
                </a:lnTo>
                <a:lnTo>
                  <a:pt x="43192" y="359410"/>
                </a:lnTo>
                <a:lnTo>
                  <a:pt x="44030" y="361950"/>
                </a:lnTo>
                <a:lnTo>
                  <a:pt x="44589" y="363220"/>
                </a:lnTo>
                <a:lnTo>
                  <a:pt x="45846" y="367030"/>
                </a:lnTo>
                <a:lnTo>
                  <a:pt x="46418" y="368300"/>
                </a:lnTo>
                <a:lnTo>
                  <a:pt x="46837" y="369570"/>
                </a:lnTo>
                <a:lnTo>
                  <a:pt x="47396" y="370840"/>
                </a:lnTo>
                <a:lnTo>
                  <a:pt x="364083" y="370840"/>
                </a:lnTo>
                <a:lnTo>
                  <a:pt x="364642" y="369570"/>
                </a:lnTo>
                <a:lnTo>
                  <a:pt x="365061" y="368300"/>
                </a:lnTo>
                <a:lnTo>
                  <a:pt x="365620" y="367030"/>
                </a:lnTo>
                <a:lnTo>
                  <a:pt x="366471" y="364490"/>
                </a:lnTo>
                <a:lnTo>
                  <a:pt x="367029" y="363220"/>
                </a:lnTo>
                <a:lnTo>
                  <a:pt x="368287" y="359410"/>
                </a:lnTo>
                <a:lnTo>
                  <a:pt x="368846" y="358140"/>
                </a:lnTo>
                <a:lnTo>
                  <a:pt x="369684" y="355600"/>
                </a:lnTo>
                <a:lnTo>
                  <a:pt x="370255" y="354330"/>
                </a:lnTo>
                <a:lnTo>
                  <a:pt x="371093" y="351790"/>
                </a:lnTo>
                <a:close/>
              </a:path>
              <a:path w="411480" h="609600">
                <a:moveTo>
                  <a:pt x="380491" y="331470"/>
                </a:moveTo>
                <a:lnTo>
                  <a:pt x="30987" y="331470"/>
                </a:lnTo>
                <a:lnTo>
                  <a:pt x="32384" y="334010"/>
                </a:lnTo>
                <a:lnTo>
                  <a:pt x="37439" y="345440"/>
                </a:lnTo>
                <a:lnTo>
                  <a:pt x="37858" y="346710"/>
                </a:lnTo>
                <a:lnTo>
                  <a:pt x="38417" y="347980"/>
                </a:lnTo>
                <a:lnTo>
                  <a:pt x="38849" y="349250"/>
                </a:lnTo>
                <a:lnTo>
                  <a:pt x="39408" y="350520"/>
                </a:lnTo>
                <a:lnTo>
                  <a:pt x="39827" y="351790"/>
                </a:lnTo>
                <a:lnTo>
                  <a:pt x="371652" y="351790"/>
                </a:lnTo>
                <a:lnTo>
                  <a:pt x="372071" y="350520"/>
                </a:lnTo>
                <a:lnTo>
                  <a:pt x="372630" y="349250"/>
                </a:lnTo>
                <a:lnTo>
                  <a:pt x="373062" y="347980"/>
                </a:lnTo>
                <a:lnTo>
                  <a:pt x="373621" y="346710"/>
                </a:lnTo>
                <a:lnTo>
                  <a:pt x="374040" y="345440"/>
                </a:lnTo>
                <a:lnTo>
                  <a:pt x="378523" y="335280"/>
                </a:lnTo>
                <a:lnTo>
                  <a:pt x="379221" y="334010"/>
                </a:lnTo>
                <a:lnTo>
                  <a:pt x="379793" y="332740"/>
                </a:lnTo>
                <a:lnTo>
                  <a:pt x="380491" y="331470"/>
                </a:lnTo>
                <a:close/>
              </a:path>
              <a:path w="411480" h="609600">
                <a:moveTo>
                  <a:pt x="406438" y="292100"/>
                </a:moveTo>
                <a:lnTo>
                  <a:pt x="5041" y="292100"/>
                </a:lnTo>
                <a:lnTo>
                  <a:pt x="6438" y="294640"/>
                </a:lnTo>
                <a:lnTo>
                  <a:pt x="7289" y="295910"/>
                </a:lnTo>
                <a:lnTo>
                  <a:pt x="7988" y="297180"/>
                </a:lnTo>
                <a:lnTo>
                  <a:pt x="8826" y="298450"/>
                </a:lnTo>
                <a:lnTo>
                  <a:pt x="9537" y="299720"/>
                </a:lnTo>
                <a:lnTo>
                  <a:pt x="14579" y="307340"/>
                </a:lnTo>
                <a:lnTo>
                  <a:pt x="21450" y="316230"/>
                </a:lnTo>
                <a:lnTo>
                  <a:pt x="22288" y="317500"/>
                </a:lnTo>
                <a:lnTo>
                  <a:pt x="22999" y="318770"/>
                </a:lnTo>
                <a:lnTo>
                  <a:pt x="24676" y="321310"/>
                </a:lnTo>
                <a:lnTo>
                  <a:pt x="25374" y="322580"/>
                </a:lnTo>
                <a:lnTo>
                  <a:pt x="26212" y="323850"/>
                </a:lnTo>
                <a:lnTo>
                  <a:pt x="30429" y="331470"/>
                </a:lnTo>
                <a:lnTo>
                  <a:pt x="381050" y="331470"/>
                </a:lnTo>
                <a:lnTo>
                  <a:pt x="385254" y="323850"/>
                </a:lnTo>
                <a:lnTo>
                  <a:pt x="386105" y="322580"/>
                </a:lnTo>
                <a:lnTo>
                  <a:pt x="386803" y="321310"/>
                </a:lnTo>
                <a:lnTo>
                  <a:pt x="388480" y="318770"/>
                </a:lnTo>
                <a:lnTo>
                  <a:pt x="389191" y="317500"/>
                </a:lnTo>
                <a:lnTo>
                  <a:pt x="390029" y="316230"/>
                </a:lnTo>
                <a:lnTo>
                  <a:pt x="396062" y="308610"/>
                </a:lnTo>
                <a:lnTo>
                  <a:pt x="401942" y="299720"/>
                </a:lnTo>
                <a:lnTo>
                  <a:pt x="402653" y="298450"/>
                </a:lnTo>
                <a:lnTo>
                  <a:pt x="403491" y="297180"/>
                </a:lnTo>
                <a:lnTo>
                  <a:pt x="404190" y="295910"/>
                </a:lnTo>
                <a:lnTo>
                  <a:pt x="405041" y="294640"/>
                </a:lnTo>
                <a:lnTo>
                  <a:pt x="406438" y="292100"/>
                </a:lnTo>
                <a:close/>
              </a:path>
              <a:path w="411480" h="609600">
                <a:moveTo>
                  <a:pt x="256095" y="132080"/>
                </a:moveTo>
                <a:lnTo>
                  <a:pt x="155384" y="132080"/>
                </a:lnTo>
                <a:lnTo>
                  <a:pt x="154546" y="134620"/>
                </a:lnTo>
                <a:lnTo>
                  <a:pt x="153987" y="135890"/>
                </a:lnTo>
                <a:lnTo>
                  <a:pt x="148094" y="152400"/>
                </a:lnTo>
                <a:lnTo>
                  <a:pt x="147535" y="153670"/>
                </a:lnTo>
                <a:lnTo>
                  <a:pt x="147116" y="154940"/>
                </a:lnTo>
                <a:lnTo>
                  <a:pt x="146557" y="156210"/>
                </a:lnTo>
                <a:lnTo>
                  <a:pt x="146126" y="157480"/>
                </a:lnTo>
                <a:lnTo>
                  <a:pt x="143890" y="162560"/>
                </a:lnTo>
                <a:lnTo>
                  <a:pt x="142481" y="165100"/>
                </a:lnTo>
                <a:lnTo>
                  <a:pt x="141922" y="166370"/>
                </a:lnTo>
                <a:lnTo>
                  <a:pt x="141084" y="167640"/>
                </a:lnTo>
                <a:lnTo>
                  <a:pt x="140385" y="168910"/>
                </a:lnTo>
                <a:lnTo>
                  <a:pt x="137020" y="172720"/>
                </a:lnTo>
                <a:lnTo>
                  <a:pt x="134073" y="176530"/>
                </a:lnTo>
                <a:lnTo>
                  <a:pt x="130708" y="180340"/>
                </a:lnTo>
                <a:lnTo>
                  <a:pt x="129438" y="181610"/>
                </a:lnTo>
                <a:lnTo>
                  <a:pt x="128320" y="182880"/>
                </a:lnTo>
                <a:lnTo>
                  <a:pt x="126923" y="184150"/>
                </a:lnTo>
                <a:lnTo>
                  <a:pt x="125653" y="185420"/>
                </a:lnTo>
                <a:lnTo>
                  <a:pt x="122847" y="187960"/>
                </a:lnTo>
                <a:lnTo>
                  <a:pt x="116687" y="191770"/>
                </a:lnTo>
                <a:lnTo>
                  <a:pt x="113309" y="194310"/>
                </a:lnTo>
                <a:lnTo>
                  <a:pt x="111493" y="195580"/>
                </a:lnTo>
                <a:lnTo>
                  <a:pt x="109816" y="196850"/>
                </a:lnTo>
                <a:lnTo>
                  <a:pt x="107988" y="198120"/>
                </a:lnTo>
                <a:lnTo>
                  <a:pt x="106019" y="199390"/>
                </a:lnTo>
                <a:lnTo>
                  <a:pt x="104203" y="200660"/>
                </a:lnTo>
                <a:lnTo>
                  <a:pt x="100279" y="203200"/>
                </a:lnTo>
                <a:lnTo>
                  <a:pt x="98170" y="204470"/>
                </a:lnTo>
                <a:lnTo>
                  <a:pt x="96202" y="205740"/>
                </a:lnTo>
                <a:lnTo>
                  <a:pt x="89890" y="209550"/>
                </a:lnTo>
                <a:lnTo>
                  <a:pt x="87642" y="210820"/>
                </a:lnTo>
                <a:lnTo>
                  <a:pt x="85547" y="212090"/>
                </a:lnTo>
                <a:lnTo>
                  <a:pt x="78816" y="214630"/>
                </a:lnTo>
                <a:lnTo>
                  <a:pt x="74333" y="217170"/>
                </a:lnTo>
                <a:lnTo>
                  <a:pt x="71945" y="218440"/>
                </a:lnTo>
                <a:lnTo>
                  <a:pt x="67449" y="220980"/>
                </a:lnTo>
                <a:lnTo>
                  <a:pt x="65074" y="222250"/>
                </a:lnTo>
                <a:lnTo>
                  <a:pt x="62826" y="223520"/>
                </a:lnTo>
                <a:lnTo>
                  <a:pt x="60439" y="224790"/>
                </a:lnTo>
                <a:lnTo>
                  <a:pt x="53708" y="228600"/>
                </a:lnTo>
                <a:lnTo>
                  <a:pt x="51333" y="229870"/>
                </a:lnTo>
                <a:lnTo>
                  <a:pt x="49085" y="231140"/>
                </a:lnTo>
                <a:lnTo>
                  <a:pt x="46977" y="232410"/>
                </a:lnTo>
                <a:lnTo>
                  <a:pt x="42494" y="233680"/>
                </a:lnTo>
                <a:lnTo>
                  <a:pt x="34074" y="238760"/>
                </a:lnTo>
                <a:lnTo>
                  <a:pt x="28181" y="242570"/>
                </a:lnTo>
                <a:lnTo>
                  <a:pt x="22720" y="246380"/>
                </a:lnTo>
                <a:lnTo>
                  <a:pt x="19342" y="248920"/>
                </a:lnTo>
                <a:lnTo>
                  <a:pt x="14719" y="251460"/>
                </a:lnTo>
                <a:lnTo>
                  <a:pt x="13309" y="252730"/>
                </a:lnTo>
                <a:lnTo>
                  <a:pt x="12052" y="254000"/>
                </a:lnTo>
                <a:lnTo>
                  <a:pt x="10655" y="255270"/>
                </a:lnTo>
                <a:lnTo>
                  <a:pt x="7289" y="259080"/>
                </a:lnTo>
                <a:lnTo>
                  <a:pt x="6311" y="260350"/>
                </a:lnTo>
                <a:lnTo>
                  <a:pt x="5460" y="261620"/>
                </a:lnTo>
                <a:lnTo>
                  <a:pt x="4483" y="262890"/>
                </a:lnTo>
                <a:lnTo>
                  <a:pt x="3073" y="265430"/>
                </a:lnTo>
                <a:lnTo>
                  <a:pt x="1396" y="269240"/>
                </a:lnTo>
                <a:lnTo>
                  <a:pt x="977" y="270510"/>
                </a:lnTo>
                <a:lnTo>
                  <a:pt x="419" y="271780"/>
                </a:lnTo>
                <a:lnTo>
                  <a:pt x="0" y="275590"/>
                </a:lnTo>
                <a:lnTo>
                  <a:pt x="0" y="276860"/>
                </a:lnTo>
                <a:lnTo>
                  <a:pt x="4483" y="292100"/>
                </a:lnTo>
                <a:lnTo>
                  <a:pt x="406996" y="292100"/>
                </a:lnTo>
                <a:lnTo>
                  <a:pt x="407695" y="290830"/>
                </a:lnTo>
                <a:lnTo>
                  <a:pt x="408813" y="288290"/>
                </a:lnTo>
                <a:lnTo>
                  <a:pt x="409244" y="287020"/>
                </a:lnTo>
                <a:lnTo>
                  <a:pt x="409803" y="285750"/>
                </a:lnTo>
                <a:lnTo>
                  <a:pt x="410082" y="284480"/>
                </a:lnTo>
                <a:lnTo>
                  <a:pt x="410502" y="283210"/>
                </a:lnTo>
                <a:lnTo>
                  <a:pt x="411060" y="280670"/>
                </a:lnTo>
                <a:lnTo>
                  <a:pt x="411479" y="276860"/>
                </a:lnTo>
                <a:lnTo>
                  <a:pt x="411479" y="275590"/>
                </a:lnTo>
                <a:lnTo>
                  <a:pt x="411060" y="271780"/>
                </a:lnTo>
                <a:lnTo>
                  <a:pt x="410502" y="270510"/>
                </a:lnTo>
                <a:lnTo>
                  <a:pt x="410082" y="269240"/>
                </a:lnTo>
                <a:lnTo>
                  <a:pt x="409524" y="267970"/>
                </a:lnTo>
                <a:lnTo>
                  <a:pt x="409105" y="266700"/>
                </a:lnTo>
                <a:lnTo>
                  <a:pt x="406996" y="262890"/>
                </a:lnTo>
                <a:lnTo>
                  <a:pt x="406158" y="261620"/>
                </a:lnTo>
                <a:lnTo>
                  <a:pt x="404190" y="259080"/>
                </a:lnTo>
                <a:lnTo>
                  <a:pt x="400824" y="255270"/>
                </a:lnTo>
                <a:lnTo>
                  <a:pt x="399427" y="254000"/>
                </a:lnTo>
                <a:lnTo>
                  <a:pt x="398170" y="252730"/>
                </a:lnTo>
                <a:lnTo>
                  <a:pt x="396760" y="251460"/>
                </a:lnTo>
                <a:lnTo>
                  <a:pt x="392137" y="248920"/>
                </a:lnTo>
                <a:lnTo>
                  <a:pt x="388759" y="246380"/>
                </a:lnTo>
                <a:lnTo>
                  <a:pt x="383298" y="242570"/>
                </a:lnTo>
                <a:lnTo>
                  <a:pt x="377405" y="238760"/>
                </a:lnTo>
                <a:lnTo>
                  <a:pt x="368985" y="233680"/>
                </a:lnTo>
                <a:lnTo>
                  <a:pt x="366737" y="232410"/>
                </a:lnTo>
                <a:lnTo>
                  <a:pt x="364642" y="232410"/>
                </a:lnTo>
                <a:lnTo>
                  <a:pt x="357911" y="228600"/>
                </a:lnTo>
                <a:lnTo>
                  <a:pt x="355523" y="227330"/>
                </a:lnTo>
                <a:lnTo>
                  <a:pt x="351040" y="224790"/>
                </a:lnTo>
                <a:lnTo>
                  <a:pt x="348653" y="223520"/>
                </a:lnTo>
                <a:lnTo>
                  <a:pt x="346405" y="222250"/>
                </a:lnTo>
                <a:lnTo>
                  <a:pt x="344030" y="220980"/>
                </a:lnTo>
                <a:lnTo>
                  <a:pt x="339534" y="218440"/>
                </a:lnTo>
                <a:lnTo>
                  <a:pt x="337146" y="217170"/>
                </a:lnTo>
                <a:lnTo>
                  <a:pt x="332663" y="214630"/>
                </a:lnTo>
                <a:lnTo>
                  <a:pt x="325932" y="212090"/>
                </a:lnTo>
                <a:lnTo>
                  <a:pt x="323837" y="210820"/>
                </a:lnTo>
                <a:lnTo>
                  <a:pt x="321589" y="209550"/>
                </a:lnTo>
                <a:lnTo>
                  <a:pt x="315277" y="205740"/>
                </a:lnTo>
                <a:lnTo>
                  <a:pt x="313308" y="204470"/>
                </a:lnTo>
                <a:lnTo>
                  <a:pt x="311200" y="203200"/>
                </a:lnTo>
                <a:lnTo>
                  <a:pt x="307276" y="200660"/>
                </a:lnTo>
                <a:lnTo>
                  <a:pt x="305460" y="199390"/>
                </a:lnTo>
                <a:lnTo>
                  <a:pt x="303491" y="198120"/>
                </a:lnTo>
                <a:lnTo>
                  <a:pt x="301663" y="196850"/>
                </a:lnTo>
                <a:lnTo>
                  <a:pt x="299986" y="195580"/>
                </a:lnTo>
                <a:lnTo>
                  <a:pt x="298170" y="194310"/>
                </a:lnTo>
                <a:lnTo>
                  <a:pt x="294792" y="191770"/>
                </a:lnTo>
                <a:lnTo>
                  <a:pt x="288632" y="187960"/>
                </a:lnTo>
                <a:lnTo>
                  <a:pt x="285826" y="185420"/>
                </a:lnTo>
                <a:lnTo>
                  <a:pt x="284556" y="184150"/>
                </a:lnTo>
                <a:lnTo>
                  <a:pt x="283159" y="182880"/>
                </a:lnTo>
                <a:lnTo>
                  <a:pt x="282041" y="181610"/>
                </a:lnTo>
                <a:lnTo>
                  <a:pt x="280771" y="180340"/>
                </a:lnTo>
                <a:lnTo>
                  <a:pt x="277406" y="176530"/>
                </a:lnTo>
                <a:lnTo>
                  <a:pt x="274459" y="172720"/>
                </a:lnTo>
                <a:lnTo>
                  <a:pt x="271094" y="168910"/>
                </a:lnTo>
                <a:lnTo>
                  <a:pt x="270395" y="167640"/>
                </a:lnTo>
                <a:lnTo>
                  <a:pt x="269557" y="166370"/>
                </a:lnTo>
                <a:lnTo>
                  <a:pt x="268998" y="165100"/>
                </a:lnTo>
                <a:lnTo>
                  <a:pt x="267588" y="162560"/>
                </a:lnTo>
                <a:lnTo>
                  <a:pt x="265353" y="157480"/>
                </a:lnTo>
                <a:lnTo>
                  <a:pt x="264921" y="156210"/>
                </a:lnTo>
                <a:lnTo>
                  <a:pt x="264363" y="154940"/>
                </a:lnTo>
                <a:lnTo>
                  <a:pt x="263944" y="153670"/>
                </a:lnTo>
                <a:lnTo>
                  <a:pt x="263385" y="152400"/>
                </a:lnTo>
                <a:lnTo>
                  <a:pt x="257492" y="135890"/>
                </a:lnTo>
                <a:lnTo>
                  <a:pt x="256933" y="134620"/>
                </a:lnTo>
                <a:lnTo>
                  <a:pt x="256095" y="132080"/>
                </a:lnTo>
                <a:close/>
              </a:path>
              <a:path w="411480" h="609600">
                <a:moveTo>
                  <a:pt x="212331" y="53340"/>
                </a:moveTo>
                <a:lnTo>
                  <a:pt x="199148" y="53340"/>
                </a:lnTo>
                <a:lnTo>
                  <a:pt x="198869" y="54610"/>
                </a:lnTo>
                <a:lnTo>
                  <a:pt x="197611" y="58420"/>
                </a:lnTo>
                <a:lnTo>
                  <a:pt x="197040" y="59690"/>
                </a:lnTo>
                <a:lnTo>
                  <a:pt x="196202" y="62230"/>
                </a:lnTo>
                <a:lnTo>
                  <a:pt x="195643" y="63500"/>
                </a:lnTo>
                <a:lnTo>
                  <a:pt x="195224" y="64770"/>
                </a:lnTo>
                <a:lnTo>
                  <a:pt x="192976" y="69850"/>
                </a:lnTo>
                <a:lnTo>
                  <a:pt x="192277" y="71120"/>
                </a:lnTo>
                <a:lnTo>
                  <a:pt x="191147" y="72390"/>
                </a:lnTo>
                <a:lnTo>
                  <a:pt x="184848" y="83820"/>
                </a:lnTo>
                <a:lnTo>
                  <a:pt x="183997" y="85090"/>
                </a:lnTo>
                <a:lnTo>
                  <a:pt x="183299" y="86360"/>
                </a:lnTo>
                <a:lnTo>
                  <a:pt x="181609" y="88900"/>
                </a:lnTo>
                <a:lnTo>
                  <a:pt x="180911" y="90170"/>
                </a:lnTo>
                <a:lnTo>
                  <a:pt x="178384" y="92710"/>
                </a:lnTo>
                <a:lnTo>
                  <a:pt x="177685" y="93980"/>
                </a:lnTo>
                <a:lnTo>
                  <a:pt x="174320" y="99060"/>
                </a:lnTo>
                <a:lnTo>
                  <a:pt x="173621" y="100330"/>
                </a:lnTo>
                <a:lnTo>
                  <a:pt x="171094" y="104140"/>
                </a:lnTo>
                <a:lnTo>
                  <a:pt x="170395" y="105410"/>
                </a:lnTo>
                <a:lnTo>
                  <a:pt x="168719" y="107950"/>
                </a:lnTo>
                <a:lnTo>
                  <a:pt x="167309" y="110490"/>
                </a:lnTo>
                <a:lnTo>
                  <a:pt x="166471" y="111760"/>
                </a:lnTo>
                <a:lnTo>
                  <a:pt x="165074" y="113030"/>
                </a:lnTo>
                <a:lnTo>
                  <a:pt x="161556" y="119380"/>
                </a:lnTo>
                <a:lnTo>
                  <a:pt x="160997" y="120650"/>
                </a:lnTo>
                <a:lnTo>
                  <a:pt x="160299" y="121920"/>
                </a:lnTo>
                <a:lnTo>
                  <a:pt x="156375" y="130810"/>
                </a:lnTo>
                <a:lnTo>
                  <a:pt x="155955" y="132080"/>
                </a:lnTo>
                <a:lnTo>
                  <a:pt x="255523" y="132080"/>
                </a:lnTo>
                <a:lnTo>
                  <a:pt x="255104" y="130810"/>
                </a:lnTo>
                <a:lnTo>
                  <a:pt x="251180" y="121920"/>
                </a:lnTo>
                <a:lnTo>
                  <a:pt x="250482" y="120650"/>
                </a:lnTo>
                <a:lnTo>
                  <a:pt x="249923" y="119380"/>
                </a:lnTo>
                <a:lnTo>
                  <a:pt x="246405" y="113030"/>
                </a:lnTo>
                <a:lnTo>
                  <a:pt x="244309" y="110490"/>
                </a:lnTo>
                <a:lnTo>
                  <a:pt x="243458" y="109220"/>
                </a:lnTo>
                <a:lnTo>
                  <a:pt x="242760" y="107950"/>
                </a:lnTo>
                <a:lnTo>
                  <a:pt x="241084" y="105410"/>
                </a:lnTo>
                <a:lnTo>
                  <a:pt x="240385" y="104140"/>
                </a:lnTo>
                <a:lnTo>
                  <a:pt x="238696" y="101600"/>
                </a:lnTo>
                <a:lnTo>
                  <a:pt x="237997" y="100330"/>
                </a:lnTo>
                <a:lnTo>
                  <a:pt x="233794" y="93980"/>
                </a:lnTo>
                <a:lnTo>
                  <a:pt x="233095" y="92710"/>
                </a:lnTo>
                <a:lnTo>
                  <a:pt x="230568" y="90170"/>
                </a:lnTo>
                <a:lnTo>
                  <a:pt x="229869" y="88900"/>
                </a:lnTo>
                <a:lnTo>
                  <a:pt x="228180" y="86360"/>
                </a:lnTo>
                <a:lnTo>
                  <a:pt x="226771" y="83820"/>
                </a:lnTo>
                <a:lnTo>
                  <a:pt x="225932" y="82550"/>
                </a:lnTo>
                <a:lnTo>
                  <a:pt x="221030" y="73660"/>
                </a:lnTo>
                <a:lnTo>
                  <a:pt x="220459" y="72390"/>
                </a:lnTo>
                <a:lnTo>
                  <a:pt x="219760" y="72390"/>
                </a:lnTo>
                <a:lnTo>
                  <a:pt x="219201" y="71120"/>
                </a:lnTo>
                <a:lnTo>
                  <a:pt x="218503" y="69850"/>
                </a:lnTo>
                <a:lnTo>
                  <a:pt x="216814" y="66040"/>
                </a:lnTo>
                <a:lnTo>
                  <a:pt x="216395" y="64770"/>
                </a:lnTo>
                <a:lnTo>
                  <a:pt x="215277" y="62230"/>
                </a:lnTo>
                <a:lnTo>
                  <a:pt x="214439" y="59690"/>
                </a:lnTo>
                <a:lnTo>
                  <a:pt x="213867" y="58420"/>
                </a:lnTo>
                <a:lnTo>
                  <a:pt x="213029" y="55880"/>
                </a:lnTo>
                <a:lnTo>
                  <a:pt x="212750" y="54610"/>
                </a:lnTo>
                <a:lnTo>
                  <a:pt x="212331" y="53340"/>
                </a:lnTo>
                <a:close/>
              </a:path>
              <a:path w="411480" h="609600">
                <a:moveTo>
                  <a:pt x="206019" y="0"/>
                </a:moveTo>
                <a:lnTo>
                  <a:pt x="205600" y="0"/>
                </a:lnTo>
                <a:lnTo>
                  <a:pt x="205460" y="1270"/>
                </a:lnTo>
                <a:lnTo>
                  <a:pt x="205460" y="6350"/>
                </a:lnTo>
                <a:lnTo>
                  <a:pt x="205320" y="7620"/>
                </a:lnTo>
                <a:lnTo>
                  <a:pt x="205320" y="11430"/>
                </a:lnTo>
                <a:lnTo>
                  <a:pt x="205181" y="12700"/>
                </a:lnTo>
                <a:lnTo>
                  <a:pt x="205181" y="13970"/>
                </a:lnTo>
                <a:lnTo>
                  <a:pt x="205041" y="15240"/>
                </a:lnTo>
                <a:lnTo>
                  <a:pt x="205041" y="16510"/>
                </a:lnTo>
                <a:lnTo>
                  <a:pt x="204901" y="17780"/>
                </a:lnTo>
                <a:lnTo>
                  <a:pt x="204901" y="19050"/>
                </a:lnTo>
                <a:lnTo>
                  <a:pt x="204762" y="20320"/>
                </a:lnTo>
                <a:lnTo>
                  <a:pt x="204762" y="21590"/>
                </a:lnTo>
                <a:lnTo>
                  <a:pt x="204482" y="24130"/>
                </a:lnTo>
                <a:lnTo>
                  <a:pt x="204482" y="25400"/>
                </a:lnTo>
                <a:lnTo>
                  <a:pt x="204203" y="27940"/>
                </a:lnTo>
                <a:lnTo>
                  <a:pt x="203072" y="36830"/>
                </a:lnTo>
                <a:lnTo>
                  <a:pt x="202793" y="38100"/>
                </a:lnTo>
                <a:lnTo>
                  <a:pt x="202653" y="39370"/>
                </a:lnTo>
                <a:lnTo>
                  <a:pt x="202374" y="40640"/>
                </a:lnTo>
                <a:lnTo>
                  <a:pt x="202234" y="41910"/>
                </a:lnTo>
                <a:lnTo>
                  <a:pt x="200266" y="50800"/>
                </a:lnTo>
                <a:lnTo>
                  <a:pt x="199847" y="52070"/>
                </a:lnTo>
                <a:lnTo>
                  <a:pt x="199567" y="53340"/>
                </a:lnTo>
                <a:lnTo>
                  <a:pt x="211912" y="53340"/>
                </a:lnTo>
                <a:lnTo>
                  <a:pt x="211632" y="52070"/>
                </a:lnTo>
                <a:lnTo>
                  <a:pt x="211213" y="50800"/>
                </a:lnTo>
                <a:lnTo>
                  <a:pt x="209245" y="41910"/>
                </a:lnTo>
                <a:lnTo>
                  <a:pt x="209105" y="40640"/>
                </a:lnTo>
                <a:lnTo>
                  <a:pt x="208826" y="39370"/>
                </a:lnTo>
                <a:lnTo>
                  <a:pt x="208686" y="38100"/>
                </a:lnTo>
                <a:lnTo>
                  <a:pt x="208406" y="36830"/>
                </a:lnTo>
                <a:lnTo>
                  <a:pt x="206997" y="25400"/>
                </a:lnTo>
                <a:lnTo>
                  <a:pt x="206997" y="24130"/>
                </a:lnTo>
                <a:lnTo>
                  <a:pt x="206717" y="21590"/>
                </a:lnTo>
                <a:lnTo>
                  <a:pt x="206717" y="20320"/>
                </a:lnTo>
                <a:lnTo>
                  <a:pt x="206578" y="19050"/>
                </a:lnTo>
                <a:lnTo>
                  <a:pt x="206578" y="17780"/>
                </a:lnTo>
                <a:lnTo>
                  <a:pt x="206438" y="16510"/>
                </a:lnTo>
                <a:lnTo>
                  <a:pt x="206438" y="15240"/>
                </a:lnTo>
                <a:lnTo>
                  <a:pt x="206298" y="13970"/>
                </a:lnTo>
                <a:lnTo>
                  <a:pt x="206298" y="12700"/>
                </a:lnTo>
                <a:lnTo>
                  <a:pt x="206159" y="11430"/>
                </a:lnTo>
                <a:lnTo>
                  <a:pt x="206159" y="7620"/>
                </a:lnTo>
                <a:lnTo>
                  <a:pt x="206019" y="6350"/>
                </a:lnTo>
                <a:lnTo>
                  <a:pt x="20601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470230" y="11133238"/>
            <a:ext cx="411480" cy="610235"/>
          </a:xfrm>
          <a:custGeom>
            <a:avLst/>
            <a:gdLst/>
            <a:ahLst/>
            <a:cxnLst/>
            <a:rect l="l" t="t" r="r" b="b"/>
            <a:pathLst>
              <a:path w="411480" h="610234">
                <a:moveTo>
                  <a:pt x="205600" y="610107"/>
                </a:moveTo>
                <a:lnTo>
                  <a:pt x="205600" y="608901"/>
                </a:lnTo>
                <a:lnTo>
                  <a:pt x="205600" y="607707"/>
                </a:lnTo>
                <a:lnTo>
                  <a:pt x="205460" y="606501"/>
                </a:lnTo>
                <a:lnTo>
                  <a:pt x="205460" y="600621"/>
                </a:lnTo>
                <a:lnTo>
                  <a:pt x="205320" y="599414"/>
                </a:lnTo>
                <a:lnTo>
                  <a:pt x="205320" y="598208"/>
                </a:lnTo>
                <a:lnTo>
                  <a:pt x="205320" y="597014"/>
                </a:lnTo>
                <a:lnTo>
                  <a:pt x="205320" y="595807"/>
                </a:lnTo>
                <a:lnTo>
                  <a:pt x="205181" y="594601"/>
                </a:lnTo>
                <a:lnTo>
                  <a:pt x="205181" y="593420"/>
                </a:lnTo>
                <a:lnTo>
                  <a:pt x="205181" y="592213"/>
                </a:lnTo>
                <a:lnTo>
                  <a:pt x="205041" y="591007"/>
                </a:lnTo>
                <a:lnTo>
                  <a:pt x="205041" y="589800"/>
                </a:lnTo>
                <a:lnTo>
                  <a:pt x="204901" y="588606"/>
                </a:lnTo>
                <a:lnTo>
                  <a:pt x="204901" y="587400"/>
                </a:lnTo>
                <a:lnTo>
                  <a:pt x="204762" y="586206"/>
                </a:lnTo>
                <a:lnTo>
                  <a:pt x="204762" y="585000"/>
                </a:lnTo>
                <a:lnTo>
                  <a:pt x="204622" y="583806"/>
                </a:lnTo>
                <a:lnTo>
                  <a:pt x="204622" y="582599"/>
                </a:lnTo>
                <a:lnTo>
                  <a:pt x="204482" y="581393"/>
                </a:lnTo>
                <a:lnTo>
                  <a:pt x="204482" y="580313"/>
                </a:lnTo>
                <a:lnTo>
                  <a:pt x="204330" y="579119"/>
                </a:lnTo>
                <a:lnTo>
                  <a:pt x="204203" y="577913"/>
                </a:lnTo>
                <a:lnTo>
                  <a:pt x="204203" y="576719"/>
                </a:lnTo>
                <a:lnTo>
                  <a:pt x="204050" y="575513"/>
                </a:lnTo>
                <a:lnTo>
                  <a:pt x="203911" y="574319"/>
                </a:lnTo>
                <a:lnTo>
                  <a:pt x="203771" y="573112"/>
                </a:lnTo>
                <a:lnTo>
                  <a:pt x="203631" y="571906"/>
                </a:lnTo>
                <a:lnTo>
                  <a:pt x="203492" y="570699"/>
                </a:lnTo>
                <a:lnTo>
                  <a:pt x="203352" y="569518"/>
                </a:lnTo>
                <a:lnTo>
                  <a:pt x="203212" y="568312"/>
                </a:lnTo>
                <a:lnTo>
                  <a:pt x="203072" y="567105"/>
                </a:lnTo>
                <a:lnTo>
                  <a:pt x="202933" y="565911"/>
                </a:lnTo>
                <a:lnTo>
                  <a:pt x="202793" y="564705"/>
                </a:lnTo>
                <a:lnTo>
                  <a:pt x="202514" y="563498"/>
                </a:lnTo>
                <a:lnTo>
                  <a:pt x="202374" y="562305"/>
                </a:lnTo>
                <a:lnTo>
                  <a:pt x="202234" y="561111"/>
                </a:lnTo>
                <a:lnTo>
                  <a:pt x="201955" y="560031"/>
                </a:lnTo>
                <a:lnTo>
                  <a:pt x="201815" y="558825"/>
                </a:lnTo>
                <a:lnTo>
                  <a:pt x="201536" y="557618"/>
                </a:lnTo>
                <a:lnTo>
                  <a:pt x="201383" y="556412"/>
                </a:lnTo>
                <a:lnTo>
                  <a:pt x="201104" y="555218"/>
                </a:lnTo>
                <a:lnTo>
                  <a:pt x="200837" y="554012"/>
                </a:lnTo>
                <a:lnTo>
                  <a:pt x="200558" y="552818"/>
                </a:lnTo>
                <a:lnTo>
                  <a:pt x="200405" y="551624"/>
                </a:lnTo>
                <a:lnTo>
                  <a:pt x="200126" y="550417"/>
                </a:lnTo>
                <a:lnTo>
                  <a:pt x="199847" y="549211"/>
                </a:lnTo>
                <a:lnTo>
                  <a:pt x="199567" y="548004"/>
                </a:lnTo>
                <a:lnTo>
                  <a:pt x="199288" y="546811"/>
                </a:lnTo>
                <a:lnTo>
                  <a:pt x="199008" y="545617"/>
                </a:lnTo>
                <a:lnTo>
                  <a:pt x="198589" y="544410"/>
                </a:lnTo>
                <a:lnTo>
                  <a:pt x="198310" y="543204"/>
                </a:lnTo>
                <a:lnTo>
                  <a:pt x="198031" y="542010"/>
                </a:lnTo>
                <a:lnTo>
                  <a:pt x="197611" y="540804"/>
                </a:lnTo>
                <a:lnTo>
                  <a:pt x="197319" y="539724"/>
                </a:lnTo>
                <a:lnTo>
                  <a:pt x="197040" y="538518"/>
                </a:lnTo>
                <a:lnTo>
                  <a:pt x="196621" y="537324"/>
                </a:lnTo>
                <a:lnTo>
                  <a:pt x="196202" y="536130"/>
                </a:lnTo>
                <a:lnTo>
                  <a:pt x="195922" y="534923"/>
                </a:lnTo>
                <a:lnTo>
                  <a:pt x="195503" y="533717"/>
                </a:lnTo>
                <a:lnTo>
                  <a:pt x="195084" y="532523"/>
                </a:lnTo>
                <a:lnTo>
                  <a:pt x="194792" y="531317"/>
                </a:lnTo>
                <a:lnTo>
                  <a:pt x="194386" y="530110"/>
                </a:lnTo>
                <a:lnTo>
                  <a:pt x="193954" y="528916"/>
                </a:lnTo>
                <a:lnTo>
                  <a:pt x="193535" y="527723"/>
                </a:lnTo>
                <a:lnTo>
                  <a:pt x="193116" y="526516"/>
                </a:lnTo>
                <a:lnTo>
                  <a:pt x="192697" y="525310"/>
                </a:lnTo>
                <a:lnTo>
                  <a:pt x="192277" y="524116"/>
                </a:lnTo>
                <a:lnTo>
                  <a:pt x="191846" y="522909"/>
                </a:lnTo>
                <a:lnTo>
                  <a:pt x="191300" y="521703"/>
                </a:lnTo>
                <a:lnTo>
                  <a:pt x="190868" y="520509"/>
                </a:lnTo>
                <a:lnTo>
                  <a:pt x="190449" y="519417"/>
                </a:lnTo>
                <a:lnTo>
                  <a:pt x="189890" y="518236"/>
                </a:lnTo>
                <a:lnTo>
                  <a:pt x="189471" y="517029"/>
                </a:lnTo>
                <a:lnTo>
                  <a:pt x="188912" y="515823"/>
                </a:lnTo>
                <a:lnTo>
                  <a:pt x="188493" y="514616"/>
                </a:lnTo>
                <a:lnTo>
                  <a:pt x="187921" y="513422"/>
                </a:lnTo>
                <a:lnTo>
                  <a:pt x="187502" y="512216"/>
                </a:lnTo>
                <a:lnTo>
                  <a:pt x="186943" y="511022"/>
                </a:lnTo>
                <a:lnTo>
                  <a:pt x="186385" y="509828"/>
                </a:lnTo>
                <a:lnTo>
                  <a:pt x="185826" y="508622"/>
                </a:lnTo>
                <a:lnTo>
                  <a:pt x="185254" y="507415"/>
                </a:lnTo>
                <a:lnTo>
                  <a:pt x="184696" y="506209"/>
                </a:lnTo>
                <a:lnTo>
                  <a:pt x="184137" y="505015"/>
                </a:lnTo>
                <a:lnTo>
                  <a:pt x="183438" y="503821"/>
                </a:lnTo>
                <a:lnTo>
                  <a:pt x="182879" y="502615"/>
                </a:lnTo>
                <a:lnTo>
                  <a:pt x="182181" y="501408"/>
                </a:lnTo>
                <a:lnTo>
                  <a:pt x="181609" y="500214"/>
                </a:lnTo>
                <a:lnTo>
                  <a:pt x="180911" y="499135"/>
                </a:lnTo>
                <a:lnTo>
                  <a:pt x="180212" y="497928"/>
                </a:lnTo>
                <a:lnTo>
                  <a:pt x="179514" y="496722"/>
                </a:lnTo>
                <a:lnTo>
                  <a:pt x="178815" y="495528"/>
                </a:lnTo>
                <a:lnTo>
                  <a:pt x="178104" y="494334"/>
                </a:lnTo>
                <a:lnTo>
                  <a:pt x="177406" y="493128"/>
                </a:lnTo>
                <a:lnTo>
                  <a:pt x="176568" y="491921"/>
                </a:lnTo>
                <a:lnTo>
                  <a:pt x="175729" y="490727"/>
                </a:lnTo>
                <a:lnTo>
                  <a:pt x="174891" y="489521"/>
                </a:lnTo>
                <a:lnTo>
                  <a:pt x="174040" y="488314"/>
                </a:lnTo>
                <a:lnTo>
                  <a:pt x="173202" y="487121"/>
                </a:lnTo>
                <a:lnTo>
                  <a:pt x="172364" y="485927"/>
                </a:lnTo>
                <a:lnTo>
                  <a:pt x="171373" y="484720"/>
                </a:lnTo>
                <a:lnTo>
                  <a:pt x="170395" y="483514"/>
                </a:lnTo>
                <a:lnTo>
                  <a:pt x="169417" y="482307"/>
                </a:lnTo>
                <a:lnTo>
                  <a:pt x="168427" y="481114"/>
                </a:lnTo>
                <a:lnTo>
                  <a:pt x="167449" y="479920"/>
                </a:lnTo>
                <a:lnTo>
                  <a:pt x="166331" y="478828"/>
                </a:lnTo>
                <a:lnTo>
                  <a:pt x="165201" y="477634"/>
                </a:lnTo>
                <a:lnTo>
                  <a:pt x="164083" y="476440"/>
                </a:lnTo>
                <a:lnTo>
                  <a:pt x="162966" y="475233"/>
                </a:lnTo>
                <a:lnTo>
                  <a:pt x="161696" y="474027"/>
                </a:lnTo>
                <a:lnTo>
                  <a:pt x="160578" y="472820"/>
                </a:lnTo>
                <a:lnTo>
                  <a:pt x="159308" y="471627"/>
                </a:lnTo>
                <a:lnTo>
                  <a:pt x="157911" y="470433"/>
                </a:lnTo>
                <a:lnTo>
                  <a:pt x="156654" y="469226"/>
                </a:lnTo>
                <a:lnTo>
                  <a:pt x="155244" y="468020"/>
                </a:lnTo>
                <a:lnTo>
                  <a:pt x="153847" y="466826"/>
                </a:lnTo>
                <a:lnTo>
                  <a:pt x="152438" y="465620"/>
                </a:lnTo>
                <a:lnTo>
                  <a:pt x="151041" y="464413"/>
                </a:lnTo>
                <a:lnTo>
                  <a:pt x="149504" y="463232"/>
                </a:lnTo>
                <a:lnTo>
                  <a:pt x="147954" y="462025"/>
                </a:lnTo>
                <a:lnTo>
                  <a:pt x="146418" y="460819"/>
                </a:lnTo>
                <a:lnTo>
                  <a:pt x="144868" y="459612"/>
                </a:lnTo>
                <a:lnTo>
                  <a:pt x="143332" y="458533"/>
                </a:lnTo>
                <a:lnTo>
                  <a:pt x="141643" y="457339"/>
                </a:lnTo>
                <a:lnTo>
                  <a:pt x="139966" y="456133"/>
                </a:lnTo>
                <a:lnTo>
                  <a:pt x="138277" y="454926"/>
                </a:lnTo>
                <a:lnTo>
                  <a:pt x="136588" y="453732"/>
                </a:lnTo>
                <a:lnTo>
                  <a:pt x="134912" y="452539"/>
                </a:lnTo>
                <a:lnTo>
                  <a:pt x="133095" y="451332"/>
                </a:lnTo>
                <a:lnTo>
                  <a:pt x="131406" y="450126"/>
                </a:lnTo>
                <a:lnTo>
                  <a:pt x="129590" y="448932"/>
                </a:lnTo>
                <a:lnTo>
                  <a:pt x="127761" y="447725"/>
                </a:lnTo>
                <a:lnTo>
                  <a:pt x="125945" y="446531"/>
                </a:lnTo>
                <a:lnTo>
                  <a:pt x="124117" y="445325"/>
                </a:lnTo>
                <a:lnTo>
                  <a:pt x="122288" y="444131"/>
                </a:lnTo>
                <a:lnTo>
                  <a:pt x="120472" y="442925"/>
                </a:lnTo>
                <a:lnTo>
                  <a:pt x="118643" y="441718"/>
                </a:lnTo>
                <a:lnTo>
                  <a:pt x="116814" y="440512"/>
                </a:lnTo>
                <a:lnTo>
                  <a:pt x="114858" y="439318"/>
                </a:lnTo>
                <a:lnTo>
                  <a:pt x="113029" y="438238"/>
                </a:lnTo>
                <a:lnTo>
                  <a:pt x="111213" y="437045"/>
                </a:lnTo>
                <a:lnTo>
                  <a:pt x="109385" y="435838"/>
                </a:lnTo>
                <a:lnTo>
                  <a:pt x="107568" y="434644"/>
                </a:lnTo>
                <a:lnTo>
                  <a:pt x="105740" y="433438"/>
                </a:lnTo>
                <a:lnTo>
                  <a:pt x="103924" y="432231"/>
                </a:lnTo>
                <a:lnTo>
                  <a:pt x="102095" y="431025"/>
                </a:lnTo>
                <a:lnTo>
                  <a:pt x="100279" y="429831"/>
                </a:lnTo>
                <a:lnTo>
                  <a:pt x="98590" y="428637"/>
                </a:lnTo>
                <a:lnTo>
                  <a:pt x="96761" y="427431"/>
                </a:lnTo>
                <a:lnTo>
                  <a:pt x="95084" y="426224"/>
                </a:lnTo>
                <a:lnTo>
                  <a:pt x="93408" y="425030"/>
                </a:lnTo>
                <a:lnTo>
                  <a:pt x="91719" y="423824"/>
                </a:lnTo>
                <a:lnTo>
                  <a:pt x="90030" y="422617"/>
                </a:lnTo>
                <a:lnTo>
                  <a:pt x="88353" y="421436"/>
                </a:lnTo>
                <a:lnTo>
                  <a:pt x="86804" y="420230"/>
                </a:lnTo>
                <a:lnTo>
                  <a:pt x="85267" y="419023"/>
                </a:lnTo>
                <a:lnTo>
                  <a:pt x="83718" y="417944"/>
                </a:lnTo>
                <a:lnTo>
                  <a:pt x="82181" y="416737"/>
                </a:lnTo>
                <a:lnTo>
                  <a:pt x="80632" y="415543"/>
                </a:lnTo>
                <a:lnTo>
                  <a:pt x="79235" y="414337"/>
                </a:lnTo>
                <a:lnTo>
                  <a:pt x="77825" y="413130"/>
                </a:lnTo>
                <a:lnTo>
                  <a:pt x="76428" y="411937"/>
                </a:lnTo>
                <a:lnTo>
                  <a:pt x="75158" y="410743"/>
                </a:lnTo>
                <a:lnTo>
                  <a:pt x="73901" y="409536"/>
                </a:lnTo>
                <a:lnTo>
                  <a:pt x="72504" y="408330"/>
                </a:lnTo>
                <a:lnTo>
                  <a:pt x="71386" y="407136"/>
                </a:lnTo>
                <a:lnTo>
                  <a:pt x="70116" y="405930"/>
                </a:lnTo>
                <a:lnTo>
                  <a:pt x="68999" y="404736"/>
                </a:lnTo>
                <a:lnTo>
                  <a:pt x="67868" y="403529"/>
                </a:lnTo>
                <a:lnTo>
                  <a:pt x="66751" y="402335"/>
                </a:lnTo>
                <a:lnTo>
                  <a:pt x="65773" y="401129"/>
                </a:lnTo>
                <a:lnTo>
                  <a:pt x="64642" y="399922"/>
                </a:lnTo>
                <a:lnTo>
                  <a:pt x="63665" y="398716"/>
                </a:lnTo>
                <a:lnTo>
                  <a:pt x="62687" y="397649"/>
                </a:lnTo>
                <a:lnTo>
                  <a:pt x="61848" y="396443"/>
                </a:lnTo>
                <a:lnTo>
                  <a:pt x="60858" y="395249"/>
                </a:lnTo>
                <a:lnTo>
                  <a:pt x="60020" y="394042"/>
                </a:lnTo>
                <a:lnTo>
                  <a:pt x="59181" y="392849"/>
                </a:lnTo>
                <a:lnTo>
                  <a:pt x="58331" y="391642"/>
                </a:lnTo>
                <a:lnTo>
                  <a:pt x="57632" y="390436"/>
                </a:lnTo>
                <a:lnTo>
                  <a:pt x="56794" y="389229"/>
                </a:lnTo>
                <a:lnTo>
                  <a:pt x="56095" y="388048"/>
                </a:lnTo>
                <a:lnTo>
                  <a:pt x="55384" y="386841"/>
                </a:lnTo>
                <a:lnTo>
                  <a:pt x="54686" y="385635"/>
                </a:lnTo>
                <a:lnTo>
                  <a:pt x="54127" y="384428"/>
                </a:lnTo>
                <a:lnTo>
                  <a:pt x="53428" y="383235"/>
                </a:lnTo>
                <a:lnTo>
                  <a:pt x="52870" y="382028"/>
                </a:lnTo>
                <a:lnTo>
                  <a:pt x="52158" y="380834"/>
                </a:lnTo>
                <a:lnTo>
                  <a:pt x="51612" y="379641"/>
                </a:lnTo>
                <a:lnTo>
                  <a:pt x="51041" y="378434"/>
                </a:lnTo>
                <a:lnTo>
                  <a:pt x="50482" y="377355"/>
                </a:lnTo>
                <a:lnTo>
                  <a:pt x="49923" y="376148"/>
                </a:lnTo>
                <a:lnTo>
                  <a:pt x="49364" y="374942"/>
                </a:lnTo>
                <a:lnTo>
                  <a:pt x="48945" y="373748"/>
                </a:lnTo>
                <a:lnTo>
                  <a:pt x="48386" y="372541"/>
                </a:lnTo>
                <a:lnTo>
                  <a:pt x="47815" y="371347"/>
                </a:lnTo>
                <a:lnTo>
                  <a:pt x="47396" y="370141"/>
                </a:lnTo>
                <a:lnTo>
                  <a:pt x="46837" y="368947"/>
                </a:lnTo>
                <a:lnTo>
                  <a:pt x="46418" y="367741"/>
                </a:lnTo>
                <a:lnTo>
                  <a:pt x="45846" y="366534"/>
                </a:lnTo>
                <a:lnTo>
                  <a:pt x="45440" y="365340"/>
                </a:lnTo>
                <a:lnTo>
                  <a:pt x="45008" y="364147"/>
                </a:lnTo>
                <a:lnTo>
                  <a:pt x="44589" y="362940"/>
                </a:lnTo>
                <a:lnTo>
                  <a:pt x="44030" y="361734"/>
                </a:lnTo>
                <a:lnTo>
                  <a:pt x="43611" y="360540"/>
                </a:lnTo>
                <a:lnTo>
                  <a:pt x="43192" y="359333"/>
                </a:lnTo>
                <a:lnTo>
                  <a:pt x="42621" y="358127"/>
                </a:lnTo>
                <a:lnTo>
                  <a:pt x="42202" y="357047"/>
                </a:lnTo>
                <a:lnTo>
                  <a:pt x="41795" y="355841"/>
                </a:lnTo>
                <a:lnTo>
                  <a:pt x="41363" y="354660"/>
                </a:lnTo>
                <a:lnTo>
                  <a:pt x="40805" y="353453"/>
                </a:lnTo>
                <a:lnTo>
                  <a:pt x="40385" y="352247"/>
                </a:lnTo>
                <a:lnTo>
                  <a:pt x="39827" y="351053"/>
                </a:lnTo>
                <a:lnTo>
                  <a:pt x="39408" y="349846"/>
                </a:lnTo>
                <a:lnTo>
                  <a:pt x="38849" y="348640"/>
                </a:lnTo>
                <a:lnTo>
                  <a:pt x="38417" y="347446"/>
                </a:lnTo>
                <a:lnTo>
                  <a:pt x="37858" y="346252"/>
                </a:lnTo>
                <a:lnTo>
                  <a:pt x="37439" y="345046"/>
                </a:lnTo>
                <a:lnTo>
                  <a:pt x="36880" y="343839"/>
                </a:lnTo>
                <a:lnTo>
                  <a:pt x="36321" y="342633"/>
                </a:lnTo>
                <a:lnTo>
                  <a:pt x="35750" y="341439"/>
                </a:lnTo>
                <a:lnTo>
                  <a:pt x="35204" y="340232"/>
                </a:lnTo>
                <a:lnTo>
                  <a:pt x="34632" y="339039"/>
                </a:lnTo>
                <a:lnTo>
                  <a:pt x="34074" y="337845"/>
                </a:lnTo>
                <a:lnTo>
                  <a:pt x="33515" y="336765"/>
                </a:lnTo>
                <a:lnTo>
                  <a:pt x="32956" y="335559"/>
                </a:lnTo>
                <a:lnTo>
                  <a:pt x="32384" y="334352"/>
                </a:lnTo>
                <a:lnTo>
                  <a:pt x="31686" y="333146"/>
                </a:lnTo>
                <a:lnTo>
                  <a:pt x="30987" y="331952"/>
                </a:lnTo>
                <a:lnTo>
                  <a:pt x="30429" y="330746"/>
                </a:lnTo>
                <a:lnTo>
                  <a:pt x="29730" y="329552"/>
                </a:lnTo>
                <a:lnTo>
                  <a:pt x="29019" y="328345"/>
                </a:lnTo>
                <a:lnTo>
                  <a:pt x="28320" y="327151"/>
                </a:lnTo>
                <a:lnTo>
                  <a:pt x="27622" y="325945"/>
                </a:lnTo>
                <a:lnTo>
                  <a:pt x="26923" y="324738"/>
                </a:lnTo>
                <a:lnTo>
                  <a:pt x="26212" y="323545"/>
                </a:lnTo>
                <a:lnTo>
                  <a:pt x="25374" y="322351"/>
                </a:lnTo>
                <a:lnTo>
                  <a:pt x="24676" y="321144"/>
                </a:lnTo>
                <a:lnTo>
                  <a:pt x="23837" y="319938"/>
                </a:lnTo>
                <a:lnTo>
                  <a:pt x="22999" y="318744"/>
                </a:lnTo>
                <a:lnTo>
                  <a:pt x="22288" y="317538"/>
                </a:lnTo>
                <a:lnTo>
                  <a:pt x="21450" y="316458"/>
                </a:lnTo>
                <a:lnTo>
                  <a:pt x="20612" y="315252"/>
                </a:lnTo>
                <a:lnTo>
                  <a:pt x="19773" y="314045"/>
                </a:lnTo>
                <a:lnTo>
                  <a:pt x="18922" y="312864"/>
                </a:lnTo>
                <a:lnTo>
                  <a:pt x="18084" y="311657"/>
                </a:lnTo>
                <a:lnTo>
                  <a:pt x="17246" y="310451"/>
                </a:lnTo>
                <a:lnTo>
                  <a:pt x="16408" y="309257"/>
                </a:lnTo>
                <a:lnTo>
                  <a:pt x="15557" y="308051"/>
                </a:lnTo>
                <a:lnTo>
                  <a:pt x="14579" y="306844"/>
                </a:lnTo>
                <a:lnTo>
                  <a:pt x="13741" y="305650"/>
                </a:lnTo>
                <a:lnTo>
                  <a:pt x="12903" y="304457"/>
                </a:lnTo>
                <a:lnTo>
                  <a:pt x="12052" y="303250"/>
                </a:lnTo>
                <a:lnTo>
                  <a:pt x="11214" y="302044"/>
                </a:lnTo>
                <a:lnTo>
                  <a:pt x="10363" y="300837"/>
                </a:lnTo>
                <a:lnTo>
                  <a:pt x="9537" y="299643"/>
                </a:lnTo>
                <a:lnTo>
                  <a:pt x="8826" y="298449"/>
                </a:lnTo>
                <a:lnTo>
                  <a:pt x="7988" y="297243"/>
                </a:lnTo>
                <a:lnTo>
                  <a:pt x="7289" y="296163"/>
                </a:lnTo>
                <a:lnTo>
                  <a:pt x="6438" y="294970"/>
                </a:lnTo>
                <a:lnTo>
                  <a:pt x="5740" y="293763"/>
                </a:lnTo>
                <a:lnTo>
                  <a:pt x="5041" y="292557"/>
                </a:lnTo>
                <a:lnTo>
                  <a:pt x="4483" y="291350"/>
                </a:lnTo>
                <a:lnTo>
                  <a:pt x="3771" y="290156"/>
                </a:lnTo>
                <a:lnTo>
                  <a:pt x="279" y="279349"/>
                </a:lnTo>
                <a:lnTo>
                  <a:pt x="126" y="278142"/>
                </a:lnTo>
                <a:lnTo>
                  <a:pt x="0" y="276948"/>
                </a:lnTo>
                <a:lnTo>
                  <a:pt x="0" y="275869"/>
                </a:lnTo>
                <a:lnTo>
                  <a:pt x="126" y="274662"/>
                </a:lnTo>
                <a:lnTo>
                  <a:pt x="279" y="273456"/>
                </a:lnTo>
                <a:lnTo>
                  <a:pt x="419" y="272262"/>
                </a:lnTo>
                <a:lnTo>
                  <a:pt x="698" y="271068"/>
                </a:lnTo>
                <a:lnTo>
                  <a:pt x="977" y="269862"/>
                </a:lnTo>
                <a:lnTo>
                  <a:pt x="1396" y="268655"/>
                </a:lnTo>
                <a:lnTo>
                  <a:pt x="1955" y="267461"/>
                </a:lnTo>
                <a:lnTo>
                  <a:pt x="2514" y="266255"/>
                </a:lnTo>
                <a:lnTo>
                  <a:pt x="3073" y="265061"/>
                </a:lnTo>
                <a:lnTo>
                  <a:pt x="3771" y="263855"/>
                </a:lnTo>
                <a:lnTo>
                  <a:pt x="4483" y="262661"/>
                </a:lnTo>
                <a:lnTo>
                  <a:pt x="5460" y="261454"/>
                </a:lnTo>
                <a:lnTo>
                  <a:pt x="6311" y="260248"/>
                </a:lnTo>
                <a:lnTo>
                  <a:pt x="7289" y="259041"/>
                </a:lnTo>
                <a:lnTo>
                  <a:pt x="8407" y="257860"/>
                </a:lnTo>
                <a:lnTo>
                  <a:pt x="9537" y="256654"/>
                </a:lnTo>
                <a:lnTo>
                  <a:pt x="10655" y="255574"/>
                </a:lnTo>
                <a:lnTo>
                  <a:pt x="12052" y="254368"/>
                </a:lnTo>
                <a:lnTo>
                  <a:pt x="13309" y="253174"/>
                </a:lnTo>
                <a:lnTo>
                  <a:pt x="21031" y="247167"/>
                </a:lnTo>
                <a:lnTo>
                  <a:pt x="22720" y="245960"/>
                </a:lnTo>
                <a:lnTo>
                  <a:pt x="24536" y="244754"/>
                </a:lnTo>
                <a:lnTo>
                  <a:pt x="26365" y="243560"/>
                </a:lnTo>
                <a:lnTo>
                  <a:pt x="28181" y="242354"/>
                </a:lnTo>
                <a:lnTo>
                  <a:pt x="30149" y="241147"/>
                </a:lnTo>
                <a:lnTo>
                  <a:pt x="32105" y="239953"/>
                </a:lnTo>
                <a:lnTo>
                  <a:pt x="34074" y="238759"/>
                </a:lnTo>
                <a:lnTo>
                  <a:pt x="36182" y="237553"/>
                </a:lnTo>
                <a:lnTo>
                  <a:pt x="38277" y="236346"/>
                </a:lnTo>
                <a:lnTo>
                  <a:pt x="40385" y="235267"/>
                </a:lnTo>
                <a:lnTo>
                  <a:pt x="42494" y="234073"/>
                </a:lnTo>
                <a:lnTo>
                  <a:pt x="44729" y="232867"/>
                </a:lnTo>
                <a:lnTo>
                  <a:pt x="46977" y="231660"/>
                </a:lnTo>
                <a:lnTo>
                  <a:pt x="49085" y="230466"/>
                </a:lnTo>
                <a:lnTo>
                  <a:pt x="51333" y="229273"/>
                </a:lnTo>
                <a:lnTo>
                  <a:pt x="53708" y="228066"/>
                </a:lnTo>
                <a:lnTo>
                  <a:pt x="55956" y="226860"/>
                </a:lnTo>
                <a:lnTo>
                  <a:pt x="58204" y="225666"/>
                </a:lnTo>
                <a:lnTo>
                  <a:pt x="60439" y="224459"/>
                </a:lnTo>
                <a:lnTo>
                  <a:pt x="62826" y="223265"/>
                </a:lnTo>
                <a:lnTo>
                  <a:pt x="65074" y="222059"/>
                </a:lnTo>
                <a:lnTo>
                  <a:pt x="67449" y="220865"/>
                </a:lnTo>
                <a:lnTo>
                  <a:pt x="69697" y="219659"/>
                </a:lnTo>
                <a:lnTo>
                  <a:pt x="71945" y="218452"/>
                </a:lnTo>
                <a:lnTo>
                  <a:pt x="74333" y="217246"/>
                </a:lnTo>
                <a:lnTo>
                  <a:pt x="76568" y="216065"/>
                </a:lnTo>
                <a:lnTo>
                  <a:pt x="78816" y="214972"/>
                </a:lnTo>
                <a:lnTo>
                  <a:pt x="81051" y="213779"/>
                </a:lnTo>
                <a:lnTo>
                  <a:pt x="83299" y="212572"/>
                </a:lnTo>
                <a:lnTo>
                  <a:pt x="85547" y="211378"/>
                </a:lnTo>
                <a:lnTo>
                  <a:pt x="87642" y="210172"/>
                </a:lnTo>
                <a:lnTo>
                  <a:pt x="89890" y="208965"/>
                </a:lnTo>
                <a:lnTo>
                  <a:pt x="91998" y="207759"/>
                </a:lnTo>
                <a:lnTo>
                  <a:pt x="94106" y="206578"/>
                </a:lnTo>
                <a:lnTo>
                  <a:pt x="96202" y="205371"/>
                </a:lnTo>
                <a:lnTo>
                  <a:pt x="98170" y="204165"/>
                </a:lnTo>
                <a:lnTo>
                  <a:pt x="100279" y="202958"/>
                </a:lnTo>
                <a:lnTo>
                  <a:pt x="102234" y="201764"/>
                </a:lnTo>
                <a:lnTo>
                  <a:pt x="104203" y="200558"/>
                </a:lnTo>
                <a:lnTo>
                  <a:pt x="106019" y="199364"/>
                </a:lnTo>
                <a:lnTo>
                  <a:pt x="107988" y="198158"/>
                </a:lnTo>
                <a:lnTo>
                  <a:pt x="109816" y="196964"/>
                </a:lnTo>
                <a:lnTo>
                  <a:pt x="111493" y="195757"/>
                </a:lnTo>
                <a:lnTo>
                  <a:pt x="113309" y="194678"/>
                </a:lnTo>
                <a:lnTo>
                  <a:pt x="114998" y="193471"/>
                </a:lnTo>
                <a:lnTo>
                  <a:pt x="116687" y="192277"/>
                </a:lnTo>
                <a:lnTo>
                  <a:pt x="118224" y="191071"/>
                </a:lnTo>
                <a:lnTo>
                  <a:pt x="119760" y="189877"/>
                </a:lnTo>
                <a:lnTo>
                  <a:pt x="121310" y="188671"/>
                </a:lnTo>
                <a:lnTo>
                  <a:pt x="122847" y="187477"/>
                </a:lnTo>
                <a:lnTo>
                  <a:pt x="124256" y="186270"/>
                </a:lnTo>
                <a:lnTo>
                  <a:pt x="125653" y="185064"/>
                </a:lnTo>
                <a:lnTo>
                  <a:pt x="126923" y="183870"/>
                </a:lnTo>
                <a:lnTo>
                  <a:pt x="128320" y="182676"/>
                </a:lnTo>
                <a:lnTo>
                  <a:pt x="129438" y="181470"/>
                </a:lnTo>
                <a:lnTo>
                  <a:pt x="130708" y="180263"/>
                </a:lnTo>
                <a:lnTo>
                  <a:pt x="131825" y="179069"/>
                </a:lnTo>
                <a:lnTo>
                  <a:pt x="132943" y="177863"/>
                </a:lnTo>
                <a:lnTo>
                  <a:pt x="134073" y="176656"/>
                </a:lnTo>
                <a:lnTo>
                  <a:pt x="135051" y="175463"/>
                </a:lnTo>
                <a:lnTo>
                  <a:pt x="136029" y="174370"/>
                </a:lnTo>
                <a:lnTo>
                  <a:pt x="137020" y="173189"/>
                </a:lnTo>
                <a:lnTo>
                  <a:pt x="137858" y="171983"/>
                </a:lnTo>
                <a:lnTo>
                  <a:pt x="138696" y="170776"/>
                </a:lnTo>
                <a:lnTo>
                  <a:pt x="139534" y="169583"/>
                </a:lnTo>
                <a:lnTo>
                  <a:pt x="140385" y="168376"/>
                </a:lnTo>
                <a:lnTo>
                  <a:pt x="141084" y="167170"/>
                </a:lnTo>
                <a:lnTo>
                  <a:pt x="141922" y="165963"/>
                </a:lnTo>
                <a:lnTo>
                  <a:pt x="142481" y="164782"/>
                </a:lnTo>
                <a:lnTo>
                  <a:pt x="143179" y="163575"/>
                </a:lnTo>
                <a:lnTo>
                  <a:pt x="143890" y="162369"/>
                </a:lnTo>
                <a:lnTo>
                  <a:pt x="144449" y="161162"/>
                </a:lnTo>
                <a:lnTo>
                  <a:pt x="145008" y="159969"/>
                </a:lnTo>
                <a:lnTo>
                  <a:pt x="145567" y="158762"/>
                </a:lnTo>
                <a:lnTo>
                  <a:pt x="146126" y="157568"/>
                </a:lnTo>
                <a:lnTo>
                  <a:pt x="146557" y="156362"/>
                </a:lnTo>
                <a:lnTo>
                  <a:pt x="147116" y="155168"/>
                </a:lnTo>
                <a:lnTo>
                  <a:pt x="147535" y="154089"/>
                </a:lnTo>
                <a:lnTo>
                  <a:pt x="148094" y="152882"/>
                </a:lnTo>
                <a:lnTo>
                  <a:pt x="148513" y="151676"/>
                </a:lnTo>
                <a:lnTo>
                  <a:pt x="148945" y="150482"/>
                </a:lnTo>
                <a:lnTo>
                  <a:pt x="149364" y="149275"/>
                </a:lnTo>
                <a:lnTo>
                  <a:pt x="149771" y="148081"/>
                </a:lnTo>
                <a:lnTo>
                  <a:pt x="150202" y="146875"/>
                </a:lnTo>
                <a:lnTo>
                  <a:pt x="150621" y="145681"/>
                </a:lnTo>
                <a:lnTo>
                  <a:pt x="151041" y="144475"/>
                </a:lnTo>
                <a:lnTo>
                  <a:pt x="151460" y="143268"/>
                </a:lnTo>
                <a:lnTo>
                  <a:pt x="151891" y="142062"/>
                </a:lnTo>
                <a:lnTo>
                  <a:pt x="152311" y="140881"/>
                </a:lnTo>
                <a:lnTo>
                  <a:pt x="152717" y="139674"/>
                </a:lnTo>
                <a:lnTo>
                  <a:pt x="153149" y="138468"/>
                </a:lnTo>
                <a:lnTo>
                  <a:pt x="153568" y="137274"/>
                </a:lnTo>
                <a:lnTo>
                  <a:pt x="153987" y="136067"/>
                </a:lnTo>
                <a:lnTo>
                  <a:pt x="154546" y="134861"/>
                </a:lnTo>
                <a:lnTo>
                  <a:pt x="154965" y="133781"/>
                </a:lnTo>
                <a:lnTo>
                  <a:pt x="155384" y="132575"/>
                </a:lnTo>
                <a:lnTo>
                  <a:pt x="155955" y="131394"/>
                </a:lnTo>
                <a:lnTo>
                  <a:pt x="156375" y="130187"/>
                </a:lnTo>
                <a:lnTo>
                  <a:pt x="156933" y="128981"/>
                </a:lnTo>
                <a:lnTo>
                  <a:pt x="157492" y="127774"/>
                </a:lnTo>
                <a:lnTo>
                  <a:pt x="158051" y="126580"/>
                </a:lnTo>
                <a:lnTo>
                  <a:pt x="158610" y="125374"/>
                </a:lnTo>
                <a:lnTo>
                  <a:pt x="159181" y="124180"/>
                </a:lnTo>
                <a:lnTo>
                  <a:pt x="159740" y="122986"/>
                </a:lnTo>
                <a:lnTo>
                  <a:pt x="160299" y="121780"/>
                </a:lnTo>
                <a:lnTo>
                  <a:pt x="160997" y="120573"/>
                </a:lnTo>
                <a:lnTo>
                  <a:pt x="161556" y="119367"/>
                </a:lnTo>
                <a:lnTo>
                  <a:pt x="162255" y="118173"/>
                </a:lnTo>
                <a:lnTo>
                  <a:pt x="162966" y="116979"/>
                </a:lnTo>
                <a:lnTo>
                  <a:pt x="163664" y="115773"/>
                </a:lnTo>
                <a:lnTo>
                  <a:pt x="164363" y="114566"/>
                </a:lnTo>
                <a:lnTo>
                  <a:pt x="165074" y="113487"/>
                </a:lnTo>
                <a:lnTo>
                  <a:pt x="165773" y="112293"/>
                </a:lnTo>
                <a:lnTo>
                  <a:pt x="166471" y="111086"/>
                </a:lnTo>
                <a:lnTo>
                  <a:pt x="167309" y="109880"/>
                </a:lnTo>
                <a:lnTo>
                  <a:pt x="168020" y="108686"/>
                </a:lnTo>
                <a:lnTo>
                  <a:pt x="168719" y="107492"/>
                </a:lnTo>
                <a:lnTo>
                  <a:pt x="169557" y="106286"/>
                </a:lnTo>
                <a:lnTo>
                  <a:pt x="170395" y="105079"/>
                </a:lnTo>
                <a:lnTo>
                  <a:pt x="171094" y="103885"/>
                </a:lnTo>
                <a:lnTo>
                  <a:pt x="171945" y="102679"/>
                </a:lnTo>
                <a:lnTo>
                  <a:pt x="172783" y="101472"/>
                </a:lnTo>
                <a:lnTo>
                  <a:pt x="173621" y="100279"/>
                </a:lnTo>
                <a:lnTo>
                  <a:pt x="174320" y="99085"/>
                </a:lnTo>
                <a:lnTo>
                  <a:pt x="175171" y="97878"/>
                </a:lnTo>
                <a:lnTo>
                  <a:pt x="176009" y="96672"/>
                </a:lnTo>
                <a:lnTo>
                  <a:pt x="176847" y="95478"/>
                </a:lnTo>
                <a:lnTo>
                  <a:pt x="177685" y="94272"/>
                </a:lnTo>
                <a:lnTo>
                  <a:pt x="178384" y="93192"/>
                </a:lnTo>
                <a:lnTo>
                  <a:pt x="179235" y="91986"/>
                </a:lnTo>
                <a:lnTo>
                  <a:pt x="180073" y="90792"/>
                </a:lnTo>
                <a:lnTo>
                  <a:pt x="180911" y="89598"/>
                </a:lnTo>
                <a:lnTo>
                  <a:pt x="181609" y="88391"/>
                </a:lnTo>
                <a:lnTo>
                  <a:pt x="182460" y="87185"/>
                </a:lnTo>
                <a:lnTo>
                  <a:pt x="183299" y="85978"/>
                </a:lnTo>
                <a:lnTo>
                  <a:pt x="183997" y="84785"/>
                </a:lnTo>
                <a:lnTo>
                  <a:pt x="184848" y="83591"/>
                </a:lnTo>
                <a:lnTo>
                  <a:pt x="185546" y="82384"/>
                </a:lnTo>
                <a:lnTo>
                  <a:pt x="186245" y="81191"/>
                </a:lnTo>
                <a:lnTo>
                  <a:pt x="186943" y="79984"/>
                </a:lnTo>
                <a:lnTo>
                  <a:pt x="187642" y="78778"/>
                </a:lnTo>
                <a:lnTo>
                  <a:pt x="188353" y="77571"/>
                </a:lnTo>
                <a:lnTo>
                  <a:pt x="189052" y="76390"/>
                </a:lnTo>
                <a:lnTo>
                  <a:pt x="189750" y="75183"/>
                </a:lnTo>
                <a:lnTo>
                  <a:pt x="190449" y="73977"/>
                </a:lnTo>
                <a:lnTo>
                  <a:pt x="191147" y="72897"/>
                </a:lnTo>
                <a:lnTo>
                  <a:pt x="191719" y="71691"/>
                </a:lnTo>
                <a:lnTo>
                  <a:pt x="192277" y="70497"/>
                </a:lnTo>
                <a:lnTo>
                  <a:pt x="192976" y="69291"/>
                </a:lnTo>
                <a:lnTo>
                  <a:pt x="193535" y="68084"/>
                </a:lnTo>
                <a:lnTo>
                  <a:pt x="194094" y="66890"/>
                </a:lnTo>
                <a:lnTo>
                  <a:pt x="194665" y="65697"/>
                </a:lnTo>
                <a:lnTo>
                  <a:pt x="195224" y="64490"/>
                </a:lnTo>
                <a:lnTo>
                  <a:pt x="195643" y="63284"/>
                </a:lnTo>
                <a:lnTo>
                  <a:pt x="196202" y="62090"/>
                </a:lnTo>
                <a:lnTo>
                  <a:pt x="196621" y="60883"/>
                </a:lnTo>
                <a:lnTo>
                  <a:pt x="197040" y="59677"/>
                </a:lnTo>
                <a:lnTo>
                  <a:pt x="197611" y="58483"/>
                </a:lnTo>
                <a:lnTo>
                  <a:pt x="198031" y="57289"/>
                </a:lnTo>
                <a:lnTo>
                  <a:pt x="198450" y="56083"/>
                </a:lnTo>
                <a:lnTo>
                  <a:pt x="198869" y="54876"/>
                </a:lnTo>
                <a:lnTo>
                  <a:pt x="199148" y="53682"/>
                </a:lnTo>
                <a:lnTo>
                  <a:pt x="199567" y="52603"/>
                </a:lnTo>
                <a:lnTo>
                  <a:pt x="199847" y="51396"/>
                </a:lnTo>
                <a:lnTo>
                  <a:pt x="200266" y="50190"/>
                </a:lnTo>
                <a:lnTo>
                  <a:pt x="200558" y="48996"/>
                </a:lnTo>
                <a:lnTo>
                  <a:pt x="200837" y="47802"/>
                </a:lnTo>
                <a:lnTo>
                  <a:pt x="201104" y="46596"/>
                </a:lnTo>
                <a:lnTo>
                  <a:pt x="201383" y="45389"/>
                </a:lnTo>
                <a:lnTo>
                  <a:pt x="201675" y="44183"/>
                </a:lnTo>
                <a:lnTo>
                  <a:pt x="201955" y="42989"/>
                </a:lnTo>
                <a:lnTo>
                  <a:pt x="202234" y="41795"/>
                </a:lnTo>
                <a:lnTo>
                  <a:pt x="202374" y="40589"/>
                </a:lnTo>
                <a:lnTo>
                  <a:pt x="202653" y="39395"/>
                </a:lnTo>
                <a:lnTo>
                  <a:pt x="202793" y="38188"/>
                </a:lnTo>
                <a:lnTo>
                  <a:pt x="203072" y="36982"/>
                </a:lnTo>
                <a:lnTo>
                  <a:pt x="203212" y="35775"/>
                </a:lnTo>
                <a:lnTo>
                  <a:pt x="203352" y="34594"/>
                </a:lnTo>
                <a:lnTo>
                  <a:pt x="203492" y="33388"/>
                </a:lnTo>
                <a:lnTo>
                  <a:pt x="203631" y="32308"/>
                </a:lnTo>
                <a:lnTo>
                  <a:pt x="203771" y="31102"/>
                </a:lnTo>
                <a:lnTo>
                  <a:pt x="203911" y="29895"/>
                </a:lnTo>
                <a:lnTo>
                  <a:pt x="204050" y="28701"/>
                </a:lnTo>
                <a:lnTo>
                  <a:pt x="204203" y="27495"/>
                </a:lnTo>
                <a:lnTo>
                  <a:pt x="204330" y="26288"/>
                </a:lnTo>
                <a:lnTo>
                  <a:pt x="204482" y="25107"/>
                </a:lnTo>
                <a:lnTo>
                  <a:pt x="204482" y="23901"/>
                </a:lnTo>
                <a:lnTo>
                  <a:pt x="204622" y="22694"/>
                </a:lnTo>
                <a:lnTo>
                  <a:pt x="204762" y="21488"/>
                </a:lnTo>
                <a:lnTo>
                  <a:pt x="204762" y="20294"/>
                </a:lnTo>
                <a:lnTo>
                  <a:pt x="204901" y="19088"/>
                </a:lnTo>
                <a:lnTo>
                  <a:pt x="204901" y="17894"/>
                </a:lnTo>
                <a:lnTo>
                  <a:pt x="205041" y="16687"/>
                </a:lnTo>
                <a:lnTo>
                  <a:pt x="205041" y="15493"/>
                </a:lnTo>
                <a:lnTo>
                  <a:pt x="205181" y="14287"/>
                </a:lnTo>
                <a:lnTo>
                  <a:pt x="205181" y="13080"/>
                </a:lnTo>
                <a:lnTo>
                  <a:pt x="205181" y="12001"/>
                </a:lnTo>
                <a:lnTo>
                  <a:pt x="205320" y="10807"/>
                </a:lnTo>
                <a:lnTo>
                  <a:pt x="205320" y="9601"/>
                </a:lnTo>
                <a:lnTo>
                  <a:pt x="205320" y="8407"/>
                </a:lnTo>
                <a:lnTo>
                  <a:pt x="205320" y="7200"/>
                </a:lnTo>
                <a:lnTo>
                  <a:pt x="205460" y="6007"/>
                </a:lnTo>
                <a:lnTo>
                  <a:pt x="205460" y="4800"/>
                </a:lnTo>
                <a:lnTo>
                  <a:pt x="205460" y="3594"/>
                </a:lnTo>
                <a:lnTo>
                  <a:pt x="205460" y="2387"/>
                </a:lnTo>
                <a:lnTo>
                  <a:pt x="205460" y="1206"/>
                </a:lnTo>
                <a:lnTo>
                  <a:pt x="205600" y="0"/>
                </a:lnTo>
                <a:lnTo>
                  <a:pt x="206019" y="0"/>
                </a:lnTo>
                <a:lnTo>
                  <a:pt x="206019" y="1206"/>
                </a:lnTo>
                <a:lnTo>
                  <a:pt x="206019" y="2387"/>
                </a:lnTo>
                <a:lnTo>
                  <a:pt x="206019" y="3594"/>
                </a:lnTo>
                <a:lnTo>
                  <a:pt x="206019" y="4800"/>
                </a:lnTo>
                <a:lnTo>
                  <a:pt x="206019" y="6007"/>
                </a:lnTo>
                <a:lnTo>
                  <a:pt x="206159" y="7200"/>
                </a:lnTo>
                <a:lnTo>
                  <a:pt x="206159" y="8407"/>
                </a:lnTo>
                <a:lnTo>
                  <a:pt x="206159" y="9601"/>
                </a:lnTo>
                <a:lnTo>
                  <a:pt x="206159" y="10807"/>
                </a:lnTo>
                <a:lnTo>
                  <a:pt x="206298" y="12001"/>
                </a:lnTo>
                <a:lnTo>
                  <a:pt x="206298" y="13080"/>
                </a:lnTo>
                <a:lnTo>
                  <a:pt x="206298" y="14287"/>
                </a:lnTo>
                <a:lnTo>
                  <a:pt x="206438" y="15493"/>
                </a:lnTo>
                <a:lnTo>
                  <a:pt x="206438" y="16687"/>
                </a:lnTo>
                <a:lnTo>
                  <a:pt x="206578" y="17894"/>
                </a:lnTo>
                <a:lnTo>
                  <a:pt x="206578" y="19088"/>
                </a:lnTo>
                <a:lnTo>
                  <a:pt x="206717" y="20294"/>
                </a:lnTo>
                <a:lnTo>
                  <a:pt x="206717" y="21488"/>
                </a:lnTo>
                <a:lnTo>
                  <a:pt x="206857" y="22694"/>
                </a:lnTo>
                <a:lnTo>
                  <a:pt x="206997" y="23901"/>
                </a:lnTo>
                <a:lnTo>
                  <a:pt x="206997" y="25107"/>
                </a:lnTo>
                <a:lnTo>
                  <a:pt x="207149" y="26288"/>
                </a:lnTo>
                <a:lnTo>
                  <a:pt x="207276" y="27495"/>
                </a:lnTo>
                <a:lnTo>
                  <a:pt x="207429" y="28701"/>
                </a:lnTo>
                <a:lnTo>
                  <a:pt x="207568" y="29895"/>
                </a:lnTo>
                <a:lnTo>
                  <a:pt x="207708" y="31102"/>
                </a:lnTo>
                <a:lnTo>
                  <a:pt x="207848" y="32308"/>
                </a:lnTo>
                <a:lnTo>
                  <a:pt x="207975" y="33388"/>
                </a:lnTo>
                <a:lnTo>
                  <a:pt x="208127" y="34594"/>
                </a:lnTo>
                <a:lnTo>
                  <a:pt x="208267" y="35775"/>
                </a:lnTo>
                <a:lnTo>
                  <a:pt x="208406" y="36982"/>
                </a:lnTo>
                <a:lnTo>
                  <a:pt x="208686" y="38188"/>
                </a:lnTo>
                <a:lnTo>
                  <a:pt x="208826" y="39395"/>
                </a:lnTo>
                <a:lnTo>
                  <a:pt x="209105" y="40589"/>
                </a:lnTo>
                <a:lnTo>
                  <a:pt x="209245" y="41795"/>
                </a:lnTo>
                <a:lnTo>
                  <a:pt x="209524" y="42989"/>
                </a:lnTo>
                <a:lnTo>
                  <a:pt x="209803" y="44183"/>
                </a:lnTo>
                <a:lnTo>
                  <a:pt x="210096" y="45389"/>
                </a:lnTo>
                <a:lnTo>
                  <a:pt x="211632" y="51396"/>
                </a:lnTo>
                <a:lnTo>
                  <a:pt x="211912" y="52603"/>
                </a:lnTo>
                <a:lnTo>
                  <a:pt x="212331" y="53682"/>
                </a:lnTo>
                <a:lnTo>
                  <a:pt x="212750" y="54876"/>
                </a:lnTo>
                <a:lnTo>
                  <a:pt x="213029" y="56083"/>
                </a:lnTo>
                <a:lnTo>
                  <a:pt x="213448" y="57289"/>
                </a:lnTo>
                <a:lnTo>
                  <a:pt x="213867" y="58483"/>
                </a:lnTo>
                <a:lnTo>
                  <a:pt x="214439" y="59677"/>
                </a:lnTo>
                <a:lnTo>
                  <a:pt x="214858" y="60883"/>
                </a:lnTo>
                <a:lnTo>
                  <a:pt x="215277" y="62090"/>
                </a:lnTo>
                <a:lnTo>
                  <a:pt x="215836" y="63284"/>
                </a:lnTo>
                <a:lnTo>
                  <a:pt x="216395" y="64490"/>
                </a:lnTo>
                <a:lnTo>
                  <a:pt x="216814" y="65697"/>
                </a:lnTo>
                <a:lnTo>
                  <a:pt x="217385" y="66890"/>
                </a:lnTo>
                <a:lnTo>
                  <a:pt x="217944" y="68084"/>
                </a:lnTo>
                <a:lnTo>
                  <a:pt x="218503" y="69291"/>
                </a:lnTo>
                <a:lnTo>
                  <a:pt x="219201" y="70497"/>
                </a:lnTo>
                <a:lnTo>
                  <a:pt x="219760" y="71691"/>
                </a:lnTo>
                <a:lnTo>
                  <a:pt x="220459" y="72897"/>
                </a:lnTo>
                <a:lnTo>
                  <a:pt x="221030" y="73977"/>
                </a:lnTo>
                <a:lnTo>
                  <a:pt x="221729" y="75183"/>
                </a:lnTo>
                <a:lnTo>
                  <a:pt x="222427" y="76390"/>
                </a:lnTo>
                <a:lnTo>
                  <a:pt x="223126" y="77571"/>
                </a:lnTo>
                <a:lnTo>
                  <a:pt x="223837" y="78778"/>
                </a:lnTo>
                <a:lnTo>
                  <a:pt x="224535" y="79984"/>
                </a:lnTo>
                <a:lnTo>
                  <a:pt x="225234" y="81191"/>
                </a:lnTo>
                <a:lnTo>
                  <a:pt x="225932" y="82384"/>
                </a:lnTo>
                <a:lnTo>
                  <a:pt x="226771" y="83591"/>
                </a:lnTo>
                <a:lnTo>
                  <a:pt x="227482" y="84785"/>
                </a:lnTo>
                <a:lnTo>
                  <a:pt x="228180" y="85978"/>
                </a:lnTo>
                <a:lnTo>
                  <a:pt x="229019" y="87185"/>
                </a:lnTo>
                <a:lnTo>
                  <a:pt x="229869" y="88391"/>
                </a:lnTo>
                <a:lnTo>
                  <a:pt x="230568" y="89598"/>
                </a:lnTo>
                <a:lnTo>
                  <a:pt x="231406" y="90792"/>
                </a:lnTo>
                <a:lnTo>
                  <a:pt x="232244" y="91986"/>
                </a:lnTo>
                <a:lnTo>
                  <a:pt x="233095" y="93192"/>
                </a:lnTo>
                <a:lnTo>
                  <a:pt x="233794" y="94272"/>
                </a:lnTo>
                <a:lnTo>
                  <a:pt x="234632" y="95478"/>
                </a:lnTo>
                <a:lnTo>
                  <a:pt x="235470" y="96672"/>
                </a:lnTo>
                <a:lnTo>
                  <a:pt x="236308" y="97878"/>
                </a:lnTo>
                <a:lnTo>
                  <a:pt x="237159" y="99085"/>
                </a:lnTo>
                <a:lnTo>
                  <a:pt x="237997" y="100279"/>
                </a:lnTo>
                <a:lnTo>
                  <a:pt x="238696" y="101472"/>
                </a:lnTo>
                <a:lnTo>
                  <a:pt x="239534" y="102679"/>
                </a:lnTo>
                <a:lnTo>
                  <a:pt x="240385" y="103885"/>
                </a:lnTo>
                <a:lnTo>
                  <a:pt x="241084" y="105079"/>
                </a:lnTo>
                <a:lnTo>
                  <a:pt x="241922" y="106286"/>
                </a:lnTo>
                <a:lnTo>
                  <a:pt x="242760" y="107492"/>
                </a:lnTo>
                <a:lnTo>
                  <a:pt x="243458" y="108686"/>
                </a:lnTo>
                <a:lnTo>
                  <a:pt x="244309" y="109880"/>
                </a:lnTo>
                <a:lnTo>
                  <a:pt x="245008" y="111086"/>
                </a:lnTo>
                <a:lnTo>
                  <a:pt x="245706" y="112293"/>
                </a:lnTo>
                <a:lnTo>
                  <a:pt x="246405" y="113487"/>
                </a:lnTo>
                <a:lnTo>
                  <a:pt x="247116" y="114566"/>
                </a:lnTo>
                <a:lnTo>
                  <a:pt x="247815" y="115773"/>
                </a:lnTo>
                <a:lnTo>
                  <a:pt x="248513" y="116979"/>
                </a:lnTo>
                <a:lnTo>
                  <a:pt x="249224" y="118173"/>
                </a:lnTo>
                <a:lnTo>
                  <a:pt x="249923" y="119367"/>
                </a:lnTo>
                <a:lnTo>
                  <a:pt x="250482" y="120573"/>
                </a:lnTo>
                <a:lnTo>
                  <a:pt x="251180" y="121780"/>
                </a:lnTo>
                <a:lnTo>
                  <a:pt x="251739" y="122986"/>
                </a:lnTo>
                <a:lnTo>
                  <a:pt x="252298" y="124180"/>
                </a:lnTo>
                <a:lnTo>
                  <a:pt x="252869" y="125374"/>
                </a:lnTo>
                <a:lnTo>
                  <a:pt x="253428" y="126580"/>
                </a:lnTo>
                <a:lnTo>
                  <a:pt x="253987" y="127774"/>
                </a:lnTo>
                <a:lnTo>
                  <a:pt x="254546" y="128981"/>
                </a:lnTo>
                <a:lnTo>
                  <a:pt x="255104" y="130187"/>
                </a:lnTo>
                <a:lnTo>
                  <a:pt x="255523" y="131394"/>
                </a:lnTo>
                <a:lnTo>
                  <a:pt x="256095" y="132575"/>
                </a:lnTo>
                <a:lnTo>
                  <a:pt x="256514" y="133781"/>
                </a:lnTo>
                <a:lnTo>
                  <a:pt x="256933" y="134861"/>
                </a:lnTo>
                <a:lnTo>
                  <a:pt x="257492" y="136067"/>
                </a:lnTo>
                <a:lnTo>
                  <a:pt x="257911" y="137274"/>
                </a:lnTo>
                <a:lnTo>
                  <a:pt x="258330" y="138468"/>
                </a:lnTo>
                <a:lnTo>
                  <a:pt x="258762" y="139674"/>
                </a:lnTo>
                <a:lnTo>
                  <a:pt x="259168" y="140881"/>
                </a:lnTo>
                <a:lnTo>
                  <a:pt x="259587" y="142062"/>
                </a:lnTo>
                <a:lnTo>
                  <a:pt x="260019" y="143268"/>
                </a:lnTo>
                <a:lnTo>
                  <a:pt x="260438" y="144475"/>
                </a:lnTo>
                <a:lnTo>
                  <a:pt x="260857" y="145681"/>
                </a:lnTo>
                <a:lnTo>
                  <a:pt x="261277" y="146875"/>
                </a:lnTo>
                <a:lnTo>
                  <a:pt x="261696" y="148081"/>
                </a:lnTo>
                <a:lnTo>
                  <a:pt x="262115" y="149275"/>
                </a:lnTo>
                <a:lnTo>
                  <a:pt x="262534" y="150482"/>
                </a:lnTo>
                <a:lnTo>
                  <a:pt x="262966" y="151676"/>
                </a:lnTo>
                <a:lnTo>
                  <a:pt x="263385" y="152882"/>
                </a:lnTo>
                <a:lnTo>
                  <a:pt x="263944" y="154089"/>
                </a:lnTo>
                <a:lnTo>
                  <a:pt x="264363" y="155168"/>
                </a:lnTo>
                <a:lnTo>
                  <a:pt x="264921" y="156362"/>
                </a:lnTo>
                <a:lnTo>
                  <a:pt x="265353" y="157568"/>
                </a:lnTo>
                <a:lnTo>
                  <a:pt x="265912" y="158762"/>
                </a:lnTo>
                <a:lnTo>
                  <a:pt x="266471" y="159969"/>
                </a:lnTo>
                <a:lnTo>
                  <a:pt x="267030" y="161162"/>
                </a:lnTo>
                <a:lnTo>
                  <a:pt x="267588" y="162369"/>
                </a:lnTo>
                <a:lnTo>
                  <a:pt x="268287" y="163575"/>
                </a:lnTo>
                <a:lnTo>
                  <a:pt x="268998" y="164782"/>
                </a:lnTo>
                <a:lnTo>
                  <a:pt x="269557" y="165963"/>
                </a:lnTo>
                <a:lnTo>
                  <a:pt x="270395" y="167170"/>
                </a:lnTo>
                <a:lnTo>
                  <a:pt x="271094" y="168376"/>
                </a:lnTo>
                <a:lnTo>
                  <a:pt x="271945" y="169583"/>
                </a:lnTo>
                <a:lnTo>
                  <a:pt x="272783" y="170776"/>
                </a:lnTo>
                <a:lnTo>
                  <a:pt x="273621" y="171983"/>
                </a:lnTo>
                <a:lnTo>
                  <a:pt x="274459" y="173189"/>
                </a:lnTo>
                <a:lnTo>
                  <a:pt x="275450" y="174370"/>
                </a:lnTo>
                <a:lnTo>
                  <a:pt x="276428" y="175463"/>
                </a:lnTo>
                <a:lnTo>
                  <a:pt x="277406" y="176656"/>
                </a:lnTo>
                <a:lnTo>
                  <a:pt x="278536" y="177863"/>
                </a:lnTo>
                <a:lnTo>
                  <a:pt x="279653" y="179069"/>
                </a:lnTo>
                <a:lnTo>
                  <a:pt x="280771" y="180263"/>
                </a:lnTo>
                <a:lnTo>
                  <a:pt x="282041" y="181470"/>
                </a:lnTo>
                <a:lnTo>
                  <a:pt x="283159" y="182676"/>
                </a:lnTo>
                <a:lnTo>
                  <a:pt x="284556" y="183870"/>
                </a:lnTo>
                <a:lnTo>
                  <a:pt x="285826" y="185064"/>
                </a:lnTo>
                <a:lnTo>
                  <a:pt x="287223" y="186270"/>
                </a:lnTo>
                <a:lnTo>
                  <a:pt x="288632" y="187477"/>
                </a:lnTo>
                <a:lnTo>
                  <a:pt x="290169" y="188671"/>
                </a:lnTo>
                <a:lnTo>
                  <a:pt x="291718" y="189877"/>
                </a:lnTo>
                <a:lnTo>
                  <a:pt x="293255" y="191071"/>
                </a:lnTo>
                <a:lnTo>
                  <a:pt x="294792" y="192277"/>
                </a:lnTo>
                <a:lnTo>
                  <a:pt x="296481" y="193471"/>
                </a:lnTo>
                <a:lnTo>
                  <a:pt x="298170" y="194678"/>
                </a:lnTo>
                <a:lnTo>
                  <a:pt x="299986" y="195757"/>
                </a:lnTo>
                <a:lnTo>
                  <a:pt x="301663" y="196964"/>
                </a:lnTo>
                <a:lnTo>
                  <a:pt x="303491" y="198158"/>
                </a:lnTo>
                <a:lnTo>
                  <a:pt x="305460" y="199364"/>
                </a:lnTo>
                <a:lnTo>
                  <a:pt x="307276" y="200558"/>
                </a:lnTo>
                <a:lnTo>
                  <a:pt x="309244" y="201764"/>
                </a:lnTo>
                <a:lnTo>
                  <a:pt x="311200" y="202958"/>
                </a:lnTo>
                <a:lnTo>
                  <a:pt x="313308" y="204165"/>
                </a:lnTo>
                <a:lnTo>
                  <a:pt x="315277" y="205371"/>
                </a:lnTo>
                <a:lnTo>
                  <a:pt x="317372" y="206578"/>
                </a:lnTo>
                <a:lnTo>
                  <a:pt x="319481" y="207759"/>
                </a:lnTo>
                <a:lnTo>
                  <a:pt x="321589" y="208965"/>
                </a:lnTo>
                <a:lnTo>
                  <a:pt x="323837" y="210172"/>
                </a:lnTo>
                <a:lnTo>
                  <a:pt x="325932" y="211378"/>
                </a:lnTo>
                <a:lnTo>
                  <a:pt x="328180" y="212572"/>
                </a:lnTo>
                <a:lnTo>
                  <a:pt x="330428" y="213779"/>
                </a:lnTo>
                <a:lnTo>
                  <a:pt x="332663" y="214972"/>
                </a:lnTo>
                <a:lnTo>
                  <a:pt x="334911" y="216065"/>
                </a:lnTo>
                <a:lnTo>
                  <a:pt x="337146" y="217246"/>
                </a:lnTo>
                <a:lnTo>
                  <a:pt x="339534" y="218452"/>
                </a:lnTo>
                <a:lnTo>
                  <a:pt x="341782" y="219659"/>
                </a:lnTo>
                <a:lnTo>
                  <a:pt x="344030" y="220865"/>
                </a:lnTo>
                <a:lnTo>
                  <a:pt x="346405" y="222059"/>
                </a:lnTo>
                <a:lnTo>
                  <a:pt x="348653" y="223265"/>
                </a:lnTo>
                <a:lnTo>
                  <a:pt x="351040" y="224459"/>
                </a:lnTo>
                <a:lnTo>
                  <a:pt x="353275" y="225666"/>
                </a:lnTo>
                <a:lnTo>
                  <a:pt x="355523" y="226860"/>
                </a:lnTo>
                <a:lnTo>
                  <a:pt x="357911" y="228066"/>
                </a:lnTo>
                <a:lnTo>
                  <a:pt x="360146" y="229273"/>
                </a:lnTo>
                <a:lnTo>
                  <a:pt x="362394" y="230466"/>
                </a:lnTo>
                <a:lnTo>
                  <a:pt x="364642" y="231660"/>
                </a:lnTo>
                <a:lnTo>
                  <a:pt x="366737" y="232867"/>
                </a:lnTo>
                <a:lnTo>
                  <a:pt x="368985" y="234073"/>
                </a:lnTo>
                <a:lnTo>
                  <a:pt x="371093" y="235267"/>
                </a:lnTo>
                <a:lnTo>
                  <a:pt x="373202" y="236346"/>
                </a:lnTo>
                <a:lnTo>
                  <a:pt x="375297" y="237553"/>
                </a:lnTo>
                <a:lnTo>
                  <a:pt x="385114" y="243560"/>
                </a:lnTo>
                <a:lnTo>
                  <a:pt x="386943" y="244754"/>
                </a:lnTo>
                <a:lnTo>
                  <a:pt x="388759" y="245960"/>
                </a:lnTo>
                <a:lnTo>
                  <a:pt x="390448" y="247167"/>
                </a:lnTo>
                <a:lnTo>
                  <a:pt x="392137" y="248361"/>
                </a:lnTo>
                <a:lnTo>
                  <a:pt x="399427" y="254368"/>
                </a:lnTo>
                <a:lnTo>
                  <a:pt x="400824" y="255574"/>
                </a:lnTo>
                <a:lnTo>
                  <a:pt x="401942" y="256654"/>
                </a:lnTo>
                <a:lnTo>
                  <a:pt x="403072" y="257860"/>
                </a:lnTo>
                <a:lnTo>
                  <a:pt x="404190" y="259041"/>
                </a:lnTo>
                <a:lnTo>
                  <a:pt x="405168" y="260248"/>
                </a:lnTo>
                <a:lnTo>
                  <a:pt x="406158" y="261454"/>
                </a:lnTo>
                <a:lnTo>
                  <a:pt x="406996" y="262661"/>
                </a:lnTo>
                <a:lnTo>
                  <a:pt x="407695" y="263855"/>
                </a:lnTo>
                <a:lnTo>
                  <a:pt x="408406" y="265061"/>
                </a:lnTo>
                <a:lnTo>
                  <a:pt x="409105" y="266255"/>
                </a:lnTo>
                <a:lnTo>
                  <a:pt x="409524" y="267461"/>
                </a:lnTo>
                <a:lnTo>
                  <a:pt x="410082" y="268655"/>
                </a:lnTo>
                <a:lnTo>
                  <a:pt x="410502" y="269862"/>
                </a:lnTo>
                <a:lnTo>
                  <a:pt x="410781" y="271068"/>
                </a:lnTo>
                <a:lnTo>
                  <a:pt x="411060" y="272262"/>
                </a:lnTo>
                <a:lnTo>
                  <a:pt x="411200" y="273456"/>
                </a:lnTo>
                <a:lnTo>
                  <a:pt x="411352" y="274662"/>
                </a:lnTo>
                <a:lnTo>
                  <a:pt x="411479" y="275869"/>
                </a:lnTo>
                <a:lnTo>
                  <a:pt x="411479" y="276948"/>
                </a:lnTo>
                <a:lnTo>
                  <a:pt x="411352" y="278142"/>
                </a:lnTo>
                <a:lnTo>
                  <a:pt x="411200" y="279349"/>
                </a:lnTo>
                <a:lnTo>
                  <a:pt x="411060" y="280555"/>
                </a:lnTo>
                <a:lnTo>
                  <a:pt x="410781" y="281762"/>
                </a:lnTo>
                <a:lnTo>
                  <a:pt x="410502" y="282943"/>
                </a:lnTo>
                <a:lnTo>
                  <a:pt x="410082" y="284149"/>
                </a:lnTo>
                <a:lnTo>
                  <a:pt x="409803" y="285356"/>
                </a:lnTo>
                <a:lnTo>
                  <a:pt x="409244" y="286550"/>
                </a:lnTo>
                <a:lnTo>
                  <a:pt x="408813" y="287756"/>
                </a:lnTo>
                <a:lnTo>
                  <a:pt x="408266" y="288963"/>
                </a:lnTo>
                <a:lnTo>
                  <a:pt x="407695" y="290156"/>
                </a:lnTo>
                <a:lnTo>
                  <a:pt x="406996" y="291350"/>
                </a:lnTo>
                <a:lnTo>
                  <a:pt x="406438" y="292557"/>
                </a:lnTo>
                <a:lnTo>
                  <a:pt x="405739" y="293763"/>
                </a:lnTo>
                <a:lnTo>
                  <a:pt x="405041" y="294970"/>
                </a:lnTo>
                <a:lnTo>
                  <a:pt x="404190" y="296163"/>
                </a:lnTo>
                <a:lnTo>
                  <a:pt x="403491" y="297243"/>
                </a:lnTo>
                <a:lnTo>
                  <a:pt x="402653" y="298449"/>
                </a:lnTo>
                <a:lnTo>
                  <a:pt x="401942" y="299643"/>
                </a:lnTo>
                <a:lnTo>
                  <a:pt x="401116" y="300837"/>
                </a:lnTo>
                <a:lnTo>
                  <a:pt x="400265" y="302044"/>
                </a:lnTo>
                <a:lnTo>
                  <a:pt x="399427" y="303250"/>
                </a:lnTo>
                <a:lnTo>
                  <a:pt x="398576" y="304457"/>
                </a:lnTo>
                <a:lnTo>
                  <a:pt x="397738" y="305650"/>
                </a:lnTo>
                <a:lnTo>
                  <a:pt x="396900" y="306844"/>
                </a:lnTo>
                <a:lnTo>
                  <a:pt x="396062" y="308051"/>
                </a:lnTo>
                <a:lnTo>
                  <a:pt x="395071" y="309257"/>
                </a:lnTo>
                <a:lnTo>
                  <a:pt x="394233" y="310451"/>
                </a:lnTo>
                <a:lnTo>
                  <a:pt x="393395" y="311657"/>
                </a:lnTo>
                <a:lnTo>
                  <a:pt x="392556" y="312864"/>
                </a:lnTo>
                <a:lnTo>
                  <a:pt x="391706" y="314045"/>
                </a:lnTo>
                <a:lnTo>
                  <a:pt x="390867" y="315252"/>
                </a:lnTo>
                <a:lnTo>
                  <a:pt x="390029" y="316458"/>
                </a:lnTo>
                <a:lnTo>
                  <a:pt x="389191" y="317538"/>
                </a:lnTo>
                <a:lnTo>
                  <a:pt x="388480" y="318744"/>
                </a:lnTo>
                <a:lnTo>
                  <a:pt x="387642" y="319938"/>
                </a:lnTo>
                <a:lnTo>
                  <a:pt x="386803" y="321144"/>
                </a:lnTo>
                <a:lnTo>
                  <a:pt x="386105" y="322351"/>
                </a:lnTo>
                <a:lnTo>
                  <a:pt x="385254" y="323545"/>
                </a:lnTo>
                <a:lnTo>
                  <a:pt x="384555" y="324738"/>
                </a:lnTo>
                <a:lnTo>
                  <a:pt x="383857" y="325945"/>
                </a:lnTo>
                <a:lnTo>
                  <a:pt x="383158" y="327151"/>
                </a:lnTo>
                <a:lnTo>
                  <a:pt x="382447" y="328345"/>
                </a:lnTo>
                <a:lnTo>
                  <a:pt x="381749" y="329552"/>
                </a:lnTo>
                <a:lnTo>
                  <a:pt x="381050" y="330746"/>
                </a:lnTo>
                <a:lnTo>
                  <a:pt x="380491" y="331952"/>
                </a:lnTo>
                <a:lnTo>
                  <a:pt x="379793" y="333146"/>
                </a:lnTo>
                <a:lnTo>
                  <a:pt x="379221" y="334352"/>
                </a:lnTo>
                <a:lnTo>
                  <a:pt x="378523" y="335559"/>
                </a:lnTo>
                <a:lnTo>
                  <a:pt x="377964" y="336765"/>
                </a:lnTo>
                <a:lnTo>
                  <a:pt x="377405" y="337845"/>
                </a:lnTo>
                <a:lnTo>
                  <a:pt x="376847" y="339039"/>
                </a:lnTo>
                <a:lnTo>
                  <a:pt x="376275" y="340232"/>
                </a:lnTo>
                <a:lnTo>
                  <a:pt x="375729" y="341439"/>
                </a:lnTo>
                <a:lnTo>
                  <a:pt x="375157" y="342633"/>
                </a:lnTo>
                <a:lnTo>
                  <a:pt x="374599" y="343839"/>
                </a:lnTo>
                <a:lnTo>
                  <a:pt x="374040" y="345046"/>
                </a:lnTo>
                <a:lnTo>
                  <a:pt x="373621" y="346252"/>
                </a:lnTo>
                <a:lnTo>
                  <a:pt x="373062" y="347446"/>
                </a:lnTo>
                <a:lnTo>
                  <a:pt x="372630" y="348640"/>
                </a:lnTo>
                <a:lnTo>
                  <a:pt x="372071" y="349846"/>
                </a:lnTo>
                <a:lnTo>
                  <a:pt x="371652" y="351053"/>
                </a:lnTo>
                <a:lnTo>
                  <a:pt x="371093" y="352247"/>
                </a:lnTo>
                <a:lnTo>
                  <a:pt x="370674" y="353453"/>
                </a:lnTo>
                <a:lnTo>
                  <a:pt x="370255" y="354660"/>
                </a:lnTo>
                <a:lnTo>
                  <a:pt x="369684" y="355841"/>
                </a:lnTo>
                <a:lnTo>
                  <a:pt x="369277" y="357047"/>
                </a:lnTo>
                <a:lnTo>
                  <a:pt x="368846" y="358127"/>
                </a:lnTo>
                <a:lnTo>
                  <a:pt x="368287" y="359333"/>
                </a:lnTo>
                <a:lnTo>
                  <a:pt x="367868" y="360540"/>
                </a:lnTo>
                <a:lnTo>
                  <a:pt x="367449" y="361734"/>
                </a:lnTo>
                <a:lnTo>
                  <a:pt x="367029" y="362940"/>
                </a:lnTo>
                <a:lnTo>
                  <a:pt x="366471" y="364147"/>
                </a:lnTo>
                <a:lnTo>
                  <a:pt x="366039" y="365340"/>
                </a:lnTo>
                <a:lnTo>
                  <a:pt x="365620" y="366534"/>
                </a:lnTo>
                <a:lnTo>
                  <a:pt x="365061" y="367741"/>
                </a:lnTo>
                <a:lnTo>
                  <a:pt x="364642" y="368947"/>
                </a:lnTo>
                <a:lnTo>
                  <a:pt x="364083" y="370141"/>
                </a:lnTo>
                <a:lnTo>
                  <a:pt x="363664" y="371347"/>
                </a:lnTo>
                <a:lnTo>
                  <a:pt x="363092" y="372541"/>
                </a:lnTo>
                <a:lnTo>
                  <a:pt x="362686" y="373748"/>
                </a:lnTo>
                <a:lnTo>
                  <a:pt x="362115" y="374942"/>
                </a:lnTo>
                <a:lnTo>
                  <a:pt x="361556" y="376148"/>
                </a:lnTo>
                <a:lnTo>
                  <a:pt x="360997" y="377355"/>
                </a:lnTo>
                <a:lnTo>
                  <a:pt x="360438" y="378434"/>
                </a:lnTo>
                <a:lnTo>
                  <a:pt x="359867" y="379641"/>
                </a:lnTo>
                <a:lnTo>
                  <a:pt x="359321" y="380834"/>
                </a:lnTo>
                <a:lnTo>
                  <a:pt x="358749" y="382028"/>
                </a:lnTo>
                <a:lnTo>
                  <a:pt x="358051" y="383235"/>
                </a:lnTo>
                <a:lnTo>
                  <a:pt x="357352" y="384428"/>
                </a:lnTo>
                <a:lnTo>
                  <a:pt x="356793" y="385635"/>
                </a:lnTo>
                <a:lnTo>
                  <a:pt x="356095" y="386841"/>
                </a:lnTo>
                <a:lnTo>
                  <a:pt x="355384" y="388048"/>
                </a:lnTo>
                <a:lnTo>
                  <a:pt x="354685" y="389229"/>
                </a:lnTo>
                <a:lnTo>
                  <a:pt x="353847" y="390436"/>
                </a:lnTo>
                <a:lnTo>
                  <a:pt x="353148" y="391642"/>
                </a:lnTo>
                <a:lnTo>
                  <a:pt x="352297" y="392849"/>
                </a:lnTo>
                <a:lnTo>
                  <a:pt x="351459" y="394042"/>
                </a:lnTo>
                <a:lnTo>
                  <a:pt x="350621" y="395249"/>
                </a:lnTo>
                <a:lnTo>
                  <a:pt x="349630" y="396443"/>
                </a:lnTo>
                <a:lnTo>
                  <a:pt x="348792" y="397649"/>
                </a:lnTo>
                <a:lnTo>
                  <a:pt x="347814" y="398716"/>
                </a:lnTo>
                <a:lnTo>
                  <a:pt x="346836" y="399922"/>
                </a:lnTo>
                <a:lnTo>
                  <a:pt x="345846" y="401129"/>
                </a:lnTo>
                <a:lnTo>
                  <a:pt x="344728" y="402335"/>
                </a:lnTo>
                <a:lnTo>
                  <a:pt x="343611" y="403529"/>
                </a:lnTo>
                <a:lnTo>
                  <a:pt x="342480" y="404736"/>
                </a:lnTo>
                <a:lnTo>
                  <a:pt x="341363" y="405930"/>
                </a:lnTo>
                <a:lnTo>
                  <a:pt x="340093" y="407136"/>
                </a:lnTo>
                <a:lnTo>
                  <a:pt x="338975" y="408330"/>
                </a:lnTo>
                <a:lnTo>
                  <a:pt x="337718" y="409536"/>
                </a:lnTo>
                <a:lnTo>
                  <a:pt x="336308" y="410743"/>
                </a:lnTo>
                <a:lnTo>
                  <a:pt x="335051" y="411937"/>
                </a:lnTo>
                <a:lnTo>
                  <a:pt x="333654" y="413130"/>
                </a:lnTo>
                <a:lnTo>
                  <a:pt x="332244" y="414337"/>
                </a:lnTo>
                <a:lnTo>
                  <a:pt x="330847" y="415543"/>
                </a:lnTo>
                <a:lnTo>
                  <a:pt x="329298" y="416737"/>
                </a:lnTo>
                <a:lnTo>
                  <a:pt x="327761" y="417944"/>
                </a:lnTo>
                <a:lnTo>
                  <a:pt x="326212" y="419023"/>
                </a:lnTo>
                <a:lnTo>
                  <a:pt x="324662" y="420230"/>
                </a:lnTo>
                <a:lnTo>
                  <a:pt x="323126" y="421436"/>
                </a:lnTo>
                <a:lnTo>
                  <a:pt x="321449" y="422617"/>
                </a:lnTo>
                <a:lnTo>
                  <a:pt x="319760" y="423824"/>
                </a:lnTo>
                <a:lnTo>
                  <a:pt x="318071" y="425030"/>
                </a:lnTo>
                <a:lnTo>
                  <a:pt x="316395" y="426224"/>
                </a:lnTo>
                <a:lnTo>
                  <a:pt x="314718" y="427431"/>
                </a:lnTo>
                <a:lnTo>
                  <a:pt x="312889" y="428637"/>
                </a:lnTo>
                <a:lnTo>
                  <a:pt x="311200" y="429831"/>
                </a:lnTo>
                <a:lnTo>
                  <a:pt x="309384" y="431025"/>
                </a:lnTo>
                <a:lnTo>
                  <a:pt x="307555" y="432231"/>
                </a:lnTo>
                <a:lnTo>
                  <a:pt x="305739" y="433438"/>
                </a:lnTo>
                <a:lnTo>
                  <a:pt x="303910" y="434644"/>
                </a:lnTo>
                <a:lnTo>
                  <a:pt x="302094" y="435838"/>
                </a:lnTo>
                <a:lnTo>
                  <a:pt x="300266" y="437045"/>
                </a:lnTo>
                <a:lnTo>
                  <a:pt x="298449" y="438238"/>
                </a:lnTo>
                <a:lnTo>
                  <a:pt x="296621" y="439318"/>
                </a:lnTo>
                <a:lnTo>
                  <a:pt x="294652" y="440512"/>
                </a:lnTo>
                <a:lnTo>
                  <a:pt x="292836" y="441718"/>
                </a:lnTo>
                <a:lnTo>
                  <a:pt x="291007" y="442925"/>
                </a:lnTo>
                <a:lnTo>
                  <a:pt x="289191" y="444131"/>
                </a:lnTo>
                <a:lnTo>
                  <a:pt x="287362" y="445325"/>
                </a:lnTo>
                <a:lnTo>
                  <a:pt x="285534" y="446531"/>
                </a:lnTo>
                <a:lnTo>
                  <a:pt x="283717" y="447725"/>
                </a:lnTo>
                <a:lnTo>
                  <a:pt x="281889" y="448932"/>
                </a:lnTo>
                <a:lnTo>
                  <a:pt x="280073" y="450126"/>
                </a:lnTo>
                <a:lnTo>
                  <a:pt x="278383" y="451332"/>
                </a:lnTo>
                <a:lnTo>
                  <a:pt x="276567" y="452539"/>
                </a:lnTo>
                <a:lnTo>
                  <a:pt x="274878" y="453732"/>
                </a:lnTo>
                <a:lnTo>
                  <a:pt x="273202" y="454926"/>
                </a:lnTo>
                <a:lnTo>
                  <a:pt x="271513" y="456133"/>
                </a:lnTo>
                <a:lnTo>
                  <a:pt x="269836" y="457339"/>
                </a:lnTo>
                <a:lnTo>
                  <a:pt x="268147" y="458533"/>
                </a:lnTo>
                <a:lnTo>
                  <a:pt x="266611" y="459612"/>
                </a:lnTo>
                <a:lnTo>
                  <a:pt x="265061" y="460819"/>
                </a:lnTo>
                <a:lnTo>
                  <a:pt x="263524" y="462025"/>
                </a:lnTo>
                <a:lnTo>
                  <a:pt x="261975" y="463232"/>
                </a:lnTo>
                <a:lnTo>
                  <a:pt x="260438" y="464413"/>
                </a:lnTo>
                <a:lnTo>
                  <a:pt x="259041" y="465620"/>
                </a:lnTo>
                <a:lnTo>
                  <a:pt x="257632" y="466826"/>
                </a:lnTo>
                <a:lnTo>
                  <a:pt x="256222" y="468020"/>
                </a:lnTo>
                <a:lnTo>
                  <a:pt x="254825" y="469226"/>
                </a:lnTo>
                <a:lnTo>
                  <a:pt x="253568" y="470433"/>
                </a:lnTo>
                <a:lnTo>
                  <a:pt x="252171" y="471627"/>
                </a:lnTo>
                <a:lnTo>
                  <a:pt x="250901" y="472820"/>
                </a:lnTo>
                <a:lnTo>
                  <a:pt x="249783" y="474027"/>
                </a:lnTo>
                <a:lnTo>
                  <a:pt x="248513" y="475233"/>
                </a:lnTo>
                <a:lnTo>
                  <a:pt x="247395" y="476440"/>
                </a:lnTo>
                <a:lnTo>
                  <a:pt x="246278" y="477634"/>
                </a:lnTo>
                <a:lnTo>
                  <a:pt x="245148" y="478828"/>
                </a:lnTo>
                <a:lnTo>
                  <a:pt x="244030" y="479920"/>
                </a:lnTo>
                <a:lnTo>
                  <a:pt x="243052" y="481114"/>
                </a:lnTo>
                <a:lnTo>
                  <a:pt x="242061" y="482307"/>
                </a:lnTo>
                <a:lnTo>
                  <a:pt x="241084" y="483514"/>
                </a:lnTo>
                <a:lnTo>
                  <a:pt x="240106" y="484720"/>
                </a:lnTo>
                <a:lnTo>
                  <a:pt x="239115" y="485927"/>
                </a:lnTo>
                <a:lnTo>
                  <a:pt x="238277" y="487121"/>
                </a:lnTo>
                <a:lnTo>
                  <a:pt x="237439" y="488314"/>
                </a:lnTo>
                <a:lnTo>
                  <a:pt x="236588" y="489521"/>
                </a:lnTo>
                <a:lnTo>
                  <a:pt x="235750" y="490727"/>
                </a:lnTo>
                <a:lnTo>
                  <a:pt x="234911" y="491921"/>
                </a:lnTo>
                <a:lnTo>
                  <a:pt x="234073" y="493128"/>
                </a:lnTo>
                <a:lnTo>
                  <a:pt x="233375" y="494334"/>
                </a:lnTo>
                <a:lnTo>
                  <a:pt x="232663" y="495528"/>
                </a:lnTo>
                <a:lnTo>
                  <a:pt x="231965" y="496722"/>
                </a:lnTo>
                <a:lnTo>
                  <a:pt x="231266" y="497928"/>
                </a:lnTo>
                <a:lnTo>
                  <a:pt x="230568" y="499135"/>
                </a:lnTo>
                <a:lnTo>
                  <a:pt x="229869" y="500214"/>
                </a:lnTo>
                <a:lnTo>
                  <a:pt x="229298" y="501408"/>
                </a:lnTo>
                <a:lnTo>
                  <a:pt x="228599" y="502615"/>
                </a:lnTo>
                <a:lnTo>
                  <a:pt x="228041" y="503821"/>
                </a:lnTo>
                <a:lnTo>
                  <a:pt x="227329" y="505015"/>
                </a:lnTo>
                <a:lnTo>
                  <a:pt x="226771" y="506209"/>
                </a:lnTo>
                <a:lnTo>
                  <a:pt x="226212" y="507415"/>
                </a:lnTo>
                <a:lnTo>
                  <a:pt x="225653" y="508622"/>
                </a:lnTo>
                <a:lnTo>
                  <a:pt x="225094" y="509828"/>
                </a:lnTo>
                <a:lnTo>
                  <a:pt x="224535" y="511022"/>
                </a:lnTo>
                <a:lnTo>
                  <a:pt x="224116" y="512216"/>
                </a:lnTo>
                <a:lnTo>
                  <a:pt x="223558" y="513422"/>
                </a:lnTo>
                <a:lnTo>
                  <a:pt x="222986" y="514616"/>
                </a:lnTo>
                <a:lnTo>
                  <a:pt x="222567" y="515823"/>
                </a:lnTo>
                <a:lnTo>
                  <a:pt x="222008" y="517029"/>
                </a:lnTo>
                <a:lnTo>
                  <a:pt x="221589" y="518236"/>
                </a:lnTo>
                <a:lnTo>
                  <a:pt x="221030" y="519417"/>
                </a:lnTo>
                <a:lnTo>
                  <a:pt x="220611" y="520509"/>
                </a:lnTo>
                <a:lnTo>
                  <a:pt x="220179" y="521703"/>
                </a:lnTo>
                <a:lnTo>
                  <a:pt x="219621" y="522909"/>
                </a:lnTo>
                <a:lnTo>
                  <a:pt x="219201" y="524116"/>
                </a:lnTo>
                <a:lnTo>
                  <a:pt x="218782" y="525310"/>
                </a:lnTo>
                <a:lnTo>
                  <a:pt x="218363" y="526516"/>
                </a:lnTo>
                <a:lnTo>
                  <a:pt x="217944" y="527723"/>
                </a:lnTo>
                <a:lnTo>
                  <a:pt x="217512" y="528916"/>
                </a:lnTo>
                <a:lnTo>
                  <a:pt x="217093" y="530110"/>
                </a:lnTo>
                <a:lnTo>
                  <a:pt x="216687" y="531317"/>
                </a:lnTo>
                <a:lnTo>
                  <a:pt x="216395" y="532523"/>
                </a:lnTo>
                <a:lnTo>
                  <a:pt x="215976" y="533717"/>
                </a:lnTo>
                <a:lnTo>
                  <a:pt x="215557" y="534923"/>
                </a:lnTo>
                <a:lnTo>
                  <a:pt x="215277" y="536130"/>
                </a:lnTo>
                <a:lnTo>
                  <a:pt x="214858" y="537324"/>
                </a:lnTo>
                <a:lnTo>
                  <a:pt x="214439" y="538518"/>
                </a:lnTo>
                <a:lnTo>
                  <a:pt x="214147" y="539724"/>
                </a:lnTo>
                <a:lnTo>
                  <a:pt x="213867" y="540804"/>
                </a:lnTo>
                <a:lnTo>
                  <a:pt x="213448" y="542010"/>
                </a:lnTo>
                <a:lnTo>
                  <a:pt x="213169" y="543204"/>
                </a:lnTo>
                <a:lnTo>
                  <a:pt x="212890" y="544410"/>
                </a:lnTo>
                <a:lnTo>
                  <a:pt x="212610" y="545617"/>
                </a:lnTo>
                <a:lnTo>
                  <a:pt x="212191" y="546811"/>
                </a:lnTo>
                <a:lnTo>
                  <a:pt x="211912" y="548004"/>
                </a:lnTo>
                <a:lnTo>
                  <a:pt x="211632" y="549211"/>
                </a:lnTo>
                <a:lnTo>
                  <a:pt x="211353" y="550417"/>
                </a:lnTo>
                <a:lnTo>
                  <a:pt x="211073" y="551624"/>
                </a:lnTo>
                <a:lnTo>
                  <a:pt x="210921" y="552818"/>
                </a:lnTo>
                <a:lnTo>
                  <a:pt x="210642" y="554012"/>
                </a:lnTo>
                <a:lnTo>
                  <a:pt x="210362" y="555218"/>
                </a:lnTo>
                <a:lnTo>
                  <a:pt x="210223" y="556412"/>
                </a:lnTo>
                <a:lnTo>
                  <a:pt x="209943" y="557618"/>
                </a:lnTo>
                <a:lnTo>
                  <a:pt x="209664" y="558825"/>
                </a:lnTo>
                <a:lnTo>
                  <a:pt x="209524" y="560031"/>
                </a:lnTo>
                <a:lnTo>
                  <a:pt x="209245" y="561111"/>
                </a:lnTo>
                <a:lnTo>
                  <a:pt x="209105" y="562305"/>
                </a:lnTo>
                <a:lnTo>
                  <a:pt x="208965" y="563498"/>
                </a:lnTo>
                <a:lnTo>
                  <a:pt x="208686" y="564705"/>
                </a:lnTo>
                <a:lnTo>
                  <a:pt x="208546" y="565911"/>
                </a:lnTo>
                <a:lnTo>
                  <a:pt x="208406" y="567105"/>
                </a:lnTo>
                <a:lnTo>
                  <a:pt x="208267" y="568312"/>
                </a:lnTo>
                <a:lnTo>
                  <a:pt x="208127" y="569518"/>
                </a:lnTo>
                <a:lnTo>
                  <a:pt x="207975" y="570699"/>
                </a:lnTo>
                <a:lnTo>
                  <a:pt x="207848" y="571906"/>
                </a:lnTo>
                <a:lnTo>
                  <a:pt x="207708" y="573112"/>
                </a:lnTo>
                <a:lnTo>
                  <a:pt x="207568" y="574319"/>
                </a:lnTo>
                <a:lnTo>
                  <a:pt x="207429" y="575513"/>
                </a:lnTo>
                <a:lnTo>
                  <a:pt x="207429" y="576719"/>
                </a:lnTo>
                <a:lnTo>
                  <a:pt x="207276" y="577913"/>
                </a:lnTo>
                <a:lnTo>
                  <a:pt x="207149" y="579119"/>
                </a:lnTo>
                <a:lnTo>
                  <a:pt x="206997" y="580313"/>
                </a:lnTo>
                <a:lnTo>
                  <a:pt x="206997" y="581393"/>
                </a:lnTo>
                <a:lnTo>
                  <a:pt x="206857" y="582599"/>
                </a:lnTo>
                <a:lnTo>
                  <a:pt x="206857" y="583806"/>
                </a:lnTo>
                <a:lnTo>
                  <a:pt x="206717" y="585000"/>
                </a:lnTo>
                <a:lnTo>
                  <a:pt x="206717" y="586206"/>
                </a:lnTo>
                <a:lnTo>
                  <a:pt x="206578" y="587400"/>
                </a:lnTo>
                <a:lnTo>
                  <a:pt x="206578" y="588606"/>
                </a:lnTo>
                <a:lnTo>
                  <a:pt x="206438" y="589800"/>
                </a:lnTo>
                <a:lnTo>
                  <a:pt x="206438" y="591007"/>
                </a:lnTo>
                <a:lnTo>
                  <a:pt x="206298" y="592213"/>
                </a:lnTo>
                <a:lnTo>
                  <a:pt x="206298" y="593420"/>
                </a:lnTo>
                <a:lnTo>
                  <a:pt x="206298" y="594601"/>
                </a:lnTo>
                <a:lnTo>
                  <a:pt x="206298" y="595807"/>
                </a:lnTo>
                <a:lnTo>
                  <a:pt x="206159" y="597014"/>
                </a:lnTo>
                <a:lnTo>
                  <a:pt x="206159" y="598208"/>
                </a:lnTo>
                <a:lnTo>
                  <a:pt x="206159" y="599414"/>
                </a:lnTo>
                <a:lnTo>
                  <a:pt x="206159" y="600621"/>
                </a:lnTo>
                <a:lnTo>
                  <a:pt x="206019" y="601700"/>
                </a:lnTo>
                <a:lnTo>
                  <a:pt x="206019" y="602907"/>
                </a:lnTo>
                <a:lnTo>
                  <a:pt x="206019" y="604088"/>
                </a:lnTo>
                <a:lnTo>
                  <a:pt x="206019" y="605294"/>
                </a:lnTo>
                <a:lnTo>
                  <a:pt x="206019" y="606501"/>
                </a:lnTo>
                <a:lnTo>
                  <a:pt x="205879" y="607707"/>
                </a:lnTo>
                <a:lnTo>
                  <a:pt x="205879" y="608901"/>
                </a:lnTo>
                <a:lnTo>
                  <a:pt x="205879" y="610107"/>
                </a:lnTo>
                <a:lnTo>
                  <a:pt x="205600" y="610107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3384515" y="10771607"/>
            <a:ext cx="412115" cy="1032510"/>
          </a:xfrm>
          <a:custGeom>
            <a:avLst/>
            <a:gdLst/>
            <a:ahLst/>
            <a:cxnLst/>
            <a:rect l="l" t="t" r="r" b="b"/>
            <a:pathLst>
              <a:path w="412114" h="1032509">
                <a:moveTo>
                  <a:pt x="205879" y="0"/>
                </a:moveTo>
                <a:lnTo>
                  <a:pt x="205460" y="0"/>
                </a:lnTo>
                <a:lnTo>
                  <a:pt x="205460" y="10160"/>
                </a:lnTo>
                <a:lnTo>
                  <a:pt x="205320" y="11430"/>
                </a:lnTo>
                <a:lnTo>
                  <a:pt x="205320" y="20320"/>
                </a:lnTo>
                <a:lnTo>
                  <a:pt x="205181" y="22860"/>
                </a:lnTo>
                <a:lnTo>
                  <a:pt x="205181" y="27940"/>
                </a:lnTo>
                <a:lnTo>
                  <a:pt x="205041" y="30480"/>
                </a:lnTo>
                <a:lnTo>
                  <a:pt x="205041" y="34290"/>
                </a:lnTo>
                <a:lnTo>
                  <a:pt x="204901" y="36830"/>
                </a:lnTo>
                <a:lnTo>
                  <a:pt x="204901" y="38100"/>
                </a:lnTo>
                <a:lnTo>
                  <a:pt x="204762" y="40640"/>
                </a:lnTo>
                <a:lnTo>
                  <a:pt x="204762" y="41910"/>
                </a:lnTo>
                <a:lnTo>
                  <a:pt x="204622" y="44450"/>
                </a:lnTo>
                <a:lnTo>
                  <a:pt x="204622" y="46990"/>
                </a:lnTo>
                <a:lnTo>
                  <a:pt x="204482" y="48260"/>
                </a:lnTo>
                <a:lnTo>
                  <a:pt x="204482" y="50800"/>
                </a:lnTo>
                <a:lnTo>
                  <a:pt x="204342" y="52070"/>
                </a:lnTo>
                <a:lnTo>
                  <a:pt x="204342" y="54610"/>
                </a:lnTo>
                <a:lnTo>
                  <a:pt x="204156" y="57150"/>
                </a:lnTo>
                <a:lnTo>
                  <a:pt x="204063" y="60960"/>
                </a:lnTo>
                <a:lnTo>
                  <a:pt x="203631" y="67310"/>
                </a:lnTo>
                <a:lnTo>
                  <a:pt x="203504" y="68580"/>
                </a:lnTo>
                <a:lnTo>
                  <a:pt x="202526" y="82550"/>
                </a:lnTo>
                <a:lnTo>
                  <a:pt x="202234" y="85090"/>
                </a:lnTo>
                <a:lnTo>
                  <a:pt x="201955" y="88900"/>
                </a:lnTo>
                <a:lnTo>
                  <a:pt x="201536" y="92710"/>
                </a:lnTo>
                <a:lnTo>
                  <a:pt x="200977" y="96520"/>
                </a:lnTo>
                <a:lnTo>
                  <a:pt x="200837" y="99060"/>
                </a:lnTo>
                <a:lnTo>
                  <a:pt x="198589" y="115570"/>
                </a:lnTo>
                <a:lnTo>
                  <a:pt x="198170" y="116840"/>
                </a:lnTo>
                <a:lnTo>
                  <a:pt x="197891" y="119380"/>
                </a:lnTo>
                <a:lnTo>
                  <a:pt x="197472" y="120650"/>
                </a:lnTo>
                <a:lnTo>
                  <a:pt x="197192" y="123190"/>
                </a:lnTo>
                <a:lnTo>
                  <a:pt x="195935" y="129540"/>
                </a:lnTo>
                <a:lnTo>
                  <a:pt x="195084" y="133350"/>
                </a:lnTo>
                <a:lnTo>
                  <a:pt x="193814" y="139700"/>
                </a:lnTo>
                <a:lnTo>
                  <a:pt x="193268" y="140970"/>
                </a:lnTo>
                <a:lnTo>
                  <a:pt x="192836" y="143510"/>
                </a:lnTo>
                <a:lnTo>
                  <a:pt x="192277" y="146050"/>
                </a:lnTo>
                <a:lnTo>
                  <a:pt x="191719" y="147320"/>
                </a:lnTo>
                <a:lnTo>
                  <a:pt x="191300" y="149860"/>
                </a:lnTo>
                <a:lnTo>
                  <a:pt x="190169" y="153670"/>
                </a:lnTo>
                <a:lnTo>
                  <a:pt x="189471" y="156210"/>
                </a:lnTo>
                <a:lnTo>
                  <a:pt x="188912" y="157480"/>
                </a:lnTo>
                <a:lnTo>
                  <a:pt x="188353" y="160020"/>
                </a:lnTo>
                <a:lnTo>
                  <a:pt x="187655" y="161290"/>
                </a:lnTo>
                <a:lnTo>
                  <a:pt x="187096" y="163830"/>
                </a:lnTo>
                <a:lnTo>
                  <a:pt x="185686" y="167640"/>
                </a:lnTo>
                <a:lnTo>
                  <a:pt x="185127" y="170180"/>
                </a:lnTo>
                <a:lnTo>
                  <a:pt x="184429" y="171450"/>
                </a:lnTo>
                <a:lnTo>
                  <a:pt x="183578" y="173990"/>
                </a:lnTo>
                <a:lnTo>
                  <a:pt x="182181" y="177800"/>
                </a:lnTo>
                <a:lnTo>
                  <a:pt x="181343" y="180340"/>
                </a:lnTo>
                <a:lnTo>
                  <a:pt x="180632" y="181610"/>
                </a:lnTo>
                <a:lnTo>
                  <a:pt x="179793" y="184150"/>
                </a:lnTo>
                <a:lnTo>
                  <a:pt x="176428" y="191770"/>
                </a:lnTo>
                <a:lnTo>
                  <a:pt x="175450" y="194310"/>
                </a:lnTo>
                <a:lnTo>
                  <a:pt x="174612" y="195580"/>
                </a:lnTo>
                <a:lnTo>
                  <a:pt x="169697" y="205740"/>
                </a:lnTo>
                <a:lnTo>
                  <a:pt x="168719" y="208280"/>
                </a:lnTo>
                <a:lnTo>
                  <a:pt x="167601" y="210820"/>
                </a:lnTo>
                <a:lnTo>
                  <a:pt x="166611" y="212090"/>
                </a:lnTo>
                <a:lnTo>
                  <a:pt x="163245" y="218440"/>
                </a:lnTo>
                <a:lnTo>
                  <a:pt x="161988" y="219710"/>
                </a:lnTo>
                <a:lnTo>
                  <a:pt x="160858" y="222250"/>
                </a:lnTo>
                <a:lnTo>
                  <a:pt x="159600" y="224790"/>
                </a:lnTo>
                <a:lnTo>
                  <a:pt x="158483" y="226060"/>
                </a:lnTo>
                <a:lnTo>
                  <a:pt x="155955" y="231140"/>
                </a:lnTo>
                <a:lnTo>
                  <a:pt x="154685" y="232410"/>
                </a:lnTo>
                <a:lnTo>
                  <a:pt x="153288" y="234950"/>
                </a:lnTo>
                <a:lnTo>
                  <a:pt x="152031" y="236220"/>
                </a:lnTo>
                <a:lnTo>
                  <a:pt x="147815" y="242570"/>
                </a:lnTo>
                <a:lnTo>
                  <a:pt x="146418" y="245110"/>
                </a:lnTo>
                <a:lnTo>
                  <a:pt x="145021" y="246380"/>
                </a:lnTo>
                <a:lnTo>
                  <a:pt x="143471" y="248920"/>
                </a:lnTo>
                <a:lnTo>
                  <a:pt x="142074" y="250190"/>
                </a:lnTo>
                <a:lnTo>
                  <a:pt x="138988" y="255270"/>
                </a:lnTo>
                <a:lnTo>
                  <a:pt x="137439" y="256540"/>
                </a:lnTo>
                <a:lnTo>
                  <a:pt x="135902" y="259080"/>
                </a:lnTo>
                <a:lnTo>
                  <a:pt x="134213" y="260350"/>
                </a:lnTo>
                <a:lnTo>
                  <a:pt x="132676" y="262890"/>
                </a:lnTo>
                <a:lnTo>
                  <a:pt x="129311" y="266700"/>
                </a:lnTo>
                <a:lnTo>
                  <a:pt x="127622" y="269240"/>
                </a:lnTo>
                <a:lnTo>
                  <a:pt x="124256" y="273050"/>
                </a:lnTo>
                <a:lnTo>
                  <a:pt x="122427" y="274320"/>
                </a:lnTo>
                <a:lnTo>
                  <a:pt x="120751" y="276860"/>
                </a:lnTo>
                <a:lnTo>
                  <a:pt x="118935" y="279400"/>
                </a:lnTo>
                <a:lnTo>
                  <a:pt x="117106" y="280670"/>
                </a:lnTo>
                <a:lnTo>
                  <a:pt x="115430" y="283210"/>
                </a:lnTo>
                <a:lnTo>
                  <a:pt x="111785" y="287020"/>
                </a:lnTo>
                <a:lnTo>
                  <a:pt x="109816" y="289560"/>
                </a:lnTo>
                <a:lnTo>
                  <a:pt x="107988" y="290830"/>
                </a:lnTo>
                <a:lnTo>
                  <a:pt x="106171" y="293370"/>
                </a:lnTo>
                <a:lnTo>
                  <a:pt x="104203" y="294640"/>
                </a:lnTo>
                <a:lnTo>
                  <a:pt x="102374" y="297180"/>
                </a:lnTo>
                <a:lnTo>
                  <a:pt x="98450" y="300990"/>
                </a:lnTo>
                <a:lnTo>
                  <a:pt x="96634" y="303530"/>
                </a:lnTo>
                <a:lnTo>
                  <a:pt x="94665" y="304800"/>
                </a:lnTo>
                <a:lnTo>
                  <a:pt x="84848" y="314960"/>
                </a:lnTo>
                <a:lnTo>
                  <a:pt x="82880" y="317500"/>
                </a:lnTo>
                <a:lnTo>
                  <a:pt x="73063" y="327660"/>
                </a:lnTo>
                <a:lnTo>
                  <a:pt x="71107" y="328930"/>
                </a:lnTo>
                <a:lnTo>
                  <a:pt x="69138" y="331470"/>
                </a:lnTo>
                <a:lnTo>
                  <a:pt x="67322" y="334010"/>
                </a:lnTo>
                <a:lnTo>
                  <a:pt x="63385" y="337820"/>
                </a:lnTo>
                <a:lnTo>
                  <a:pt x="61569" y="339090"/>
                </a:lnTo>
                <a:lnTo>
                  <a:pt x="57632" y="344170"/>
                </a:lnTo>
                <a:lnTo>
                  <a:pt x="52171" y="349250"/>
                </a:lnTo>
                <a:lnTo>
                  <a:pt x="48386" y="354330"/>
                </a:lnTo>
                <a:lnTo>
                  <a:pt x="46697" y="355600"/>
                </a:lnTo>
                <a:lnTo>
                  <a:pt x="43052" y="359410"/>
                </a:lnTo>
                <a:lnTo>
                  <a:pt x="39687" y="364490"/>
                </a:lnTo>
                <a:lnTo>
                  <a:pt x="37998" y="365760"/>
                </a:lnTo>
                <a:lnTo>
                  <a:pt x="34632" y="369570"/>
                </a:lnTo>
                <a:lnTo>
                  <a:pt x="33096" y="372110"/>
                </a:lnTo>
                <a:lnTo>
                  <a:pt x="31407" y="374650"/>
                </a:lnTo>
                <a:lnTo>
                  <a:pt x="29870" y="375920"/>
                </a:lnTo>
                <a:lnTo>
                  <a:pt x="28333" y="378460"/>
                </a:lnTo>
                <a:lnTo>
                  <a:pt x="26784" y="379730"/>
                </a:lnTo>
                <a:lnTo>
                  <a:pt x="21170" y="388620"/>
                </a:lnTo>
                <a:lnTo>
                  <a:pt x="19773" y="389890"/>
                </a:lnTo>
                <a:lnTo>
                  <a:pt x="13741" y="400050"/>
                </a:lnTo>
                <a:lnTo>
                  <a:pt x="12623" y="402590"/>
                </a:lnTo>
                <a:lnTo>
                  <a:pt x="11506" y="403860"/>
                </a:lnTo>
                <a:lnTo>
                  <a:pt x="8559" y="410210"/>
                </a:lnTo>
                <a:lnTo>
                  <a:pt x="7708" y="412750"/>
                </a:lnTo>
                <a:lnTo>
                  <a:pt x="6870" y="414020"/>
                </a:lnTo>
                <a:lnTo>
                  <a:pt x="3924" y="422910"/>
                </a:lnTo>
                <a:lnTo>
                  <a:pt x="3365" y="424180"/>
                </a:lnTo>
                <a:lnTo>
                  <a:pt x="2793" y="426720"/>
                </a:lnTo>
                <a:lnTo>
                  <a:pt x="2247" y="427990"/>
                </a:lnTo>
                <a:lnTo>
                  <a:pt x="977" y="434340"/>
                </a:lnTo>
                <a:lnTo>
                  <a:pt x="279" y="440690"/>
                </a:lnTo>
                <a:lnTo>
                  <a:pt x="93" y="443230"/>
                </a:lnTo>
                <a:lnTo>
                  <a:pt x="0" y="448310"/>
                </a:lnTo>
                <a:lnTo>
                  <a:pt x="558" y="457200"/>
                </a:lnTo>
                <a:lnTo>
                  <a:pt x="838" y="458470"/>
                </a:lnTo>
                <a:lnTo>
                  <a:pt x="2527" y="467360"/>
                </a:lnTo>
                <a:lnTo>
                  <a:pt x="3644" y="471170"/>
                </a:lnTo>
                <a:lnTo>
                  <a:pt x="4343" y="473710"/>
                </a:lnTo>
                <a:lnTo>
                  <a:pt x="5041" y="474980"/>
                </a:lnTo>
                <a:lnTo>
                  <a:pt x="5740" y="477520"/>
                </a:lnTo>
                <a:lnTo>
                  <a:pt x="8267" y="482600"/>
                </a:lnTo>
                <a:lnTo>
                  <a:pt x="10236" y="487680"/>
                </a:lnTo>
                <a:lnTo>
                  <a:pt x="11214" y="488950"/>
                </a:lnTo>
                <a:lnTo>
                  <a:pt x="14579" y="495300"/>
                </a:lnTo>
                <a:lnTo>
                  <a:pt x="15849" y="497840"/>
                </a:lnTo>
                <a:lnTo>
                  <a:pt x="16967" y="499110"/>
                </a:lnTo>
                <a:lnTo>
                  <a:pt x="19494" y="502920"/>
                </a:lnTo>
                <a:lnTo>
                  <a:pt x="20891" y="505460"/>
                </a:lnTo>
                <a:lnTo>
                  <a:pt x="22148" y="508000"/>
                </a:lnTo>
                <a:lnTo>
                  <a:pt x="23558" y="509270"/>
                </a:lnTo>
                <a:lnTo>
                  <a:pt x="24968" y="511810"/>
                </a:lnTo>
                <a:lnTo>
                  <a:pt x="26365" y="513080"/>
                </a:lnTo>
                <a:lnTo>
                  <a:pt x="27914" y="515620"/>
                </a:lnTo>
                <a:lnTo>
                  <a:pt x="29311" y="518160"/>
                </a:lnTo>
                <a:lnTo>
                  <a:pt x="30848" y="519430"/>
                </a:lnTo>
                <a:lnTo>
                  <a:pt x="32257" y="521970"/>
                </a:lnTo>
                <a:lnTo>
                  <a:pt x="33794" y="523240"/>
                </a:lnTo>
                <a:lnTo>
                  <a:pt x="35331" y="525780"/>
                </a:lnTo>
                <a:lnTo>
                  <a:pt x="43052" y="535940"/>
                </a:lnTo>
                <a:lnTo>
                  <a:pt x="44589" y="537210"/>
                </a:lnTo>
                <a:lnTo>
                  <a:pt x="45999" y="539750"/>
                </a:lnTo>
                <a:lnTo>
                  <a:pt x="47536" y="542290"/>
                </a:lnTo>
                <a:lnTo>
                  <a:pt x="49085" y="543560"/>
                </a:lnTo>
                <a:lnTo>
                  <a:pt x="50482" y="546100"/>
                </a:lnTo>
                <a:lnTo>
                  <a:pt x="52031" y="547370"/>
                </a:lnTo>
                <a:lnTo>
                  <a:pt x="53428" y="549910"/>
                </a:lnTo>
                <a:lnTo>
                  <a:pt x="59042" y="557530"/>
                </a:lnTo>
                <a:lnTo>
                  <a:pt x="61569" y="562610"/>
                </a:lnTo>
                <a:lnTo>
                  <a:pt x="64096" y="566420"/>
                </a:lnTo>
                <a:lnTo>
                  <a:pt x="65214" y="567690"/>
                </a:lnTo>
                <a:lnTo>
                  <a:pt x="66471" y="570230"/>
                </a:lnTo>
                <a:lnTo>
                  <a:pt x="67462" y="572770"/>
                </a:lnTo>
                <a:lnTo>
                  <a:pt x="68579" y="574040"/>
                </a:lnTo>
                <a:lnTo>
                  <a:pt x="70535" y="577850"/>
                </a:lnTo>
                <a:lnTo>
                  <a:pt x="71386" y="580390"/>
                </a:lnTo>
                <a:lnTo>
                  <a:pt x="72364" y="581660"/>
                </a:lnTo>
                <a:lnTo>
                  <a:pt x="73063" y="584200"/>
                </a:lnTo>
                <a:lnTo>
                  <a:pt x="73913" y="586740"/>
                </a:lnTo>
                <a:lnTo>
                  <a:pt x="74612" y="588010"/>
                </a:lnTo>
                <a:lnTo>
                  <a:pt x="76860" y="596900"/>
                </a:lnTo>
                <a:lnTo>
                  <a:pt x="77279" y="598170"/>
                </a:lnTo>
                <a:lnTo>
                  <a:pt x="77558" y="600710"/>
                </a:lnTo>
                <a:lnTo>
                  <a:pt x="77977" y="601980"/>
                </a:lnTo>
                <a:lnTo>
                  <a:pt x="78257" y="604520"/>
                </a:lnTo>
                <a:lnTo>
                  <a:pt x="78676" y="610870"/>
                </a:lnTo>
                <a:lnTo>
                  <a:pt x="78676" y="614680"/>
                </a:lnTo>
                <a:lnTo>
                  <a:pt x="78536" y="617220"/>
                </a:lnTo>
                <a:lnTo>
                  <a:pt x="78536" y="618490"/>
                </a:lnTo>
                <a:lnTo>
                  <a:pt x="78117" y="622300"/>
                </a:lnTo>
                <a:lnTo>
                  <a:pt x="77558" y="626110"/>
                </a:lnTo>
                <a:lnTo>
                  <a:pt x="76707" y="631190"/>
                </a:lnTo>
                <a:lnTo>
                  <a:pt x="76301" y="632460"/>
                </a:lnTo>
                <a:lnTo>
                  <a:pt x="75869" y="635000"/>
                </a:lnTo>
                <a:lnTo>
                  <a:pt x="73634" y="642620"/>
                </a:lnTo>
                <a:lnTo>
                  <a:pt x="72923" y="645160"/>
                </a:lnTo>
                <a:lnTo>
                  <a:pt x="72224" y="646430"/>
                </a:lnTo>
                <a:lnTo>
                  <a:pt x="68719" y="656590"/>
                </a:lnTo>
                <a:lnTo>
                  <a:pt x="67881" y="659130"/>
                </a:lnTo>
                <a:lnTo>
                  <a:pt x="67170" y="661670"/>
                </a:lnTo>
                <a:lnTo>
                  <a:pt x="66332" y="662940"/>
                </a:lnTo>
                <a:lnTo>
                  <a:pt x="65633" y="665480"/>
                </a:lnTo>
                <a:lnTo>
                  <a:pt x="64795" y="666750"/>
                </a:lnTo>
                <a:lnTo>
                  <a:pt x="64096" y="669290"/>
                </a:lnTo>
                <a:lnTo>
                  <a:pt x="63245" y="670560"/>
                </a:lnTo>
                <a:lnTo>
                  <a:pt x="59740" y="681990"/>
                </a:lnTo>
                <a:lnTo>
                  <a:pt x="59181" y="683260"/>
                </a:lnTo>
                <a:lnTo>
                  <a:pt x="58483" y="685800"/>
                </a:lnTo>
                <a:lnTo>
                  <a:pt x="56794" y="690880"/>
                </a:lnTo>
                <a:lnTo>
                  <a:pt x="55956" y="695960"/>
                </a:lnTo>
                <a:lnTo>
                  <a:pt x="55117" y="699770"/>
                </a:lnTo>
                <a:lnTo>
                  <a:pt x="54279" y="706120"/>
                </a:lnTo>
                <a:lnTo>
                  <a:pt x="53987" y="709930"/>
                </a:lnTo>
                <a:lnTo>
                  <a:pt x="54085" y="717550"/>
                </a:lnTo>
                <a:lnTo>
                  <a:pt x="54279" y="720090"/>
                </a:lnTo>
                <a:lnTo>
                  <a:pt x="55956" y="730250"/>
                </a:lnTo>
                <a:lnTo>
                  <a:pt x="56514" y="731520"/>
                </a:lnTo>
                <a:lnTo>
                  <a:pt x="57073" y="734060"/>
                </a:lnTo>
                <a:lnTo>
                  <a:pt x="59181" y="740410"/>
                </a:lnTo>
                <a:lnTo>
                  <a:pt x="60020" y="741680"/>
                </a:lnTo>
                <a:lnTo>
                  <a:pt x="60871" y="744220"/>
                </a:lnTo>
                <a:lnTo>
                  <a:pt x="62826" y="748030"/>
                </a:lnTo>
                <a:lnTo>
                  <a:pt x="63944" y="750570"/>
                </a:lnTo>
                <a:lnTo>
                  <a:pt x="64935" y="751840"/>
                </a:lnTo>
                <a:lnTo>
                  <a:pt x="66192" y="754380"/>
                </a:lnTo>
                <a:lnTo>
                  <a:pt x="67322" y="755650"/>
                </a:lnTo>
                <a:lnTo>
                  <a:pt x="68579" y="758190"/>
                </a:lnTo>
                <a:lnTo>
                  <a:pt x="74193" y="765810"/>
                </a:lnTo>
                <a:lnTo>
                  <a:pt x="75730" y="768350"/>
                </a:lnTo>
                <a:lnTo>
                  <a:pt x="78816" y="772160"/>
                </a:lnTo>
                <a:lnTo>
                  <a:pt x="83870" y="778510"/>
                </a:lnTo>
                <a:lnTo>
                  <a:pt x="85547" y="779780"/>
                </a:lnTo>
                <a:lnTo>
                  <a:pt x="92836" y="788670"/>
                </a:lnTo>
                <a:lnTo>
                  <a:pt x="96634" y="792480"/>
                </a:lnTo>
                <a:lnTo>
                  <a:pt x="106451" y="802640"/>
                </a:lnTo>
                <a:lnTo>
                  <a:pt x="108407" y="805180"/>
                </a:lnTo>
                <a:lnTo>
                  <a:pt x="112331" y="808990"/>
                </a:lnTo>
                <a:lnTo>
                  <a:pt x="114439" y="810260"/>
                </a:lnTo>
                <a:lnTo>
                  <a:pt x="118376" y="815340"/>
                </a:lnTo>
                <a:lnTo>
                  <a:pt x="122427" y="819150"/>
                </a:lnTo>
                <a:lnTo>
                  <a:pt x="130289" y="826770"/>
                </a:lnTo>
                <a:lnTo>
                  <a:pt x="132257" y="829310"/>
                </a:lnTo>
                <a:lnTo>
                  <a:pt x="134213" y="830580"/>
                </a:lnTo>
                <a:lnTo>
                  <a:pt x="136042" y="833120"/>
                </a:lnTo>
                <a:lnTo>
                  <a:pt x="137998" y="834390"/>
                </a:lnTo>
                <a:lnTo>
                  <a:pt x="139826" y="836930"/>
                </a:lnTo>
                <a:lnTo>
                  <a:pt x="143611" y="840740"/>
                </a:lnTo>
                <a:lnTo>
                  <a:pt x="145440" y="843280"/>
                </a:lnTo>
                <a:lnTo>
                  <a:pt x="147116" y="844550"/>
                </a:lnTo>
                <a:lnTo>
                  <a:pt x="150761" y="849630"/>
                </a:lnTo>
                <a:lnTo>
                  <a:pt x="152450" y="850900"/>
                </a:lnTo>
                <a:lnTo>
                  <a:pt x="154127" y="853440"/>
                </a:lnTo>
                <a:lnTo>
                  <a:pt x="155816" y="854710"/>
                </a:lnTo>
                <a:lnTo>
                  <a:pt x="157352" y="857250"/>
                </a:lnTo>
                <a:lnTo>
                  <a:pt x="159042" y="859790"/>
                </a:lnTo>
                <a:lnTo>
                  <a:pt x="162128" y="863600"/>
                </a:lnTo>
                <a:lnTo>
                  <a:pt x="163664" y="864870"/>
                </a:lnTo>
                <a:lnTo>
                  <a:pt x="165214" y="867410"/>
                </a:lnTo>
                <a:lnTo>
                  <a:pt x="170814" y="875030"/>
                </a:lnTo>
                <a:lnTo>
                  <a:pt x="172084" y="877570"/>
                </a:lnTo>
                <a:lnTo>
                  <a:pt x="173342" y="878840"/>
                </a:lnTo>
                <a:lnTo>
                  <a:pt x="177139" y="885190"/>
                </a:lnTo>
                <a:lnTo>
                  <a:pt x="179374" y="889000"/>
                </a:lnTo>
                <a:lnTo>
                  <a:pt x="180505" y="891540"/>
                </a:lnTo>
                <a:lnTo>
                  <a:pt x="181482" y="894080"/>
                </a:lnTo>
                <a:lnTo>
                  <a:pt x="182600" y="895350"/>
                </a:lnTo>
                <a:lnTo>
                  <a:pt x="184569" y="899160"/>
                </a:lnTo>
                <a:lnTo>
                  <a:pt x="185407" y="901700"/>
                </a:lnTo>
                <a:lnTo>
                  <a:pt x="186397" y="904240"/>
                </a:lnTo>
                <a:lnTo>
                  <a:pt x="189750" y="911860"/>
                </a:lnTo>
                <a:lnTo>
                  <a:pt x="190449" y="914400"/>
                </a:lnTo>
                <a:lnTo>
                  <a:pt x="191160" y="915670"/>
                </a:lnTo>
                <a:lnTo>
                  <a:pt x="193268" y="922020"/>
                </a:lnTo>
                <a:lnTo>
                  <a:pt x="194386" y="925830"/>
                </a:lnTo>
                <a:lnTo>
                  <a:pt x="195084" y="928370"/>
                </a:lnTo>
                <a:lnTo>
                  <a:pt x="195503" y="929640"/>
                </a:lnTo>
                <a:lnTo>
                  <a:pt x="196634" y="933450"/>
                </a:lnTo>
                <a:lnTo>
                  <a:pt x="197040" y="935990"/>
                </a:lnTo>
                <a:lnTo>
                  <a:pt x="197611" y="938530"/>
                </a:lnTo>
                <a:lnTo>
                  <a:pt x="198031" y="939800"/>
                </a:lnTo>
                <a:lnTo>
                  <a:pt x="198869" y="943610"/>
                </a:lnTo>
                <a:lnTo>
                  <a:pt x="199148" y="946150"/>
                </a:lnTo>
                <a:lnTo>
                  <a:pt x="199580" y="948690"/>
                </a:lnTo>
                <a:lnTo>
                  <a:pt x="199986" y="949960"/>
                </a:lnTo>
                <a:lnTo>
                  <a:pt x="200278" y="952500"/>
                </a:lnTo>
                <a:lnTo>
                  <a:pt x="202234" y="966470"/>
                </a:lnTo>
                <a:lnTo>
                  <a:pt x="202374" y="969010"/>
                </a:lnTo>
                <a:lnTo>
                  <a:pt x="202653" y="970280"/>
                </a:lnTo>
                <a:lnTo>
                  <a:pt x="202933" y="974090"/>
                </a:lnTo>
                <a:lnTo>
                  <a:pt x="203352" y="977900"/>
                </a:lnTo>
                <a:lnTo>
                  <a:pt x="203631" y="982980"/>
                </a:lnTo>
                <a:lnTo>
                  <a:pt x="204203" y="990600"/>
                </a:lnTo>
                <a:lnTo>
                  <a:pt x="204296" y="994410"/>
                </a:lnTo>
                <a:lnTo>
                  <a:pt x="204482" y="996950"/>
                </a:lnTo>
                <a:lnTo>
                  <a:pt x="204482" y="998220"/>
                </a:lnTo>
                <a:lnTo>
                  <a:pt x="204762" y="1003300"/>
                </a:lnTo>
                <a:lnTo>
                  <a:pt x="204762" y="1004570"/>
                </a:lnTo>
                <a:lnTo>
                  <a:pt x="204901" y="1007110"/>
                </a:lnTo>
                <a:lnTo>
                  <a:pt x="204901" y="1008380"/>
                </a:lnTo>
                <a:lnTo>
                  <a:pt x="205041" y="1010920"/>
                </a:lnTo>
                <a:lnTo>
                  <a:pt x="205041" y="1014730"/>
                </a:lnTo>
                <a:lnTo>
                  <a:pt x="205181" y="1017270"/>
                </a:lnTo>
                <a:lnTo>
                  <a:pt x="205181" y="1021080"/>
                </a:lnTo>
                <a:lnTo>
                  <a:pt x="205320" y="1023620"/>
                </a:lnTo>
                <a:lnTo>
                  <a:pt x="205320" y="1031240"/>
                </a:lnTo>
                <a:lnTo>
                  <a:pt x="205460" y="1032510"/>
                </a:lnTo>
                <a:lnTo>
                  <a:pt x="206019" y="1032510"/>
                </a:lnTo>
                <a:lnTo>
                  <a:pt x="206019" y="1028700"/>
                </a:lnTo>
                <a:lnTo>
                  <a:pt x="206171" y="1027430"/>
                </a:lnTo>
                <a:lnTo>
                  <a:pt x="206171" y="1021080"/>
                </a:lnTo>
                <a:lnTo>
                  <a:pt x="206298" y="1018540"/>
                </a:lnTo>
                <a:lnTo>
                  <a:pt x="206298" y="1014730"/>
                </a:lnTo>
                <a:lnTo>
                  <a:pt x="206451" y="1013460"/>
                </a:lnTo>
                <a:lnTo>
                  <a:pt x="206578" y="1007110"/>
                </a:lnTo>
                <a:lnTo>
                  <a:pt x="206730" y="1004570"/>
                </a:lnTo>
                <a:lnTo>
                  <a:pt x="206730" y="1003300"/>
                </a:lnTo>
                <a:lnTo>
                  <a:pt x="206870" y="1000760"/>
                </a:lnTo>
                <a:lnTo>
                  <a:pt x="206963" y="996950"/>
                </a:lnTo>
                <a:lnTo>
                  <a:pt x="207149" y="994410"/>
                </a:lnTo>
                <a:lnTo>
                  <a:pt x="207149" y="993140"/>
                </a:lnTo>
                <a:lnTo>
                  <a:pt x="208406" y="974090"/>
                </a:lnTo>
                <a:lnTo>
                  <a:pt x="208686" y="972820"/>
                </a:lnTo>
                <a:lnTo>
                  <a:pt x="208965" y="969010"/>
                </a:lnTo>
                <a:lnTo>
                  <a:pt x="209524" y="963930"/>
                </a:lnTo>
                <a:lnTo>
                  <a:pt x="210794" y="953770"/>
                </a:lnTo>
                <a:lnTo>
                  <a:pt x="211213" y="952500"/>
                </a:lnTo>
                <a:lnTo>
                  <a:pt x="211493" y="949960"/>
                </a:lnTo>
                <a:lnTo>
                  <a:pt x="211912" y="948690"/>
                </a:lnTo>
                <a:lnTo>
                  <a:pt x="212191" y="946150"/>
                </a:lnTo>
                <a:lnTo>
                  <a:pt x="214299" y="935990"/>
                </a:lnTo>
                <a:lnTo>
                  <a:pt x="214858" y="933450"/>
                </a:lnTo>
                <a:lnTo>
                  <a:pt x="215277" y="932180"/>
                </a:lnTo>
                <a:lnTo>
                  <a:pt x="215836" y="929640"/>
                </a:lnTo>
                <a:lnTo>
                  <a:pt x="216966" y="925830"/>
                </a:lnTo>
                <a:lnTo>
                  <a:pt x="217665" y="924560"/>
                </a:lnTo>
                <a:lnTo>
                  <a:pt x="218224" y="922020"/>
                </a:lnTo>
                <a:lnTo>
                  <a:pt x="219633" y="918210"/>
                </a:lnTo>
                <a:lnTo>
                  <a:pt x="220192" y="915670"/>
                </a:lnTo>
                <a:lnTo>
                  <a:pt x="221030" y="914400"/>
                </a:lnTo>
                <a:lnTo>
                  <a:pt x="221729" y="911860"/>
                </a:lnTo>
                <a:lnTo>
                  <a:pt x="225094" y="904240"/>
                </a:lnTo>
                <a:lnTo>
                  <a:pt x="225945" y="901700"/>
                </a:lnTo>
                <a:lnTo>
                  <a:pt x="229869" y="894080"/>
                </a:lnTo>
                <a:lnTo>
                  <a:pt x="232117" y="889000"/>
                </a:lnTo>
                <a:lnTo>
                  <a:pt x="234353" y="885190"/>
                </a:lnTo>
                <a:lnTo>
                  <a:pt x="235623" y="883920"/>
                </a:lnTo>
                <a:lnTo>
                  <a:pt x="236740" y="881380"/>
                </a:lnTo>
                <a:lnTo>
                  <a:pt x="239267" y="877570"/>
                </a:lnTo>
                <a:lnTo>
                  <a:pt x="240664" y="875030"/>
                </a:lnTo>
                <a:lnTo>
                  <a:pt x="242061" y="873760"/>
                </a:lnTo>
                <a:lnTo>
                  <a:pt x="243331" y="871220"/>
                </a:lnTo>
                <a:lnTo>
                  <a:pt x="244881" y="869950"/>
                </a:lnTo>
                <a:lnTo>
                  <a:pt x="246278" y="867410"/>
                </a:lnTo>
                <a:lnTo>
                  <a:pt x="247815" y="864870"/>
                </a:lnTo>
                <a:lnTo>
                  <a:pt x="249224" y="863600"/>
                </a:lnTo>
                <a:lnTo>
                  <a:pt x="250761" y="861060"/>
                </a:lnTo>
                <a:lnTo>
                  <a:pt x="252450" y="859790"/>
                </a:lnTo>
                <a:lnTo>
                  <a:pt x="253987" y="857250"/>
                </a:lnTo>
                <a:lnTo>
                  <a:pt x="257352" y="853440"/>
                </a:lnTo>
                <a:lnTo>
                  <a:pt x="259041" y="850900"/>
                </a:lnTo>
                <a:lnTo>
                  <a:pt x="260718" y="849630"/>
                </a:lnTo>
                <a:lnTo>
                  <a:pt x="262547" y="847090"/>
                </a:lnTo>
                <a:lnTo>
                  <a:pt x="264223" y="844550"/>
                </a:lnTo>
                <a:lnTo>
                  <a:pt x="267881" y="840740"/>
                </a:lnTo>
                <a:lnTo>
                  <a:pt x="269697" y="839470"/>
                </a:lnTo>
                <a:lnTo>
                  <a:pt x="271525" y="836930"/>
                </a:lnTo>
                <a:lnTo>
                  <a:pt x="273481" y="834390"/>
                </a:lnTo>
                <a:lnTo>
                  <a:pt x="275310" y="833120"/>
                </a:lnTo>
                <a:lnTo>
                  <a:pt x="279234" y="829310"/>
                </a:lnTo>
                <a:lnTo>
                  <a:pt x="281190" y="826770"/>
                </a:lnTo>
                <a:lnTo>
                  <a:pt x="291020" y="816610"/>
                </a:lnTo>
                <a:lnTo>
                  <a:pt x="293116" y="815340"/>
                </a:lnTo>
                <a:lnTo>
                  <a:pt x="299008" y="808990"/>
                </a:lnTo>
                <a:lnTo>
                  <a:pt x="301116" y="806450"/>
                </a:lnTo>
                <a:lnTo>
                  <a:pt x="303085" y="805180"/>
                </a:lnTo>
                <a:lnTo>
                  <a:pt x="305041" y="802640"/>
                </a:lnTo>
                <a:lnTo>
                  <a:pt x="314858" y="792480"/>
                </a:lnTo>
                <a:lnTo>
                  <a:pt x="316687" y="789940"/>
                </a:lnTo>
                <a:lnTo>
                  <a:pt x="318503" y="788670"/>
                </a:lnTo>
                <a:lnTo>
                  <a:pt x="320471" y="786130"/>
                </a:lnTo>
                <a:lnTo>
                  <a:pt x="324116" y="782320"/>
                </a:lnTo>
                <a:lnTo>
                  <a:pt x="325805" y="779780"/>
                </a:lnTo>
                <a:lnTo>
                  <a:pt x="327621" y="778510"/>
                </a:lnTo>
                <a:lnTo>
                  <a:pt x="330987" y="774700"/>
                </a:lnTo>
                <a:lnTo>
                  <a:pt x="332524" y="772160"/>
                </a:lnTo>
                <a:lnTo>
                  <a:pt x="334213" y="769620"/>
                </a:lnTo>
                <a:lnTo>
                  <a:pt x="335749" y="768350"/>
                </a:lnTo>
                <a:lnTo>
                  <a:pt x="337159" y="765810"/>
                </a:lnTo>
                <a:lnTo>
                  <a:pt x="338696" y="764540"/>
                </a:lnTo>
                <a:lnTo>
                  <a:pt x="341502" y="760730"/>
                </a:lnTo>
                <a:lnTo>
                  <a:pt x="344030" y="755650"/>
                </a:lnTo>
                <a:lnTo>
                  <a:pt x="345287" y="754380"/>
                </a:lnTo>
                <a:lnTo>
                  <a:pt x="348653" y="748030"/>
                </a:lnTo>
                <a:lnTo>
                  <a:pt x="349643" y="745490"/>
                </a:lnTo>
                <a:lnTo>
                  <a:pt x="350481" y="744220"/>
                </a:lnTo>
                <a:lnTo>
                  <a:pt x="351459" y="741680"/>
                </a:lnTo>
                <a:lnTo>
                  <a:pt x="352310" y="740410"/>
                </a:lnTo>
                <a:lnTo>
                  <a:pt x="354406" y="734060"/>
                </a:lnTo>
                <a:lnTo>
                  <a:pt x="354964" y="731520"/>
                </a:lnTo>
                <a:lnTo>
                  <a:pt x="355396" y="730250"/>
                </a:lnTo>
                <a:lnTo>
                  <a:pt x="355955" y="727710"/>
                </a:lnTo>
                <a:lnTo>
                  <a:pt x="357212" y="720090"/>
                </a:lnTo>
                <a:lnTo>
                  <a:pt x="357352" y="717550"/>
                </a:lnTo>
                <a:lnTo>
                  <a:pt x="357352" y="716280"/>
                </a:lnTo>
                <a:lnTo>
                  <a:pt x="357492" y="713740"/>
                </a:lnTo>
                <a:lnTo>
                  <a:pt x="357399" y="709930"/>
                </a:lnTo>
                <a:lnTo>
                  <a:pt x="356933" y="703580"/>
                </a:lnTo>
                <a:lnTo>
                  <a:pt x="356654" y="701040"/>
                </a:lnTo>
                <a:lnTo>
                  <a:pt x="356234" y="699770"/>
                </a:lnTo>
                <a:lnTo>
                  <a:pt x="355955" y="697230"/>
                </a:lnTo>
                <a:lnTo>
                  <a:pt x="354545" y="690880"/>
                </a:lnTo>
                <a:lnTo>
                  <a:pt x="354126" y="689610"/>
                </a:lnTo>
                <a:lnTo>
                  <a:pt x="353009" y="685800"/>
                </a:lnTo>
                <a:lnTo>
                  <a:pt x="352310" y="683260"/>
                </a:lnTo>
                <a:lnTo>
                  <a:pt x="351599" y="681990"/>
                </a:lnTo>
                <a:lnTo>
                  <a:pt x="351040" y="679450"/>
                </a:lnTo>
                <a:lnTo>
                  <a:pt x="349643" y="675640"/>
                </a:lnTo>
                <a:lnTo>
                  <a:pt x="348805" y="673100"/>
                </a:lnTo>
                <a:lnTo>
                  <a:pt x="348094" y="670560"/>
                </a:lnTo>
                <a:lnTo>
                  <a:pt x="347395" y="669290"/>
                </a:lnTo>
                <a:lnTo>
                  <a:pt x="346557" y="666750"/>
                </a:lnTo>
                <a:lnTo>
                  <a:pt x="345859" y="665480"/>
                </a:lnTo>
                <a:lnTo>
                  <a:pt x="345008" y="662940"/>
                </a:lnTo>
                <a:lnTo>
                  <a:pt x="344309" y="661670"/>
                </a:lnTo>
                <a:lnTo>
                  <a:pt x="343471" y="659130"/>
                </a:lnTo>
                <a:lnTo>
                  <a:pt x="342772" y="656590"/>
                </a:lnTo>
                <a:lnTo>
                  <a:pt x="342061" y="655320"/>
                </a:lnTo>
                <a:lnTo>
                  <a:pt x="339115" y="646430"/>
                </a:lnTo>
                <a:lnTo>
                  <a:pt x="338556" y="645160"/>
                </a:lnTo>
                <a:lnTo>
                  <a:pt x="337858" y="642620"/>
                </a:lnTo>
                <a:lnTo>
                  <a:pt x="336169" y="636270"/>
                </a:lnTo>
                <a:lnTo>
                  <a:pt x="335622" y="635000"/>
                </a:lnTo>
                <a:lnTo>
                  <a:pt x="335051" y="632460"/>
                </a:lnTo>
                <a:lnTo>
                  <a:pt x="334632" y="631190"/>
                </a:lnTo>
                <a:lnTo>
                  <a:pt x="334352" y="628650"/>
                </a:lnTo>
                <a:lnTo>
                  <a:pt x="333095" y="621030"/>
                </a:lnTo>
                <a:lnTo>
                  <a:pt x="332900" y="618490"/>
                </a:lnTo>
                <a:lnTo>
                  <a:pt x="332803" y="610870"/>
                </a:lnTo>
                <a:lnTo>
                  <a:pt x="332955" y="608330"/>
                </a:lnTo>
                <a:lnTo>
                  <a:pt x="336169" y="590550"/>
                </a:lnTo>
                <a:lnTo>
                  <a:pt x="337578" y="586740"/>
                </a:lnTo>
                <a:lnTo>
                  <a:pt x="338277" y="584200"/>
                </a:lnTo>
                <a:lnTo>
                  <a:pt x="339966" y="580390"/>
                </a:lnTo>
                <a:lnTo>
                  <a:pt x="342912" y="574040"/>
                </a:lnTo>
                <a:lnTo>
                  <a:pt x="343890" y="572770"/>
                </a:lnTo>
                <a:lnTo>
                  <a:pt x="346138" y="567690"/>
                </a:lnTo>
                <a:lnTo>
                  <a:pt x="347395" y="566420"/>
                </a:lnTo>
                <a:lnTo>
                  <a:pt x="348513" y="563880"/>
                </a:lnTo>
                <a:lnTo>
                  <a:pt x="349783" y="562610"/>
                </a:lnTo>
                <a:lnTo>
                  <a:pt x="351040" y="560070"/>
                </a:lnTo>
                <a:lnTo>
                  <a:pt x="352450" y="557530"/>
                </a:lnTo>
                <a:lnTo>
                  <a:pt x="353707" y="556260"/>
                </a:lnTo>
                <a:lnTo>
                  <a:pt x="357911" y="549910"/>
                </a:lnTo>
                <a:lnTo>
                  <a:pt x="359460" y="547370"/>
                </a:lnTo>
                <a:lnTo>
                  <a:pt x="360857" y="546100"/>
                </a:lnTo>
                <a:lnTo>
                  <a:pt x="363943" y="542290"/>
                </a:lnTo>
                <a:lnTo>
                  <a:pt x="365353" y="539750"/>
                </a:lnTo>
                <a:lnTo>
                  <a:pt x="366890" y="537210"/>
                </a:lnTo>
                <a:lnTo>
                  <a:pt x="368439" y="535940"/>
                </a:lnTo>
                <a:lnTo>
                  <a:pt x="376148" y="525780"/>
                </a:lnTo>
                <a:lnTo>
                  <a:pt x="377545" y="523240"/>
                </a:lnTo>
                <a:lnTo>
                  <a:pt x="380631" y="519430"/>
                </a:lnTo>
                <a:lnTo>
                  <a:pt x="382041" y="518160"/>
                </a:lnTo>
                <a:lnTo>
                  <a:pt x="383578" y="515620"/>
                </a:lnTo>
                <a:lnTo>
                  <a:pt x="386384" y="511810"/>
                </a:lnTo>
                <a:lnTo>
                  <a:pt x="387781" y="509270"/>
                </a:lnTo>
                <a:lnTo>
                  <a:pt x="390588" y="505460"/>
                </a:lnTo>
                <a:lnTo>
                  <a:pt x="394373" y="499110"/>
                </a:lnTo>
                <a:lnTo>
                  <a:pt x="395643" y="497840"/>
                </a:lnTo>
                <a:lnTo>
                  <a:pt x="396900" y="495300"/>
                </a:lnTo>
                <a:lnTo>
                  <a:pt x="399148" y="491490"/>
                </a:lnTo>
                <a:lnTo>
                  <a:pt x="400126" y="488950"/>
                </a:lnTo>
                <a:lnTo>
                  <a:pt x="401256" y="487680"/>
                </a:lnTo>
                <a:lnTo>
                  <a:pt x="402234" y="485140"/>
                </a:lnTo>
                <a:lnTo>
                  <a:pt x="403072" y="482600"/>
                </a:lnTo>
                <a:lnTo>
                  <a:pt x="404063" y="481330"/>
                </a:lnTo>
                <a:lnTo>
                  <a:pt x="404901" y="478790"/>
                </a:lnTo>
                <a:lnTo>
                  <a:pt x="405599" y="477520"/>
                </a:lnTo>
                <a:lnTo>
                  <a:pt x="406438" y="474980"/>
                </a:lnTo>
                <a:lnTo>
                  <a:pt x="407136" y="473710"/>
                </a:lnTo>
                <a:lnTo>
                  <a:pt x="409384" y="464820"/>
                </a:lnTo>
                <a:lnTo>
                  <a:pt x="409803" y="462280"/>
                </a:lnTo>
                <a:lnTo>
                  <a:pt x="410235" y="461010"/>
                </a:lnTo>
                <a:lnTo>
                  <a:pt x="410781" y="457200"/>
                </a:lnTo>
                <a:lnTo>
                  <a:pt x="411073" y="454660"/>
                </a:lnTo>
                <a:lnTo>
                  <a:pt x="411353" y="450850"/>
                </a:lnTo>
                <a:lnTo>
                  <a:pt x="411353" y="448310"/>
                </a:lnTo>
                <a:lnTo>
                  <a:pt x="411492" y="447040"/>
                </a:lnTo>
                <a:lnTo>
                  <a:pt x="411353" y="444500"/>
                </a:lnTo>
                <a:lnTo>
                  <a:pt x="411353" y="443230"/>
                </a:lnTo>
                <a:lnTo>
                  <a:pt x="411213" y="440690"/>
                </a:lnTo>
                <a:lnTo>
                  <a:pt x="410082" y="433070"/>
                </a:lnTo>
                <a:lnTo>
                  <a:pt x="409663" y="430530"/>
                </a:lnTo>
                <a:lnTo>
                  <a:pt x="409105" y="427990"/>
                </a:lnTo>
                <a:lnTo>
                  <a:pt x="408685" y="426720"/>
                </a:lnTo>
                <a:lnTo>
                  <a:pt x="408127" y="424180"/>
                </a:lnTo>
                <a:lnTo>
                  <a:pt x="407428" y="422910"/>
                </a:lnTo>
                <a:lnTo>
                  <a:pt x="406857" y="420370"/>
                </a:lnTo>
                <a:lnTo>
                  <a:pt x="406158" y="419100"/>
                </a:lnTo>
                <a:lnTo>
                  <a:pt x="405320" y="416560"/>
                </a:lnTo>
                <a:lnTo>
                  <a:pt x="404622" y="414020"/>
                </a:lnTo>
                <a:lnTo>
                  <a:pt x="403771" y="412750"/>
                </a:lnTo>
                <a:lnTo>
                  <a:pt x="402793" y="410210"/>
                </a:lnTo>
                <a:lnTo>
                  <a:pt x="401955" y="408940"/>
                </a:lnTo>
                <a:lnTo>
                  <a:pt x="400977" y="406400"/>
                </a:lnTo>
                <a:lnTo>
                  <a:pt x="399846" y="403860"/>
                </a:lnTo>
                <a:lnTo>
                  <a:pt x="398868" y="402590"/>
                </a:lnTo>
                <a:lnTo>
                  <a:pt x="397751" y="400050"/>
                </a:lnTo>
                <a:lnTo>
                  <a:pt x="396620" y="398780"/>
                </a:lnTo>
                <a:lnTo>
                  <a:pt x="391579" y="389890"/>
                </a:lnTo>
                <a:lnTo>
                  <a:pt x="390309" y="388620"/>
                </a:lnTo>
                <a:lnTo>
                  <a:pt x="386105" y="382270"/>
                </a:lnTo>
                <a:lnTo>
                  <a:pt x="383019" y="378460"/>
                </a:lnTo>
                <a:lnTo>
                  <a:pt x="381622" y="375920"/>
                </a:lnTo>
                <a:lnTo>
                  <a:pt x="379933" y="374650"/>
                </a:lnTo>
                <a:lnTo>
                  <a:pt x="376847" y="369570"/>
                </a:lnTo>
                <a:lnTo>
                  <a:pt x="373481" y="365760"/>
                </a:lnTo>
                <a:lnTo>
                  <a:pt x="371805" y="364490"/>
                </a:lnTo>
                <a:lnTo>
                  <a:pt x="370116" y="361950"/>
                </a:lnTo>
                <a:lnTo>
                  <a:pt x="368287" y="359410"/>
                </a:lnTo>
                <a:lnTo>
                  <a:pt x="366610" y="358140"/>
                </a:lnTo>
                <a:lnTo>
                  <a:pt x="362966" y="354330"/>
                </a:lnTo>
                <a:lnTo>
                  <a:pt x="361137" y="351790"/>
                </a:lnTo>
                <a:lnTo>
                  <a:pt x="355676" y="345440"/>
                </a:lnTo>
                <a:lnTo>
                  <a:pt x="353707" y="344170"/>
                </a:lnTo>
                <a:lnTo>
                  <a:pt x="351878" y="341630"/>
                </a:lnTo>
                <a:lnTo>
                  <a:pt x="349923" y="339090"/>
                </a:lnTo>
                <a:lnTo>
                  <a:pt x="348094" y="337820"/>
                </a:lnTo>
                <a:lnTo>
                  <a:pt x="340245" y="328930"/>
                </a:lnTo>
                <a:lnTo>
                  <a:pt x="338277" y="327660"/>
                </a:lnTo>
                <a:lnTo>
                  <a:pt x="328460" y="317500"/>
                </a:lnTo>
                <a:lnTo>
                  <a:pt x="326504" y="314960"/>
                </a:lnTo>
                <a:lnTo>
                  <a:pt x="324675" y="313690"/>
                </a:lnTo>
                <a:lnTo>
                  <a:pt x="316826" y="304800"/>
                </a:lnTo>
                <a:lnTo>
                  <a:pt x="314858" y="303530"/>
                </a:lnTo>
                <a:lnTo>
                  <a:pt x="312889" y="300990"/>
                </a:lnTo>
                <a:lnTo>
                  <a:pt x="311073" y="299720"/>
                </a:lnTo>
                <a:lnTo>
                  <a:pt x="307149" y="294640"/>
                </a:lnTo>
                <a:lnTo>
                  <a:pt x="305320" y="293370"/>
                </a:lnTo>
                <a:lnTo>
                  <a:pt x="303504" y="290830"/>
                </a:lnTo>
                <a:lnTo>
                  <a:pt x="301536" y="289560"/>
                </a:lnTo>
                <a:lnTo>
                  <a:pt x="294246" y="280670"/>
                </a:lnTo>
                <a:lnTo>
                  <a:pt x="292417" y="279400"/>
                </a:lnTo>
                <a:lnTo>
                  <a:pt x="290728" y="276860"/>
                </a:lnTo>
                <a:lnTo>
                  <a:pt x="288912" y="274320"/>
                </a:lnTo>
                <a:lnTo>
                  <a:pt x="283857" y="269240"/>
                </a:lnTo>
                <a:lnTo>
                  <a:pt x="282181" y="266700"/>
                </a:lnTo>
                <a:lnTo>
                  <a:pt x="277139" y="260350"/>
                </a:lnTo>
                <a:lnTo>
                  <a:pt x="274040" y="256540"/>
                </a:lnTo>
                <a:lnTo>
                  <a:pt x="272503" y="255270"/>
                </a:lnTo>
                <a:lnTo>
                  <a:pt x="267881" y="248920"/>
                </a:lnTo>
                <a:lnTo>
                  <a:pt x="265074" y="245110"/>
                </a:lnTo>
                <a:lnTo>
                  <a:pt x="263524" y="242570"/>
                </a:lnTo>
                <a:lnTo>
                  <a:pt x="262127" y="240030"/>
                </a:lnTo>
                <a:lnTo>
                  <a:pt x="260858" y="238760"/>
                </a:lnTo>
                <a:lnTo>
                  <a:pt x="258063" y="234950"/>
                </a:lnTo>
                <a:lnTo>
                  <a:pt x="256794" y="232410"/>
                </a:lnTo>
                <a:lnTo>
                  <a:pt x="255536" y="231140"/>
                </a:lnTo>
                <a:lnTo>
                  <a:pt x="251752" y="224790"/>
                </a:lnTo>
                <a:lnTo>
                  <a:pt x="250621" y="222250"/>
                </a:lnTo>
                <a:lnTo>
                  <a:pt x="249364" y="219710"/>
                </a:lnTo>
                <a:lnTo>
                  <a:pt x="248246" y="218440"/>
                </a:lnTo>
                <a:lnTo>
                  <a:pt x="243751" y="210820"/>
                </a:lnTo>
                <a:lnTo>
                  <a:pt x="241782" y="205740"/>
                </a:lnTo>
                <a:lnTo>
                  <a:pt x="240664" y="204470"/>
                </a:lnTo>
                <a:lnTo>
                  <a:pt x="238709" y="200660"/>
                </a:lnTo>
                <a:lnTo>
                  <a:pt x="237858" y="198120"/>
                </a:lnTo>
                <a:lnTo>
                  <a:pt x="236880" y="195580"/>
                </a:lnTo>
                <a:lnTo>
                  <a:pt x="235889" y="194310"/>
                </a:lnTo>
                <a:lnTo>
                  <a:pt x="235064" y="191770"/>
                </a:lnTo>
                <a:lnTo>
                  <a:pt x="231686" y="184150"/>
                </a:lnTo>
                <a:lnTo>
                  <a:pt x="230847" y="181610"/>
                </a:lnTo>
                <a:lnTo>
                  <a:pt x="230009" y="180340"/>
                </a:lnTo>
                <a:lnTo>
                  <a:pt x="228599" y="175260"/>
                </a:lnTo>
                <a:lnTo>
                  <a:pt x="227761" y="173990"/>
                </a:lnTo>
                <a:lnTo>
                  <a:pt x="227063" y="171450"/>
                </a:lnTo>
                <a:lnTo>
                  <a:pt x="226364" y="170180"/>
                </a:lnTo>
                <a:lnTo>
                  <a:pt x="224955" y="166370"/>
                </a:lnTo>
                <a:lnTo>
                  <a:pt x="224396" y="163830"/>
                </a:lnTo>
                <a:lnTo>
                  <a:pt x="223697" y="161290"/>
                </a:lnTo>
                <a:lnTo>
                  <a:pt x="223138" y="160020"/>
                </a:lnTo>
                <a:lnTo>
                  <a:pt x="219633" y="147320"/>
                </a:lnTo>
                <a:lnTo>
                  <a:pt x="219214" y="146050"/>
                </a:lnTo>
                <a:lnTo>
                  <a:pt x="218084" y="140970"/>
                </a:lnTo>
                <a:lnTo>
                  <a:pt x="216827" y="135890"/>
                </a:lnTo>
                <a:lnTo>
                  <a:pt x="216268" y="133350"/>
                </a:lnTo>
                <a:lnTo>
                  <a:pt x="215836" y="130810"/>
                </a:lnTo>
                <a:lnTo>
                  <a:pt x="215417" y="129540"/>
                </a:lnTo>
                <a:lnTo>
                  <a:pt x="215137" y="127000"/>
                </a:lnTo>
                <a:lnTo>
                  <a:pt x="213880" y="120650"/>
                </a:lnTo>
                <a:lnTo>
                  <a:pt x="213601" y="119380"/>
                </a:lnTo>
                <a:lnTo>
                  <a:pt x="213169" y="116840"/>
                </a:lnTo>
                <a:lnTo>
                  <a:pt x="212344" y="110490"/>
                </a:lnTo>
                <a:lnTo>
                  <a:pt x="211912" y="109220"/>
                </a:lnTo>
                <a:lnTo>
                  <a:pt x="211353" y="105410"/>
                </a:lnTo>
                <a:lnTo>
                  <a:pt x="211213" y="102870"/>
                </a:lnTo>
                <a:lnTo>
                  <a:pt x="210223" y="95250"/>
                </a:lnTo>
                <a:lnTo>
                  <a:pt x="209676" y="91440"/>
                </a:lnTo>
                <a:lnTo>
                  <a:pt x="209397" y="86360"/>
                </a:lnTo>
                <a:lnTo>
                  <a:pt x="209105" y="85090"/>
                </a:lnTo>
                <a:lnTo>
                  <a:pt x="208686" y="78740"/>
                </a:lnTo>
                <a:lnTo>
                  <a:pt x="208406" y="76200"/>
                </a:lnTo>
                <a:lnTo>
                  <a:pt x="207848" y="68580"/>
                </a:lnTo>
                <a:lnTo>
                  <a:pt x="207848" y="67310"/>
                </a:lnTo>
                <a:lnTo>
                  <a:pt x="207289" y="58420"/>
                </a:lnTo>
                <a:lnTo>
                  <a:pt x="207289" y="57150"/>
                </a:lnTo>
                <a:lnTo>
                  <a:pt x="207009" y="52070"/>
                </a:lnTo>
                <a:lnTo>
                  <a:pt x="207009" y="50800"/>
                </a:lnTo>
                <a:lnTo>
                  <a:pt x="206870" y="48260"/>
                </a:lnTo>
                <a:lnTo>
                  <a:pt x="206870" y="46990"/>
                </a:lnTo>
                <a:lnTo>
                  <a:pt x="206730" y="44450"/>
                </a:lnTo>
                <a:lnTo>
                  <a:pt x="206730" y="41910"/>
                </a:lnTo>
                <a:lnTo>
                  <a:pt x="206578" y="40640"/>
                </a:lnTo>
                <a:lnTo>
                  <a:pt x="206451" y="31750"/>
                </a:lnTo>
                <a:lnTo>
                  <a:pt x="206298" y="30480"/>
                </a:lnTo>
                <a:lnTo>
                  <a:pt x="206298" y="24130"/>
                </a:lnTo>
                <a:lnTo>
                  <a:pt x="206171" y="22860"/>
                </a:lnTo>
                <a:lnTo>
                  <a:pt x="206171" y="16510"/>
                </a:lnTo>
                <a:lnTo>
                  <a:pt x="206019" y="13970"/>
                </a:lnTo>
                <a:lnTo>
                  <a:pt x="206019" y="3810"/>
                </a:lnTo>
                <a:lnTo>
                  <a:pt x="205879" y="254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3384515" y="10770896"/>
            <a:ext cx="412115" cy="1033780"/>
          </a:xfrm>
          <a:custGeom>
            <a:avLst/>
            <a:gdLst/>
            <a:ahLst/>
            <a:cxnLst/>
            <a:rect l="l" t="t" r="r" b="b"/>
            <a:pathLst>
              <a:path w="412114" h="1033779">
                <a:moveTo>
                  <a:pt x="205460" y="1033221"/>
                </a:moveTo>
                <a:lnTo>
                  <a:pt x="205320" y="1031176"/>
                </a:lnTo>
                <a:lnTo>
                  <a:pt x="205320" y="1029131"/>
                </a:lnTo>
                <a:lnTo>
                  <a:pt x="205320" y="1027099"/>
                </a:lnTo>
                <a:lnTo>
                  <a:pt x="205320" y="1025042"/>
                </a:lnTo>
                <a:lnTo>
                  <a:pt x="205320" y="1023124"/>
                </a:lnTo>
                <a:lnTo>
                  <a:pt x="205181" y="1021092"/>
                </a:lnTo>
                <a:lnTo>
                  <a:pt x="205181" y="1019047"/>
                </a:lnTo>
                <a:lnTo>
                  <a:pt x="205181" y="1017003"/>
                </a:lnTo>
                <a:lnTo>
                  <a:pt x="205041" y="1014971"/>
                </a:lnTo>
                <a:lnTo>
                  <a:pt x="205041" y="1012913"/>
                </a:lnTo>
                <a:lnTo>
                  <a:pt x="205041" y="1010996"/>
                </a:lnTo>
                <a:lnTo>
                  <a:pt x="204901" y="1008951"/>
                </a:lnTo>
                <a:lnTo>
                  <a:pt x="204901" y="1006919"/>
                </a:lnTo>
                <a:lnTo>
                  <a:pt x="204762" y="1004874"/>
                </a:lnTo>
                <a:lnTo>
                  <a:pt x="204762" y="1002830"/>
                </a:lnTo>
                <a:lnTo>
                  <a:pt x="204622" y="1000785"/>
                </a:lnTo>
                <a:lnTo>
                  <a:pt x="204482" y="998867"/>
                </a:lnTo>
                <a:lnTo>
                  <a:pt x="204482" y="996822"/>
                </a:lnTo>
                <a:lnTo>
                  <a:pt x="204342" y="994790"/>
                </a:lnTo>
                <a:lnTo>
                  <a:pt x="204203" y="992733"/>
                </a:lnTo>
                <a:lnTo>
                  <a:pt x="204203" y="990701"/>
                </a:lnTo>
                <a:lnTo>
                  <a:pt x="204063" y="988656"/>
                </a:lnTo>
                <a:lnTo>
                  <a:pt x="203923" y="986739"/>
                </a:lnTo>
                <a:lnTo>
                  <a:pt x="203784" y="984694"/>
                </a:lnTo>
                <a:lnTo>
                  <a:pt x="203631" y="982662"/>
                </a:lnTo>
                <a:lnTo>
                  <a:pt x="203504" y="980605"/>
                </a:lnTo>
                <a:lnTo>
                  <a:pt x="203352" y="978573"/>
                </a:lnTo>
                <a:lnTo>
                  <a:pt x="203225" y="976528"/>
                </a:lnTo>
                <a:lnTo>
                  <a:pt x="202933" y="974610"/>
                </a:lnTo>
                <a:lnTo>
                  <a:pt x="202806" y="972565"/>
                </a:lnTo>
                <a:lnTo>
                  <a:pt x="202653" y="970521"/>
                </a:lnTo>
                <a:lnTo>
                  <a:pt x="202374" y="968476"/>
                </a:lnTo>
                <a:lnTo>
                  <a:pt x="202234" y="966431"/>
                </a:lnTo>
                <a:lnTo>
                  <a:pt x="201955" y="964399"/>
                </a:lnTo>
                <a:lnTo>
                  <a:pt x="201675" y="962482"/>
                </a:lnTo>
                <a:lnTo>
                  <a:pt x="201396" y="960437"/>
                </a:lnTo>
                <a:lnTo>
                  <a:pt x="201117" y="958392"/>
                </a:lnTo>
                <a:lnTo>
                  <a:pt x="200837" y="956348"/>
                </a:lnTo>
                <a:lnTo>
                  <a:pt x="199148" y="946264"/>
                </a:lnTo>
                <a:lnTo>
                  <a:pt x="198869" y="944219"/>
                </a:lnTo>
                <a:lnTo>
                  <a:pt x="198450" y="942174"/>
                </a:lnTo>
                <a:lnTo>
                  <a:pt x="198031" y="940142"/>
                </a:lnTo>
                <a:lnTo>
                  <a:pt x="197611" y="938225"/>
                </a:lnTo>
                <a:lnTo>
                  <a:pt x="197040" y="936167"/>
                </a:lnTo>
                <a:lnTo>
                  <a:pt x="196634" y="934135"/>
                </a:lnTo>
                <a:lnTo>
                  <a:pt x="196062" y="932091"/>
                </a:lnTo>
                <a:lnTo>
                  <a:pt x="195503" y="930046"/>
                </a:lnTo>
                <a:lnTo>
                  <a:pt x="195084" y="928014"/>
                </a:lnTo>
                <a:lnTo>
                  <a:pt x="194386" y="926083"/>
                </a:lnTo>
                <a:lnTo>
                  <a:pt x="193814" y="924039"/>
                </a:lnTo>
                <a:lnTo>
                  <a:pt x="193268" y="922007"/>
                </a:lnTo>
                <a:lnTo>
                  <a:pt x="192557" y="919962"/>
                </a:lnTo>
                <a:lnTo>
                  <a:pt x="191858" y="917917"/>
                </a:lnTo>
                <a:lnTo>
                  <a:pt x="191160" y="915885"/>
                </a:lnTo>
                <a:lnTo>
                  <a:pt x="190449" y="913955"/>
                </a:lnTo>
                <a:lnTo>
                  <a:pt x="189750" y="911910"/>
                </a:lnTo>
                <a:lnTo>
                  <a:pt x="188912" y="909866"/>
                </a:lnTo>
                <a:lnTo>
                  <a:pt x="188074" y="907834"/>
                </a:lnTo>
                <a:lnTo>
                  <a:pt x="187223" y="905789"/>
                </a:lnTo>
                <a:lnTo>
                  <a:pt x="186397" y="903757"/>
                </a:lnTo>
                <a:lnTo>
                  <a:pt x="185407" y="901826"/>
                </a:lnTo>
                <a:lnTo>
                  <a:pt x="184569" y="899782"/>
                </a:lnTo>
                <a:lnTo>
                  <a:pt x="183578" y="897737"/>
                </a:lnTo>
                <a:lnTo>
                  <a:pt x="182600" y="895705"/>
                </a:lnTo>
                <a:lnTo>
                  <a:pt x="181482" y="893660"/>
                </a:lnTo>
                <a:lnTo>
                  <a:pt x="180505" y="891628"/>
                </a:lnTo>
                <a:lnTo>
                  <a:pt x="179374" y="889698"/>
                </a:lnTo>
                <a:lnTo>
                  <a:pt x="178257" y="887653"/>
                </a:lnTo>
                <a:lnTo>
                  <a:pt x="177139" y="885609"/>
                </a:lnTo>
                <a:lnTo>
                  <a:pt x="175869" y="883577"/>
                </a:lnTo>
                <a:lnTo>
                  <a:pt x="174612" y="881532"/>
                </a:lnTo>
                <a:lnTo>
                  <a:pt x="173342" y="879500"/>
                </a:lnTo>
                <a:lnTo>
                  <a:pt x="166611" y="869403"/>
                </a:lnTo>
                <a:lnTo>
                  <a:pt x="165214" y="867346"/>
                </a:lnTo>
                <a:lnTo>
                  <a:pt x="163664" y="865314"/>
                </a:lnTo>
                <a:lnTo>
                  <a:pt x="162128" y="863396"/>
                </a:lnTo>
                <a:lnTo>
                  <a:pt x="160578" y="861352"/>
                </a:lnTo>
                <a:lnTo>
                  <a:pt x="159042" y="859320"/>
                </a:lnTo>
                <a:lnTo>
                  <a:pt x="157352" y="857275"/>
                </a:lnTo>
                <a:lnTo>
                  <a:pt x="155816" y="855217"/>
                </a:lnTo>
                <a:lnTo>
                  <a:pt x="154127" y="853185"/>
                </a:lnTo>
                <a:lnTo>
                  <a:pt x="152450" y="851268"/>
                </a:lnTo>
                <a:lnTo>
                  <a:pt x="150761" y="849223"/>
                </a:lnTo>
                <a:lnTo>
                  <a:pt x="148945" y="847191"/>
                </a:lnTo>
                <a:lnTo>
                  <a:pt x="147116" y="845134"/>
                </a:lnTo>
                <a:lnTo>
                  <a:pt x="145440" y="843089"/>
                </a:lnTo>
                <a:lnTo>
                  <a:pt x="143611" y="841057"/>
                </a:lnTo>
                <a:lnTo>
                  <a:pt x="141782" y="839139"/>
                </a:lnTo>
                <a:lnTo>
                  <a:pt x="139826" y="837095"/>
                </a:lnTo>
                <a:lnTo>
                  <a:pt x="137998" y="835050"/>
                </a:lnTo>
                <a:lnTo>
                  <a:pt x="136042" y="833005"/>
                </a:lnTo>
                <a:lnTo>
                  <a:pt x="134213" y="830960"/>
                </a:lnTo>
                <a:lnTo>
                  <a:pt x="132257" y="828928"/>
                </a:lnTo>
                <a:lnTo>
                  <a:pt x="130289" y="827011"/>
                </a:lnTo>
                <a:lnTo>
                  <a:pt x="128320" y="824966"/>
                </a:lnTo>
                <a:lnTo>
                  <a:pt x="126364" y="822921"/>
                </a:lnTo>
                <a:lnTo>
                  <a:pt x="124396" y="820877"/>
                </a:lnTo>
                <a:lnTo>
                  <a:pt x="122427" y="818832"/>
                </a:lnTo>
                <a:lnTo>
                  <a:pt x="120332" y="816800"/>
                </a:lnTo>
                <a:lnTo>
                  <a:pt x="118376" y="814882"/>
                </a:lnTo>
                <a:lnTo>
                  <a:pt x="116408" y="812825"/>
                </a:lnTo>
                <a:lnTo>
                  <a:pt x="114439" y="810780"/>
                </a:lnTo>
                <a:lnTo>
                  <a:pt x="112331" y="808748"/>
                </a:lnTo>
                <a:lnTo>
                  <a:pt x="110375" y="806703"/>
                </a:lnTo>
                <a:lnTo>
                  <a:pt x="108407" y="804671"/>
                </a:lnTo>
                <a:lnTo>
                  <a:pt x="106451" y="802754"/>
                </a:lnTo>
                <a:lnTo>
                  <a:pt x="104482" y="800696"/>
                </a:lnTo>
                <a:lnTo>
                  <a:pt x="102527" y="798652"/>
                </a:lnTo>
                <a:lnTo>
                  <a:pt x="100558" y="796620"/>
                </a:lnTo>
                <a:lnTo>
                  <a:pt x="98590" y="794575"/>
                </a:lnTo>
                <a:lnTo>
                  <a:pt x="96634" y="792543"/>
                </a:lnTo>
                <a:lnTo>
                  <a:pt x="94805" y="790613"/>
                </a:lnTo>
                <a:lnTo>
                  <a:pt x="92836" y="788568"/>
                </a:lnTo>
                <a:lnTo>
                  <a:pt x="91020" y="786523"/>
                </a:lnTo>
                <a:lnTo>
                  <a:pt x="89192" y="784491"/>
                </a:lnTo>
                <a:lnTo>
                  <a:pt x="87375" y="782446"/>
                </a:lnTo>
                <a:lnTo>
                  <a:pt x="85547" y="780402"/>
                </a:lnTo>
                <a:lnTo>
                  <a:pt x="83870" y="778484"/>
                </a:lnTo>
                <a:lnTo>
                  <a:pt x="82181" y="776439"/>
                </a:lnTo>
                <a:lnTo>
                  <a:pt x="80505" y="774395"/>
                </a:lnTo>
                <a:lnTo>
                  <a:pt x="78816" y="772363"/>
                </a:lnTo>
                <a:lnTo>
                  <a:pt x="77279" y="770318"/>
                </a:lnTo>
                <a:lnTo>
                  <a:pt x="75730" y="768273"/>
                </a:lnTo>
                <a:lnTo>
                  <a:pt x="74193" y="766356"/>
                </a:lnTo>
                <a:lnTo>
                  <a:pt x="72783" y="764311"/>
                </a:lnTo>
                <a:lnTo>
                  <a:pt x="71386" y="762266"/>
                </a:lnTo>
                <a:lnTo>
                  <a:pt x="69989" y="760234"/>
                </a:lnTo>
                <a:lnTo>
                  <a:pt x="68579" y="758189"/>
                </a:lnTo>
                <a:lnTo>
                  <a:pt x="67322" y="756145"/>
                </a:lnTo>
                <a:lnTo>
                  <a:pt x="66192" y="754214"/>
                </a:lnTo>
                <a:lnTo>
                  <a:pt x="64935" y="752182"/>
                </a:lnTo>
                <a:lnTo>
                  <a:pt x="63944" y="750138"/>
                </a:lnTo>
                <a:lnTo>
                  <a:pt x="62826" y="748106"/>
                </a:lnTo>
                <a:lnTo>
                  <a:pt x="61848" y="746061"/>
                </a:lnTo>
                <a:lnTo>
                  <a:pt x="60871" y="744016"/>
                </a:lnTo>
                <a:lnTo>
                  <a:pt x="60020" y="742086"/>
                </a:lnTo>
                <a:lnTo>
                  <a:pt x="59181" y="740054"/>
                </a:lnTo>
                <a:lnTo>
                  <a:pt x="58483" y="738009"/>
                </a:lnTo>
                <a:lnTo>
                  <a:pt x="57784" y="735977"/>
                </a:lnTo>
                <a:lnTo>
                  <a:pt x="57073" y="733932"/>
                </a:lnTo>
                <a:lnTo>
                  <a:pt x="56514" y="731875"/>
                </a:lnTo>
                <a:lnTo>
                  <a:pt x="55956" y="729957"/>
                </a:lnTo>
                <a:lnTo>
                  <a:pt x="55537" y="727925"/>
                </a:lnTo>
                <a:lnTo>
                  <a:pt x="55117" y="725881"/>
                </a:lnTo>
                <a:lnTo>
                  <a:pt x="54838" y="723836"/>
                </a:lnTo>
                <a:lnTo>
                  <a:pt x="54559" y="721804"/>
                </a:lnTo>
                <a:lnTo>
                  <a:pt x="54279" y="719747"/>
                </a:lnTo>
                <a:lnTo>
                  <a:pt x="54127" y="717829"/>
                </a:lnTo>
                <a:lnTo>
                  <a:pt x="53987" y="715797"/>
                </a:lnTo>
                <a:lnTo>
                  <a:pt x="53987" y="713752"/>
                </a:lnTo>
                <a:lnTo>
                  <a:pt x="53987" y="711707"/>
                </a:lnTo>
                <a:lnTo>
                  <a:pt x="53987" y="709663"/>
                </a:lnTo>
                <a:lnTo>
                  <a:pt x="54127" y="707618"/>
                </a:lnTo>
                <a:lnTo>
                  <a:pt x="54279" y="705700"/>
                </a:lnTo>
                <a:lnTo>
                  <a:pt x="54559" y="703668"/>
                </a:lnTo>
                <a:lnTo>
                  <a:pt x="54838" y="701624"/>
                </a:lnTo>
                <a:lnTo>
                  <a:pt x="55117" y="699579"/>
                </a:lnTo>
                <a:lnTo>
                  <a:pt x="55537" y="697534"/>
                </a:lnTo>
                <a:lnTo>
                  <a:pt x="55956" y="695490"/>
                </a:lnTo>
                <a:lnTo>
                  <a:pt x="56375" y="693572"/>
                </a:lnTo>
                <a:lnTo>
                  <a:pt x="56794" y="691540"/>
                </a:lnTo>
                <a:lnTo>
                  <a:pt x="57353" y="689495"/>
                </a:lnTo>
                <a:lnTo>
                  <a:pt x="57924" y="687438"/>
                </a:lnTo>
                <a:lnTo>
                  <a:pt x="58483" y="685406"/>
                </a:lnTo>
                <a:lnTo>
                  <a:pt x="59181" y="683361"/>
                </a:lnTo>
                <a:lnTo>
                  <a:pt x="59740" y="681443"/>
                </a:lnTo>
                <a:lnTo>
                  <a:pt x="60451" y="679411"/>
                </a:lnTo>
                <a:lnTo>
                  <a:pt x="61150" y="677354"/>
                </a:lnTo>
                <a:lnTo>
                  <a:pt x="61848" y="675309"/>
                </a:lnTo>
                <a:lnTo>
                  <a:pt x="62547" y="673277"/>
                </a:lnTo>
                <a:lnTo>
                  <a:pt x="63245" y="671233"/>
                </a:lnTo>
                <a:lnTo>
                  <a:pt x="64096" y="669315"/>
                </a:lnTo>
                <a:lnTo>
                  <a:pt x="64795" y="667270"/>
                </a:lnTo>
                <a:lnTo>
                  <a:pt x="65633" y="665225"/>
                </a:lnTo>
                <a:lnTo>
                  <a:pt x="66332" y="663181"/>
                </a:lnTo>
                <a:lnTo>
                  <a:pt x="67170" y="661149"/>
                </a:lnTo>
                <a:lnTo>
                  <a:pt x="67881" y="659104"/>
                </a:lnTo>
                <a:lnTo>
                  <a:pt x="68719" y="657186"/>
                </a:lnTo>
                <a:lnTo>
                  <a:pt x="69418" y="655129"/>
                </a:lnTo>
                <a:lnTo>
                  <a:pt x="70116" y="653097"/>
                </a:lnTo>
                <a:lnTo>
                  <a:pt x="70815" y="651052"/>
                </a:lnTo>
                <a:lnTo>
                  <a:pt x="71526" y="649020"/>
                </a:lnTo>
                <a:lnTo>
                  <a:pt x="72224" y="646976"/>
                </a:lnTo>
                <a:lnTo>
                  <a:pt x="72923" y="645058"/>
                </a:lnTo>
                <a:lnTo>
                  <a:pt x="73634" y="643000"/>
                </a:lnTo>
                <a:lnTo>
                  <a:pt x="74193" y="640968"/>
                </a:lnTo>
                <a:lnTo>
                  <a:pt x="74752" y="638924"/>
                </a:lnTo>
                <a:lnTo>
                  <a:pt x="75310" y="636892"/>
                </a:lnTo>
                <a:lnTo>
                  <a:pt x="75869" y="634847"/>
                </a:lnTo>
                <a:lnTo>
                  <a:pt x="76301" y="632917"/>
                </a:lnTo>
                <a:lnTo>
                  <a:pt x="76707" y="630872"/>
                </a:lnTo>
                <a:lnTo>
                  <a:pt x="77139" y="628840"/>
                </a:lnTo>
                <a:lnTo>
                  <a:pt x="77558" y="626795"/>
                </a:lnTo>
                <a:lnTo>
                  <a:pt x="77838" y="624751"/>
                </a:lnTo>
                <a:lnTo>
                  <a:pt x="78117" y="622719"/>
                </a:lnTo>
                <a:lnTo>
                  <a:pt x="78257" y="620788"/>
                </a:lnTo>
                <a:lnTo>
                  <a:pt x="78536" y="618743"/>
                </a:lnTo>
                <a:lnTo>
                  <a:pt x="78536" y="616711"/>
                </a:lnTo>
                <a:lnTo>
                  <a:pt x="78676" y="614667"/>
                </a:lnTo>
                <a:lnTo>
                  <a:pt x="78676" y="612622"/>
                </a:lnTo>
                <a:lnTo>
                  <a:pt x="78676" y="610590"/>
                </a:lnTo>
                <a:lnTo>
                  <a:pt x="78536" y="608660"/>
                </a:lnTo>
                <a:lnTo>
                  <a:pt x="78397" y="606615"/>
                </a:lnTo>
                <a:lnTo>
                  <a:pt x="78257" y="604583"/>
                </a:lnTo>
                <a:lnTo>
                  <a:pt x="77977" y="602538"/>
                </a:lnTo>
                <a:lnTo>
                  <a:pt x="77558" y="600494"/>
                </a:lnTo>
                <a:lnTo>
                  <a:pt x="77279" y="598462"/>
                </a:lnTo>
                <a:lnTo>
                  <a:pt x="76860" y="596531"/>
                </a:lnTo>
                <a:lnTo>
                  <a:pt x="76301" y="594486"/>
                </a:lnTo>
                <a:lnTo>
                  <a:pt x="75730" y="592454"/>
                </a:lnTo>
                <a:lnTo>
                  <a:pt x="75171" y="590410"/>
                </a:lnTo>
                <a:lnTo>
                  <a:pt x="74612" y="588365"/>
                </a:lnTo>
                <a:lnTo>
                  <a:pt x="73913" y="586333"/>
                </a:lnTo>
                <a:lnTo>
                  <a:pt x="73063" y="584403"/>
                </a:lnTo>
                <a:lnTo>
                  <a:pt x="72364" y="582358"/>
                </a:lnTo>
                <a:lnTo>
                  <a:pt x="71386" y="580326"/>
                </a:lnTo>
                <a:lnTo>
                  <a:pt x="70535" y="578281"/>
                </a:lnTo>
                <a:lnTo>
                  <a:pt x="69557" y="576237"/>
                </a:lnTo>
                <a:lnTo>
                  <a:pt x="68579" y="574192"/>
                </a:lnTo>
                <a:lnTo>
                  <a:pt x="67462" y="572274"/>
                </a:lnTo>
                <a:lnTo>
                  <a:pt x="66471" y="570229"/>
                </a:lnTo>
                <a:lnTo>
                  <a:pt x="65214" y="568185"/>
                </a:lnTo>
                <a:lnTo>
                  <a:pt x="64096" y="566153"/>
                </a:lnTo>
                <a:lnTo>
                  <a:pt x="62826" y="564108"/>
                </a:lnTo>
                <a:lnTo>
                  <a:pt x="61569" y="562063"/>
                </a:lnTo>
                <a:lnTo>
                  <a:pt x="60299" y="560146"/>
                </a:lnTo>
                <a:lnTo>
                  <a:pt x="59042" y="558101"/>
                </a:lnTo>
                <a:lnTo>
                  <a:pt x="57632" y="556056"/>
                </a:lnTo>
                <a:lnTo>
                  <a:pt x="56235" y="554024"/>
                </a:lnTo>
                <a:lnTo>
                  <a:pt x="54838" y="551967"/>
                </a:lnTo>
                <a:lnTo>
                  <a:pt x="53428" y="549935"/>
                </a:lnTo>
                <a:lnTo>
                  <a:pt x="52031" y="548017"/>
                </a:lnTo>
                <a:lnTo>
                  <a:pt x="50482" y="545972"/>
                </a:lnTo>
                <a:lnTo>
                  <a:pt x="49085" y="543928"/>
                </a:lnTo>
                <a:lnTo>
                  <a:pt x="47536" y="541896"/>
                </a:lnTo>
                <a:lnTo>
                  <a:pt x="45999" y="539838"/>
                </a:lnTo>
                <a:lnTo>
                  <a:pt x="44589" y="537806"/>
                </a:lnTo>
                <a:lnTo>
                  <a:pt x="43052" y="535889"/>
                </a:lnTo>
                <a:lnTo>
                  <a:pt x="41516" y="533844"/>
                </a:lnTo>
                <a:lnTo>
                  <a:pt x="39966" y="531799"/>
                </a:lnTo>
                <a:lnTo>
                  <a:pt x="38430" y="529755"/>
                </a:lnTo>
                <a:lnTo>
                  <a:pt x="36880" y="527710"/>
                </a:lnTo>
                <a:lnTo>
                  <a:pt x="35331" y="525665"/>
                </a:lnTo>
                <a:lnTo>
                  <a:pt x="33794" y="523760"/>
                </a:lnTo>
                <a:lnTo>
                  <a:pt x="32257" y="521715"/>
                </a:lnTo>
                <a:lnTo>
                  <a:pt x="30848" y="519671"/>
                </a:lnTo>
                <a:lnTo>
                  <a:pt x="29311" y="517626"/>
                </a:lnTo>
                <a:lnTo>
                  <a:pt x="27914" y="515581"/>
                </a:lnTo>
                <a:lnTo>
                  <a:pt x="26365" y="513537"/>
                </a:lnTo>
                <a:lnTo>
                  <a:pt x="24968" y="511505"/>
                </a:lnTo>
                <a:lnTo>
                  <a:pt x="23558" y="509587"/>
                </a:lnTo>
                <a:lnTo>
                  <a:pt x="22148" y="507530"/>
                </a:lnTo>
                <a:lnTo>
                  <a:pt x="20891" y="505498"/>
                </a:lnTo>
                <a:lnTo>
                  <a:pt x="19494" y="503453"/>
                </a:lnTo>
                <a:lnTo>
                  <a:pt x="18224" y="501408"/>
                </a:lnTo>
                <a:lnTo>
                  <a:pt x="16967" y="499376"/>
                </a:lnTo>
                <a:lnTo>
                  <a:pt x="15849" y="497446"/>
                </a:lnTo>
                <a:lnTo>
                  <a:pt x="14579" y="495401"/>
                </a:lnTo>
                <a:lnTo>
                  <a:pt x="13461" y="493369"/>
                </a:lnTo>
                <a:lnTo>
                  <a:pt x="12331" y="491324"/>
                </a:lnTo>
                <a:lnTo>
                  <a:pt x="11214" y="489280"/>
                </a:lnTo>
                <a:lnTo>
                  <a:pt x="10236" y="487248"/>
                </a:lnTo>
                <a:lnTo>
                  <a:pt x="9258" y="485317"/>
                </a:lnTo>
                <a:lnTo>
                  <a:pt x="8267" y="483273"/>
                </a:lnTo>
                <a:lnTo>
                  <a:pt x="7429" y="481241"/>
                </a:lnTo>
                <a:lnTo>
                  <a:pt x="6591" y="479196"/>
                </a:lnTo>
                <a:lnTo>
                  <a:pt x="5740" y="477151"/>
                </a:lnTo>
                <a:lnTo>
                  <a:pt x="5041" y="475119"/>
                </a:lnTo>
                <a:lnTo>
                  <a:pt x="4343" y="473189"/>
                </a:lnTo>
                <a:lnTo>
                  <a:pt x="3644" y="471144"/>
                </a:lnTo>
                <a:lnTo>
                  <a:pt x="3086" y="469099"/>
                </a:lnTo>
                <a:lnTo>
                  <a:pt x="2527" y="467067"/>
                </a:lnTo>
                <a:lnTo>
                  <a:pt x="2095" y="465023"/>
                </a:lnTo>
                <a:lnTo>
                  <a:pt x="1676" y="462991"/>
                </a:lnTo>
                <a:lnTo>
                  <a:pt x="1257" y="461060"/>
                </a:lnTo>
                <a:lnTo>
                  <a:pt x="838" y="459016"/>
                </a:lnTo>
                <a:lnTo>
                  <a:pt x="558" y="456971"/>
                </a:lnTo>
                <a:lnTo>
                  <a:pt x="419" y="454939"/>
                </a:lnTo>
                <a:lnTo>
                  <a:pt x="279" y="452894"/>
                </a:lnTo>
                <a:lnTo>
                  <a:pt x="139" y="450862"/>
                </a:lnTo>
                <a:lnTo>
                  <a:pt x="0" y="448932"/>
                </a:lnTo>
                <a:lnTo>
                  <a:pt x="0" y="446887"/>
                </a:lnTo>
                <a:lnTo>
                  <a:pt x="0" y="444842"/>
                </a:lnTo>
                <a:lnTo>
                  <a:pt x="139" y="442810"/>
                </a:lnTo>
                <a:lnTo>
                  <a:pt x="279" y="440766"/>
                </a:lnTo>
                <a:lnTo>
                  <a:pt x="558" y="438708"/>
                </a:lnTo>
                <a:lnTo>
                  <a:pt x="3365" y="424675"/>
                </a:lnTo>
                <a:lnTo>
                  <a:pt x="3924" y="422630"/>
                </a:lnTo>
                <a:lnTo>
                  <a:pt x="7708" y="412534"/>
                </a:lnTo>
                <a:lnTo>
                  <a:pt x="8559" y="410502"/>
                </a:lnTo>
                <a:lnTo>
                  <a:pt x="13741" y="400405"/>
                </a:lnTo>
                <a:lnTo>
                  <a:pt x="14858" y="398373"/>
                </a:lnTo>
                <a:lnTo>
                  <a:pt x="21170" y="388277"/>
                </a:lnTo>
                <a:lnTo>
                  <a:pt x="22580" y="386245"/>
                </a:lnTo>
                <a:lnTo>
                  <a:pt x="29870" y="376148"/>
                </a:lnTo>
                <a:lnTo>
                  <a:pt x="31407" y="374116"/>
                </a:lnTo>
                <a:lnTo>
                  <a:pt x="33096" y="372059"/>
                </a:lnTo>
                <a:lnTo>
                  <a:pt x="34632" y="370014"/>
                </a:lnTo>
                <a:lnTo>
                  <a:pt x="36321" y="367982"/>
                </a:lnTo>
                <a:lnTo>
                  <a:pt x="37998" y="365937"/>
                </a:lnTo>
                <a:lnTo>
                  <a:pt x="39687" y="364020"/>
                </a:lnTo>
                <a:lnTo>
                  <a:pt x="41376" y="361975"/>
                </a:lnTo>
                <a:lnTo>
                  <a:pt x="43052" y="359930"/>
                </a:lnTo>
                <a:lnTo>
                  <a:pt x="44869" y="357885"/>
                </a:lnTo>
                <a:lnTo>
                  <a:pt x="46697" y="355853"/>
                </a:lnTo>
                <a:lnTo>
                  <a:pt x="48386" y="353809"/>
                </a:lnTo>
                <a:lnTo>
                  <a:pt x="50203" y="351891"/>
                </a:lnTo>
                <a:lnTo>
                  <a:pt x="52171" y="349846"/>
                </a:lnTo>
                <a:lnTo>
                  <a:pt x="53987" y="347802"/>
                </a:lnTo>
                <a:lnTo>
                  <a:pt x="55816" y="345757"/>
                </a:lnTo>
                <a:lnTo>
                  <a:pt x="57632" y="343725"/>
                </a:lnTo>
                <a:lnTo>
                  <a:pt x="59601" y="341680"/>
                </a:lnTo>
                <a:lnTo>
                  <a:pt x="61569" y="339750"/>
                </a:lnTo>
                <a:lnTo>
                  <a:pt x="63385" y="337718"/>
                </a:lnTo>
                <a:lnTo>
                  <a:pt x="65354" y="335673"/>
                </a:lnTo>
                <a:lnTo>
                  <a:pt x="67322" y="333628"/>
                </a:lnTo>
                <a:lnTo>
                  <a:pt x="69138" y="331596"/>
                </a:lnTo>
                <a:lnTo>
                  <a:pt x="71107" y="329552"/>
                </a:lnTo>
                <a:lnTo>
                  <a:pt x="73063" y="327621"/>
                </a:lnTo>
                <a:lnTo>
                  <a:pt x="75031" y="325577"/>
                </a:lnTo>
                <a:lnTo>
                  <a:pt x="77000" y="323545"/>
                </a:lnTo>
                <a:lnTo>
                  <a:pt x="78955" y="321500"/>
                </a:lnTo>
                <a:lnTo>
                  <a:pt x="80924" y="319468"/>
                </a:lnTo>
                <a:lnTo>
                  <a:pt x="82880" y="317423"/>
                </a:lnTo>
                <a:lnTo>
                  <a:pt x="84848" y="315493"/>
                </a:lnTo>
                <a:lnTo>
                  <a:pt x="86817" y="313448"/>
                </a:lnTo>
                <a:lnTo>
                  <a:pt x="88772" y="311416"/>
                </a:lnTo>
                <a:lnTo>
                  <a:pt x="90741" y="309371"/>
                </a:lnTo>
                <a:lnTo>
                  <a:pt x="92709" y="307339"/>
                </a:lnTo>
                <a:lnTo>
                  <a:pt x="94665" y="305295"/>
                </a:lnTo>
                <a:lnTo>
                  <a:pt x="96634" y="303364"/>
                </a:lnTo>
                <a:lnTo>
                  <a:pt x="98450" y="301320"/>
                </a:lnTo>
                <a:lnTo>
                  <a:pt x="100418" y="299288"/>
                </a:lnTo>
                <a:lnTo>
                  <a:pt x="102374" y="297243"/>
                </a:lnTo>
                <a:lnTo>
                  <a:pt x="104203" y="295211"/>
                </a:lnTo>
                <a:lnTo>
                  <a:pt x="106171" y="293166"/>
                </a:lnTo>
                <a:lnTo>
                  <a:pt x="107988" y="291236"/>
                </a:lnTo>
                <a:lnTo>
                  <a:pt x="109816" y="289191"/>
                </a:lnTo>
                <a:lnTo>
                  <a:pt x="111785" y="287159"/>
                </a:lnTo>
                <a:lnTo>
                  <a:pt x="113601" y="285114"/>
                </a:lnTo>
                <a:lnTo>
                  <a:pt x="115430" y="283070"/>
                </a:lnTo>
                <a:lnTo>
                  <a:pt x="117106" y="281025"/>
                </a:lnTo>
                <a:lnTo>
                  <a:pt x="118935" y="279107"/>
                </a:lnTo>
                <a:lnTo>
                  <a:pt x="120751" y="277063"/>
                </a:lnTo>
                <a:lnTo>
                  <a:pt x="122427" y="275031"/>
                </a:lnTo>
                <a:lnTo>
                  <a:pt x="124256" y="272986"/>
                </a:lnTo>
                <a:lnTo>
                  <a:pt x="125945" y="270941"/>
                </a:lnTo>
                <a:lnTo>
                  <a:pt x="127622" y="268897"/>
                </a:lnTo>
                <a:lnTo>
                  <a:pt x="129311" y="266979"/>
                </a:lnTo>
                <a:lnTo>
                  <a:pt x="130987" y="264934"/>
                </a:lnTo>
                <a:lnTo>
                  <a:pt x="132676" y="262902"/>
                </a:lnTo>
                <a:lnTo>
                  <a:pt x="134213" y="260857"/>
                </a:lnTo>
                <a:lnTo>
                  <a:pt x="135902" y="258800"/>
                </a:lnTo>
                <a:lnTo>
                  <a:pt x="137439" y="256768"/>
                </a:lnTo>
                <a:lnTo>
                  <a:pt x="138988" y="254850"/>
                </a:lnTo>
                <a:lnTo>
                  <a:pt x="140525" y="252806"/>
                </a:lnTo>
                <a:lnTo>
                  <a:pt x="142074" y="250774"/>
                </a:lnTo>
                <a:lnTo>
                  <a:pt x="143471" y="248729"/>
                </a:lnTo>
                <a:lnTo>
                  <a:pt x="145021" y="246672"/>
                </a:lnTo>
                <a:lnTo>
                  <a:pt x="146418" y="244640"/>
                </a:lnTo>
                <a:lnTo>
                  <a:pt x="147815" y="242722"/>
                </a:lnTo>
                <a:lnTo>
                  <a:pt x="149224" y="240677"/>
                </a:lnTo>
                <a:lnTo>
                  <a:pt x="150621" y="238645"/>
                </a:lnTo>
                <a:lnTo>
                  <a:pt x="152031" y="236588"/>
                </a:lnTo>
                <a:lnTo>
                  <a:pt x="153288" y="234543"/>
                </a:lnTo>
                <a:lnTo>
                  <a:pt x="154685" y="232511"/>
                </a:lnTo>
                <a:lnTo>
                  <a:pt x="155955" y="230593"/>
                </a:lnTo>
                <a:lnTo>
                  <a:pt x="157213" y="228549"/>
                </a:lnTo>
                <a:lnTo>
                  <a:pt x="158483" y="226504"/>
                </a:lnTo>
                <a:lnTo>
                  <a:pt x="159600" y="224459"/>
                </a:lnTo>
                <a:lnTo>
                  <a:pt x="160858" y="222415"/>
                </a:lnTo>
                <a:lnTo>
                  <a:pt x="161988" y="220383"/>
                </a:lnTo>
                <a:lnTo>
                  <a:pt x="163245" y="218465"/>
                </a:lnTo>
                <a:lnTo>
                  <a:pt x="164376" y="216420"/>
                </a:lnTo>
                <a:lnTo>
                  <a:pt x="165493" y="214363"/>
                </a:lnTo>
                <a:lnTo>
                  <a:pt x="166611" y="212331"/>
                </a:lnTo>
                <a:lnTo>
                  <a:pt x="167601" y="210286"/>
                </a:lnTo>
                <a:lnTo>
                  <a:pt x="168719" y="208254"/>
                </a:lnTo>
                <a:lnTo>
                  <a:pt x="169697" y="206336"/>
                </a:lnTo>
                <a:lnTo>
                  <a:pt x="170687" y="204292"/>
                </a:lnTo>
                <a:lnTo>
                  <a:pt x="171665" y="202234"/>
                </a:lnTo>
                <a:lnTo>
                  <a:pt x="172643" y="200202"/>
                </a:lnTo>
                <a:lnTo>
                  <a:pt x="173621" y="198158"/>
                </a:lnTo>
                <a:lnTo>
                  <a:pt x="174612" y="196126"/>
                </a:lnTo>
                <a:lnTo>
                  <a:pt x="175450" y="194208"/>
                </a:lnTo>
                <a:lnTo>
                  <a:pt x="179793" y="183984"/>
                </a:lnTo>
                <a:lnTo>
                  <a:pt x="180632" y="182067"/>
                </a:lnTo>
                <a:lnTo>
                  <a:pt x="181343" y="180022"/>
                </a:lnTo>
                <a:lnTo>
                  <a:pt x="182181" y="177977"/>
                </a:lnTo>
                <a:lnTo>
                  <a:pt x="182879" y="175945"/>
                </a:lnTo>
                <a:lnTo>
                  <a:pt x="183578" y="173901"/>
                </a:lnTo>
                <a:lnTo>
                  <a:pt x="184429" y="171856"/>
                </a:lnTo>
                <a:lnTo>
                  <a:pt x="185127" y="169925"/>
                </a:lnTo>
                <a:lnTo>
                  <a:pt x="185686" y="167893"/>
                </a:lnTo>
                <a:lnTo>
                  <a:pt x="186397" y="165849"/>
                </a:lnTo>
                <a:lnTo>
                  <a:pt x="187096" y="163817"/>
                </a:lnTo>
                <a:lnTo>
                  <a:pt x="187655" y="161772"/>
                </a:lnTo>
                <a:lnTo>
                  <a:pt x="188353" y="159727"/>
                </a:lnTo>
                <a:lnTo>
                  <a:pt x="188912" y="157797"/>
                </a:lnTo>
                <a:lnTo>
                  <a:pt x="189471" y="155765"/>
                </a:lnTo>
                <a:lnTo>
                  <a:pt x="190169" y="153720"/>
                </a:lnTo>
                <a:lnTo>
                  <a:pt x="190741" y="151688"/>
                </a:lnTo>
                <a:lnTo>
                  <a:pt x="191300" y="149644"/>
                </a:lnTo>
                <a:lnTo>
                  <a:pt x="191719" y="147599"/>
                </a:lnTo>
                <a:lnTo>
                  <a:pt x="192277" y="145554"/>
                </a:lnTo>
                <a:lnTo>
                  <a:pt x="192836" y="143636"/>
                </a:lnTo>
                <a:lnTo>
                  <a:pt x="193268" y="141592"/>
                </a:lnTo>
                <a:lnTo>
                  <a:pt x="193814" y="139560"/>
                </a:lnTo>
                <a:lnTo>
                  <a:pt x="194246" y="137515"/>
                </a:lnTo>
                <a:lnTo>
                  <a:pt x="194665" y="135470"/>
                </a:lnTo>
                <a:lnTo>
                  <a:pt x="195084" y="133426"/>
                </a:lnTo>
                <a:lnTo>
                  <a:pt x="195503" y="131508"/>
                </a:lnTo>
                <a:lnTo>
                  <a:pt x="195935" y="129463"/>
                </a:lnTo>
                <a:lnTo>
                  <a:pt x="196341" y="127419"/>
                </a:lnTo>
                <a:lnTo>
                  <a:pt x="196761" y="125387"/>
                </a:lnTo>
                <a:lnTo>
                  <a:pt x="197192" y="123329"/>
                </a:lnTo>
                <a:lnTo>
                  <a:pt x="197472" y="121297"/>
                </a:lnTo>
                <a:lnTo>
                  <a:pt x="197891" y="119379"/>
                </a:lnTo>
                <a:lnTo>
                  <a:pt x="198170" y="117335"/>
                </a:lnTo>
                <a:lnTo>
                  <a:pt x="198589" y="115290"/>
                </a:lnTo>
                <a:lnTo>
                  <a:pt x="198869" y="113258"/>
                </a:lnTo>
                <a:lnTo>
                  <a:pt x="199148" y="111201"/>
                </a:lnTo>
                <a:lnTo>
                  <a:pt x="199428" y="109169"/>
                </a:lnTo>
                <a:lnTo>
                  <a:pt x="199707" y="107251"/>
                </a:lnTo>
                <a:lnTo>
                  <a:pt x="199986" y="105206"/>
                </a:lnTo>
                <a:lnTo>
                  <a:pt x="200278" y="103162"/>
                </a:lnTo>
                <a:lnTo>
                  <a:pt x="200558" y="101117"/>
                </a:lnTo>
                <a:lnTo>
                  <a:pt x="200837" y="99072"/>
                </a:lnTo>
                <a:lnTo>
                  <a:pt x="200977" y="97027"/>
                </a:lnTo>
                <a:lnTo>
                  <a:pt x="201256" y="95122"/>
                </a:lnTo>
                <a:lnTo>
                  <a:pt x="201536" y="93078"/>
                </a:lnTo>
                <a:lnTo>
                  <a:pt x="201675" y="91033"/>
                </a:lnTo>
                <a:lnTo>
                  <a:pt x="201955" y="88988"/>
                </a:lnTo>
                <a:lnTo>
                  <a:pt x="202095" y="86944"/>
                </a:lnTo>
                <a:lnTo>
                  <a:pt x="202234" y="84899"/>
                </a:lnTo>
                <a:lnTo>
                  <a:pt x="202526" y="82994"/>
                </a:lnTo>
                <a:lnTo>
                  <a:pt x="202653" y="80949"/>
                </a:lnTo>
                <a:lnTo>
                  <a:pt x="202806" y="78892"/>
                </a:lnTo>
                <a:lnTo>
                  <a:pt x="202933" y="76860"/>
                </a:lnTo>
                <a:lnTo>
                  <a:pt x="203085" y="74815"/>
                </a:lnTo>
                <a:lnTo>
                  <a:pt x="203225" y="72770"/>
                </a:lnTo>
                <a:lnTo>
                  <a:pt x="203352" y="70853"/>
                </a:lnTo>
                <a:lnTo>
                  <a:pt x="203504" y="68821"/>
                </a:lnTo>
                <a:lnTo>
                  <a:pt x="203631" y="66763"/>
                </a:lnTo>
                <a:lnTo>
                  <a:pt x="203784" y="64731"/>
                </a:lnTo>
                <a:lnTo>
                  <a:pt x="203923" y="62687"/>
                </a:lnTo>
                <a:lnTo>
                  <a:pt x="204063" y="60642"/>
                </a:lnTo>
                <a:lnTo>
                  <a:pt x="204063" y="58724"/>
                </a:lnTo>
                <a:lnTo>
                  <a:pt x="204203" y="56680"/>
                </a:lnTo>
                <a:lnTo>
                  <a:pt x="204342" y="54635"/>
                </a:lnTo>
                <a:lnTo>
                  <a:pt x="204342" y="52603"/>
                </a:lnTo>
                <a:lnTo>
                  <a:pt x="204482" y="50558"/>
                </a:lnTo>
                <a:lnTo>
                  <a:pt x="204482" y="48513"/>
                </a:lnTo>
                <a:lnTo>
                  <a:pt x="204622" y="46596"/>
                </a:lnTo>
                <a:lnTo>
                  <a:pt x="204622" y="44551"/>
                </a:lnTo>
                <a:lnTo>
                  <a:pt x="204762" y="42506"/>
                </a:lnTo>
                <a:lnTo>
                  <a:pt x="204762" y="40462"/>
                </a:lnTo>
                <a:lnTo>
                  <a:pt x="204901" y="38430"/>
                </a:lnTo>
                <a:lnTo>
                  <a:pt x="204901" y="36385"/>
                </a:lnTo>
                <a:lnTo>
                  <a:pt x="205041" y="34455"/>
                </a:lnTo>
                <a:lnTo>
                  <a:pt x="205041" y="32423"/>
                </a:lnTo>
                <a:lnTo>
                  <a:pt x="205041" y="30378"/>
                </a:lnTo>
                <a:lnTo>
                  <a:pt x="205181" y="28333"/>
                </a:lnTo>
                <a:lnTo>
                  <a:pt x="205181" y="26301"/>
                </a:lnTo>
                <a:lnTo>
                  <a:pt x="205181" y="24256"/>
                </a:lnTo>
                <a:lnTo>
                  <a:pt x="205181" y="22326"/>
                </a:lnTo>
                <a:lnTo>
                  <a:pt x="205320" y="20294"/>
                </a:lnTo>
                <a:lnTo>
                  <a:pt x="205320" y="18249"/>
                </a:lnTo>
                <a:lnTo>
                  <a:pt x="205320" y="16205"/>
                </a:lnTo>
                <a:lnTo>
                  <a:pt x="205320" y="14173"/>
                </a:lnTo>
                <a:lnTo>
                  <a:pt x="205320" y="12128"/>
                </a:lnTo>
                <a:lnTo>
                  <a:pt x="205460" y="10198"/>
                </a:lnTo>
                <a:lnTo>
                  <a:pt x="205460" y="0"/>
                </a:lnTo>
                <a:lnTo>
                  <a:pt x="205879" y="0"/>
                </a:lnTo>
                <a:lnTo>
                  <a:pt x="205879" y="2044"/>
                </a:lnTo>
                <a:lnTo>
                  <a:pt x="206019" y="4076"/>
                </a:lnTo>
                <a:lnTo>
                  <a:pt x="206019" y="6121"/>
                </a:lnTo>
                <a:lnTo>
                  <a:pt x="206019" y="8166"/>
                </a:lnTo>
                <a:lnTo>
                  <a:pt x="206019" y="10198"/>
                </a:lnTo>
                <a:lnTo>
                  <a:pt x="206019" y="12128"/>
                </a:lnTo>
                <a:lnTo>
                  <a:pt x="206019" y="14173"/>
                </a:lnTo>
                <a:lnTo>
                  <a:pt x="206171" y="16205"/>
                </a:lnTo>
                <a:lnTo>
                  <a:pt x="206171" y="18249"/>
                </a:lnTo>
                <a:lnTo>
                  <a:pt x="206171" y="20294"/>
                </a:lnTo>
                <a:lnTo>
                  <a:pt x="206171" y="22326"/>
                </a:lnTo>
                <a:lnTo>
                  <a:pt x="206298" y="24256"/>
                </a:lnTo>
                <a:lnTo>
                  <a:pt x="206298" y="26301"/>
                </a:lnTo>
                <a:lnTo>
                  <a:pt x="206298" y="28333"/>
                </a:lnTo>
                <a:lnTo>
                  <a:pt x="206298" y="30378"/>
                </a:lnTo>
                <a:lnTo>
                  <a:pt x="206451" y="32423"/>
                </a:lnTo>
                <a:lnTo>
                  <a:pt x="206451" y="34455"/>
                </a:lnTo>
                <a:lnTo>
                  <a:pt x="206451" y="36385"/>
                </a:lnTo>
                <a:lnTo>
                  <a:pt x="206578" y="38430"/>
                </a:lnTo>
                <a:lnTo>
                  <a:pt x="206578" y="40462"/>
                </a:lnTo>
                <a:lnTo>
                  <a:pt x="206730" y="42506"/>
                </a:lnTo>
                <a:lnTo>
                  <a:pt x="206730" y="44551"/>
                </a:lnTo>
                <a:lnTo>
                  <a:pt x="206870" y="46596"/>
                </a:lnTo>
                <a:lnTo>
                  <a:pt x="206870" y="48513"/>
                </a:lnTo>
                <a:lnTo>
                  <a:pt x="207009" y="50558"/>
                </a:lnTo>
                <a:lnTo>
                  <a:pt x="207009" y="52603"/>
                </a:lnTo>
                <a:lnTo>
                  <a:pt x="207149" y="54635"/>
                </a:lnTo>
                <a:lnTo>
                  <a:pt x="207289" y="56680"/>
                </a:lnTo>
                <a:lnTo>
                  <a:pt x="207289" y="58724"/>
                </a:lnTo>
                <a:lnTo>
                  <a:pt x="207429" y="60642"/>
                </a:lnTo>
                <a:lnTo>
                  <a:pt x="207568" y="62687"/>
                </a:lnTo>
                <a:lnTo>
                  <a:pt x="207708" y="64731"/>
                </a:lnTo>
                <a:lnTo>
                  <a:pt x="207848" y="66763"/>
                </a:lnTo>
                <a:lnTo>
                  <a:pt x="207848" y="68821"/>
                </a:lnTo>
                <a:lnTo>
                  <a:pt x="207987" y="70853"/>
                </a:lnTo>
                <a:lnTo>
                  <a:pt x="208127" y="72770"/>
                </a:lnTo>
                <a:lnTo>
                  <a:pt x="208267" y="74815"/>
                </a:lnTo>
                <a:lnTo>
                  <a:pt x="208406" y="76860"/>
                </a:lnTo>
                <a:lnTo>
                  <a:pt x="208686" y="78892"/>
                </a:lnTo>
                <a:lnTo>
                  <a:pt x="208826" y="80949"/>
                </a:lnTo>
                <a:lnTo>
                  <a:pt x="208965" y="82994"/>
                </a:lnTo>
                <a:lnTo>
                  <a:pt x="209105" y="84899"/>
                </a:lnTo>
                <a:lnTo>
                  <a:pt x="209397" y="86944"/>
                </a:lnTo>
                <a:lnTo>
                  <a:pt x="209524" y="88988"/>
                </a:lnTo>
                <a:lnTo>
                  <a:pt x="209676" y="91033"/>
                </a:lnTo>
                <a:lnTo>
                  <a:pt x="209956" y="93078"/>
                </a:lnTo>
                <a:lnTo>
                  <a:pt x="210223" y="95122"/>
                </a:lnTo>
                <a:lnTo>
                  <a:pt x="210375" y="97027"/>
                </a:lnTo>
                <a:lnTo>
                  <a:pt x="210654" y="99072"/>
                </a:lnTo>
                <a:lnTo>
                  <a:pt x="210934" y="101117"/>
                </a:lnTo>
                <a:lnTo>
                  <a:pt x="211213" y="103162"/>
                </a:lnTo>
                <a:lnTo>
                  <a:pt x="211353" y="105206"/>
                </a:lnTo>
                <a:lnTo>
                  <a:pt x="211632" y="107251"/>
                </a:lnTo>
                <a:lnTo>
                  <a:pt x="211912" y="109169"/>
                </a:lnTo>
                <a:lnTo>
                  <a:pt x="212344" y="111201"/>
                </a:lnTo>
                <a:lnTo>
                  <a:pt x="212610" y="113258"/>
                </a:lnTo>
                <a:lnTo>
                  <a:pt x="212890" y="115290"/>
                </a:lnTo>
                <a:lnTo>
                  <a:pt x="213169" y="117335"/>
                </a:lnTo>
                <a:lnTo>
                  <a:pt x="213601" y="119379"/>
                </a:lnTo>
                <a:lnTo>
                  <a:pt x="213880" y="121297"/>
                </a:lnTo>
                <a:lnTo>
                  <a:pt x="214299" y="123329"/>
                </a:lnTo>
                <a:lnTo>
                  <a:pt x="214718" y="125387"/>
                </a:lnTo>
                <a:lnTo>
                  <a:pt x="215137" y="127419"/>
                </a:lnTo>
                <a:lnTo>
                  <a:pt x="215417" y="129463"/>
                </a:lnTo>
                <a:lnTo>
                  <a:pt x="215836" y="131508"/>
                </a:lnTo>
                <a:lnTo>
                  <a:pt x="216268" y="133426"/>
                </a:lnTo>
                <a:lnTo>
                  <a:pt x="216827" y="135470"/>
                </a:lnTo>
                <a:lnTo>
                  <a:pt x="217246" y="137515"/>
                </a:lnTo>
                <a:lnTo>
                  <a:pt x="217665" y="139560"/>
                </a:lnTo>
                <a:lnTo>
                  <a:pt x="218084" y="141592"/>
                </a:lnTo>
                <a:lnTo>
                  <a:pt x="218643" y="143636"/>
                </a:lnTo>
                <a:lnTo>
                  <a:pt x="219214" y="145554"/>
                </a:lnTo>
                <a:lnTo>
                  <a:pt x="219633" y="147599"/>
                </a:lnTo>
                <a:lnTo>
                  <a:pt x="220192" y="149644"/>
                </a:lnTo>
                <a:lnTo>
                  <a:pt x="220751" y="151688"/>
                </a:lnTo>
                <a:lnTo>
                  <a:pt x="221310" y="153720"/>
                </a:lnTo>
                <a:lnTo>
                  <a:pt x="221869" y="155765"/>
                </a:lnTo>
                <a:lnTo>
                  <a:pt x="222427" y="157797"/>
                </a:lnTo>
                <a:lnTo>
                  <a:pt x="223138" y="159727"/>
                </a:lnTo>
                <a:lnTo>
                  <a:pt x="223697" y="161772"/>
                </a:lnTo>
                <a:lnTo>
                  <a:pt x="224396" y="163817"/>
                </a:lnTo>
                <a:lnTo>
                  <a:pt x="224955" y="165849"/>
                </a:lnTo>
                <a:lnTo>
                  <a:pt x="225653" y="167893"/>
                </a:lnTo>
                <a:lnTo>
                  <a:pt x="226364" y="169925"/>
                </a:lnTo>
                <a:lnTo>
                  <a:pt x="227063" y="171856"/>
                </a:lnTo>
                <a:lnTo>
                  <a:pt x="227761" y="173901"/>
                </a:lnTo>
                <a:lnTo>
                  <a:pt x="228599" y="175945"/>
                </a:lnTo>
                <a:lnTo>
                  <a:pt x="229298" y="177977"/>
                </a:lnTo>
                <a:lnTo>
                  <a:pt x="230009" y="180022"/>
                </a:lnTo>
                <a:lnTo>
                  <a:pt x="230847" y="182067"/>
                </a:lnTo>
                <a:lnTo>
                  <a:pt x="231686" y="183984"/>
                </a:lnTo>
                <a:lnTo>
                  <a:pt x="232524" y="186029"/>
                </a:lnTo>
                <a:lnTo>
                  <a:pt x="233375" y="188074"/>
                </a:lnTo>
                <a:lnTo>
                  <a:pt x="234213" y="190106"/>
                </a:lnTo>
                <a:lnTo>
                  <a:pt x="235064" y="192150"/>
                </a:lnTo>
                <a:lnTo>
                  <a:pt x="235889" y="194208"/>
                </a:lnTo>
                <a:lnTo>
                  <a:pt x="236880" y="196126"/>
                </a:lnTo>
                <a:lnTo>
                  <a:pt x="237858" y="198158"/>
                </a:lnTo>
                <a:lnTo>
                  <a:pt x="238709" y="200202"/>
                </a:lnTo>
                <a:lnTo>
                  <a:pt x="239687" y="202234"/>
                </a:lnTo>
                <a:lnTo>
                  <a:pt x="240664" y="204292"/>
                </a:lnTo>
                <a:lnTo>
                  <a:pt x="241782" y="206336"/>
                </a:lnTo>
                <a:lnTo>
                  <a:pt x="242773" y="208254"/>
                </a:lnTo>
                <a:lnTo>
                  <a:pt x="243751" y="210286"/>
                </a:lnTo>
                <a:lnTo>
                  <a:pt x="244881" y="212331"/>
                </a:lnTo>
                <a:lnTo>
                  <a:pt x="245998" y="214363"/>
                </a:lnTo>
                <a:lnTo>
                  <a:pt x="247116" y="216420"/>
                </a:lnTo>
                <a:lnTo>
                  <a:pt x="248246" y="218465"/>
                </a:lnTo>
                <a:lnTo>
                  <a:pt x="249364" y="220383"/>
                </a:lnTo>
                <a:lnTo>
                  <a:pt x="250621" y="222415"/>
                </a:lnTo>
                <a:lnTo>
                  <a:pt x="251752" y="224459"/>
                </a:lnTo>
                <a:lnTo>
                  <a:pt x="253009" y="226504"/>
                </a:lnTo>
                <a:lnTo>
                  <a:pt x="254266" y="228549"/>
                </a:lnTo>
                <a:lnTo>
                  <a:pt x="255536" y="230593"/>
                </a:lnTo>
                <a:lnTo>
                  <a:pt x="256794" y="232511"/>
                </a:lnTo>
                <a:lnTo>
                  <a:pt x="258063" y="234543"/>
                </a:lnTo>
                <a:lnTo>
                  <a:pt x="259460" y="236588"/>
                </a:lnTo>
                <a:lnTo>
                  <a:pt x="260858" y="238645"/>
                </a:lnTo>
                <a:lnTo>
                  <a:pt x="262127" y="240677"/>
                </a:lnTo>
                <a:lnTo>
                  <a:pt x="263524" y="242722"/>
                </a:lnTo>
                <a:lnTo>
                  <a:pt x="265074" y="244640"/>
                </a:lnTo>
                <a:lnTo>
                  <a:pt x="266471" y="246672"/>
                </a:lnTo>
                <a:lnTo>
                  <a:pt x="267881" y="248729"/>
                </a:lnTo>
                <a:lnTo>
                  <a:pt x="269417" y="250774"/>
                </a:lnTo>
                <a:lnTo>
                  <a:pt x="270954" y="252806"/>
                </a:lnTo>
                <a:lnTo>
                  <a:pt x="272503" y="254850"/>
                </a:lnTo>
                <a:lnTo>
                  <a:pt x="274040" y="256768"/>
                </a:lnTo>
                <a:lnTo>
                  <a:pt x="275589" y="258800"/>
                </a:lnTo>
                <a:lnTo>
                  <a:pt x="283857" y="268897"/>
                </a:lnTo>
                <a:lnTo>
                  <a:pt x="285546" y="270941"/>
                </a:lnTo>
                <a:lnTo>
                  <a:pt x="287223" y="272986"/>
                </a:lnTo>
                <a:lnTo>
                  <a:pt x="288912" y="275031"/>
                </a:lnTo>
                <a:lnTo>
                  <a:pt x="290728" y="277063"/>
                </a:lnTo>
                <a:lnTo>
                  <a:pt x="292417" y="279107"/>
                </a:lnTo>
                <a:lnTo>
                  <a:pt x="294246" y="281025"/>
                </a:lnTo>
                <a:lnTo>
                  <a:pt x="296062" y="283070"/>
                </a:lnTo>
                <a:lnTo>
                  <a:pt x="297891" y="285114"/>
                </a:lnTo>
                <a:lnTo>
                  <a:pt x="299707" y="287159"/>
                </a:lnTo>
                <a:lnTo>
                  <a:pt x="301536" y="289191"/>
                </a:lnTo>
                <a:lnTo>
                  <a:pt x="303504" y="291236"/>
                </a:lnTo>
                <a:lnTo>
                  <a:pt x="305320" y="293166"/>
                </a:lnTo>
                <a:lnTo>
                  <a:pt x="307149" y="295211"/>
                </a:lnTo>
                <a:lnTo>
                  <a:pt x="309105" y="297243"/>
                </a:lnTo>
                <a:lnTo>
                  <a:pt x="311073" y="299288"/>
                </a:lnTo>
                <a:lnTo>
                  <a:pt x="312889" y="301320"/>
                </a:lnTo>
                <a:lnTo>
                  <a:pt x="314858" y="303364"/>
                </a:lnTo>
                <a:lnTo>
                  <a:pt x="316826" y="305295"/>
                </a:lnTo>
                <a:lnTo>
                  <a:pt x="318782" y="307339"/>
                </a:lnTo>
                <a:lnTo>
                  <a:pt x="320751" y="309371"/>
                </a:lnTo>
                <a:lnTo>
                  <a:pt x="322706" y="311416"/>
                </a:lnTo>
                <a:lnTo>
                  <a:pt x="324675" y="313448"/>
                </a:lnTo>
                <a:lnTo>
                  <a:pt x="326504" y="315493"/>
                </a:lnTo>
                <a:lnTo>
                  <a:pt x="328460" y="317423"/>
                </a:lnTo>
                <a:lnTo>
                  <a:pt x="330428" y="319468"/>
                </a:lnTo>
                <a:lnTo>
                  <a:pt x="332397" y="321500"/>
                </a:lnTo>
                <a:lnTo>
                  <a:pt x="334352" y="323545"/>
                </a:lnTo>
                <a:lnTo>
                  <a:pt x="336321" y="325577"/>
                </a:lnTo>
                <a:lnTo>
                  <a:pt x="338277" y="327621"/>
                </a:lnTo>
                <a:lnTo>
                  <a:pt x="340245" y="329552"/>
                </a:lnTo>
                <a:lnTo>
                  <a:pt x="342214" y="331596"/>
                </a:lnTo>
                <a:lnTo>
                  <a:pt x="344170" y="333628"/>
                </a:lnTo>
                <a:lnTo>
                  <a:pt x="346138" y="335673"/>
                </a:lnTo>
                <a:lnTo>
                  <a:pt x="348094" y="337718"/>
                </a:lnTo>
                <a:lnTo>
                  <a:pt x="349923" y="339750"/>
                </a:lnTo>
                <a:lnTo>
                  <a:pt x="351878" y="341680"/>
                </a:lnTo>
                <a:lnTo>
                  <a:pt x="353707" y="343725"/>
                </a:lnTo>
                <a:lnTo>
                  <a:pt x="355676" y="345757"/>
                </a:lnTo>
                <a:lnTo>
                  <a:pt x="357492" y="347802"/>
                </a:lnTo>
                <a:lnTo>
                  <a:pt x="359321" y="349846"/>
                </a:lnTo>
                <a:lnTo>
                  <a:pt x="361137" y="351891"/>
                </a:lnTo>
                <a:lnTo>
                  <a:pt x="362966" y="353809"/>
                </a:lnTo>
                <a:lnTo>
                  <a:pt x="364782" y="355853"/>
                </a:lnTo>
                <a:lnTo>
                  <a:pt x="366610" y="357885"/>
                </a:lnTo>
                <a:lnTo>
                  <a:pt x="368287" y="359930"/>
                </a:lnTo>
                <a:lnTo>
                  <a:pt x="370116" y="361975"/>
                </a:lnTo>
                <a:lnTo>
                  <a:pt x="371805" y="364020"/>
                </a:lnTo>
                <a:lnTo>
                  <a:pt x="373481" y="365937"/>
                </a:lnTo>
                <a:lnTo>
                  <a:pt x="375170" y="367982"/>
                </a:lnTo>
                <a:lnTo>
                  <a:pt x="376847" y="370014"/>
                </a:lnTo>
                <a:lnTo>
                  <a:pt x="378396" y="372059"/>
                </a:lnTo>
                <a:lnTo>
                  <a:pt x="379933" y="374116"/>
                </a:lnTo>
                <a:lnTo>
                  <a:pt x="381622" y="376148"/>
                </a:lnTo>
                <a:lnTo>
                  <a:pt x="383019" y="378066"/>
                </a:lnTo>
                <a:lnTo>
                  <a:pt x="384568" y="380110"/>
                </a:lnTo>
                <a:lnTo>
                  <a:pt x="386105" y="382142"/>
                </a:lnTo>
                <a:lnTo>
                  <a:pt x="387502" y="384200"/>
                </a:lnTo>
                <a:lnTo>
                  <a:pt x="388912" y="386245"/>
                </a:lnTo>
                <a:lnTo>
                  <a:pt x="390309" y="388277"/>
                </a:lnTo>
                <a:lnTo>
                  <a:pt x="391579" y="390194"/>
                </a:lnTo>
                <a:lnTo>
                  <a:pt x="392836" y="392239"/>
                </a:lnTo>
                <a:lnTo>
                  <a:pt x="394106" y="394284"/>
                </a:lnTo>
                <a:lnTo>
                  <a:pt x="395363" y="396328"/>
                </a:lnTo>
                <a:lnTo>
                  <a:pt x="396620" y="398373"/>
                </a:lnTo>
                <a:lnTo>
                  <a:pt x="397751" y="400405"/>
                </a:lnTo>
                <a:lnTo>
                  <a:pt x="398868" y="402323"/>
                </a:lnTo>
                <a:lnTo>
                  <a:pt x="399846" y="404367"/>
                </a:lnTo>
                <a:lnTo>
                  <a:pt x="400977" y="406425"/>
                </a:lnTo>
                <a:lnTo>
                  <a:pt x="401955" y="408457"/>
                </a:lnTo>
                <a:lnTo>
                  <a:pt x="402793" y="410502"/>
                </a:lnTo>
                <a:lnTo>
                  <a:pt x="403771" y="412534"/>
                </a:lnTo>
                <a:lnTo>
                  <a:pt x="404622" y="414451"/>
                </a:lnTo>
                <a:lnTo>
                  <a:pt x="405320" y="416496"/>
                </a:lnTo>
                <a:lnTo>
                  <a:pt x="406158" y="418553"/>
                </a:lnTo>
                <a:lnTo>
                  <a:pt x="406857" y="420585"/>
                </a:lnTo>
                <a:lnTo>
                  <a:pt x="407428" y="422630"/>
                </a:lnTo>
                <a:lnTo>
                  <a:pt x="408127" y="424675"/>
                </a:lnTo>
                <a:lnTo>
                  <a:pt x="408685" y="426580"/>
                </a:lnTo>
                <a:lnTo>
                  <a:pt x="409105" y="428637"/>
                </a:lnTo>
                <a:lnTo>
                  <a:pt x="409663" y="430682"/>
                </a:lnTo>
                <a:lnTo>
                  <a:pt x="410082" y="432714"/>
                </a:lnTo>
                <a:lnTo>
                  <a:pt x="410362" y="434759"/>
                </a:lnTo>
                <a:lnTo>
                  <a:pt x="410654" y="436803"/>
                </a:lnTo>
                <a:lnTo>
                  <a:pt x="410933" y="438708"/>
                </a:lnTo>
                <a:lnTo>
                  <a:pt x="411213" y="440766"/>
                </a:lnTo>
                <a:lnTo>
                  <a:pt x="411353" y="442810"/>
                </a:lnTo>
                <a:lnTo>
                  <a:pt x="411353" y="444842"/>
                </a:lnTo>
                <a:lnTo>
                  <a:pt x="411492" y="446887"/>
                </a:lnTo>
                <a:lnTo>
                  <a:pt x="411353" y="448932"/>
                </a:lnTo>
                <a:lnTo>
                  <a:pt x="411353" y="450862"/>
                </a:lnTo>
                <a:lnTo>
                  <a:pt x="411213" y="452894"/>
                </a:lnTo>
                <a:lnTo>
                  <a:pt x="411073" y="454939"/>
                </a:lnTo>
                <a:lnTo>
                  <a:pt x="410781" y="456971"/>
                </a:lnTo>
                <a:lnTo>
                  <a:pt x="410514" y="459016"/>
                </a:lnTo>
                <a:lnTo>
                  <a:pt x="410235" y="461060"/>
                </a:lnTo>
                <a:lnTo>
                  <a:pt x="409803" y="462991"/>
                </a:lnTo>
                <a:lnTo>
                  <a:pt x="409384" y="465023"/>
                </a:lnTo>
                <a:lnTo>
                  <a:pt x="408825" y="467067"/>
                </a:lnTo>
                <a:lnTo>
                  <a:pt x="408266" y="469099"/>
                </a:lnTo>
                <a:lnTo>
                  <a:pt x="407708" y="471144"/>
                </a:lnTo>
                <a:lnTo>
                  <a:pt x="407136" y="473189"/>
                </a:lnTo>
                <a:lnTo>
                  <a:pt x="406438" y="475119"/>
                </a:lnTo>
                <a:lnTo>
                  <a:pt x="405599" y="477151"/>
                </a:lnTo>
                <a:lnTo>
                  <a:pt x="404901" y="479196"/>
                </a:lnTo>
                <a:lnTo>
                  <a:pt x="404063" y="481241"/>
                </a:lnTo>
                <a:lnTo>
                  <a:pt x="403072" y="483273"/>
                </a:lnTo>
                <a:lnTo>
                  <a:pt x="402234" y="485317"/>
                </a:lnTo>
                <a:lnTo>
                  <a:pt x="401256" y="487248"/>
                </a:lnTo>
                <a:lnTo>
                  <a:pt x="400126" y="489280"/>
                </a:lnTo>
                <a:lnTo>
                  <a:pt x="399148" y="491324"/>
                </a:lnTo>
                <a:lnTo>
                  <a:pt x="398030" y="493369"/>
                </a:lnTo>
                <a:lnTo>
                  <a:pt x="396900" y="495401"/>
                </a:lnTo>
                <a:lnTo>
                  <a:pt x="395643" y="497446"/>
                </a:lnTo>
                <a:lnTo>
                  <a:pt x="394373" y="499376"/>
                </a:lnTo>
                <a:lnTo>
                  <a:pt x="393115" y="501408"/>
                </a:lnTo>
                <a:lnTo>
                  <a:pt x="391858" y="503453"/>
                </a:lnTo>
                <a:lnTo>
                  <a:pt x="390588" y="505498"/>
                </a:lnTo>
                <a:lnTo>
                  <a:pt x="389191" y="507530"/>
                </a:lnTo>
                <a:lnTo>
                  <a:pt x="387781" y="509587"/>
                </a:lnTo>
                <a:lnTo>
                  <a:pt x="386384" y="511505"/>
                </a:lnTo>
                <a:lnTo>
                  <a:pt x="384987" y="513537"/>
                </a:lnTo>
                <a:lnTo>
                  <a:pt x="383578" y="515581"/>
                </a:lnTo>
                <a:lnTo>
                  <a:pt x="382041" y="517626"/>
                </a:lnTo>
                <a:lnTo>
                  <a:pt x="380631" y="519671"/>
                </a:lnTo>
                <a:lnTo>
                  <a:pt x="379095" y="521715"/>
                </a:lnTo>
                <a:lnTo>
                  <a:pt x="377545" y="523760"/>
                </a:lnTo>
                <a:lnTo>
                  <a:pt x="376148" y="525665"/>
                </a:lnTo>
                <a:lnTo>
                  <a:pt x="374599" y="527710"/>
                </a:lnTo>
                <a:lnTo>
                  <a:pt x="373062" y="529755"/>
                </a:lnTo>
                <a:lnTo>
                  <a:pt x="371525" y="531799"/>
                </a:lnTo>
                <a:lnTo>
                  <a:pt x="369976" y="533844"/>
                </a:lnTo>
                <a:lnTo>
                  <a:pt x="368439" y="535889"/>
                </a:lnTo>
                <a:lnTo>
                  <a:pt x="366890" y="537806"/>
                </a:lnTo>
                <a:lnTo>
                  <a:pt x="365353" y="539838"/>
                </a:lnTo>
                <a:lnTo>
                  <a:pt x="363943" y="541896"/>
                </a:lnTo>
                <a:lnTo>
                  <a:pt x="362407" y="543928"/>
                </a:lnTo>
                <a:lnTo>
                  <a:pt x="360857" y="545972"/>
                </a:lnTo>
                <a:lnTo>
                  <a:pt x="359460" y="548017"/>
                </a:lnTo>
                <a:lnTo>
                  <a:pt x="357911" y="549935"/>
                </a:lnTo>
                <a:lnTo>
                  <a:pt x="356514" y="551967"/>
                </a:lnTo>
                <a:lnTo>
                  <a:pt x="355104" y="554024"/>
                </a:lnTo>
                <a:lnTo>
                  <a:pt x="353707" y="556056"/>
                </a:lnTo>
                <a:lnTo>
                  <a:pt x="352450" y="558101"/>
                </a:lnTo>
                <a:lnTo>
                  <a:pt x="351040" y="560146"/>
                </a:lnTo>
                <a:lnTo>
                  <a:pt x="349783" y="562063"/>
                </a:lnTo>
                <a:lnTo>
                  <a:pt x="348513" y="564108"/>
                </a:lnTo>
                <a:lnTo>
                  <a:pt x="347395" y="566153"/>
                </a:lnTo>
                <a:lnTo>
                  <a:pt x="346138" y="568185"/>
                </a:lnTo>
                <a:lnTo>
                  <a:pt x="336880" y="588365"/>
                </a:lnTo>
                <a:lnTo>
                  <a:pt x="336169" y="590410"/>
                </a:lnTo>
                <a:lnTo>
                  <a:pt x="335622" y="592454"/>
                </a:lnTo>
                <a:lnTo>
                  <a:pt x="335051" y="594486"/>
                </a:lnTo>
                <a:lnTo>
                  <a:pt x="334632" y="596531"/>
                </a:lnTo>
                <a:lnTo>
                  <a:pt x="332955" y="608660"/>
                </a:lnTo>
                <a:lnTo>
                  <a:pt x="332803" y="610590"/>
                </a:lnTo>
                <a:lnTo>
                  <a:pt x="332803" y="612622"/>
                </a:lnTo>
                <a:lnTo>
                  <a:pt x="332803" y="614667"/>
                </a:lnTo>
                <a:lnTo>
                  <a:pt x="332803" y="616711"/>
                </a:lnTo>
                <a:lnTo>
                  <a:pt x="332955" y="618743"/>
                </a:lnTo>
                <a:lnTo>
                  <a:pt x="333095" y="620788"/>
                </a:lnTo>
                <a:lnTo>
                  <a:pt x="333374" y="622719"/>
                </a:lnTo>
                <a:lnTo>
                  <a:pt x="333654" y="624751"/>
                </a:lnTo>
                <a:lnTo>
                  <a:pt x="333933" y="626795"/>
                </a:lnTo>
                <a:lnTo>
                  <a:pt x="334352" y="628840"/>
                </a:lnTo>
                <a:lnTo>
                  <a:pt x="334632" y="630872"/>
                </a:lnTo>
                <a:lnTo>
                  <a:pt x="335051" y="632917"/>
                </a:lnTo>
                <a:lnTo>
                  <a:pt x="335622" y="634847"/>
                </a:lnTo>
                <a:lnTo>
                  <a:pt x="336169" y="636892"/>
                </a:lnTo>
                <a:lnTo>
                  <a:pt x="336740" y="638924"/>
                </a:lnTo>
                <a:lnTo>
                  <a:pt x="337299" y="640968"/>
                </a:lnTo>
                <a:lnTo>
                  <a:pt x="337858" y="643000"/>
                </a:lnTo>
                <a:lnTo>
                  <a:pt x="338556" y="645058"/>
                </a:lnTo>
                <a:lnTo>
                  <a:pt x="339115" y="646976"/>
                </a:lnTo>
                <a:lnTo>
                  <a:pt x="339826" y="649020"/>
                </a:lnTo>
                <a:lnTo>
                  <a:pt x="340525" y="651052"/>
                </a:lnTo>
                <a:lnTo>
                  <a:pt x="341223" y="653097"/>
                </a:lnTo>
                <a:lnTo>
                  <a:pt x="342061" y="655129"/>
                </a:lnTo>
                <a:lnTo>
                  <a:pt x="342772" y="657186"/>
                </a:lnTo>
                <a:lnTo>
                  <a:pt x="343471" y="659104"/>
                </a:lnTo>
                <a:lnTo>
                  <a:pt x="344309" y="661149"/>
                </a:lnTo>
                <a:lnTo>
                  <a:pt x="345008" y="663181"/>
                </a:lnTo>
                <a:lnTo>
                  <a:pt x="345859" y="665225"/>
                </a:lnTo>
                <a:lnTo>
                  <a:pt x="346557" y="667270"/>
                </a:lnTo>
                <a:lnTo>
                  <a:pt x="347395" y="669315"/>
                </a:lnTo>
                <a:lnTo>
                  <a:pt x="348094" y="671233"/>
                </a:lnTo>
                <a:lnTo>
                  <a:pt x="348805" y="673277"/>
                </a:lnTo>
                <a:lnTo>
                  <a:pt x="349643" y="675309"/>
                </a:lnTo>
                <a:lnTo>
                  <a:pt x="350342" y="677354"/>
                </a:lnTo>
                <a:lnTo>
                  <a:pt x="351040" y="679411"/>
                </a:lnTo>
                <a:lnTo>
                  <a:pt x="351599" y="681443"/>
                </a:lnTo>
                <a:lnTo>
                  <a:pt x="352310" y="683361"/>
                </a:lnTo>
                <a:lnTo>
                  <a:pt x="353009" y="685406"/>
                </a:lnTo>
                <a:lnTo>
                  <a:pt x="353567" y="687438"/>
                </a:lnTo>
                <a:lnTo>
                  <a:pt x="354126" y="689495"/>
                </a:lnTo>
                <a:lnTo>
                  <a:pt x="354545" y="691540"/>
                </a:lnTo>
                <a:lnTo>
                  <a:pt x="355104" y="693572"/>
                </a:lnTo>
                <a:lnTo>
                  <a:pt x="355523" y="695490"/>
                </a:lnTo>
                <a:lnTo>
                  <a:pt x="355955" y="697534"/>
                </a:lnTo>
                <a:lnTo>
                  <a:pt x="356234" y="699579"/>
                </a:lnTo>
                <a:lnTo>
                  <a:pt x="356654" y="701624"/>
                </a:lnTo>
                <a:lnTo>
                  <a:pt x="356933" y="703668"/>
                </a:lnTo>
                <a:lnTo>
                  <a:pt x="357073" y="705700"/>
                </a:lnTo>
                <a:lnTo>
                  <a:pt x="357212" y="707618"/>
                </a:lnTo>
                <a:lnTo>
                  <a:pt x="357352" y="709663"/>
                </a:lnTo>
                <a:lnTo>
                  <a:pt x="357492" y="711707"/>
                </a:lnTo>
                <a:lnTo>
                  <a:pt x="357492" y="713752"/>
                </a:lnTo>
                <a:lnTo>
                  <a:pt x="357352" y="715797"/>
                </a:lnTo>
                <a:lnTo>
                  <a:pt x="357352" y="717829"/>
                </a:lnTo>
                <a:lnTo>
                  <a:pt x="357212" y="719747"/>
                </a:lnTo>
                <a:lnTo>
                  <a:pt x="356933" y="721804"/>
                </a:lnTo>
                <a:lnTo>
                  <a:pt x="356654" y="723836"/>
                </a:lnTo>
                <a:lnTo>
                  <a:pt x="356374" y="725881"/>
                </a:lnTo>
                <a:lnTo>
                  <a:pt x="355955" y="727925"/>
                </a:lnTo>
                <a:lnTo>
                  <a:pt x="355396" y="729957"/>
                </a:lnTo>
                <a:lnTo>
                  <a:pt x="354964" y="731875"/>
                </a:lnTo>
                <a:lnTo>
                  <a:pt x="354406" y="733932"/>
                </a:lnTo>
                <a:lnTo>
                  <a:pt x="353707" y="735977"/>
                </a:lnTo>
                <a:lnTo>
                  <a:pt x="353009" y="738009"/>
                </a:lnTo>
                <a:lnTo>
                  <a:pt x="352310" y="740054"/>
                </a:lnTo>
                <a:lnTo>
                  <a:pt x="351459" y="742086"/>
                </a:lnTo>
                <a:lnTo>
                  <a:pt x="350481" y="744016"/>
                </a:lnTo>
                <a:lnTo>
                  <a:pt x="349643" y="746061"/>
                </a:lnTo>
                <a:lnTo>
                  <a:pt x="348653" y="748106"/>
                </a:lnTo>
                <a:lnTo>
                  <a:pt x="347535" y="750138"/>
                </a:lnTo>
                <a:lnTo>
                  <a:pt x="346417" y="752182"/>
                </a:lnTo>
                <a:lnTo>
                  <a:pt x="345287" y="754214"/>
                </a:lnTo>
                <a:lnTo>
                  <a:pt x="344030" y="756145"/>
                </a:lnTo>
                <a:lnTo>
                  <a:pt x="342772" y="758189"/>
                </a:lnTo>
                <a:lnTo>
                  <a:pt x="341502" y="760234"/>
                </a:lnTo>
                <a:lnTo>
                  <a:pt x="340105" y="762266"/>
                </a:lnTo>
                <a:lnTo>
                  <a:pt x="338696" y="764311"/>
                </a:lnTo>
                <a:lnTo>
                  <a:pt x="337159" y="766356"/>
                </a:lnTo>
                <a:lnTo>
                  <a:pt x="335749" y="768273"/>
                </a:lnTo>
                <a:lnTo>
                  <a:pt x="334213" y="770318"/>
                </a:lnTo>
                <a:lnTo>
                  <a:pt x="332524" y="772363"/>
                </a:lnTo>
                <a:lnTo>
                  <a:pt x="330987" y="774395"/>
                </a:lnTo>
                <a:lnTo>
                  <a:pt x="329298" y="776439"/>
                </a:lnTo>
                <a:lnTo>
                  <a:pt x="327621" y="778484"/>
                </a:lnTo>
                <a:lnTo>
                  <a:pt x="325805" y="780402"/>
                </a:lnTo>
                <a:lnTo>
                  <a:pt x="324116" y="782446"/>
                </a:lnTo>
                <a:lnTo>
                  <a:pt x="322287" y="784491"/>
                </a:lnTo>
                <a:lnTo>
                  <a:pt x="320471" y="786523"/>
                </a:lnTo>
                <a:lnTo>
                  <a:pt x="318503" y="788568"/>
                </a:lnTo>
                <a:lnTo>
                  <a:pt x="316687" y="790613"/>
                </a:lnTo>
                <a:lnTo>
                  <a:pt x="314858" y="792543"/>
                </a:lnTo>
                <a:lnTo>
                  <a:pt x="312889" y="794575"/>
                </a:lnTo>
                <a:lnTo>
                  <a:pt x="310934" y="796620"/>
                </a:lnTo>
                <a:lnTo>
                  <a:pt x="308965" y="798652"/>
                </a:lnTo>
                <a:lnTo>
                  <a:pt x="307009" y="800696"/>
                </a:lnTo>
                <a:lnTo>
                  <a:pt x="305041" y="802754"/>
                </a:lnTo>
                <a:lnTo>
                  <a:pt x="303085" y="804671"/>
                </a:lnTo>
                <a:lnTo>
                  <a:pt x="301116" y="806703"/>
                </a:lnTo>
                <a:lnTo>
                  <a:pt x="299008" y="808748"/>
                </a:lnTo>
                <a:lnTo>
                  <a:pt x="297040" y="810780"/>
                </a:lnTo>
                <a:lnTo>
                  <a:pt x="295084" y="812825"/>
                </a:lnTo>
                <a:lnTo>
                  <a:pt x="293116" y="814882"/>
                </a:lnTo>
                <a:lnTo>
                  <a:pt x="291020" y="816800"/>
                </a:lnTo>
                <a:lnTo>
                  <a:pt x="289052" y="818832"/>
                </a:lnTo>
                <a:lnTo>
                  <a:pt x="287083" y="820877"/>
                </a:lnTo>
                <a:lnTo>
                  <a:pt x="285127" y="822921"/>
                </a:lnTo>
                <a:lnTo>
                  <a:pt x="283159" y="824966"/>
                </a:lnTo>
                <a:lnTo>
                  <a:pt x="281190" y="827011"/>
                </a:lnTo>
                <a:lnTo>
                  <a:pt x="279234" y="828928"/>
                </a:lnTo>
                <a:lnTo>
                  <a:pt x="277266" y="830960"/>
                </a:lnTo>
                <a:lnTo>
                  <a:pt x="275310" y="833005"/>
                </a:lnTo>
                <a:lnTo>
                  <a:pt x="273481" y="835050"/>
                </a:lnTo>
                <a:lnTo>
                  <a:pt x="271525" y="837095"/>
                </a:lnTo>
                <a:lnTo>
                  <a:pt x="269697" y="839139"/>
                </a:lnTo>
                <a:lnTo>
                  <a:pt x="267881" y="841057"/>
                </a:lnTo>
                <a:lnTo>
                  <a:pt x="266052" y="843089"/>
                </a:lnTo>
                <a:lnTo>
                  <a:pt x="264223" y="845134"/>
                </a:lnTo>
                <a:lnTo>
                  <a:pt x="262547" y="847191"/>
                </a:lnTo>
                <a:lnTo>
                  <a:pt x="260718" y="849223"/>
                </a:lnTo>
                <a:lnTo>
                  <a:pt x="259041" y="851268"/>
                </a:lnTo>
                <a:lnTo>
                  <a:pt x="257352" y="853185"/>
                </a:lnTo>
                <a:lnTo>
                  <a:pt x="255676" y="855217"/>
                </a:lnTo>
                <a:lnTo>
                  <a:pt x="253987" y="857275"/>
                </a:lnTo>
                <a:lnTo>
                  <a:pt x="252450" y="859320"/>
                </a:lnTo>
                <a:lnTo>
                  <a:pt x="250761" y="861352"/>
                </a:lnTo>
                <a:lnTo>
                  <a:pt x="249224" y="863396"/>
                </a:lnTo>
                <a:lnTo>
                  <a:pt x="247815" y="865314"/>
                </a:lnTo>
                <a:lnTo>
                  <a:pt x="246278" y="867346"/>
                </a:lnTo>
                <a:lnTo>
                  <a:pt x="244881" y="869403"/>
                </a:lnTo>
                <a:lnTo>
                  <a:pt x="243331" y="871448"/>
                </a:lnTo>
                <a:lnTo>
                  <a:pt x="242061" y="873480"/>
                </a:lnTo>
                <a:lnTo>
                  <a:pt x="240664" y="875525"/>
                </a:lnTo>
                <a:lnTo>
                  <a:pt x="239267" y="877442"/>
                </a:lnTo>
                <a:lnTo>
                  <a:pt x="238010" y="879500"/>
                </a:lnTo>
                <a:lnTo>
                  <a:pt x="236740" y="881532"/>
                </a:lnTo>
                <a:lnTo>
                  <a:pt x="235623" y="883577"/>
                </a:lnTo>
                <a:lnTo>
                  <a:pt x="234353" y="885609"/>
                </a:lnTo>
                <a:lnTo>
                  <a:pt x="233235" y="887653"/>
                </a:lnTo>
                <a:lnTo>
                  <a:pt x="232117" y="889698"/>
                </a:lnTo>
                <a:lnTo>
                  <a:pt x="230987" y="891628"/>
                </a:lnTo>
                <a:lnTo>
                  <a:pt x="229869" y="893660"/>
                </a:lnTo>
                <a:lnTo>
                  <a:pt x="223418" y="907834"/>
                </a:lnTo>
                <a:lnTo>
                  <a:pt x="222580" y="909866"/>
                </a:lnTo>
                <a:lnTo>
                  <a:pt x="221729" y="911910"/>
                </a:lnTo>
                <a:lnTo>
                  <a:pt x="221030" y="913955"/>
                </a:lnTo>
                <a:lnTo>
                  <a:pt x="220192" y="915885"/>
                </a:lnTo>
                <a:lnTo>
                  <a:pt x="219633" y="917917"/>
                </a:lnTo>
                <a:lnTo>
                  <a:pt x="218935" y="919962"/>
                </a:lnTo>
                <a:lnTo>
                  <a:pt x="218224" y="922007"/>
                </a:lnTo>
                <a:lnTo>
                  <a:pt x="217665" y="924039"/>
                </a:lnTo>
                <a:lnTo>
                  <a:pt x="214858" y="934135"/>
                </a:lnTo>
                <a:lnTo>
                  <a:pt x="214299" y="936167"/>
                </a:lnTo>
                <a:lnTo>
                  <a:pt x="213880" y="938225"/>
                </a:lnTo>
                <a:lnTo>
                  <a:pt x="213461" y="940142"/>
                </a:lnTo>
                <a:lnTo>
                  <a:pt x="213042" y="942174"/>
                </a:lnTo>
                <a:lnTo>
                  <a:pt x="212610" y="944219"/>
                </a:lnTo>
                <a:lnTo>
                  <a:pt x="212191" y="946264"/>
                </a:lnTo>
                <a:lnTo>
                  <a:pt x="211912" y="948296"/>
                </a:lnTo>
                <a:lnTo>
                  <a:pt x="211493" y="950353"/>
                </a:lnTo>
                <a:lnTo>
                  <a:pt x="211213" y="952271"/>
                </a:lnTo>
                <a:lnTo>
                  <a:pt x="210794" y="954303"/>
                </a:lnTo>
                <a:lnTo>
                  <a:pt x="210515" y="956348"/>
                </a:lnTo>
                <a:lnTo>
                  <a:pt x="210223" y="958392"/>
                </a:lnTo>
                <a:lnTo>
                  <a:pt x="209956" y="960437"/>
                </a:lnTo>
                <a:lnTo>
                  <a:pt x="209676" y="962482"/>
                </a:lnTo>
                <a:lnTo>
                  <a:pt x="209524" y="964399"/>
                </a:lnTo>
                <a:lnTo>
                  <a:pt x="209245" y="966431"/>
                </a:lnTo>
                <a:lnTo>
                  <a:pt x="208965" y="968476"/>
                </a:lnTo>
                <a:lnTo>
                  <a:pt x="208826" y="970521"/>
                </a:lnTo>
                <a:lnTo>
                  <a:pt x="208686" y="972565"/>
                </a:lnTo>
                <a:lnTo>
                  <a:pt x="208406" y="974610"/>
                </a:lnTo>
                <a:lnTo>
                  <a:pt x="208267" y="976528"/>
                </a:lnTo>
                <a:lnTo>
                  <a:pt x="208127" y="978573"/>
                </a:lnTo>
                <a:lnTo>
                  <a:pt x="207987" y="980605"/>
                </a:lnTo>
                <a:lnTo>
                  <a:pt x="207848" y="982662"/>
                </a:lnTo>
                <a:lnTo>
                  <a:pt x="207708" y="984694"/>
                </a:lnTo>
                <a:lnTo>
                  <a:pt x="207568" y="986739"/>
                </a:lnTo>
                <a:lnTo>
                  <a:pt x="207429" y="988656"/>
                </a:lnTo>
                <a:lnTo>
                  <a:pt x="207289" y="990701"/>
                </a:lnTo>
                <a:lnTo>
                  <a:pt x="207149" y="992733"/>
                </a:lnTo>
                <a:lnTo>
                  <a:pt x="207149" y="994790"/>
                </a:lnTo>
                <a:lnTo>
                  <a:pt x="207009" y="996822"/>
                </a:lnTo>
                <a:lnTo>
                  <a:pt x="206870" y="998867"/>
                </a:lnTo>
                <a:lnTo>
                  <a:pt x="206870" y="1000785"/>
                </a:lnTo>
                <a:lnTo>
                  <a:pt x="206730" y="1002830"/>
                </a:lnTo>
                <a:lnTo>
                  <a:pt x="206730" y="1004874"/>
                </a:lnTo>
                <a:lnTo>
                  <a:pt x="206578" y="1006919"/>
                </a:lnTo>
                <a:lnTo>
                  <a:pt x="206578" y="1008951"/>
                </a:lnTo>
                <a:lnTo>
                  <a:pt x="206451" y="1010996"/>
                </a:lnTo>
                <a:lnTo>
                  <a:pt x="206451" y="1012913"/>
                </a:lnTo>
                <a:lnTo>
                  <a:pt x="206298" y="1014971"/>
                </a:lnTo>
                <a:lnTo>
                  <a:pt x="206298" y="1017003"/>
                </a:lnTo>
                <a:lnTo>
                  <a:pt x="206298" y="1019047"/>
                </a:lnTo>
                <a:lnTo>
                  <a:pt x="206171" y="1021092"/>
                </a:lnTo>
                <a:lnTo>
                  <a:pt x="206171" y="1023124"/>
                </a:lnTo>
                <a:lnTo>
                  <a:pt x="206171" y="1025042"/>
                </a:lnTo>
                <a:lnTo>
                  <a:pt x="206171" y="1027099"/>
                </a:lnTo>
                <a:lnTo>
                  <a:pt x="206019" y="1029131"/>
                </a:lnTo>
                <a:lnTo>
                  <a:pt x="206019" y="1031176"/>
                </a:lnTo>
                <a:lnTo>
                  <a:pt x="206019" y="1033221"/>
                </a:lnTo>
                <a:lnTo>
                  <a:pt x="205460" y="103322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298931" y="10734185"/>
            <a:ext cx="411480" cy="1084580"/>
          </a:xfrm>
          <a:custGeom>
            <a:avLst/>
            <a:gdLst/>
            <a:ahLst/>
            <a:cxnLst/>
            <a:rect l="l" t="t" r="r" b="b"/>
            <a:pathLst>
              <a:path w="411479" h="1084579">
                <a:moveTo>
                  <a:pt x="206032" y="0"/>
                </a:moveTo>
                <a:lnTo>
                  <a:pt x="205206" y="0"/>
                </a:lnTo>
                <a:lnTo>
                  <a:pt x="205054" y="2540"/>
                </a:lnTo>
                <a:lnTo>
                  <a:pt x="205054" y="6350"/>
                </a:lnTo>
                <a:lnTo>
                  <a:pt x="204914" y="8890"/>
                </a:lnTo>
                <a:lnTo>
                  <a:pt x="204914" y="10160"/>
                </a:lnTo>
                <a:lnTo>
                  <a:pt x="204787" y="12700"/>
                </a:lnTo>
                <a:lnTo>
                  <a:pt x="204787" y="15240"/>
                </a:lnTo>
                <a:lnTo>
                  <a:pt x="204635" y="16510"/>
                </a:lnTo>
                <a:lnTo>
                  <a:pt x="204635" y="19050"/>
                </a:lnTo>
                <a:lnTo>
                  <a:pt x="204495" y="21590"/>
                </a:lnTo>
                <a:lnTo>
                  <a:pt x="204495" y="22860"/>
                </a:lnTo>
                <a:lnTo>
                  <a:pt x="204216" y="27940"/>
                </a:lnTo>
                <a:lnTo>
                  <a:pt x="204216" y="29210"/>
                </a:lnTo>
                <a:lnTo>
                  <a:pt x="203784" y="35560"/>
                </a:lnTo>
                <a:lnTo>
                  <a:pt x="203098" y="46990"/>
                </a:lnTo>
                <a:lnTo>
                  <a:pt x="202806" y="48260"/>
                </a:lnTo>
                <a:lnTo>
                  <a:pt x="202539" y="53340"/>
                </a:lnTo>
                <a:lnTo>
                  <a:pt x="202247" y="54610"/>
                </a:lnTo>
                <a:lnTo>
                  <a:pt x="202120" y="57150"/>
                </a:lnTo>
                <a:lnTo>
                  <a:pt x="201828" y="59690"/>
                </a:lnTo>
                <a:lnTo>
                  <a:pt x="201561" y="60960"/>
                </a:lnTo>
                <a:lnTo>
                  <a:pt x="201269" y="63500"/>
                </a:lnTo>
                <a:lnTo>
                  <a:pt x="200139" y="72390"/>
                </a:lnTo>
                <a:lnTo>
                  <a:pt x="199732" y="74930"/>
                </a:lnTo>
                <a:lnTo>
                  <a:pt x="199161" y="78740"/>
                </a:lnTo>
                <a:lnTo>
                  <a:pt x="198323" y="82550"/>
                </a:lnTo>
                <a:lnTo>
                  <a:pt x="197916" y="85090"/>
                </a:lnTo>
                <a:lnTo>
                  <a:pt x="197065" y="88900"/>
                </a:lnTo>
                <a:lnTo>
                  <a:pt x="196227" y="93980"/>
                </a:lnTo>
                <a:lnTo>
                  <a:pt x="195668" y="95250"/>
                </a:lnTo>
                <a:lnTo>
                  <a:pt x="195249" y="97790"/>
                </a:lnTo>
                <a:lnTo>
                  <a:pt x="194119" y="101600"/>
                </a:lnTo>
                <a:lnTo>
                  <a:pt x="193001" y="106680"/>
                </a:lnTo>
                <a:lnTo>
                  <a:pt x="190754" y="114300"/>
                </a:lnTo>
                <a:lnTo>
                  <a:pt x="190042" y="116840"/>
                </a:lnTo>
                <a:lnTo>
                  <a:pt x="189484" y="119380"/>
                </a:lnTo>
                <a:lnTo>
                  <a:pt x="188785" y="120650"/>
                </a:lnTo>
                <a:lnTo>
                  <a:pt x="188226" y="123190"/>
                </a:lnTo>
                <a:lnTo>
                  <a:pt x="187528" y="125730"/>
                </a:lnTo>
                <a:lnTo>
                  <a:pt x="184721" y="133350"/>
                </a:lnTo>
                <a:lnTo>
                  <a:pt x="184150" y="135890"/>
                </a:lnTo>
                <a:lnTo>
                  <a:pt x="182054" y="142240"/>
                </a:lnTo>
                <a:lnTo>
                  <a:pt x="181356" y="144780"/>
                </a:lnTo>
                <a:lnTo>
                  <a:pt x="179946" y="148590"/>
                </a:lnTo>
                <a:lnTo>
                  <a:pt x="179247" y="151130"/>
                </a:lnTo>
                <a:lnTo>
                  <a:pt x="178549" y="152400"/>
                </a:lnTo>
                <a:lnTo>
                  <a:pt x="177152" y="157480"/>
                </a:lnTo>
                <a:lnTo>
                  <a:pt x="176593" y="158750"/>
                </a:lnTo>
                <a:lnTo>
                  <a:pt x="175882" y="161290"/>
                </a:lnTo>
                <a:lnTo>
                  <a:pt x="175323" y="163830"/>
                </a:lnTo>
                <a:lnTo>
                  <a:pt x="174625" y="165100"/>
                </a:lnTo>
                <a:lnTo>
                  <a:pt x="173507" y="170180"/>
                </a:lnTo>
                <a:lnTo>
                  <a:pt x="172948" y="171450"/>
                </a:lnTo>
                <a:lnTo>
                  <a:pt x="171818" y="176530"/>
                </a:lnTo>
                <a:lnTo>
                  <a:pt x="171259" y="177800"/>
                </a:lnTo>
                <a:lnTo>
                  <a:pt x="170408" y="182880"/>
                </a:lnTo>
                <a:lnTo>
                  <a:pt x="169862" y="184150"/>
                </a:lnTo>
                <a:lnTo>
                  <a:pt x="169570" y="186690"/>
                </a:lnTo>
                <a:lnTo>
                  <a:pt x="169151" y="189230"/>
                </a:lnTo>
                <a:lnTo>
                  <a:pt x="168732" y="190500"/>
                </a:lnTo>
                <a:lnTo>
                  <a:pt x="167894" y="196850"/>
                </a:lnTo>
                <a:lnTo>
                  <a:pt x="167741" y="199390"/>
                </a:lnTo>
                <a:lnTo>
                  <a:pt x="167322" y="203200"/>
                </a:lnTo>
                <a:lnTo>
                  <a:pt x="167195" y="208280"/>
                </a:lnTo>
                <a:lnTo>
                  <a:pt x="167055" y="209550"/>
                </a:lnTo>
                <a:lnTo>
                  <a:pt x="167055" y="214630"/>
                </a:lnTo>
                <a:lnTo>
                  <a:pt x="167195" y="215900"/>
                </a:lnTo>
                <a:lnTo>
                  <a:pt x="167322" y="220980"/>
                </a:lnTo>
                <a:lnTo>
                  <a:pt x="167614" y="224790"/>
                </a:lnTo>
                <a:lnTo>
                  <a:pt x="169011" y="236220"/>
                </a:lnTo>
                <a:lnTo>
                  <a:pt x="169430" y="237490"/>
                </a:lnTo>
                <a:lnTo>
                  <a:pt x="170281" y="242570"/>
                </a:lnTo>
                <a:lnTo>
                  <a:pt x="170700" y="243840"/>
                </a:lnTo>
                <a:lnTo>
                  <a:pt x="171119" y="246380"/>
                </a:lnTo>
                <a:lnTo>
                  <a:pt x="171678" y="248920"/>
                </a:lnTo>
                <a:lnTo>
                  <a:pt x="172097" y="250190"/>
                </a:lnTo>
                <a:lnTo>
                  <a:pt x="173215" y="255270"/>
                </a:lnTo>
                <a:lnTo>
                  <a:pt x="173774" y="256540"/>
                </a:lnTo>
                <a:lnTo>
                  <a:pt x="174485" y="259080"/>
                </a:lnTo>
                <a:lnTo>
                  <a:pt x="175044" y="261620"/>
                </a:lnTo>
                <a:lnTo>
                  <a:pt x="175602" y="262890"/>
                </a:lnTo>
                <a:lnTo>
                  <a:pt x="176301" y="265430"/>
                </a:lnTo>
                <a:lnTo>
                  <a:pt x="176860" y="267970"/>
                </a:lnTo>
                <a:lnTo>
                  <a:pt x="178269" y="271780"/>
                </a:lnTo>
                <a:lnTo>
                  <a:pt x="178968" y="274320"/>
                </a:lnTo>
                <a:lnTo>
                  <a:pt x="179527" y="275590"/>
                </a:lnTo>
                <a:lnTo>
                  <a:pt x="180238" y="278130"/>
                </a:lnTo>
                <a:lnTo>
                  <a:pt x="181635" y="281940"/>
                </a:lnTo>
                <a:lnTo>
                  <a:pt x="182333" y="284480"/>
                </a:lnTo>
                <a:lnTo>
                  <a:pt x="182905" y="287020"/>
                </a:lnTo>
                <a:lnTo>
                  <a:pt x="183603" y="288290"/>
                </a:lnTo>
                <a:lnTo>
                  <a:pt x="185000" y="293370"/>
                </a:lnTo>
                <a:lnTo>
                  <a:pt x="185559" y="294640"/>
                </a:lnTo>
                <a:lnTo>
                  <a:pt x="186270" y="297180"/>
                </a:lnTo>
                <a:lnTo>
                  <a:pt x="186817" y="299720"/>
                </a:lnTo>
                <a:lnTo>
                  <a:pt x="187528" y="300990"/>
                </a:lnTo>
                <a:lnTo>
                  <a:pt x="188087" y="303530"/>
                </a:lnTo>
                <a:lnTo>
                  <a:pt x="189204" y="307340"/>
                </a:lnTo>
                <a:lnTo>
                  <a:pt x="190334" y="312420"/>
                </a:lnTo>
                <a:lnTo>
                  <a:pt x="190893" y="313690"/>
                </a:lnTo>
                <a:lnTo>
                  <a:pt x="191312" y="316230"/>
                </a:lnTo>
                <a:lnTo>
                  <a:pt x="192709" y="322580"/>
                </a:lnTo>
                <a:lnTo>
                  <a:pt x="193141" y="325120"/>
                </a:lnTo>
                <a:lnTo>
                  <a:pt x="193979" y="328930"/>
                </a:lnTo>
                <a:lnTo>
                  <a:pt x="194246" y="331470"/>
                </a:lnTo>
                <a:lnTo>
                  <a:pt x="194678" y="334010"/>
                </a:lnTo>
                <a:lnTo>
                  <a:pt x="194957" y="335280"/>
                </a:lnTo>
                <a:lnTo>
                  <a:pt x="195935" y="344170"/>
                </a:lnTo>
                <a:lnTo>
                  <a:pt x="196354" y="350520"/>
                </a:lnTo>
                <a:lnTo>
                  <a:pt x="196354" y="354330"/>
                </a:lnTo>
                <a:lnTo>
                  <a:pt x="196494" y="356870"/>
                </a:lnTo>
                <a:lnTo>
                  <a:pt x="196494" y="359410"/>
                </a:lnTo>
                <a:lnTo>
                  <a:pt x="196354" y="360680"/>
                </a:lnTo>
                <a:lnTo>
                  <a:pt x="196354" y="363220"/>
                </a:lnTo>
                <a:lnTo>
                  <a:pt x="195935" y="369570"/>
                </a:lnTo>
                <a:lnTo>
                  <a:pt x="194957" y="378460"/>
                </a:lnTo>
                <a:lnTo>
                  <a:pt x="194538" y="379730"/>
                </a:lnTo>
                <a:lnTo>
                  <a:pt x="194246" y="382270"/>
                </a:lnTo>
                <a:lnTo>
                  <a:pt x="193840" y="384810"/>
                </a:lnTo>
                <a:lnTo>
                  <a:pt x="193268" y="386080"/>
                </a:lnTo>
                <a:lnTo>
                  <a:pt x="192849" y="388620"/>
                </a:lnTo>
                <a:lnTo>
                  <a:pt x="192290" y="391160"/>
                </a:lnTo>
                <a:lnTo>
                  <a:pt x="191731" y="392430"/>
                </a:lnTo>
                <a:lnTo>
                  <a:pt x="191173" y="394970"/>
                </a:lnTo>
                <a:lnTo>
                  <a:pt x="190474" y="397510"/>
                </a:lnTo>
                <a:lnTo>
                  <a:pt x="189915" y="398780"/>
                </a:lnTo>
                <a:lnTo>
                  <a:pt x="189204" y="401320"/>
                </a:lnTo>
                <a:lnTo>
                  <a:pt x="188379" y="403860"/>
                </a:lnTo>
                <a:lnTo>
                  <a:pt x="187667" y="405130"/>
                </a:lnTo>
                <a:lnTo>
                  <a:pt x="186817" y="407670"/>
                </a:lnTo>
                <a:lnTo>
                  <a:pt x="185839" y="410210"/>
                </a:lnTo>
                <a:lnTo>
                  <a:pt x="185000" y="411480"/>
                </a:lnTo>
                <a:lnTo>
                  <a:pt x="183045" y="416560"/>
                </a:lnTo>
                <a:lnTo>
                  <a:pt x="181914" y="417830"/>
                </a:lnTo>
                <a:lnTo>
                  <a:pt x="180936" y="420370"/>
                </a:lnTo>
                <a:lnTo>
                  <a:pt x="179819" y="422910"/>
                </a:lnTo>
                <a:lnTo>
                  <a:pt x="178549" y="424180"/>
                </a:lnTo>
                <a:lnTo>
                  <a:pt x="177431" y="426720"/>
                </a:lnTo>
                <a:lnTo>
                  <a:pt x="176174" y="429260"/>
                </a:lnTo>
                <a:lnTo>
                  <a:pt x="174764" y="430530"/>
                </a:lnTo>
                <a:lnTo>
                  <a:pt x="173507" y="433070"/>
                </a:lnTo>
                <a:lnTo>
                  <a:pt x="170700" y="436880"/>
                </a:lnTo>
                <a:lnTo>
                  <a:pt x="166077" y="444500"/>
                </a:lnTo>
                <a:lnTo>
                  <a:pt x="164528" y="445770"/>
                </a:lnTo>
                <a:lnTo>
                  <a:pt x="161163" y="450850"/>
                </a:lnTo>
                <a:lnTo>
                  <a:pt x="159334" y="452120"/>
                </a:lnTo>
                <a:lnTo>
                  <a:pt x="157657" y="454660"/>
                </a:lnTo>
                <a:lnTo>
                  <a:pt x="155829" y="457200"/>
                </a:lnTo>
                <a:lnTo>
                  <a:pt x="153873" y="458470"/>
                </a:lnTo>
                <a:lnTo>
                  <a:pt x="152044" y="461010"/>
                </a:lnTo>
                <a:lnTo>
                  <a:pt x="150075" y="463550"/>
                </a:lnTo>
                <a:lnTo>
                  <a:pt x="147980" y="464820"/>
                </a:lnTo>
                <a:lnTo>
                  <a:pt x="146011" y="467360"/>
                </a:lnTo>
                <a:lnTo>
                  <a:pt x="143916" y="469900"/>
                </a:lnTo>
                <a:lnTo>
                  <a:pt x="141808" y="471170"/>
                </a:lnTo>
                <a:lnTo>
                  <a:pt x="139700" y="473710"/>
                </a:lnTo>
                <a:lnTo>
                  <a:pt x="135216" y="477520"/>
                </a:lnTo>
                <a:lnTo>
                  <a:pt x="130721" y="482600"/>
                </a:lnTo>
                <a:lnTo>
                  <a:pt x="128346" y="483870"/>
                </a:lnTo>
                <a:lnTo>
                  <a:pt x="125945" y="486410"/>
                </a:lnTo>
                <a:lnTo>
                  <a:pt x="121183" y="490220"/>
                </a:lnTo>
                <a:lnTo>
                  <a:pt x="113766" y="496570"/>
                </a:lnTo>
                <a:lnTo>
                  <a:pt x="111226" y="499110"/>
                </a:lnTo>
                <a:lnTo>
                  <a:pt x="106184" y="502920"/>
                </a:lnTo>
                <a:lnTo>
                  <a:pt x="103517" y="505460"/>
                </a:lnTo>
                <a:lnTo>
                  <a:pt x="100990" y="508000"/>
                </a:lnTo>
                <a:lnTo>
                  <a:pt x="98336" y="509270"/>
                </a:lnTo>
                <a:lnTo>
                  <a:pt x="95669" y="511810"/>
                </a:lnTo>
                <a:lnTo>
                  <a:pt x="93129" y="514350"/>
                </a:lnTo>
                <a:lnTo>
                  <a:pt x="87807" y="518160"/>
                </a:lnTo>
                <a:lnTo>
                  <a:pt x="85153" y="520700"/>
                </a:lnTo>
                <a:lnTo>
                  <a:pt x="79819" y="524510"/>
                </a:lnTo>
                <a:lnTo>
                  <a:pt x="77152" y="527050"/>
                </a:lnTo>
                <a:lnTo>
                  <a:pt x="71818" y="530860"/>
                </a:lnTo>
                <a:lnTo>
                  <a:pt x="69151" y="533400"/>
                </a:lnTo>
                <a:lnTo>
                  <a:pt x="66636" y="534670"/>
                </a:lnTo>
                <a:lnTo>
                  <a:pt x="61302" y="539750"/>
                </a:lnTo>
                <a:lnTo>
                  <a:pt x="56248" y="543560"/>
                </a:lnTo>
                <a:lnTo>
                  <a:pt x="53733" y="546100"/>
                </a:lnTo>
                <a:lnTo>
                  <a:pt x="46291" y="552450"/>
                </a:lnTo>
                <a:lnTo>
                  <a:pt x="41529" y="556260"/>
                </a:lnTo>
                <a:lnTo>
                  <a:pt x="39281" y="558800"/>
                </a:lnTo>
                <a:lnTo>
                  <a:pt x="36906" y="560070"/>
                </a:lnTo>
                <a:lnTo>
                  <a:pt x="34798" y="562610"/>
                </a:lnTo>
                <a:lnTo>
                  <a:pt x="30441" y="566420"/>
                </a:lnTo>
                <a:lnTo>
                  <a:pt x="28346" y="568960"/>
                </a:lnTo>
                <a:lnTo>
                  <a:pt x="26377" y="571500"/>
                </a:lnTo>
                <a:lnTo>
                  <a:pt x="24282" y="572770"/>
                </a:lnTo>
                <a:lnTo>
                  <a:pt x="20637" y="577850"/>
                </a:lnTo>
                <a:lnTo>
                  <a:pt x="18808" y="579120"/>
                </a:lnTo>
                <a:lnTo>
                  <a:pt x="15430" y="584200"/>
                </a:lnTo>
                <a:lnTo>
                  <a:pt x="13893" y="585470"/>
                </a:lnTo>
                <a:lnTo>
                  <a:pt x="11099" y="590550"/>
                </a:lnTo>
                <a:lnTo>
                  <a:pt x="9690" y="591820"/>
                </a:lnTo>
                <a:lnTo>
                  <a:pt x="8432" y="594360"/>
                </a:lnTo>
                <a:lnTo>
                  <a:pt x="6184" y="599440"/>
                </a:lnTo>
                <a:lnTo>
                  <a:pt x="5207" y="600710"/>
                </a:lnTo>
                <a:lnTo>
                  <a:pt x="4229" y="603250"/>
                </a:lnTo>
                <a:lnTo>
                  <a:pt x="3378" y="605790"/>
                </a:lnTo>
                <a:lnTo>
                  <a:pt x="2667" y="607060"/>
                </a:lnTo>
                <a:lnTo>
                  <a:pt x="1981" y="609600"/>
                </a:lnTo>
                <a:lnTo>
                  <a:pt x="571" y="615950"/>
                </a:lnTo>
                <a:lnTo>
                  <a:pt x="292" y="618490"/>
                </a:lnTo>
                <a:lnTo>
                  <a:pt x="0" y="619760"/>
                </a:lnTo>
                <a:lnTo>
                  <a:pt x="0" y="628650"/>
                </a:lnTo>
                <a:lnTo>
                  <a:pt x="571" y="632460"/>
                </a:lnTo>
                <a:lnTo>
                  <a:pt x="1003" y="635000"/>
                </a:lnTo>
                <a:lnTo>
                  <a:pt x="1562" y="637540"/>
                </a:lnTo>
                <a:lnTo>
                  <a:pt x="2120" y="638810"/>
                </a:lnTo>
                <a:lnTo>
                  <a:pt x="2667" y="641350"/>
                </a:lnTo>
                <a:lnTo>
                  <a:pt x="3517" y="643890"/>
                </a:lnTo>
                <a:lnTo>
                  <a:pt x="4229" y="645160"/>
                </a:lnTo>
                <a:lnTo>
                  <a:pt x="5207" y="647700"/>
                </a:lnTo>
                <a:lnTo>
                  <a:pt x="7162" y="651510"/>
                </a:lnTo>
                <a:lnTo>
                  <a:pt x="9410" y="656590"/>
                </a:lnTo>
                <a:lnTo>
                  <a:pt x="10668" y="657860"/>
                </a:lnTo>
                <a:lnTo>
                  <a:pt x="11938" y="660400"/>
                </a:lnTo>
                <a:lnTo>
                  <a:pt x="14744" y="664210"/>
                </a:lnTo>
                <a:lnTo>
                  <a:pt x="16281" y="666750"/>
                </a:lnTo>
                <a:lnTo>
                  <a:pt x="19367" y="670560"/>
                </a:lnTo>
                <a:lnTo>
                  <a:pt x="20904" y="673100"/>
                </a:lnTo>
                <a:lnTo>
                  <a:pt x="24282" y="676910"/>
                </a:lnTo>
                <a:lnTo>
                  <a:pt x="26098" y="679450"/>
                </a:lnTo>
                <a:lnTo>
                  <a:pt x="27774" y="681990"/>
                </a:lnTo>
                <a:lnTo>
                  <a:pt x="29616" y="683260"/>
                </a:lnTo>
                <a:lnTo>
                  <a:pt x="31280" y="685800"/>
                </a:lnTo>
                <a:lnTo>
                  <a:pt x="33108" y="688340"/>
                </a:lnTo>
                <a:lnTo>
                  <a:pt x="36753" y="692150"/>
                </a:lnTo>
                <a:lnTo>
                  <a:pt x="38582" y="694690"/>
                </a:lnTo>
                <a:lnTo>
                  <a:pt x="42227" y="698500"/>
                </a:lnTo>
                <a:lnTo>
                  <a:pt x="44043" y="701040"/>
                </a:lnTo>
                <a:lnTo>
                  <a:pt x="47688" y="704850"/>
                </a:lnTo>
                <a:lnTo>
                  <a:pt x="49517" y="707390"/>
                </a:lnTo>
                <a:lnTo>
                  <a:pt x="51206" y="708660"/>
                </a:lnTo>
                <a:lnTo>
                  <a:pt x="54711" y="713740"/>
                </a:lnTo>
                <a:lnTo>
                  <a:pt x="56388" y="716280"/>
                </a:lnTo>
                <a:lnTo>
                  <a:pt x="57937" y="717550"/>
                </a:lnTo>
                <a:lnTo>
                  <a:pt x="59613" y="720090"/>
                </a:lnTo>
                <a:lnTo>
                  <a:pt x="61163" y="722630"/>
                </a:lnTo>
                <a:lnTo>
                  <a:pt x="62560" y="723900"/>
                </a:lnTo>
                <a:lnTo>
                  <a:pt x="64096" y="726440"/>
                </a:lnTo>
                <a:lnTo>
                  <a:pt x="65506" y="728980"/>
                </a:lnTo>
                <a:lnTo>
                  <a:pt x="66916" y="730250"/>
                </a:lnTo>
                <a:lnTo>
                  <a:pt x="69430" y="735330"/>
                </a:lnTo>
                <a:lnTo>
                  <a:pt x="70561" y="736600"/>
                </a:lnTo>
                <a:lnTo>
                  <a:pt x="71818" y="739140"/>
                </a:lnTo>
                <a:lnTo>
                  <a:pt x="72796" y="741680"/>
                </a:lnTo>
                <a:lnTo>
                  <a:pt x="73926" y="742950"/>
                </a:lnTo>
                <a:lnTo>
                  <a:pt x="74904" y="745490"/>
                </a:lnTo>
                <a:lnTo>
                  <a:pt x="75742" y="748030"/>
                </a:lnTo>
                <a:lnTo>
                  <a:pt x="77431" y="751840"/>
                </a:lnTo>
                <a:lnTo>
                  <a:pt x="78841" y="755650"/>
                </a:lnTo>
                <a:lnTo>
                  <a:pt x="79946" y="760730"/>
                </a:lnTo>
                <a:lnTo>
                  <a:pt x="80505" y="762000"/>
                </a:lnTo>
                <a:lnTo>
                  <a:pt x="81775" y="768350"/>
                </a:lnTo>
                <a:lnTo>
                  <a:pt x="82613" y="774700"/>
                </a:lnTo>
                <a:lnTo>
                  <a:pt x="82753" y="777240"/>
                </a:lnTo>
                <a:lnTo>
                  <a:pt x="83172" y="781050"/>
                </a:lnTo>
                <a:lnTo>
                  <a:pt x="83172" y="783590"/>
                </a:lnTo>
                <a:lnTo>
                  <a:pt x="83367" y="786130"/>
                </a:lnTo>
                <a:lnTo>
                  <a:pt x="83464" y="793750"/>
                </a:lnTo>
                <a:lnTo>
                  <a:pt x="83604" y="796290"/>
                </a:lnTo>
                <a:lnTo>
                  <a:pt x="83604" y="805180"/>
                </a:lnTo>
                <a:lnTo>
                  <a:pt x="83743" y="806450"/>
                </a:lnTo>
                <a:lnTo>
                  <a:pt x="83743" y="808990"/>
                </a:lnTo>
                <a:lnTo>
                  <a:pt x="83883" y="811530"/>
                </a:lnTo>
                <a:lnTo>
                  <a:pt x="83883" y="812800"/>
                </a:lnTo>
                <a:lnTo>
                  <a:pt x="84150" y="817880"/>
                </a:lnTo>
                <a:lnTo>
                  <a:pt x="84861" y="824230"/>
                </a:lnTo>
                <a:lnTo>
                  <a:pt x="85280" y="826770"/>
                </a:lnTo>
                <a:lnTo>
                  <a:pt x="85572" y="828040"/>
                </a:lnTo>
                <a:lnTo>
                  <a:pt x="86398" y="833120"/>
                </a:lnTo>
                <a:lnTo>
                  <a:pt x="86969" y="834390"/>
                </a:lnTo>
                <a:lnTo>
                  <a:pt x="87388" y="836930"/>
                </a:lnTo>
                <a:lnTo>
                  <a:pt x="88087" y="839470"/>
                </a:lnTo>
                <a:lnTo>
                  <a:pt x="88646" y="840740"/>
                </a:lnTo>
                <a:lnTo>
                  <a:pt x="89357" y="843280"/>
                </a:lnTo>
                <a:lnTo>
                  <a:pt x="90195" y="845820"/>
                </a:lnTo>
                <a:lnTo>
                  <a:pt x="90893" y="847090"/>
                </a:lnTo>
                <a:lnTo>
                  <a:pt x="91871" y="849630"/>
                </a:lnTo>
                <a:lnTo>
                  <a:pt x="92710" y="852170"/>
                </a:lnTo>
                <a:lnTo>
                  <a:pt x="93687" y="853440"/>
                </a:lnTo>
                <a:lnTo>
                  <a:pt x="94818" y="855980"/>
                </a:lnTo>
                <a:lnTo>
                  <a:pt x="95796" y="858520"/>
                </a:lnTo>
                <a:lnTo>
                  <a:pt x="97066" y="859790"/>
                </a:lnTo>
                <a:lnTo>
                  <a:pt x="98183" y="862330"/>
                </a:lnTo>
                <a:lnTo>
                  <a:pt x="100711" y="866140"/>
                </a:lnTo>
                <a:lnTo>
                  <a:pt x="103517" y="871220"/>
                </a:lnTo>
                <a:lnTo>
                  <a:pt x="105054" y="872490"/>
                </a:lnTo>
                <a:lnTo>
                  <a:pt x="106451" y="875030"/>
                </a:lnTo>
                <a:lnTo>
                  <a:pt x="108000" y="877570"/>
                </a:lnTo>
                <a:lnTo>
                  <a:pt x="109689" y="878840"/>
                </a:lnTo>
                <a:lnTo>
                  <a:pt x="111226" y="881380"/>
                </a:lnTo>
                <a:lnTo>
                  <a:pt x="114592" y="885190"/>
                </a:lnTo>
                <a:lnTo>
                  <a:pt x="118097" y="890270"/>
                </a:lnTo>
                <a:lnTo>
                  <a:pt x="119786" y="891540"/>
                </a:lnTo>
                <a:lnTo>
                  <a:pt x="123431" y="896620"/>
                </a:lnTo>
                <a:lnTo>
                  <a:pt x="125399" y="897890"/>
                </a:lnTo>
                <a:lnTo>
                  <a:pt x="127215" y="900430"/>
                </a:lnTo>
                <a:lnTo>
                  <a:pt x="131000" y="904240"/>
                </a:lnTo>
                <a:lnTo>
                  <a:pt x="134645" y="909320"/>
                </a:lnTo>
                <a:lnTo>
                  <a:pt x="138582" y="913130"/>
                </a:lnTo>
                <a:lnTo>
                  <a:pt x="140398" y="915670"/>
                </a:lnTo>
                <a:lnTo>
                  <a:pt x="142227" y="916940"/>
                </a:lnTo>
                <a:lnTo>
                  <a:pt x="146011" y="922020"/>
                </a:lnTo>
                <a:lnTo>
                  <a:pt x="149656" y="925830"/>
                </a:lnTo>
                <a:lnTo>
                  <a:pt x="151472" y="928370"/>
                </a:lnTo>
                <a:lnTo>
                  <a:pt x="155117" y="932180"/>
                </a:lnTo>
                <a:lnTo>
                  <a:pt x="156806" y="934720"/>
                </a:lnTo>
                <a:lnTo>
                  <a:pt x="158635" y="935990"/>
                </a:lnTo>
                <a:lnTo>
                  <a:pt x="162001" y="941070"/>
                </a:lnTo>
                <a:lnTo>
                  <a:pt x="163677" y="942340"/>
                </a:lnTo>
                <a:lnTo>
                  <a:pt x="166763" y="947420"/>
                </a:lnTo>
                <a:lnTo>
                  <a:pt x="168300" y="948690"/>
                </a:lnTo>
                <a:lnTo>
                  <a:pt x="171399" y="953770"/>
                </a:lnTo>
                <a:lnTo>
                  <a:pt x="172796" y="955040"/>
                </a:lnTo>
                <a:lnTo>
                  <a:pt x="175602" y="960120"/>
                </a:lnTo>
                <a:lnTo>
                  <a:pt x="176860" y="961390"/>
                </a:lnTo>
                <a:lnTo>
                  <a:pt x="178269" y="963930"/>
                </a:lnTo>
                <a:lnTo>
                  <a:pt x="179527" y="966470"/>
                </a:lnTo>
                <a:lnTo>
                  <a:pt x="180657" y="967740"/>
                </a:lnTo>
                <a:lnTo>
                  <a:pt x="181914" y="970280"/>
                </a:lnTo>
                <a:lnTo>
                  <a:pt x="184150" y="975360"/>
                </a:lnTo>
                <a:lnTo>
                  <a:pt x="185140" y="976630"/>
                </a:lnTo>
                <a:lnTo>
                  <a:pt x="186270" y="979170"/>
                </a:lnTo>
                <a:lnTo>
                  <a:pt x="187248" y="981710"/>
                </a:lnTo>
                <a:lnTo>
                  <a:pt x="188226" y="982980"/>
                </a:lnTo>
                <a:lnTo>
                  <a:pt x="189915" y="988060"/>
                </a:lnTo>
                <a:lnTo>
                  <a:pt x="190754" y="989330"/>
                </a:lnTo>
                <a:lnTo>
                  <a:pt x="192430" y="994410"/>
                </a:lnTo>
                <a:lnTo>
                  <a:pt x="193141" y="995680"/>
                </a:lnTo>
                <a:lnTo>
                  <a:pt x="194538" y="1000760"/>
                </a:lnTo>
                <a:lnTo>
                  <a:pt x="195249" y="1002030"/>
                </a:lnTo>
                <a:lnTo>
                  <a:pt x="196354" y="1007110"/>
                </a:lnTo>
                <a:lnTo>
                  <a:pt x="196913" y="1008380"/>
                </a:lnTo>
                <a:lnTo>
                  <a:pt x="198043" y="1013460"/>
                </a:lnTo>
                <a:lnTo>
                  <a:pt x="198462" y="1014730"/>
                </a:lnTo>
                <a:lnTo>
                  <a:pt x="200558" y="1026160"/>
                </a:lnTo>
                <a:lnTo>
                  <a:pt x="201409" y="1032510"/>
                </a:lnTo>
                <a:lnTo>
                  <a:pt x="201828" y="1033780"/>
                </a:lnTo>
                <a:lnTo>
                  <a:pt x="201968" y="1036320"/>
                </a:lnTo>
                <a:lnTo>
                  <a:pt x="202806" y="1042670"/>
                </a:lnTo>
                <a:lnTo>
                  <a:pt x="203098" y="1046480"/>
                </a:lnTo>
                <a:lnTo>
                  <a:pt x="203377" y="1049020"/>
                </a:lnTo>
                <a:lnTo>
                  <a:pt x="204355" y="1064260"/>
                </a:lnTo>
                <a:lnTo>
                  <a:pt x="204355" y="1065530"/>
                </a:lnTo>
                <a:lnTo>
                  <a:pt x="204635" y="1070610"/>
                </a:lnTo>
                <a:lnTo>
                  <a:pt x="204635" y="1071880"/>
                </a:lnTo>
                <a:lnTo>
                  <a:pt x="204787" y="1074420"/>
                </a:lnTo>
                <a:lnTo>
                  <a:pt x="204787" y="1076960"/>
                </a:lnTo>
                <a:lnTo>
                  <a:pt x="204914" y="1078230"/>
                </a:lnTo>
                <a:lnTo>
                  <a:pt x="204914" y="1080770"/>
                </a:lnTo>
                <a:lnTo>
                  <a:pt x="205054" y="1083310"/>
                </a:lnTo>
                <a:lnTo>
                  <a:pt x="205054" y="1084580"/>
                </a:lnTo>
                <a:lnTo>
                  <a:pt x="206032" y="1084580"/>
                </a:lnTo>
                <a:lnTo>
                  <a:pt x="206184" y="1083310"/>
                </a:lnTo>
                <a:lnTo>
                  <a:pt x="206184" y="1080770"/>
                </a:lnTo>
                <a:lnTo>
                  <a:pt x="206324" y="1078230"/>
                </a:lnTo>
                <a:lnTo>
                  <a:pt x="206324" y="1074420"/>
                </a:lnTo>
                <a:lnTo>
                  <a:pt x="206510" y="1071880"/>
                </a:lnTo>
                <a:lnTo>
                  <a:pt x="206603" y="1068070"/>
                </a:lnTo>
                <a:lnTo>
                  <a:pt x="206789" y="1065530"/>
                </a:lnTo>
                <a:lnTo>
                  <a:pt x="206883" y="1061720"/>
                </a:lnTo>
                <a:lnTo>
                  <a:pt x="207581" y="1051560"/>
                </a:lnTo>
                <a:lnTo>
                  <a:pt x="207860" y="1049020"/>
                </a:lnTo>
                <a:lnTo>
                  <a:pt x="208140" y="1045210"/>
                </a:lnTo>
                <a:lnTo>
                  <a:pt x="208432" y="1042670"/>
                </a:lnTo>
                <a:lnTo>
                  <a:pt x="208559" y="1040130"/>
                </a:lnTo>
                <a:lnTo>
                  <a:pt x="209118" y="1036320"/>
                </a:lnTo>
                <a:lnTo>
                  <a:pt x="209410" y="1033780"/>
                </a:lnTo>
                <a:lnTo>
                  <a:pt x="209677" y="1032510"/>
                </a:lnTo>
                <a:lnTo>
                  <a:pt x="210248" y="1027430"/>
                </a:lnTo>
                <a:lnTo>
                  <a:pt x="210667" y="1026160"/>
                </a:lnTo>
                <a:lnTo>
                  <a:pt x="210947" y="1023620"/>
                </a:lnTo>
                <a:lnTo>
                  <a:pt x="211366" y="1021080"/>
                </a:lnTo>
                <a:lnTo>
                  <a:pt x="212636" y="1014730"/>
                </a:lnTo>
                <a:lnTo>
                  <a:pt x="213194" y="1013460"/>
                </a:lnTo>
                <a:lnTo>
                  <a:pt x="213614" y="1010920"/>
                </a:lnTo>
                <a:lnTo>
                  <a:pt x="214172" y="1008380"/>
                </a:lnTo>
                <a:lnTo>
                  <a:pt x="215303" y="1004570"/>
                </a:lnTo>
                <a:lnTo>
                  <a:pt x="215988" y="1002030"/>
                </a:lnTo>
                <a:lnTo>
                  <a:pt x="216560" y="1000760"/>
                </a:lnTo>
                <a:lnTo>
                  <a:pt x="220345" y="989330"/>
                </a:lnTo>
                <a:lnTo>
                  <a:pt x="221195" y="988060"/>
                </a:lnTo>
                <a:lnTo>
                  <a:pt x="222034" y="985520"/>
                </a:lnTo>
                <a:lnTo>
                  <a:pt x="223012" y="982980"/>
                </a:lnTo>
                <a:lnTo>
                  <a:pt x="223850" y="981710"/>
                </a:lnTo>
                <a:lnTo>
                  <a:pt x="224967" y="979170"/>
                </a:lnTo>
                <a:lnTo>
                  <a:pt x="225958" y="976630"/>
                </a:lnTo>
                <a:lnTo>
                  <a:pt x="226936" y="975360"/>
                </a:lnTo>
                <a:lnTo>
                  <a:pt x="228066" y="972820"/>
                </a:lnTo>
                <a:lnTo>
                  <a:pt x="229323" y="970280"/>
                </a:lnTo>
                <a:lnTo>
                  <a:pt x="230441" y="967740"/>
                </a:lnTo>
                <a:lnTo>
                  <a:pt x="231711" y="966470"/>
                </a:lnTo>
                <a:lnTo>
                  <a:pt x="234226" y="961390"/>
                </a:lnTo>
                <a:lnTo>
                  <a:pt x="235483" y="960120"/>
                </a:lnTo>
                <a:lnTo>
                  <a:pt x="238290" y="955040"/>
                </a:lnTo>
                <a:lnTo>
                  <a:pt x="239699" y="953770"/>
                </a:lnTo>
                <a:lnTo>
                  <a:pt x="242785" y="948690"/>
                </a:lnTo>
                <a:lnTo>
                  <a:pt x="244335" y="947420"/>
                </a:lnTo>
                <a:lnTo>
                  <a:pt x="245872" y="944880"/>
                </a:lnTo>
                <a:lnTo>
                  <a:pt x="247561" y="942340"/>
                </a:lnTo>
                <a:lnTo>
                  <a:pt x="249097" y="941070"/>
                </a:lnTo>
                <a:lnTo>
                  <a:pt x="252450" y="935990"/>
                </a:lnTo>
                <a:lnTo>
                  <a:pt x="254279" y="934720"/>
                </a:lnTo>
                <a:lnTo>
                  <a:pt x="255968" y="932180"/>
                </a:lnTo>
                <a:lnTo>
                  <a:pt x="259613" y="928370"/>
                </a:lnTo>
                <a:lnTo>
                  <a:pt x="261429" y="925830"/>
                </a:lnTo>
                <a:lnTo>
                  <a:pt x="265087" y="922020"/>
                </a:lnTo>
                <a:lnTo>
                  <a:pt x="266903" y="919480"/>
                </a:lnTo>
                <a:lnTo>
                  <a:pt x="268871" y="916940"/>
                </a:lnTo>
                <a:lnTo>
                  <a:pt x="270700" y="915670"/>
                </a:lnTo>
                <a:lnTo>
                  <a:pt x="272656" y="913130"/>
                </a:lnTo>
                <a:lnTo>
                  <a:pt x="274485" y="910590"/>
                </a:lnTo>
                <a:lnTo>
                  <a:pt x="280238" y="904240"/>
                </a:lnTo>
                <a:lnTo>
                  <a:pt x="282054" y="902970"/>
                </a:lnTo>
                <a:lnTo>
                  <a:pt x="284022" y="900430"/>
                </a:lnTo>
                <a:lnTo>
                  <a:pt x="287667" y="896620"/>
                </a:lnTo>
                <a:lnTo>
                  <a:pt x="289483" y="894080"/>
                </a:lnTo>
                <a:lnTo>
                  <a:pt x="293141" y="890270"/>
                </a:lnTo>
                <a:lnTo>
                  <a:pt x="296494" y="885190"/>
                </a:lnTo>
                <a:lnTo>
                  <a:pt x="299872" y="881380"/>
                </a:lnTo>
                <a:lnTo>
                  <a:pt x="301548" y="878840"/>
                </a:lnTo>
                <a:lnTo>
                  <a:pt x="304634" y="875030"/>
                </a:lnTo>
                <a:lnTo>
                  <a:pt x="306184" y="872490"/>
                </a:lnTo>
                <a:lnTo>
                  <a:pt x="308991" y="868680"/>
                </a:lnTo>
                <a:lnTo>
                  <a:pt x="310388" y="866140"/>
                </a:lnTo>
                <a:lnTo>
                  <a:pt x="311658" y="864870"/>
                </a:lnTo>
                <a:lnTo>
                  <a:pt x="314172" y="859790"/>
                </a:lnTo>
                <a:lnTo>
                  <a:pt x="316420" y="855980"/>
                </a:lnTo>
                <a:lnTo>
                  <a:pt x="317398" y="853440"/>
                </a:lnTo>
                <a:lnTo>
                  <a:pt x="319366" y="849630"/>
                </a:lnTo>
                <a:lnTo>
                  <a:pt x="320192" y="847090"/>
                </a:lnTo>
                <a:lnTo>
                  <a:pt x="321043" y="845820"/>
                </a:lnTo>
                <a:lnTo>
                  <a:pt x="322440" y="840740"/>
                </a:lnTo>
                <a:lnTo>
                  <a:pt x="323151" y="839470"/>
                </a:lnTo>
                <a:lnTo>
                  <a:pt x="324269" y="834390"/>
                </a:lnTo>
                <a:lnTo>
                  <a:pt x="324688" y="833120"/>
                </a:lnTo>
                <a:lnTo>
                  <a:pt x="325526" y="828040"/>
                </a:lnTo>
                <a:lnTo>
                  <a:pt x="325958" y="826770"/>
                </a:lnTo>
                <a:lnTo>
                  <a:pt x="326936" y="817880"/>
                </a:lnTo>
                <a:lnTo>
                  <a:pt x="327063" y="815340"/>
                </a:lnTo>
                <a:lnTo>
                  <a:pt x="327257" y="812800"/>
                </a:lnTo>
                <a:lnTo>
                  <a:pt x="327355" y="808990"/>
                </a:lnTo>
                <a:lnTo>
                  <a:pt x="327494" y="806450"/>
                </a:lnTo>
                <a:lnTo>
                  <a:pt x="327494" y="800100"/>
                </a:lnTo>
                <a:lnTo>
                  <a:pt x="327634" y="798830"/>
                </a:lnTo>
                <a:lnTo>
                  <a:pt x="327634" y="789940"/>
                </a:lnTo>
                <a:lnTo>
                  <a:pt x="327774" y="787400"/>
                </a:lnTo>
                <a:lnTo>
                  <a:pt x="327774" y="786130"/>
                </a:lnTo>
                <a:lnTo>
                  <a:pt x="328485" y="774700"/>
                </a:lnTo>
                <a:lnTo>
                  <a:pt x="329311" y="768350"/>
                </a:lnTo>
                <a:lnTo>
                  <a:pt x="330581" y="762000"/>
                </a:lnTo>
                <a:lnTo>
                  <a:pt x="331139" y="760730"/>
                </a:lnTo>
                <a:lnTo>
                  <a:pt x="332270" y="755650"/>
                </a:lnTo>
                <a:lnTo>
                  <a:pt x="332955" y="754380"/>
                </a:lnTo>
                <a:lnTo>
                  <a:pt x="333667" y="751840"/>
                </a:lnTo>
                <a:lnTo>
                  <a:pt x="335356" y="748030"/>
                </a:lnTo>
                <a:lnTo>
                  <a:pt x="336334" y="745490"/>
                </a:lnTo>
                <a:lnTo>
                  <a:pt x="338289" y="741680"/>
                </a:lnTo>
                <a:lnTo>
                  <a:pt x="339420" y="739140"/>
                </a:lnTo>
                <a:lnTo>
                  <a:pt x="341668" y="735330"/>
                </a:lnTo>
                <a:lnTo>
                  <a:pt x="342912" y="732790"/>
                </a:lnTo>
                <a:lnTo>
                  <a:pt x="344322" y="730250"/>
                </a:lnTo>
                <a:lnTo>
                  <a:pt x="345579" y="728980"/>
                </a:lnTo>
                <a:lnTo>
                  <a:pt x="346989" y="726440"/>
                </a:lnTo>
                <a:lnTo>
                  <a:pt x="351612" y="720090"/>
                </a:lnTo>
                <a:lnTo>
                  <a:pt x="353161" y="717550"/>
                </a:lnTo>
                <a:lnTo>
                  <a:pt x="356527" y="713740"/>
                </a:lnTo>
                <a:lnTo>
                  <a:pt x="358216" y="711200"/>
                </a:lnTo>
                <a:lnTo>
                  <a:pt x="361569" y="707390"/>
                </a:lnTo>
                <a:lnTo>
                  <a:pt x="363397" y="704850"/>
                </a:lnTo>
                <a:lnTo>
                  <a:pt x="367042" y="701040"/>
                </a:lnTo>
                <a:lnTo>
                  <a:pt x="368858" y="698500"/>
                </a:lnTo>
                <a:lnTo>
                  <a:pt x="372516" y="694690"/>
                </a:lnTo>
                <a:lnTo>
                  <a:pt x="374332" y="692150"/>
                </a:lnTo>
                <a:lnTo>
                  <a:pt x="377977" y="688340"/>
                </a:lnTo>
                <a:lnTo>
                  <a:pt x="381622" y="683260"/>
                </a:lnTo>
                <a:lnTo>
                  <a:pt x="383311" y="681990"/>
                </a:lnTo>
                <a:lnTo>
                  <a:pt x="385140" y="679450"/>
                </a:lnTo>
                <a:lnTo>
                  <a:pt x="386829" y="676910"/>
                </a:lnTo>
                <a:lnTo>
                  <a:pt x="391731" y="670560"/>
                </a:lnTo>
                <a:lnTo>
                  <a:pt x="394804" y="666750"/>
                </a:lnTo>
                <a:lnTo>
                  <a:pt x="396354" y="664210"/>
                </a:lnTo>
                <a:lnTo>
                  <a:pt x="399161" y="660400"/>
                </a:lnTo>
                <a:lnTo>
                  <a:pt x="400431" y="657860"/>
                </a:lnTo>
                <a:lnTo>
                  <a:pt x="401688" y="656590"/>
                </a:lnTo>
                <a:lnTo>
                  <a:pt x="403923" y="651510"/>
                </a:lnTo>
                <a:lnTo>
                  <a:pt x="405053" y="650240"/>
                </a:lnTo>
                <a:lnTo>
                  <a:pt x="406031" y="647700"/>
                </a:lnTo>
                <a:lnTo>
                  <a:pt x="406882" y="645160"/>
                </a:lnTo>
                <a:lnTo>
                  <a:pt x="407720" y="643890"/>
                </a:lnTo>
                <a:lnTo>
                  <a:pt x="409117" y="638810"/>
                </a:lnTo>
                <a:lnTo>
                  <a:pt x="409676" y="637540"/>
                </a:lnTo>
                <a:lnTo>
                  <a:pt x="410527" y="632460"/>
                </a:lnTo>
                <a:lnTo>
                  <a:pt x="411086" y="628650"/>
                </a:lnTo>
                <a:lnTo>
                  <a:pt x="411226" y="626110"/>
                </a:lnTo>
                <a:lnTo>
                  <a:pt x="411226" y="622300"/>
                </a:lnTo>
                <a:lnTo>
                  <a:pt x="410946" y="618490"/>
                </a:lnTo>
                <a:lnTo>
                  <a:pt x="410527" y="615950"/>
                </a:lnTo>
                <a:lnTo>
                  <a:pt x="410235" y="613410"/>
                </a:lnTo>
                <a:lnTo>
                  <a:pt x="409676" y="612140"/>
                </a:lnTo>
                <a:lnTo>
                  <a:pt x="409117" y="609600"/>
                </a:lnTo>
                <a:lnTo>
                  <a:pt x="408419" y="607060"/>
                </a:lnTo>
                <a:lnTo>
                  <a:pt x="407720" y="605790"/>
                </a:lnTo>
                <a:lnTo>
                  <a:pt x="406882" y="603250"/>
                </a:lnTo>
                <a:lnTo>
                  <a:pt x="405892" y="600710"/>
                </a:lnTo>
                <a:lnTo>
                  <a:pt x="404914" y="599440"/>
                </a:lnTo>
                <a:lnTo>
                  <a:pt x="402678" y="594360"/>
                </a:lnTo>
                <a:lnTo>
                  <a:pt x="401408" y="591820"/>
                </a:lnTo>
                <a:lnTo>
                  <a:pt x="400138" y="590550"/>
                </a:lnTo>
                <a:lnTo>
                  <a:pt x="398741" y="588010"/>
                </a:lnTo>
                <a:lnTo>
                  <a:pt x="397205" y="585470"/>
                </a:lnTo>
                <a:lnTo>
                  <a:pt x="395655" y="584200"/>
                </a:lnTo>
                <a:lnTo>
                  <a:pt x="392290" y="579120"/>
                </a:lnTo>
                <a:lnTo>
                  <a:pt x="390474" y="577850"/>
                </a:lnTo>
                <a:lnTo>
                  <a:pt x="386829" y="572770"/>
                </a:lnTo>
                <a:lnTo>
                  <a:pt x="382752" y="568960"/>
                </a:lnTo>
                <a:lnTo>
                  <a:pt x="380796" y="566420"/>
                </a:lnTo>
                <a:lnTo>
                  <a:pt x="378548" y="565150"/>
                </a:lnTo>
                <a:lnTo>
                  <a:pt x="376440" y="562610"/>
                </a:lnTo>
                <a:lnTo>
                  <a:pt x="374192" y="560070"/>
                </a:lnTo>
                <a:lnTo>
                  <a:pt x="364794" y="552450"/>
                </a:lnTo>
                <a:lnTo>
                  <a:pt x="357365" y="546100"/>
                </a:lnTo>
                <a:lnTo>
                  <a:pt x="354850" y="543560"/>
                </a:lnTo>
                <a:lnTo>
                  <a:pt x="349783" y="539750"/>
                </a:lnTo>
                <a:lnTo>
                  <a:pt x="347141" y="537210"/>
                </a:lnTo>
                <a:lnTo>
                  <a:pt x="344601" y="534670"/>
                </a:lnTo>
                <a:lnTo>
                  <a:pt x="341934" y="533400"/>
                </a:lnTo>
                <a:lnTo>
                  <a:pt x="336600" y="528320"/>
                </a:lnTo>
                <a:lnTo>
                  <a:pt x="333946" y="527050"/>
                </a:lnTo>
                <a:lnTo>
                  <a:pt x="331279" y="524510"/>
                </a:lnTo>
                <a:lnTo>
                  <a:pt x="325958" y="520700"/>
                </a:lnTo>
                <a:lnTo>
                  <a:pt x="323291" y="518160"/>
                </a:lnTo>
                <a:lnTo>
                  <a:pt x="320763" y="515620"/>
                </a:lnTo>
                <a:lnTo>
                  <a:pt x="315429" y="511810"/>
                </a:lnTo>
                <a:lnTo>
                  <a:pt x="312762" y="509270"/>
                </a:lnTo>
                <a:lnTo>
                  <a:pt x="310095" y="508000"/>
                </a:lnTo>
                <a:lnTo>
                  <a:pt x="307581" y="505460"/>
                </a:lnTo>
                <a:lnTo>
                  <a:pt x="304914" y="502920"/>
                </a:lnTo>
                <a:lnTo>
                  <a:pt x="299872" y="499110"/>
                </a:lnTo>
                <a:lnTo>
                  <a:pt x="297345" y="496570"/>
                </a:lnTo>
                <a:lnTo>
                  <a:pt x="294817" y="495300"/>
                </a:lnTo>
                <a:lnTo>
                  <a:pt x="292430" y="492760"/>
                </a:lnTo>
                <a:lnTo>
                  <a:pt x="289915" y="490220"/>
                </a:lnTo>
                <a:lnTo>
                  <a:pt x="285140" y="486410"/>
                </a:lnTo>
                <a:lnTo>
                  <a:pt x="282752" y="483870"/>
                </a:lnTo>
                <a:lnTo>
                  <a:pt x="280377" y="482600"/>
                </a:lnTo>
                <a:lnTo>
                  <a:pt x="275882" y="477520"/>
                </a:lnTo>
                <a:lnTo>
                  <a:pt x="271399" y="473710"/>
                </a:lnTo>
                <a:lnTo>
                  <a:pt x="269290" y="471170"/>
                </a:lnTo>
                <a:lnTo>
                  <a:pt x="267195" y="469900"/>
                </a:lnTo>
                <a:lnTo>
                  <a:pt x="265087" y="467360"/>
                </a:lnTo>
                <a:lnTo>
                  <a:pt x="263118" y="464820"/>
                </a:lnTo>
                <a:lnTo>
                  <a:pt x="261162" y="463550"/>
                </a:lnTo>
                <a:lnTo>
                  <a:pt x="255409" y="457200"/>
                </a:lnTo>
                <a:lnTo>
                  <a:pt x="251764" y="452120"/>
                </a:lnTo>
                <a:lnTo>
                  <a:pt x="249936" y="450850"/>
                </a:lnTo>
                <a:lnTo>
                  <a:pt x="248246" y="448310"/>
                </a:lnTo>
                <a:lnTo>
                  <a:pt x="246710" y="445770"/>
                </a:lnTo>
                <a:lnTo>
                  <a:pt x="245021" y="444500"/>
                </a:lnTo>
                <a:lnTo>
                  <a:pt x="241935" y="439420"/>
                </a:lnTo>
                <a:lnTo>
                  <a:pt x="240538" y="436880"/>
                </a:lnTo>
                <a:lnTo>
                  <a:pt x="239001" y="435610"/>
                </a:lnTo>
                <a:lnTo>
                  <a:pt x="237604" y="433070"/>
                </a:lnTo>
                <a:lnTo>
                  <a:pt x="236334" y="430530"/>
                </a:lnTo>
                <a:lnTo>
                  <a:pt x="235064" y="429260"/>
                </a:lnTo>
                <a:lnTo>
                  <a:pt x="232549" y="424180"/>
                </a:lnTo>
                <a:lnTo>
                  <a:pt x="231419" y="422910"/>
                </a:lnTo>
                <a:lnTo>
                  <a:pt x="229171" y="417830"/>
                </a:lnTo>
                <a:lnTo>
                  <a:pt x="228066" y="416560"/>
                </a:lnTo>
                <a:lnTo>
                  <a:pt x="226098" y="411480"/>
                </a:lnTo>
                <a:lnTo>
                  <a:pt x="225259" y="410210"/>
                </a:lnTo>
                <a:lnTo>
                  <a:pt x="223570" y="405130"/>
                </a:lnTo>
                <a:lnTo>
                  <a:pt x="222732" y="403860"/>
                </a:lnTo>
                <a:lnTo>
                  <a:pt x="222034" y="401320"/>
                </a:lnTo>
                <a:lnTo>
                  <a:pt x="220624" y="397510"/>
                </a:lnTo>
                <a:lnTo>
                  <a:pt x="219925" y="394970"/>
                </a:lnTo>
                <a:lnTo>
                  <a:pt x="219367" y="392430"/>
                </a:lnTo>
                <a:lnTo>
                  <a:pt x="218795" y="391160"/>
                </a:lnTo>
                <a:lnTo>
                  <a:pt x="217398" y="384810"/>
                </a:lnTo>
                <a:lnTo>
                  <a:pt x="216560" y="379730"/>
                </a:lnTo>
                <a:lnTo>
                  <a:pt x="216281" y="378460"/>
                </a:lnTo>
                <a:lnTo>
                  <a:pt x="215861" y="375920"/>
                </a:lnTo>
                <a:lnTo>
                  <a:pt x="215722" y="373380"/>
                </a:lnTo>
                <a:lnTo>
                  <a:pt x="215150" y="369570"/>
                </a:lnTo>
                <a:lnTo>
                  <a:pt x="214731" y="363220"/>
                </a:lnTo>
                <a:lnTo>
                  <a:pt x="214731" y="353060"/>
                </a:lnTo>
                <a:lnTo>
                  <a:pt x="214871" y="350520"/>
                </a:lnTo>
                <a:lnTo>
                  <a:pt x="214871" y="347980"/>
                </a:lnTo>
                <a:lnTo>
                  <a:pt x="215303" y="344170"/>
                </a:lnTo>
                <a:lnTo>
                  <a:pt x="215430" y="341630"/>
                </a:lnTo>
                <a:lnTo>
                  <a:pt x="215722" y="340360"/>
                </a:lnTo>
                <a:lnTo>
                  <a:pt x="215861" y="337820"/>
                </a:lnTo>
                <a:lnTo>
                  <a:pt x="216141" y="335280"/>
                </a:lnTo>
                <a:lnTo>
                  <a:pt x="216560" y="334010"/>
                </a:lnTo>
                <a:lnTo>
                  <a:pt x="217119" y="328930"/>
                </a:lnTo>
                <a:lnTo>
                  <a:pt x="218389" y="322580"/>
                </a:lnTo>
                <a:lnTo>
                  <a:pt x="219786" y="316230"/>
                </a:lnTo>
                <a:lnTo>
                  <a:pt x="220205" y="313690"/>
                </a:lnTo>
                <a:lnTo>
                  <a:pt x="220764" y="312420"/>
                </a:lnTo>
                <a:lnTo>
                  <a:pt x="221322" y="309880"/>
                </a:lnTo>
                <a:lnTo>
                  <a:pt x="223012" y="303530"/>
                </a:lnTo>
                <a:lnTo>
                  <a:pt x="223710" y="300990"/>
                </a:lnTo>
                <a:lnTo>
                  <a:pt x="224840" y="297180"/>
                </a:lnTo>
                <a:lnTo>
                  <a:pt x="226237" y="293370"/>
                </a:lnTo>
                <a:lnTo>
                  <a:pt x="226796" y="290830"/>
                </a:lnTo>
                <a:lnTo>
                  <a:pt x="227507" y="288290"/>
                </a:lnTo>
                <a:lnTo>
                  <a:pt x="228193" y="287020"/>
                </a:lnTo>
                <a:lnTo>
                  <a:pt x="228904" y="284480"/>
                </a:lnTo>
                <a:lnTo>
                  <a:pt x="229463" y="281940"/>
                </a:lnTo>
                <a:lnTo>
                  <a:pt x="230860" y="278130"/>
                </a:lnTo>
                <a:lnTo>
                  <a:pt x="231571" y="275590"/>
                </a:lnTo>
                <a:lnTo>
                  <a:pt x="232270" y="274320"/>
                </a:lnTo>
                <a:lnTo>
                  <a:pt x="232829" y="271780"/>
                </a:lnTo>
                <a:lnTo>
                  <a:pt x="233527" y="269240"/>
                </a:lnTo>
                <a:lnTo>
                  <a:pt x="234226" y="267970"/>
                </a:lnTo>
                <a:lnTo>
                  <a:pt x="234797" y="265430"/>
                </a:lnTo>
                <a:lnTo>
                  <a:pt x="235483" y="262890"/>
                </a:lnTo>
                <a:lnTo>
                  <a:pt x="236042" y="261620"/>
                </a:lnTo>
                <a:lnTo>
                  <a:pt x="236753" y="259080"/>
                </a:lnTo>
                <a:lnTo>
                  <a:pt x="237312" y="256540"/>
                </a:lnTo>
                <a:lnTo>
                  <a:pt x="237871" y="255270"/>
                </a:lnTo>
                <a:lnTo>
                  <a:pt x="239001" y="250190"/>
                </a:lnTo>
                <a:lnTo>
                  <a:pt x="239560" y="248920"/>
                </a:lnTo>
                <a:lnTo>
                  <a:pt x="240398" y="243840"/>
                </a:lnTo>
                <a:lnTo>
                  <a:pt x="240957" y="242570"/>
                </a:lnTo>
                <a:lnTo>
                  <a:pt x="241376" y="240030"/>
                </a:lnTo>
                <a:lnTo>
                  <a:pt x="241668" y="237490"/>
                </a:lnTo>
                <a:lnTo>
                  <a:pt x="242087" y="236220"/>
                </a:lnTo>
                <a:lnTo>
                  <a:pt x="242506" y="233680"/>
                </a:lnTo>
                <a:lnTo>
                  <a:pt x="243344" y="227330"/>
                </a:lnTo>
                <a:lnTo>
                  <a:pt x="244043" y="215900"/>
                </a:lnTo>
                <a:lnTo>
                  <a:pt x="243916" y="205740"/>
                </a:lnTo>
                <a:lnTo>
                  <a:pt x="243484" y="199390"/>
                </a:lnTo>
                <a:lnTo>
                  <a:pt x="243205" y="196850"/>
                </a:lnTo>
                <a:lnTo>
                  <a:pt x="242912" y="195580"/>
                </a:lnTo>
                <a:lnTo>
                  <a:pt x="242366" y="190500"/>
                </a:lnTo>
                <a:lnTo>
                  <a:pt x="241935" y="189230"/>
                </a:lnTo>
                <a:lnTo>
                  <a:pt x="241668" y="186690"/>
                </a:lnTo>
                <a:lnTo>
                  <a:pt x="241249" y="184150"/>
                </a:lnTo>
                <a:lnTo>
                  <a:pt x="240817" y="182880"/>
                </a:lnTo>
                <a:lnTo>
                  <a:pt x="240258" y="180340"/>
                </a:lnTo>
                <a:lnTo>
                  <a:pt x="239839" y="177800"/>
                </a:lnTo>
                <a:lnTo>
                  <a:pt x="239268" y="176530"/>
                </a:lnTo>
                <a:lnTo>
                  <a:pt x="238861" y="173990"/>
                </a:lnTo>
                <a:lnTo>
                  <a:pt x="237731" y="170180"/>
                </a:lnTo>
                <a:lnTo>
                  <a:pt x="237045" y="167640"/>
                </a:lnTo>
                <a:lnTo>
                  <a:pt x="235915" y="163830"/>
                </a:lnTo>
                <a:lnTo>
                  <a:pt x="235216" y="161290"/>
                </a:lnTo>
                <a:lnTo>
                  <a:pt x="234645" y="158750"/>
                </a:lnTo>
                <a:lnTo>
                  <a:pt x="233946" y="157480"/>
                </a:lnTo>
                <a:lnTo>
                  <a:pt x="233248" y="154940"/>
                </a:lnTo>
                <a:lnTo>
                  <a:pt x="231838" y="151130"/>
                </a:lnTo>
                <a:lnTo>
                  <a:pt x="231279" y="148590"/>
                </a:lnTo>
                <a:lnTo>
                  <a:pt x="229882" y="144780"/>
                </a:lnTo>
                <a:lnTo>
                  <a:pt x="228485" y="139700"/>
                </a:lnTo>
                <a:lnTo>
                  <a:pt x="227076" y="135890"/>
                </a:lnTo>
                <a:lnTo>
                  <a:pt x="226377" y="133350"/>
                </a:lnTo>
                <a:lnTo>
                  <a:pt x="224967" y="129540"/>
                </a:lnTo>
                <a:lnTo>
                  <a:pt x="224269" y="127000"/>
                </a:lnTo>
                <a:lnTo>
                  <a:pt x="223570" y="125730"/>
                </a:lnTo>
                <a:lnTo>
                  <a:pt x="223012" y="123190"/>
                </a:lnTo>
                <a:lnTo>
                  <a:pt x="222300" y="120650"/>
                </a:lnTo>
                <a:lnTo>
                  <a:pt x="221742" y="119380"/>
                </a:lnTo>
                <a:lnTo>
                  <a:pt x="221043" y="116840"/>
                </a:lnTo>
                <a:lnTo>
                  <a:pt x="220484" y="114300"/>
                </a:lnTo>
                <a:lnTo>
                  <a:pt x="219786" y="113030"/>
                </a:lnTo>
                <a:lnTo>
                  <a:pt x="218655" y="107950"/>
                </a:lnTo>
                <a:lnTo>
                  <a:pt x="217538" y="104140"/>
                </a:lnTo>
                <a:lnTo>
                  <a:pt x="216966" y="101600"/>
                </a:lnTo>
                <a:lnTo>
                  <a:pt x="216420" y="100330"/>
                </a:lnTo>
                <a:lnTo>
                  <a:pt x="215988" y="97790"/>
                </a:lnTo>
                <a:lnTo>
                  <a:pt x="215430" y="95250"/>
                </a:lnTo>
                <a:lnTo>
                  <a:pt x="215011" y="93980"/>
                </a:lnTo>
                <a:lnTo>
                  <a:pt x="214452" y="91440"/>
                </a:lnTo>
                <a:lnTo>
                  <a:pt x="212344" y="81280"/>
                </a:lnTo>
                <a:lnTo>
                  <a:pt x="212077" y="78740"/>
                </a:lnTo>
                <a:lnTo>
                  <a:pt x="211658" y="76200"/>
                </a:lnTo>
                <a:lnTo>
                  <a:pt x="211366" y="74930"/>
                </a:lnTo>
                <a:lnTo>
                  <a:pt x="210947" y="72390"/>
                </a:lnTo>
                <a:lnTo>
                  <a:pt x="209257" y="59690"/>
                </a:lnTo>
                <a:lnTo>
                  <a:pt x="209118" y="57150"/>
                </a:lnTo>
                <a:lnTo>
                  <a:pt x="208432" y="50800"/>
                </a:lnTo>
                <a:lnTo>
                  <a:pt x="208280" y="48260"/>
                </a:lnTo>
                <a:lnTo>
                  <a:pt x="208000" y="46990"/>
                </a:lnTo>
                <a:lnTo>
                  <a:pt x="207022" y="31750"/>
                </a:lnTo>
                <a:lnTo>
                  <a:pt x="206938" y="27940"/>
                </a:lnTo>
                <a:lnTo>
                  <a:pt x="206603" y="22860"/>
                </a:lnTo>
                <a:lnTo>
                  <a:pt x="206603" y="21590"/>
                </a:lnTo>
                <a:lnTo>
                  <a:pt x="206451" y="19050"/>
                </a:lnTo>
                <a:lnTo>
                  <a:pt x="206324" y="12700"/>
                </a:lnTo>
                <a:lnTo>
                  <a:pt x="206184" y="10160"/>
                </a:lnTo>
                <a:lnTo>
                  <a:pt x="206184" y="6350"/>
                </a:lnTo>
                <a:lnTo>
                  <a:pt x="206032" y="3810"/>
                </a:lnTo>
                <a:lnTo>
                  <a:pt x="20603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298803" y="10733537"/>
            <a:ext cx="411480" cy="1085850"/>
          </a:xfrm>
          <a:custGeom>
            <a:avLst/>
            <a:gdLst/>
            <a:ahLst/>
            <a:cxnLst/>
            <a:rect l="l" t="t" r="r" b="b"/>
            <a:pathLst>
              <a:path w="411479" h="1085850">
                <a:moveTo>
                  <a:pt x="205181" y="1085227"/>
                </a:moveTo>
                <a:lnTo>
                  <a:pt x="205181" y="1083068"/>
                </a:lnTo>
                <a:lnTo>
                  <a:pt x="205041" y="1081023"/>
                </a:lnTo>
                <a:lnTo>
                  <a:pt x="205041" y="1078864"/>
                </a:lnTo>
                <a:lnTo>
                  <a:pt x="204914" y="1076693"/>
                </a:lnTo>
                <a:lnTo>
                  <a:pt x="204914" y="1074661"/>
                </a:lnTo>
                <a:lnTo>
                  <a:pt x="204762" y="1072502"/>
                </a:lnTo>
                <a:lnTo>
                  <a:pt x="204762" y="1070330"/>
                </a:lnTo>
                <a:lnTo>
                  <a:pt x="204622" y="1068298"/>
                </a:lnTo>
                <a:lnTo>
                  <a:pt x="204482" y="1066126"/>
                </a:lnTo>
                <a:lnTo>
                  <a:pt x="204482" y="1063967"/>
                </a:lnTo>
                <a:lnTo>
                  <a:pt x="204343" y="1061923"/>
                </a:lnTo>
                <a:lnTo>
                  <a:pt x="204203" y="1059764"/>
                </a:lnTo>
                <a:lnTo>
                  <a:pt x="204063" y="1057605"/>
                </a:lnTo>
                <a:lnTo>
                  <a:pt x="203911" y="1055433"/>
                </a:lnTo>
                <a:lnTo>
                  <a:pt x="203784" y="1053401"/>
                </a:lnTo>
                <a:lnTo>
                  <a:pt x="203644" y="1051242"/>
                </a:lnTo>
                <a:lnTo>
                  <a:pt x="203504" y="1049070"/>
                </a:lnTo>
                <a:lnTo>
                  <a:pt x="203225" y="1047038"/>
                </a:lnTo>
                <a:lnTo>
                  <a:pt x="203085" y="1044867"/>
                </a:lnTo>
                <a:lnTo>
                  <a:pt x="202933" y="1042708"/>
                </a:lnTo>
                <a:lnTo>
                  <a:pt x="202666" y="1040663"/>
                </a:lnTo>
                <a:lnTo>
                  <a:pt x="202374" y="1038504"/>
                </a:lnTo>
                <a:lnTo>
                  <a:pt x="202095" y="1036345"/>
                </a:lnTo>
                <a:lnTo>
                  <a:pt x="201955" y="1034300"/>
                </a:lnTo>
                <a:lnTo>
                  <a:pt x="201536" y="1032141"/>
                </a:lnTo>
                <a:lnTo>
                  <a:pt x="201256" y="1029982"/>
                </a:lnTo>
                <a:lnTo>
                  <a:pt x="200977" y="1027937"/>
                </a:lnTo>
                <a:lnTo>
                  <a:pt x="200685" y="1025778"/>
                </a:lnTo>
                <a:lnTo>
                  <a:pt x="200266" y="1023607"/>
                </a:lnTo>
                <a:lnTo>
                  <a:pt x="199859" y="1021575"/>
                </a:lnTo>
                <a:lnTo>
                  <a:pt x="199440" y="1019403"/>
                </a:lnTo>
                <a:lnTo>
                  <a:pt x="199021" y="1017244"/>
                </a:lnTo>
                <a:lnTo>
                  <a:pt x="196481" y="1006678"/>
                </a:lnTo>
                <a:lnTo>
                  <a:pt x="195922" y="1004531"/>
                </a:lnTo>
                <a:lnTo>
                  <a:pt x="195376" y="1002360"/>
                </a:lnTo>
                <a:lnTo>
                  <a:pt x="194665" y="1000315"/>
                </a:lnTo>
                <a:lnTo>
                  <a:pt x="193967" y="998156"/>
                </a:lnTo>
                <a:lnTo>
                  <a:pt x="193268" y="995997"/>
                </a:lnTo>
                <a:lnTo>
                  <a:pt x="192557" y="993952"/>
                </a:lnTo>
                <a:lnTo>
                  <a:pt x="191719" y="991793"/>
                </a:lnTo>
                <a:lnTo>
                  <a:pt x="190881" y="989634"/>
                </a:lnTo>
                <a:lnTo>
                  <a:pt x="190042" y="987590"/>
                </a:lnTo>
                <a:lnTo>
                  <a:pt x="189191" y="985431"/>
                </a:lnTo>
                <a:lnTo>
                  <a:pt x="188353" y="983272"/>
                </a:lnTo>
                <a:lnTo>
                  <a:pt x="187375" y="981227"/>
                </a:lnTo>
                <a:lnTo>
                  <a:pt x="186397" y="979068"/>
                </a:lnTo>
                <a:lnTo>
                  <a:pt x="185267" y="976896"/>
                </a:lnTo>
                <a:lnTo>
                  <a:pt x="184277" y="974864"/>
                </a:lnTo>
                <a:lnTo>
                  <a:pt x="183172" y="972692"/>
                </a:lnTo>
                <a:lnTo>
                  <a:pt x="182041" y="970533"/>
                </a:lnTo>
                <a:lnTo>
                  <a:pt x="180784" y="968374"/>
                </a:lnTo>
                <a:lnTo>
                  <a:pt x="179654" y="966330"/>
                </a:lnTo>
                <a:lnTo>
                  <a:pt x="178396" y="964171"/>
                </a:lnTo>
                <a:lnTo>
                  <a:pt x="176987" y="962012"/>
                </a:lnTo>
                <a:lnTo>
                  <a:pt x="175729" y="959967"/>
                </a:lnTo>
                <a:lnTo>
                  <a:pt x="174320" y="957808"/>
                </a:lnTo>
                <a:lnTo>
                  <a:pt x="172923" y="955636"/>
                </a:lnTo>
                <a:lnTo>
                  <a:pt x="171526" y="953604"/>
                </a:lnTo>
                <a:lnTo>
                  <a:pt x="169989" y="951433"/>
                </a:lnTo>
                <a:lnTo>
                  <a:pt x="168427" y="949274"/>
                </a:lnTo>
                <a:lnTo>
                  <a:pt x="166890" y="947229"/>
                </a:lnTo>
                <a:lnTo>
                  <a:pt x="165354" y="945070"/>
                </a:lnTo>
                <a:lnTo>
                  <a:pt x="163804" y="942911"/>
                </a:lnTo>
                <a:lnTo>
                  <a:pt x="162128" y="940866"/>
                </a:lnTo>
                <a:lnTo>
                  <a:pt x="160451" y="938707"/>
                </a:lnTo>
                <a:lnTo>
                  <a:pt x="158762" y="936548"/>
                </a:lnTo>
                <a:lnTo>
                  <a:pt x="156933" y="934504"/>
                </a:lnTo>
                <a:lnTo>
                  <a:pt x="155244" y="932345"/>
                </a:lnTo>
                <a:lnTo>
                  <a:pt x="153428" y="930173"/>
                </a:lnTo>
                <a:lnTo>
                  <a:pt x="151599" y="928014"/>
                </a:lnTo>
                <a:lnTo>
                  <a:pt x="149783" y="925969"/>
                </a:lnTo>
                <a:lnTo>
                  <a:pt x="147955" y="923810"/>
                </a:lnTo>
                <a:lnTo>
                  <a:pt x="146138" y="921651"/>
                </a:lnTo>
                <a:lnTo>
                  <a:pt x="144310" y="919606"/>
                </a:lnTo>
                <a:lnTo>
                  <a:pt x="142354" y="917447"/>
                </a:lnTo>
                <a:lnTo>
                  <a:pt x="140525" y="915288"/>
                </a:lnTo>
                <a:lnTo>
                  <a:pt x="138709" y="913244"/>
                </a:lnTo>
                <a:lnTo>
                  <a:pt x="136740" y="911085"/>
                </a:lnTo>
                <a:lnTo>
                  <a:pt x="134772" y="908913"/>
                </a:lnTo>
                <a:lnTo>
                  <a:pt x="132956" y="906881"/>
                </a:lnTo>
                <a:lnTo>
                  <a:pt x="131127" y="904709"/>
                </a:lnTo>
                <a:lnTo>
                  <a:pt x="129171" y="902550"/>
                </a:lnTo>
                <a:lnTo>
                  <a:pt x="127342" y="900518"/>
                </a:lnTo>
                <a:lnTo>
                  <a:pt x="125526" y="898347"/>
                </a:lnTo>
                <a:lnTo>
                  <a:pt x="123558" y="896188"/>
                </a:lnTo>
                <a:lnTo>
                  <a:pt x="121742" y="894143"/>
                </a:lnTo>
                <a:lnTo>
                  <a:pt x="119913" y="891984"/>
                </a:lnTo>
                <a:lnTo>
                  <a:pt x="118224" y="889825"/>
                </a:lnTo>
                <a:lnTo>
                  <a:pt x="116408" y="887653"/>
                </a:lnTo>
                <a:lnTo>
                  <a:pt x="114719" y="885621"/>
                </a:lnTo>
                <a:lnTo>
                  <a:pt x="113042" y="883450"/>
                </a:lnTo>
                <a:lnTo>
                  <a:pt x="111353" y="881291"/>
                </a:lnTo>
                <a:lnTo>
                  <a:pt x="109816" y="879259"/>
                </a:lnTo>
                <a:lnTo>
                  <a:pt x="108127" y="877087"/>
                </a:lnTo>
                <a:lnTo>
                  <a:pt x="106578" y="874928"/>
                </a:lnTo>
                <a:lnTo>
                  <a:pt x="105181" y="872883"/>
                </a:lnTo>
                <a:lnTo>
                  <a:pt x="103644" y="870724"/>
                </a:lnTo>
                <a:lnTo>
                  <a:pt x="102247" y="868565"/>
                </a:lnTo>
                <a:lnTo>
                  <a:pt x="100838" y="866520"/>
                </a:lnTo>
                <a:lnTo>
                  <a:pt x="99580" y="864361"/>
                </a:lnTo>
                <a:lnTo>
                  <a:pt x="98310" y="862190"/>
                </a:lnTo>
                <a:lnTo>
                  <a:pt x="97193" y="860158"/>
                </a:lnTo>
                <a:lnTo>
                  <a:pt x="95923" y="857999"/>
                </a:lnTo>
                <a:lnTo>
                  <a:pt x="94945" y="855840"/>
                </a:lnTo>
                <a:lnTo>
                  <a:pt x="93814" y="853795"/>
                </a:lnTo>
                <a:lnTo>
                  <a:pt x="92837" y="851623"/>
                </a:lnTo>
                <a:lnTo>
                  <a:pt x="91998" y="849477"/>
                </a:lnTo>
                <a:lnTo>
                  <a:pt x="91020" y="847318"/>
                </a:lnTo>
                <a:lnTo>
                  <a:pt x="90322" y="845261"/>
                </a:lnTo>
                <a:lnTo>
                  <a:pt x="89484" y="843114"/>
                </a:lnTo>
                <a:lnTo>
                  <a:pt x="88773" y="840943"/>
                </a:lnTo>
                <a:lnTo>
                  <a:pt x="88214" y="838898"/>
                </a:lnTo>
                <a:lnTo>
                  <a:pt x="87515" y="836752"/>
                </a:lnTo>
                <a:lnTo>
                  <a:pt x="87096" y="834580"/>
                </a:lnTo>
                <a:lnTo>
                  <a:pt x="86525" y="832548"/>
                </a:lnTo>
                <a:lnTo>
                  <a:pt x="86106" y="830376"/>
                </a:lnTo>
                <a:lnTo>
                  <a:pt x="85699" y="828217"/>
                </a:lnTo>
                <a:lnTo>
                  <a:pt x="85407" y="826173"/>
                </a:lnTo>
                <a:lnTo>
                  <a:pt x="84988" y="824014"/>
                </a:lnTo>
                <a:lnTo>
                  <a:pt x="84709" y="821855"/>
                </a:lnTo>
                <a:lnTo>
                  <a:pt x="84569" y="819810"/>
                </a:lnTo>
                <a:lnTo>
                  <a:pt x="84277" y="817651"/>
                </a:lnTo>
                <a:lnTo>
                  <a:pt x="84150" y="815479"/>
                </a:lnTo>
                <a:lnTo>
                  <a:pt x="84010" y="813447"/>
                </a:lnTo>
                <a:lnTo>
                  <a:pt x="84010" y="811288"/>
                </a:lnTo>
                <a:lnTo>
                  <a:pt x="83870" y="809116"/>
                </a:lnTo>
                <a:lnTo>
                  <a:pt x="83870" y="806957"/>
                </a:lnTo>
                <a:lnTo>
                  <a:pt x="83731" y="804913"/>
                </a:lnTo>
                <a:lnTo>
                  <a:pt x="83731" y="802754"/>
                </a:lnTo>
                <a:lnTo>
                  <a:pt x="83731" y="800595"/>
                </a:lnTo>
                <a:lnTo>
                  <a:pt x="83731" y="798550"/>
                </a:lnTo>
                <a:lnTo>
                  <a:pt x="83731" y="796391"/>
                </a:lnTo>
                <a:lnTo>
                  <a:pt x="83591" y="794219"/>
                </a:lnTo>
                <a:lnTo>
                  <a:pt x="83591" y="792187"/>
                </a:lnTo>
                <a:lnTo>
                  <a:pt x="83591" y="790028"/>
                </a:lnTo>
                <a:lnTo>
                  <a:pt x="83591" y="787857"/>
                </a:lnTo>
                <a:lnTo>
                  <a:pt x="83451" y="785825"/>
                </a:lnTo>
                <a:lnTo>
                  <a:pt x="83299" y="783653"/>
                </a:lnTo>
                <a:lnTo>
                  <a:pt x="83299" y="781494"/>
                </a:lnTo>
                <a:lnTo>
                  <a:pt x="83172" y="779449"/>
                </a:lnTo>
                <a:lnTo>
                  <a:pt x="82880" y="777290"/>
                </a:lnTo>
                <a:lnTo>
                  <a:pt x="82740" y="775131"/>
                </a:lnTo>
                <a:lnTo>
                  <a:pt x="82461" y="773087"/>
                </a:lnTo>
                <a:lnTo>
                  <a:pt x="82181" y="770928"/>
                </a:lnTo>
                <a:lnTo>
                  <a:pt x="81902" y="768769"/>
                </a:lnTo>
                <a:lnTo>
                  <a:pt x="81483" y="766724"/>
                </a:lnTo>
                <a:lnTo>
                  <a:pt x="81064" y="764565"/>
                </a:lnTo>
                <a:lnTo>
                  <a:pt x="80632" y="762393"/>
                </a:lnTo>
                <a:lnTo>
                  <a:pt x="80073" y="760234"/>
                </a:lnTo>
                <a:lnTo>
                  <a:pt x="79514" y="758189"/>
                </a:lnTo>
                <a:lnTo>
                  <a:pt x="78968" y="756030"/>
                </a:lnTo>
                <a:lnTo>
                  <a:pt x="72923" y="741133"/>
                </a:lnTo>
                <a:lnTo>
                  <a:pt x="71945" y="739101"/>
                </a:lnTo>
                <a:lnTo>
                  <a:pt x="70688" y="736930"/>
                </a:lnTo>
                <a:lnTo>
                  <a:pt x="69557" y="734771"/>
                </a:lnTo>
                <a:lnTo>
                  <a:pt x="68300" y="732726"/>
                </a:lnTo>
                <a:lnTo>
                  <a:pt x="67043" y="730567"/>
                </a:lnTo>
                <a:lnTo>
                  <a:pt x="65633" y="728408"/>
                </a:lnTo>
                <a:lnTo>
                  <a:pt x="64223" y="726363"/>
                </a:lnTo>
                <a:lnTo>
                  <a:pt x="62687" y="724204"/>
                </a:lnTo>
                <a:lnTo>
                  <a:pt x="61290" y="722045"/>
                </a:lnTo>
                <a:lnTo>
                  <a:pt x="59740" y="719874"/>
                </a:lnTo>
                <a:lnTo>
                  <a:pt x="58064" y="717842"/>
                </a:lnTo>
                <a:lnTo>
                  <a:pt x="56515" y="715670"/>
                </a:lnTo>
                <a:lnTo>
                  <a:pt x="54838" y="713511"/>
                </a:lnTo>
                <a:lnTo>
                  <a:pt x="53149" y="711466"/>
                </a:lnTo>
                <a:lnTo>
                  <a:pt x="51333" y="709307"/>
                </a:lnTo>
                <a:lnTo>
                  <a:pt x="49644" y="707148"/>
                </a:lnTo>
                <a:lnTo>
                  <a:pt x="47815" y="705103"/>
                </a:lnTo>
                <a:lnTo>
                  <a:pt x="45999" y="702944"/>
                </a:lnTo>
                <a:lnTo>
                  <a:pt x="44170" y="700785"/>
                </a:lnTo>
                <a:lnTo>
                  <a:pt x="42354" y="698741"/>
                </a:lnTo>
                <a:lnTo>
                  <a:pt x="40525" y="696582"/>
                </a:lnTo>
                <a:lnTo>
                  <a:pt x="38709" y="694423"/>
                </a:lnTo>
                <a:lnTo>
                  <a:pt x="36880" y="692378"/>
                </a:lnTo>
                <a:lnTo>
                  <a:pt x="35052" y="690206"/>
                </a:lnTo>
                <a:lnTo>
                  <a:pt x="33235" y="688060"/>
                </a:lnTo>
                <a:lnTo>
                  <a:pt x="31407" y="686015"/>
                </a:lnTo>
                <a:lnTo>
                  <a:pt x="29743" y="683856"/>
                </a:lnTo>
                <a:lnTo>
                  <a:pt x="27901" y="681697"/>
                </a:lnTo>
                <a:lnTo>
                  <a:pt x="26225" y="679538"/>
                </a:lnTo>
                <a:lnTo>
                  <a:pt x="24409" y="677494"/>
                </a:lnTo>
                <a:lnTo>
                  <a:pt x="22720" y="675335"/>
                </a:lnTo>
                <a:lnTo>
                  <a:pt x="21031" y="673163"/>
                </a:lnTo>
                <a:lnTo>
                  <a:pt x="19494" y="671131"/>
                </a:lnTo>
                <a:lnTo>
                  <a:pt x="17957" y="668959"/>
                </a:lnTo>
                <a:lnTo>
                  <a:pt x="16408" y="666800"/>
                </a:lnTo>
                <a:lnTo>
                  <a:pt x="8420" y="654075"/>
                </a:lnTo>
                <a:lnTo>
                  <a:pt x="7289" y="652030"/>
                </a:lnTo>
                <a:lnTo>
                  <a:pt x="6311" y="649871"/>
                </a:lnTo>
                <a:lnTo>
                  <a:pt x="5334" y="647699"/>
                </a:lnTo>
                <a:lnTo>
                  <a:pt x="4356" y="645667"/>
                </a:lnTo>
                <a:lnTo>
                  <a:pt x="3644" y="643508"/>
                </a:lnTo>
                <a:lnTo>
                  <a:pt x="2794" y="641337"/>
                </a:lnTo>
                <a:lnTo>
                  <a:pt x="2247" y="639178"/>
                </a:lnTo>
                <a:lnTo>
                  <a:pt x="0" y="626440"/>
                </a:lnTo>
                <a:lnTo>
                  <a:pt x="0" y="624408"/>
                </a:lnTo>
                <a:lnTo>
                  <a:pt x="0" y="622249"/>
                </a:lnTo>
                <a:lnTo>
                  <a:pt x="127" y="620077"/>
                </a:lnTo>
                <a:lnTo>
                  <a:pt x="419" y="618045"/>
                </a:lnTo>
                <a:lnTo>
                  <a:pt x="698" y="615873"/>
                </a:lnTo>
                <a:lnTo>
                  <a:pt x="11226" y="590410"/>
                </a:lnTo>
                <a:lnTo>
                  <a:pt x="12623" y="588251"/>
                </a:lnTo>
                <a:lnTo>
                  <a:pt x="14020" y="586092"/>
                </a:lnTo>
                <a:lnTo>
                  <a:pt x="15557" y="584047"/>
                </a:lnTo>
                <a:lnTo>
                  <a:pt x="17246" y="581888"/>
                </a:lnTo>
                <a:lnTo>
                  <a:pt x="18935" y="579716"/>
                </a:lnTo>
                <a:lnTo>
                  <a:pt x="20764" y="577684"/>
                </a:lnTo>
                <a:lnTo>
                  <a:pt x="22580" y="575525"/>
                </a:lnTo>
                <a:lnTo>
                  <a:pt x="24409" y="573354"/>
                </a:lnTo>
                <a:lnTo>
                  <a:pt x="26504" y="571322"/>
                </a:lnTo>
                <a:lnTo>
                  <a:pt x="28473" y="569150"/>
                </a:lnTo>
                <a:lnTo>
                  <a:pt x="30568" y="566991"/>
                </a:lnTo>
                <a:lnTo>
                  <a:pt x="32677" y="564946"/>
                </a:lnTo>
                <a:lnTo>
                  <a:pt x="34925" y="562787"/>
                </a:lnTo>
                <a:lnTo>
                  <a:pt x="37033" y="560628"/>
                </a:lnTo>
                <a:lnTo>
                  <a:pt x="39408" y="558584"/>
                </a:lnTo>
                <a:lnTo>
                  <a:pt x="41656" y="556425"/>
                </a:lnTo>
                <a:lnTo>
                  <a:pt x="44043" y="554266"/>
                </a:lnTo>
                <a:lnTo>
                  <a:pt x="46418" y="552094"/>
                </a:lnTo>
                <a:lnTo>
                  <a:pt x="48806" y="550062"/>
                </a:lnTo>
                <a:lnTo>
                  <a:pt x="51333" y="547890"/>
                </a:lnTo>
                <a:lnTo>
                  <a:pt x="53860" y="545744"/>
                </a:lnTo>
                <a:lnTo>
                  <a:pt x="56375" y="543686"/>
                </a:lnTo>
                <a:lnTo>
                  <a:pt x="58902" y="541527"/>
                </a:lnTo>
                <a:lnTo>
                  <a:pt x="61429" y="539381"/>
                </a:lnTo>
                <a:lnTo>
                  <a:pt x="64096" y="537324"/>
                </a:lnTo>
                <a:lnTo>
                  <a:pt x="66763" y="535165"/>
                </a:lnTo>
                <a:lnTo>
                  <a:pt x="69278" y="533018"/>
                </a:lnTo>
                <a:lnTo>
                  <a:pt x="71945" y="530961"/>
                </a:lnTo>
                <a:lnTo>
                  <a:pt x="74612" y="528815"/>
                </a:lnTo>
                <a:lnTo>
                  <a:pt x="77279" y="526643"/>
                </a:lnTo>
                <a:lnTo>
                  <a:pt x="79946" y="524598"/>
                </a:lnTo>
                <a:lnTo>
                  <a:pt x="82613" y="522439"/>
                </a:lnTo>
                <a:lnTo>
                  <a:pt x="85280" y="520280"/>
                </a:lnTo>
                <a:lnTo>
                  <a:pt x="87934" y="518236"/>
                </a:lnTo>
                <a:lnTo>
                  <a:pt x="90601" y="516077"/>
                </a:lnTo>
                <a:lnTo>
                  <a:pt x="93256" y="513918"/>
                </a:lnTo>
                <a:lnTo>
                  <a:pt x="95796" y="511759"/>
                </a:lnTo>
                <a:lnTo>
                  <a:pt x="98463" y="509714"/>
                </a:lnTo>
                <a:lnTo>
                  <a:pt x="101117" y="507555"/>
                </a:lnTo>
                <a:lnTo>
                  <a:pt x="103644" y="505383"/>
                </a:lnTo>
                <a:lnTo>
                  <a:pt x="106311" y="503351"/>
                </a:lnTo>
                <a:lnTo>
                  <a:pt x="108826" y="501180"/>
                </a:lnTo>
                <a:lnTo>
                  <a:pt x="111353" y="499021"/>
                </a:lnTo>
                <a:lnTo>
                  <a:pt x="113893" y="496976"/>
                </a:lnTo>
                <a:lnTo>
                  <a:pt x="116408" y="494817"/>
                </a:lnTo>
                <a:lnTo>
                  <a:pt x="118935" y="492658"/>
                </a:lnTo>
                <a:lnTo>
                  <a:pt x="121310" y="490613"/>
                </a:lnTo>
                <a:lnTo>
                  <a:pt x="123698" y="488454"/>
                </a:lnTo>
                <a:lnTo>
                  <a:pt x="126072" y="486295"/>
                </a:lnTo>
                <a:lnTo>
                  <a:pt x="128473" y="484250"/>
                </a:lnTo>
                <a:lnTo>
                  <a:pt x="130848" y="482091"/>
                </a:lnTo>
                <a:lnTo>
                  <a:pt x="133096" y="479920"/>
                </a:lnTo>
                <a:lnTo>
                  <a:pt x="135343" y="477888"/>
                </a:lnTo>
                <a:lnTo>
                  <a:pt x="137591" y="475716"/>
                </a:lnTo>
                <a:lnTo>
                  <a:pt x="139827" y="473557"/>
                </a:lnTo>
                <a:lnTo>
                  <a:pt x="141935" y="471398"/>
                </a:lnTo>
                <a:lnTo>
                  <a:pt x="144043" y="469353"/>
                </a:lnTo>
                <a:lnTo>
                  <a:pt x="146138" y="467194"/>
                </a:lnTo>
                <a:lnTo>
                  <a:pt x="148107" y="465035"/>
                </a:lnTo>
                <a:lnTo>
                  <a:pt x="150202" y="462991"/>
                </a:lnTo>
                <a:lnTo>
                  <a:pt x="152171" y="460832"/>
                </a:lnTo>
                <a:lnTo>
                  <a:pt x="154000" y="458660"/>
                </a:lnTo>
                <a:lnTo>
                  <a:pt x="155956" y="456628"/>
                </a:lnTo>
                <a:lnTo>
                  <a:pt x="157784" y="454456"/>
                </a:lnTo>
                <a:lnTo>
                  <a:pt x="159461" y="452297"/>
                </a:lnTo>
                <a:lnTo>
                  <a:pt x="161290" y="450265"/>
                </a:lnTo>
                <a:lnTo>
                  <a:pt x="162966" y="448094"/>
                </a:lnTo>
                <a:lnTo>
                  <a:pt x="164655" y="445935"/>
                </a:lnTo>
                <a:lnTo>
                  <a:pt x="166204" y="443890"/>
                </a:lnTo>
                <a:lnTo>
                  <a:pt x="167741" y="441731"/>
                </a:lnTo>
                <a:lnTo>
                  <a:pt x="169278" y="439572"/>
                </a:lnTo>
                <a:lnTo>
                  <a:pt x="170827" y="437527"/>
                </a:lnTo>
                <a:lnTo>
                  <a:pt x="172224" y="435368"/>
                </a:lnTo>
                <a:lnTo>
                  <a:pt x="173634" y="433196"/>
                </a:lnTo>
                <a:lnTo>
                  <a:pt x="174891" y="431037"/>
                </a:lnTo>
                <a:lnTo>
                  <a:pt x="176301" y="428993"/>
                </a:lnTo>
                <a:lnTo>
                  <a:pt x="177558" y="426834"/>
                </a:lnTo>
                <a:lnTo>
                  <a:pt x="178676" y="424675"/>
                </a:lnTo>
                <a:lnTo>
                  <a:pt x="179946" y="422630"/>
                </a:lnTo>
                <a:lnTo>
                  <a:pt x="181063" y="420471"/>
                </a:lnTo>
                <a:lnTo>
                  <a:pt x="182041" y="418312"/>
                </a:lnTo>
                <a:lnTo>
                  <a:pt x="183172" y="416267"/>
                </a:lnTo>
                <a:lnTo>
                  <a:pt x="184150" y="414108"/>
                </a:lnTo>
                <a:lnTo>
                  <a:pt x="185127" y="411937"/>
                </a:lnTo>
                <a:lnTo>
                  <a:pt x="185966" y="409905"/>
                </a:lnTo>
                <a:lnTo>
                  <a:pt x="186944" y="407746"/>
                </a:lnTo>
                <a:lnTo>
                  <a:pt x="187794" y="405574"/>
                </a:lnTo>
                <a:lnTo>
                  <a:pt x="188506" y="403542"/>
                </a:lnTo>
                <a:lnTo>
                  <a:pt x="189331" y="401370"/>
                </a:lnTo>
                <a:lnTo>
                  <a:pt x="190042" y="399211"/>
                </a:lnTo>
                <a:lnTo>
                  <a:pt x="190601" y="397167"/>
                </a:lnTo>
                <a:lnTo>
                  <a:pt x="191300" y="395008"/>
                </a:lnTo>
                <a:lnTo>
                  <a:pt x="191858" y="392849"/>
                </a:lnTo>
                <a:lnTo>
                  <a:pt x="192417" y="390804"/>
                </a:lnTo>
                <a:lnTo>
                  <a:pt x="192976" y="388645"/>
                </a:lnTo>
                <a:lnTo>
                  <a:pt x="193395" y="386473"/>
                </a:lnTo>
                <a:lnTo>
                  <a:pt x="193967" y="384327"/>
                </a:lnTo>
                <a:lnTo>
                  <a:pt x="194373" y="382282"/>
                </a:lnTo>
                <a:lnTo>
                  <a:pt x="194665" y="380123"/>
                </a:lnTo>
                <a:lnTo>
                  <a:pt x="195084" y="377964"/>
                </a:lnTo>
                <a:lnTo>
                  <a:pt x="195376" y="375907"/>
                </a:lnTo>
                <a:lnTo>
                  <a:pt x="195643" y="373760"/>
                </a:lnTo>
                <a:lnTo>
                  <a:pt x="195795" y="371601"/>
                </a:lnTo>
                <a:lnTo>
                  <a:pt x="196062" y="369544"/>
                </a:lnTo>
                <a:lnTo>
                  <a:pt x="196215" y="367398"/>
                </a:lnTo>
                <a:lnTo>
                  <a:pt x="196354" y="365226"/>
                </a:lnTo>
                <a:lnTo>
                  <a:pt x="196481" y="363181"/>
                </a:lnTo>
                <a:lnTo>
                  <a:pt x="196481" y="361035"/>
                </a:lnTo>
                <a:lnTo>
                  <a:pt x="196621" y="358863"/>
                </a:lnTo>
                <a:lnTo>
                  <a:pt x="196621" y="356831"/>
                </a:lnTo>
                <a:lnTo>
                  <a:pt x="196481" y="354660"/>
                </a:lnTo>
                <a:lnTo>
                  <a:pt x="196481" y="352501"/>
                </a:lnTo>
                <a:lnTo>
                  <a:pt x="196481" y="350456"/>
                </a:lnTo>
                <a:lnTo>
                  <a:pt x="196354" y="348297"/>
                </a:lnTo>
                <a:lnTo>
                  <a:pt x="196215" y="346138"/>
                </a:lnTo>
                <a:lnTo>
                  <a:pt x="196062" y="343966"/>
                </a:lnTo>
                <a:lnTo>
                  <a:pt x="195795" y="341934"/>
                </a:lnTo>
                <a:lnTo>
                  <a:pt x="195643" y="339775"/>
                </a:lnTo>
                <a:lnTo>
                  <a:pt x="195376" y="337604"/>
                </a:lnTo>
                <a:lnTo>
                  <a:pt x="195084" y="335572"/>
                </a:lnTo>
                <a:lnTo>
                  <a:pt x="194805" y="333400"/>
                </a:lnTo>
                <a:lnTo>
                  <a:pt x="194373" y="331241"/>
                </a:lnTo>
                <a:lnTo>
                  <a:pt x="194106" y="329196"/>
                </a:lnTo>
                <a:lnTo>
                  <a:pt x="193687" y="327037"/>
                </a:lnTo>
                <a:lnTo>
                  <a:pt x="193268" y="324878"/>
                </a:lnTo>
                <a:lnTo>
                  <a:pt x="192836" y="322833"/>
                </a:lnTo>
                <a:lnTo>
                  <a:pt x="192417" y="320674"/>
                </a:lnTo>
                <a:lnTo>
                  <a:pt x="191998" y="318515"/>
                </a:lnTo>
                <a:lnTo>
                  <a:pt x="191439" y="316471"/>
                </a:lnTo>
                <a:lnTo>
                  <a:pt x="191020" y="314312"/>
                </a:lnTo>
                <a:lnTo>
                  <a:pt x="190461" y="312140"/>
                </a:lnTo>
                <a:lnTo>
                  <a:pt x="189903" y="310108"/>
                </a:lnTo>
                <a:lnTo>
                  <a:pt x="189331" y="307936"/>
                </a:lnTo>
                <a:lnTo>
                  <a:pt x="188772" y="305777"/>
                </a:lnTo>
                <a:lnTo>
                  <a:pt x="188214" y="303618"/>
                </a:lnTo>
                <a:lnTo>
                  <a:pt x="187655" y="301574"/>
                </a:lnTo>
                <a:lnTo>
                  <a:pt x="186944" y="299415"/>
                </a:lnTo>
                <a:lnTo>
                  <a:pt x="186397" y="297256"/>
                </a:lnTo>
                <a:lnTo>
                  <a:pt x="185686" y="295211"/>
                </a:lnTo>
                <a:lnTo>
                  <a:pt x="185127" y="293052"/>
                </a:lnTo>
                <a:lnTo>
                  <a:pt x="184429" y="290880"/>
                </a:lnTo>
                <a:lnTo>
                  <a:pt x="183730" y="288848"/>
                </a:lnTo>
                <a:lnTo>
                  <a:pt x="183032" y="286677"/>
                </a:lnTo>
                <a:lnTo>
                  <a:pt x="182460" y="284518"/>
                </a:lnTo>
                <a:lnTo>
                  <a:pt x="181762" y="282473"/>
                </a:lnTo>
                <a:lnTo>
                  <a:pt x="181063" y="280314"/>
                </a:lnTo>
                <a:lnTo>
                  <a:pt x="180365" y="278155"/>
                </a:lnTo>
                <a:lnTo>
                  <a:pt x="179654" y="276110"/>
                </a:lnTo>
                <a:lnTo>
                  <a:pt x="179095" y="273951"/>
                </a:lnTo>
                <a:lnTo>
                  <a:pt x="178396" y="271792"/>
                </a:lnTo>
                <a:lnTo>
                  <a:pt x="177698" y="269747"/>
                </a:lnTo>
                <a:lnTo>
                  <a:pt x="176987" y="267588"/>
                </a:lnTo>
                <a:lnTo>
                  <a:pt x="176428" y="265417"/>
                </a:lnTo>
                <a:lnTo>
                  <a:pt x="175729" y="263258"/>
                </a:lnTo>
                <a:lnTo>
                  <a:pt x="175171" y="261213"/>
                </a:lnTo>
                <a:lnTo>
                  <a:pt x="174612" y="259054"/>
                </a:lnTo>
                <a:lnTo>
                  <a:pt x="173901" y="256895"/>
                </a:lnTo>
                <a:lnTo>
                  <a:pt x="173342" y="254850"/>
                </a:lnTo>
                <a:lnTo>
                  <a:pt x="172783" y="252691"/>
                </a:lnTo>
                <a:lnTo>
                  <a:pt x="172224" y="250532"/>
                </a:lnTo>
                <a:lnTo>
                  <a:pt x="171805" y="248488"/>
                </a:lnTo>
                <a:lnTo>
                  <a:pt x="171246" y="246329"/>
                </a:lnTo>
                <a:lnTo>
                  <a:pt x="170827" y="244157"/>
                </a:lnTo>
                <a:lnTo>
                  <a:pt x="170408" y="242125"/>
                </a:lnTo>
                <a:lnTo>
                  <a:pt x="169989" y="239953"/>
                </a:lnTo>
                <a:lnTo>
                  <a:pt x="169557" y="237794"/>
                </a:lnTo>
                <a:lnTo>
                  <a:pt x="169138" y="235762"/>
                </a:lnTo>
                <a:lnTo>
                  <a:pt x="168859" y="233591"/>
                </a:lnTo>
                <a:lnTo>
                  <a:pt x="168579" y="231432"/>
                </a:lnTo>
                <a:lnTo>
                  <a:pt x="168300" y="229387"/>
                </a:lnTo>
                <a:lnTo>
                  <a:pt x="168021" y="227228"/>
                </a:lnTo>
                <a:lnTo>
                  <a:pt x="167741" y="225069"/>
                </a:lnTo>
                <a:lnTo>
                  <a:pt x="167601" y="223024"/>
                </a:lnTo>
                <a:lnTo>
                  <a:pt x="167449" y="220865"/>
                </a:lnTo>
                <a:lnTo>
                  <a:pt x="167322" y="218706"/>
                </a:lnTo>
                <a:lnTo>
                  <a:pt x="167322" y="216547"/>
                </a:lnTo>
                <a:lnTo>
                  <a:pt x="167182" y="214490"/>
                </a:lnTo>
                <a:lnTo>
                  <a:pt x="167182" y="212343"/>
                </a:lnTo>
                <a:lnTo>
                  <a:pt x="167182" y="210184"/>
                </a:lnTo>
                <a:lnTo>
                  <a:pt x="167322" y="208140"/>
                </a:lnTo>
                <a:lnTo>
                  <a:pt x="167322" y="205981"/>
                </a:lnTo>
                <a:lnTo>
                  <a:pt x="167449" y="203822"/>
                </a:lnTo>
                <a:lnTo>
                  <a:pt x="167601" y="201777"/>
                </a:lnTo>
                <a:lnTo>
                  <a:pt x="167868" y="199618"/>
                </a:lnTo>
                <a:lnTo>
                  <a:pt x="168021" y="197446"/>
                </a:lnTo>
                <a:lnTo>
                  <a:pt x="168300" y="195414"/>
                </a:lnTo>
                <a:lnTo>
                  <a:pt x="168579" y="193243"/>
                </a:lnTo>
                <a:lnTo>
                  <a:pt x="168859" y="191084"/>
                </a:lnTo>
                <a:lnTo>
                  <a:pt x="169278" y="189052"/>
                </a:lnTo>
                <a:lnTo>
                  <a:pt x="169697" y="186880"/>
                </a:lnTo>
                <a:lnTo>
                  <a:pt x="169989" y="184721"/>
                </a:lnTo>
                <a:lnTo>
                  <a:pt x="170535" y="182676"/>
                </a:lnTo>
                <a:lnTo>
                  <a:pt x="170967" y="180517"/>
                </a:lnTo>
                <a:lnTo>
                  <a:pt x="171386" y="178358"/>
                </a:lnTo>
                <a:lnTo>
                  <a:pt x="171945" y="176187"/>
                </a:lnTo>
                <a:lnTo>
                  <a:pt x="172504" y="174155"/>
                </a:lnTo>
                <a:lnTo>
                  <a:pt x="173075" y="171983"/>
                </a:lnTo>
                <a:lnTo>
                  <a:pt x="173634" y="169824"/>
                </a:lnTo>
                <a:lnTo>
                  <a:pt x="174193" y="167792"/>
                </a:lnTo>
                <a:lnTo>
                  <a:pt x="174752" y="165620"/>
                </a:lnTo>
                <a:lnTo>
                  <a:pt x="175450" y="163461"/>
                </a:lnTo>
                <a:lnTo>
                  <a:pt x="176009" y="161416"/>
                </a:lnTo>
                <a:lnTo>
                  <a:pt x="176720" y="159257"/>
                </a:lnTo>
                <a:lnTo>
                  <a:pt x="177279" y="157098"/>
                </a:lnTo>
                <a:lnTo>
                  <a:pt x="177965" y="155054"/>
                </a:lnTo>
                <a:lnTo>
                  <a:pt x="178676" y="152895"/>
                </a:lnTo>
                <a:lnTo>
                  <a:pt x="179374" y="150723"/>
                </a:lnTo>
                <a:lnTo>
                  <a:pt x="180073" y="148691"/>
                </a:lnTo>
                <a:lnTo>
                  <a:pt x="180784" y="146532"/>
                </a:lnTo>
                <a:lnTo>
                  <a:pt x="181483" y="144360"/>
                </a:lnTo>
                <a:lnTo>
                  <a:pt x="182181" y="142328"/>
                </a:lnTo>
                <a:lnTo>
                  <a:pt x="182880" y="140157"/>
                </a:lnTo>
                <a:lnTo>
                  <a:pt x="183591" y="137998"/>
                </a:lnTo>
                <a:lnTo>
                  <a:pt x="184277" y="135839"/>
                </a:lnTo>
                <a:lnTo>
                  <a:pt x="184848" y="133794"/>
                </a:lnTo>
                <a:lnTo>
                  <a:pt x="185547" y="131635"/>
                </a:lnTo>
                <a:lnTo>
                  <a:pt x="186258" y="129463"/>
                </a:lnTo>
                <a:lnTo>
                  <a:pt x="186944" y="127431"/>
                </a:lnTo>
                <a:lnTo>
                  <a:pt x="187655" y="125272"/>
                </a:lnTo>
                <a:lnTo>
                  <a:pt x="188353" y="123101"/>
                </a:lnTo>
                <a:lnTo>
                  <a:pt x="188912" y="121069"/>
                </a:lnTo>
                <a:lnTo>
                  <a:pt x="189611" y="118897"/>
                </a:lnTo>
                <a:lnTo>
                  <a:pt x="190169" y="116738"/>
                </a:lnTo>
                <a:lnTo>
                  <a:pt x="190881" y="114693"/>
                </a:lnTo>
                <a:lnTo>
                  <a:pt x="191439" y="112534"/>
                </a:lnTo>
                <a:lnTo>
                  <a:pt x="191998" y="110375"/>
                </a:lnTo>
                <a:lnTo>
                  <a:pt x="192557" y="108330"/>
                </a:lnTo>
                <a:lnTo>
                  <a:pt x="193128" y="106171"/>
                </a:lnTo>
                <a:lnTo>
                  <a:pt x="193687" y="104012"/>
                </a:lnTo>
                <a:lnTo>
                  <a:pt x="194246" y="101968"/>
                </a:lnTo>
                <a:lnTo>
                  <a:pt x="194805" y="99809"/>
                </a:lnTo>
                <a:lnTo>
                  <a:pt x="195376" y="97637"/>
                </a:lnTo>
                <a:lnTo>
                  <a:pt x="195795" y="95478"/>
                </a:lnTo>
                <a:lnTo>
                  <a:pt x="196354" y="93433"/>
                </a:lnTo>
                <a:lnTo>
                  <a:pt x="196773" y="91274"/>
                </a:lnTo>
                <a:lnTo>
                  <a:pt x="197192" y="89115"/>
                </a:lnTo>
                <a:lnTo>
                  <a:pt x="197612" y="87071"/>
                </a:lnTo>
                <a:lnTo>
                  <a:pt x="198043" y="84912"/>
                </a:lnTo>
                <a:lnTo>
                  <a:pt x="198450" y="82753"/>
                </a:lnTo>
                <a:lnTo>
                  <a:pt x="198869" y="80708"/>
                </a:lnTo>
                <a:lnTo>
                  <a:pt x="199288" y="78549"/>
                </a:lnTo>
                <a:lnTo>
                  <a:pt x="199580" y="76377"/>
                </a:lnTo>
                <a:lnTo>
                  <a:pt x="199859" y="74345"/>
                </a:lnTo>
                <a:lnTo>
                  <a:pt x="200266" y="72174"/>
                </a:lnTo>
                <a:lnTo>
                  <a:pt x="200558" y="70027"/>
                </a:lnTo>
                <a:lnTo>
                  <a:pt x="200837" y="67970"/>
                </a:lnTo>
                <a:lnTo>
                  <a:pt x="201117" y="65811"/>
                </a:lnTo>
                <a:lnTo>
                  <a:pt x="201396" y="63665"/>
                </a:lnTo>
                <a:lnTo>
                  <a:pt x="201688" y="61607"/>
                </a:lnTo>
                <a:lnTo>
                  <a:pt x="201955" y="59448"/>
                </a:lnTo>
                <a:lnTo>
                  <a:pt x="202247" y="57302"/>
                </a:lnTo>
                <a:lnTo>
                  <a:pt x="202374" y="55130"/>
                </a:lnTo>
                <a:lnTo>
                  <a:pt x="202666" y="53098"/>
                </a:lnTo>
                <a:lnTo>
                  <a:pt x="202806" y="50926"/>
                </a:lnTo>
                <a:lnTo>
                  <a:pt x="202933" y="48767"/>
                </a:lnTo>
                <a:lnTo>
                  <a:pt x="203225" y="46723"/>
                </a:lnTo>
                <a:lnTo>
                  <a:pt x="203352" y="44564"/>
                </a:lnTo>
                <a:lnTo>
                  <a:pt x="203504" y="42405"/>
                </a:lnTo>
                <a:lnTo>
                  <a:pt x="203644" y="40360"/>
                </a:lnTo>
                <a:lnTo>
                  <a:pt x="203784" y="38201"/>
                </a:lnTo>
                <a:lnTo>
                  <a:pt x="203911" y="36042"/>
                </a:lnTo>
                <a:lnTo>
                  <a:pt x="204063" y="33997"/>
                </a:lnTo>
                <a:lnTo>
                  <a:pt x="204203" y="31838"/>
                </a:lnTo>
                <a:lnTo>
                  <a:pt x="204343" y="29667"/>
                </a:lnTo>
                <a:lnTo>
                  <a:pt x="204343" y="27635"/>
                </a:lnTo>
                <a:lnTo>
                  <a:pt x="204482" y="25463"/>
                </a:lnTo>
                <a:lnTo>
                  <a:pt x="204622" y="23304"/>
                </a:lnTo>
                <a:lnTo>
                  <a:pt x="204622" y="21259"/>
                </a:lnTo>
                <a:lnTo>
                  <a:pt x="204762" y="19100"/>
                </a:lnTo>
                <a:lnTo>
                  <a:pt x="204762" y="16941"/>
                </a:lnTo>
                <a:lnTo>
                  <a:pt x="204914" y="14897"/>
                </a:lnTo>
                <a:lnTo>
                  <a:pt x="204914" y="12738"/>
                </a:lnTo>
                <a:lnTo>
                  <a:pt x="205041" y="10579"/>
                </a:lnTo>
                <a:lnTo>
                  <a:pt x="205041" y="8407"/>
                </a:lnTo>
                <a:lnTo>
                  <a:pt x="205181" y="6375"/>
                </a:lnTo>
                <a:lnTo>
                  <a:pt x="205181" y="4203"/>
                </a:lnTo>
                <a:lnTo>
                  <a:pt x="205181" y="2044"/>
                </a:lnTo>
                <a:lnTo>
                  <a:pt x="205333" y="0"/>
                </a:lnTo>
                <a:lnTo>
                  <a:pt x="206159" y="0"/>
                </a:lnTo>
                <a:lnTo>
                  <a:pt x="206159" y="2044"/>
                </a:lnTo>
                <a:lnTo>
                  <a:pt x="206159" y="4203"/>
                </a:lnTo>
                <a:lnTo>
                  <a:pt x="206311" y="6375"/>
                </a:lnTo>
                <a:lnTo>
                  <a:pt x="206311" y="8407"/>
                </a:lnTo>
                <a:lnTo>
                  <a:pt x="206311" y="10579"/>
                </a:lnTo>
                <a:lnTo>
                  <a:pt x="206451" y="12738"/>
                </a:lnTo>
                <a:lnTo>
                  <a:pt x="206451" y="14897"/>
                </a:lnTo>
                <a:lnTo>
                  <a:pt x="206578" y="16941"/>
                </a:lnTo>
                <a:lnTo>
                  <a:pt x="206578" y="19100"/>
                </a:lnTo>
                <a:lnTo>
                  <a:pt x="206730" y="21259"/>
                </a:lnTo>
                <a:lnTo>
                  <a:pt x="206730" y="23304"/>
                </a:lnTo>
                <a:lnTo>
                  <a:pt x="206870" y="25463"/>
                </a:lnTo>
                <a:lnTo>
                  <a:pt x="207010" y="27635"/>
                </a:lnTo>
                <a:lnTo>
                  <a:pt x="207149" y="29667"/>
                </a:lnTo>
                <a:lnTo>
                  <a:pt x="207149" y="31838"/>
                </a:lnTo>
                <a:lnTo>
                  <a:pt x="207289" y="33997"/>
                </a:lnTo>
                <a:lnTo>
                  <a:pt x="207429" y="36042"/>
                </a:lnTo>
                <a:lnTo>
                  <a:pt x="207556" y="38201"/>
                </a:lnTo>
                <a:lnTo>
                  <a:pt x="207708" y="40360"/>
                </a:lnTo>
                <a:lnTo>
                  <a:pt x="207848" y="42405"/>
                </a:lnTo>
                <a:lnTo>
                  <a:pt x="207987" y="44564"/>
                </a:lnTo>
                <a:lnTo>
                  <a:pt x="208127" y="46723"/>
                </a:lnTo>
                <a:lnTo>
                  <a:pt x="208407" y="48767"/>
                </a:lnTo>
                <a:lnTo>
                  <a:pt x="208559" y="50926"/>
                </a:lnTo>
                <a:lnTo>
                  <a:pt x="208826" y="53098"/>
                </a:lnTo>
                <a:lnTo>
                  <a:pt x="208978" y="55130"/>
                </a:lnTo>
                <a:lnTo>
                  <a:pt x="209245" y="57302"/>
                </a:lnTo>
                <a:lnTo>
                  <a:pt x="209384" y="59448"/>
                </a:lnTo>
                <a:lnTo>
                  <a:pt x="209677" y="61607"/>
                </a:lnTo>
                <a:lnTo>
                  <a:pt x="209956" y="63665"/>
                </a:lnTo>
                <a:lnTo>
                  <a:pt x="210223" y="65811"/>
                </a:lnTo>
                <a:lnTo>
                  <a:pt x="210515" y="67970"/>
                </a:lnTo>
                <a:lnTo>
                  <a:pt x="210794" y="70027"/>
                </a:lnTo>
                <a:lnTo>
                  <a:pt x="211074" y="72174"/>
                </a:lnTo>
                <a:lnTo>
                  <a:pt x="211493" y="74345"/>
                </a:lnTo>
                <a:lnTo>
                  <a:pt x="211785" y="76377"/>
                </a:lnTo>
                <a:lnTo>
                  <a:pt x="212204" y="78549"/>
                </a:lnTo>
                <a:lnTo>
                  <a:pt x="212471" y="80708"/>
                </a:lnTo>
                <a:lnTo>
                  <a:pt x="212890" y="82753"/>
                </a:lnTo>
                <a:lnTo>
                  <a:pt x="213321" y="84912"/>
                </a:lnTo>
                <a:lnTo>
                  <a:pt x="213741" y="87071"/>
                </a:lnTo>
                <a:lnTo>
                  <a:pt x="214160" y="89115"/>
                </a:lnTo>
                <a:lnTo>
                  <a:pt x="214579" y="91274"/>
                </a:lnTo>
                <a:lnTo>
                  <a:pt x="215138" y="93433"/>
                </a:lnTo>
                <a:lnTo>
                  <a:pt x="215557" y="95478"/>
                </a:lnTo>
                <a:lnTo>
                  <a:pt x="216115" y="97637"/>
                </a:lnTo>
                <a:lnTo>
                  <a:pt x="216547" y="99809"/>
                </a:lnTo>
                <a:lnTo>
                  <a:pt x="217093" y="101968"/>
                </a:lnTo>
                <a:lnTo>
                  <a:pt x="217665" y="104012"/>
                </a:lnTo>
                <a:lnTo>
                  <a:pt x="218224" y="106171"/>
                </a:lnTo>
                <a:lnTo>
                  <a:pt x="218782" y="108330"/>
                </a:lnTo>
                <a:lnTo>
                  <a:pt x="219341" y="110375"/>
                </a:lnTo>
                <a:lnTo>
                  <a:pt x="219913" y="112534"/>
                </a:lnTo>
                <a:lnTo>
                  <a:pt x="220611" y="114693"/>
                </a:lnTo>
                <a:lnTo>
                  <a:pt x="221170" y="116738"/>
                </a:lnTo>
                <a:lnTo>
                  <a:pt x="221869" y="118897"/>
                </a:lnTo>
                <a:lnTo>
                  <a:pt x="222427" y="121069"/>
                </a:lnTo>
                <a:lnTo>
                  <a:pt x="223139" y="123101"/>
                </a:lnTo>
                <a:lnTo>
                  <a:pt x="223697" y="125272"/>
                </a:lnTo>
                <a:lnTo>
                  <a:pt x="224396" y="127431"/>
                </a:lnTo>
                <a:lnTo>
                  <a:pt x="225094" y="129463"/>
                </a:lnTo>
                <a:lnTo>
                  <a:pt x="225806" y="131635"/>
                </a:lnTo>
                <a:lnTo>
                  <a:pt x="226504" y="133794"/>
                </a:lnTo>
                <a:lnTo>
                  <a:pt x="227203" y="135839"/>
                </a:lnTo>
                <a:lnTo>
                  <a:pt x="227901" y="137998"/>
                </a:lnTo>
                <a:lnTo>
                  <a:pt x="228612" y="140157"/>
                </a:lnTo>
                <a:lnTo>
                  <a:pt x="229298" y="142328"/>
                </a:lnTo>
                <a:lnTo>
                  <a:pt x="230009" y="144360"/>
                </a:lnTo>
                <a:lnTo>
                  <a:pt x="230708" y="146532"/>
                </a:lnTo>
                <a:lnTo>
                  <a:pt x="231406" y="148691"/>
                </a:lnTo>
                <a:lnTo>
                  <a:pt x="231965" y="150723"/>
                </a:lnTo>
                <a:lnTo>
                  <a:pt x="232676" y="152895"/>
                </a:lnTo>
                <a:lnTo>
                  <a:pt x="233375" y="155054"/>
                </a:lnTo>
                <a:lnTo>
                  <a:pt x="234073" y="157098"/>
                </a:lnTo>
                <a:lnTo>
                  <a:pt x="234772" y="159257"/>
                </a:lnTo>
                <a:lnTo>
                  <a:pt x="235343" y="161416"/>
                </a:lnTo>
                <a:lnTo>
                  <a:pt x="236042" y="163461"/>
                </a:lnTo>
                <a:lnTo>
                  <a:pt x="236601" y="165620"/>
                </a:lnTo>
                <a:lnTo>
                  <a:pt x="237172" y="167792"/>
                </a:lnTo>
                <a:lnTo>
                  <a:pt x="237858" y="169824"/>
                </a:lnTo>
                <a:lnTo>
                  <a:pt x="238417" y="171983"/>
                </a:lnTo>
                <a:lnTo>
                  <a:pt x="238988" y="174155"/>
                </a:lnTo>
                <a:lnTo>
                  <a:pt x="239395" y="176187"/>
                </a:lnTo>
                <a:lnTo>
                  <a:pt x="239966" y="178358"/>
                </a:lnTo>
                <a:lnTo>
                  <a:pt x="240385" y="180517"/>
                </a:lnTo>
                <a:lnTo>
                  <a:pt x="240944" y="182676"/>
                </a:lnTo>
                <a:lnTo>
                  <a:pt x="241376" y="184721"/>
                </a:lnTo>
                <a:lnTo>
                  <a:pt x="241795" y="186880"/>
                </a:lnTo>
                <a:lnTo>
                  <a:pt x="242062" y="189052"/>
                </a:lnTo>
                <a:lnTo>
                  <a:pt x="242493" y="191084"/>
                </a:lnTo>
                <a:lnTo>
                  <a:pt x="242773" y="193243"/>
                </a:lnTo>
                <a:lnTo>
                  <a:pt x="243039" y="195414"/>
                </a:lnTo>
                <a:lnTo>
                  <a:pt x="243332" y="197446"/>
                </a:lnTo>
                <a:lnTo>
                  <a:pt x="243611" y="199618"/>
                </a:lnTo>
                <a:lnTo>
                  <a:pt x="243751" y="201777"/>
                </a:lnTo>
                <a:lnTo>
                  <a:pt x="243890" y="203822"/>
                </a:lnTo>
                <a:lnTo>
                  <a:pt x="244043" y="205981"/>
                </a:lnTo>
                <a:lnTo>
                  <a:pt x="244170" y="208140"/>
                </a:lnTo>
                <a:lnTo>
                  <a:pt x="244170" y="210184"/>
                </a:lnTo>
                <a:lnTo>
                  <a:pt x="244170" y="212343"/>
                </a:lnTo>
                <a:lnTo>
                  <a:pt x="244170" y="214490"/>
                </a:lnTo>
                <a:lnTo>
                  <a:pt x="244170" y="216547"/>
                </a:lnTo>
                <a:lnTo>
                  <a:pt x="244043" y="218706"/>
                </a:lnTo>
                <a:lnTo>
                  <a:pt x="243890" y="220865"/>
                </a:lnTo>
                <a:lnTo>
                  <a:pt x="243751" y="223024"/>
                </a:lnTo>
                <a:lnTo>
                  <a:pt x="243611" y="225069"/>
                </a:lnTo>
                <a:lnTo>
                  <a:pt x="243471" y="227228"/>
                </a:lnTo>
                <a:lnTo>
                  <a:pt x="243192" y="229387"/>
                </a:lnTo>
                <a:lnTo>
                  <a:pt x="242912" y="231432"/>
                </a:lnTo>
                <a:lnTo>
                  <a:pt x="242633" y="233591"/>
                </a:lnTo>
                <a:lnTo>
                  <a:pt x="242214" y="235762"/>
                </a:lnTo>
                <a:lnTo>
                  <a:pt x="241795" y="237794"/>
                </a:lnTo>
                <a:lnTo>
                  <a:pt x="241503" y="239953"/>
                </a:lnTo>
                <a:lnTo>
                  <a:pt x="241084" y="242125"/>
                </a:lnTo>
                <a:lnTo>
                  <a:pt x="240525" y="244157"/>
                </a:lnTo>
                <a:lnTo>
                  <a:pt x="240106" y="246329"/>
                </a:lnTo>
                <a:lnTo>
                  <a:pt x="239687" y="248488"/>
                </a:lnTo>
                <a:lnTo>
                  <a:pt x="239128" y="250532"/>
                </a:lnTo>
                <a:lnTo>
                  <a:pt x="238569" y="252691"/>
                </a:lnTo>
                <a:lnTo>
                  <a:pt x="237998" y="254850"/>
                </a:lnTo>
                <a:lnTo>
                  <a:pt x="237439" y="256895"/>
                </a:lnTo>
                <a:lnTo>
                  <a:pt x="236880" y="259054"/>
                </a:lnTo>
                <a:lnTo>
                  <a:pt x="236169" y="261213"/>
                </a:lnTo>
                <a:lnTo>
                  <a:pt x="235610" y="263258"/>
                </a:lnTo>
                <a:lnTo>
                  <a:pt x="234924" y="265417"/>
                </a:lnTo>
                <a:lnTo>
                  <a:pt x="234353" y="267588"/>
                </a:lnTo>
                <a:lnTo>
                  <a:pt x="233654" y="269747"/>
                </a:lnTo>
                <a:lnTo>
                  <a:pt x="232956" y="271792"/>
                </a:lnTo>
                <a:lnTo>
                  <a:pt x="232397" y="273951"/>
                </a:lnTo>
                <a:lnTo>
                  <a:pt x="231698" y="276110"/>
                </a:lnTo>
                <a:lnTo>
                  <a:pt x="230987" y="278155"/>
                </a:lnTo>
                <a:lnTo>
                  <a:pt x="230289" y="280314"/>
                </a:lnTo>
                <a:lnTo>
                  <a:pt x="229590" y="282473"/>
                </a:lnTo>
                <a:lnTo>
                  <a:pt x="229031" y="284518"/>
                </a:lnTo>
                <a:lnTo>
                  <a:pt x="228320" y="286677"/>
                </a:lnTo>
                <a:lnTo>
                  <a:pt x="227634" y="288848"/>
                </a:lnTo>
                <a:lnTo>
                  <a:pt x="226923" y="290880"/>
                </a:lnTo>
                <a:lnTo>
                  <a:pt x="226364" y="293052"/>
                </a:lnTo>
                <a:lnTo>
                  <a:pt x="225653" y="295211"/>
                </a:lnTo>
                <a:lnTo>
                  <a:pt x="224967" y="297256"/>
                </a:lnTo>
                <a:lnTo>
                  <a:pt x="224396" y="299415"/>
                </a:lnTo>
                <a:lnTo>
                  <a:pt x="223837" y="301574"/>
                </a:lnTo>
                <a:lnTo>
                  <a:pt x="223139" y="303618"/>
                </a:lnTo>
                <a:lnTo>
                  <a:pt x="222567" y="305777"/>
                </a:lnTo>
                <a:lnTo>
                  <a:pt x="222008" y="307936"/>
                </a:lnTo>
                <a:lnTo>
                  <a:pt x="221449" y="310108"/>
                </a:lnTo>
                <a:lnTo>
                  <a:pt x="220891" y="312140"/>
                </a:lnTo>
                <a:lnTo>
                  <a:pt x="220332" y="314312"/>
                </a:lnTo>
                <a:lnTo>
                  <a:pt x="219913" y="316471"/>
                </a:lnTo>
                <a:lnTo>
                  <a:pt x="219341" y="318515"/>
                </a:lnTo>
                <a:lnTo>
                  <a:pt x="218922" y="320674"/>
                </a:lnTo>
                <a:lnTo>
                  <a:pt x="218516" y="322833"/>
                </a:lnTo>
                <a:lnTo>
                  <a:pt x="218097" y="324878"/>
                </a:lnTo>
                <a:lnTo>
                  <a:pt x="217665" y="327037"/>
                </a:lnTo>
                <a:lnTo>
                  <a:pt x="217246" y="329196"/>
                </a:lnTo>
                <a:lnTo>
                  <a:pt x="216966" y="331241"/>
                </a:lnTo>
                <a:lnTo>
                  <a:pt x="216687" y="333400"/>
                </a:lnTo>
                <a:lnTo>
                  <a:pt x="216268" y="335572"/>
                </a:lnTo>
                <a:lnTo>
                  <a:pt x="215988" y="337604"/>
                </a:lnTo>
                <a:lnTo>
                  <a:pt x="215849" y="339775"/>
                </a:lnTo>
                <a:lnTo>
                  <a:pt x="215557" y="341934"/>
                </a:lnTo>
                <a:lnTo>
                  <a:pt x="215430" y="343966"/>
                </a:lnTo>
                <a:lnTo>
                  <a:pt x="215138" y="346138"/>
                </a:lnTo>
                <a:lnTo>
                  <a:pt x="214998" y="348297"/>
                </a:lnTo>
                <a:lnTo>
                  <a:pt x="214998" y="350456"/>
                </a:lnTo>
                <a:lnTo>
                  <a:pt x="214858" y="352501"/>
                </a:lnTo>
                <a:lnTo>
                  <a:pt x="214858" y="354660"/>
                </a:lnTo>
                <a:lnTo>
                  <a:pt x="214858" y="356831"/>
                </a:lnTo>
                <a:lnTo>
                  <a:pt x="214858" y="358863"/>
                </a:lnTo>
                <a:lnTo>
                  <a:pt x="214858" y="361035"/>
                </a:lnTo>
                <a:lnTo>
                  <a:pt x="214858" y="363181"/>
                </a:lnTo>
                <a:lnTo>
                  <a:pt x="214998" y="365226"/>
                </a:lnTo>
                <a:lnTo>
                  <a:pt x="215138" y="367398"/>
                </a:lnTo>
                <a:lnTo>
                  <a:pt x="215277" y="369544"/>
                </a:lnTo>
                <a:lnTo>
                  <a:pt x="215557" y="371601"/>
                </a:lnTo>
                <a:lnTo>
                  <a:pt x="215849" y="373760"/>
                </a:lnTo>
                <a:lnTo>
                  <a:pt x="215988" y="375907"/>
                </a:lnTo>
                <a:lnTo>
                  <a:pt x="216408" y="377964"/>
                </a:lnTo>
                <a:lnTo>
                  <a:pt x="216687" y="380123"/>
                </a:lnTo>
                <a:lnTo>
                  <a:pt x="217093" y="382282"/>
                </a:lnTo>
                <a:lnTo>
                  <a:pt x="217525" y="384327"/>
                </a:lnTo>
                <a:lnTo>
                  <a:pt x="217944" y="386473"/>
                </a:lnTo>
                <a:lnTo>
                  <a:pt x="218363" y="388645"/>
                </a:lnTo>
                <a:lnTo>
                  <a:pt x="218922" y="390804"/>
                </a:lnTo>
                <a:lnTo>
                  <a:pt x="219494" y="392849"/>
                </a:lnTo>
                <a:lnTo>
                  <a:pt x="220052" y="395008"/>
                </a:lnTo>
                <a:lnTo>
                  <a:pt x="220751" y="397167"/>
                </a:lnTo>
                <a:lnTo>
                  <a:pt x="221449" y="399211"/>
                </a:lnTo>
                <a:lnTo>
                  <a:pt x="222161" y="401370"/>
                </a:lnTo>
                <a:lnTo>
                  <a:pt x="222859" y="403542"/>
                </a:lnTo>
                <a:lnTo>
                  <a:pt x="223697" y="405574"/>
                </a:lnTo>
                <a:lnTo>
                  <a:pt x="224536" y="407746"/>
                </a:lnTo>
                <a:lnTo>
                  <a:pt x="229298" y="418312"/>
                </a:lnTo>
                <a:lnTo>
                  <a:pt x="230428" y="420471"/>
                </a:lnTo>
                <a:lnTo>
                  <a:pt x="231546" y="422630"/>
                </a:lnTo>
                <a:lnTo>
                  <a:pt x="232676" y="424675"/>
                </a:lnTo>
                <a:lnTo>
                  <a:pt x="233934" y="426834"/>
                </a:lnTo>
                <a:lnTo>
                  <a:pt x="235191" y="428993"/>
                </a:lnTo>
                <a:lnTo>
                  <a:pt x="236461" y="431037"/>
                </a:lnTo>
                <a:lnTo>
                  <a:pt x="237731" y="433196"/>
                </a:lnTo>
                <a:lnTo>
                  <a:pt x="239128" y="435368"/>
                </a:lnTo>
                <a:lnTo>
                  <a:pt x="240665" y="437527"/>
                </a:lnTo>
                <a:lnTo>
                  <a:pt x="242062" y="439572"/>
                </a:lnTo>
                <a:lnTo>
                  <a:pt x="243611" y="441731"/>
                </a:lnTo>
                <a:lnTo>
                  <a:pt x="245148" y="443890"/>
                </a:lnTo>
                <a:lnTo>
                  <a:pt x="246837" y="445935"/>
                </a:lnTo>
                <a:lnTo>
                  <a:pt x="248373" y="448094"/>
                </a:lnTo>
                <a:lnTo>
                  <a:pt x="250063" y="450265"/>
                </a:lnTo>
                <a:lnTo>
                  <a:pt x="251891" y="452297"/>
                </a:lnTo>
                <a:lnTo>
                  <a:pt x="253707" y="454456"/>
                </a:lnTo>
                <a:lnTo>
                  <a:pt x="263245" y="465035"/>
                </a:lnTo>
                <a:lnTo>
                  <a:pt x="265214" y="467194"/>
                </a:lnTo>
                <a:lnTo>
                  <a:pt x="267322" y="469353"/>
                </a:lnTo>
                <a:lnTo>
                  <a:pt x="269417" y="471398"/>
                </a:lnTo>
                <a:lnTo>
                  <a:pt x="271526" y="473557"/>
                </a:lnTo>
                <a:lnTo>
                  <a:pt x="273761" y="475716"/>
                </a:lnTo>
                <a:lnTo>
                  <a:pt x="276009" y="477888"/>
                </a:lnTo>
                <a:lnTo>
                  <a:pt x="278257" y="479920"/>
                </a:lnTo>
                <a:lnTo>
                  <a:pt x="280504" y="482091"/>
                </a:lnTo>
                <a:lnTo>
                  <a:pt x="282879" y="484250"/>
                </a:lnTo>
                <a:lnTo>
                  <a:pt x="285267" y="486295"/>
                </a:lnTo>
                <a:lnTo>
                  <a:pt x="287655" y="488454"/>
                </a:lnTo>
                <a:lnTo>
                  <a:pt x="290042" y="490613"/>
                </a:lnTo>
                <a:lnTo>
                  <a:pt x="292557" y="492658"/>
                </a:lnTo>
                <a:lnTo>
                  <a:pt x="294944" y="494817"/>
                </a:lnTo>
                <a:lnTo>
                  <a:pt x="297472" y="496976"/>
                </a:lnTo>
                <a:lnTo>
                  <a:pt x="299999" y="499021"/>
                </a:lnTo>
                <a:lnTo>
                  <a:pt x="302514" y="501180"/>
                </a:lnTo>
                <a:lnTo>
                  <a:pt x="305041" y="503351"/>
                </a:lnTo>
                <a:lnTo>
                  <a:pt x="307708" y="505383"/>
                </a:lnTo>
                <a:lnTo>
                  <a:pt x="310222" y="507555"/>
                </a:lnTo>
                <a:lnTo>
                  <a:pt x="312889" y="509714"/>
                </a:lnTo>
                <a:lnTo>
                  <a:pt x="315556" y="511759"/>
                </a:lnTo>
                <a:lnTo>
                  <a:pt x="318223" y="513918"/>
                </a:lnTo>
                <a:lnTo>
                  <a:pt x="320890" y="516077"/>
                </a:lnTo>
                <a:lnTo>
                  <a:pt x="323418" y="518236"/>
                </a:lnTo>
                <a:lnTo>
                  <a:pt x="326085" y="520280"/>
                </a:lnTo>
                <a:lnTo>
                  <a:pt x="328739" y="522439"/>
                </a:lnTo>
                <a:lnTo>
                  <a:pt x="331406" y="524598"/>
                </a:lnTo>
                <a:lnTo>
                  <a:pt x="334073" y="526643"/>
                </a:lnTo>
                <a:lnTo>
                  <a:pt x="336727" y="528815"/>
                </a:lnTo>
                <a:lnTo>
                  <a:pt x="339394" y="530961"/>
                </a:lnTo>
                <a:lnTo>
                  <a:pt x="342061" y="533018"/>
                </a:lnTo>
                <a:lnTo>
                  <a:pt x="344728" y="535165"/>
                </a:lnTo>
                <a:lnTo>
                  <a:pt x="347268" y="537324"/>
                </a:lnTo>
                <a:lnTo>
                  <a:pt x="349910" y="539381"/>
                </a:lnTo>
                <a:lnTo>
                  <a:pt x="352450" y="541527"/>
                </a:lnTo>
                <a:lnTo>
                  <a:pt x="354977" y="543686"/>
                </a:lnTo>
                <a:lnTo>
                  <a:pt x="357492" y="545744"/>
                </a:lnTo>
                <a:lnTo>
                  <a:pt x="360019" y="547890"/>
                </a:lnTo>
                <a:lnTo>
                  <a:pt x="362546" y="550062"/>
                </a:lnTo>
                <a:lnTo>
                  <a:pt x="364921" y="552094"/>
                </a:lnTo>
                <a:lnTo>
                  <a:pt x="367322" y="554266"/>
                </a:lnTo>
                <a:lnTo>
                  <a:pt x="369697" y="556425"/>
                </a:lnTo>
                <a:lnTo>
                  <a:pt x="372084" y="558584"/>
                </a:lnTo>
                <a:lnTo>
                  <a:pt x="374319" y="560628"/>
                </a:lnTo>
                <a:lnTo>
                  <a:pt x="376567" y="562787"/>
                </a:lnTo>
                <a:lnTo>
                  <a:pt x="378675" y="564946"/>
                </a:lnTo>
                <a:lnTo>
                  <a:pt x="380923" y="566991"/>
                </a:lnTo>
                <a:lnTo>
                  <a:pt x="382879" y="569150"/>
                </a:lnTo>
                <a:lnTo>
                  <a:pt x="384987" y="571322"/>
                </a:lnTo>
                <a:lnTo>
                  <a:pt x="386956" y="573354"/>
                </a:lnTo>
                <a:lnTo>
                  <a:pt x="388772" y="575525"/>
                </a:lnTo>
                <a:lnTo>
                  <a:pt x="390601" y="577684"/>
                </a:lnTo>
                <a:lnTo>
                  <a:pt x="392417" y="579716"/>
                </a:lnTo>
                <a:lnTo>
                  <a:pt x="394106" y="581888"/>
                </a:lnTo>
                <a:lnTo>
                  <a:pt x="403910" y="596785"/>
                </a:lnTo>
                <a:lnTo>
                  <a:pt x="405041" y="598944"/>
                </a:lnTo>
                <a:lnTo>
                  <a:pt x="409803" y="611670"/>
                </a:lnTo>
                <a:lnTo>
                  <a:pt x="410362" y="613714"/>
                </a:lnTo>
                <a:lnTo>
                  <a:pt x="410654" y="615873"/>
                </a:lnTo>
                <a:lnTo>
                  <a:pt x="411073" y="618045"/>
                </a:lnTo>
                <a:lnTo>
                  <a:pt x="411213" y="620077"/>
                </a:lnTo>
                <a:lnTo>
                  <a:pt x="411353" y="622249"/>
                </a:lnTo>
                <a:lnTo>
                  <a:pt x="411353" y="624408"/>
                </a:lnTo>
                <a:lnTo>
                  <a:pt x="411353" y="626440"/>
                </a:lnTo>
                <a:lnTo>
                  <a:pt x="408546" y="641337"/>
                </a:lnTo>
                <a:lnTo>
                  <a:pt x="407847" y="643508"/>
                </a:lnTo>
                <a:lnTo>
                  <a:pt x="402932" y="654075"/>
                </a:lnTo>
                <a:lnTo>
                  <a:pt x="401815" y="656234"/>
                </a:lnTo>
                <a:lnTo>
                  <a:pt x="394931" y="666800"/>
                </a:lnTo>
                <a:lnTo>
                  <a:pt x="393395" y="668959"/>
                </a:lnTo>
                <a:lnTo>
                  <a:pt x="383438" y="681697"/>
                </a:lnTo>
                <a:lnTo>
                  <a:pt x="381749" y="683856"/>
                </a:lnTo>
                <a:lnTo>
                  <a:pt x="379933" y="686015"/>
                </a:lnTo>
                <a:lnTo>
                  <a:pt x="378104" y="688060"/>
                </a:lnTo>
                <a:lnTo>
                  <a:pt x="376288" y="690206"/>
                </a:lnTo>
                <a:lnTo>
                  <a:pt x="374459" y="692378"/>
                </a:lnTo>
                <a:lnTo>
                  <a:pt x="372643" y="694423"/>
                </a:lnTo>
                <a:lnTo>
                  <a:pt x="370814" y="696582"/>
                </a:lnTo>
                <a:lnTo>
                  <a:pt x="368985" y="698741"/>
                </a:lnTo>
                <a:lnTo>
                  <a:pt x="367169" y="700785"/>
                </a:lnTo>
                <a:lnTo>
                  <a:pt x="365340" y="702944"/>
                </a:lnTo>
                <a:lnTo>
                  <a:pt x="363524" y="705103"/>
                </a:lnTo>
                <a:lnTo>
                  <a:pt x="361696" y="707148"/>
                </a:lnTo>
                <a:lnTo>
                  <a:pt x="360019" y="709307"/>
                </a:lnTo>
                <a:lnTo>
                  <a:pt x="358343" y="711466"/>
                </a:lnTo>
                <a:lnTo>
                  <a:pt x="356654" y="713511"/>
                </a:lnTo>
                <a:lnTo>
                  <a:pt x="354977" y="715670"/>
                </a:lnTo>
                <a:lnTo>
                  <a:pt x="353288" y="717842"/>
                </a:lnTo>
                <a:lnTo>
                  <a:pt x="351739" y="719874"/>
                </a:lnTo>
                <a:lnTo>
                  <a:pt x="350202" y="722045"/>
                </a:lnTo>
                <a:lnTo>
                  <a:pt x="348665" y="724204"/>
                </a:lnTo>
                <a:lnTo>
                  <a:pt x="347116" y="726363"/>
                </a:lnTo>
                <a:lnTo>
                  <a:pt x="345706" y="728408"/>
                </a:lnTo>
                <a:lnTo>
                  <a:pt x="344449" y="730567"/>
                </a:lnTo>
                <a:lnTo>
                  <a:pt x="343039" y="732726"/>
                </a:lnTo>
                <a:lnTo>
                  <a:pt x="341795" y="734771"/>
                </a:lnTo>
                <a:lnTo>
                  <a:pt x="340664" y="736930"/>
                </a:lnTo>
                <a:lnTo>
                  <a:pt x="339547" y="739101"/>
                </a:lnTo>
                <a:lnTo>
                  <a:pt x="338416" y="741133"/>
                </a:lnTo>
                <a:lnTo>
                  <a:pt x="337439" y="743305"/>
                </a:lnTo>
                <a:lnTo>
                  <a:pt x="336461" y="745464"/>
                </a:lnTo>
                <a:lnTo>
                  <a:pt x="335483" y="747509"/>
                </a:lnTo>
                <a:lnTo>
                  <a:pt x="334632" y="749668"/>
                </a:lnTo>
                <a:lnTo>
                  <a:pt x="333794" y="751827"/>
                </a:lnTo>
                <a:lnTo>
                  <a:pt x="333082" y="753871"/>
                </a:lnTo>
                <a:lnTo>
                  <a:pt x="332397" y="756030"/>
                </a:lnTo>
                <a:lnTo>
                  <a:pt x="331838" y="758189"/>
                </a:lnTo>
                <a:lnTo>
                  <a:pt x="331266" y="760234"/>
                </a:lnTo>
                <a:lnTo>
                  <a:pt x="330708" y="762393"/>
                </a:lnTo>
                <a:lnTo>
                  <a:pt x="330288" y="764565"/>
                </a:lnTo>
                <a:lnTo>
                  <a:pt x="329857" y="766724"/>
                </a:lnTo>
                <a:lnTo>
                  <a:pt x="329438" y="768769"/>
                </a:lnTo>
                <a:lnTo>
                  <a:pt x="329171" y="770928"/>
                </a:lnTo>
                <a:lnTo>
                  <a:pt x="328879" y="773087"/>
                </a:lnTo>
                <a:lnTo>
                  <a:pt x="328612" y="775131"/>
                </a:lnTo>
                <a:lnTo>
                  <a:pt x="328460" y="777290"/>
                </a:lnTo>
                <a:lnTo>
                  <a:pt x="328320" y="779449"/>
                </a:lnTo>
                <a:lnTo>
                  <a:pt x="328193" y="781494"/>
                </a:lnTo>
                <a:lnTo>
                  <a:pt x="328041" y="783653"/>
                </a:lnTo>
                <a:lnTo>
                  <a:pt x="327901" y="785825"/>
                </a:lnTo>
                <a:lnTo>
                  <a:pt x="327901" y="787857"/>
                </a:lnTo>
                <a:lnTo>
                  <a:pt x="327761" y="790028"/>
                </a:lnTo>
                <a:lnTo>
                  <a:pt x="327761" y="792187"/>
                </a:lnTo>
                <a:lnTo>
                  <a:pt x="327761" y="794219"/>
                </a:lnTo>
                <a:lnTo>
                  <a:pt x="327761" y="796391"/>
                </a:lnTo>
                <a:lnTo>
                  <a:pt x="327761" y="798550"/>
                </a:lnTo>
                <a:lnTo>
                  <a:pt x="327621" y="800595"/>
                </a:lnTo>
                <a:lnTo>
                  <a:pt x="327621" y="802754"/>
                </a:lnTo>
                <a:lnTo>
                  <a:pt x="327621" y="804913"/>
                </a:lnTo>
                <a:lnTo>
                  <a:pt x="327621" y="806957"/>
                </a:lnTo>
                <a:lnTo>
                  <a:pt x="327482" y="809116"/>
                </a:lnTo>
                <a:lnTo>
                  <a:pt x="327482" y="811288"/>
                </a:lnTo>
                <a:lnTo>
                  <a:pt x="327342" y="813447"/>
                </a:lnTo>
                <a:lnTo>
                  <a:pt x="327190" y="815479"/>
                </a:lnTo>
                <a:lnTo>
                  <a:pt x="327063" y="817651"/>
                </a:lnTo>
                <a:lnTo>
                  <a:pt x="326783" y="819810"/>
                </a:lnTo>
                <a:lnTo>
                  <a:pt x="326631" y="821855"/>
                </a:lnTo>
                <a:lnTo>
                  <a:pt x="326364" y="824014"/>
                </a:lnTo>
                <a:lnTo>
                  <a:pt x="326085" y="826173"/>
                </a:lnTo>
                <a:lnTo>
                  <a:pt x="325653" y="828217"/>
                </a:lnTo>
                <a:lnTo>
                  <a:pt x="325234" y="830376"/>
                </a:lnTo>
                <a:lnTo>
                  <a:pt x="322567" y="840943"/>
                </a:lnTo>
                <a:lnTo>
                  <a:pt x="321868" y="843114"/>
                </a:lnTo>
                <a:lnTo>
                  <a:pt x="321170" y="845261"/>
                </a:lnTo>
                <a:lnTo>
                  <a:pt x="320319" y="847318"/>
                </a:lnTo>
                <a:lnTo>
                  <a:pt x="319493" y="849477"/>
                </a:lnTo>
                <a:lnTo>
                  <a:pt x="318503" y="851623"/>
                </a:lnTo>
                <a:lnTo>
                  <a:pt x="317525" y="853795"/>
                </a:lnTo>
                <a:lnTo>
                  <a:pt x="316547" y="855840"/>
                </a:lnTo>
                <a:lnTo>
                  <a:pt x="315429" y="857999"/>
                </a:lnTo>
                <a:lnTo>
                  <a:pt x="314299" y="860158"/>
                </a:lnTo>
                <a:lnTo>
                  <a:pt x="313029" y="862190"/>
                </a:lnTo>
                <a:lnTo>
                  <a:pt x="311785" y="864361"/>
                </a:lnTo>
                <a:lnTo>
                  <a:pt x="310515" y="866520"/>
                </a:lnTo>
                <a:lnTo>
                  <a:pt x="309118" y="868565"/>
                </a:lnTo>
                <a:lnTo>
                  <a:pt x="307708" y="870724"/>
                </a:lnTo>
                <a:lnTo>
                  <a:pt x="306311" y="872883"/>
                </a:lnTo>
                <a:lnTo>
                  <a:pt x="304761" y="874928"/>
                </a:lnTo>
                <a:lnTo>
                  <a:pt x="303225" y="877087"/>
                </a:lnTo>
                <a:lnTo>
                  <a:pt x="301675" y="879259"/>
                </a:lnTo>
                <a:lnTo>
                  <a:pt x="299999" y="881291"/>
                </a:lnTo>
                <a:lnTo>
                  <a:pt x="298310" y="883450"/>
                </a:lnTo>
                <a:lnTo>
                  <a:pt x="296621" y="885621"/>
                </a:lnTo>
                <a:lnTo>
                  <a:pt x="294944" y="887653"/>
                </a:lnTo>
                <a:lnTo>
                  <a:pt x="293268" y="889825"/>
                </a:lnTo>
                <a:lnTo>
                  <a:pt x="291439" y="891984"/>
                </a:lnTo>
                <a:lnTo>
                  <a:pt x="289610" y="894143"/>
                </a:lnTo>
                <a:lnTo>
                  <a:pt x="287794" y="896188"/>
                </a:lnTo>
                <a:lnTo>
                  <a:pt x="285965" y="898347"/>
                </a:lnTo>
                <a:lnTo>
                  <a:pt x="284149" y="900518"/>
                </a:lnTo>
                <a:lnTo>
                  <a:pt x="282181" y="902550"/>
                </a:lnTo>
                <a:lnTo>
                  <a:pt x="280365" y="904709"/>
                </a:lnTo>
                <a:lnTo>
                  <a:pt x="278396" y="906881"/>
                </a:lnTo>
                <a:lnTo>
                  <a:pt x="276567" y="908913"/>
                </a:lnTo>
                <a:lnTo>
                  <a:pt x="274612" y="911085"/>
                </a:lnTo>
                <a:lnTo>
                  <a:pt x="272783" y="913244"/>
                </a:lnTo>
                <a:lnTo>
                  <a:pt x="270827" y="915288"/>
                </a:lnTo>
                <a:lnTo>
                  <a:pt x="268998" y="917447"/>
                </a:lnTo>
                <a:lnTo>
                  <a:pt x="267030" y="919606"/>
                </a:lnTo>
                <a:lnTo>
                  <a:pt x="265214" y="921651"/>
                </a:lnTo>
                <a:lnTo>
                  <a:pt x="263385" y="923810"/>
                </a:lnTo>
                <a:lnTo>
                  <a:pt x="261556" y="925969"/>
                </a:lnTo>
                <a:lnTo>
                  <a:pt x="259740" y="928014"/>
                </a:lnTo>
                <a:lnTo>
                  <a:pt x="257911" y="930173"/>
                </a:lnTo>
                <a:lnTo>
                  <a:pt x="256095" y="932345"/>
                </a:lnTo>
                <a:lnTo>
                  <a:pt x="254406" y="934504"/>
                </a:lnTo>
                <a:lnTo>
                  <a:pt x="252577" y="936548"/>
                </a:lnTo>
                <a:lnTo>
                  <a:pt x="250913" y="938707"/>
                </a:lnTo>
                <a:lnTo>
                  <a:pt x="249224" y="940866"/>
                </a:lnTo>
                <a:lnTo>
                  <a:pt x="247688" y="942911"/>
                </a:lnTo>
                <a:lnTo>
                  <a:pt x="245999" y="945070"/>
                </a:lnTo>
                <a:lnTo>
                  <a:pt x="244462" y="947229"/>
                </a:lnTo>
                <a:lnTo>
                  <a:pt x="242912" y="949274"/>
                </a:lnTo>
                <a:lnTo>
                  <a:pt x="241376" y="951433"/>
                </a:lnTo>
                <a:lnTo>
                  <a:pt x="239826" y="953604"/>
                </a:lnTo>
                <a:lnTo>
                  <a:pt x="238417" y="955636"/>
                </a:lnTo>
                <a:lnTo>
                  <a:pt x="237020" y="957808"/>
                </a:lnTo>
                <a:lnTo>
                  <a:pt x="235610" y="959967"/>
                </a:lnTo>
                <a:lnTo>
                  <a:pt x="234353" y="962012"/>
                </a:lnTo>
                <a:lnTo>
                  <a:pt x="233095" y="964171"/>
                </a:lnTo>
                <a:lnTo>
                  <a:pt x="231838" y="966330"/>
                </a:lnTo>
                <a:lnTo>
                  <a:pt x="230568" y="968374"/>
                </a:lnTo>
                <a:lnTo>
                  <a:pt x="229450" y="970533"/>
                </a:lnTo>
                <a:lnTo>
                  <a:pt x="228193" y="972692"/>
                </a:lnTo>
                <a:lnTo>
                  <a:pt x="227063" y="974864"/>
                </a:lnTo>
                <a:lnTo>
                  <a:pt x="226085" y="976896"/>
                </a:lnTo>
                <a:lnTo>
                  <a:pt x="225094" y="979068"/>
                </a:lnTo>
                <a:lnTo>
                  <a:pt x="223977" y="981227"/>
                </a:lnTo>
                <a:lnTo>
                  <a:pt x="223139" y="983272"/>
                </a:lnTo>
                <a:lnTo>
                  <a:pt x="222161" y="985431"/>
                </a:lnTo>
                <a:lnTo>
                  <a:pt x="221322" y="987590"/>
                </a:lnTo>
                <a:lnTo>
                  <a:pt x="220472" y="989634"/>
                </a:lnTo>
                <a:lnTo>
                  <a:pt x="219633" y="991793"/>
                </a:lnTo>
                <a:lnTo>
                  <a:pt x="218782" y="993952"/>
                </a:lnTo>
                <a:lnTo>
                  <a:pt x="218097" y="995997"/>
                </a:lnTo>
                <a:lnTo>
                  <a:pt x="217385" y="998156"/>
                </a:lnTo>
                <a:lnTo>
                  <a:pt x="216687" y="1000315"/>
                </a:lnTo>
                <a:lnTo>
                  <a:pt x="216115" y="1002360"/>
                </a:lnTo>
                <a:lnTo>
                  <a:pt x="215430" y="1004531"/>
                </a:lnTo>
                <a:lnTo>
                  <a:pt x="214858" y="1006678"/>
                </a:lnTo>
                <a:lnTo>
                  <a:pt x="214299" y="1008722"/>
                </a:lnTo>
                <a:lnTo>
                  <a:pt x="213741" y="1010881"/>
                </a:lnTo>
                <a:lnTo>
                  <a:pt x="213321" y="1013040"/>
                </a:lnTo>
                <a:lnTo>
                  <a:pt x="212763" y="1015098"/>
                </a:lnTo>
                <a:lnTo>
                  <a:pt x="212331" y="1017244"/>
                </a:lnTo>
                <a:lnTo>
                  <a:pt x="211912" y="1019403"/>
                </a:lnTo>
                <a:lnTo>
                  <a:pt x="211493" y="1021575"/>
                </a:lnTo>
                <a:lnTo>
                  <a:pt x="211074" y="1023607"/>
                </a:lnTo>
                <a:lnTo>
                  <a:pt x="210794" y="1025778"/>
                </a:lnTo>
                <a:lnTo>
                  <a:pt x="210375" y="1027937"/>
                </a:lnTo>
                <a:lnTo>
                  <a:pt x="210096" y="1029982"/>
                </a:lnTo>
                <a:lnTo>
                  <a:pt x="209804" y="1032141"/>
                </a:lnTo>
                <a:lnTo>
                  <a:pt x="209537" y="1034300"/>
                </a:lnTo>
                <a:lnTo>
                  <a:pt x="209245" y="1036345"/>
                </a:lnTo>
                <a:lnTo>
                  <a:pt x="208978" y="1038504"/>
                </a:lnTo>
                <a:lnTo>
                  <a:pt x="208686" y="1040663"/>
                </a:lnTo>
                <a:lnTo>
                  <a:pt x="208559" y="1042708"/>
                </a:lnTo>
                <a:lnTo>
                  <a:pt x="208267" y="1044867"/>
                </a:lnTo>
                <a:lnTo>
                  <a:pt x="208127" y="1047038"/>
                </a:lnTo>
                <a:lnTo>
                  <a:pt x="207987" y="1049070"/>
                </a:lnTo>
                <a:lnTo>
                  <a:pt x="207708" y="1051242"/>
                </a:lnTo>
                <a:lnTo>
                  <a:pt x="207556" y="1053401"/>
                </a:lnTo>
                <a:lnTo>
                  <a:pt x="207429" y="1055433"/>
                </a:lnTo>
                <a:lnTo>
                  <a:pt x="207289" y="1057605"/>
                </a:lnTo>
                <a:lnTo>
                  <a:pt x="207149" y="1059764"/>
                </a:lnTo>
                <a:lnTo>
                  <a:pt x="207010" y="1061923"/>
                </a:lnTo>
                <a:lnTo>
                  <a:pt x="207010" y="1063967"/>
                </a:lnTo>
                <a:lnTo>
                  <a:pt x="206870" y="1066126"/>
                </a:lnTo>
                <a:lnTo>
                  <a:pt x="206730" y="1068298"/>
                </a:lnTo>
                <a:lnTo>
                  <a:pt x="206730" y="1070330"/>
                </a:lnTo>
                <a:lnTo>
                  <a:pt x="206578" y="1072502"/>
                </a:lnTo>
                <a:lnTo>
                  <a:pt x="206451" y="1074661"/>
                </a:lnTo>
                <a:lnTo>
                  <a:pt x="206451" y="1076693"/>
                </a:lnTo>
                <a:lnTo>
                  <a:pt x="206451" y="1078864"/>
                </a:lnTo>
                <a:lnTo>
                  <a:pt x="206311" y="1081023"/>
                </a:lnTo>
                <a:lnTo>
                  <a:pt x="206311" y="1083068"/>
                </a:lnTo>
                <a:lnTo>
                  <a:pt x="206159" y="1085227"/>
                </a:lnTo>
                <a:lnTo>
                  <a:pt x="205181" y="10852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213094" y="9981370"/>
            <a:ext cx="411480" cy="1752600"/>
          </a:xfrm>
          <a:custGeom>
            <a:avLst/>
            <a:gdLst/>
            <a:ahLst/>
            <a:cxnLst/>
            <a:rect l="l" t="t" r="r" b="b"/>
            <a:pathLst>
              <a:path w="411479" h="1752600">
                <a:moveTo>
                  <a:pt x="205879" y="1739900"/>
                </a:moveTo>
                <a:lnTo>
                  <a:pt x="205460" y="1739900"/>
                </a:lnTo>
                <a:lnTo>
                  <a:pt x="205460" y="1752600"/>
                </a:lnTo>
                <a:lnTo>
                  <a:pt x="205879" y="1752600"/>
                </a:lnTo>
                <a:lnTo>
                  <a:pt x="205879" y="1739900"/>
                </a:lnTo>
                <a:close/>
              </a:path>
              <a:path w="411479" h="1752600">
                <a:moveTo>
                  <a:pt x="206578" y="1714500"/>
                </a:moveTo>
                <a:lnTo>
                  <a:pt x="204622" y="1714500"/>
                </a:lnTo>
                <a:lnTo>
                  <a:pt x="204901" y="1727200"/>
                </a:lnTo>
                <a:lnTo>
                  <a:pt x="205333" y="1739900"/>
                </a:lnTo>
                <a:lnTo>
                  <a:pt x="206019" y="1739900"/>
                </a:lnTo>
                <a:lnTo>
                  <a:pt x="206578" y="1714500"/>
                </a:lnTo>
                <a:close/>
              </a:path>
              <a:path w="411479" h="1752600">
                <a:moveTo>
                  <a:pt x="210515" y="1676400"/>
                </a:moveTo>
                <a:lnTo>
                  <a:pt x="200837" y="1676400"/>
                </a:lnTo>
                <a:lnTo>
                  <a:pt x="201955" y="1689100"/>
                </a:lnTo>
                <a:lnTo>
                  <a:pt x="203225" y="1701800"/>
                </a:lnTo>
                <a:lnTo>
                  <a:pt x="204330" y="1714500"/>
                </a:lnTo>
                <a:lnTo>
                  <a:pt x="206997" y="1714500"/>
                </a:lnTo>
                <a:lnTo>
                  <a:pt x="207289" y="1701800"/>
                </a:lnTo>
                <a:lnTo>
                  <a:pt x="208127" y="1701800"/>
                </a:lnTo>
                <a:lnTo>
                  <a:pt x="208546" y="1689100"/>
                </a:lnTo>
                <a:lnTo>
                  <a:pt x="209397" y="1689100"/>
                </a:lnTo>
                <a:lnTo>
                  <a:pt x="210515" y="1676400"/>
                </a:lnTo>
                <a:close/>
              </a:path>
              <a:path w="411479" h="1752600">
                <a:moveTo>
                  <a:pt x="213601" y="1663700"/>
                </a:moveTo>
                <a:lnTo>
                  <a:pt x="198589" y="1663700"/>
                </a:lnTo>
                <a:lnTo>
                  <a:pt x="199440" y="1676400"/>
                </a:lnTo>
                <a:lnTo>
                  <a:pt x="211912" y="1676400"/>
                </a:lnTo>
                <a:lnTo>
                  <a:pt x="213601" y="1663700"/>
                </a:lnTo>
                <a:close/>
              </a:path>
              <a:path w="411479" h="1752600">
                <a:moveTo>
                  <a:pt x="216827" y="1651000"/>
                </a:moveTo>
                <a:lnTo>
                  <a:pt x="194525" y="1651000"/>
                </a:lnTo>
                <a:lnTo>
                  <a:pt x="196773" y="1663700"/>
                </a:lnTo>
                <a:lnTo>
                  <a:pt x="214579" y="1663700"/>
                </a:lnTo>
                <a:lnTo>
                  <a:pt x="216827" y="1651000"/>
                </a:lnTo>
                <a:close/>
              </a:path>
              <a:path w="411479" h="1752600">
                <a:moveTo>
                  <a:pt x="222427" y="1638300"/>
                </a:moveTo>
                <a:lnTo>
                  <a:pt x="188925" y="1638300"/>
                </a:lnTo>
                <a:lnTo>
                  <a:pt x="190461" y="1651000"/>
                </a:lnTo>
                <a:lnTo>
                  <a:pt x="220891" y="1651000"/>
                </a:lnTo>
                <a:lnTo>
                  <a:pt x="222427" y="1638300"/>
                </a:lnTo>
                <a:close/>
              </a:path>
              <a:path w="411479" h="1752600">
                <a:moveTo>
                  <a:pt x="227901" y="1625600"/>
                </a:moveTo>
                <a:lnTo>
                  <a:pt x="183451" y="1625600"/>
                </a:lnTo>
                <a:lnTo>
                  <a:pt x="185407" y="1638300"/>
                </a:lnTo>
                <a:lnTo>
                  <a:pt x="225945" y="1638300"/>
                </a:lnTo>
                <a:lnTo>
                  <a:pt x="227901" y="1625600"/>
                </a:lnTo>
                <a:close/>
              </a:path>
              <a:path w="411479" h="1752600">
                <a:moveTo>
                  <a:pt x="236880" y="1612900"/>
                </a:moveTo>
                <a:lnTo>
                  <a:pt x="174472" y="1612900"/>
                </a:lnTo>
                <a:lnTo>
                  <a:pt x="176847" y="1625600"/>
                </a:lnTo>
                <a:lnTo>
                  <a:pt x="234492" y="1625600"/>
                </a:lnTo>
                <a:lnTo>
                  <a:pt x="236880" y="1612900"/>
                </a:lnTo>
                <a:close/>
              </a:path>
              <a:path w="411479" h="1752600">
                <a:moveTo>
                  <a:pt x="248234" y="1600200"/>
                </a:moveTo>
                <a:lnTo>
                  <a:pt x="163106" y="1600200"/>
                </a:lnTo>
                <a:lnTo>
                  <a:pt x="166192" y="1612900"/>
                </a:lnTo>
                <a:lnTo>
                  <a:pt x="245148" y="1612900"/>
                </a:lnTo>
                <a:lnTo>
                  <a:pt x="248234" y="1600200"/>
                </a:lnTo>
                <a:close/>
              </a:path>
              <a:path w="411479" h="1752600">
                <a:moveTo>
                  <a:pt x="273481" y="1574800"/>
                </a:moveTo>
                <a:lnTo>
                  <a:pt x="137858" y="1574800"/>
                </a:lnTo>
                <a:lnTo>
                  <a:pt x="145859" y="1587500"/>
                </a:lnTo>
                <a:lnTo>
                  <a:pt x="156654" y="1600200"/>
                </a:lnTo>
                <a:lnTo>
                  <a:pt x="254685" y="1600200"/>
                </a:lnTo>
                <a:lnTo>
                  <a:pt x="265493" y="1587500"/>
                </a:lnTo>
                <a:lnTo>
                  <a:pt x="273481" y="1574800"/>
                </a:lnTo>
                <a:close/>
              </a:path>
              <a:path w="411479" h="1752600">
                <a:moveTo>
                  <a:pt x="290880" y="1562100"/>
                </a:moveTo>
                <a:lnTo>
                  <a:pt x="120472" y="1562100"/>
                </a:lnTo>
                <a:lnTo>
                  <a:pt x="124955" y="1574800"/>
                </a:lnTo>
                <a:lnTo>
                  <a:pt x="286385" y="1574800"/>
                </a:lnTo>
                <a:lnTo>
                  <a:pt x="290880" y="1562100"/>
                </a:lnTo>
                <a:close/>
              </a:path>
              <a:path w="411479" h="1752600">
                <a:moveTo>
                  <a:pt x="309803" y="1549400"/>
                </a:moveTo>
                <a:lnTo>
                  <a:pt x="101536" y="1549400"/>
                </a:lnTo>
                <a:lnTo>
                  <a:pt x="106311" y="1562100"/>
                </a:lnTo>
                <a:lnTo>
                  <a:pt x="304901" y="1562100"/>
                </a:lnTo>
                <a:lnTo>
                  <a:pt x="309803" y="1549400"/>
                </a:lnTo>
                <a:close/>
              </a:path>
              <a:path w="411479" h="1752600">
                <a:moveTo>
                  <a:pt x="324675" y="1536700"/>
                </a:moveTo>
                <a:lnTo>
                  <a:pt x="86677" y="1536700"/>
                </a:lnTo>
                <a:lnTo>
                  <a:pt x="91719" y="1549400"/>
                </a:lnTo>
                <a:lnTo>
                  <a:pt x="319633" y="1549400"/>
                </a:lnTo>
                <a:lnTo>
                  <a:pt x="324675" y="1536700"/>
                </a:lnTo>
                <a:close/>
              </a:path>
              <a:path w="411479" h="1752600">
                <a:moveTo>
                  <a:pt x="349084" y="1524000"/>
                </a:moveTo>
                <a:lnTo>
                  <a:pt x="62268" y="1524000"/>
                </a:lnTo>
                <a:lnTo>
                  <a:pt x="71945" y="1536700"/>
                </a:lnTo>
                <a:lnTo>
                  <a:pt x="339394" y="1536700"/>
                </a:lnTo>
                <a:lnTo>
                  <a:pt x="349084" y="1524000"/>
                </a:lnTo>
                <a:close/>
              </a:path>
              <a:path w="411479" h="1752600">
                <a:moveTo>
                  <a:pt x="362966" y="1511300"/>
                </a:moveTo>
                <a:lnTo>
                  <a:pt x="48387" y="1511300"/>
                </a:lnTo>
                <a:lnTo>
                  <a:pt x="57505" y="1524000"/>
                </a:lnTo>
                <a:lnTo>
                  <a:pt x="353847" y="1524000"/>
                </a:lnTo>
                <a:lnTo>
                  <a:pt x="362966" y="1511300"/>
                </a:lnTo>
                <a:close/>
              </a:path>
              <a:path w="411479" h="1752600">
                <a:moveTo>
                  <a:pt x="375450" y="1498600"/>
                </a:moveTo>
                <a:lnTo>
                  <a:pt x="35902" y="1498600"/>
                </a:lnTo>
                <a:lnTo>
                  <a:pt x="39827" y="1511300"/>
                </a:lnTo>
                <a:lnTo>
                  <a:pt x="371386" y="1511300"/>
                </a:lnTo>
                <a:lnTo>
                  <a:pt x="375450" y="1498600"/>
                </a:lnTo>
                <a:close/>
              </a:path>
              <a:path w="411479" h="1752600">
                <a:moveTo>
                  <a:pt x="389610" y="1485900"/>
                </a:moveTo>
                <a:lnTo>
                  <a:pt x="21729" y="1485900"/>
                </a:lnTo>
                <a:lnTo>
                  <a:pt x="24955" y="1498600"/>
                </a:lnTo>
                <a:lnTo>
                  <a:pt x="386384" y="1498600"/>
                </a:lnTo>
                <a:lnTo>
                  <a:pt x="389610" y="1485900"/>
                </a:lnTo>
                <a:close/>
              </a:path>
              <a:path w="411479" h="1752600">
                <a:moveTo>
                  <a:pt x="400126" y="1473200"/>
                </a:moveTo>
                <a:lnTo>
                  <a:pt x="11214" y="1473200"/>
                </a:lnTo>
                <a:lnTo>
                  <a:pt x="13462" y="1485900"/>
                </a:lnTo>
                <a:lnTo>
                  <a:pt x="397891" y="1485900"/>
                </a:lnTo>
                <a:lnTo>
                  <a:pt x="400126" y="1473200"/>
                </a:lnTo>
                <a:close/>
              </a:path>
              <a:path w="411479" h="1752600">
                <a:moveTo>
                  <a:pt x="406996" y="1460500"/>
                </a:moveTo>
                <a:lnTo>
                  <a:pt x="4203" y="1460500"/>
                </a:lnTo>
                <a:lnTo>
                  <a:pt x="5613" y="1473200"/>
                </a:lnTo>
                <a:lnTo>
                  <a:pt x="405599" y="1473200"/>
                </a:lnTo>
                <a:lnTo>
                  <a:pt x="406996" y="1460500"/>
                </a:lnTo>
                <a:close/>
              </a:path>
              <a:path w="411479" h="1752600">
                <a:moveTo>
                  <a:pt x="410095" y="1447800"/>
                </a:moveTo>
                <a:lnTo>
                  <a:pt x="1257" y="1447800"/>
                </a:lnTo>
                <a:lnTo>
                  <a:pt x="2108" y="1460500"/>
                </a:lnTo>
                <a:lnTo>
                  <a:pt x="409244" y="1460500"/>
                </a:lnTo>
                <a:lnTo>
                  <a:pt x="410095" y="1447800"/>
                </a:lnTo>
                <a:close/>
              </a:path>
              <a:path w="411479" h="1752600">
                <a:moveTo>
                  <a:pt x="411353" y="1435100"/>
                </a:moveTo>
                <a:lnTo>
                  <a:pt x="0" y="1435100"/>
                </a:lnTo>
                <a:lnTo>
                  <a:pt x="0" y="1447800"/>
                </a:lnTo>
                <a:lnTo>
                  <a:pt x="411353" y="1447800"/>
                </a:lnTo>
                <a:lnTo>
                  <a:pt x="411353" y="1435100"/>
                </a:lnTo>
                <a:close/>
              </a:path>
              <a:path w="411479" h="1752600">
                <a:moveTo>
                  <a:pt x="409536" y="1422400"/>
                </a:moveTo>
                <a:lnTo>
                  <a:pt x="1117" y="1422400"/>
                </a:lnTo>
                <a:lnTo>
                  <a:pt x="279" y="1435100"/>
                </a:lnTo>
                <a:lnTo>
                  <a:pt x="410654" y="1435100"/>
                </a:lnTo>
                <a:lnTo>
                  <a:pt x="409536" y="1422400"/>
                </a:lnTo>
                <a:close/>
              </a:path>
              <a:path w="411479" h="1752600">
                <a:moveTo>
                  <a:pt x="407847" y="1409700"/>
                </a:moveTo>
                <a:lnTo>
                  <a:pt x="3505" y="1409700"/>
                </a:lnTo>
                <a:lnTo>
                  <a:pt x="2667" y="1422400"/>
                </a:lnTo>
                <a:lnTo>
                  <a:pt x="408686" y="1422400"/>
                </a:lnTo>
                <a:lnTo>
                  <a:pt x="407847" y="1409700"/>
                </a:lnTo>
                <a:close/>
              </a:path>
              <a:path w="411479" h="1752600">
                <a:moveTo>
                  <a:pt x="403072" y="1397000"/>
                </a:moveTo>
                <a:lnTo>
                  <a:pt x="8267" y="1397000"/>
                </a:lnTo>
                <a:lnTo>
                  <a:pt x="6870" y="1409700"/>
                </a:lnTo>
                <a:lnTo>
                  <a:pt x="405599" y="1409700"/>
                </a:lnTo>
                <a:lnTo>
                  <a:pt x="403072" y="1397000"/>
                </a:lnTo>
                <a:close/>
              </a:path>
              <a:path w="411479" h="1752600">
                <a:moveTo>
                  <a:pt x="396481" y="1384300"/>
                </a:moveTo>
                <a:lnTo>
                  <a:pt x="14859" y="1384300"/>
                </a:lnTo>
                <a:lnTo>
                  <a:pt x="13042" y="1397000"/>
                </a:lnTo>
                <a:lnTo>
                  <a:pt x="398310" y="1397000"/>
                </a:lnTo>
                <a:lnTo>
                  <a:pt x="396481" y="1384300"/>
                </a:lnTo>
                <a:close/>
              </a:path>
              <a:path w="411479" h="1752600">
                <a:moveTo>
                  <a:pt x="390588" y="1371600"/>
                </a:moveTo>
                <a:lnTo>
                  <a:pt x="20751" y="1371600"/>
                </a:lnTo>
                <a:lnTo>
                  <a:pt x="18643" y="1384300"/>
                </a:lnTo>
                <a:lnTo>
                  <a:pt x="392557" y="1384300"/>
                </a:lnTo>
                <a:lnTo>
                  <a:pt x="390588" y="1371600"/>
                </a:lnTo>
                <a:close/>
              </a:path>
              <a:path w="411479" h="1752600">
                <a:moveTo>
                  <a:pt x="381482" y="1358900"/>
                </a:moveTo>
                <a:lnTo>
                  <a:pt x="29870" y="1358900"/>
                </a:lnTo>
                <a:lnTo>
                  <a:pt x="27495" y="1371600"/>
                </a:lnTo>
                <a:lnTo>
                  <a:pt x="383857" y="1371600"/>
                </a:lnTo>
                <a:lnTo>
                  <a:pt x="381482" y="1358900"/>
                </a:lnTo>
                <a:close/>
              </a:path>
              <a:path w="411479" h="1752600">
                <a:moveTo>
                  <a:pt x="371386" y="1346200"/>
                </a:moveTo>
                <a:lnTo>
                  <a:pt x="39966" y="1346200"/>
                </a:lnTo>
                <a:lnTo>
                  <a:pt x="37299" y="1358900"/>
                </a:lnTo>
                <a:lnTo>
                  <a:pt x="373900" y="1358900"/>
                </a:lnTo>
                <a:lnTo>
                  <a:pt x="371386" y="1346200"/>
                </a:lnTo>
                <a:close/>
              </a:path>
              <a:path w="411479" h="1752600">
                <a:moveTo>
                  <a:pt x="361137" y="1333500"/>
                </a:moveTo>
                <a:lnTo>
                  <a:pt x="47675" y="1333500"/>
                </a:lnTo>
                <a:lnTo>
                  <a:pt x="45008" y="1346200"/>
                </a:lnTo>
                <a:lnTo>
                  <a:pt x="366191" y="1346200"/>
                </a:lnTo>
                <a:lnTo>
                  <a:pt x="361137" y="1333500"/>
                </a:lnTo>
                <a:close/>
              </a:path>
              <a:path w="411479" h="1752600">
                <a:moveTo>
                  <a:pt x="353568" y="1320800"/>
                </a:moveTo>
                <a:lnTo>
                  <a:pt x="57772" y="1320800"/>
                </a:lnTo>
                <a:lnTo>
                  <a:pt x="55257" y="1333500"/>
                </a:lnTo>
                <a:lnTo>
                  <a:pt x="356095" y="1333500"/>
                </a:lnTo>
                <a:lnTo>
                  <a:pt x="353568" y="1320800"/>
                </a:lnTo>
                <a:close/>
              </a:path>
              <a:path w="411479" h="1752600">
                <a:moveTo>
                  <a:pt x="344309" y="1308100"/>
                </a:moveTo>
                <a:lnTo>
                  <a:pt x="67043" y="1308100"/>
                </a:lnTo>
                <a:lnTo>
                  <a:pt x="64795" y="1320800"/>
                </a:lnTo>
                <a:lnTo>
                  <a:pt x="346557" y="1320800"/>
                </a:lnTo>
                <a:lnTo>
                  <a:pt x="344309" y="1308100"/>
                </a:lnTo>
                <a:close/>
              </a:path>
              <a:path w="411479" h="1752600">
                <a:moveTo>
                  <a:pt x="336321" y="1295400"/>
                </a:moveTo>
                <a:lnTo>
                  <a:pt x="75031" y="1295400"/>
                </a:lnTo>
                <a:lnTo>
                  <a:pt x="73202" y="1308100"/>
                </a:lnTo>
                <a:lnTo>
                  <a:pt x="338150" y="1308100"/>
                </a:lnTo>
                <a:lnTo>
                  <a:pt x="336321" y="1295400"/>
                </a:lnTo>
                <a:close/>
              </a:path>
              <a:path w="411479" h="1752600">
                <a:moveTo>
                  <a:pt x="331127" y="1282700"/>
                </a:moveTo>
                <a:lnTo>
                  <a:pt x="80225" y="1282700"/>
                </a:lnTo>
                <a:lnTo>
                  <a:pt x="78536" y="1295400"/>
                </a:lnTo>
                <a:lnTo>
                  <a:pt x="332816" y="1295400"/>
                </a:lnTo>
                <a:lnTo>
                  <a:pt x="331127" y="1282700"/>
                </a:lnTo>
                <a:close/>
              </a:path>
              <a:path w="411479" h="1752600">
                <a:moveTo>
                  <a:pt x="325513" y="1270000"/>
                </a:moveTo>
                <a:lnTo>
                  <a:pt x="85826" y="1270000"/>
                </a:lnTo>
                <a:lnTo>
                  <a:pt x="84569" y="1282700"/>
                </a:lnTo>
                <a:lnTo>
                  <a:pt x="326783" y="1282700"/>
                </a:lnTo>
                <a:lnTo>
                  <a:pt x="325513" y="1270000"/>
                </a:lnTo>
                <a:close/>
              </a:path>
              <a:path w="411479" h="1752600">
                <a:moveTo>
                  <a:pt x="320890" y="1257300"/>
                </a:moveTo>
                <a:lnTo>
                  <a:pt x="90462" y="1257300"/>
                </a:lnTo>
                <a:lnTo>
                  <a:pt x="89471" y="1270000"/>
                </a:lnTo>
                <a:lnTo>
                  <a:pt x="321868" y="1270000"/>
                </a:lnTo>
                <a:lnTo>
                  <a:pt x="320890" y="1257300"/>
                </a:lnTo>
                <a:close/>
              </a:path>
              <a:path w="411479" h="1752600">
                <a:moveTo>
                  <a:pt x="317804" y="1244600"/>
                </a:moveTo>
                <a:lnTo>
                  <a:pt x="93548" y="1244600"/>
                </a:lnTo>
                <a:lnTo>
                  <a:pt x="92570" y="1257300"/>
                </a:lnTo>
                <a:lnTo>
                  <a:pt x="318782" y="1257300"/>
                </a:lnTo>
                <a:lnTo>
                  <a:pt x="317804" y="1244600"/>
                </a:lnTo>
                <a:close/>
              </a:path>
              <a:path w="411479" h="1752600">
                <a:moveTo>
                  <a:pt x="314020" y="1231900"/>
                </a:moveTo>
                <a:lnTo>
                  <a:pt x="97332" y="1231900"/>
                </a:lnTo>
                <a:lnTo>
                  <a:pt x="96342" y="1244600"/>
                </a:lnTo>
                <a:lnTo>
                  <a:pt x="314998" y="1244600"/>
                </a:lnTo>
                <a:lnTo>
                  <a:pt x="314020" y="1231900"/>
                </a:lnTo>
                <a:close/>
              </a:path>
              <a:path w="411479" h="1752600">
                <a:moveTo>
                  <a:pt x="310222" y="1219200"/>
                </a:moveTo>
                <a:lnTo>
                  <a:pt x="101117" y="1219200"/>
                </a:lnTo>
                <a:lnTo>
                  <a:pt x="99148" y="1231900"/>
                </a:lnTo>
                <a:lnTo>
                  <a:pt x="312204" y="1231900"/>
                </a:lnTo>
                <a:lnTo>
                  <a:pt x="310222" y="1219200"/>
                </a:lnTo>
                <a:close/>
              </a:path>
              <a:path w="411479" h="1752600">
                <a:moveTo>
                  <a:pt x="307136" y="1206500"/>
                </a:moveTo>
                <a:lnTo>
                  <a:pt x="104203" y="1206500"/>
                </a:lnTo>
                <a:lnTo>
                  <a:pt x="103085" y="1219200"/>
                </a:lnTo>
                <a:lnTo>
                  <a:pt x="308267" y="1219200"/>
                </a:lnTo>
                <a:lnTo>
                  <a:pt x="307136" y="1206500"/>
                </a:lnTo>
                <a:close/>
              </a:path>
              <a:path w="411479" h="1752600">
                <a:moveTo>
                  <a:pt x="302514" y="1193800"/>
                </a:moveTo>
                <a:lnTo>
                  <a:pt x="108826" y="1193800"/>
                </a:lnTo>
                <a:lnTo>
                  <a:pt x="107569" y="1206500"/>
                </a:lnTo>
                <a:lnTo>
                  <a:pt x="303771" y="1206500"/>
                </a:lnTo>
                <a:lnTo>
                  <a:pt x="302514" y="1193800"/>
                </a:lnTo>
                <a:close/>
              </a:path>
              <a:path w="411479" h="1752600">
                <a:moveTo>
                  <a:pt x="297040" y="1181100"/>
                </a:moveTo>
                <a:lnTo>
                  <a:pt x="114312" y="1181100"/>
                </a:lnTo>
                <a:lnTo>
                  <a:pt x="112890" y="1193800"/>
                </a:lnTo>
                <a:lnTo>
                  <a:pt x="298450" y="1193800"/>
                </a:lnTo>
                <a:lnTo>
                  <a:pt x="297040" y="1181100"/>
                </a:lnTo>
                <a:close/>
              </a:path>
              <a:path w="411479" h="1752600">
                <a:moveTo>
                  <a:pt x="290588" y="1168400"/>
                </a:moveTo>
                <a:lnTo>
                  <a:pt x="120751" y="1168400"/>
                </a:lnTo>
                <a:lnTo>
                  <a:pt x="117386" y="1181100"/>
                </a:lnTo>
                <a:lnTo>
                  <a:pt x="293966" y="1181100"/>
                </a:lnTo>
                <a:lnTo>
                  <a:pt x="290588" y="1168400"/>
                </a:lnTo>
                <a:close/>
              </a:path>
              <a:path w="411479" h="1752600">
                <a:moveTo>
                  <a:pt x="285127" y="1155700"/>
                </a:moveTo>
                <a:lnTo>
                  <a:pt x="126225" y="1155700"/>
                </a:lnTo>
                <a:lnTo>
                  <a:pt x="124396" y="1168400"/>
                </a:lnTo>
                <a:lnTo>
                  <a:pt x="286943" y="1168400"/>
                </a:lnTo>
                <a:lnTo>
                  <a:pt x="285127" y="1155700"/>
                </a:lnTo>
                <a:close/>
              </a:path>
              <a:path w="411479" h="1752600">
                <a:moveTo>
                  <a:pt x="276847" y="1143000"/>
                </a:moveTo>
                <a:lnTo>
                  <a:pt x="134493" y="1143000"/>
                </a:lnTo>
                <a:lnTo>
                  <a:pt x="132384" y="1155700"/>
                </a:lnTo>
                <a:lnTo>
                  <a:pt x="278955" y="1155700"/>
                </a:lnTo>
                <a:lnTo>
                  <a:pt x="276847" y="1143000"/>
                </a:lnTo>
                <a:close/>
              </a:path>
              <a:path w="411479" h="1752600">
                <a:moveTo>
                  <a:pt x="267868" y="1130300"/>
                </a:moveTo>
                <a:lnTo>
                  <a:pt x="143471" y="1130300"/>
                </a:lnTo>
                <a:lnTo>
                  <a:pt x="141084" y="1143000"/>
                </a:lnTo>
                <a:lnTo>
                  <a:pt x="270256" y="1143000"/>
                </a:lnTo>
                <a:lnTo>
                  <a:pt x="267868" y="1130300"/>
                </a:lnTo>
                <a:close/>
              </a:path>
              <a:path w="411479" h="1752600">
                <a:moveTo>
                  <a:pt x="260997" y="1117600"/>
                </a:moveTo>
                <a:lnTo>
                  <a:pt x="150342" y="1117600"/>
                </a:lnTo>
                <a:lnTo>
                  <a:pt x="148107" y="1130300"/>
                </a:lnTo>
                <a:lnTo>
                  <a:pt x="263245" y="1130300"/>
                </a:lnTo>
                <a:lnTo>
                  <a:pt x="260997" y="1117600"/>
                </a:lnTo>
                <a:close/>
              </a:path>
              <a:path w="411479" h="1752600">
                <a:moveTo>
                  <a:pt x="251752" y="1104900"/>
                </a:moveTo>
                <a:lnTo>
                  <a:pt x="159600" y="1104900"/>
                </a:lnTo>
                <a:lnTo>
                  <a:pt x="157213" y="1117600"/>
                </a:lnTo>
                <a:lnTo>
                  <a:pt x="254000" y="1117600"/>
                </a:lnTo>
                <a:lnTo>
                  <a:pt x="251752" y="1104900"/>
                </a:lnTo>
                <a:close/>
              </a:path>
              <a:path w="411479" h="1752600">
                <a:moveTo>
                  <a:pt x="243192" y="1092200"/>
                </a:moveTo>
                <a:lnTo>
                  <a:pt x="168160" y="1092200"/>
                </a:lnTo>
                <a:lnTo>
                  <a:pt x="166052" y="1104900"/>
                </a:lnTo>
                <a:lnTo>
                  <a:pt x="245300" y="1104900"/>
                </a:lnTo>
                <a:lnTo>
                  <a:pt x="243192" y="1092200"/>
                </a:lnTo>
                <a:close/>
              </a:path>
              <a:path w="411479" h="1752600">
                <a:moveTo>
                  <a:pt x="237439" y="1079500"/>
                </a:moveTo>
                <a:lnTo>
                  <a:pt x="173913" y="1079500"/>
                </a:lnTo>
                <a:lnTo>
                  <a:pt x="172085" y="1092200"/>
                </a:lnTo>
                <a:lnTo>
                  <a:pt x="239255" y="1092200"/>
                </a:lnTo>
                <a:lnTo>
                  <a:pt x="237439" y="1079500"/>
                </a:lnTo>
                <a:close/>
              </a:path>
              <a:path w="411479" h="1752600">
                <a:moveTo>
                  <a:pt x="230987" y="1066800"/>
                </a:moveTo>
                <a:lnTo>
                  <a:pt x="180365" y="1066800"/>
                </a:lnTo>
                <a:lnTo>
                  <a:pt x="178816" y="1079500"/>
                </a:lnTo>
                <a:lnTo>
                  <a:pt x="232524" y="1079500"/>
                </a:lnTo>
                <a:lnTo>
                  <a:pt x="230987" y="1066800"/>
                </a:lnTo>
                <a:close/>
              </a:path>
              <a:path w="411479" h="1752600">
                <a:moveTo>
                  <a:pt x="226072" y="1054100"/>
                </a:moveTo>
                <a:lnTo>
                  <a:pt x="185267" y="1054100"/>
                </a:lnTo>
                <a:lnTo>
                  <a:pt x="183032" y="1066800"/>
                </a:lnTo>
                <a:lnTo>
                  <a:pt x="228320" y="1066800"/>
                </a:lnTo>
                <a:lnTo>
                  <a:pt x="226072" y="1054100"/>
                </a:lnTo>
                <a:close/>
              </a:path>
              <a:path w="411479" h="1752600">
                <a:moveTo>
                  <a:pt x="222008" y="1041400"/>
                </a:moveTo>
                <a:lnTo>
                  <a:pt x="189331" y="1041400"/>
                </a:lnTo>
                <a:lnTo>
                  <a:pt x="187921" y="1054100"/>
                </a:lnTo>
                <a:lnTo>
                  <a:pt x="223405" y="1054100"/>
                </a:lnTo>
                <a:lnTo>
                  <a:pt x="222008" y="1041400"/>
                </a:lnTo>
                <a:close/>
              </a:path>
              <a:path w="411479" h="1752600">
                <a:moveTo>
                  <a:pt x="220179" y="1028700"/>
                </a:moveTo>
                <a:lnTo>
                  <a:pt x="190741" y="1028700"/>
                </a:lnTo>
                <a:lnTo>
                  <a:pt x="189903" y="1041400"/>
                </a:lnTo>
                <a:lnTo>
                  <a:pt x="221449" y="1041400"/>
                </a:lnTo>
                <a:lnTo>
                  <a:pt x="220179" y="1028700"/>
                </a:lnTo>
                <a:close/>
              </a:path>
              <a:path w="411479" h="1752600">
                <a:moveTo>
                  <a:pt x="218643" y="990600"/>
                </a:moveTo>
                <a:lnTo>
                  <a:pt x="192697" y="990600"/>
                </a:lnTo>
                <a:lnTo>
                  <a:pt x="192570" y="1003300"/>
                </a:lnTo>
                <a:lnTo>
                  <a:pt x="191998" y="1016000"/>
                </a:lnTo>
                <a:lnTo>
                  <a:pt x="191147" y="1028700"/>
                </a:lnTo>
                <a:lnTo>
                  <a:pt x="219913" y="1028700"/>
                </a:lnTo>
                <a:lnTo>
                  <a:pt x="219341" y="1016000"/>
                </a:lnTo>
                <a:lnTo>
                  <a:pt x="218643" y="1003300"/>
                </a:lnTo>
                <a:lnTo>
                  <a:pt x="218643" y="990600"/>
                </a:lnTo>
                <a:close/>
              </a:path>
              <a:path w="411479" h="1752600">
                <a:moveTo>
                  <a:pt x="218516" y="977900"/>
                </a:moveTo>
                <a:lnTo>
                  <a:pt x="192836" y="977900"/>
                </a:lnTo>
                <a:lnTo>
                  <a:pt x="192836" y="990600"/>
                </a:lnTo>
                <a:lnTo>
                  <a:pt x="218516" y="990600"/>
                </a:lnTo>
                <a:lnTo>
                  <a:pt x="218516" y="977900"/>
                </a:lnTo>
                <a:close/>
              </a:path>
              <a:path w="411479" h="1752600">
                <a:moveTo>
                  <a:pt x="216827" y="927100"/>
                </a:moveTo>
                <a:lnTo>
                  <a:pt x="194525" y="927100"/>
                </a:lnTo>
                <a:lnTo>
                  <a:pt x="194233" y="939800"/>
                </a:lnTo>
                <a:lnTo>
                  <a:pt x="193395" y="952500"/>
                </a:lnTo>
                <a:lnTo>
                  <a:pt x="193128" y="965200"/>
                </a:lnTo>
                <a:lnTo>
                  <a:pt x="192976" y="977900"/>
                </a:lnTo>
                <a:lnTo>
                  <a:pt x="218224" y="977900"/>
                </a:lnTo>
                <a:lnTo>
                  <a:pt x="218224" y="965200"/>
                </a:lnTo>
                <a:lnTo>
                  <a:pt x="217944" y="952500"/>
                </a:lnTo>
                <a:lnTo>
                  <a:pt x="217512" y="939800"/>
                </a:lnTo>
                <a:lnTo>
                  <a:pt x="217106" y="939800"/>
                </a:lnTo>
                <a:lnTo>
                  <a:pt x="216827" y="927100"/>
                </a:lnTo>
                <a:close/>
              </a:path>
              <a:path w="411479" h="1752600">
                <a:moveTo>
                  <a:pt x="216268" y="914400"/>
                </a:moveTo>
                <a:lnTo>
                  <a:pt x="195084" y="914400"/>
                </a:lnTo>
                <a:lnTo>
                  <a:pt x="194792" y="927100"/>
                </a:lnTo>
                <a:lnTo>
                  <a:pt x="216535" y="927100"/>
                </a:lnTo>
                <a:lnTo>
                  <a:pt x="216268" y="914400"/>
                </a:lnTo>
                <a:close/>
              </a:path>
              <a:path w="411479" h="1752600">
                <a:moveTo>
                  <a:pt x="215417" y="901700"/>
                </a:moveTo>
                <a:lnTo>
                  <a:pt x="196215" y="901700"/>
                </a:lnTo>
                <a:lnTo>
                  <a:pt x="195643" y="914400"/>
                </a:lnTo>
                <a:lnTo>
                  <a:pt x="215557" y="914400"/>
                </a:lnTo>
                <a:lnTo>
                  <a:pt x="215417" y="901700"/>
                </a:lnTo>
                <a:close/>
              </a:path>
              <a:path w="411479" h="1752600">
                <a:moveTo>
                  <a:pt x="214439" y="889000"/>
                </a:moveTo>
                <a:lnTo>
                  <a:pt x="196900" y="889000"/>
                </a:lnTo>
                <a:lnTo>
                  <a:pt x="196634" y="901700"/>
                </a:lnTo>
                <a:lnTo>
                  <a:pt x="214718" y="901700"/>
                </a:lnTo>
                <a:lnTo>
                  <a:pt x="214439" y="889000"/>
                </a:lnTo>
                <a:close/>
              </a:path>
              <a:path w="411479" h="1752600">
                <a:moveTo>
                  <a:pt x="213601" y="876300"/>
                </a:moveTo>
                <a:lnTo>
                  <a:pt x="197751" y="876300"/>
                </a:lnTo>
                <a:lnTo>
                  <a:pt x="197612" y="889000"/>
                </a:lnTo>
                <a:lnTo>
                  <a:pt x="213741" y="889000"/>
                </a:lnTo>
                <a:lnTo>
                  <a:pt x="213601" y="876300"/>
                </a:lnTo>
                <a:close/>
              </a:path>
              <a:path w="411479" h="1752600">
                <a:moveTo>
                  <a:pt x="212890" y="863600"/>
                </a:moveTo>
                <a:lnTo>
                  <a:pt x="198462" y="863600"/>
                </a:lnTo>
                <a:lnTo>
                  <a:pt x="198170" y="876300"/>
                </a:lnTo>
                <a:lnTo>
                  <a:pt x="213182" y="876300"/>
                </a:lnTo>
                <a:lnTo>
                  <a:pt x="212890" y="863600"/>
                </a:lnTo>
                <a:close/>
              </a:path>
              <a:path w="411479" h="1752600">
                <a:moveTo>
                  <a:pt x="212204" y="850900"/>
                </a:moveTo>
                <a:lnTo>
                  <a:pt x="199148" y="850900"/>
                </a:lnTo>
                <a:lnTo>
                  <a:pt x="198869" y="863600"/>
                </a:lnTo>
                <a:lnTo>
                  <a:pt x="212471" y="863600"/>
                </a:lnTo>
                <a:lnTo>
                  <a:pt x="212204" y="850900"/>
                </a:lnTo>
                <a:close/>
              </a:path>
              <a:path w="411479" h="1752600">
                <a:moveTo>
                  <a:pt x="210642" y="825500"/>
                </a:moveTo>
                <a:lnTo>
                  <a:pt x="200558" y="825500"/>
                </a:lnTo>
                <a:lnTo>
                  <a:pt x="200126" y="838200"/>
                </a:lnTo>
                <a:lnTo>
                  <a:pt x="199859" y="838200"/>
                </a:lnTo>
                <a:lnTo>
                  <a:pt x="199440" y="850900"/>
                </a:lnTo>
                <a:lnTo>
                  <a:pt x="211645" y="850900"/>
                </a:lnTo>
                <a:lnTo>
                  <a:pt x="211353" y="838200"/>
                </a:lnTo>
                <a:lnTo>
                  <a:pt x="210642" y="825500"/>
                </a:lnTo>
                <a:close/>
              </a:path>
              <a:path w="411479" h="1752600">
                <a:moveTo>
                  <a:pt x="209245" y="787400"/>
                </a:moveTo>
                <a:lnTo>
                  <a:pt x="201955" y="787400"/>
                </a:lnTo>
                <a:lnTo>
                  <a:pt x="201536" y="800100"/>
                </a:lnTo>
                <a:lnTo>
                  <a:pt x="201536" y="812800"/>
                </a:lnTo>
                <a:lnTo>
                  <a:pt x="201104" y="812800"/>
                </a:lnTo>
                <a:lnTo>
                  <a:pt x="200837" y="825500"/>
                </a:lnTo>
                <a:lnTo>
                  <a:pt x="210375" y="825500"/>
                </a:lnTo>
                <a:lnTo>
                  <a:pt x="209664" y="800100"/>
                </a:lnTo>
                <a:lnTo>
                  <a:pt x="209245" y="787400"/>
                </a:lnTo>
                <a:close/>
              </a:path>
              <a:path w="411479" h="1752600">
                <a:moveTo>
                  <a:pt x="209105" y="762000"/>
                </a:moveTo>
                <a:lnTo>
                  <a:pt x="202234" y="762000"/>
                </a:lnTo>
                <a:lnTo>
                  <a:pt x="202234" y="774700"/>
                </a:lnTo>
                <a:lnTo>
                  <a:pt x="202107" y="787400"/>
                </a:lnTo>
                <a:lnTo>
                  <a:pt x="209105" y="787400"/>
                </a:lnTo>
                <a:lnTo>
                  <a:pt x="209105" y="762000"/>
                </a:lnTo>
                <a:close/>
              </a:path>
              <a:path w="411479" h="1752600">
                <a:moveTo>
                  <a:pt x="210515" y="723900"/>
                </a:moveTo>
                <a:lnTo>
                  <a:pt x="201104" y="723900"/>
                </a:lnTo>
                <a:lnTo>
                  <a:pt x="202107" y="749300"/>
                </a:lnTo>
                <a:lnTo>
                  <a:pt x="202107" y="762000"/>
                </a:lnTo>
                <a:lnTo>
                  <a:pt x="209245" y="762000"/>
                </a:lnTo>
                <a:lnTo>
                  <a:pt x="209245" y="749300"/>
                </a:lnTo>
                <a:lnTo>
                  <a:pt x="210515" y="723900"/>
                </a:lnTo>
                <a:close/>
              </a:path>
              <a:path w="411479" h="1752600">
                <a:moveTo>
                  <a:pt x="211493" y="698500"/>
                </a:moveTo>
                <a:lnTo>
                  <a:pt x="199567" y="698500"/>
                </a:lnTo>
                <a:lnTo>
                  <a:pt x="199999" y="711200"/>
                </a:lnTo>
                <a:lnTo>
                  <a:pt x="200279" y="711200"/>
                </a:lnTo>
                <a:lnTo>
                  <a:pt x="200685" y="723900"/>
                </a:lnTo>
                <a:lnTo>
                  <a:pt x="210794" y="723900"/>
                </a:lnTo>
                <a:lnTo>
                  <a:pt x="211213" y="711200"/>
                </a:lnTo>
                <a:lnTo>
                  <a:pt x="211493" y="698500"/>
                </a:lnTo>
                <a:close/>
              </a:path>
              <a:path w="411479" h="1752600">
                <a:moveTo>
                  <a:pt x="212204" y="685800"/>
                </a:moveTo>
                <a:lnTo>
                  <a:pt x="199148" y="685800"/>
                </a:lnTo>
                <a:lnTo>
                  <a:pt x="199440" y="698500"/>
                </a:lnTo>
                <a:lnTo>
                  <a:pt x="211772" y="698500"/>
                </a:lnTo>
                <a:lnTo>
                  <a:pt x="212204" y="685800"/>
                </a:lnTo>
                <a:close/>
              </a:path>
              <a:path w="411479" h="1752600">
                <a:moveTo>
                  <a:pt x="212331" y="673100"/>
                </a:moveTo>
                <a:lnTo>
                  <a:pt x="199009" y="673100"/>
                </a:lnTo>
                <a:lnTo>
                  <a:pt x="199009" y="685800"/>
                </a:lnTo>
                <a:lnTo>
                  <a:pt x="212331" y="685800"/>
                </a:lnTo>
                <a:lnTo>
                  <a:pt x="212331" y="673100"/>
                </a:lnTo>
                <a:close/>
              </a:path>
              <a:path w="411479" h="1752600">
                <a:moveTo>
                  <a:pt x="212471" y="660400"/>
                </a:moveTo>
                <a:lnTo>
                  <a:pt x="198869" y="660400"/>
                </a:lnTo>
                <a:lnTo>
                  <a:pt x="198869" y="673100"/>
                </a:lnTo>
                <a:lnTo>
                  <a:pt x="212471" y="673100"/>
                </a:lnTo>
                <a:lnTo>
                  <a:pt x="212471" y="660400"/>
                </a:lnTo>
                <a:close/>
              </a:path>
              <a:path w="411479" h="1752600">
                <a:moveTo>
                  <a:pt x="211074" y="622300"/>
                </a:moveTo>
                <a:lnTo>
                  <a:pt x="200279" y="622300"/>
                </a:lnTo>
                <a:lnTo>
                  <a:pt x="199999" y="635000"/>
                </a:lnTo>
                <a:lnTo>
                  <a:pt x="199009" y="647700"/>
                </a:lnTo>
                <a:lnTo>
                  <a:pt x="199009" y="660400"/>
                </a:lnTo>
                <a:lnTo>
                  <a:pt x="212331" y="660400"/>
                </a:lnTo>
                <a:lnTo>
                  <a:pt x="212331" y="647700"/>
                </a:lnTo>
                <a:lnTo>
                  <a:pt x="211353" y="635000"/>
                </a:lnTo>
                <a:lnTo>
                  <a:pt x="211074" y="622300"/>
                </a:lnTo>
                <a:close/>
              </a:path>
              <a:path w="411479" h="1752600">
                <a:moveTo>
                  <a:pt x="210515" y="609600"/>
                </a:moveTo>
                <a:lnTo>
                  <a:pt x="200837" y="609600"/>
                </a:lnTo>
                <a:lnTo>
                  <a:pt x="200685" y="622300"/>
                </a:lnTo>
                <a:lnTo>
                  <a:pt x="210642" y="622300"/>
                </a:lnTo>
                <a:lnTo>
                  <a:pt x="210515" y="609600"/>
                </a:lnTo>
                <a:close/>
              </a:path>
              <a:path w="411479" h="1752600">
                <a:moveTo>
                  <a:pt x="209537" y="596900"/>
                </a:moveTo>
                <a:lnTo>
                  <a:pt x="201815" y="596900"/>
                </a:lnTo>
                <a:lnTo>
                  <a:pt x="201256" y="609600"/>
                </a:lnTo>
                <a:lnTo>
                  <a:pt x="209804" y="609600"/>
                </a:lnTo>
                <a:lnTo>
                  <a:pt x="209537" y="596900"/>
                </a:lnTo>
                <a:close/>
              </a:path>
              <a:path w="411479" h="1752600">
                <a:moveTo>
                  <a:pt x="208686" y="584200"/>
                </a:moveTo>
                <a:lnTo>
                  <a:pt x="202666" y="584200"/>
                </a:lnTo>
                <a:lnTo>
                  <a:pt x="202514" y="596900"/>
                </a:lnTo>
                <a:lnTo>
                  <a:pt x="208826" y="596900"/>
                </a:lnTo>
                <a:lnTo>
                  <a:pt x="208686" y="584200"/>
                </a:lnTo>
                <a:close/>
              </a:path>
              <a:path w="411479" h="1752600">
                <a:moveTo>
                  <a:pt x="207975" y="571500"/>
                </a:moveTo>
                <a:lnTo>
                  <a:pt x="203352" y="571500"/>
                </a:lnTo>
                <a:lnTo>
                  <a:pt x="203085" y="584200"/>
                </a:lnTo>
                <a:lnTo>
                  <a:pt x="208267" y="584200"/>
                </a:lnTo>
                <a:lnTo>
                  <a:pt x="207975" y="571500"/>
                </a:lnTo>
                <a:close/>
              </a:path>
              <a:path w="411479" h="1752600">
                <a:moveTo>
                  <a:pt x="206311" y="533400"/>
                </a:moveTo>
                <a:lnTo>
                  <a:pt x="205041" y="533400"/>
                </a:lnTo>
                <a:lnTo>
                  <a:pt x="204762" y="546100"/>
                </a:lnTo>
                <a:lnTo>
                  <a:pt x="203923" y="571500"/>
                </a:lnTo>
                <a:lnTo>
                  <a:pt x="207429" y="571500"/>
                </a:lnTo>
                <a:lnTo>
                  <a:pt x="206578" y="546100"/>
                </a:lnTo>
                <a:lnTo>
                  <a:pt x="206311" y="533400"/>
                </a:lnTo>
                <a:close/>
              </a:path>
              <a:path w="411479" h="1752600">
                <a:moveTo>
                  <a:pt x="206159" y="520700"/>
                </a:moveTo>
                <a:lnTo>
                  <a:pt x="205181" y="520700"/>
                </a:lnTo>
                <a:lnTo>
                  <a:pt x="205181" y="533400"/>
                </a:lnTo>
                <a:lnTo>
                  <a:pt x="206159" y="533400"/>
                </a:lnTo>
                <a:lnTo>
                  <a:pt x="206159" y="520700"/>
                </a:lnTo>
                <a:close/>
              </a:path>
              <a:path w="411479" h="1752600">
                <a:moveTo>
                  <a:pt x="205879" y="495300"/>
                </a:moveTo>
                <a:lnTo>
                  <a:pt x="205460" y="495300"/>
                </a:lnTo>
                <a:lnTo>
                  <a:pt x="205460" y="508000"/>
                </a:lnTo>
                <a:lnTo>
                  <a:pt x="205333" y="520700"/>
                </a:lnTo>
                <a:lnTo>
                  <a:pt x="205879" y="520700"/>
                </a:lnTo>
                <a:lnTo>
                  <a:pt x="205879" y="495300"/>
                </a:lnTo>
                <a:close/>
              </a:path>
              <a:path w="411479" h="1752600">
                <a:moveTo>
                  <a:pt x="205600" y="444500"/>
                </a:moveTo>
                <a:lnTo>
                  <a:pt x="205600" y="495300"/>
                </a:lnTo>
                <a:lnTo>
                  <a:pt x="205752" y="495300"/>
                </a:lnTo>
                <a:lnTo>
                  <a:pt x="205752" y="457200"/>
                </a:lnTo>
                <a:lnTo>
                  <a:pt x="205600" y="444500"/>
                </a:lnTo>
                <a:close/>
              </a:path>
              <a:path w="411479" h="1752600">
                <a:moveTo>
                  <a:pt x="205752" y="304800"/>
                </a:moveTo>
                <a:lnTo>
                  <a:pt x="205600" y="304800"/>
                </a:lnTo>
                <a:lnTo>
                  <a:pt x="205600" y="355600"/>
                </a:lnTo>
                <a:lnTo>
                  <a:pt x="205752" y="355600"/>
                </a:lnTo>
                <a:lnTo>
                  <a:pt x="205752" y="304800"/>
                </a:lnTo>
                <a:close/>
              </a:path>
              <a:path w="411479" h="1752600">
                <a:moveTo>
                  <a:pt x="206019" y="279400"/>
                </a:moveTo>
                <a:lnTo>
                  <a:pt x="205333" y="279400"/>
                </a:lnTo>
                <a:lnTo>
                  <a:pt x="205460" y="292100"/>
                </a:lnTo>
                <a:lnTo>
                  <a:pt x="205460" y="304800"/>
                </a:lnTo>
                <a:lnTo>
                  <a:pt x="205879" y="304800"/>
                </a:lnTo>
                <a:lnTo>
                  <a:pt x="205879" y="292100"/>
                </a:lnTo>
                <a:lnTo>
                  <a:pt x="206019" y="279400"/>
                </a:lnTo>
                <a:close/>
              </a:path>
              <a:path w="411479" h="1752600">
                <a:moveTo>
                  <a:pt x="206159" y="266700"/>
                </a:moveTo>
                <a:lnTo>
                  <a:pt x="205181" y="266700"/>
                </a:lnTo>
                <a:lnTo>
                  <a:pt x="205181" y="279400"/>
                </a:lnTo>
                <a:lnTo>
                  <a:pt x="206159" y="279400"/>
                </a:lnTo>
                <a:lnTo>
                  <a:pt x="206159" y="266700"/>
                </a:lnTo>
                <a:close/>
              </a:path>
              <a:path w="411479" h="1752600">
                <a:moveTo>
                  <a:pt x="208978" y="190500"/>
                </a:moveTo>
                <a:lnTo>
                  <a:pt x="202374" y="190500"/>
                </a:lnTo>
                <a:lnTo>
                  <a:pt x="202666" y="203200"/>
                </a:lnTo>
                <a:lnTo>
                  <a:pt x="204762" y="254000"/>
                </a:lnTo>
                <a:lnTo>
                  <a:pt x="205041" y="266700"/>
                </a:lnTo>
                <a:lnTo>
                  <a:pt x="206311" y="266700"/>
                </a:lnTo>
                <a:lnTo>
                  <a:pt x="206578" y="254000"/>
                </a:lnTo>
                <a:lnTo>
                  <a:pt x="206730" y="254000"/>
                </a:lnTo>
                <a:lnTo>
                  <a:pt x="206997" y="241300"/>
                </a:lnTo>
                <a:lnTo>
                  <a:pt x="207149" y="241300"/>
                </a:lnTo>
                <a:lnTo>
                  <a:pt x="207708" y="228600"/>
                </a:lnTo>
                <a:lnTo>
                  <a:pt x="207975" y="215900"/>
                </a:lnTo>
                <a:lnTo>
                  <a:pt x="208978" y="190500"/>
                </a:lnTo>
                <a:close/>
              </a:path>
              <a:path w="411479" h="1752600">
                <a:moveTo>
                  <a:pt x="209245" y="177800"/>
                </a:moveTo>
                <a:lnTo>
                  <a:pt x="201955" y="177800"/>
                </a:lnTo>
                <a:lnTo>
                  <a:pt x="202107" y="190500"/>
                </a:lnTo>
                <a:lnTo>
                  <a:pt x="209245" y="190500"/>
                </a:lnTo>
                <a:lnTo>
                  <a:pt x="209245" y="177800"/>
                </a:lnTo>
                <a:close/>
              </a:path>
              <a:path w="411479" h="1752600">
                <a:moveTo>
                  <a:pt x="209537" y="152400"/>
                </a:moveTo>
                <a:lnTo>
                  <a:pt x="201815" y="152400"/>
                </a:lnTo>
                <a:lnTo>
                  <a:pt x="201815" y="177800"/>
                </a:lnTo>
                <a:lnTo>
                  <a:pt x="209537" y="177800"/>
                </a:lnTo>
                <a:lnTo>
                  <a:pt x="209537" y="152400"/>
                </a:lnTo>
                <a:close/>
              </a:path>
              <a:path w="411479" h="1752600">
                <a:moveTo>
                  <a:pt x="209105" y="139700"/>
                </a:moveTo>
                <a:lnTo>
                  <a:pt x="202107" y="139700"/>
                </a:lnTo>
                <a:lnTo>
                  <a:pt x="201955" y="152400"/>
                </a:lnTo>
                <a:lnTo>
                  <a:pt x="209397" y="152400"/>
                </a:lnTo>
                <a:lnTo>
                  <a:pt x="209105" y="139700"/>
                </a:lnTo>
                <a:close/>
              </a:path>
              <a:path w="411479" h="1752600">
                <a:moveTo>
                  <a:pt x="206311" y="63500"/>
                </a:moveTo>
                <a:lnTo>
                  <a:pt x="204901" y="63500"/>
                </a:lnTo>
                <a:lnTo>
                  <a:pt x="204622" y="76200"/>
                </a:lnTo>
                <a:lnTo>
                  <a:pt x="202234" y="139700"/>
                </a:lnTo>
                <a:lnTo>
                  <a:pt x="208978" y="139700"/>
                </a:lnTo>
                <a:lnTo>
                  <a:pt x="207975" y="114300"/>
                </a:lnTo>
                <a:lnTo>
                  <a:pt x="207848" y="101600"/>
                </a:lnTo>
                <a:lnTo>
                  <a:pt x="206997" y="88900"/>
                </a:lnTo>
                <a:lnTo>
                  <a:pt x="206870" y="76200"/>
                </a:lnTo>
                <a:lnTo>
                  <a:pt x="206578" y="76200"/>
                </a:lnTo>
                <a:lnTo>
                  <a:pt x="206311" y="63500"/>
                </a:lnTo>
                <a:close/>
              </a:path>
              <a:path w="411479" h="1752600">
                <a:moveTo>
                  <a:pt x="206159" y="50800"/>
                </a:moveTo>
                <a:lnTo>
                  <a:pt x="205181" y="50800"/>
                </a:lnTo>
                <a:lnTo>
                  <a:pt x="205181" y="63500"/>
                </a:lnTo>
                <a:lnTo>
                  <a:pt x="206159" y="63500"/>
                </a:lnTo>
                <a:lnTo>
                  <a:pt x="206159" y="50800"/>
                </a:lnTo>
                <a:close/>
              </a:path>
              <a:path w="411479" h="1752600">
                <a:moveTo>
                  <a:pt x="205879" y="25400"/>
                </a:moveTo>
                <a:lnTo>
                  <a:pt x="205460" y="25400"/>
                </a:lnTo>
                <a:lnTo>
                  <a:pt x="205460" y="38100"/>
                </a:lnTo>
                <a:lnTo>
                  <a:pt x="205333" y="38100"/>
                </a:lnTo>
                <a:lnTo>
                  <a:pt x="205333" y="50800"/>
                </a:lnTo>
                <a:lnTo>
                  <a:pt x="206019" y="50800"/>
                </a:lnTo>
                <a:lnTo>
                  <a:pt x="205879" y="38100"/>
                </a:lnTo>
                <a:lnTo>
                  <a:pt x="205879" y="25400"/>
                </a:lnTo>
                <a:close/>
              </a:path>
              <a:path w="411479" h="1752600">
                <a:moveTo>
                  <a:pt x="205752" y="0"/>
                </a:moveTo>
                <a:lnTo>
                  <a:pt x="205600" y="0"/>
                </a:lnTo>
                <a:lnTo>
                  <a:pt x="205600" y="25400"/>
                </a:lnTo>
                <a:lnTo>
                  <a:pt x="205752" y="2540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213094" y="9978462"/>
            <a:ext cx="411480" cy="1755775"/>
          </a:xfrm>
          <a:custGeom>
            <a:avLst/>
            <a:gdLst/>
            <a:ahLst/>
            <a:cxnLst/>
            <a:rect l="l" t="t" r="r" b="b"/>
            <a:pathLst>
              <a:path w="411479" h="1755775">
                <a:moveTo>
                  <a:pt x="205600" y="1755508"/>
                </a:moveTo>
                <a:lnTo>
                  <a:pt x="205600" y="1752028"/>
                </a:lnTo>
                <a:lnTo>
                  <a:pt x="205460" y="1748548"/>
                </a:lnTo>
                <a:lnTo>
                  <a:pt x="205460" y="1745195"/>
                </a:lnTo>
                <a:lnTo>
                  <a:pt x="205460" y="1741703"/>
                </a:lnTo>
                <a:lnTo>
                  <a:pt x="205333" y="1738337"/>
                </a:lnTo>
                <a:lnTo>
                  <a:pt x="205333" y="1734858"/>
                </a:lnTo>
                <a:lnTo>
                  <a:pt x="205333" y="1731378"/>
                </a:lnTo>
                <a:lnTo>
                  <a:pt x="205181" y="1728012"/>
                </a:lnTo>
                <a:lnTo>
                  <a:pt x="205041" y="1724532"/>
                </a:lnTo>
                <a:lnTo>
                  <a:pt x="204901" y="1721167"/>
                </a:lnTo>
                <a:lnTo>
                  <a:pt x="204901" y="1717674"/>
                </a:lnTo>
                <a:lnTo>
                  <a:pt x="204622" y="1714195"/>
                </a:lnTo>
                <a:lnTo>
                  <a:pt x="204482" y="1710829"/>
                </a:lnTo>
                <a:lnTo>
                  <a:pt x="204330" y="1707349"/>
                </a:lnTo>
                <a:lnTo>
                  <a:pt x="204063" y="1703984"/>
                </a:lnTo>
                <a:lnTo>
                  <a:pt x="203771" y="1700504"/>
                </a:lnTo>
                <a:lnTo>
                  <a:pt x="203504" y="1697024"/>
                </a:lnTo>
                <a:lnTo>
                  <a:pt x="203225" y="1693659"/>
                </a:lnTo>
                <a:lnTo>
                  <a:pt x="202793" y="1690166"/>
                </a:lnTo>
                <a:lnTo>
                  <a:pt x="202374" y="1686813"/>
                </a:lnTo>
                <a:lnTo>
                  <a:pt x="201955" y="1683321"/>
                </a:lnTo>
                <a:lnTo>
                  <a:pt x="201396" y="1679854"/>
                </a:lnTo>
                <a:lnTo>
                  <a:pt x="200837" y="1676476"/>
                </a:lnTo>
                <a:lnTo>
                  <a:pt x="200126" y="1673009"/>
                </a:lnTo>
                <a:lnTo>
                  <a:pt x="199440" y="1669516"/>
                </a:lnTo>
                <a:lnTo>
                  <a:pt x="198589" y="1666163"/>
                </a:lnTo>
                <a:lnTo>
                  <a:pt x="197751" y="1662671"/>
                </a:lnTo>
                <a:lnTo>
                  <a:pt x="196773" y="1659318"/>
                </a:lnTo>
                <a:lnTo>
                  <a:pt x="195643" y="1655825"/>
                </a:lnTo>
                <a:lnTo>
                  <a:pt x="194525" y="1652346"/>
                </a:lnTo>
                <a:lnTo>
                  <a:pt x="193255" y="1648980"/>
                </a:lnTo>
                <a:lnTo>
                  <a:pt x="191998" y="1645500"/>
                </a:lnTo>
                <a:lnTo>
                  <a:pt x="190461" y="1642135"/>
                </a:lnTo>
                <a:lnTo>
                  <a:pt x="188925" y="1638655"/>
                </a:lnTo>
                <a:lnTo>
                  <a:pt x="166192" y="1604314"/>
                </a:lnTo>
                <a:lnTo>
                  <a:pt x="153149" y="1590624"/>
                </a:lnTo>
                <a:lnTo>
                  <a:pt x="149504" y="1587131"/>
                </a:lnTo>
                <a:lnTo>
                  <a:pt x="145859" y="1583651"/>
                </a:lnTo>
                <a:lnTo>
                  <a:pt x="141922" y="1580286"/>
                </a:lnTo>
                <a:lnTo>
                  <a:pt x="137858" y="1576806"/>
                </a:lnTo>
                <a:lnTo>
                  <a:pt x="133654" y="1573441"/>
                </a:lnTo>
                <a:lnTo>
                  <a:pt x="129451" y="1569961"/>
                </a:lnTo>
                <a:lnTo>
                  <a:pt x="124955" y="1566468"/>
                </a:lnTo>
                <a:lnTo>
                  <a:pt x="120472" y="1563115"/>
                </a:lnTo>
                <a:lnTo>
                  <a:pt x="115849" y="1559623"/>
                </a:lnTo>
                <a:lnTo>
                  <a:pt x="111213" y="1556270"/>
                </a:lnTo>
                <a:lnTo>
                  <a:pt x="106311" y="1552778"/>
                </a:lnTo>
                <a:lnTo>
                  <a:pt x="101536" y="1549298"/>
                </a:lnTo>
                <a:lnTo>
                  <a:pt x="96634" y="1545932"/>
                </a:lnTo>
                <a:lnTo>
                  <a:pt x="91719" y="1542465"/>
                </a:lnTo>
                <a:lnTo>
                  <a:pt x="86677" y="1539087"/>
                </a:lnTo>
                <a:lnTo>
                  <a:pt x="81762" y="1535620"/>
                </a:lnTo>
                <a:lnTo>
                  <a:pt x="76847" y="1532127"/>
                </a:lnTo>
                <a:lnTo>
                  <a:pt x="71945" y="1528762"/>
                </a:lnTo>
                <a:lnTo>
                  <a:pt x="67043" y="1525282"/>
                </a:lnTo>
                <a:lnTo>
                  <a:pt x="35902" y="1501254"/>
                </a:lnTo>
                <a:lnTo>
                  <a:pt x="9105" y="1470278"/>
                </a:lnTo>
                <a:lnTo>
                  <a:pt x="0" y="1439405"/>
                </a:lnTo>
                <a:lnTo>
                  <a:pt x="0" y="1435925"/>
                </a:lnTo>
                <a:lnTo>
                  <a:pt x="0" y="1432559"/>
                </a:lnTo>
                <a:lnTo>
                  <a:pt x="279" y="1429080"/>
                </a:lnTo>
                <a:lnTo>
                  <a:pt x="698" y="1425714"/>
                </a:lnTo>
                <a:lnTo>
                  <a:pt x="1117" y="1422234"/>
                </a:lnTo>
                <a:lnTo>
                  <a:pt x="1816" y="1418742"/>
                </a:lnTo>
                <a:lnTo>
                  <a:pt x="2667" y="1415389"/>
                </a:lnTo>
                <a:lnTo>
                  <a:pt x="3505" y="1411897"/>
                </a:lnTo>
                <a:lnTo>
                  <a:pt x="4483" y="1408544"/>
                </a:lnTo>
                <a:lnTo>
                  <a:pt x="5753" y="1405051"/>
                </a:lnTo>
                <a:lnTo>
                  <a:pt x="6870" y="1401584"/>
                </a:lnTo>
                <a:lnTo>
                  <a:pt x="25247" y="1367231"/>
                </a:lnTo>
                <a:lnTo>
                  <a:pt x="32385" y="1357020"/>
                </a:lnTo>
                <a:lnTo>
                  <a:pt x="34785" y="1353540"/>
                </a:lnTo>
                <a:lnTo>
                  <a:pt x="37299" y="1350048"/>
                </a:lnTo>
                <a:lnTo>
                  <a:pt x="39966" y="1346695"/>
                </a:lnTo>
                <a:lnTo>
                  <a:pt x="42494" y="1343202"/>
                </a:lnTo>
                <a:lnTo>
                  <a:pt x="45008" y="1339849"/>
                </a:lnTo>
                <a:lnTo>
                  <a:pt x="47675" y="1336357"/>
                </a:lnTo>
                <a:lnTo>
                  <a:pt x="50215" y="1332890"/>
                </a:lnTo>
                <a:lnTo>
                  <a:pt x="52730" y="1329512"/>
                </a:lnTo>
                <a:lnTo>
                  <a:pt x="55257" y="1326045"/>
                </a:lnTo>
                <a:lnTo>
                  <a:pt x="57772" y="1322666"/>
                </a:lnTo>
                <a:lnTo>
                  <a:pt x="78536" y="1288199"/>
                </a:lnTo>
                <a:lnTo>
                  <a:pt x="80225" y="1284833"/>
                </a:lnTo>
                <a:lnTo>
                  <a:pt x="81762" y="1281353"/>
                </a:lnTo>
                <a:lnTo>
                  <a:pt x="83159" y="1277988"/>
                </a:lnTo>
                <a:lnTo>
                  <a:pt x="84569" y="1274508"/>
                </a:lnTo>
                <a:lnTo>
                  <a:pt x="85826" y="1271028"/>
                </a:lnTo>
                <a:lnTo>
                  <a:pt x="87096" y="1267663"/>
                </a:lnTo>
                <a:lnTo>
                  <a:pt x="88353" y="1264183"/>
                </a:lnTo>
                <a:lnTo>
                  <a:pt x="89471" y="1260817"/>
                </a:lnTo>
                <a:lnTo>
                  <a:pt x="90462" y="1257338"/>
                </a:lnTo>
                <a:lnTo>
                  <a:pt x="91579" y="1253858"/>
                </a:lnTo>
                <a:lnTo>
                  <a:pt x="92570" y="1250492"/>
                </a:lnTo>
                <a:lnTo>
                  <a:pt x="93548" y="1247012"/>
                </a:lnTo>
                <a:lnTo>
                  <a:pt x="94526" y="1243647"/>
                </a:lnTo>
                <a:lnTo>
                  <a:pt x="95364" y="1240167"/>
                </a:lnTo>
                <a:lnTo>
                  <a:pt x="96342" y="1236675"/>
                </a:lnTo>
                <a:lnTo>
                  <a:pt x="97332" y="1233322"/>
                </a:lnTo>
                <a:lnTo>
                  <a:pt x="98171" y="1229829"/>
                </a:lnTo>
                <a:lnTo>
                  <a:pt x="99148" y="1226477"/>
                </a:lnTo>
                <a:lnTo>
                  <a:pt x="100126" y="1222984"/>
                </a:lnTo>
                <a:lnTo>
                  <a:pt x="101117" y="1219504"/>
                </a:lnTo>
                <a:lnTo>
                  <a:pt x="102108" y="1216139"/>
                </a:lnTo>
                <a:lnTo>
                  <a:pt x="103085" y="1212659"/>
                </a:lnTo>
                <a:lnTo>
                  <a:pt x="104203" y="1209293"/>
                </a:lnTo>
                <a:lnTo>
                  <a:pt x="105321" y="1205814"/>
                </a:lnTo>
                <a:lnTo>
                  <a:pt x="106438" y="1202321"/>
                </a:lnTo>
                <a:lnTo>
                  <a:pt x="107569" y="1198968"/>
                </a:lnTo>
                <a:lnTo>
                  <a:pt x="108826" y="1195476"/>
                </a:lnTo>
                <a:lnTo>
                  <a:pt x="110083" y="1192123"/>
                </a:lnTo>
                <a:lnTo>
                  <a:pt x="111493" y="1188631"/>
                </a:lnTo>
                <a:lnTo>
                  <a:pt x="112890" y="1185163"/>
                </a:lnTo>
                <a:lnTo>
                  <a:pt x="114312" y="1181798"/>
                </a:lnTo>
                <a:lnTo>
                  <a:pt x="115849" y="1178318"/>
                </a:lnTo>
                <a:lnTo>
                  <a:pt x="117386" y="1174953"/>
                </a:lnTo>
                <a:lnTo>
                  <a:pt x="119075" y="1171473"/>
                </a:lnTo>
                <a:lnTo>
                  <a:pt x="120751" y="1167980"/>
                </a:lnTo>
                <a:lnTo>
                  <a:pt x="122580" y="1164628"/>
                </a:lnTo>
                <a:lnTo>
                  <a:pt x="124396" y="1161135"/>
                </a:lnTo>
                <a:lnTo>
                  <a:pt x="126225" y="1157782"/>
                </a:lnTo>
                <a:lnTo>
                  <a:pt x="128181" y="1154290"/>
                </a:lnTo>
                <a:lnTo>
                  <a:pt x="130289" y="1150810"/>
                </a:lnTo>
                <a:lnTo>
                  <a:pt x="132384" y="1147444"/>
                </a:lnTo>
                <a:lnTo>
                  <a:pt x="134493" y="1143965"/>
                </a:lnTo>
                <a:lnTo>
                  <a:pt x="136601" y="1140599"/>
                </a:lnTo>
                <a:lnTo>
                  <a:pt x="138836" y="1137119"/>
                </a:lnTo>
                <a:lnTo>
                  <a:pt x="141084" y="1133627"/>
                </a:lnTo>
                <a:lnTo>
                  <a:pt x="143471" y="1130274"/>
                </a:lnTo>
                <a:lnTo>
                  <a:pt x="145719" y="1126782"/>
                </a:lnTo>
                <a:lnTo>
                  <a:pt x="148107" y="1123429"/>
                </a:lnTo>
                <a:lnTo>
                  <a:pt x="150342" y="1119936"/>
                </a:lnTo>
                <a:lnTo>
                  <a:pt x="152730" y="1116469"/>
                </a:lnTo>
                <a:lnTo>
                  <a:pt x="154978" y="1113091"/>
                </a:lnTo>
                <a:lnTo>
                  <a:pt x="157213" y="1109624"/>
                </a:lnTo>
                <a:lnTo>
                  <a:pt x="159600" y="1106246"/>
                </a:lnTo>
                <a:lnTo>
                  <a:pt x="161709" y="1102779"/>
                </a:lnTo>
                <a:lnTo>
                  <a:pt x="163957" y="1099286"/>
                </a:lnTo>
                <a:lnTo>
                  <a:pt x="166052" y="1095921"/>
                </a:lnTo>
                <a:lnTo>
                  <a:pt x="168160" y="1092441"/>
                </a:lnTo>
                <a:lnTo>
                  <a:pt x="170116" y="1088961"/>
                </a:lnTo>
                <a:lnTo>
                  <a:pt x="172085" y="1085595"/>
                </a:lnTo>
                <a:lnTo>
                  <a:pt x="173913" y="1082116"/>
                </a:lnTo>
                <a:lnTo>
                  <a:pt x="175590" y="1078750"/>
                </a:lnTo>
                <a:lnTo>
                  <a:pt x="177279" y="1075270"/>
                </a:lnTo>
                <a:lnTo>
                  <a:pt x="178816" y="1071778"/>
                </a:lnTo>
                <a:lnTo>
                  <a:pt x="180365" y="1068412"/>
                </a:lnTo>
                <a:lnTo>
                  <a:pt x="181622" y="1064933"/>
                </a:lnTo>
                <a:lnTo>
                  <a:pt x="183032" y="1061567"/>
                </a:lnTo>
                <a:lnTo>
                  <a:pt x="184150" y="1058087"/>
                </a:lnTo>
                <a:lnTo>
                  <a:pt x="185267" y="1054620"/>
                </a:lnTo>
                <a:lnTo>
                  <a:pt x="186258" y="1051242"/>
                </a:lnTo>
                <a:lnTo>
                  <a:pt x="187096" y="1047762"/>
                </a:lnTo>
                <a:lnTo>
                  <a:pt x="187921" y="1044397"/>
                </a:lnTo>
                <a:lnTo>
                  <a:pt x="188633" y="1040917"/>
                </a:lnTo>
                <a:lnTo>
                  <a:pt x="189331" y="1037437"/>
                </a:lnTo>
                <a:lnTo>
                  <a:pt x="189903" y="1034072"/>
                </a:lnTo>
                <a:lnTo>
                  <a:pt x="190322" y="1030592"/>
                </a:lnTo>
                <a:lnTo>
                  <a:pt x="190741" y="1027226"/>
                </a:lnTo>
                <a:lnTo>
                  <a:pt x="192278" y="1006563"/>
                </a:lnTo>
                <a:lnTo>
                  <a:pt x="192417" y="1003084"/>
                </a:lnTo>
                <a:lnTo>
                  <a:pt x="192570" y="999718"/>
                </a:lnTo>
                <a:lnTo>
                  <a:pt x="192570" y="996238"/>
                </a:lnTo>
                <a:lnTo>
                  <a:pt x="192697" y="992873"/>
                </a:lnTo>
                <a:lnTo>
                  <a:pt x="192697" y="989393"/>
                </a:lnTo>
                <a:lnTo>
                  <a:pt x="192836" y="985900"/>
                </a:lnTo>
                <a:lnTo>
                  <a:pt x="192836" y="982548"/>
                </a:lnTo>
                <a:lnTo>
                  <a:pt x="192836" y="979055"/>
                </a:lnTo>
                <a:lnTo>
                  <a:pt x="192976" y="975702"/>
                </a:lnTo>
                <a:lnTo>
                  <a:pt x="192976" y="972223"/>
                </a:lnTo>
                <a:lnTo>
                  <a:pt x="192976" y="968743"/>
                </a:lnTo>
                <a:lnTo>
                  <a:pt x="193128" y="965377"/>
                </a:lnTo>
                <a:lnTo>
                  <a:pt x="193128" y="961897"/>
                </a:lnTo>
                <a:lnTo>
                  <a:pt x="193255" y="958532"/>
                </a:lnTo>
                <a:lnTo>
                  <a:pt x="193395" y="955052"/>
                </a:lnTo>
                <a:lnTo>
                  <a:pt x="193395" y="951560"/>
                </a:lnTo>
                <a:lnTo>
                  <a:pt x="193548" y="948207"/>
                </a:lnTo>
                <a:lnTo>
                  <a:pt x="193687" y="944714"/>
                </a:lnTo>
                <a:lnTo>
                  <a:pt x="193814" y="941362"/>
                </a:lnTo>
                <a:lnTo>
                  <a:pt x="193967" y="937869"/>
                </a:lnTo>
                <a:lnTo>
                  <a:pt x="194106" y="934389"/>
                </a:lnTo>
                <a:lnTo>
                  <a:pt x="194233" y="931024"/>
                </a:lnTo>
                <a:lnTo>
                  <a:pt x="194525" y="927544"/>
                </a:lnTo>
                <a:lnTo>
                  <a:pt x="194665" y="924178"/>
                </a:lnTo>
                <a:lnTo>
                  <a:pt x="194792" y="920699"/>
                </a:lnTo>
                <a:lnTo>
                  <a:pt x="195084" y="917206"/>
                </a:lnTo>
                <a:lnTo>
                  <a:pt x="195224" y="913853"/>
                </a:lnTo>
                <a:lnTo>
                  <a:pt x="195503" y="910361"/>
                </a:lnTo>
                <a:lnTo>
                  <a:pt x="195643" y="906894"/>
                </a:lnTo>
                <a:lnTo>
                  <a:pt x="195922" y="903516"/>
                </a:lnTo>
                <a:lnTo>
                  <a:pt x="196215" y="900048"/>
                </a:lnTo>
                <a:lnTo>
                  <a:pt x="196342" y="896683"/>
                </a:lnTo>
                <a:lnTo>
                  <a:pt x="196634" y="893203"/>
                </a:lnTo>
                <a:lnTo>
                  <a:pt x="196900" y="889711"/>
                </a:lnTo>
                <a:lnTo>
                  <a:pt x="197040" y="886358"/>
                </a:lnTo>
                <a:lnTo>
                  <a:pt x="197332" y="882865"/>
                </a:lnTo>
                <a:lnTo>
                  <a:pt x="197612" y="879500"/>
                </a:lnTo>
                <a:lnTo>
                  <a:pt x="197751" y="876020"/>
                </a:lnTo>
                <a:lnTo>
                  <a:pt x="198031" y="872540"/>
                </a:lnTo>
                <a:lnTo>
                  <a:pt x="198170" y="869175"/>
                </a:lnTo>
                <a:lnTo>
                  <a:pt x="198462" y="865695"/>
                </a:lnTo>
                <a:lnTo>
                  <a:pt x="198589" y="862329"/>
                </a:lnTo>
                <a:lnTo>
                  <a:pt x="198869" y="858837"/>
                </a:lnTo>
                <a:lnTo>
                  <a:pt x="199009" y="855357"/>
                </a:lnTo>
                <a:lnTo>
                  <a:pt x="199148" y="851992"/>
                </a:lnTo>
                <a:lnTo>
                  <a:pt x="199440" y="848512"/>
                </a:lnTo>
                <a:lnTo>
                  <a:pt x="199567" y="845146"/>
                </a:lnTo>
                <a:lnTo>
                  <a:pt x="199707" y="841667"/>
                </a:lnTo>
                <a:lnTo>
                  <a:pt x="199859" y="838199"/>
                </a:lnTo>
                <a:lnTo>
                  <a:pt x="200126" y="834821"/>
                </a:lnTo>
                <a:lnTo>
                  <a:pt x="200279" y="831341"/>
                </a:lnTo>
                <a:lnTo>
                  <a:pt x="200418" y="827976"/>
                </a:lnTo>
                <a:lnTo>
                  <a:pt x="200558" y="824496"/>
                </a:lnTo>
                <a:lnTo>
                  <a:pt x="200685" y="821016"/>
                </a:lnTo>
                <a:lnTo>
                  <a:pt x="200837" y="817651"/>
                </a:lnTo>
                <a:lnTo>
                  <a:pt x="201104" y="814171"/>
                </a:lnTo>
                <a:lnTo>
                  <a:pt x="201256" y="810806"/>
                </a:lnTo>
                <a:lnTo>
                  <a:pt x="201396" y="807326"/>
                </a:lnTo>
                <a:lnTo>
                  <a:pt x="201536" y="803833"/>
                </a:lnTo>
                <a:lnTo>
                  <a:pt x="201536" y="800480"/>
                </a:lnTo>
                <a:lnTo>
                  <a:pt x="201676" y="796988"/>
                </a:lnTo>
                <a:lnTo>
                  <a:pt x="201815" y="793635"/>
                </a:lnTo>
                <a:lnTo>
                  <a:pt x="201955" y="790143"/>
                </a:lnTo>
                <a:lnTo>
                  <a:pt x="201955" y="786663"/>
                </a:lnTo>
                <a:lnTo>
                  <a:pt x="202107" y="783297"/>
                </a:lnTo>
                <a:lnTo>
                  <a:pt x="202107" y="779818"/>
                </a:lnTo>
                <a:lnTo>
                  <a:pt x="202234" y="776452"/>
                </a:lnTo>
                <a:lnTo>
                  <a:pt x="202234" y="772972"/>
                </a:lnTo>
                <a:lnTo>
                  <a:pt x="202234" y="755802"/>
                </a:lnTo>
                <a:lnTo>
                  <a:pt x="202107" y="752322"/>
                </a:lnTo>
                <a:lnTo>
                  <a:pt x="202107" y="748957"/>
                </a:lnTo>
                <a:lnTo>
                  <a:pt x="201955" y="745477"/>
                </a:lnTo>
                <a:lnTo>
                  <a:pt x="201815" y="742111"/>
                </a:lnTo>
                <a:lnTo>
                  <a:pt x="201676" y="738631"/>
                </a:lnTo>
                <a:lnTo>
                  <a:pt x="201536" y="735139"/>
                </a:lnTo>
                <a:lnTo>
                  <a:pt x="201396" y="731786"/>
                </a:lnTo>
                <a:lnTo>
                  <a:pt x="201256" y="728294"/>
                </a:lnTo>
                <a:lnTo>
                  <a:pt x="201104" y="724941"/>
                </a:lnTo>
                <a:lnTo>
                  <a:pt x="200977" y="721448"/>
                </a:lnTo>
                <a:lnTo>
                  <a:pt x="200685" y="717969"/>
                </a:lnTo>
                <a:lnTo>
                  <a:pt x="200558" y="714603"/>
                </a:lnTo>
                <a:lnTo>
                  <a:pt x="200418" y="711123"/>
                </a:lnTo>
                <a:lnTo>
                  <a:pt x="200279" y="707631"/>
                </a:lnTo>
                <a:lnTo>
                  <a:pt x="199999" y="704278"/>
                </a:lnTo>
                <a:lnTo>
                  <a:pt x="199859" y="700785"/>
                </a:lnTo>
                <a:lnTo>
                  <a:pt x="199707" y="697433"/>
                </a:lnTo>
                <a:lnTo>
                  <a:pt x="199567" y="693953"/>
                </a:lnTo>
                <a:lnTo>
                  <a:pt x="199440" y="690473"/>
                </a:lnTo>
                <a:lnTo>
                  <a:pt x="199288" y="687108"/>
                </a:lnTo>
                <a:lnTo>
                  <a:pt x="199148" y="683628"/>
                </a:lnTo>
                <a:lnTo>
                  <a:pt x="199148" y="680262"/>
                </a:lnTo>
                <a:lnTo>
                  <a:pt x="199009" y="676782"/>
                </a:lnTo>
                <a:lnTo>
                  <a:pt x="199009" y="673290"/>
                </a:lnTo>
                <a:lnTo>
                  <a:pt x="198869" y="669924"/>
                </a:lnTo>
                <a:lnTo>
                  <a:pt x="198869" y="666445"/>
                </a:lnTo>
                <a:lnTo>
                  <a:pt x="198869" y="663079"/>
                </a:lnTo>
                <a:lnTo>
                  <a:pt x="198869" y="659599"/>
                </a:lnTo>
                <a:lnTo>
                  <a:pt x="198869" y="656120"/>
                </a:lnTo>
                <a:lnTo>
                  <a:pt x="199009" y="652754"/>
                </a:lnTo>
                <a:lnTo>
                  <a:pt x="199009" y="649274"/>
                </a:lnTo>
                <a:lnTo>
                  <a:pt x="199148" y="645909"/>
                </a:lnTo>
                <a:lnTo>
                  <a:pt x="199288" y="642416"/>
                </a:lnTo>
                <a:lnTo>
                  <a:pt x="199440" y="638936"/>
                </a:lnTo>
                <a:lnTo>
                  <a:pt x="199567" y="635571"/>
                </a:lnTo>
                <a:lnTo>
                  <a:pt x="199707" y="632091"/>
                </a:lnTo>
                <a:lnTo>
                  <a:pt x="199859" y="628726"/>
                </a:lnTo>
                <a:lnTo>
                  <a:pt x="199999" y="625246"/>
                </a:lnTo>
                <a:lnTo>
                  <a:pt x="200279" y="621779"/>
                </a:lnTo>
                <a:lnTo>
                  <a:pt x="200418" y="618401"/>
                </a:lnTo>
                <a:lnTo>
                  <a:pt x="200685" y="614921"/>
                </a:lnTo>
                <a:lnTo>
                  <a:pt x="200837" y="611568"/>
                </a:lnTo>
                <a:lnTo>
                  <a:pt x="201104" y="608075"/>
                </a:lnTo>
                <a:lnTo>
                  <a:pt x="201256" y="604596"/>
                </a:lnTo>
                <a:lnTo>
                  <a:pt x="201536" y="601230"/>
                </a:lnTo>
                <a:lnTo>
                  <a:pt x="201815" y="597750"/>
                </a:lnTo>
                <a:lnTo>
                  <a:pt x="201955" y="594385"/>
                </a:lnTo>
                <a:lnTo>
                  <a:pt x="202234" y="590905"/>
                </a:lnTo>
                <a:lnTo>
                  <a:pt x="202514" y="587413"/>
                </a:lnTo>
                <a:lnTo>
                  <a:pt x="202666" y="584060"/>
                </a:lnTo>
                <a:lnTo>
                  <a:pt x="202933" y="580567"/>
                </a:lnTo>
                <a:lnTo>
                  <a:pt x="203085" y="577214"/>
                </a:lnTo>
                <a:lnTo>
                  <a:pt x="203352" y="573722"/>
                </a:lnTo>
                <a:lnTo>
                  <a:pt x="203504" y="570242"/>
                </a:lnTo>
                <a:lnTo>
                  <a:pt x="203644" y="566877"/>
                </a:lnTo>
                <a:lnTo>
                  <a:pt x="203923" y="563397"/>
                </a:lnTo>
                <a:lnTo>
                  <a:pt x="204063" y="560031"/>
                </a:lnTo>
                <a:lnTo>
                  <a:pt x="204203" y="556552"/>
                </a:lnTo>
                <a:lnTo>
                  <a:pt x="204330" y="553072"/>
                </a:lnTo>
                <a:lnTo>
                  <a:pt x="204482" y="549706"/>
                </a:lnTo>
                <a:lnTo>
                  <a:pt x="204622" y="546226"/>
                </a:lnTo>
                <a:lnTo>
                  <a:pt x="204762" y="542861"/>
                </a:lnTo>
                <a:lnTo>
                  <a:pt x="204762" y="539381"/>
                </a:lnTo>
                <a:lnTo>
                  <a:pt x="204901" y="535901"/>
                </a:lnTo>
                <a:lnTo>
                  <a:pt x="205041" y="532536"/>
                </a:lnTo>
                <a:lnTo>
                  <a:pt x="205041" y="529056"/>
                </a:lnTo>
                <a:lnTo>
                  <a:pt x="205181" y="525564"/>
                </a:lnTo>
                <a:lnTo>
                  <a:pt x="205181" y="522211"/>
                </a:lnTo>
                <a:lnTo>
                  <a:pt x="205333" y="518718"/>
                </a:lnTo>
                <a:lnTo>
                  <a:pt x="205333" y="515365"/>
                </a:lnTo>
                <a:lnTo>
                  <a:pt x="205333" y="511873"/>
                </a:lnTo>
                <a:lnTo>
                  <a:pt x="205460" y="508393"/>
                </a:lnTo>
                <a:lnTo>
                  <a:pt x="205460" y="505028"/>
                </a:lnTo>
                <a:lnTo>
                  <a:pt x="205460" y="501548"/>
                </a:lnTo>
                <a:lnTo>
                  <a:pt x="205460" y="498182"/>
                </a:lnTo>
                <a:lnTo>
                  <a:pt x="205600" y="494703"/>
                </a:lnTo>
                <a:lnTo>
                  <a:pt x="205600" y="302298"/>
                </a:lnTo>
                <a:lnTo>
                  <a:pt x="205460" y="298945"/>
                </a:lnTo>
                <a:lnTo>
                  <a:pt x="205460" y="295452"/>
                </a:lnTo>
                <a:lnTo>
                  <a:pt x="205460" y="291972"/>
                </a:lnTo>
                <a:lnTo>
                  <a:pt x="205460" y="288607"/>
                </a:lnTo>
                <a:lnTo>
                  <a:pt x="205460" y="285127"/>
                </a:lnTo>
                <a:lnTo>
                  <a:pt x="205333" y="281762"/>
                </a:lnTo>
                <a:lnTo>
                  <a:pt x="205333" y="278282"/>
                </a:lnTo>
                <a:lnTo>
                  <a:pt x="205333" y="274802"/>
                </a:lnTo>
                <a:lnTo>
                  <a:pt x="205181" y="271437"/>
                </a:lnTo>
                <a:lnTo>
                  <a:pt x="205181" y="267957"/>
                </a:lnTo>
                <a:lnTo>
                  <a:pt x="205041" y="264591"/>
                </a:lnTo>
                <a:lnTo>
                  <a:pt x="205041" y="261111"/>
                </a:lnTo>
                <a:lnTo>
                  <a:pt x="204901" y="257632"/>
                </a:lnTo>
                <a:lnTo>
                  <a:pt x="204762" y="254266"/>
                </a:lnTo>
                <a:lnTo>
                  <a:pt x="204762" y="250786"/>
                </a:lnTo>
                <a:lnTo>
                  <a:pt x="204622" y="247421"/>
                </a:lnTo>
                <a:lnTo>
                  <a:pt x="204482" y="243941"/>
                </a:lnTo>
                <a:lnTo>
                  <a:pt x="204330" y="240449"/>
                </a:lnTo>
                <a:lnTo>
                  <a:pt x="204203" y="237083"/>
                </a:lnTo>
                <a:lnTo>
                  <a:pt x="204063" y="233603"/>
                </a:lnTo>
                <a:lnTo>
                  <a:pt x="203923" y="230238"/>
                </a:lnTo>
                <a:lnTo>
                  <a:pt x="203771" y="226758"/>
                </a:lnTo>
                <a:lnTo>
                  <a:pt x="203644" y="223278"/>
                </a:lnTo>
                <a:lnTo>
                  <a:pt x="203504" y="219913"/>
                </a:lnTo>
                <a:lnTo>
                  <a:pt x="203352" y="216433"/>
                </a:lnTo>
                <a:lnTo>
                  <a:pt x="203225" y="213067"/>
                </a:lnTo>
                <a:lnTo>
                  <a:pt x="203085" y="209575"/>
                </a:lnTo>
                <a:lnTo>
                  <a:pt x="202933" y="206108"/>
                </a:lnTo>
                <a:lnTo>
                  <a:pt x="202793" y="202730"/>
                </a:lnTo>
                <a:lnTo>
                  <a:pt x="202666" y="199262"/>
                </a:lnTo>
                <a:lnTo>
                  <a:pt x="202514" y="195884"/>
                </a:lnTo>
                <a:lnTo>
                  <a:pt x="202374" y="192417"/>
                </a:lnTo>
                <a:lnTo>
                  <a:pt x="202374" y="188925"/>
                </a:lnTo>
                <a:lnTo>
                  <a:pt x="202234" y="185572"/>
                </a:lnTo>
                <a:lnTo>
                  <a:pt x="202107" y="182079"/>
                </a:lnTo>
                <a:lnTo>
                  <a:pt x="201955" y="178727"/>
                </a:lnTo>
                <a:lnTo>
                  <a:pt x="201955" y="175234"/>
                </a:lnTo>
                <a:lnTo>
                  <a:pt x="201955" y="171754"/>
                </a:lnTo>
                <a:lnTo>
                  <a:pt x="201815" y="168389"/>
                </a:lnTo>
                <a:lnTo>
                  <a:pt x="201815" y="164909"/>
                </a:lnTo>
                <a:lnTo>
                  <a:pt x="201815" y="161543"/>
                </a:lnTo>
                <a:lnTo>
                  <a:pt x="201815" y="158064"/>
                </a:lnTo>
                <a:lnTo>
                  <a:pt x="201815" y="154571"/>
                </a:lnTo>
                <a:lnTo>
                  <a:pt x="201815" y="151218"/>
                </a:lnTo>
                <a:lnTo>
                  <a:pt x="201955" y="147726"/>
                </a:lnTo>
                <a:lnTo>
                  <a:pt x="201955" y="144246"/>
                </a:lnTo>
                <a:lnTo>
                  <a:pt x="202107" y="140881"/>
                </a:lnTo>
                <a:lnTo>
                  <a:pt x="202234" y="137401"/>
                </a:lnTo>
                <a:lnTo>
                  <a:pt x="202234" y="134035"/>
                </a:lnTo>
                <a:lnTo>
                  <a:pt x="202374" y="130555"/>
                </a:lnTo>
                <a:lnTo>
                  <a:pt x="202514" y="127076"/>
                </a:lnTo>
                <a:lnTo>
                  <a:pt x="202666" y="123723"/>
                </a:lnTo>
                <a:lnTo>
                  <a:pt x="202793" y="120230"/>
                </a:lnTo>
                <a:lnTo>
                  <a:pt x="202933" y="116878"/>
                </a:lnTo>
                <a:lnTo>
                  <a:pt x="203085" y="113385"/>
                </a:lnTo>
                <a:lnTo>
                  <a:pt x="203225" y="109905"/>
                </a:lnTo>
                <a:lnTo>
                  <a:pt x="203352" y="106540"/>
                </a:lnTo>
                <a:lnTo>
                  <a:pt x="203504" y="103060"/>
                </a:lnTo>
                <a:lnTo>
                  <a:pt x="203644" y="99694"/>
                </a:lnTo>
                <a:lnTo>
                  <a:pt x="203771" y="96215"/>
                </a:lnTo>
                <a:lnTo>
                  <a:pt x="203923" y="92722"/>
                </a:lnTo>
                <a:lnTo>
                  <a:pt x="204063" y="89369"/>
                </a:lnTo>
                <a:lnTo>
                  <a:pt x="204203" y="85877"/>
                </a:lnTo>
                <a:lnTo>
                  <a:pt x="204330" y="82524"/>
                </a:lnTo>
                <a:lnTo>
                  <a:pt x="204482" y="79032"/>
                </a:lnTo>
                <a:lnTo>
                  <a:pt x="204622" y="75552"/>
                </a:lnTo>
                <a:lnTo>
                  <a:pt x="204622" y="72186"/>
                </a:lnTo>
                <a:lnTo>
                  <a:pt x="204762" y="68706"/>
                </a:lnTo>
                <a:lnTo>
                  <a:pt x="204901" y="65341"/>
                </a:lnTo>
                <a:lnTo>
                  <a:pt x="204901" y="61861"/>
                </a:lnTo>
                <a:lnTo>
                  <a:pt x="205041" y="58381"/>
                </a:lnTo>
                <a:lnTo>
                  <a:pt x="205181" y="55016"/>
                </a:lnTo>
                <a:lnTo>
                  <a:pt x="205181" y="51536"/>
                </a:lnTo>
                <a:lnTo>
                  <a:pt x="205181" y="48171"/>
                </a:lnTo>
                <a:lnTo>
                  <a:pt x="205333" y="44691"/>
                </a:lnTo>
                <a:lnTo>
                  <a:pt x="205333" y="41211"/>
                </a:lnTo>
                <a:lnTo>
                  <a:pt x="205333" y="37845"/>
                </a:lnTo>
                <a:lnTo>
                  <a:pt x="205460" y="34366"/>
                </a:lnTo>
                <a:lnTo>
                  <a:pt x="205460" y="31000"/>
                </a:lnTo>
                <a:lnTo>
                  <a:pt x="205460" y="27520"/>
                </a:lnTo>
                <a:lnTo>
                  <a:pt x="205460" y="24028"/>
                </a:lnTo>
                <a:lnTo>
                  <a:pt x="205600" y="20662"/>
                </a:lnTo>
                <a:lnTo>
                  <a:pt x="205600" y="17183"/>
                </a:lnTo>
                <a:lnTo>
                  <a:pt x="205600" y="0"/>
                </a:lnTo>
                <a:lnTo>
                  <a:pt x="205752" y="0"/>
                </a:lnTo>
                <a:lnTo>
                  <a:pt x="205752" y="20662"/>
                </a:lnTo>
                <a:lnTo>
                  <a:pt x="205879" y="24028"/>
                </a:lnTo>
                <a:lnTo>
                  <a:pt x="205879" y="27520"/>
                </a:lnTo>
                <a:lnTo>
                  <a:pt x="205879" y="31000"/>
                </a:lnTo>
                <a:lnTo>
                  <a:pt x="205879" y="34366"/>
                </a:lnTo>
                <a:lnTo>
                  <a:pt x="205879" y="37845"/>
                </a:lnTo>
                <a:lnTo>
                  <a:pt x="206019" y="41211"/>
                </a:lnTo>
                <a:lnTo>
                  <a:pt x="206019" y="44691"/>
                </a:lnTo>
                <a:lnTo>
                  <a:pt x="206019" y="48171"/>
                </a:lnTo>
                <a:lnTo>
                  <a:pt x="206159" y="51536"/>
                </a:lnTo>
                <a:lnTo>
                  <a:pt x="206159" y="55016"/>
                </a:lnTo>
                <a:lnTo>
                  <a:pt x="206311" y="58381"/>
                </a:lnTo>
                <a:lnTo>
                  <a:pt x="206311" y="61861"/>
                </a:lnTo>
                <a:lnTo>
                  <a:pt x="206438" y="65341"/>
                </a:lnTo>
                <a:lnTo>
                  <a:pt x="206578" y="68706"/>
                </a:lnTo>
                <a:lnTo>
                  <a:pt x="206578" y="72186"/>
                </a:lnTo>
                <a:lnTo>
                  <a:pt x="206730" y="75552"/>
                </a:lnTo>
                <a:lnTo>
                  <a:pt x="206870" y="79032"/>
                </a:lnTo>
                <a:lnTo>
                  <a:pt x="206997" y="82524"/>
                </a:lnTo>
                <a:lnTo>
                  <a:pt x="207149" y="85877"/>
                </a:lnTo>
                <a:lnTo>
                  <a:pt x="207289" y="89369"/>
                </a:lnTo>
                <a:lnTo>
                  <a:pt x="207429" y="92722"/>
                </a:lnTo>
                <a:lnTo>
                  <a:pt x="207568" y="96215"/>
                </a:lnTo>
                <a:lnTo>
                  <a:pt x="207708" y="99694"/>
                </a:lnTo>
                <a:lnTo>
                  <a:pt x="207848" y="103060"/>
                </a:lnTo>
                <a:lnTo>
                  <a:pt x="207975" y="106540"/>
                </a:lnTo>
                <a:lnTo>
                  <a:pt x="208127" y="109905"/>
                </a:lnTo>
                <a:lnTo>
                  <a:pt x="208267" y="113385"/>
                </a:lnTo>
                <a:lnTo>
                  <a:pt x="208407" y="116878"/>
                </a:lnTo>
                <a:lnTo>
                  <a:pt x="208546" y="120230"/>
                </a:lnTo>
                <a:lnTo>
                  <a:pt x="208686" y="123723"/>
                </a:lnTo>
                <a:lnTo>
                  <a:pt x="208826" y="127076"/>
                </a:lnTo>
                <a:lnTo>
                  <a:pt x="208978" y="130555"/>
                </a:lnTo>
                <a:lnTo>
                  <a:pt x="209105" y="134035"/>
                </a:lnTo>
                <a:lnTo>
                  <a:pt x="209105" y="137401"/>
                </a:lnTo>
                <a:lnTo>
                  <a:pt x="209245" y="140881"/>
                </a:lnTo>
                <a:lnTo>
                  <a:pt x="209397" y="144246"/>
                </a:lnTo>
                <a:lnTo>
                  <a:pt x="209397" y="147726"/>
                </a:lnTo>
                <a:lnTo>
                  <a:pt x="209397" y="151218"/>
                </a:lnTo>
                <a:lnTo>
                  <a:pt x="209537" y="154571"/>
                </a:lnTo>
                <a:lnTo>
                  <a:pt x="209537" y="158064"/>
                </a:lnTo>
                <a:lnTo>
                  <a:pt x="209537" y="161543"/>
                </a:lnTo>
                <a:lnTo>
                  <a:pt x="209537" y="164909"/>
                </a:lnTo>
                <a:lnTo>
                  <a:pt x="209537" y="168389"/>
                </a:lnTo>
                <a:lnTo>
                  <a:pt x="209397" y="171754"/>
                </a:lnTo>
                <a:lnTo>
                  <a:pt x="209397" y="175234"/>
                </a:lnTo>
                <a:lnTo>
                  <a:pt x="209245" y="178727"/>
                </a:lnTo>
                <a:lnTo>
                  <a:pt x="209245" y="182079"/>
                </a:lnTo>
                <a:lnTo>
                  <a:pt x="209105" y="185572"/>
                </a:lnTo>
                <a:lnTo>
                  <a:pt x="208978" y="188925"/>
                </a:lnTo>
                <a:lnTo>
                  <a:pt x="208978" y="192417"/>
                </a:lnTo>
                <a:lnTo>
                  <a:pt x="208826" y="195884"/>
                </a:lnTo>
                <a:lnTo>
                  <a:pt x="208686" y="199262"/>
                </a:lnTo>
                <a:lnTo>
                  <a:pt x="208546" y="202730"/>
                </a:lnTo>
                <a:lnTo>
                  <a:pt x="208407" y="206108"/>
                </a:lnTo>
                <a:lnTo>
                  <a:pt x="208267" y="209575"/>
                </a:lnTo>
                <a:lnTo>
                  <a:pt x="208127" y="213067"/>
                </a:lnTo>
                <a:lnTo>
                  <a:pt x="207975" y="216433"/>
                </a:lnTo>
                <a:lnTo>
                  <a:pt x="207708" y="219913"/>
                </a:lnTo>
                <a:lnTo>
                  <a:pt x="207568" y="223278"/>
                </a:lnTo>
                <a:lnTo>
                  <a:pt x="207429" y="226758"/>
                </a:lnTo>
                <a:lnTo>
                  <a:pt x="207289" y="230238"/>
                </a:lnTo>
                <a:lnTo>
                  <a:pt x="207149" y="233603"/>
                </a:lnTo>
                <a:lnTo>
                  <a:pt x="207149" y="237083"/>
                </a:lnTo>
                <a:lnTo>
                  <a:pt x="206997" y="240449"/>
                </a:lnTo>
                <a:lnTo>
                  <a:pt x="206870" y="243941"/>
                </a:lnTo>
                <a:lnTo>
                  <a:pt x="206730" y="247421"/>
                </a:lnTo>
                <a:lnTo>
                  <a:pt x="206578" y="250786"/>
                </a:lnTo>
                <a:lnTo>
                  <a:pt x="206578" y="254266"/>
                </a:lnTo>
                <a:lnTo>
                  <a:pt x="206438" y="257632"/>
                </a:lnTo>
                <a:lnTo>
                  <a:pt x="206311" y="261111"/>
                </a:lnTo>
                <a:lnTo>
                  <a:pt x="206311" y="264591"/>
                </a:lnTo>
                <a:lnTo>
                  <a:pt x="206159" y="267957"/>
                </a:lnTo>
                <a:lnTo>
                  <a:pt x="206159" y="271437"/>
                </a:lnTo>
                <a:lnTo>
                  <a:pt x="206019" y="274802"/>
                </a:lnTo>
                <a:lnTo>
                  <a:pt x="206019" y="278282"/>
                </a:lnTo>
                <a:lnTo>
                  <a:pt x="206019" y="281762"/>
                </a:lnTo>
                <a:lnTo>
                  <a:pt x="205879" y="285127"/>
                </a:lnTo>
                <a:lnTo>
                  <a:pt x="205879" y="288607"/>
                </a:lnTo>
                <a:lnTo>
                  <a:pt x="205879" y="291972"/>
                </a:lnTo>
                <a:lnTo>
                  <a:pt x="205879" y="295452"/>
                </a:lnTo>
                <a:lnTo>
                  <a:pt x="205752" y="298945"/>
                </a:lnTo>
                <a:lnTo>
                  <a:pt x="205752" y="346976"/>
                </a:lnTo>
                <a:lnTo>
                  <a:pt x="205600" y="350456"/>
                </a:lnTo>
                <a:lnTo>
                  <a:pt x="205600" y="446658"/>
                </a:lnTo>
                <a:lnTo>
                  <a:pt x="205752" y="450024"/>
                </a:lnTo>
                <a:lnTo>
                  <a:pt x="205752" y="494703"/>
                </a:lnTo>
                <a:lnTo>
                  <a:pt x="205879" y="498182"/>
                </a:lnTo>
                <a:lnTo>
                  <a:pt x="205879" y="501548"/>
                </a:lnTo>
                <a:lnTo>
                  <a:pt x="205879" y="505028"/>
                </a:lnTo>
                <a:lnTo>
                  <a:pt x="205879" y="508393"/>
                </a:lnTo>
                <a:lnTo>
                  <a:pt x="205879" y="511873"/>
                </a:lnTo>
                <a:lnTo>
                  <a:pt x="206019" y="515365"/>
                </a:lnTo>
                <a:lnTo>
                  <a:pt x="206019" y="518718"/>
                </a:lnTo>
                <a:lnTo>
                  <a:pt x="206159" y="522211"/>
                </a:lnTo>
                <a:lnTo>
                  <a:pt x="206159" y="525564"/>
                </a:lnTo>
                <a:lnTo>
                  <a:pt x="206311" y="529056"/>
                </a:lnTo>
                <a:lnTo>
                  <a:pt x="206311" y="532536"/>
                </a:lnTo>
                <a:lnTo>
                  <a:pt x="206438" y="535901"/>
                </a:lnTo>
                <a:lnTo>
                  <a:pt x="206578" y="539381"/>
                </a:lnTo>
                <a:lnTo>
                  <a:pt x="206578" y="542861"/>
                </a:lnTo>
                <a:lnTo>
                  <a:pt x="206730" y="546226"/>
                </a:lnTo>
                <a:lnTo>
                  <a:pt x="206870" y="549706"/>
                </a:lnTo>
                <a:lnTo>
                  <a:pt x="206997" y="553072"/>
                </a:lnTo>
                <a:lnTo>
                  <a:pt x="207149" y="556552"/>
                </a:lnTo>
                <a:lnTo>
                  <a:pt x="207289" y="560031"/>
                </a:lnTo>
                <a:lnTo>
                  <a:pt x="207429" y="563397"/>
                </a:lnTo>
                <a:lnTo>
                  <a:pt x="207708" y="566877"/>
                </a:lnTo>
                <a:lnTo>
                  <a:pt x="207848" y="570242"/>
                </a:lnTo>
                <a:lnTo>
                  <a:pt x="207975" y="573722"/>
                </a:lnTo>
                <a:lnTo>
                  <a:pt x="208267" y="577214"/>
                </a:lnTo>
                <a:lnTo>
                  <a:pt x="208407" y="580567"/>
                </a:lnTo>
                <a:lnTo>
                  <a:pt x="208686" y="584060"/>
                </a:lnTo>
                <a:lnTo>
                  <a:pt x="208826" y="587413"/>
                </a:lnTo>
                <a:lnTo>
                  <a:pt x="209105" y="590905"/>
                </a:lnTo>
                <a:lnTo>
                  <a:pt x="209397" y="594385"/>
                </a:lnTo>
                <a:lnTo>
                  <a:pt x="209537" y="597750"/>
                </a:lnTo>
                <a:lnTo>
                  <a:pt x="209804" y="601230"/>
                </a:lnTo>
                <a:lnTo>
                  <a:pt x="209956" y="604596"/>
                </a:lnTo>
                <a:lnTo>
                  <a:pt x="210223" y="608075"/>
                </a:lnTo>
                <a:lnTo>
                  <a:pt x="210515" y="611568"/>
                </a:lnTo>
                <a:lnTo>
                  <a:pt x="210642" y="614921"/>
                </a:lnTo>
                <a:lnTo>
                  <a:pt x="210934" y="618401"/>
                </a:lnTo>
                <a:lnTo>
                  <a:pt x="211074" y="621779"/>
                </a:lnTo>
                <a:lnTo>
                  <a:pt x="211353" y="625246"/>
                </a:lnTo>
                <a:lnTo>
                  <a:pt x="211493" y="628726"/>
                </a:lnTo>
                <a:lnTo>
                  <a:pt x="211645" y="632091"/>
                </a:lnTo>
                <a:lnTo>
                  <a:pt x="211772" y="635571"/>
                </a:lnTo>
                <a:lnTo>
                  <a:pt x="211912" y="638936"/>
                </a:lnTo>
                <a:lnTo>
                  <a:pt x="212051" y="642416"/>
                </a:lnTo>
                <a:lnTo>
                  <a:pt x="212204" y="645909"/>
                </a:lnTo>
                <a:lnTo>
                  <a:pt x="212331" y="649274"/>
                </a:lnTo>
                <a:lnTo>
                  <a:pt x="212331" y="652754"/>
                </a:lnTo>
                <a:lnTo>
                  <a:pt x="212471" y="656120"/>
                </a:lnTo>
                <a:lnTo>
                  <a:pt x="212471" y="659599"/>
                </a:lnTo>
                <a:lnTo>
                  <a:pt x="212471" y="663079"/>
                </a:lnTo>
                <a:lnTo>
                  <a:pt x="212471" y="666445"/>
                </a:lnTo>
                <a:lnTo>
                  <a:pt x="212471" y="669924"/>
                </a:lnTo>
                <a:lnTo>
                  <a:pt x="212331" y="673290"/>
                </a:lnTo>
                <a:lnTo>
                  <a:pt x="212331" y="676782"/>
                </a:lnTo>
                <a:lnTo>
                  <a:pt x="212204" y="680262"/>
                </a:lnTo>
                <a:lnTo>
                  <a:pt x="212204" y="683628"/>
                </a:lnTo>
                <a:lnTo>
                  <a:pt x="212051" y="687108"/>
                </a:lnTo>
                <a:lnTo>
                  <a:pt x="211912" y="690473"/>
                </a:lnTo>
                <a:lnTo>
                  <a:pt x="211772" y="693953"/>
                </a:lnTo>
                <a:lnTo>
                  <a:pt x="211645" y="697433"/>
                </a:lnTo>
                <a:lnTo>
                  <a:pt x="211493" y="700785"/>
                </a:lnTo>
                <a:lnTo>
                  <a:pt x="211213" y="704278"/>
                </a:lnTo>
                <a:lnTo>
                  <a:pt x="211074" y="707631"/>
                </a:lnTo>
                <a:lnTo>
                  <a:pt x="210934" y="711123"/>
                </a:lnTo>
                <a:lnTo>
                  <a:pt x="210794" y="714603"/>
                </a:lnTo>
                <a:lnTo>
                  <a:pt x="210515" y="717969"/>
                </a:lnTo>
                <a:lnTo>
                  <a:pt x="210375" y="721448"/>
                </a:lnTo>
                <a:lnTo>
                  <a:pt x="210223" y="724941"/>
                </a:lnTo>
                <a:lnTo>
                  <a:pt x="210096" y="728294"/>
                </a:lnTo>
                <a:lnTo>
                  <a:pt x="209956" y="731786"/>
                </a:lnTo>
                <a:lnTo>
                  <a:pt x="209804" y="735139"/>
                </a:lnTo>
                <a:lnTo>
                  <a:pt x="209664" y="738631"/>
                </a:lnTo>
                <a:lnTo>
                  <a:pt x="209537" y="742111"/>
                </a:lnTo>
                <a:lnTo>
                  <a:pt x="209397" y="745477"/>
                </a:lnTo>
                <a:lnTo>
                  <a:pt x="209245" y="748957"/>
                </a:lnTo>
                <a:lnTo>
                  <a:pt x="209245" y="752322"/>
                </a:lnTo>
                <a:lnTo>
                  <a:pt x="209105" y="755802"/>
                </a:lnTo>
                <a:lnTo>
                  <a:pt x="209105" y="759282"/>
                </a:lnTo>
                <a:lnTo>
                  <a:pt x="209105" y="762647"/>
                </a:lnTo>
                <a:lnTo>
                  <a:pt x="209105" y="779818"/>
                </a:lnTo>
                <a:lnTo>
                  <a:pt x="209245" y="783297"/>
                </a:lnTo>
                <a:lnTo>
                  <a:pt x="209245" y="786663"/>
                </a:lnTo>
                <a:lnTo>
                  <a:pt x="209397" y="790143"/>
                </a:lnTo>
                <a:lnTo>
                  <a:pt x="209537" y="793635"/>
                </a:lnTo>
                <a:lnTo>
                  <a:pt x="209664" y="796988"/>
                </a:lnTo>
                <a:lnTo>
                  <a:pt x="209664" y="800480"/>
                </a:lnTo>
                <a:lnTo>
                  <a:pt x="209804" y="803833"/>
                </a:lnTo>
                <a:lnTo>
                  <a:pt x="209956" y="807326"/>
                </a:lnTo>
                <a:lnTo>
                  <a:pt x="210096" y="810806"/>
                </a:lnTo>
                <a:lnTo>
                  <a:pt x="210223" y="814171"/>
                </a:lnTo>
                <a:lnTo>
                  <a:pt x="210375" y="817651"/>
                </a:lnTo>
                <a:lnTo>
                  <a:pt x="210642" y="821016"/>
                </a:lnTo>
                <a:lnTo>
                  <a:pt x="210794" y="824496"/>
                </a:lnTo>
                <a:lnTo>
                  <a:pt x="210934" y="827976"/>
                </a:lnTo>
                <a:lnTo>
                  <a:pt x="211074" y="831341"/>
                </a:lnTo>
                <a:lnTo>
                  <a:pt x="211213" y="834821"/>
                </a:lnTo>
                <a:lnTo>
                  <a:pt x="211353" y="838199"/>
                </a:lnTo>
                <a:lnTo>
                  <a:pt x="211645" y="841667"/>
                </a:lnTo>
                <a:lnTo>
                  <a:pt x="211772" y="845146"/>
                </a:lnTo>
                <a:lnTo>
                  <a:pt x="211912" y="848512"/>
                </a:lnTo>
                <a:lnTo>
                  <a:pt x="212204" y="851992"/>
                </a:lnTo>
                <a:lnTo>
                  <a:pt x="212331" y="855357"/>
                </a:lnTo>
                <a:lnTo>
                  <a:pt x="212471" y="858837"/>
                </a:lnTo>
                <a:lnTo>
                  <a:pt x="212750" y="862329"/>
                </a:lnTo>
                <a:lnTo>
                  <a:pt x="212890" y="865695"/>
                </a:lnTo>
                <a:lnTo>
                  <a:pt x="213182" y="869175"/>
                </a:lnTo>
                <a:lnTo>
                  <a:pt x="213309" y="872540"/>
                </a:lnTo>
                <a:lnTo>
                  <a:pt x="213601" y="876020"/>
                </a:lnTo>
                <a:lnTo>
                  <a:pt x="213741" y="879500"/>
                </a:lnTo>
                <a:lnTo>
                  <a:pt x="214020" y="882865"/>
                </a:lnTo>
                <a:lnTo>
                  <a:pt x="214299" y="886358"/>
                </a:lnTo>
                <a:lnTo>
                  <a:pt x="214439" y="889711"/>
                </a:lnTo>
                <a:lnTo>
                  <a:pt x="214718" y="893203"/>
                </a:lnTo>
                <a:lnTo>
                  <a:pt x="214858" y="896683"/>
                </a:lnTo>
                <a:lnTo>
                  <a:pt x="215138" y="900048"/>
                </a:lnTo>
                <a:lnTo>
                  <a:pt x="215417" y="903516"/>
                </a:lnTo>
                <a:lnTo>
                  <a:pt x="215557" y="906894"/>
                </a:lnTo>
                <a:lnTo>
                  <a:pt x="215849" y="910361"/>
                </a:lnTo>
                <a:lnTo>
                  <a:pt x="216115" y="913853"/>
                </a:lnTo>
                <a:lnTo>
                  <a:pt x="216268" y="917206"/>
                </a:lnTo>
                <a:lnTo>
                  <a:pt x="216535" y="920699"/>
                </a:lnTo>
                <a:lnTo>
                  <a:pt x="216687" y="924178"/>
                </a:lnTo>
                <a:lnTo>
                  <a:pt x="216827" y="927544"/>
                </a:lnTo>
                <a:lnTo>
                  <a:pt x="217106" y="931024"/>
                </a:lnTo>
                <a:lnTo>
                  <a:pt x="217246" y="934389"/>
                </a:lnTo>
                <a:lnTo>
                  <a:pt x="217385" y="937869"/>
                </a:lnTo>
                <a:lnTo>
                  <a:pt x="217512" y="941362"/>
                </a:lnTo>
                <a:lnTo>
                  <a:pt x="217665" y="944714"/>
                </a:lnTo>
                <a:lnTo>
                  <a:pt x="217805" y="948207"/>
                </a:lnTo>
                <a:lnTo>
                  <a:pt x="217944" y="951560"/>
                </a:lnTo>
                <a:lnTo>
                  <a:pt x="217944" y="955052"/>
                </a:lnTo>
                <a:lnTo>
                  <a:pt x="218084" y="958532"/>
                </a:lnTo>
                <a:lnTo>
                  <a:pt x="218224" y="961897"/>
                </a:lnTo>
                <a:lnTo>
                  <a:pt x="218224" y="965377"/>
                </a:lnTo>
                <a:lnTo>
                  <a:pt x="218224" y="968743"/>
                </a:lnTo>
                <a:lnTo>
                  <a:pt x="218363" y="972223"/>
                </a:lnTo>
                <a:lnTo>
                  <a:pt x="218363" y="975702"/>
                </a:lnTo>
                <a:lnTo>
                  <a:pt x="218516" y="979055"/>
                </a:lnTo>
                <a:lnTo>
                  <a:pt x="218516" y="982548"/>
                </a:lnTo>
                <a:lnTo>
                  <a:pt x="218516" y="985900"/>
                </a:lnTo>
                <a:lnTo>
                  <a:pt x="218643" y="989393"/>
                </a:lnTo>
                <a:lnTo>
                  <a:pt x="218643" y="992873"/>
                </a:lnTo>
                <a:lnTo>
                  <a:pt x="218643" y="996238"/>
                </a:lnTo>
                <a:lnTo>
                  <a:pt x="218782" y="999718"/>
                </a:lnTo>
                <a:lnTo>
                  <a:pt x="218935" y="1003084"/>
                </a:lnTo>
                <a:lnTo>
                  <a:pt x="219075" y="1006563"/>
                </a:lnTo>
                <a:lnTo>
                  <a:pt x="219202" y="1010056"/>
                </a:lnTo>
                <a:lnTo>
                  <a:pt x="219341" y="1013409"/>
                </a:lnTo>
                <a:lnTo>
                  <a:pt x="219621" y="1016901"/>
                </a:lnTo>
                <a:lnTo>
                  <a:pt x="219913" y="1020254"/>
                </a:lnTo>
                <a:lnTo>
                  <a:pt x="220179" y="1023746"/>
                </a:lnTo>
                <a:lnTo>
                  <a:pt x="220611" y="1027226"/>
                </a:lnTo>
                <a:lnTo>
                  <a:pt x="221030" y="1030592"/>
                </a:lnTo>
                <a:lnTo>
                  <a:pt x="221449" y="1034072"/>
                </a:lnTo>
                <a:lnTo>
                  <a:pt x="222008" y="1037437"/>
                </a:lnTo>
                <a:lnTo>
                  <a:pt x="222719" y="1040917"/>
                </a:lnTo>
                <a:lnTo>
                  <a:pt x="223405" y="1044397"/>
                </a:lnTo>
                <a:lnTo>
                  <a:pt x="224256" y="1047762"/>
                </a:lnTo>
                <a:lnTo>
                  <a:pt x="225094" y="1051242"/>
                </a:lnTo>
                <a:lnTo>
                  <a:pt x="226072" y="1054620"/>
                </a:lnTo>
                <a:lnTo>
                  <a:pt x="227203" y="1058087"/>
                </a:lnTo>
                <a:lnTo>
                  <a:pt x="228320" y="1061567"/>
                </a:lnTo>
                <a:lnTo>
                  <a:pt x="229590" y="1064933"/>
                </a:lnTo>
                <a:lnTo>
                  <a:pt x="230987" y="1068412"/>
                </a:lnTo>
                <a:lnTo>
                  <a:pt x="232524" y="1071778"/>
                </a:lnTo>
                <a:lnTo>
                  <a:pt x="234073" y="1075270"/>
                </a:lnTo>
                <a:lnTo>
                  <a:pt x="235762" y="1078750"/>
                </a:lnTo>
                <a:lnTo>
                  <a:pt x="237439" y="1082116"/>
                </a:lnTo>
                <a:lnTo>
                  <a:pt x="239255" y="1085595"/>
                </a:lnTo>
                <a:lnTo>
                  <a:pt x="241236" y="1088961"/>
                </a:lnTo>
                <a:lnTo>
                  <a:pt x="243192" y="1092441"/>
                </a:lnTo>
                <a:lnTo>
                  <a:pt x="245300" y="1095921"/>
                </a:lnTo>
                <a:lnTo>
                  <a:pt x="247396" y="1099286"/>
                </a:lnTo>
                <a:lnTo>
                  <a:pt x="249504" y="1102779"/>
                </a:lnTo>
                <a:lnTo>
                  <a:pt x="251752" y="1106246"/>
                </a:lnTo>
                <a:lnTo>
                  <a:pt x="254000" y="1109624"/>
                </a:lnTo>
                <a:lnTo>
                  <a:pt x="256374" y="1113091"/>
                </a:lnTo>
                <a:lnTo>
                  <a:pt x="258622" y="1116469"/>
                </a:lnTo>
                <a:lnTo>
                  <a:pt x="260997" y="1119936"/>
                </a:lnTo>
                <a:lnTo>
                  <a:pt x="263245" y="1123429"/>
                </a:lnTo>
                <a:lnTo>
                  <a:pt x="265633" y="1126782"/>
                </a:lnTo>
                <a:lnTo>
                  <a:pt x="267868" y="1130274"/>
                </a:lnTo>
                <a:lnTo>
                  <a:pt x="270256" y="1133627"/>
                </a:lnTo>
                <a:lnTo>
                  <a:pt x="272503" y="1137119"/>
                </a:lnTo>
                <a:lnTo>
                  <a:pt x="274739" y="1140599"/>
                </a:lnTo>
                <a:lnTo>
                  <a:pt x="276847" y="1143965"/>
                </a:lnTo>
                <a:lnTo>
                  <a:pt x="278955" y="1147444"/>
                </a:lnTo>
                <a:lnTo>
                  <a:pt x="281051" y="1150810"/>
                </a:lnTo>
                <a:lnTo>
                  <a:pt x="283159" y="1154290"/>
                </a:lnTo>
                <a:lnTo>
                  <a:pt x="285127" y="1157782"/>
                </a:lnTo>
                <a:lnTo>
                  <a:pt x="286943" y="1161135"/>
                </a:lnTo>
                <a:lnTo>
                  <a:pt x="288772" y="1164628"/>
                </a:lnTo>
                <a:lnTo>
                  <a:pt x="290588" y="1167980"/>
                </a:lnTo>
                <a:lnTo>
                  <a:pt x="292277" y="1171473"/>
                </a:lnTo>
                <a:lnTo>
                  <a:pt x="293966" y="1174953"/>
                </a:lnTo>
                <a:lnTo>
                  <a:pt x="295503" y="1178318"/>
                </a:lnTo>
                <a:lnTo>
                  <a:pt x="297040" y="1181798"/>
                </a:lnTo>
                <a:lnTo>
                  <a:pt x="298450" y="1185163"/>
                </a:lnTo>
                <a:lnTo>
                  <a:pt x="299847" y="1188631"/>
                </a:lnTo>
                <a:lnTo>
                  <a:pt x="301256" y="1192123"/>
                </a:lnTo>
                <a:lnTo>
                  <a:pt x="302514" y="1195476"/>
                </a:lnTo>
                <a:lnTo>
                  <a:pt x="303771" y="1198968"/>
                </a:lnTo>
                <a:lnTo>
                  <a:pt x="304901" y="1202321"/>
                </a:lnTo>
                <a:lnTo>
                  <a:pt x="306019" y="1205814"/>
                </a:lnTo>
                <a:lnTo>
                  <a:pt x="307136" y="1209293"/>
                </a:lnTo>
                <a:lnTo>
                  <a:pt x="308267" y="1212659"/>
                </a:lnTo>
                <a:lnTo>
                  <a:pt x="309245" y="1216139"/>
                </a:lnTo>
                <a:lnTo>
                  <a:pt x="310222" y="1219504"/>
                </a:lnTo>
                <a:lnTo>
                  <a:pt x="311200" y="1222984"/>
                </a:lnTo>
                <a:lnTo>
                  <a:pt x="312204" y="1226477"/>
                </a:lnTo>
                <a:lnTo>
                  <a:pt x="313029" y="1229829"/>
                </a:lnTo>
                <a:lnTo>
                  <a:pt x="314020" y="1233322"/>
                </a:lnTo>
                <a:lnTo>
                  <a:pt x="314998" y="1236675"/>
                </a:lnTo>
                <a:lnTo>
                  <a:pt x="315849" y="1240167"/>
                </a:lnTo>
                <a:lnTo>
                  <a:pt x="316826" y="1243647"/>
                </a:lnTo>
                <a:lnTo>
                  <a:pt x="317804" y="1247012"/>
                </a:lnTo>
                <a:lnTo>
                  <a:pt x="318782" y="1250492"/>
                </a:lnTo>
                <a:lnTo>
                  <a:pt x="319760" y="1253858"/>
                </a:lnTo>
                <a:lnTo>
                  <a:pt x="320890" y="1257338"/>
                </a:lnTo>
                <a:lnTo>
                  <a:pt x="321868" y="1260817"/>
                </a:lnTo>
                <a:lnTo>
                  <a:pt x="322986" y="1264183"/>
                </a:lnTo>
                <a:lnTo>
                  <a:pt x="324256" y="1267663"/>
                </a:lnTo>
                <a:lnTo>
                  <a:pt x="325513" y="1271028"/>
                </a:lnTo>
                <a:lnTo>
                  <a:pt x="326783" y="1274508"/>
                </a:lnTo>
                <a:lnTo>
                  <a:pt x="328180" y="1277988"/>
                </a:lnTo>
                <a:lnTo>
                  <a:pt x="329590" y="1281353"/>
                </a:lnTo>
                <a:lnTo>
                  <a:pt x="331127" y="1284833"/>
                </a:lnTo>
                <a:lnTo>
                  <a:pt x="332816" y="1288199"/>
                </a:lnTo>
                <a:lnTo>
                  <a:pt x="334492" y="1291691"/>
                </a:lnTo>
                <a:lnTo>
                  <a:pt x="356095" y="1326045"/>
                </a:lnTo>
                <a:lnTo>
                  <a:pt x="358470" y="1329512"/>
                </a:lnTo>
                <a:lnTo>
                  <a:pt x="361137" y="1332890"/>
                </a:lnTo>
                <a:lnTo>
                  <a:pt x="363664" y="1336357"/>
                </a:lnTo>
                <a:lnTo>
                  <a:pt x="366191" y="1339849"/>
                </a:lnTo>
                <a:lnTo>
                  <a:pt x="368846" y="1343202"/>
                </a:lnTo>
                <a:lnTo>
                  <a:pt x="371386" y="1346695"/>
                </a:lnTo>
                <a:lnTo>
                  <a:pt x="373900" y="1350048"/>
                </a:lnTo>
                <a:lnTo>
                  <a:pt x="376428" y="1353540"/>
                </a:lnTo>
                <a:lnTo>
                  <a:pt x="378942" y="1357020"/>
                </a:lnTo>
                <a:lnTo>
                  <a:pt x="381482" y="1360385"/>
                </a:lnTo>
                <a:lnTo>
                  <a:pt x="383857" y="1363865"/>
                </a:lnTo>
                <a:lnTo>
                  <a:pt x="386105" y="1367231"/>
                </a:lnTo>
                <a:lnTo>
                  <a:pt x="388353" y="1370710"/>
                </a:lnTo>
                <a:lnTo>
                  <a:pt x="390588" y="1374203"/>
                </a:lnTo>
                <a:lnTo>
                  <a:pt x="392557" y="1377556"/>
                </a:lnTo>
                <a:lnTo>
                  <a:pt x="394665" y="1381048"/>
                </a:lnTo>
                <a:lnTo>
                  <a:pt x="406717" y="1408544"/>
                </a:lnTo>
                <a:lnTo>
                  <a:pt x="407847" y="1411897"/>
                </a:lnTo>
                <a:lnTo>
                  <a:pt x="408686" y="1415389"/>
                </a:lnTo>
                <a:lnTo>
                  <a:pt x="409536" y="1418742"/>
                </a:lnTo>
                <a:lnTo>
                  <a:pt x="410095" y="1422234"/>
                </a:lnTo>
                <a:lnTo>
                  <a:pt x="410654" y="1425714"/>
                </a:lnTo>
                <a:lnTo>
                  <a:pt x="411073" y="1429080"/>
                </a:lnTo>
                <a:lnTo>
                  <a:pt x="411200" y="1432559"/>
                </a:lnTo>
                <a:lnTo>
                  <a:pt x="411353" y="1435925"/>
                </a:lnTo>
                <a:lnTo>
                  <a:pt x="411353" y="1439405"/>
                </a:lnTo>
                <a:lnTo>
                  <a:pt x="411073" y="1442897"/>
                </a:lnTo>
                <a:lnTo>
                  <a:pt x="395224" y="1480604"/>
                </a:lnTo>
                <a:lnTo>
                  <a:pt x="392557" y="1484083"/>
                </a:lnTo>
                <a:lnTo>
                  <a:pt x="362966" y="1511592"/>
                </a:lnTo>
                <a:lnTo>
                  <a:pt x="358470" y="1514957"/>
                </a:lnTo>
                <a:lnTo>
                  <a:pt x="353847" y="1518437"/>
                </a:lnTo>
                <a:lnTo>
                  <a:pt x="349084" y="1521917"/>
                </a:lnTo>
                <a:lnTo>
                  <a:pt x="344309" y="1525282"/>
                </a:lnTo>
                <a:lnTo>
                  <a:pt x="339394" y="1528762"/>
                </a:lnTo>
                <a:lnTo>
                  <a:pt x="334492" y="1532127"/>
                </a:lnTo>
                <a:lnTo>
                  <a:pt x="329590" y="1535620"/>
                </a:lnTo>
                <a:lnTo>
                  <a:pt x="324675" y="1539087"/>
                </a:lnTo>
                <a:lnTo>
                  <a:pt x="319633" y="1542465"/>
                </a:lnTo>
                <a:lnTo>
                  <a:pt x="314718" y="1545932"/>
                </a:lnTo>
                <a:lnTo>
                  <a:pt x="309803" y="1549298"/>
                </a:lnTo>
                <a:lnTo>
                  <a:pt x="304901" y="1552778"/>
                </a:lnTo>
                <a:lnTo>
                  <a:pt x="300126" y="1556270"/>
                </a:lnTo>
                <a:lnTo>
                  <a:pt x="295503" y="1559623"/>
                </a:lnTo>
                <a:lnTo>
                  <a:pt x="290880" y="1563115"/>
                </a:lnTo>
                <a:lnTo>
                  <a:pt x="286385" y="1566468"/>
                </a:lnTo>
                <a:lnTo>
                  <a:pt x="281901" y="1569961"/>
                </a:lnTo>
                <a:lnTo>
                  <a:pt x="277698" y="1573441"/>
                </a:lnTo>
                <a:lnTo>
                  <a:pt x="273481" y="1576806"/>
                </a:lnTo>
                <a:lnTo>
                  <a:pt x="269417" y="1580286"/>
                </a:lnTo>
                <a:lnTo>
                  <a:pt x="265493" y="1583651"/>
                </a:lnTo>
                <a:lnTo>
                  <a:pt x="261848" y="1587131"/>
                </a:lnTo>
                <a:lnTo>
                  <a:pt x="258203" y="1590624"/>
                </a:lnTo>
                <a:lnTo>
                  <a:pt x="254685" y="1593976"/>
                </a:lnTo>
                <a:lnTo>
                  <a:pt x="229870" y="1624964"/>
                </a:lnTo>
                <a:lnTo>
                  <a:pt x="220891" y="1642135"/>
                </a:lnTo>
                <a:lnTo>
                  <a:pt x="219341" y="1645500"/>
                </a:lnTo>
                <a:lnTo>
                  <a:pt x="218084" y="1648980"/>
                </a:lnTo>
                <a:lnTo>
                  <a:pt x="216827" y="1652346"/>
                </a:lnTo>
                <a:lnTo>
                  <a:pt x="215696" y="1655825"/>
                </a:lnTo>
                <a:lnTo>
                  <a:pt x="214579" y="1659318"/>
                </a:lnTo>
                <a:lnTo>
                  <a:pt x="213601" y="1662671"/>
                </a:lnTo>
                <a:lnTo>
                  <a:pt x="212750" y="1666163"/>
                </a:lnTo>
                <a:lnTo>
                  <a:pt x="211912" y="1669516"/>
                </a:lnTo>
                <a:lnTo>
                  <a:pt x="211213" y="1673009"/>
                </a:lnTo>
                <a:lnTo>
                  <a:pt x="210515" y="1676476"/>
                </a:lnTo>
                <a:lnTo>
                  <a:pt x="209956" y="1679854"/>
                </a:lnTo>
                <a:lnTo>
                  <a:pt x="209397" y="1683321"/>
                </a:lnTo>
                <a:lnTo>
                  <a:pt x="208978" y="1686813"/>
                </a:lnTo>
                <a:lnTo>
                  <a:pt x="208546" y="1690166"/>
                </a:lnTo>
                <a:lnTo>
                  <a:pt x="208127" y="1693659"/>
                </a:lnTo>
                <a:lnTo>
                  <a:pt x="207848" y="1697024"/>
                </a:lnTo>
                <a:lnTo>
                  <a:pt x="207568" y="1700504"/>
                </a:lnTo>
                <a:lnTo>
                  <a:pt x="207289" y="1703984"/>
                </a:lnTo>
                <a:lnTo>
                  <a:pt x="206997" y="1707349"/>
                </a:lnTo>
                <a:lnTo>
                  <a:pt x="206870" y="1710829"/>
                </a:lnTo>
                <a:lnTo>
                  <a:pt x="206578" y="1714195"/>
                </a:lnTo>
                <a:lnTo>
                  <a:pt x="206438" y="1717674"/>
                </a:lnTo>
                <a:lnTo>
                  <a:pt x="206311" y="1721167"/>
                </a:lnTo>
                <a:lnTo>
                  <a:pt x="206311" y="1724532"/>
                </a:lnTo>
                <a:lnTo>
                  <a:pt x="206159" y="1728012"/>
                </a:lnTo>
                <a:lnTo>
                  <a:pt x="206019" y="1731378"/>
                </a:lnTo>
                <a:lnTo>
                  <a:pt x="206019" y="1734858"/>
                </a:lnTo>
                <a:lnTo>
                  <a:pt x="205879" y="1738337"/>
                </a:lnTo>
                <a:lnTo>
                  <a:pt x="205879" y="1741703"/>
                </a:lnTo>
                <a:lnTo>
                  <a:pt x="205879" y="1745195"/>
                </a:lnTo>
                <a:lnTo>
                  <a:pt x="205879" y="1748548"/>
                </a:lnTo>
                <a:lnTo>
                  <a:pt x="205752" y="1752028"/>
                </a:lnTo>
                <a:lnTo>
                  <a:pt x="205752" y="1755508"/>
                </a:lnTo>
                <a:lnTo>
                  <a:pt x="205600" y="1755508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6127377" y="10745602"/>
            <a:ext cx="411480" cy="1117600"/>
          </a:xfrm>
          <a:custGeom>
            <a:avLst/>
            <a:gdLst/>
            <a:ahLst/>
            <a:cxnLst/>
            <a:rect l="l" t="t" r="r" b="b"/>
            <a:pathLst>
              <a:path w="411479" h="1117600">
                <a:moveTo>
                  <a:pt x="205752" y="0"/>
                </a:moveTo>
                <a:lnTo>
                  <a:pt x="205473" y="0"/>
                </a:lnTo>
                <a:lnTo>
                  <a:pt x="205473" y="8890"/>
                </a:lnTo>
                <a:lnTo>
                  <a:pt x="205333" y="10160"/>
                </a:lnTo>
                <a:lnTo>
                  <a:pt x="205333" y="19050"/>
                </a:lnTo>
                <a:lnTo>
                  <a:pt x="205181" y="21590"/>
                </a:lnTo>
                <a:lnTo>
                  <a:pt x="205054" y="33020"/>
                </a:lnTo>
                <a:lnTo>
                  <a:pt x="204914" y="34290"/>
                </a:lnTo>
                <a:lnTo>
                  <a:pt x="204914" y="39370"/>
                </a:lnTo>
                <a:lnTo>
                  <a:pt x="204774" y="40640"/>
                </a:lnTo>
                <a:lnTo>
                  <a:pt x="204774" y="43180"/>
                </a:lnTo>
                <a:lnTo>
                  <a:pt x="204495" y="48260"/>
                </a:lnTo>
                <a:lnTo>
                  <a:pt x="204495" y="49530"/>
                </a:lnTo>
                <a:lnTo>
                  <a:pt x="204203" y="54610"/>
                </a:lnTo>
                <a:lnTo>
                  <a:pt x="204203" y="57150"/>
                </a:lnTo>
                <a:lnTo>
                  <a:pt x="203225" y="72390"/>
                </a:lnTo>
                <a:lnTo>
                  <a:pt x="202958" y="73660"/>
                </a:lnTo>
                <a:lnTo>
                  <a:pt x="202666" y="78740"/>
                </a:lnTo>
                <a:lnTo>
                  <a:pt x="202387" y="80010"/>
                </a:lnTo>
                <a:lnTo>
                  <a:pt x="202247" y="82550"/>
                </a:lnTo>
                <a:lnTo>
                  <a:pt x="201396" y="88900"/>
                </a:lnTo>
                <a:lnTo>
                  <a:pt x="201269" y="91440"/>
                </a:lnTo>
                <a:lnTo>
                  <a:pt x="200837" y="93980"/>
                </a:lnTo>
                <a:lnTo>
                  <a:pt x="199999" y="100330"/>
                </a:lnTo>
                <a:lnTo>
                  <a:pt x="199580" y="102870"/>
                </a:lnTo>
                <a:lnTo>
                  <a:pt x="199288" y="104140"/>
                </a:lnTo>
                <a:lnTo>
                  <a:pt x="198462" y="109220"/>
                </a:lnTo>
                <a:lnTo>
                  <a:pt x="198183" y="111760"/>
                </a:lnTo>
                <a:lnTo>
                  <a:pt x="197751" y="113030"/>
                </a:lnTo>
                <a:lnTo>
                  <a:pt x="195795" y="121920"/>
                </a:lnTo>
                <a:lnTo>
                  <a:pt x="195376" y="124460"/>
                </a:lnTo>
                <a:lnTo>
                  <a:pt x="193687" y="130810"/>
                </a:lnTo>
                <a:lnTo>
                  <a:pt x="192570" y="135890"/>
                </a:lnTo>
                <a:lnTo>
                  <a:pt x="191858" y="137160"/>
                </a:lnTo>
                <a:lnTo>
                  <a:pt x="191312" y="139700"/>
                </a:lnTo>
                <a:lnTo>
                  <a:pt x="190601" y="142240"/>
                </a:lnTo>
                <a:lnTo>
                  <a:pt x="187794" y="151130"/>
                </a:lnTo>
                <a:lnTo>
                  <a:pt x="187096" y="152400"/>
                </a:lnTo>
                <a:lnTo>
                  <a:pt x="186258" y="154940"/>
                </a:lnTo>
                <a:lnTo>
                  <a:pt x="185547" y="157480"/>
                </a:lnTo>
                <a:lnTo>
                  <a:pt x="184708" y="158750"/>
                </a:lnTo>
                <a:lnTo>
                  <a:pt x="183883" y="161290"/>
                </a:lnTo>
                <a:lnTo>
                  <a:pt x="181343" y="167640"/>
                </a:lnTo>
                <a:lnTo>
                  <a:pt x="180505" y="170180"/>
                </a:lnTo>
                <a:lnTo>
                  <a:pt x="176999" y="179070"/>
                </a:lnTo>
                <a:lnTo>
                  <a:pt x="176161" y="181610"/>
                </a:lnTo>
                <a:lnTo>
                  <a:pt x="175171" y="182880"/>
                </a:lnTo>
                <a:lnTo>
                  <a:pt x="173494" y="187960"/>
                </a:lnTo>
                <a:lnTo>
                  <a:pt x="172516" y="190500"/>
                </a:lnTo>
                <a:lnTo>
                  <a:pt x="171678" y="191770"/>
                </a:lnTo>
                <a:lnTo>
                  <a:pt x="170688" y="194310"/>
                </a:lnTo>
                <a:lnTo>
                  <a:pt x="169849" y="196850"/>
                </a:lnTo>
                <a:lnTo>
                  <a:pt x="168871" y="198120"/>
                </a:lnTo>
                <a:lnTo>
                  <a:pt x="167182" y="203200"/>
                </a:lnTo>
                <a:lnTo>
                  <a:pt x="166204" y="205740"/>
                </a:lnTo>
                <a:lnTo>
                  <a:pt x="165366" y="207010"/>
                </a:lnTo>
                <a:lnTo>
                  <a:pt x="162826" y="214630"/>
                </a:lnTo>
                <a:lnTo>
                  <a:pt x="162140" y="215900"/>
                </a:lnTo>
                <a:lnTo>
                  <a:pt x="161290" y="218440"/>
                </a:lnTo>
                <a:lnTo>
                  <a:pt x="160591" y="220980"/>
                </a:lnTo>
                <a:lnTo>
                  <a:pt x="159753" y="222250"/>
                </a:lnTo>
                <a:lnTo>
                  <a:pt x="158343" y="227330"/>
                </a:lnTo>
                <a:lnTo>
                  <a:pt x="157784" y="229870"/>
                </a:lnTo>
                <a:lnTo>
                  <a:pt x="157086" y="231140"/>
                </a:lnTo>
                <a:lnTo>
                  <a:pt x="155397" y="238760"/>
                </a:lnTo>
                <a:lnTo>
                  <a:pt x="154838" y="240030"/>
                </a:lnTo>
                <a:lnTo>
                  <a:pt x="153162" y="248920"/>
                </a:lnTo>
                <a:lnTo>
                  <a:pt x="152603" y="254000"/>
                </a:lnTo>
                <a:lnTo>
                  <a:pt x="152311" y="255270"/>
                </a:lnTo>
                <a:lnTo>
                  <a:pt x="152044" y="257810"/>
                </a:lnTo>
                <a:lnTo>
                  <a:pt x="151625" y="264160"/>
                </a:lnTo>
                <a:lnTo>
                  <a:pt x="151625" y="273050"/>
                </a:lnTo>
                <a:lnTo>
                  <a:pt x="152044" y="279400"/>
                </a:lnTo>
                <a:lnTo>
                  <a:pt x="152311" y="281940"/>
                </a:lnTo>
                <a:lnTo>
                  <a:pt x="152450" y="284480"/>
                </a:lnTo>
                <a:lnTo>
                  <a:pt x="152730" y="287020"/>
                </a:lnTo>
                <a:lnTo>
                  <a:pt x="153022" y="288290"/>
                </a:lnTo>
                <a:lnTo>
                  <a:pt x="153441" y="290830"/>
                </a:lnTo>
                <a:lnTo>
                  <a:pt x="153720" y="293370"/>
                </a:lnTo>
                <a:lnTo>
                  <a:pt x="154978" y="299720"/>
                </a:lnTo>
                <a:lnTo>
                  <a:pt x="155536" y="302260"/>
                </a:lnTo>
                <a:lnTo>
                  <a:pt x="155956" y="303530"/>
                </a:lnTo>
                <a:lnTo>
                  <a:pt x="156514" y="306070"/>
                </a:lnTo>
                <a:lnTo>
                  <a:pt x="156933" y="308610"/>
                </a:lnTo>
                <a:lnTo>
                  <a:pt x="158064" y="312420"/>
                </a:lnTo>
                <a:lnTo>
                  <a:pt x="158623" y="314960"/>
                </a:lnTo>
                <a:lnTo>
                  <a:pt x="159753" y="318770"/>
                </a:lnTo>
                <a:lnTo>
                  <a:pt x="160451" y="321310"/>
                </a:lnTo>
                <a:lnTo>
                  <a:pt x="163258" y="332740"/>
                </a:lnTo>
                <a:lnTo>
                  <a:pt x="163804" y="334010"/>
                </a:lnTo>
                <a:lnTo>
                  <a:pt x="164376" y="336550"/>
                </a:lnTo>
                <a:lnTo>
                  <a:pt x="164807" y="339090"/>
                </a:lnTo>
                <a:lnTo>
                  <a:pt x="165366" y="341630"/>
                </a:lnTo>
                <a:lnTo>
                  <a:pt x="167462" y="351790"/>
                </a:lnTo>
                <a:lnTo>
                  <a:pt x="168579" y="360680"/>
                </a:lnTo>
                <a:lnTo>
                  <a:pt x="169011" y="367030"/>
                </a:lnTo>
                <a:lnTo>
                  <a:pt x="169011" y="372110"/>
                </a:lnTo>
                <a:lnTo>
                  <a:pt x="168871" y="373380"/>
                </a:lnTo>
                <a:lnTo>
                  <a:pt x="168871" y="375920"/>
                </a:lnTo>
                <a:lnTo>
                  <a:pt x="164807" y="397510"/>
                </a:lnTo>
                <a:lnTo>
                  <a:pt x="164096" y="400050"/>
                </a:lnTo>
                <a:lnTo>
                  <a:pt x="162407" y="405130"/>
                </a:lnTo>
                <a:lnTo>
                  <a:pt x="161429" y="406400"/>
                </a:lnTo>
                <a:lnTo>
                  <a:pt x="160591" y="408940"/>
                </a:lnTo>
                <a:lnTo>
                  <a:pt x="159473" y="411480"/>
                </a:lnTo>
                <a:lnTo>
                  <a:pt x="158496" y="412750"/>
                </a:lnTo>
                <a:lnTo>
                  <a:pt x="157365" y="415290"/>
                </a:lnTo>
                <a:lnTo>
                  <a:pt x="154838" y="420370"/>
                </a:lnTo>
                <a:lnTo>
                  <a:pt x="153581" y="421640"/>
                </a:lnTo>
                <a:lnTo>
                  <a:pt x="152311" y="424180"/>
                </a:lnTo>
                <a:lnTo>
                  <a:pt x="150914" y="426720"/>
                </a:lnTo>
                <a:lnTo>
                  <a:pt x="149377" y="427990"/>
                </a:lnTo>
                <a:lnTo>
                  <a:pt x="147967" y="430530"/>
                </a:lnTo>
                <a:lnTo>
                  <a:pt x="146418" y="433070"/>
                </a:lnTo>
                <a:lnTo>
                  <a:pt x="144741" y="435610"/>
                </a:lnTo>
                <a:lnTo>
                  <a:pt x="143192" y="436880"/>
                </a:lnTo>
                <a:lnTo>
                  <a:pt x="139839" y="441960"/>
                </a:lnTo>
                <a:lnTo>
                  <a:pt x="138010" y="444500"/>
                </a:lnTo>
                <a:lnTo>
                  <a:pt x="136321" y="445770"/>
                </a:lnTo>
                <a:lnTo>
                  <a:pt x="132676" y="450850"/>
                </a:lnTo>
                <a:lnTo>
                  <a:pt x="130721" y="453390"/>
                </a:lnTo>
                <a:lnTo>
                  <a:pt x="128892" y="454660"/>
                </a:lnTo>
                <a:lnTo>
                  <a:pt x="124968" y="459740"/>
                </a:lnTo>
                <a:lnTo>
                  <a:pt x="123012" y="461010"/>
                </a:lnTo>
                <a:lnTo>
                  <a:pt x="121031" y="463550"/>
                </a:lnTo>
                <a:lnTo>
                  <a:pt x="117119" y="468630"/>
                </a:lnTo>
                <a:lnTo>
                  <a:pt x="115138" y="469900"/>
                </a:lnTo>
                <a:lnTo>
                  <a:pt x="111226" y="474980"/>
                </a:lnTo>
                <a:lnTo>
                  <a:pt x="109118" y="476250"/>
                </a:lnTo>
                <a:lnTo>
                  <a:pt x="107162" y="478790"/>
                </a:lnTo>
                <a:lnTo>
                  <a:pt x="99301" y="487680"/>
                </a:lnTo>
                <a:lnTo>
                  <a:pt x="97332" y="490220"/>
                </a:lnTo>
                <a:lnTo>
                  <a:pt x="95516" y="492760"/>
                </a:lnTo>
                <a:lnTo>
                  <a:pt x="93548" y="494030"/>
                </a:lnTo>
                <a:lnTo>
                  <a:pt x="89903" y="499110"/>
                </a:lnTo>
                <a:lnTo>
                  <a:pt x="86258" y="502920"/>
                </a:lnTo>
                <a:lnTo>
                  <a:pt x="82892" y="508000"/>
                </a:lnTo>
                <a:lnTo>
                  <a:pt x="81216" y="509270"/>
                </a:lnTo>
                <a:lnTo>
                  <a:pt x="79527" y="511810"/>
                </a:lnTo>
                <a:lnTo>
                  <a:pt x="76441" y="515620"/>
                </a:lnTo>
                <a:lnTo>
                  <a:pt x="73355" y="520700"/>
                </a:lnTo>
                <a:lnTo>
                  <a:pt x="70548" y="524510"/>
                </a:lnTo>
                <a:lnTo>
                  <a:pt x="69291" y="527050"/>
                </a:lnTo>
                <a:lnTo>
                  <a:pt x="65493" y="533400"/>
                </a:lnTo>
                <a:lnTo>
                  <a:pt x="63246" y="538480"/>
                </a:lnTo>
                <a:lnTo>
                  <a:pt x="62141" y="539750"/>
                </a:lnTo>
                <a:lnTo>
                  <a:pt x="59182" y="547370"/>
                </a:lnTo>
                <a:lnTo>
                  <a:pt x="55829" y="554990"/>
                </a:lnTo>
                <a:lnTo>
                  <a:pt x="55130" y="557530"/>
                </a:lnTo>
                <a:lnTo>
                  <a:pt x="53022" y="563880"/>
                </a:lnTo>
                <a:lnTo>
                  <a:pt x="51892" y="568960"/>
                </a:lnTo>
                <a:lnTo>
                  <a:pt x="51193" y="571500"/>
                </a:lnTo>
                <a:lnTo>
                  <a:pt x="50774" y="572770"/>
                </a:lnTo>
                <a:lnTo>
                  <a:pt x="49644" y="577850"/>
                </a:lnTo>
                <a:lnTo>
                  <a:pt x="49237" y="579120"/>
                </a:lnTo>
                <a:lnTo>
                  <a:pt x="48666" y="581660"/>
                </a:lnTo>
                <a:lnTo>
                  <a:pt x="48247" y="584200"/>
                </a:lnTo>
                <a:lnTo>
                  <a:pt x="47688" y="586740"/>
                </a:lnTo>
                <a:lnTo>
                  <a:pt x="46418" y="593090"/>
                </a:lnTo>
                <a:lnTo>
                  <a:pt x="45999" y="595630"/>
                </a:lnTo>
                <a:lnTo>
                  <a:pt x="45440" y="596900"/>
                </a:lnTo>
                <a:lnTo>
                  <a:pt x="44602" y="601980"/>
                </a:lnTo>
                <a:lnTo>
                  <a:pt x="44043" y="603250"/>
                </a:lnTo>
                <a:lnTo>
                  <a:pt x="43624" y="605790"/>
                </a:lnTo>
                <a:lnTo>
                  <a:pt x="43065" y="608330"/>
                </a:lnTo>
                <a:lnTo>
                  <a:pt x="42633" y="610870"/>
                </a:lnTo>
                <a:lnTo>
                  <a:pt x="40398" y="618490"/>
                </a:lnTo>
                <a:lnTo>
                  <a:pt x="39700" y="621030"/>
                </a:lnTo>
                <a:lnTo>
                  <a:pt x="39128" y="623570"/>
                </a:lnTo>
                <a:lnTo>
                  <a:pt x="38430" y="626110"/>
                </a:lnTo>
                <a:lnTo>
                  <a:pt x="37871" y="627380"/>
                </a:lnTo>
                <a:lnTo>
                  <a:pt x="36474" y="632460"/>
                </a:lnTo>
                <a:lnTo>
                  <a:pt x="35636" y="635000"/>
                </a:lnTo>
                <a:lnTo>
                  <a:pt x="34925" y="636270"/>
                </a:lnTo>
                <a:lnTo>
                  <a:pt x="33235" y="641350"/>
                </a:lnTo>
                <a:lnTo>
                  <a:pt x="32410" y="642620"/>
                </a:lnTo>
                <a:lnTo>
                  <a:pt x="29883" y="650240"/>
                </a:lnTo>
                <a:lnTo>
                  <a:pt x="28892" y="651510"/>
                </a:lnTo>
                <a:lnTo>
                  <a:pt x="26936" y="656590"/>
                </a:lnTo>
                <a:lnTo>
                  <a:pt x="26098" y="657860"/>
                </a:lnTo>
                <a:lnTo>
                  <a:pt x="25120" y="660400"/>
                </a:lnTo>
                <a:lnTo>
                  <a:pt x="23990" y="662940"/>
                </a:lnTo>
                <a:lnTo>
                  <a:pt x="21043" y="669290"/>
                </a:lnTo>
                <a:lnTo>
                  <a:pt x="19913" y="671830"/>
                </a:lnTo>
                <a:lnTo>
                  <a:pt x="17957" y="675640"/>
                </a:lnTo>
                <a:lnTo>
                  <a:pt x="16827" y="678180"/>
                </a:lnTo>
                <a:lnTo>
                  <a:pt x="15849" y="680720"/>
                </a:lnTo>
                <a:lnTo>
                  <a:pt x="14871" y="681990"/>
                </a:lnTo>
                <a:lnTo>
                  <a:pt x="11925" y="689610"/>
                </a:lnTo>
                <a:lnTo>
                  <a:pt x="10934" y="690880"/>
                </a:lnTo>
                <a:lnTo>
                  <a:pt x="10109" y="693420"/>
                </a:lnTo>
                <a:lnTo>
                  <a:pt x="9118" y="695960"/>
                </a:lnTo>
                <a:lnTo>
                  <a:pt x="7442" y="699770"/>
                </a:lnTo>
                <a:lnTo>
                  <a:pt x="6604" y="702310"/>
                </a:lnTo>
                <a:lnTo>
                  <a:pt x="5892" y="704850"/>
                </a:lnTo>
                <a:lnTo>
                  <a:pt x="5041" y="706120"/>
                </a:lnTo>
                <a:lnTo>
                  <a:pt x="4495" y="708660"/>
                </a:lnTo>
                <a:lnTo>
                  <a:pt x="3086" y="713740"/>
                </a:lnTo>
                <a:lnTo>
                  <a:pt x="2527" y="715010"/>
                </a:lnTo>
                <a:lnTo>
                  <a:pt x="2108" y="717550"/>
                </a:lnTo>
                <a:lnTo>
                  <a:pt x="1549" y="720090"/>
                </a:lnTo>
                <a:lnTo>
                  <a:pt x="1270" y="722630"/>
                </a:lnTo>
                <a:lnTo>
                  <a:pt x="838" y="723900"/>
                </a:lnTo>
                <a:lnTo>
                  <a:pt x="152" y="730250"/>
                </a:lnTo>
                <a:lnTo>
                  <a:pt x="0" y="732790"/>
                </a:lnTo>
                <a:lnTo>
                  <a:pt x="0" y="739140"/>
                </a:lnTo>
                <a:lnTo>
                  <a:pt x="279" y="744220"/>
                </a:lnTo>
                <a:lnTo>
                  <a:pt x="571" y="745490"/>
                </a:lnTo>
                <a:lnTo>
                  <a:pt x="838" y="748030"/>
                </a:lnTo>
                <a:lnTo>
                  <a:pt x="1689" y="753110"/>
                </a:lnTo>
                <a:lnTo>
                  <a:pt x="2819" y="756920"/>
                </a:lnTo>
                <a:lnTo>
                  <a:pt x="4216" y="762000"/>
                </a:lnTo>
                <a:lnTo>
                  <a:pt x="5892" y="765810"/>
                </a:lnTo>
                <a:lnTo>
                  <a:pt x="6731" y="768350"/>
                </a:lnTo>
                <a:lnTo>
                  <a:pt x="7708" y="769620"/>
                </a:lnTo>
                <a:lnTo>
                  <a:pt x="8839" y="772160"/>
                </a:lnTo>
                <a:lnTo>
                  <a:pt x="9817" y="774700"/>
                </a:lnTo>
                <a:lnTo>
                  <a:pt x="10934" y="777240"/>
                </a:lnTo>
                <a:lnTo>
                  <a:pt x="12204" y="778510"/>
                </a:lnTo>
                <a:lnTo>
                  <a:pt x="14732" y="783590"/>
                </a:lnTo>
                <a:lnTo>
                  <a:pt x="16141" y="784860"/>
                </a:lnTo>
                <a:lnTo>
                  <a:pt x="17538" y="787400"/>
                </a:lnTo>
                <a:lnTo>
                  <a:pt x="23698" y="796290"/>
                </a:lnTo>
                <a:lnTo>
                  <a:pt x="25387" y="798830"/>
                </a:lnTo>
                <a:lnTo>
                  <a:pt x="28765" y="802640"/>
                </a:lnTo>
                <a:lnTo>
                  <a:pt x="32410" y="807720"/>
                </a:lnTo>
                <a:lnTo>
                  <a:pt x="36055" y="811530"/>
                </a:lnTo>
                <a:lnTo>
                  <a:pt x="38011" y="814070"/>
                </a:lnTo>
                <a:lnTo>
                  <a:pt x="39839" y="816610"/>
                </a:lnTo>
                <a:lnTo>
                  <a:pt x="41795" y="817880"/>
                </a:lnTo>
                <a:lnTo>
                  <a:pt x="43903" y="820420"/>
                </a:lnTo>
                <a:lnTo>
                  <a:pt x="49936" y="826770"/>
                </a:lnTo>
                <a:lnTo>
                  <a:pt x="54140" y="831850"/>
                </a:lnTo>
                <a:lnTo>
                  <a:pt x="56108" y="833120"/>
                </a:lnTo>
                <a:lnTo>
                  <a:pt x="58356" y="835660"/>
                </a:lnTo>
                <a:lnTo>
                  <a:pt x="64655" y="842010"/>
                </a:lnTo>
                <a:lnTo>
                  <a:pt x="66903" y="844550"/>
                </a:lnTo>
                <a:lnTo>
                  <a:pt x="69011" y="847090"/>
                </a:lnTo>
                <a:lnTo>
                  <a:pt x="71247" y="848360"/>
                </a:lnTo>
                <a:lnTo>
                  <a:pt x="73355" y="850900"/>
                </a:lnTo>
                <a:lnTo>
                  <a:pt x="75603" y="853440"/>
                </a:lnTo>
                <a:lnTo>
                  <a:pt x="79946" y="857250"/>
                </a:lnTo>
                <a:lnTo>
                  <a:pt x="84429" y="862330"/>
                </a:lnTo>
                <a:lnTo>
                  <a:pt x="88773" y="866140"/>
                </a:lnTo>
                <a:lnTo>
                  <a:pt x="91020" y="868680"/>
                </a:lnTo>
                <a:lnTo>
                  <a:pt x="93129" y="871220"/>
                </a:lnTo>
                <a:lnTo>
                  <a:pt x="95377" y="872490"/>
                </a:lnTo>
                <a:lnTo>
                  <a:pt x="99733" y="877570"/>
                </a:lnTo>
                <a:lnTo>
                  <a:pt x="101955" y="880110"/>
                </a:lnTo>
                <a:lnTo>
                  <a:pt x="112623" y="890270"/>
                </a:lnTo>
                <a:lnTo>
                  <a:pt x="114871" y="892810"/>
                </a:lnTo>
                <a:lnTo>
                  <a:pt x="116967" y="895350"/>
                </a:lnTo>
                <a:lnTo>
                  <a:pt x="119075" y="896620"/>
                </a:lnTo>
                <a:lnTo>
                  <a:pt x="121031" y="899160"/>
                </a:lnTo>
                <a:lnTo>
                  <a:pt x="125247" y="904240"/>
                </a:lnTo>
                <a:lnTo>
                  <a:pt x="127215" y="905510"/>
                </a:lnTo>
                <a:lnTo>
                  <a:pt x="129324" y="908050"/>
                </a:lnTo>
                <a:lnTo>
                  <a:pt x="133235" y="911860"/>
                </a:lnTo>
                <a:lnTo>
                  <a:pt x="135216" y="914400"/>
                </a:lnTo>
                <a:lnTo>
                  <a:pt x="139128" y="919480"/>
                </a:lnTo>
                <a:lnTo>
                  <a:pt x="141097" y="920750"/>
                </a:lnTo>
                <a:lnTo>
                  <a:pt x="142925" y="923290"/>
                </a:lnTo>
                <a:lnTo>
                  <a:pt x="148399" y="929640"/>
                </a:lnTo>
                <a:lnTo>
                  <a:pt x="152044" y="934720"/>
                </a:lnTo>
                <a:lnTo>
                  <a:pt x="157086" y="941070"/>
                </a:lnTo>
                <a:lnTo>
                  <a:pt x="158762" y="943610"/>
                </a:lnTo>
                <a:lnTo>
                  <a:pt x="160312" y="944880"/>
                </a:lnTo>
                <a:lnTo>
                  <a:pt x="161988" y="947420"/>
                </a:lnTo>
                <a:lnTo>
                  <a:pt x="165074" y="952500"/>
                </a:lnTo>
                <a:lnTo>
                  <a:pt x="166471" y="953770"/>
                </a:lnTo>
                <a:lnTo>
                  <a:pt x="168021" y="956310"/>
                </a:lnTo>
                <a:lnTo>
                  <a:pt x="170827" y="960120"/>
                </a:lnTo>
                <a:lnTo>
                  <a:pt x="172237" y="962660"/>
                </a:lnTo>
                <a:lnTo>
                  <a:pt x="173494" y="965200"/>
                </a:lnTo>
                <a:lnTo>
                  <a:pt x="174904" y="967740"/>
                </a:lnTo>
                <a:lnTo>
                  <a:pt x="176161" y="969010"/>
                </a:lnTo>
                <a:lnTo>
                  <a:pt x="177419" y="971550"/>
                </a:lnTo>
                <a:lnTo>
                  <a:pt x="179666" y="975360"/>
                </a:lnTo>
                <a:lnTo>
                  <a:pt x="180924" y="977900"/>
                </a:lnTo>
                <a:lnTo>
                  <a:pt x="181902" y="980440"/>
                </a:lnTo>
                <a:lnTo>
                  <a:pt x="183032" y="982980"/>
                </a:lnTo>
                <a:lnTo>
                  <a:pt x="184010" y="984250"/>
                </a:lnTo>
                <a:lnTo>
                  <a:pt x="185127" y="986790"/>
                </a:lnTo>
                <a:lnTo>
                  <a:pt x="186105" y="989330"/>
                </a:lnTo>
                <a:lnTo>
                  <a:pt x="186956" y="991870"/>
                </a:lnTo>
                <a:lnTo>
                  <a:pt x="187947" y="993140"/>
                </a:lnTo>
                <a:lnTo>
                  <a:pt x="189623" y="998220"/>
                </a:lnTo>
                <a:lnTo>
                  <a:pt x="190461" y="999490"/>
                </a:lnTo>
                <a:lnTo>
                  <a:pt x="191173" y="1002030"/>
                </a:lnTo>
                <a:lnTo>
                  <a:pt x="191998" y="1004570"/>
                </a:lnTo>
                <a:lnTo>
                  <a:pt x="193421" y="1008380"/>
                </a:lnTo>
                <a:lnTo>
                  <a:pt x="193967" y="1010920"/>
                </a:lnTo>
                <a:lnTo>
                  <a:pt x="194665" y="1013460"/>
                </a:lnTo>
                <a:lnTo>
                  <a:pt x="195795" y="1017270"/>
                </a:lnTo>
                <a:lnTo>
                  <a:pt x="196354" y="1019810"/>
                </a:lnTo>
                <a:lnTo>
                  <a:pt x="197472" y="1023620"/>
                </a:lnTo>
                <a:lnTo>
                  <a:pt x="197891" y="1026160"/>
                </a:lnTo>
                <a:lnTo>
                  <a:pt x="198462" y="1028700"/>
                </a:lnTo>
                <a:lnTo>
                  <a:pt x="199720" y="1035050"/>
                </a:lnTo>
                <a:lnTo>
                  <a:pt x="199999" y="1037590"/>
                </a:lnTo>
                <a:lnTo>
                  <a:pt x="200418" y="1038860"/>
                </a:lnTo>
                <a:lnTo>
                  <a:pt x="200710" y="1041400"/>
                </a:lnTo>
                <a:lnTo>
                  <a:pt x="201117" y="1043940"/>
                </a:lnTo>
                <a:lnTo>
                  <a:pt x="201955" y="1050290"/>
                </a:lnTo>
                <a:lnTo>
                  <a:pt x="202107" y="1052830"/>
                </a:lnTo>
                <a:lnTo>
                  <a:pt x="202666" y="1056640"/>
                </a:lnTo>
                <a:lnTo>
                  <a:pt x="202806" y="1059180"/>
                </a:lnTo>
                <a:lnTo>
                  <a:pt x="203085" y="1061720"/>
                </a:lnTo>
                <a:lnTo>
                  <a:pt x="203504" y="1068070"/>
                </a:lnTo>
                <a:lnTo>
                  <a:pt x="203784" y="1070610"/>
                </a:lnTo>
                <a:lnTo>
                  <a:pt x="204063" y="1074420"/>
                </a:lnTo>
                <a:lnTo>
                  <a:pt x="204063" y="1076960"/>
                </a:lnTo>
                <a:lnTo>
                  <a:pt x="204495" y="1083310"/>
                </a:lnTo>
                <a:lnTo>
                  <a:pt x="204495" y="1085850"/>
                </a:lnTo>
                <a:lnTo>
                  <a:pt x="204622" y="1087120"/>
                </a:lnTo>
                <a:lnTo>
                  <a:pt x="204774" y="1089660"/>
                </a:lnTo>
                <a:lnTo>
                  <a:pt x="204774" y="1092200"/>
                </a:lnTo>
                <a:lnTo>
                  <a:pt x="204914" y="1093470"/>
                </a:lnTo>
                <a:lnTo>
                  <a:pt x="204914" y="1096010"/>
                </a:lnTo>
                <a:lnTo>
                  <a:pt x="205054" y="1098550"/>
                </a:lnTo>
                <a:lnTo>
                  <a:pt x="205181" y="1109980"/>
                </a:lnTo>
                <a:lnTo>
                  <a:pt x="205333" y="1111250"/>
                </a:lnTo>
                <a:lnTo>
                  <a:pt x="205333" y="1117600"/>
                </a:lnTo>
                <a:lnTo>
                  <a:pt x="205892" y="1117600"/>
                </a:lnTo>
                <a:lnTo>
                  <a:pt x="205892" y="1116330"/>
                </a:lnTo>
                <a:lnTo>
                  <a:pt x="206032" y="1113790"/>
                </a:lnTo>
                <a:lnTo>
                  <a:pt x="206032" y="1107440"/>
                </a:lnTo>
                <a:lnTo>
                  <a:pt x="206171" y="1104900"/>
                </a:lnTo>
                <a:lnTo>
                  <a:pt x="206171" y="1101090"/>
                </a:lnTo>
                <a:lnTo>
                  <a:pt x="206311" y="1098550"/>
                </a:lnTo>
                <a:lnTo>
                  <a:pt x="206311" y="1096010"/>
                </a:lnTo>
                <a:lnTo>
                  <a:pt x="206451" y="1093470"/>
                </a:lnTo>
                <a:lnTo>
                  <a:pt x="206451" y="1092200"/>
                </a:lnTo>
                <a:lnTo>
                  <a:pt x="206603" y="1089660"/>
                </a:lnTo>
                <a:lnTo>
                  <a:pt x="206692" y="1085850"/>
                </a:lnTo>
                <a:lnTo>
                  <a:pt x="206870" y="1083310"/>
                </a:lnTo>
                <a:lnTo>
                  <a:pt x="206870" y="1080770"/>
                </a:lnTo>
                <a:lnTo>
                  <a:pt x="207162" y="1076960"/>
                </a:lnTo>
                <a:lnTo>
                  <a:pt x="207289" y="1074420"/>
                </a:lnTo>
                <a:lnTo>
                  <a:pt x="208000" y="1062990"/>
                </a:lnTo>
                <a:lnTo>
                  <a:pt x="208267" y="1061720"/>
                </a:lnTo>
                <a:lnTo>
                  <a:pt x="208419" y="1059180"/>
                </a:lnTo>
                <a:lnTo>
                  <a:pt x="208699" y="1056640"/>
                </a:lnTo>
                <a:lnTo>
                  <a:pt x="208826" y="1054100"/>
                </a:lnTo>
                <a:lnTo>
                  <a:pt x="209118" y="1052830"/>
                </a:lnTo>
                <a:lnTo>
                  <a:pt x="210515" y="1041400"/>
                </a:lnTo>
                <a:lnTo>
                  <a:pt x="210934" y="1038860"/>
                </a:lnTo>
                <a:lnTo>
                  <a:pt x="211226" y="1037590"/>
                </a:lnTo>
                <a:lnTo>
                  <a:pt x="212902" y="1028700"/>
                </a:lnTo>
                <a:lnTo>
                  <a:pt x="213321" y="1026160"/>
                </a:lnTo>
                <a:lnTo>
                  <a:pt x="213893" y="1023620"/>
                </a:lnTo>
                <a:lnTo>
                  <a:pt x="214299" y="1022350"/>
                </a:lnTo>
                <a:lnTo>
                  <a:pt x="215988" y="1014730"/>
                </a:lnTo>
                <a:lnTo>
                  <a:pt x="216700" y="1013460"/>
                </a:lnTo>
                <a:lnTo>
                  <a:pt x="217246" y="1010920"/>
                </a:lnTo>
                <a:lnTo>
                  <a:pt x="217957" y="1008380"/>
                </a:lnTo>
                <a:lnTo>
                  <a:pt x="220903" y="999490"/>
                </a:lnTo>
                <a:lnTo>
                  <a:pt x="221742" y="998220"/>
                </a:lnTo>
                <a:lnTo>
                  <a:pt x="223431" y="993140"/>
                </a:lnTo>
                <a:lnTo>
                  <a:pt x="224256" y="991870"/>
                </a:lnTo>
                <a:lnTo>
                  <a:pt x="225247" y="989330"/>
                </a:lnTo>
                <a:lnTo>
                  <a:pt x="228193" y="982980"/>
                </a:lnTo>
                <a:lnTo>
                  <a:pt x="230441" y="977900"/>
                </a:lnTo>
                <a:lnTo>
                  <a:pt x="232676" y="974090"/>
                </a:lnTo>
                <a:lnTo>
                  <a:pt x="235204" y="969010"/>
                </a:lnTo>
                <a:lnTo>
                  <a:pt x="237731" y="965200"/>
                </a:lnTo>
                <a:lnTo>
                  <a:pt x="239128" y="962660"/>
                </a:lnTo>
                <a:lnTo>
                  <a:pt x="240398" y="960120"/>
                </a:lnTo>
                <a:lnTo>
                  <a:pt x="241795" y="958850"/>
                </a:lnTo>
                <a:lnTo>
                  <a:pt x="243332" y="956310"/>
                </a:lnTo>
                <a:lnTo>
                  <a:pt x="244741" y="953770"/>
                </a:lnTo>
                <a:lnTo>
                  <a:pt x="246291" y="952500"/>
                </a:lnTo>
                <a:lnTo>
                  <a:pt x="250913" y="944880"/>
                </a:lnTo>
                <a:lnTo>
                  <a:pt x="252603" y="943610"/>
                </a:lnTo>
                <a:lnTo>
                  <a:pt x="254139" y="941070"/>
                </a:lnTo>
                <a:lnTo>
                  <a:pt x="255828" y="938530"/>
                </a:lnTo>
                <a:lnTo>
                  <a:pt x="257644" y="935990"/>
                </a:lnTo>
                <a:lnTo>
                  <a:pt x="259321" y="934720"/>
                </a:lnTo>
                <a:lnTo>
                  <a:pt x="262826" y="929640"/>
                </a:lnTo>
                <a:lnTo>
                  <a:pt x="266471" y="925830"/>
                </a:lnTo>
                <a:lnTo>
                  <a:pt x="272097" y="919480"/>
                </a:lnTo>
                <a:lnTo>
                  <a:pt x="277977" y="911860"/>
                </a:lnTo>
                <a:lnTo>
                  <a:pt x="279946" y="910590"/>
                </a:lnTo>
                <a:lnTo>
                  <a:pt x="282041" y="908050"/>
                </a:lnTo>
                <a:lnTo>
                  <a:pt x="284010" y="905510"/>
                </a:lnTo>
                <a:lnTo>
                  <a:pt x="286105" y="904240"/>
                </a:lnTo>
                <a:lnTo>
                  <a:pt x="288086" y="901700"/>
                </a:lnTo>
                <a:lnTo>
                  <a:pt x="294398" y="895350"/>
                </a:lnTo>
                <a:lnTo>
                  <a:pt x="300697" y="887730"/>
                </a:lnTo>
                <a:lnTo>
                  <a:pt x="302945" y="886460"/>
                </a:lnTo>
                <a:lnTo>
                  <a:pt x="307162" y="881380"/>
                </a:lnTo>
                <a:lnTo>
                  <a:pt x="309397" y="880110"/>
                </a:lnTo>
                <a:lnTo>
                  <a:pt x="311492" y="877570"/>
                </a:lnTo>
                <a:lnTo>
                  <a:pt x="313740" y="875030"/>
                </a:lnTo>
                <a:lnTo>
                  <a:pt x="315849" y="872490"/>
                </a:lnTo>
                <a:lnTo>
                  <a:pt x="320344" y="868680"/>
                </a:lnTo>
                <a:lnTo>
                  <a:pt x="324675" y="863600"/>
                </a:lnTo>
                <a:lnTo>
                  <a:pt x="326923" y="862330"/>
                </a:lnTo>
                <a:lnTo>
                  <a:pt x="329031" y="859790"/>
                </a:lnTo>
                <a:lnTo>
                  <a:pt x="333527" y="855980"/>
                </a:lnTo>
                <a:lnTo>
                  <a:pt x="335622" y="853440"/>
                </a:lnTo>
                <a:lnTo>
                  <a:pt x="340106" y="848360"/>
                </a:lnTo>
                <a:lnTo>
                  <a:pt x="344462" y="844550"/>
                </a:lnTo>
                <a:lnTo>
                  <a:pt x="348665" y="840740"/>
                </a:lnTo>
                <a:lnTo>
                  <a:pt x="350913" y="838200"/>
                </a:lnTo>
                <a:lnTo>
                  <a:pt x="355117" y="833120"/>
                </a:lnTo>
                <a:lnTo>
                  <a:pt x="361429" y="826770"/>
                </a:lnTo>
                <a:lnTo>
                  <a:pt x="363385" y="824230"/>
                </a:lnTo>
                <a:lnTo>
                  <a:pt x="365493" y="822960"/>
                </a:lnTo>
                <a:lnTo>
                  <a:pt x="371386" y="816610"/>
                </a:lnTo>
                <a:lnTo>
                  <a:pt x="375170" y="811530"/>
                </a:lnTo>
                <a:lnTo>
                  <a:pt x="377126" y="808990"/>
                </a:lnTo>
                <a:lnTo>
                  <a:pt x="378955" y="807720"/>
                </a:lnTo>
                <a:lnTo>
                  <a:pt x="380771" y="805180"/>
                </a:lnTo>
                <a:lnTo>
                  <a:pt x="382460" y="802640"/>
                </a:lnTo>
                <a:lnTo>
                  <a:pt x="384289" y="801370"/>
                </a:lnTo>
                <a:lnTo>
                  <a:pt x="385978" y="798830"/>
                </a:lnTo>
                <a:lnTo>
                  <a:pt x="387515" y="796290"/>
                </a:lnTo>
                <a:lnTo>
                  <a:pt x="389204" y="793750"/>
                </a:lnTo>
                <a:lnTo>
                  <a:pt x="392290" y="789940"/>
                </a:lnTo>
                <a:lnTo>
                  <a:pt x="395084" y="784860"/>
                </a:lnTo>
                <a:lnTo>
                  <a:pt x="396494" y="783590"/>
                </a:lnTo>
                <a:lnTo>
                  <a:pt x="399021" y="778510"/>
                </a:lnTo>
                <a:lnTo>
                  <a:pt x="400278" y="777240"/>
                </a:lnTo>
                <a:lnTo>
                  <a:pt x="402513" y="772160"/>
                </a:lnTo>
                <a:lnTo>
                  <a:pt x="404495" y="768350"/>
                </a:lnTo>
                <a:lnTo>
                  <a:pt x="405472" y="765810"/>
                </a:lnTo>
                <a:lnTo>
                  <a:pt x="406311" y="763270"/>
                </a:lnTo>
                <a:lnTo>
                  <a:pt x="407720" y="759460"/>
                </a:lnTo>
                <a:lnTo>
                  <a:pt x="408406" y="756920"/>
                </a:lnTo>
                <a:lnTo>
                  <a:pt x="409536" y="753110"/>
                </a:lnTo>
                <a:lnTo>
                  <a:pt x="410387" y="748030"/>
                </a:lnTo>
                <a:lnTo>
                  <a:pt x="411213" y="741680"/>
                </a:lnTo>
                <a:lnTo>
                  <a:pt x="411365" y="739140"/>
                </a:lnTo>
                <a:lnTo>
                  <a:pt x="411365" y="732790"/>
                </a:lnTo>
                <a:lnTo>
                  <a:pt x="411213" y="730250"/>
                </a:lnTo>
                <a:lnTo>
                  <a:pt x="410933" y="728980"/>
                </a:lnTo>
                <a:lnTo>
                  <a:pt x="410794" y="726440"/>
                </a:lnTo>
                <a:lnTo>
                  <a:pt x="410387" y="723900"/>
                </a:lnTo>
                <a:lnTo>
                  <a:pt x="410095" y="722630"/>
                </a:lnTo>
                <a:lnTo>
                  <a:pt x="409257" y="717550"/>
                </a:lnTo>
                <a:lnTo>
                  <a:pt x="407568" y="711200"/>
                </a:lnTo>
                <a:lnTo>
                  <a:pt x="406869" y="708660"/>
                </a:lnTo>
                <a:lnTo>
                  <a:pt x="405472" y="704850"/>
                </a:lnTo>
                <a:lnTo>
                  <a:pt x="403783" y="699770"/>
                </a:lnTo>
                <a:lnTo>
                  <a:pt x="401256" y="693420"/>
                </a:lnTo>
                <a:lnTo>
                  <a:pt x="400278" y="690880"/>
                </a:lnTo>
                <a:lnTo>
                  <a:pt x="399288" y="689610"/>
                </a:lnTo>
                <a:lnTo>
                  <a:pt x="398449" y="687070"/>
                </a:lnTo>
                <a:lnTo>
                  <a:pt x="397471" y="684530"/>
                </a:lnTo>
                <a:lnTo>
                  <a:pt x="396354" y="681990"/>
                </a:lnTo>
                <a:lnTo>
                  <a:pt x="395376" y="680720"/>
                </a:lnTo>
                <a:lnTo>
                  <a:pt x="393407" y="675640"/>
                </a:lnTo>
                <a:lnTo>
                  <a:pt x="392290" y="674370"/>
                </a:lnTo>
                <a:lnTo>
                  <a:pt x="390309" y="669290"/>
                </a:lnTo>
                <a:lnTo>
                  <a:pt x="389204" y="666750"/>
                </a:lnTo>
                <a:lnTo>
                  <a:pt x="387235" y="662940"/>
                </a:lnTo>
                <a:lnTo>
                  <a:pt x="386257" y="660400"/>
                </a:lnTo>
                <a:lnTo>
                  <a:pt x="383311" y="654050"/>
                </a:lnTo>
                <a:lnTo>
                  <a:pt x="382460" y="651510"/>
                </a:lnTo>
                <a:lnTo>
                  <a:pt x="380504" y="647700"/>
                </a:lnTo>
                <a:lnTo>
                  <a:pt x="378815" y="642620"/>
                </a:lnTo>
                <a:lnTo>
                  <a:pt x="377977" y="641350"/>
                </a:lnTo>
                <a:lnTo>
                  <a:pt x="377126" y="638810"/>
                </a:lnTo>
                <a:lnTo>
                  <a:pt x="376440" y="636270"/>
                </a:lnTo>
                <a:lnTo>
                  <a:pt x="375589" y="635000"/>
                </a:lnTo>
                <a:lnTo>
                  <a:pt x="374904" y="632460"/>
                </a:lnTo>
                <a:lnTo>
                  <a:pt x="373481" y="627380"/>
                </a:lnTo>
                <a:lnTo>
                  <a:pt x="372795" y="626110"/>
                </a:lnTo>
                <a:lnTo>
                  <a:pt x="372084" y="623570"/>
                </a:lnTo>
                <a:lnTo>
                  <a:pt x="371525" y="621030"/>
                </a:lnTo>
                <a:lnTo>
                  <a:pt x="369836" y="614680"/>
                </a:lnTo>
                <a:lnTo>
                  <a:pt x="369277" y="612140"/>
                </a:lnTo>
                <a:lnTo>
                  <a:pt x="368160" y="608330"/>
                </a:lnTo>
                <a:lnTo>
                  <a:pt x="367741" y="605790"/>
                </a:lnTo>
                <a:lnTo>
                  <a:pt x="367182" y="603250"/>
                </a:lnTo>
                <a:lnTo>
                  <a:pt x="366763" y="601980"/>
                </a:lnTo>
                <a:lnTo>
                  <a:pt x="366191" y="599440"/>
                </a:lnTo>
                <a:lnTo>
                  <a:pt x="364515" y="590550"/>
                </a:lnTo>
                <a:lnTo>
                  <a:pt x="362546" y="581660"/>
                </a:lnTo>
                <a:lnTo>
                  <a:pt x="362127" y="579120"/>
                </a:lnTo>
                <a:lnTo>
                  <a:pt x="361569" y="577850"/>
                </a:lnTo>
                <a:lnTo>
                  <a:pt x="361149" y="575310"/>
                </a:lnTo>
                <a:lnTo>
                  <a:pt x="360591" y="572770"/>
                </a:lnTo>
                <a:lnTo>
                  <a:pt x="358902" y="566420"/>
                </a:lnTo>
                <a:lnTo>
                  <a:pt x="358203" y="563880"/>
                </a:lnTo>
                <a:lnTo>
                  <a:pt x="357644" y="562610"/>
                </a:lnTo>
                <a:lnTo>
                  <a:pt x="356247" y="557530"/>
                </a:lnTo>
                <a:lnTo>
                  <a:pt x="355396" y="554990"/>
                </a:lnTo>
                <a:lnTo>
                  <a:pt x="354698" y="553720"/>
                </a:lnTo>
                <a:lnTo>
                  <a:pt x="353009" y="548640"/>
                </a:lnTo>
                <a:lnTo>
                  <a:pt x="352031" y="547370"/>
                </a:lnTo>
                <a:lnTo>
                  <a:pt x="349084" y="539750"/>
                </a:lnTo>
                <a:lnTo>
                  <a:pt x="347954" y="538480"/>
                </a:lnTo>
                <a:lnTo>
                  <a:pt x="346976" y="535940"/>
                </a:lnTo>
                <a:lnTo>
                  <a:pt x="345719" y="533400"/>
                </a:lnTo>
                <a:lnTo>
                  <a:pt x="344601" y="532130"/>
                </a:lnTo>
                <a:lnTo>
                  <a:pt x="342074" y="527050"/>
                </a:lnTo>
                <a:lnTo>
                  <a:pt x="340664" y="524510"/>
                </a:lnTo>
                <a:lnTo>
                  <a:pt x="337870" y="520700"/>
                </a:lnTo>
                <a:lnTo>
                  <a:pt x="336321" y="518160"/>
                </a:lnTo>
                <a:lnTo>
                  <a:pt x="334924" y="515620"/>
                </a:lnTo>
                <a:lnTo>
                  <a:pt x="333375" y="514350"/>
                </a:lnTo>
                <a:lnTo>
                  <a:pt x="331698" y="511810"/>
                </a:lnTo>
                <a:lnTo>
                  <a:pt x="330149" y="509270"/>
                </a:lnTo>
                <a:lnTo>
                  <a:pt x="328460" y="508000"/>
                </a:lnTo>
                <a:lnTo>
                  <a:pt x="326644" y="505460"/>
                </a:lnTo>
                <a:lnTo>
                  <a:pt x="324967" y="502920"/>
                </a:lnTo>
                <a:lnTo>
                  <a:pt x="323138" y="500380"/>
                </a:lnTo>
                <a:lnTo>
                  <a:pt x="321462" y="499110"/>
                </a:lnTo>
                <a:lnTo>
                  <a:pt x="319493" y="496570"/>
                </a:lnTo>
                <a:lnTo>
                  <a:pt x="315849" y="492760"/>
                </a:lnTo>
                <a:lnTo>
                  <a:pt x="311924" y="487680"/>
                </a:lnTo>
                <a:lnTo>
                  <a:pt x="310095" y="485140"/>
                </a:lnTo>
                <a:lnTo>
                  <a:pt x="308140" y="483870"/>
                </a:lnTo>
                <a:lnTo>
                  <a:pt x="306031" y="481330"/>
                </a:lnTo>
                <a:lnTo>
                  <a:pt x="302107" y="476250"/>
                </a:lnTo>
                <a:lnTo>
                  <a:pt x="298183" y="472440"/>
                </a:lnTo>
                <a:lnTo>
                  <a:pt x="296075" y="469900"/>
                </a:lnTo>
                <a:lnTo>
                  <a:pt x="294106" y="468630"/>
                </a:lnTo>
                <a:lnTo>
                  <a:pt x="288213" y="461010"/>
                </a:lnTo>
                <a:lnTo>
                  <a:pt x="286258" y="459740"/>
                </a:lnTo>
                <a:lnTo>
                  <a:pt x="284289" y="457200"/>
                </a:lnTo>
                <a:lnTo>
                  <a:pt x="282460" y="454660"/>
                </a:lnTo>
                <a:lnTo>
                  <a:pt x="280504" y="453390"/>
                </a:lnTo>
                <a:lnTo>
                  <a:pt x="276860" y="448310"/>
                </a:lnTo>
                <a:lnTo>
                  <a:pt x="273215" y="444500"/>
                </a:lnTo>
                <a:lnTo>
                  <a:pt x="269849" y="439420"/>
                </a:lnTo>
                <a:lnTo>
                  <a:pt x="266471" y="435610"/>
                </a:lnTo>
                <a:lnTo>
                  <a:pt x="261848" y="427990"/>
                </a:lnTo>
                <a:lnTo>
                  <a:pt x="257644" y="421640"/>
                </a:lnTo>
                <a:lnTo>
                  <a:pt x="256387" y="420370"/>
                </a:lnTo>
                <a:lnTo>
                  <a:pt x="255117" y="417830"/>
                </a:lnTo>
                <a:lnTo>
                  <a:pt x="252869" y="412750"/>
                </a:lnTo>
                <a:lnTo>
                  <a:pt x="251752" y="411480"/>
                </a:lnTo>
                <a:lnTo>
                  <a:pt x="248805" y="405130"/>
                </a:lnTo>
                <a:lnTo>
                  <a:pt x="248107" y="402590"/>
                </a:lnTo>
                <a:lnTo>
                  <a:pt x="247269" y="400050"/>
                </a:lnTo>
                <a:lnTo>
                  <a:pt x="245859" y="396240"/>
                </a:lnTo>
                <a:lnTo>
                  <a:pt x="243332" y="384810"/>
                </a:lnTo>
                <a:lnTo>
                  <a:pt x="242773" y="381000"/>
                </a:lnTo>
                <a:lnTo>
                  <a:pt x="242354" y="373380"/>
                </a:lnTo>
                <a:lnTo>
                  <a:pt x="242354" y="367030"/>
                </a:lnTo>
                <a:lnTo>
                  <a:pt x="242912" y="358140"/>
                </a:lnTo>
                <a:lnTo>
                  <a:pt x="243484" y="354330"/>
                </a:lnTo>
                <a:lnTo>
                  <a:pt x="243903" y="351790"/>
                </a:lnTo>
                <a:lnTo>
                  <a:pt x="244182" y="349250"/>
                </a:lnTo>
                <a:lnTo>
                  <a:pt x="245440" y="342900"/>
                </a:lnTo>
                <a:lnTo>
                  <a:pt x="245999" y="341630"/>
                </a:lnTo>
                <a:lnTo>
                  <a:pt x="246418" y="339090"/>
                </a:lnTo>
                <a:lnTo>
                  <a:pt x="247548" y="334010"/>
                </a:lnTo>
                <a:lnTo>
                  <a:pt x="248107" y="332740"/>
                </a:lnTo>
                <a:lnTo>
                  <a:pt x="252603" y="314960"/>
                </a:lnTo>
                <a:lnTo>
                  <a:pt x="253161" y="312420"/>
                </a:lnTo>
                <a:lnTo>
                  <a:pt x="254838" y="306070"/>
                </a:lnTo>
                <a:lnTo>
                  <a:pt x="255270" y="303530"/>
                </a:lnTo>
                <a:lnTo>
                  <a:pt x="259181" y="279400"/>
                </a:lnTo>
                <a:lnTo>
                  <a:pt x="259473" y="278130"/>
                </a:lnTo>
                <a:lnTo>
                  <a:pt x="259600" y="273050"/>
                </a:lnTo>
                <a:lnTo>
                  <a:pt x="259740" y="270510"/>
                </a:lnTo>
                <a:lnTo>
                  <a:pt x="259740" y="266700"/>
                </a:lnTo>
                <a:lnTo>
                  <a:pt x="259041" y="255270"/>
                </a:lnTo>
                <a:lnTo>
                  <a:pt x="258495" y="251460"/>
                </a:lnTo>
                <a:lnTo>
                  <a:pt x="258064" y="248920"/>
                </a:lnTo>
                <a:lnTo>
                  <a:pt x="257784" y="246380"/>
                </a:lnTo>
                <a:lnTo>
                  <a:pt x="256387" y="240030"/>
                </a:lnTo>
                <a:lnTo>
                  <a:pt x="255955" y="238760"/>
                </a:lnTo>
                <a:lnTo>
                  <a:pt x="254838" y="233680"/>
                </a:lnTo>
                <a:lnTo>
                  <a:pt x="254139" y="231140"/>
                </a:lnTo>
                <a:lnTo>
                  <a:pt x="253580" y="229870"/>
                </a:lnTo>
                <a:lnTo>
                  <a:pt x="252869" y="227330"/>
                </a:lnTo>
                <a:lnTo>
                  <a:pt x="249936" y="218440"/>
                </a:lnTo>
                <a:lnTo>
                  <a:pt x="249224" y="215900"/>
                </a:lnTo>
                <a:lnTo>
                  <a:pt x="246710" y="209550"/>
                </a:lnTo>
                <a:lnTo>
                  <a:pt x="245859" y="207010"/>
                </a:lnTo>
                <a:lnTo>
                  <a:pt x="243332" y="200660"/>
                </a:lnTo>
                <a:lnTo>
                  <a:pt x="242354" y="198120"/>
                </a:lnTo>
                <a:lnTo>
                  <a:pt x="241515" y="196850"/>
                </a:lnTo>
                <a:lnTo>
                  <a:pt x="240525" y="194310"/>
                </a:lnTo>
                <a:lnTo>
                  <a:pt x="239687" y="191770"/>
                </a:lnTo>
                <a:lnTo>
                  <a:pt x="238709" y="190500"/>
                </a:lnTo>
                <a:lnTo>
                  <a:pt x="237871" y="187960"/>
                </a:lnTo>
                <a:lnTo>
                  <a:pt x="236880" y="185420"/>
                </a:lnTo>
                <a:lnTo>
                  <a:pt x="235204" y="181610"/>
                </a:lnTo>
                <a:lnTo>
                  <a:pt x="234213" y="179070"/>
                </a:lnTo>
                <a:lnTo>
                  <a:pt x="232549" y="175260"/>
                </a:lnTo>
                <a:lnTo>
                  <a:pt x="231546" y="172720"/>
                </a:lnTo>
                <a:lnTo>
                  <a:pt x="229882" y="167640"/>
                </a:lnTo>
                <a:lnTo>
                  <a:pt x="227342" y="161290"/>
                </a:lnTo>
                <a:lnTo>
                  <a:pt x="226656" y="158750"/>
                </a:lnTo>
                <a:lnTo>
                  <a:pt x="224967" y="154940"/>
                </a:lnTo>
                <a:lnTo>
                  <a:pt x="224256" y="152400"/>
                </a:lnTo>
                <a:lnTo>
                  <a:pt x="223570" y="151130"/>
                </a:lnTo>
                <a:lnTo>
                  <a:pt x="222719" y="148590"/>
                </a:lnTo>
                <a:lnTo>
                  <a:pt x="221322" y="143510"/>
                </a:lnTo>
                <a:lnTo>
                  <a:pt x="220764" y="142240"/>
                </a:lnTo>
                <a:lnTo>
                  <a:pt x="219354" y="137160"/>
                </a:lnTo>
                <a:lnTo>
                  <a:pt x="218236" y="133350"/>
                </a:lnTo>
                <a:lnTo>
                  <a:pt x="217678" y="130810"/>
                </a:lnTo>
                <a:lnTo>
                  <a:pt x="216966" y="128270"/>
                </a:lnTo>
                <a:lnTo>
                  <a:pt x="216547" y="127000"/>
                </a:lnTo>
                <a:lnTo>
                  <a:pt x="215430" y="121920"/>
                </a:lnTo>
                <a:lnTo>
                  <a:pt x="215011" y="119380"/>
                </a:lnTo>
                <a:lnTo>
                  <a:pt x="214452" y="118110"/>
                </a:lnTo>
                <a:lnTo>
                  <a:pt x="213601" y="113030"/>
                </a:lnTo>
                <a:lnTo>
                  <a:pt x="213182" y="111760"/>
                </a:lnTo>
                <a:lnTo>
                  <a:pt x="212344" y="106680"/>
                </a:lnTo>
                <a:lnTo>
                  <a:pt x="212064" y="104140"/>
                </a:lnTo>
                <a:lnTo>
                  <a:pt x="211645" y="102870"/>
                </a:lnTo>
                <a:lnTo>
                  <a:pt x="211366" y="100330"/>
                </a:lnTo>
                <a:lnTo>
                  <a:pt x="210934" y="97790"/>
                </a:lnTo>
                <a:lnTo>
                  <a:pt x="209257" y="85090"/>
                </a:lnTo>
                <a:lnTo>
                  <a:pt x="209118" y="82550"/>
                </a:lnTo>
                <a:lnTo>
                  <a:pt x="208419" y="76200"/>
                </a:lnTo>
                <a:lnTo>
                  <a:pt x="208267" y="73660"/>
                </a:lnTo>
                <a:lnTo>
                  <a:pt x="208140" y="72390"/>
                </a:lnTo>
                <a:lnTo>
                  <a:pt x="207848" y="67310"/>
                </a:lnTo>
                <a:lnTo>
                  <a:pt x="207581" y="63500"/>
                </a:lnTo>
                <a:lnTo>
                  <a:pt x="206870" y="52070"/>
                </a:lnTo>
                <a:lnTo>
                  <a:pt x="206870" y="49530"/>
                </a:lnTo>
                <a:lnTo>
                  <a:pt x="206730" y="48260"/>
                </a:lnTo>
                <a:lnTo>
                  <a:pt x="206730" y="45720"/>
                </a:lnTo>
                <a:lnTo>
                  <a:pt x="206451" y="40640"/>
                </a:lnTo>
                <a:lnTo>
                  <a:pt x="206451" y="36830"/>
                </a:lnTo>
                <a:lnTo>
                  <a:pt x="206311" y="34290"/>
                </a:lnTo>
                <a:lnTo>
                  <a:pt x="206311" y="33020"/>
                </a:lnTo>
                <a:lnTo>
                  <a:pt x="206171" y="30480"/>
                </a:lnTo>
                <a:lnTo>
                  <a:pt x="206171" y="25400"/>
                </a:lnTo>
                <a:lnTo>
                  <a:pt x="206032" y="24130"/>
                </a:lnTo>
                <a:lnTo>
                  <a:pt x="206032" y="17780"/>
                </a:lnTo>
                <a:lnTo>
                  <a:pt x="205892" y="15240"/>
                </a:lnTo>
                <a:lnTo>
                  <a:pt x="205892" y="1270"/>
                </a:lnTo>
                <a:lnTo>
                  <a:pt x="205752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6127377" y="10744586"/>
            <a:ext cx="411480" cy="1118870"/>
          </a:xfrm>
          <a:custGeom>
            <a:avLst/>
            <a:gdLst/>
            <a:ahLst/>
            <a:cxnLst/>
            <a:rect l="l" t="t" r="r" b="b"/>
            <a:pathLst>
              <a:path w="411479" h="1118870">
                <a:moveTo>
                  <a:pt x="205333" y="1118616"/>
                </a:moveTo>
                <a:lnTo>
                  <a:pt x="205333" y="1116457"/>
                </a:lnTo>
                <a:lnTo>
                  <a:pt x="205333" y="1114171"/>
                </a:lnTo>
                <a:lnTo>
                  <a:pt x="205333" y="1111999"/>
                </a:lnTo>
                <a:lnTo>
                  <a:pt x="205181" y="1109853"/>
                </a:lnTo>
                <a:lnTo>
                  <a:pt x="205181" y="1107694"/>
                </a:lnTo>
                <a:lnTo>
                  <a:pt x="205181" y="1105408"/>
                </a:lnTo>
                <a:lnTo>
                  <a:pt x="205054" y="1103236"/>
                </a:lnTo>
                <a:lnTo>
                  <a:pt x="205054" y="1101077"/>
                </a:lnTo>
                <a:lnTo>
                  <a:pt x="205054" y="1098918"/>
                </a:lnTo>
                <a:lnTo>
                  <a:pt x="204914" y="1096759"/>
                </a:lnTo>
                <a:lnTo>
                  <a:pt x="204914" y="1094486"/>
                </a:lnTo>
                <a:lnTo>
                  <a:pt x="204774" y="1092314"/>
                </a:lnTo>
                <a:lnTo>
                  <a:pt x="204774" y="1090155"/>
                </a:lnTo>
                <a:lnTo>
                  <a:pt x="204622" y="1087996"/>
                </a:lnTo>
                <a:lnTo>
                  <a:pt x="204495" y="1085710"/>
                </a:lnTo>
                <a:lnTo>
                  <a:pt x="204495" y="1083538"/>
                </a:lnTo>
                <a:lnTo>
                  <a:pt x="204355" y="1081379"/>
                </a:lnTo>
                <a:lnTo>
                  <a:pt x="204203" y="1079220"/>
                </a:lnTo>
                <a:lnTo>
                  <a:pt x="204063" y="1077061"/>
                </a:lnTo>
                <a:lnTo>
                  <a:pt x="204063" y="1074775"/>
                </a:lnTo>
                <a:lnTo>
                  <a:pt x="203936" y="1072616"/>
                </a:lnTo>
                <a:lnTo>
                  <a:pt x="203784" y="1070457"/>
                </a:lnTo>
                <a:lnTo>
                  <a:pt x="203504" y="1068285"/>
                </a:lnTo>
                <a:lnTo>
                  <a:pt x="203365" y="1065999"/>
                </a:lnTo>
                <a:lnTo>
                  <a:pt x="203225" y="1063853"/>
                </a:lnTo>
                <a:lnTo>
                  <a:pt x="203085" y="1061694"/>
                </a:lnTo>
                <a:lnTo>
                  <a:pt x="202806" y="1059535"/>
                </a:lnTo>
                <a:lnTo>
                  <a:pt x="202666" y="1057249"/>
                </a:lnTo>
                <a:lnTo>
                  <a:pt x="202387" y="1055077"/>
                </a:lnTo>
                <a:lnTo>
                  <a:pt x="202107" y="1052918"/>
                </a:lnTo>
                <a:lnTo>
                  <a:pt x="201955" y="1050759"/>
                </a:lnTo>
                <a:lnTo>
                  <a:pt x="201688" y="1048588"/>
                </a:lnTo>
                <a:lnTo>
                  <a:pt x="201396" y="1046314"/>
                </a:lnTo>
                <a:lnTo>
                  <a:pt x="201117" y="1044155"/>
                </a:lnTo>
                <a:lnTo>
                  <a:pt x="200710" y="1041996"/>
                </a:lnTo>
                <a:lnTo>
                  <a:pt x="200418" y="1039825"/>
                </a:lnTo>
                <a:lnTo>
                  <a:pt x="199999" y="1037539"/>
                </a:lnTo>
                <a:lnTo>
                  <a:pt x="199720" y="1035380"/>
                </a:lnTo>
                <a:lnTo>
                  <a:pt x="199288" y="1033221"/>
                </a:lnTo>
                <a:lnTo>
                  <a:pt x="198882" y="1031062"/>
                </a:lnTo>
                <a:lnTo>
                  <a:pt x="198462" y="1028903"/>
                </a:lnTo>
                <a:lnTo>
                  <a:pt x="197891" y="1026617"/>
                </a:lnTo>
                <a:lnTo>
                  <a:pt x="197472" y="1024458"/>
                </a:lnTo>
                <a:lnTo>
                  <a:pt x="196913" y="1022299"/>
                </a:lnTo>
                <a:lnTo>
                  <a:pt x="196354" y="1020127"/>
                </a:lnTo>
                <a:lnTo>
                  <a:pt x="195795" y="1017841"/>
                </a:lnTo>
                <a:lnTo>
                  <a:pt x="195237" y="1015695"/>
                </a:lnTo>
                <a:lnTo>
                  <a:pt x="194665" y="1013536"/>
                </a:lnTo>
                <a:lnTo>
                  <a:pt x="193967" y="1011364"/>
                </a:lnTo>
                <a:lnTo>
                  <a:pt x="193421" y="1009078"/>
                </a:lnTo>
                <a:lnTo>
                  <a:pt x="192709" y="1006919"/>
                </a:lnTo>
                <a:lnTo>
                  <a:pt x="191998" y="1004760"/>
                </a:lnTo>
                <a:lnTo>
                  <a:pt x="191173" y="1002601"/>
                </a:lnTo>
                <a:lnTo>
                  <a:pt x="190461" y="1000429"/>
                </a:lnTo>
                <a:lnTo>
                  <a:pt x="189623" y="998156"/>
                </a:lnTo>
                <a:lnTo>
                  <a:pt x="188772" y="995997"/>
                </a:lnTo>
                <a:lnTo>
                  <a:pt x="187947" y="993838"/>
                </a:lnTo>
                <a:lnTo>
                  <a:pt x="186956" y="991666"/>
                </a:lnTo>
                <a:lnTo>
                  <a:pt x="186105" y="989380"/>
                </a:lnTo>
                <a:lnTo>
                  <a:pt x="185127" y="987221"/>
                </a:lnTo>
                <a:lnTo>
                  <a:pt x="184010" y="985062"/>
                </a:lnTo>
                <a:lnTo>
                  <a:pt x="183032" y="982891"/>
                </a:lnTo>
                <a:lnTo>
                  <a:pt x="181902" y="980744"/>
                </a:lnTo>
                <a:lnTo>
                  <a:pt x="180924" y="978458"/>
                </a:lnTo>
                <a:lnTo>
                  <a:pt x="179666" y="976299"/>
                </a:lnTo>
                <a:lnTo>
                  <a:pt x="178549" y="974128"/>
                </a:lnTo>
                <a:lnTo>
                  <a:pt x="177419" y="971969"/>
                </a:lnTo>
                <a:lnTo>
                  <a:pt x="176161" y="969683"/>
                </a:lnTo>
                <a:lnTo>
                  <a:pt x="174904" y="967536"/>
                </a:lnTo>
                <a:lnTo>
                  <a:pt x="173494" y="965377"/>
                </a:lnTo>
                <a:lnTo>
                  <a:pt x="172237" y="963206"/>
                </a:lnTo>
                <a:lnTo>
                  <a:pt x="170827" y="960920"/>
                </a:lnTo>
                <a:lnTo>
                  <a:pt x="169430" y="958761"/>
                </a:lnTo>
                <a:lnTo>
                  <a:pt x="168021" y="956602"/>
                </a:lnTo>
                <a:lnTo>
                  <a:pt x="166471" y="954430"/>
                </a:lnTo>
                <a:lnTo>
                  <a:pt x="165074" y="952271"/>
                </a:lnTo>
                <a:lnTo>
                  <a:pt x="163537" y="949998"/>
                </a:lnTo>
                <a:lnTo>
                  <a:pt x="161988" y="947839"/>
                </a:lnTo>
                <a:lnTo>
                  <a:pt x="160312" y="945667"/>
                </a:lnTo>
                <a:lnTo>
                  <a:pt x="158762" y="943508"/>
                </a:lnTo>
                <a:lnTo>
                  <a:pt x="157086" y="941222"/>
                </a:lnTo>
                <a:lnTo>
                  <a:pt x="155397" y="939063"/>
                </a:lnTo>
                <a:lnTo>
                  <a:pt x="153720" y="936904"/>
                </a:lnTo>
                <a:lnTo>
                  <a:pt x="152044" y="934732"/>
                </a:lnTo>
                <a:lnTo>
                  <a:pt x="150215" y="932586"/>
                </a:lnTo>
                <a:lnTo>
                  <a:pt x="148399" y="930300"/>
                </a:lnTo>
                <a:lnTo>
                  <a:pt x="146570" y="928141"/>
                </a:lnTo>
                <a:lnTo>
                  <a:pt x="144741" y="925969"/>
                </a:lnTo>
                <a:lnTo>
                  <a:pt x="142925" y="923810"/>
                </a:lnTo>
                <a:lnTo>
                  <a:pt x="141097" y="921524"/>
                </a:lnTo>
                <a:lnTo>
                  <a:pt x="139128" y="919378"/>
                </a:lnTo>
                <a:lnTo>
                  <a:pt x="137172" y="917206"/>
                </a:lnTo>
                <a:lnTo>
                  <a:pt x="135216" y="915047"/>
                </a:lnTo>
                <a:lnTo>
                  <a:pt x="133235" y="912761"/>
                </a:lnTo>
                <a:lnTo>
                  <a:pt x="131279" y="910602"/>
                </a:lnTo>
                <a:lnTo>
                  <a:pt x="129324" y="908443"/>
                </a:lnTo>
                <a:lnTo>
                  <a:pt x="127215" y="906272"/>
                </a:lnTo>
                <a:lnTo>
                  <a:pt x="125247" y="904113"/>
                </a:lnTo>
                <a:lnTo>
                  <a:pt x="123139" y="901839"/>
                </a:lnTo>
                <a:lnTo>
                  <a:pt x="121031" y="899680"/>
                </a:lnTo>
                <a:lnTo>
                  <a:pt x="119075" y="897509"/>
                </a:lnTo>
                <a:lnTo>
                  <a:pt x="116967" y="895350"/>
                </a:lnTo>
                <a:lnTo>
                  <a:pt x="114871" y="893064"/>
                </a:lnTo>
                <a:lnTo>
                  <a:pt x="112623" y="890905"/>
                </a:lnTo>
                <a:lnTo>
                  <a:pt x="110515" y="888733"/>
                </a:lnTo>
                <a:lnTo>
                  <a:pt x="108419" y="886574"/>
                </a:lnTo>
                <a:lnTo>
                  <a:pt x="106311" y="884428"/>
                </a:lnTo>
                <a:lnTo>
                  <a:pt x="104063" y="882142"/>
                </a:lnTo>
                <a:lnTo>
                  <a:pt x="101955" y="879983"/>
                </a:lnTo>
                <a:lnTo>
                  <a:pt x="99733" y="877811"/>
                </a:lnTo>
                <a:lnTo>
                  <a:pt x="97624" y="875652"/>
                </a:lnTo>
                <a:lnTo>
                  <a:pt x="95377" y="873366"/>
                </a:lnTo>
                <a:lnTo>
                  <a:pt x="93129" y="871220"/>
                </a:lnTo>
                <a:lnTo>
                  <a:pt x="91020" y="869048"/>
                </a:lnTo>
                <a:lnTo>
                  <a:pt x="88773" y="866889"/>
                </a:lnTo>
                <a:lnTo>
                  <a:pt x="86537" y="864603"/>
                </a:lnTo>
                <a:lnTo>
                  <a:pt x="84429" y="862444"/>
                </a:lnTo>
                <a:lnTo>
                  <a:pt x="82194" y="860272"/>
                </a:lnTo>
                <a:lnTo>
                  <a:pt x="79946" y="858113"/>
                </a:lnTo>
                <a:lnTo>
                  <a:pt x="77838" y="855954"/>
                </a:lnTo>
                <a:lnTo>
                  <a:pt x="75603" y="853681"/>
                </a:lnTo>
                <a:lnTo>
                  <a:pt x="73355" y="851509"/>
                </a:lnTo>
                <a:lnTo>
                  <a:pt x="71247" y="849350"/>
                </a:lnTo>
                <a:lnTo>
                  <a:pt x="69011" y="847191"/>
                </a:lnTo>
                <a:lnTo>
                  <a:pt x="66903" y="844905"/>
                </a:lnTo>
                <a:lnTo>
                  <a:pt x="64655" y="842746"/>
                </a:lnTo>
                <a:lnTo>
                  <a:pt x="62560" y="840574"/>
                </a:lnTo>
                <a:lnTo>
                  <a:pt x="60452" y="838428"/>
                </a:lnTo>
                <a:lnTo>
                  <a:pt x="58356" y="836269"/>
                </a:lnTo>
                <a:lnTo>
                  <a:pt x="56108" y="833983"/>
                </a:lnTo>
                <a:lnTo>
                  <a:pt x="54140" y="831811"/>
                </a:lnTo>
                <a:lnTo>
                  <a:pt x="52044" y="829652"/>
                </a:lnTo>
                <a:lnTo>
                  <a:pt x="49936" y="827493"/>
                </a:lnTo>
                <a:lnTo>
                  <a:pt x="47828" y="825207"/>
                </a:lnTo>
                <a:lnTo>
                  <a:pt x="45859" y="823048"/>
                </a:lnTo>
                <a:lnTo>
                  <a:pt x="43903" y="820889"/>
                </a:lnTo>
                <a:lnTo>
                  <a:pt x="41795" y="818730"/>
                </a:lnTo>
                <a:lnTo>
                  <a:pt x="39839" y="816571"/>
                </a:lnTo>
                <a:lnTo>
                  <a:pt x="38011" y="814285"/>
                </a:lnTo>
                <a:lnTo>
                  <a:pt x="36055" y="812114"/>
                </a:lnTo>
                <a:lnTo>
                  <a:pt x="34226" y="809955"/>
                </a:lnTo>
                <a:lnTo>
                  <a:pt x="32410" y="807796"/>
                </a:lnTo>
                <a:lnTo>
                  <a:pt x="30581" y="805522"/>
                </a:lnTo>
                <a:lnTo>
                  <a:pt x="28765" y="803351"/>
                </a:lnTo>
                <a:lnTo>
                  <a:pt x="27076" y="801192"/>
                </a:lnTo>
                <a:lnTo>
                  <a:pt x="25387" y="799033"/>
                </a:lnTo>
                <a:lnTo>
                  <a:pt x="23698" y="796747"/>
                </a:lnTo>
                <a:lnTo>
                  <a:pt x="22161" y="794575"/>
                </a:lnTo>
                <a:lnTo>
                  <a:pt x="20624" y="792416"/>
                </a:lnTo>
                <a:lnTo>
                  <a:pt x="19075" y="790270"/>
                </a:lnTo>
                <a:lnTo>
                  <a:pt x="17538" y="788111"/>
                </a:lnTo>
                <a:lnTo>
                  <a:pt x="16141" y="785825"/>
                </a:lnTo>
                <a:lnTo>
                  <a:pt x="14732" y="783653"/>
                </a:lnTo>
                <a:lnTo>
                  <a:pt x="13474" y="781494"/>
                </a:lnTo>
                <a:lnTo>
                  <a:pt x="12204" y="779335"/>
                </a:lnTo>
                <a:lnTo>
                  <a:pt x="10934" y="777049"/>
                </a:lnTo>
                <a:lnTo>
                  <a:pt x="9817" y="774890"/>
                </a:lnTo>
                <a:lnTo>
                  <a:pt x="8839" y="772731"/>
                </a:lnTo>
                <a:lnTo>
                  <a:pt x="7708" y="770572"/>
                </a:lnTo>
                <a:lnTo>
                  <a:pt x="6731" y="768400"/>
                </a:lnTo>
                <a:lnTo>
                  <a:pt x="5892" y="766114"/>
                </a:lnTo>
                <a:lnTo>
                  <a:pt x="5041" y="763955"/>
                </a:lnTo>
                <a:lnTo>
                  <a:pt x="571" y="746417"/>
                </a:lnTo>
                <a:lnTo>
                  <a:pt x="279" y="744258"/>
                </a:lnTo>
                <a:lnTo>
                  <a:pt x="152" y="742111"/>
                </a:lnTo>
                <a:lnTo>
                  <a:pt x="0" y="739940"/>
                </a:lnTo>
                <a:lnTo>
                  <a:pt x="0" y="737654"/>
                </a:lnTo>
                <a:lnTo>
                  <a:pt x="0" y="735495"/>
                </a:lnTo>
                <a:lnTo>
                  <a:pt x="0" y="733336"/>
                </a:lnTo>
                <a:lnTo>
                  <a:pt x="152" y="731164"/>
                </a:lnTo>
                <a:lnTo>
                  <a:pt x="279" y="728891"/>
                </a:lnTo>
                <a:lnTo>
                  <a:pt x="571" y="726732"/>
                </a:lnTo>
                <a:lnTo>
                  <a:pt x="838" y="724573"/>
                </a:lnTo>
                <a:lnTo>
                  <a:pt x="1270" y="722414"/>
                </a:lnTo>
                <a:lnTo>
                  <a:pt x="1549" y="720242"/>
                </a:lnTo>
                <a:lnTo>
                  <a:pt x="2108" y="717956"/>
                </a:lnTo>
                <a:lnTo>
                  <a:pt x="2527" y="715797"/>
                </a:lnTo>
                <a:lnTo>
                  <a:pt x="3086" y="713638"/>
                </a:lnTo>
                <a:lnTo>
                  <a:pt x="3797" y="711466"/>
                </a:lnTo>
                <a:lnTo>
                  <a:pt x="4495" y="709193"/>
                </a:lnTo>
                <a:lnTo>
                  <a:pt x="5041" y="707034"/>
                </a:lnTo>
                <a:lnTo>
                  <a:pt x="5892" y="704875"/>
                </a:lnTo>
                <a:lnTo>
                  <a:pt x="6604" y="702703"/>
                </a:lnTo>
                <a:lnTo>
                  <a:pt x="7442" y="700417"/>
                </a:lnTo>
                <a:lnTo>
                  <a:pt x="8280" y="698258"/>
                </a:lnTo>
                <a:lnTo>
                  <a:pt x="9118" y="696099"/>
                </a:lnTo>
                <a:lnTo>
                  <a:pt x="10109" y="693953"/>
                </a:lnTo>
                <a:lnTo>
                  <a:pt x="10934" y="691781"/>
                </a:lnTo>
                <a:lnTo>
                  <a:pt x="11925" y="689495"/>
                </a:lnTo>
                <a:lnTo>
                  <a:pt x="12915" y="687336"/>
                </a:lnTo>
                <a:lnTo>
                  <a:pt x="13893" y="685177"/>
                </a:lnTo>
                <a:lnTo>
                  <a:pt x="14871" y="683006"/>
                </a:lnTo>
                <a:lnTo>
                  <a:pt x="15849" y="680732"/>
                </a:lnTo>
                <a:lnTo>
                  <a:pt x="16827" y="678573"/>
                </a:lnTo>
                <a:lnTo>
                  <a:pt x="17957" y="676414"/>
                </a:lnTo>
                <a:lnTo>
                  <a:pt x="18935" y="674243"/>
                </a:lnTo>
                <a:lnTo>
                  <a:pt x="19913" y="672084"/>
                </a:lnTo>
                <a:lnTo>
                  <a:pt x="21043" y="669798"/>
                </a:lnTo>
                <a:lnTo>
                  <a:pt x="22021" y="667639"/>
                </a:lnTo>
                <a:lnTo>
                  <a:pt x="23012" y="665480"/>
                </a:lnTo>
                <a:lnTo>
                  <a:pt x="23990" y="663308"/>
                </a:lnTo>
                <a:lnTo>
                  <a:pt x="25120" y="661035"/>
                </a:lnTo>
                <a:lnTo>
                  <a:pt x="26098" y="658876"/>
                </a:lnTo>
                <a:lnTo>
                  <a:pt x="26936" y="656717"/>
                </a:lnTo>
                <a:lnTo>
                  <a:pt x="27914" y="654545"/>
                </a:lnTo>
                <a:lnTo>
                  <a:pt x="28892" y="652259"/>
                </a:lnTo>
                <a:lnTo>
                  <a:pt x="29883" y="650100"/>
                </a:lnTo>
                <a:lnTo>
                  <a:pt x="30721" y="647941"/>
                </a:lnTo>
                <a:lnTo>
                  <a:pt x="31559" y="645782"/>
                </a:lnTo>
                <a:lnTo>
                  <a:pt x="32410" y="643623"/>
                </a:lnTo>
                <a:lnTo>
                  <a:pt x="33235" y="641337"/>
                </a:lnTo>
                <a:lnTo>
                  <a:pt x="34086" y="639178"/>
                </a:lnTo>
                <a:lnTo>
                  <a:pt x="34925" y="637006"/>
                </a:lnTo>
                <a:lnTo>
                  <a:pt x="35636" y="634847"/>
                </a:lnTo>
                <a:lnTo>
                  <a:pt x="36474" y="632574"/>
                </a:lnTo>
                <a:lnTo>
                  <a:pt x="37172" y="630415"/>
                </a:lnTo>
                <a:lnTo>
                  <a:pt x="37871" y="628256"/>
                </a:lnTo>
                <a:lnTo>
                  <a:pt x="38430" y="626084"/>
                </a:lnTo>
                <a:lnTo>
                  <a:pt x="39128" y="623925"/>
                </a:lnTo>
                <a:lnTo>
                  <a:pt x="39700" y="621639"/>
                </a:lnTo>
                <a:lnTo>
                  <a:pt x="40398" y="619480"/>
                </a:lnTo>
                <a:lnTo>
                  <a:pt x="40957" y="617308"/>
                </a:lnTo>
                <a:lnTo>
                  <a:pt x="41529" y="615149"/>
                </a:lnTo>
                <a:lnTo>
                  <a:pt x="42087" y="612876"/>
                </a:lnTo>
                <a:lnTo>
                  <a:pt x="42633" y="610717"/>
                </a:lnTo>
                <a:lnTo>
                  <a:pt x="43065" y="608545"/>
                </a:lnTo>
                <a:lnTo>
                  <a:pt x="43624" y="606386"/>
                </a:lnTo>
                <a:lnTo>
                  <a:pt x="44043" y="604100"/>
                </a:lnTo>
                <a:lnTo>
                  <a:pt x="44602" y="601941"/>
                </a:lnTo>
                <a:lnTo>
                  <a:pt x="45021" y="599782"/>
                </a:lnTo>
                <a:lnTo>
                  <a:pt x="45440" y="597623"/>
                </a:lnTo>
                <a:lnTo>
                  <a:pt x="45999" y="595464"/>
                </a:lnTo>
                <a:lnTo>
                  <a:pt x="46418" y="593178"/>
                </a:lnTo>
                <a:lnTo>
                  <a:pt x="46850" y="591019"/>
                </a:lnTo>
                <a:lnTo>
                  <a:pt x="47269" y="588848"/>
                </a:lnTo>
                <a:lnTo>
                  <a:pt x="47688" y="586689"/>
                </a:lnTo>
                <a:lnTo>
                  <a:pt x="48247" y="584415"/>
                </a:lnTo>
                <a:lnTo>
                  <a:pt x="48666" y="582256"/>
                </a:lnTo>
                <a:lnTo>
                  <a:pt x="49237" y="580085"/>
                </a:lnTo>
                <a:lnTo>
                  <a:pt x="49644" y="577926"/>
                </a:lnTo>
                <a:lnTo>
                  <a:pt x="50215" y="575767"/>
                </a:lnTo>
                <a:lnTo>
                  <a:pt x="50774" y="573481"/>
                </a:lnTo>
                <a:lnTo>
                  <a:pt x="51193" y="571322"/>
                </a:lnTo>
                <a:lnTo>
                  <a:pt x="51892" y="569150"/>
                </a:lnTo>
                <a:lnTo>
                  <a:pt x="52463" y="566991"/>
                </a:lnTo>
                <a:lnTo>
                  <a:pt x="53022" y="564718"/>
                </a:lnTo>
                <a:lnTo>
                  <a:pt x="53721" y="562559"/>
                </a:lnTo>
                <a:lnTo>
                  <a:pt x="54419" y="560387"/>
                </a:lnTo>
                <a:lnTo>
                  <a:pt x="55130" y="558228"/>
                </a:lnTo>
                <a:lnTo>
                  <a:pt x="55829" y="555942"/>
                </a:lnTo>
                <a:lnTo>
                  <a:pt x="56667" y="553783"/>
                </a:lnTo>
                <a:lnTo>
                  <a:pt x="57505" y="551624"/>
                </a:lnTo>
                <a:lnTo>
                  <a:pt x="58356" y="549465"/>
                </a:lnTo>
                <a:lnTo>
                  <a:pt x="59182" y="547306"/>
                </a:lnTo>
                <a:lnTo>
                  <a:pt x="60172" y="545020"/>
                </a:lnTo>
                <a:lnTo>
                  <a:pt x="61150" y="542861"/>
                </a:lnTo>
                <a:lnTo>
                  <a:pt x="62141" y="540689"/>
                </a:lnTo>
                <a:lnTo>
                  <a:pt x="63246" y="538530"/>
                </a:lnTo>
                <a:lnTo>
                  <a:pt x="64376" y="536257"/>
                </a:lnTo>
                <a:lnTo>
                  <a:pt x="65493" y="534098"/>
                </a:lnTo>
                <a:lnTo>
                  <a:pt x="66763" y="531926"/>
                </a:lnTo>
                <a:lnTo>
                  <a:pt x="68021" y="529767"/>
                </a:lnTo>
                <a:lnTo>
                  <a:pt x="69291" y="527608"/>
                </a:lnTo>
                <a:lnTo>
                  <a:pt x="70548" y="525322"/>
                </a:lnTo>
                <a:lnTo>
                  <a:pt x="71958" y="523151"/>
                </a:lnTo>
                <a:lnTo>
                  <a:pt x="73355" y="520992"/>
                </a:lnTo>
                <a:lnTo>
                  <a:pt x="74891" y="518833"/>
                </a:lnTo>
                <a:lnTo>
                  <a:pt x="76441" y="516559"/>
                </a:lnTo>
                <a:lnTo>
                  <a:pt x="77990" y="514388"/>
                </a:lnTo>
                <a:lnTo>
                  <a:pt x="79527" y="512229"/>
                </a:lnTo>
                <a:lnTo>
                  <a:pt x="81216" y="510070"/>
                </a:lnTo>
                <a:lnTo>
                  <a:pt x="82892" y="507784"/>
                </a:lnTo>
                <a:lnTo>
                  <a:pt x="84569" y="505625"/>
                </a:lnTo>
                <a:lnTo>
                  <a:pt x="86258" y="503466"/>
                </a:lnTo>
                <a:lnTo>
                  <a:pt x="88087" y="501307"/>
                </a:lnTo>
                <a:lnTo>
                  <a:pt x="89903" y="499148"/>
                </a:lnTo>
                <a:lnTo>
                  <a:pt x="91732" y="496862"/>
                </a:lnTo>
                <a:lnTo>
                  <a:pt x="93548" y="494690"/>
                </a:lnTo>
                <a:lnTo>
                  <a:pt x="95516" y="492531"/>
                </a:lnTo>
                <a:lnTo>
                  <a:pt x="97332" y="490372"/>
                </a:lnTo>
                <a:lnTo>
                  <a:pt x="99301" y="488099"/>
                </a:lnTo>
                <a:lnTo>
                  <a:pt x="101269" y="485927"/>
                </a:lnTo>
                <a:lnTo>
                  <a:pt x="103225" y="483768"/>
                </a:lnTo>
                <a:lnTo>
                  <a:pt x="105194" y="481609"/>
                </a:lnTo>
                <a:lnTo>
                  <a:pt x="107162" y="479450"/>
                </a:lnTo>
                <a:lnTo>
                  <a:pt x="109118" y="477164"/>
                </a:lnTo>
                <a:lnTo>
                  <a:pt x="111226" y="474992"/>
                </a:lnTo>
                <a:lnTo>
                  <a:pt x="113182" y="472833"/>
                </a:lnTo>
                <a:lnTo>
                  <a:pt x="115138" y="470674"/>
                </a:lnTo>
                <a:lnTo>
                  <a:pt x="117119" y="468401"/>
                </a:lnTo>
                <a:lnTo>
                  <a:pt x="119075" y="466229"/>
                </a:lnTo>
                <a:lnTo>
                  <a:pt x="121031" y="464070"/>
                </a:lnTo>
                <a:lnTo>
                  <a:pt x="123012" y="461911"/>
                </a:lnTo>
                <a:lnTo>
                  <a:pt x="124968" y="459625"/>
                </a:lnTo>
                <a:lnTo>
                  <a:pt x="126923" y="457454"/>
                </a:lnTo>
                <a:lnTo>
                  <a:pt x="128892" y="455307"/>
                </a:lnTo>
                <a:lnTo>
                  <a:pt x="130721" y="453148"/>
                </a:lnTo>
                <a:lnTo>
                  <a:pt x="132676" y="450989"/>
                </a:lnTo>
                <a:lnTo>
                  <a:pt x="134505" y="448703"/>
                </a:lnTo>
                <a:lnTo>
                  <a:pt x="136321" y="446532"/>
                </a:lnTo>
                <a:lnTo>
                  <a:pt x="138010" y="444373"/>
                </a:lnTo>
                <a:lnTo>
                  <a:pt x="139839" y="442214"/>
                </a:lnTo>
                <a:lnTo>
                  <a:pt x="141516" y="439940"/>
                </a:lnTo>
                <a:lnTo>
                  <a:pt x="143192" y="437769"/>
                </a:lnTo>
                <a:lnTo>
                  <a:pt x="144741" y="435610"/>
                </a:lnTo>
                <a:lnTo>
                  <a:pt x="146418" y="433451"/>
                </a:lnTo>
                <a:lnTo>
                  <a:pt x="147967" y="431279"/>
                </a:lnTo>
                <a:lnTo>
                  <a:pt x="149377" y="428993"/>
                </a:lnTo>
                <a:lnTo>
                  <a:pt x="150914" y="426834"/>
                </a:lnTo>
                <a:lnTo>
                  <a:pt x="152311" y="424675"/>
                </a:lnTo>
                <a:lnTo>
                  <a:pt x="153581" y="422503"/>
                </a:lnTo>
                <a:lnTo>
                  <a:pt x="154838" y="420230"/>
                </a:lnTo>
                <a:lnTo>
                  <a:pt x="156108" y="418071"/>
                </a:lnTo>
                <a:lnTo>
                  <a:pt x="157365" y="415912"/>
                </a:lnTo>
                <a:lnTo>
                  <a:pt x="158496" y="413753"/>
                </a:lnTo>
                <a:lnTo>
                  <a:pt x="159473" y="411467"/>
                </a:lnTo>
                <a:lnTo>
                  <a:pt x="160591" y="409295"/>
                </a:lnTo>
                <a:lnTo>
                  <a:pt x="161429" y="407149"/>
                </a:lnTo>
                <a:lnTo>
                  <a:pt x="162407" y="404990"/>
                </a:lnTo>
                <a:lnTo>
                  <a:pt x="163258" y="402818"/>
                </a:lnTo>
                <a:lnTo>
                  <a:pt x="164096" y="400532"/>
                </a:lnTo>
                <a:lnTo>
                  <a:pt x="164807" y="398373"/>
                </a:lnTo>
                <a:lnTo>
                  <a:pt x="165366" y="396214"/>
                </a:lnTo>
                <a:lnTo>
                  <a:pt x="166052" y="394042"/>
                </a:lnTo>
                <a:lnTo>
                  <a:pt x="166624" y="391769"/>
                </a:lnTo>
                <a:lnTo>
                  <a:pt x="167043" y="389610"/>
                </a:lnTo>
                <a:lnTo>
                  <a:pt x="167462" y="387451"/>
                </a:lnTo>
                <a:lnTo>
                  <a:pt x="168871" y="376516"/>
                </a:lnTo>
                <a:lnTo>
                  <a:pt x="168871" y="374345"/>
                </a:lnTo>
                <a:lnTo>
                  <a:pt x="169011" y="372071"/>
                </a:lnTo>
                <a:lnTo>
                  <a:pt x="169011" y="369912"/>
                </a:lnTo>
                <a:lnTo>
                  <a:pt x="169011" y="367753"/>
                </a:lnTo>
                <a:lnTo>
                  <a:pt x="168871" y="365582"/>
                </a:lnTo>
                <a:lnTo>
                  <a:pt x="168719" y="363296"/>
                </a:lnTo>
                <a:lnTo>
                  <a:pt x="168579" y="361137"/>
                </a:lnTo>
                <a:lnTo>
                  <a:pt x="168300" y="358990"/>
                </a:lnTo>
                <a:lnTo>
                  <a:pt x="168021" y="356831"/>
                </a:lnTo>
                <a:lnTo>
                  <a:pt x="167741" y="354660"/>
                </a:lnTo>
                <a:lnTo>
                  <a:pt x="167462" y="352374"/>
                </a:lnTo>
                <a:lnTo>
                  <a:pt x="167043" y="350215"/>
                </a:lnTo>
                <a:lnTo>
                  <a:pt x="166624" y="348056"/>
                </a:lnTo>
                <a:lnTo>
                  <a:pt x="166204" y="345884"/>
                </a:lnTo>
                <a:lnTo>
                  <a:pt x="165785" y="343611"/>
                </a:lnTo>
                <a:lnTo>
                  <a:pt x="165366" y="341452"/>
                </a:lnTo>
                <a:lnTo>
                  <a:pt x="164807" y="339293"/>
                </a:lnTo>
                <a:lnTo>
                  <a:pt x="164376" y="337121"/>
                </a:lnTo>
                <a:lnTo>
                  <a:pt x="163804" y="334962"/>
                </a:lnTo>
                <a:lnTo>
                  <a:pt x="163258" y="332676"/>
                </a:lnTo>
                <a:lnTo>
                  <a:pt x="162699" y="330517"/>
                </a:lnTo>
                <a:lnTo>
                  <a:pt x="162140" y="328345"/>
                </a:lnTo>
                <a:lnTo>
                  <a:pt x="161582" y="326199"/>
                </a:lnTo>
                <a:lnTo>
                  <a:pt x="161010" y="323913"/>
                </a:lnTo>
                <a:lnTo>
                  <a:pt x="160451" y="321754"/>
                </a:lnTo>
                <a:lnTo>
                  <a:pt x="159753" y="319595"/>
                </a:lnTo>
                <a:lnTo>
                  <a:pt x="159181" y="317423"/>
                </a:lnTo>
                <a:lnTo>
                  <a:pt x="158623" y="315264"/>
                </a:lnTo>
                <a:lnTo>
                  <a:pt x="158064" y="312978"/>
                </a:lnTo>
                <a:lnTo>
                  <a:pt x="157505" y="310832"/>
                </a:lnTo>
                <a:lnTo>
                  <a:pt x="156933" y="308660"/>
                </a:lnTo>
                <a:lnTo>
                  <a:pt x="156514" y="306501"/>
                </a:lnTo>
                <a:lnTo>
                  <a:pt x="155956" y="304215"/>
                </a:lnTo>
                <a:lnTo>
                  <a:pt x="155536" y="302056"/>
                </a:lnTo>
                <a:lnTo>
                  <a:pt x="154978" y="299885"/>
                </a:lnTo>
                <a:lnTo>
                  <a:pt x="154559" y="297726"/>
                </a:lnTo>
                <a:lnTo>
                  <a:pt x="154139" y="295452"/>
                </a:lnTo>
                <a:lnTo>
                  <a:pt x="153720" y="293293"/>
                </a:lnTo>
                <a:lnTo>
                  <a:pt x="153441" y="291134"/>
                </a:lnTo>
                <a:lnTo>
                  <a:pt x="153022" y="288963"/>
                </a:lnTo>
                <a:lnTo>
                  <a:pt x="152730" y="286804"/>
                </a:lnTo>
                <a:lnTo>
                  <a:pt x="152450" y="284518"/>
                </a:lnTo>
                <a:lnTo>
                  <a:pt x="152311" y="282359"/>
                </a:lnTo>
                <a:lnTo>
                  <a:pt x="152044" y="280187"/>
                </a:lnTo>
                <a:lnTo>
                  <a:pt x="151892" y="278041"/>
                </a:lnTo>
                <a:lnTo>
                  <a:pt x="151752" y="275755"/>
                </a:lnTo>
                <a:lnTo>
                  <a:pt x="151625" y="273596"/>
                </a:lnTo>
                <a:lnTo>
                  <a:pt x="151625" y="271424"/>
                </a:lnTo>
                <a:lnTo>
                  <a:pt x="151625" y="269265"/>
                </a:lnTo>
                <a:lnTo>
                  <a:pt x="151625" y="267106"/>
                </a:lnTo>
                <a:lnTo>
                  <a:pt x="151625" y="264820"/>
                </a:lnTo>
                <a:lnTo>
                  <a:pt x="151752" y="262674"/>
                </a:lnTo>
                <a:lnTo>
                  <a:pt x="151892" y="260502"/>
                </a:lnTo>
                <a:lnTo>
                  <a:pt x="152044" y="258343"/>
                </a:lnTo>
                <a:lnTo>
                  <a:pt x="152311" y="256057"/>
                </a:lnTo>
                <a:lnTo>
                  <a:pt x="152603" y="253898"/>
                </a:lnTo>
                <a:lnTo>
                  <a:pt x="152869" y="251726"/>
                </a:lnTo>
                <a:lnTo>
                  <a:pt x="153162" y="249567"/>
                </a:lnTo>
                <a:lnTo>
                  <a:pt x="153581" y="247294"/>
                </a:lnTo>
                <a:lnTo>
                  <a:pt x="154000" y="245135"/>
                </a:lnTo>
                <a:lnTo>
                  <a:pt x="154419" y="242963"/>
                </a:lnTo>
                <a:lnTo>
                  <a:pt x="154838" y="240804"/>
                </a:lnTo>
                <a:lnTo>
                  <a:pt x="155397" y="238645"/>
                </a:lnTo>
                <a:lnTo>
                  <a:pt x="155956" y="236359"/>
                </a:lnTo>
                <a:lnTo>
                  <a:pt x="156514" y="234200"/>
                </a:lnTo>
                <a:lnTo>
                  <a:pt x="157086" y="232029"/>
                </a:lnTo>
                <a:lnTo>
                  <a:pt x="157784" y="229882"/>
                </a:lnTo>
                <a:lnTo>
                  <a:pt x="158343" y="227596"/>
                </a:lnTo>
                <a:lnTo>
                  <a:pt x="159042" y="225437"/>
                </a:lnTo>
                <a:lnTo>
                  <a:pt x="159753" y="223266"/>
                </a:lnTo>
                <a:lnTo>
                  <a:pt x="160591" y="221107"/>
                </a:lnTo>
                <a:lnTo>
                  <a:pt x="161290" y="218948"/>
                </a:lnTo>
                <a:lnTo>
                  <a:pt x="162140" y="216662"/>
                </a:lnTo>
                <a:lnTo>
                  <a:pt x="162826" y="214503"/>
                </a:lnTo>
                <a:lnTo>
                  <a:pt x="163677" y="212344"/>
                </a:lnTo>
                <a:lnTo>
                  <a:pt x="164515" y="210185"/>
                </a:lnTo>
                <a:lnTo>
                  <a:pt x="165366" y="207899"/>
                </a:lnTo>
                <a:lnTo>
                  <a:pt x="166204" y="205727"/>
                </a:lnTo>
                <a:lnTo>
                  <a:pt x="167182" y="203568"/>
                </a:lnTo>
                <a:lnTo>
                  <a:pt x="168021" y="201409"/>
                </a:lnTo>
                <a:lnTo>
                  <a:pt x="168871" y="199136"/>
                </a:lnTo>
                <a:lnTo>
                  <a:pt x="169849" y="196977"/>
                </a:lnTo>
                <a:lnTo>
                  <a:pt x="170688" y="194805"/>
                </a:lnTo>
                <a:lnTo>
                  <a:pt x="171678" y="192646"/>
                </a:lnTo>
                <a:lnTo>
                  <a:pt x="172516" y="190487"/>
                </a:lnTo>
                <a:lnTo>
                  <a:pt x="173494" y="188201"/>
                </a:lnTo>
                <a:lnTo>
                  <a:pt x="174345" y="186029"/>
                </a:lnTo>
                <a:lnTo>
                  <a:pt x="175171" y="183870"/>
                </a:lnTo>
                <a:lnTo>
                  <a:pt x="176161" y="181724"/>
                </a:lnTo>
                <a:lnTo>
                  <a:pt x="176999" y="179438"/>
                </a:lnTo>
                <a:lnTo>
                  <a:pt x="177990" y="177266"/>
                </a:lnTo>
                <a:lnTo>
                  <a:pt x="178816" y="175107"/>
                </a:lnTo>
                <a:lnTo>
                  <a:pt x="179666" y="172948"/>
                </a:lnTo>
                <a:lnTo>
                  <a:pt x="180505" y="170789"/>
                </a:lnTo>
                <a:lnTo>
                  <a:pt x="181343" y="168503"/>
                </a:lnTo>
                <a:lnTo>
                  <a:pt x="182194" y="166344"/>
                </a:lnTo>
                <a:lnTo>
                  <a:pt x="183032" y="164185"/>
                </a:lnTo>
                <a:lnTo>
                  <a:pt x="183883" y="162026"/>
                </a:lnTo>
                <a:lnTo>
                  <a:pt x="184708" y="159740"/>
                </a:lnTo>
                <a:lnTo>
                  <a:pt x="185547" y="157568"/>
                </a:lnTo>
                <a:lnTo>
                  <a:pt x="186258" y="155409"/>
                </a:lnTo>
                <a:lnTo>
                  <a:pt x="187096" y="153250"/>
                </a:lnTo>
                <a:lnTo>
                  <a:pt x="187794" y="150977"/>
                </a:lnTo>
                <a:lnTo>
                  <a:pt x="188506" y="148805"/>
                </a:lnTo>
                <a:lnTo>
                  <a:pt x="189191" y="146646"/>
                </a:lnTo>
                <a:lnTo>
                  <a:pt x="189903" y="144487"/>
                </a:lnTo>
                <a:lnTo>
                  <a:pt x="190601" y="142328"/>
                </a:lnTo>
                <a:lnTo>
                  <a:pt x="191312" y="140042"/>
                </a:lnTo>
                <a:lnTo>
                  <a:pt x="191858" y="137871"/>
                </a:lnTo>
                <a:lnTo>
                  <a:pt x="192570" y="135712"/>
                </a:lnTo>
                <a:lnTo>
                  <a:pt x="193128" y="133565"/>
                </a:lnTo>
                <a:lnTo>
                  <a:pt x="193687" y="131279"/>
                </a:lnTo>
                <a:lnTo>
                  <a:pt x="194246" y="129108"/>
                </a:lnTo>
                <a:lnTo>
                  <a:pt x="194818" y="126949"/>
                </a:lnTo>
                <a:lnTo>
                  <a:pt x="195376" y="124790"/>
                </a:lnTo>
                <a:lnTo>
                  <a:pt x="195795" y="122618"/>
                </a:lnTo>
                <a:lnTo>
                  <a:pt x="196354" y="120345"/>
                </a:lnTo>
                <a:lnTo>
                  <a:pt x="196773" y="118186"/>
                </a:lnTo>
                <a:lnTo>
                  <a:pt x="197192" y="116027"/>
                </a:lnTo>
                <a:lnTo>
                  <a:pt x="197751" y="113855"/>
                </a:lnTo>
                <a:lnTo>
                  <a:pt x="198183" y="111582"/>
                </a:lnTo>
                <a:lnTo>
                  <a:pt x="198462" y="109410"/>
                </a:lnTo>
                <a:lnTo>
                  <a:pt x="198882" y="107251"/>
                </a:lnTo>
                <a:lnTo>
                  <a:pt x="199288" y="105092"/>
                </a:lnTo>
                <a:lnTo>
                  <a:pt x="199580" y="102819"/>
                </a:lnTo>
                <a:lnTo>
                  <a:pt x="199999" y="100647"/>
                </a:lnTo>
                <a:lnTo>
                  <a:pt x="200291" y="98488"/>
                </a:lnTo>
                <a:lnTo>
                  <a:pt x="200558" y="96329"/>
                </a:lnTo>
                <a:lnTo>
                  <a:pt x="200837" y="94157"/>
                </a:lnTo>
                <a:lnTo>
                  <a:pt x="201269" y="91871"/>
                </a:lnTo>
                <a:lnTo>
                  <a:pt x="201396" y="89712"/>
                </a:lnTo>
                <a:lnTo>
                  <a:pt x="201688" y="87553"/>
                </a:lnTo>
                <a:lnTo>
                  <a:pt x="201955" y="85394"/>
                </a:lnTo>
                <a:lnTo>
                  <a:pt x="202247" y="83108"/>
                </a:lnTo>
                <a:lnTo>
                  <a:pt x="202387" y="80949"/>
                </a:lnTo>
                <a:lnTo>
                  <a:pt x="202666" y="78790"/>
                </a:lnTo>
                <a:lnTo>
                  <a:pt x="202806" y="76631"/>
                </a:lnTo>
                <a:lnTo>
                  <a:pt x="202958" y="74460"/>
                </a:lnTo>
                <a:lnTo>
                  <a:pt x="203225" y="72186"/>
                </a:lnTo>
                <a:lnTo>
                  <a:pt x="203365" y="70027"/>
                </a:lnTo>
                <a:lnTo>
                  <a:pt x="203504" y="67868"/>
                </a:lnTo>
                <a:lnTo>
                  <a:pt x="203644" y="65697"/>
                </a:lnTo>
                <a:lnTo>
                  <a:pt x="203784" y="63411"/>
                </a:lnTo>
                <a:lnTo>
                  <a:pt x="203936" y="61252"/>
                </a:lnTo>
                <a:lnTo>
                  <a:pt x="204063" y="59093"/>
                </a:lnTo>
                <a:lnTo>
                  <a:pt x="204203" y="56921"/>
                </a:lnTo>
                <a:lnTo>
                  <a:pt x="204203" y="54648"/>
                </a:lnTo>
                <a:lnTo>
                  <a:pt x="204355" y="52489"/>
                </a:lnTo>
                <a:lnTo>
                  <a:pt x="204495" y="50330"/>
                </a:lnTo>
                <a:lnTo>
                  <a:pt x="204495" y="48171"/>
                </a:lnTo>
                <a:lnTo>
                  <a:pt x="204622" y="45999"/>
                </a:lnTo>
                <a:lnTo>
                  <a:pt x="204774" y="43713"/>
                </a:lnTo>
                <a:lnTo>
                  <a:pt x="204774" y="41554"/>
                </a:lnTo>
                <a:lnTo>
                  <a:pt x="204914" y="39395"/>
                </a:lnTo>
                <a:lnTo>
                  <a:pt x="204914" y="37236"/>
                </a:lnTo>
                <a:lnTo>
                  <a:pt x="204914" y="34950"/>
                </a:lnTo>
                <a:lnTo>
                  <a:pt x="205054" y="32791"/>
                </a:lnTo>
                <a:lnTo>
                  <a:pt x="205054" y="30632"/>
                </a:lnTo>
                <a:lnTo>
                  <a:pt x="205054" y="28460"/>
                </a:lnTo>
                <a:lnTo>
                  <a:pt x="205181" y="26301"/>
                </a:lnTo>
                <a:lnTo>
                  <a:pt x="205181" y="24028"/>
                </a:lnTo>
                <a:lnTo>
                  <a:pt x="205181" y="21869"/>
                </a:lnTo>
                <a:lnTo>
                  <a:pt x="205333" y="19697"/>
                </a:lnTo>
                <a:lnTo>
                  <a:pt x="205333" y="17538"/>
                </a:lnTo>
                <a:lnTo>
                  <a:pt x="205333" y="15252"/>
                </a:lnTo>
                <a:lnTo>
                  <a:pt x="205333" y="13093"/>
                </a:lnTo>
                <a:lnTo>
                  <a:pt x="205333" y="10934"/>
                </a:lnTo>
                <a:lnTo>
                  <a:pt x="205473" y="8763"/>
                </a:lnTo>
                <a:lnTo>
                  <a:pt x="205473" y="6489"/>
                </a:lnTo>
                <a:lnTo>
                  <a:pt x="205473" y="4330"/>
                </a:lnTo>
                <a:lnTo>
                  <a:pt x="205473" y="2171"/>
                </a:lnTo>
                <a:lnTo>
                  <a:pt x="205473" y="0"/>
                </a:lnTo>
                <a:lnTo>
                  <a:pt x="205752" y="0"/>
                </a:lnTo>
                <a:lnTo>
                  <a:pt x="205892" y="2171"/>
                </a:lnTo>
                <a:lnTo>
                  <a:pt x="205892" y="4330"/>
                </a:lnTo>
                <a:lnTo>
                  <a:pt x="205892" y="6489"/>
                </a:lnTo>
                <a:lnTo>
                  <a:pt x="205892" y="8763"/>
                </a:lnTo>
                <a:lnTo>
                  <a:pt x="205892" y="10934"/>
                </a:lnTo>
                <a:lnTo>
                  <a:pt x="205892" y="13093"/>
                </a:lnTo>
                <a:lnTo>
                  <a:pt x="205892" y="15252"/>
                </a:lnTo>
                <a:lnTo>
                  <a:pt x="206032" y="17538"/>
                </a:lnTo>
                <a:lnTo>
                  <a:pt x="206032" y="19697"/>
                </a:lnTo>
                <a:lnTo>
                  <a:pt x="206032" y="21869"/>
                </a:lnTo>
                <a:lnTo>
                  <a:pt x="206032" y="24028"/>
                </a:lnTo>
                <a:lnTo>
                  <a:pt x="206171" y="26301"/>
                </a:lnTo>
                <a:lnTo>
                  <a:pt x="206171" y="28460"/>
                </a:lnTo>
                <a:lnTo>
                  <a:pt x="206171" y="30632"/>
                </a:lnTo>
                <a:lnTo>
                  <a:pt x="206311" y="32791"/>
                </a:lnTo>
                <a:lnTo>
                  <a:pt x="206311" y="34950"/>
                </a:lnTo>
                <a:lnTo>
                  <a:pt x="206451" y="37236"/>
                </a:lnTo>
                <a:lnTo>
                  <a:pt x="206451" y="39395"/>
                </a:lnTo>
                <a:lnTo>
                  <a:pt x="206451" y="41554"/>
                </a:lnTo>
                <a:lnTo>
                  <a:pt x="206603" y="43713"/>
                </a:lnTo>
                <a:lnTo>
                  <a:pt x="206730" y="45999"/>
                </a:lnTo>
                <a:lnTo>
                  <a:pt x="206730" y="48171"/>
                </a:lnTo>
                <a:lnTo>
                  <a:pt x="206870" y="50330"/>
                </a:lnTo>
                <a:lnTo>
                  <a:pt x="206870" y="52489"/>
                </a:lnTo>
                <a:lnTo>
                  <a:pt x="207010" y="54648"/>
                </a:lnTo>
                <a:lnTo>
                  <a:pt x="207162" y="56921"/>
                </a:lnTo>
                <a:lnTo>
                  <a:pt x="207289" y="59093"/>
                </a:lnTo>
                <a:lnTo>
                  <a:pt x="207429" y="61252"/>
                </a:lnTo>
                <a:lnTo>
                  <a:pt x="207581" y="63411"/>
                </a:lnTo>
                <a:lnTo>
                  <a:pt x="207708" y="65697"/>
                </a:lnTo>
                <a:lnTo>
                  <a:pt x="207848" y="67868"/>
                </a:lnTo>
                <a:lnTo>
                  <a:pt x="208000" y="70027"/>
                </a:lnTo>
                <a:lnTo>
                  <a:pt x="208140" y="72186"/>
                </a:lnTo>
                <a:lnTo>
                  <a:pt x="208267" y="74460"/>
                </a:lnTo>
                <a:lnTo>
                  <a:pt x="208419" y="76631"/>
                </a:lnTo>
                <a:lnTo>
                  <a:pt x="208699" y="78790"/>
                </a:lnTo>
                <a:lnTo>
                  <a:pt x="208826" y="80949"/>
                </a:lnTo>
                <a:lnTo>
                  <a:pt x="209118" y="83108"/>
                </a:lnTo>
                <a:lnTo>
                  <a:pt x="209257" y="85394"/>
                </a:lnTo>
                <a:lnTo>
                  <a:pt x="209537" y="87553"/>
                </a:lnTo>
                <a:lnTo>
                  <a:pt x="209829" y="89712"/>
                </a:lnTo>
                <a:lnTo>
                  <a:pt x="210096" y="91871"/>
                </a:lnTo>
                <a:lnTo>
                  <a:pt x="210375" y="94157"/>
                </a:lnTo>
                <a:lnTo>
                  <a:pt x="210654" y="96329"/>
                </a:lnTo>
                <a:lnTo>
                  <a:pt x="210934" y="98488"/>
                </a:lnTo>
                <a:lnTo>
                  <a:pt x="211366" y="100647"/>
                </a:lnTo>
                <a:lnTo>
                  <a:pt x="211645" y="102819"/>
                </a:lnTo>
                <a:lnTo>
                  <a:pt x="212064" y="105092"/>
                </a:lnTo>
                <a:lnTo>
                  <a:pt x="212344" y="107251"/>
                </a:lnTo>
                <a:lnTo>
                  <a:pt x="212763" y="109410"/>
                </a:lnTo>
                <a:lnTo>
                  <a:pt x="213182" y="111582"/>
                </a:lnTo>
                <a:lnTo>
                  <a:pt x="213601" y="113855"/>
                </a:lnTo>
                <a:lnTo>
                  <a:pt x="214033" y="116027"/>
                </a:lnTo>
                <a:lnTo>
                  <a:pt x="214452" y="118186"/>
                </a:lnTo>
                <a:lnTo>
                  <a:pt x="215011" y="120345"/>
                </a:lnTo>
                <a:lnTo>
                  <a:pt x="215430" y="122618"/>
                </a:lnTo>
                <a:lnTo>
                  <a:pt x="215988" y="124790"/>
                </a:lnTo>
                <a:lnTo>
                  <a:pt x="216547" y="126949"/>
                </a:lnTo>
                <a:lnTo>
                  <a:pt x="216966" y="129108"/>
                </a:lnTo>
                <a:lnTo>
                  <a:pt x="217678" y="131279"/>
                </a:lnTo>
                <a:lnTo>
                  <a:pt x="218236" y="133565"/>
                </a:lnTo>
                <a:lnTo>
                  <a:pt x="218795" y="135712"/>
                </a:lnTo>
                <a:lnTo>
                  <a:pt x="219354" y="137871"/>
                </a:lnTo>
                <a:lnTo>
                  <a:pt x="220052" y="140042"/>
                </a:lnTo>
                <a:lnTo>
                  <a:pt x="220764" y="142328"/>
                </a:lnTo>
                <a:lnTo>
                  <a:pt x="221322" y="144487"/>
                </a:lnTo>
                <a:lnTo>
                  <a:pt x="222008" y="146646"/>
                </a:lnTo>
                <a:lnTo>
                  <a:pt x="222719" y="148805"/>
                </a:lnTo>
                <a:lnTo>
                  <a:pt x="223570" y="150977"/>
                </a:lnTo>
                <a:lnTo>
                  <a:pt x="224256" y="153250"/>
                </a:lnTo>
                <a:lnTo>
                  <a:pt x="224967" y="155409"/>
                </a:lnTo>
                <a:lnTo>
                  <a:pt x="225806" y="157568"/>
                </a:lnTo>
                <a:lnTo>
                  <a:pt x="226656" y="159740"/>
                </a:lnTo>
                <a:lnTo>
                  <a:pt x="227342" y="162026"/>
                </a:lnTo>
                <a:lnTo>
                  <a:pt x="228193" y="164185"/>
                </a:lnTo>
                <a:lnTo>
                  <a:pt x="229031" y="166344"/>
                </a:lnTo>
                <a:lnTo>
                  <a:pt x="229882" y="168503"/>
                </a:lnTo>
                <a:lnTo>
                  <a:pt x="230720" y="170789"/>
                </a:lnTo>
                <a:lnTo>
                  <a:pt x="231546" y="172948"/>
                </a:lnTo>
                <a:lnTo>
                  <a:pt x="232549" y="175107"/>
                </a:lnTo>
                <a:lnTo>
                  <a:pt x="233375" y="177266"/>
                </a:lnTo>
                <a:lnTo>
                  <a:pt x="234213" y="179438"/>
                </a:lnTo>
                <a:lnTo>
                  <a:pt x="235204" y="181724"/>
                </a:lnTo>
                <a:lnTo>
                  <a:pt x="236042" y="183870"/>
                </a:lnTo>
                <a:lnTo>
                  <a:pt x="236880" y="186029"/>
                </a:lnTo>
                <a:lnTo>
                  <a:pt x="237871" y="188201"/>
                </a:lnTo>
                <a:lnTo>
                  <a:pt x="238709" y="190487"/>
                </a:lnTo>
                <a:lnTo>
                  <a:pt x="239687" y="192646"/>
                </a:lnTo>
                <a:lnTo>
                  <a:pt x="240525" y="194805"/>
                </a:lnTo>
                <a:lnTo>
                  <a:pt x="241515" y="196977"/>
                </a:lnTo>
                <a:lnTo>
                  <a:pt x="242354" y="199136"/>
                </a:lnTo>
                <a:lnTo>
                  <a:pt x="243332" y="201409"/>
                </a:lnTo>
                <a:lnTo>
                  <a:pt x="244182" y="203568"/>
                </a:lnTo>
                <a:lnTo>
                  <a:pt x="245021" y="205727"/>
                </a:lnTo>
                <a:lnTo>
                  <a:pt x="245859" y="207899"/>
                </a:lnTo>
                <a:lnTo>
                  <a:pt x="246710" y="210185"/>
                </a:lnTo>
                <a:lnTo>
                  <a:pt x="247548" y="212344"/>
                </a:lnTo>
                <a:lnTo>
                  <a:pt x="248386" y="214503"/>
                </a:lnTo>
                <a:lnTo>
                  <a:pt x="249224" y="216662"/>
                </a:lnTo>
                <a:lnTo>
                  <a:pt x="249936" y="218948"/>
                </a:lnTo>
                <a:lnTo>
                  <a:pt x="250774" y="221107"/>
                </a:lnTo>
                <a:lnTo>
                  <a:pt x="251472" y="223266"/>
                </a:lnTo>
                <a:lnTo>
                  <a:pt x="252171" y="225437"/>
                </a:lnTo>
                <a:lnTo>
                  <a:pt x="252869" y="227596"/>
                </a:lnTo>
                <a:lnTo>
                  <a:pt x="253580" y="229882"/>
                </a:lnTo>
                <a:lnTo>
                  <a:pt x="254139" y="232029"/>
                </a:lnTo>
                <a:lnTo>
                  <a:pt x="254838" y="234200"/>
                </a:lnTo>
                <a:lnTo>
                  <a:pt x="255397" y="236359"/>
                </a:lnTo>
                <a:lnTo>
                  <a:pt x="255955" y="238645"/>
                </a:lnTo>
                <a:lnTo>
                  <a:pt x="256387" y="240804"/>
                </a:lnTo>
                <a:lnTo>
                  <a:pt x="256933" y="242963"/>
                </a:lnTo>
                <a:lnTo>
                  <a:pt x="257365" y="245135"/>
                </a:lnTo>
                <a:lnTo>
                  <a:pt x="257784" y="247294"/>
                </a:lnTo>
                <a:lnTo>
                  <a:pt x="258064" y="249567"/>
                </a:lnTo>
                <a:lnTo>
                  <a:pt x="258495" y="251726"/>
                </a:lnTo>
                <a:lnTo>
                  <a:pt x="258762" y="253898"/>
                </a:lnTo>
                <a:lnTo>
                  <a:pt x="259041" y="256057"/>
                </a:lnTo>
                <a:lnTo>
                  <a:pt x="259181" y="258343"/>
                </a:lnTo>
                <a:lnTo>
                  <a:pt x="259321" y="260502"/>
                </a:lnTo>
                <a:lnTo>
                  <a:pt x="259473" y="262674"/>
                </a:lnTo>
                <a:lnTo>
                  <a:pt x="259600" y="264820"/>
                </a:lnTo>
                <a:lnTo>
                  <a:pt x="259740" y="267106"/>
                </a:lnTo>
                <a:lnTo>
                  <a:pt x="259740" y="269265"/>
                </a:lnTo>
                <a:lnTo>
                  <a:pt x="259740" y="271424"/>
                </a:lnTo>
                <a:lnTo>
                  <a:pt x="259600" y="273596"/>
                </a:lnTo>
                <a:lnTo>
                  <a:pt x="259600" y="275755"/>
                </a:lnTo>
                <a:lnTo>
                  <a:pt x="259473" y="278041"/>
                </a:lnTo>
                <a:lnTo>
                  <a:pt x="259181" y="280187"/>
                </a:lnTo>
                <a:lnTo>
                  <a:pt x="259041" y="282359"/>
                </a:lnTo>
                <a:lnTo>
                  <a:pt x="258762" y="284518"/>
                </a:lnTo>
                <a:lnTo>
                  <a:pt x="258495" y="286804"/>
                </a:lnTo>
                <a:lnTo>
                  <a:pt x="258203" y="288963"/>
                </a:lnTo>
                <a:lnTo>
                  <a:pt x="257924" y="291134"/>
                </a:lnTo>
                <a:lnTo>
                  <a:pt x="257492" y="293293"/>
                </a:lnTo>
                <a:lnTo>
                  <a:pt x="257086" y="295452"/>
                </a:lnTo>
                <a:lnTo>
                  <a:pt x="256667" y="297726"/>
                </a:lnTo>
                <a:lnTo>
                  <a:pt x="256247" y="299885"/>
                </a:lnTo>
                <a:lnTo>
                  <a:pt x="255828" y="302056"/>
                </a:lnTo>
                <a:lnTo>
                  <a:pt x="255270" y="304215"/>
                </a:lnTo>
                <a:lnTo>
                  <a:pt x="254838" y="306501"/>
                </a:lnTo>
                <a:lnTo>
                  <a:pt x="254279" y="308660"/>
                </a:lnTo>
                <a:lnTo>
                  <a:pt x="253720" y="310832"/>
                </a:lnTo>
                <a:lnTo>
                  <a:pt x="253161" y="312978"/>
                </a:lnTo>
                <a:lnTo>
                  <a:pt x="252603" y="315264"/>
                </a:lnTo>
                <a:lnTo>
                  <a:pt x="252031" y="317423"/>
                </a:lnTo>
                <a:lnTo>
                  <a:pt x="251472" y="319595"/>
                </a:lnTo>
                <a:lnTo>
                  <a:pt x="250913" y="321754"/>
                </a:lnTo>
                <a:lnTo>
                  <a:pt x="250355" y="323913"/>
                </a:lnTo>
                <a:lnTo>
                  <a:pt x="249783" y="326199"/>
                </a:lnTo>
                <a:lnTo>
                  <a:pt x="249224" y="328345"/>
                </a:lnTo>
                <a:lnTo>
                  <a:pt x="248666" y="330517"/>
                </a:lnTo>
                <a:lnTo>
                  <a:pt x="248107" y="332676"/>
                </a:lnTo>
                <a:lnTo>
                  <a:pt x="247548" y="334962"/>
                </a:lnTo>
                <a:lnTo>
                  <a:pt x="246976" y="337121"/>
                </a:lnTo>
                <a:lnTo>
                  <a:pt x="246418" y="339293"/>
                </a:lnTo>
                <a:lnTo>
                  <a:pt x="245999" y="341452"/>
                </a:lnTo>
                <a:lnTo>
                  <a:pt x="245440" y="343611"/>
                </a:lnTo>
                <a:lnTo>
                  <a:pt x="245021" y="345884"/>
                </a:lnTo>
                <a:lnTo>
                  <a:pt x="244602" y="348056"/>
                </a:lnTo>
                <a:lnTo>
                  <a:pt x="244182" y="350215"/>
                </a:lnTo>
                <a:lnTo>
                  <a:pt x="243903" y="352374"/>
                </a:lnTo>
                <a:lnTo>
                  <a:pt x="242646" y="363296"/>
                </a:lnTo>
                <a:lnTo>
                  <a:pt x="242493" y="365582"/>
                </a:lnTo>
                <a:lnTo>
                  <a:pt x="242354" y="367753"/>
                </a:lnTo>
                <a:lnTo>
                  <a:pt x="242354" y="369912"/>
                </a:lnTo>
                <a:lnTo>
                  <a:pt x="242354" y="372071"/>
                </a:lnTo>
                <a:lnTo>
                  <a:pt x="242354" y="374345"/>
                </a:lnTo>
                <a:lnTo>
                  <a:pt x="242493" y="376516"/>
                </a:lnTo>
                <a:lnTo>
                  <a:pt x="242646" y="378675"/>
                </a:lnTo>
                <a:lnTo>
                  <a:pt x="242773" y="380834"/>
                </a:lnTo>
                <a:lnTo>
                  <a:pt x="243065" y="383120"/>
                </a:lnTo>
                <a:lnTo>
                  <a:pt x="243332" y="385292"/>
                </a:lnTo>
                <a:lnTo>
                  <a:pt x="243751" y="387451"/>
                </a:lnTo>
                <a:lnTo>
                  <a:pt x="244182" y="389610"/>
                </a:lnTo>
                <a:lnTo>
                  <a:pt x="244741" y="391769"/>
                </a:lnTo>
                <a:lnTo>
                  <a:pt x="245300" y="394042"/>
                </a:lnTo>
                <a:lnTo>
                  <a:pt x="245859" y="396214"/>
                </a:lnTo>
                <a:lnTo>
                  <a:pt x="246557" y="398373"/>
                </a:lnTo>
                <a:lnTo>
                  <a:pt x="247269" y="400532"/>
                </a:lnTo>
                <a:lnTo>
                  <a:pt x="248107" y="402818"/>
                </a:lnTo>
                <a:lnTo>
                  <a:pt x="248805" y="404990"/>
                </a:lnTo>
                <a:lnTo>
                  <a:pt x="249783" y="407149"/>
                </a:lnTo>
                <a:lnTo>
                  <a:pt x="250774" y="409295"/>
                </a:lnTo>
                <a:lnTo>
                  <a:pt x="251752" y="411467"/>
                </a:lnTo>
                <a:lnTo>
                  <a:pt x="252869" y="413753"/>
                </a:lnTo>
                <a:lnTo>
                  <a:pt x="254000" y="415912"/>
                </a:lnTo>
                <a:lnTo>
                  <a:pt x="255117" y="418071"/>
                </a:lnTo>
                <a:lnTo>
                  <a:pt x="256387" y="420230"/>
                </a:lnTo>
                <a:lnTo>
                  <a:pt x="257644" y="422503"/>
                </a:lnTo>
                <a:lnTo>
                  <a:pt x="259041" y="424675"/>
                </a:lnTo>
                <a:lnTo>
                  <a:pt x="260451" y="426834"/>
                </a:lnTo>
                <a:lnTo>
                  <a:pt x="261848" y="428993"/>
                </a:lnTo>
                <a:lnTo>
                  <a:pt x="263385" y="431279"/>
                </a:lnTo>
                <a:lnTo>
                  <a:pt x="264934" y="433451"/>
                </a:lnTo>
                <a:lnTo>
                  <a:pt x="266471" y="435610"/>
                </a:lnTo>
                <a:lnTo>
                  <a:pt x="268160" y="437769"/>
                </a:lnTo>
                <a:lnTo>
                  <a:pt x="269849" y="439940"/>
                </a:lnTo>
                <a:lnTo>
                  <a:pt x="271526" y="442214"/>
                </a:lnTo>
                <a:lnTo>
                  <a:pt x="273215" y="444373"/>
                </a:lnTo>
                <a:lnTo>
                  <a:pt x="275031" y="446532"/>
                </a:lnTo>
                <a:lnTo>
                  <a:pt x="276860" y="448703"/>
                </a:lnTo>
                <a:lnTo>
                  <a:pt x="278676" y="450989"/>
                </a:lnTo>
                <a:lnTo>
                  <a:pt x="280504" y="453148"/>
                </a:lnTo>
                <a:lnTo>
                  <a:pt x="282460" y="455307"/>
                </a:lnTo>
                <a:lnTo>
                  <a:pt x="284289" y="457454"/>
                </a:lnTo>
                <a:lnTo>
                  <a:pt x="286258" y="459625"/>
                </a:lnTo>
                <a:lnTo>
                  <a:pt x="288213" y="461911"/>
                </a:lnTo>
                <a:lnTo>
                  <a:pt x="290182" y="464070"/>
                </a:lnTo>
                <a:lnTo>
                  <a:pt x="292150" y="466229"/>
                </a:lnTo>
                <a:lnTo>
                  <a:pt x="294106" y="468401"/>
                </a:lnTo>
                <a:lnTo>
                  <a:pt x="296075" y="470674"/>
                </a:lnTo>
                <a:lnTo>
                  <a:pt x="298183" y="472833"/>
                </a:lnTo>
                <a:lnTo>
                  <a:pt x="300139" y="474992"/>
                </a:lnTo>
                <a:lnTo>
                  <a:pt x="302107" y="477164"/>
                </a:lnTo>
                <a:lnTo>
                  <a:pt x="304063" y="479450"/>
                </a:lnTo>
                <a:lnTo>
                  <a:pt x="306031" y="481609"/>
                </a:lnTo>
                <a:lnTo>
                  <a:pt x="308140" y="483768"/>
                </a:lnTo>
                <a:lnTo>
                  <a:pt x="310095" y="485927"/>
                </a:lnTo>
                <a:lnTo>
                  <a:pt x="311924" y="488099"/>
                </a:lnTo>
                <a:lnTo>
                  <a:pt x="313880" y="490372"/>
                </a:lnTo>
                <a:lnTo>
                  <a:pt x="315849" y="492531"/>
                </a:lnTo>
                <a:lnTo>
                  <a:pt x="317677" y="494690"/>
                </a:lnTo>
                <a:lnTo>
                  <a:pt x="319493" y="496862"/>
                </a:lnTo>
                <a:lnTo>
                  <a:pt x="321462" y="499148"/>
                </a:lnTo>
                <a:lnTo>
                  <a:pt x="323138" y="501307"/>
                </a:lnTo>
                <a:lnTo>
                  <a:pt x="324967" y="503466"/>
                </a:lnTo>
                <a:lnTo>
                  <a:pt x="326644" y="505625"/>
                </a:lnTo>
                <a:lnTo>
                  <a:pt x="328460" y="507784"/>
                </a:lnTo>
                <a:lnTo>
                  <a:pt x="330149" y="510070"/>
                </a:lnTo>
                <a:lnTo>
                  <a:pt x="331698" y="512229"/>
                </a:lnTo>
                <a:lnTo>
                  <a:pt x="333375" y="514388"/>
                </a:lnTo>
                <a:lnTo>
                  <a:pt x="334924" y="516559"/>
                </a:lnTo>
                <a:lnTo>
                  <a:pt x="336321" y="518833"/>
                </a:lnTo>
                <a:lnTo>
                  <a:pt x="337870" y="520992"/>
                </a:lnTo>
                <a:lnTo>
                  <a:pt x="339267" y="523151"/>
                </a:lnTo>
                <a:lnTo>
                  <a:pt x="340664" y="525322"/>
                </a:lnTo>
                <a:lnTo>
                  <a:pt x="342074" y="527608"/>
                </a:lnTo>
                <a:lnTo>
                  <a:pt x="343331" y="529767"/>
                </a:lnTo>
                <a:lnTo>
                  <a:pt x="344601" y="531926"/>
                </a:lnTo>
                <a:lnTo>
                  <a:pt x="345719" y="534098"/>
                </a:lnTo>
                <a:lnTo>
                  <a:pt x="346976" y="536257"/>
                </a:lnTo>
                <a:lnTo>
                  <a:pt x="347954" y="538530"/>
                </a:lnTo>
                <a:lnTo>
                  <a:pt x="349084" y="540689"/>
                </a:lnTo>
                <a:lnTo>
                  <a:pt x="350062" y="542861"/>
                </a:lnTo>
                <a:lnTo>
                  <a:pt x="351053" y="545020"/>
                </a:lnTo>
                <a:lnTo>
                  <a:pt x="352031" y="547306"/>
                </a:lnTo>
                <a:lnTo>
                  <a:pt x="353009" y="549465"/>
                </a:lnTo>
                <a:lnTo>
                  <a:pt x="353847" y="551624"/>
                </a:lnTo>
                <a:lnTo>
                  <a:pt x="354698" y="553783"/>
                </a:lnTo>
                <a:lnTo>
                  <a:pt x="355396" y="555942"/>
                </a:lnTo>
                <a:lnTo>
                  <a:pt x="356247" y="558228"/>
                </a:lnTo>
                <a:lnTo>
                  <a:pt x="356946" y="560387"/>
                </a:lnTo>
                <a:lnTo>
                  <a:pt x="357644" y="562559"/>
                </a:lnTo>
                <a:lnTo>
                  <a:pt x="358203" y="564718"/>
                </a:lnTo>
                <a:lnTo>
                  <a:pt x="358902" y="566991"/>
                </a:lnTo>
                <a:lnTo>
                  <a:pt x="359473" y="569150"/>
                </a:lnTo>
                <a:lnTo>
                  <a:pt x="360032" y="571322"/>
                </a:lnTo>
                <a:lnTo>
                  <a:pt x="360591" y="573481"/>
                </a:lnTo>
                <a:lnTo>
                  <a:pt x="361149" y="575767"/>
                </a:lnTo>
                <a:lnTo>
                  <a:pt x="361569" y="577926"/>
                </a:lnTo>
                <a:lnTo>
                  <a:pt x="362127" y="580085"/>
                </a:lnTo>
                <a:lnTo>
                  <a:pt x="362546" y="582256"/>
                </a:lnTo>
                <a:lnTo>
                  <a:pt x="363118" y="584415"/>
                </a:lnTo>
                <a:lnTo>
                  <a:pt x="363537" y="586689"/>
                </a:lnTo>
                <a:lnTo>
                  <a:pt x="363956" y="588848"/>
                </a:lnTo>
                <a:lnTo>
                  <a:pt x="364515" y="591019"/>
                </a:lnTo>
                <a:lnTo>
                  <a:pt x="364934" y="593178"/>
                </a:lnTo>
                <a:lnTo>
                  <a:pt x="365366" y="595464"/>
                </a:lnTo>
                <a:lnTo>
                  <a:pt x="365772" y="597623"/>
                </a:lnTo>
                <a:lnTo>
                  <a:pt x="366191" y="599782"/>
                </a:lnTo>
                <a:lnTo>
                  <a:pt x="366763" y="601941"/>
                </a:lnTo>
                <a:lnTo>
                  <a:pt x="367182" y="604100"/>
                </a:lnTo>
                <a:lnTo>
                  <a:pt x="367741" y="606386"/>
                </a:lnTo>
                <a:lnTo>
                  <a:pt x="368160" y="608545"/>
                </a:lnTo>
                <a:lnTo>
                  <a:pt x="368719" y="610717"/>
                </a:lnTo>
                <a:lnTo>
                  <a:pt x="369277" y="612876"/>
                </a:lnTo>
                <a:lnTo>
                  <a:pt x="369836" y="615149"/>
                </a:lnTo>
                <a:lnTo>
                  <a:pt x="370408" y="617308"/>
                </a:lnTo>
                <a:lnTo>
                  <a:pt x="370967" y="619480"/>
                </a:lnTo>
                <a:lnTo>
                  <a:pt x="371525" y="621639"/>
                </a:lnTo>
                <a:lnTo>
                  <a:pt x="372084" y="623925"/>
                </a:lnTo>
                <a:lnTo>
                  <a:pt x="372795" y="626084"/>
                </a:lnTo>
                <a:lnTo>
                  <a:pt x="373481" y="628256"/>
                </a:lnTo>
                <a:lnTo>
                  <a:pt x="374192" y="630415"/>
                </a:lnTo>
                <a:lnTo>
                  <a:pt x="374904" y="632574"/>
                </a:lnTo>
                <a:lnTo>
                  <a:pt x="375589" y="634847"/>
                </a:lnTo>
                <a:lnTo>
                  <a:pt x="376440" y="637006"/>
                </a:lnTo>
                <a:lnTo>
                  <a:pt x="377126" y="639178"/>
                </a:lnTo>
                <a:lnTo>
                  <a:pt x="377977" y="641337"/>
                </a:lnTo>
                <a:lnTo>
                  <a:pt x="378815" y="643623"/>
                </a:lnTo>
                <a:lnTo>
                  <a:pt x="379666" y="645782"/>
                </a:lnTo>
                <a:lnTo>
                  <a:pt x="380504" y="647941"/>
                </a:lnTo>
                <a:lnTo>
                  <a:pt x="381482" y="650100"/>
                </a:lnTo>
                <a:lnTo>
                  <a:pt x="382460" y="652259"/>
                </a:lnTo>
                <a:lnTo>
                  <a:pt x="383311" y="654545"/>
                </a:lnTo>
                <a:lnTo>
                  <a:pt x="384289" y="656717"/>
                </a:lnTo>
                <a:lnTo>
                  <a:pt x="385267" y="658876"/>
                </a:lnTo>
                <a:lnTo>
                  <a:pt x="386257" y="661035"/>
                </a:lnTo>
                <a:lnTo>
                  <a:pt x="387235" y="663308"/>
                </a:lnTo>
                <a:lnTo>
                  <a:pt x="388213" y="665480"/>
                </a:lnTo>
                <a:lnTo>
                  <a:pt x="389204" y="667639"/>
                </a:lnTo>
                <a:lnTo>
                  <a:pt x="390309" y="669798"/>
                </a:lnTo>
                <a:lnTo>
                  <a:pt x="391312" y="672084"/>
                </a:lnTo>
                <a:lnTo>
                  <a:pt x="392290" y="674243"/>
                </a:lnTo>
                <a:lnTo>
                  <a:pt x="393407" y="676414"/>
                </a:lnTo>
                <a:lnTo>
                  <a:pt x="394385" y="678573"/>
                </a:lnTo>
                <a:lnTo>
                  <a:pt x="395376" y="680732"/>
                </a:lnTo>
                <a:lnTo>
                  <a:pt x="396354" y="683006"/>
                </a:lnTo>
                <a:lnTo>
                  <a:pt x="397471" y="685177"/>
                </a:lnTo>
                <a:lnTo>
                  <a:pt x="398449" y="687336"/>
                </a:lnTo>
                <a:lnTo>
                  <a:pt x="399288" y="689495"/>
                </a:lnTo>
                <a:lnTo>
                  <a:pt x="400278" y="691781"/>
                </a:lnTo>
                <a:lnTo>
                  <a:pt x="401256" y="693953"/>
                </a:lnTo>
                <a:lnTo>
                  <a:pt x="402094" y="696099"/>
                </a:lnTo>
                <a:lnTo>
                  <a:pt x="402945" y="698258"/>
                </a:lnTo>
                <a:lnTo>
                  <a:pt x="403783" y="700417"/>
                </a:lnTo>
                <a:lnTo>
                  <a:pt x="404622" y="702703"/>
                </a:lnTo>
                <a:lnTo>
                  <a:pt x="405472" y="704875"/>
                </a:lnTo>
                <a:lnTo>
                  <a:pt x="406158" y="707034"/>
                </a:lnTo>
                <a:lnTo>
                  <a:pt x="406869" y="709193"/>
                </a:lnTo>
                <a:lnTo>
                  <a:pt x="407568" y="711466"/>
                </a:lnTo>
                <a:lnTo>
                  <a:pt x="408139" y="713638"/>
                </a:lnTo>
                <a:lnTo>
                  <a:pt x="408698" y="715797"/>
                </a:lnTo>
                <a:lnTo>
                  <a:pt x="409257" y="717956"/>
                </a:lnTo>
                <a:lnTo>
                  <a:pt x="409676" y="720242"/>
                </a:lnTo>
                <a:lnTo>
                  <a:pt x="410095" y="722414"/>
                </a:lnTo>
                <a:lnTo>
                  <a:pt x="410387" y="724573"/>
                </a:lnTo>
                <a:lnTo>
                  <a:pt x="410794" y="726732"/>
                </a:lnTo>
                <a:lnTo>
                  <a:pt x="410933" y="728891"/>
                </a:lnTo>
                <a:lnTo>
                  <a:pt x="411213" y="731164"/>
                </a:lnTo>
                <a:lnTo>
                  <a:pt x="411365" y="733336"/>
                </a:lnTo>
                <a:lnTo>
                  <a:pt x="411365" y="735495"/>
                </a:lnTo>
                <a:lnTo>
                  <a:pt x="411365" y="737654"/>
                </a:lnTo>
                <a:lnTo>
                  <a:pt x="411365" y="739940"/>
                </a:lnTo>
                <a:lnTo>
                  <a:pt x="411213" y="742111"/>
                </a:lnTo>
                <a:lnTo>
                  <a:pt x="410933" y="744258"/>
                </a:lnTo>
                <a:lnTo>
                  <a:pt x="410654" y="746417"/>
                </a:lnTo>
                <a:lnTo>
                  <a:pt x="410387" y="748588"/>
                </a:lnTo>
                <a:lnTo>
                  <a:pt x="409956" y="750874"/>
                </a:lnTo>
                <a:lnTo>
                  <a:pt x="409536" y="753033"/>
                </a:lnTo>
                <a:lnTo>
                  <a:pt x="408965" y="755192"/>
                </a:lnTo>
                <a:lnTo>
                  <a:pt x="408406" y="757364"/>
                </a:lnTo>
                <a:lnTo>
                  <a:pt x="407720" y="759625"/>
                </a:lnTo>
                <a:lnTo>
                  <a:pt x="407009" y="761796"/>
                </a:lnTo>
                <a:lnTo>
                  <a:pt x="406311" y="763955"/>
                </a:lnTo>
                <a:lnTo>
                  <a:pt x="397751" y="781494"/>
                </a:lnTo>
                <a:lnTo>
                  <a:pt x="396494" y="783653"/>
                </a:lnTo>
                <a:lnTo>
                  <a:pt x="395084" y="785825"/>
                </a:lnTo>
                <a:lnTo>
                  <a:pt x="393687" y="788111"/>
                </a:lnTo>
                <a:lnTo>
                  <a:pt x="392290" y="790270"/>
                </a:lnTo>
                <a:lnTo>
                  <a:pt x="390740" y="792416"/>
                </a:lnTo>
                <a:lnTo>
                  <a:pt x="389204" y="794575"/>
                </a:lnTo>
                <a:lnTo>
                  <a:pt x="387515" y="796747"/>
                </a:lnTo>
                <a:lnTo>
                  <a:pt x="385978" y="799033"/>
                </a:lnTo>
                <a:lnTo>
                  <a:pt x="384289" y="801192"/>
                </a:lnTo>
                <a:lnTo>
                  <a:pt x="382460" y="803351"/>
                </a:lnTo>
                <a:lnTo>
                  <a:pt x="380771" y="805522"/>
                </a:lnTo>
                <a:lnTo>
                  <a:pt x="378955" y="807796"/>
                </a:lnTo>
                <a:lnTo>
                  <a:pt x="377126" y="809955"/>
                </a:lnTo>
                <a:lnTo>
                  <a:pt x="375170" y="812114"/>
                </a:lnTo>
                <a:lnTo>
                  <a:pt x="373341" y="814285"/>
                </a:lnTo>
                <a:lnTo>
                  <a:pt x="371386" y="816571"/>
                </a:lnTo>
                <a:lnTo>
                  <a:pt x="369430" y="818730"/>
                </a:lnTo>
                <a:lnTo>
                  <a:pt x="367461" y="820889"/>
                </a:lnTo>
                <a:lnTo>
                  <a:pt x="365493" y="823048"/>
                </a:lnTo>
                <a:lnTo>
                  <a:pt x="363385" y="825207"/>
                </a:lnTo>
                <a:lnTo>
                  <a:pt x="361429" y="827493"/>
                </a:lnTo>
                <a:lnTo>
                  <a:pt x="359321" y="829652"/>
                </a:lnTo>
                <a:lnTo>
                  <a:pt x="357225" y="831811"/>
                </a:lnTo>
                <a:lnTo>
                  <a:pt x="355117" y="833983"/>
                </a:lnTo>
                <a:lnTo>
                  <a:pt x="353009" y="836269"/>
                </a:lnTo>
                <a:lnTo>
                  <a:pt x="350913" y="838428"/>
                </a:lnTo>
                <a:lnTo>
                  <a:pt x="348665" y="840574"/>
                </a:lnTo>
                <a:lnTo>
                  <a:pt x="346557" y="842746"/>
                </a:lnTo>
                <a:lnTo>
                  <a:pt x="344462" y="844905"/>
                </a:lnTo>
                <a:lnTo>
                  <a:pt x="342214" y="847191"/>
                </a:lnTo>
                <a:lnTo>
                  <a:pt x="340106" y="849350"/>
                </a:lnTo>
                <a:lnTo>
                  <a:pt x="337870" y="851509"/>
                </a:lnTo>
                <a:lnTo>
                  <a:pt x="335622" y="853681"/>
                </a:lnTo>
                <a:lnTo>
                  <a:pt x="333527" y="855954"/>
                </a:lnTo>
                <a:lnTo>
                  <a:pt x="331279" y="858113"/>
                </a:lnTo>
                <a:lnTo>
                  <a:pt x="329031" y="860272"/>
                </a:lnTo>
                <a:lnTo>
                  <a:pt x="326923" y="862444"/>
                </a:lnTo>
                <a:lnTo>
                  <a:pt x="324675" y="864603"/>
                </a:lnTo>
                <a:lnTo>
                  <a:pt x="322440" y="866889"/>
                </a:lnTo>
                <a:lnTo>
                  <a:pt x="320344" y="869048"/>
                </a:lnTo>
                <a:lnTo>
                  <a:pt x="318096" y="871220"/>
                </a:lnTo>
                <a:lnTo>
                  <a:pt x="315849" y="873366"/>
                </a:lnTo>
                <a:lnTo>
                  <a:pt x="313740" y="875652"/>
                </a:lnTo>
                <a:lnTo>
                  <a:pt x="311492" y="877811"/>
                </a:lnTo>
                <a:lnTo>
                  <a:pt x="309397" y="879983"/>
                </a:lnTo>
                <a:lnTo>
                  <a:pt x="307162" y="882142"/>
                </a:lnTo>
                <a:lnTo>
                  <a:pt x="305054" y="884428"/>
                </a:lnTo>
                <a:lnTo>
                  <a:pt x="302945" y="886574"/>
                </a:lnTo>
                <a:lnTo>
                  <a:pt x="300697" y="888733"/>
                </a:lnTo>
                <a:lnTo>
                  <a:pt x="298602" y="890905"/>
                </a:lnTo>
                <a:lnTo>
                  <a:pt x="296494" y="893064"/>
                </a:lnTo>
                <a:lnTo>
                  <a:pt x="294398" y="895350"/>
                </a:lnTo>
                <a:lnTo>
                  <a:pt x="292290" y="897509"/>
                </a:lnTo>
                <a:lnTo>
                  <a:pt x="290182" y="899680"/>
                </a:lnTo>
                <a:lnTo>
                  <a:pt x="288086" y="901839"/>
                </a:lnTo>
                <a:lnTo>
                  <a:pt x="286105" y="904113"/>
                </a:lnTo>
                <a:lnTo>
                  <a:pt x="284010" y="906272"/>
                </a:lnTo>
                <a:lnTo>
                  <a:pt x="282041" y="908443"/>
                </a:lnTo>
                <a:lnTo>
                  <a:pt x="279946" y="910602"/>
                </a:lnTo>
                <a:lnTo>
                  <a:pt x="277977" y="912761"/>
                </a:lnTo>
                <a:lnTo>
                  <a:pt x="276009" y="915047"/>
                </a:lnTo>
                <a:lnTo>
                  <a:pt x="274053" y="917206"/>
                </a:lnTo>
                <a:lnTo>
                  <a:pt x="272097" y="919378"/>
                </a:lnTo>
                <a:lnTo>
                  <a:pt x="270268" y="921524"/>
                </a:lnTo>
                <a:lnTo>
                  <a:pt x="268300" y="923810"/>
                </a:lnTo>
                <a:lnTo>
                  <a:pt x="266471" y="925969"/>
                </a:lnTo>
                <a:lnTo>
                  <a:pt x="264655" y="928141"/>
                </a:lnTo>
                <a:lnTo>
                  <a:pt x="262826" y="930300"/>
                </a:lnTo>
                <a:lnTo>
                  <a:pt x="261010" y="932586"/>
                </a:lnTo>
                <a:lnTo>
                  <a:pt x="259321" y="934732"/>
                </a:lnTo>
                <a:lnTo>
                  <a:pt x="257644" y="936904"/>
                </a:lnTo>
                <a:lnTo>
                  <a:pt x="255828" y="939063"/>
                </a:lnTo>
                <a:lnTo>
                  <a:pt x="254139" y="941222"/>
                </a:lnTo>
                <a:lnTo>
                  <a:pt x="252603" y="943508"/>
                </a:lnTo>
                <a:lnTo>
                  <a:pt x="250913" y="945667"/>
                </a:lnTo>
                <a:lnTo>
                  <a:pt x="249377" y="947839"/>
                </a:lnTo>
                <a:lnTo>
                  <a:pt x="247827" y="949998"/>
                </a:lnTo>
                <a:lnTo>
                  <a:pt x="246291" y="952271"/>
                </a:lnTo>
                <a:lnTo>
                  <a:pt x="244741" y="954430"/>
                </a:lnTo>
                <a:lnTo>
                  <a:pt x="243332" y="956602"/>
                </a:lnTo>
                <a:lnTo>
                  <a:pt x="241795" y="958761"/>
                </a:lnTo>
                <a:lnTo>
                  <a:pt x="240398" y="960920"/>
                </a:lnTo>
                <a:lnTo>
                  <a:pt x="239128" y="963206"/>
                </a:lnTo>
                <a:lnTo>
                  <a:pt x="237731" y="965377"/>
                </a:lnTo>
                <a:lnTo>
                  <a:pt x="236461" y="967536"/>
                </a:lnTo>
                <a:lnTo>
                  <a:pt x="235204" y="969683"/>
                </a:lnTo>
                <a:lnTo>
                  <a:pt x="233946" y="971969"/>
                </a:lnTo>
                <a:lnTo>
                  <a:pt x="232676" y="974128"/>
                </a:lnTo>
                <a:lnTo>
                  <a:pt x="231546" y="976299"/>
                </a:lnTo>
                <a:lnTo>
                  <a:pt x="230441" y="978458"/>
                </a:lnTo>
                <a:lnTo>
                  <a:pt x="229311" y="980744"/>
                </a:lnTo>
                <a:lnTo>
                  <a:pt x="228193" y="982891"/>
                </a:lnTo>
                <a:lnTo>
                  <a:pt x="227215" y="985062"/>
                </a:lnTo>
                <a:lnTo>
                  <a:pt x="226237" y="987221"/>
                </a:lnTo>
                <a:lnTo>
                  <a:pt x="225247" y="989380"/>
                </a:lnTo>
                <a:lnTo>
                  <a:pt x="224256" y="991666"/>
                </a:lnTo>
                <a:lnTo>
                  <a:pt x="223431" y="993838"/>
                </a:lnTo>
                <a:lnTo>
                  <a:pt x="222580" y="995997"/>
                </a:lnTo>
                <a:lnTo>
                  <a:pt x="221742" y="998156"/>
                </a:lnTo>
                <a:lnTo>
                  <a:pt x="220903" y="1000429"/>
                </a:lnTo>
                <a:lnTo>
                  <a:pt x="220052" y="1002601"/>
                </a:lnTo>
                <a:lnTo>
                  <a:pt x="219354" y="1004760"/>
                </a:lnTo>
                <a:lnTo>
                  <a:pt x="218655" y="1006919"/>
                </a:lnTo>
                <a:lnTo>
                  <a:pt x="217957" y="1009078"/>
                </a:lnTo>
                <a:lnTo>
                  <a:pt x="217246" y="1011364"/>
                </a:lnTo>
                <a:lnTo>
                  <a:pt x="216700" y="1013536"/>
                </a:lnTo>
                <a:lnTo>
                  <a:pt x="215988" y="1015695"/>
                </a:lnTo>
                <a:lnTo>
                  <a:pt x="215430" y="1017841"/>
                </a:lnTo>
                <a:lnTo>
                  <a:pt x="214871" y="1020127"/>
                </a:lnTo>
                <a:lnTo>
                  <a:pt x="214299" y="1022299"/>
                </a:lnTo>
                <a:lnTo>
                  <a:pt x="213893" y="1024458"/>
                </a:lnTo>
                <a:lnTo>
                  <a:pt x="213321" y="1026617"/>
                </a:lnTo>
                <a:lnTo>
                  <a:pt x="212902" y="1028903"/>
                </a:lnTo>
                <a:lnTo>
                  <a:pt x="212471" y="1031062"/>
                </a:lnTo>
                <a:lnTo>
                  <a:pt x="212064" y="1033221"/>
                </a:lnTo>
                <a:lnTo>
                  <a:pt x="211645" y="1035380"/>
                </a:lnTo>
                <a:lnTo>
                  <a:pt x="211226" y="1037539"/>
                </a:lnTo>
                <a:lnTo>
                  <a:pt x="210934" y="1039825"/>
                </a:lnTo>
                <a:lnTo>
                  <a:pt x="210515" y="1041996"/>
                </a:lnTo>
                <a:lnTo>
                  <a:pt x="210248" y="1044155"/>
                </a:lnTo>
                <a:lnTo>
                  <a:pt x="209956" y="1046314"/>
                </a:lnTo>
                <a:lnTo>
                  <a:pt x="209677" y="1048588"/>
                </a:lnTo>
                <a:lnTo>
                  <a:pt x="209397" y="1050759"/>
                </a:lnTo>
                <a:lnTo>
                  <a:pt x="209118" y="1052918"/>
                </a:lnTo>
                <a:lnTo>
                  <a:pt x="208826" y="1055077"/>
                </a:lnTo>
                <a:lnTo>
                  <a:pt x="208699" y="1057249"/>
                </a:lnTo>
                <a:lnTo>
                  <a:pt x="208419" y="1059535"/>
                </a:lnTo>
                <a:lnTo>
                  <a:pt x="208267" y="1061694"/>
                </a:lnTo>
                <a:lnTo>
                  <a:pt x="208000" y="1063853"/>
                </a:lnTo>
                <a:lnTo>
                  <a:pt x="207848" y="1065999"/>
                </a:lnTo>
                <a:lnTo>
                  <a:pt x="207708" y="1068285"/>
                </a:lnTo>
                <a:lnTo>
                  <a:pt x="207581" y="1070457"/>
                </a:lnTo>
                <a:lnTo>
                  <a:pt x="207429" y="1072616"/>
                </a:lnTo>
                <a:lnTo>
                  <a:pt x="207289" y="1074775"/>
                </a:lnTo>
                <a:lnTo>
                  <a:pt x="207162" y="1077061"/>
                </a:lnTo>
                <a:lnTo>
                  <a:pt x="207010" y="1079220"/>
                </a:lnTo>
                <a:lnTo>
                  <a:pt x="206870" y="1081379"/>
                </a:lnTo>
                <a:lnTo>
                  <a:pt x="206870" y="1083538"/>
                </a:lnTo>
                <a:lnTo>
                  <a:pt x="206730" y="1085710"/>
                </a:lnTo>
                <a:lnTo>
                  <a:pt x="206603" y="1087996"/>
                </a:lnTo>
                <a:lnTo>
                  <a:pt x="206603" y="1090155"/>
                </a:lnTo>
                <a:lnTo>
                  <a:pt x="206451" y="1092314"/>
                </a:lnTo>
                <a:lnTo>
                  <a:pt x="206451" y="1094486"/>
                </a:lnTo>
                <a:lnTo>
                  <a:pt x="206311" y="1096759"/>
                </a:lnTo>
                <a:lnTo>
                  <a:pt x="206311" y="1098918"/>
                </a:lnTo>
                <a:lnTo>
                  <a:pt x="206171" y="1101077"/>
                </a:lnTo>
                <a:lnTo>
                  <a:pt x="206171" y="1103236"/>
                </a:lnTo>
                <a:lnTo>
                  <a:pt x="206171" y="1105408"/>
                </a:lnTo>
                <a:lnTo>
                  <a:pt x="206032" y="1107694"/>
                </a:lnTo>
                <a:lnTo>
                  <a:pt x="206032" y="1109853"/>
                </a:lnTo>
                <a:lnTo>
                  <a:pt x="206032" y="1111999"/>
                </a:lnTo>
                <a:lnTo>
                  <a:pt x="206032" y="1114171"/>
                </a:lnTo>
                <a:lnTo>
                  <a:pt x="205892" y="1116457"/>
                </a:lnTo>
                <a:lnTo>
                  <a:pt x="205892" y="1118616"/>
                </a:lnTo>
                <a:lnTo>
                  <a:pt x="205333" y="111861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7041535" y="9991291"/>
            <a:ext cx="412115" cy="1879600"/>
          </a:xfrm>
          <a:custGeom>
            <a:avLst/>
            <a:gdLst/>
            <a:ahLst/>
            <a:cxnLst/>
            <a:rect l="l" t="t" r="r" b="b"/>
            <a:pathLst>
              <a:path w="412115" h="1879600">
                <a:moveTo>
                  <a:pt x="205879" y="1866900"/>
                </a:moveTo>
                <a:lnTo>
                  <a:pt x="205600" y="1866900"/>
                </a:lnTo>
                <a:lnTo>
                  <a:pt x="205600" y="1879600"/>
                </a:lnTo>
                <a:lnTo>
                  <a:pt x="205879" y="1879600"/>
                </a:lnTo>
                <a:lnTo>
                  <a:pt x="205879" y="1866900"/>
                </a:lnTo>
                <a:close/>
              </a:path>
              <a:path w="412115" h="1879600">
                <a:moveTo>
                  <a:pt x="206019" y="1854200"/>
                </a:moveTo>
                <a:lnTo>
                  <a:pt x="205460" y="1854200"/>
                </a:lnTo>
                <a:lnTo>
                  <a:pt x="205460" y="1866900"/>
                </a:lnTo>
                <a:lnTo>
                  <a:pt x="206019" y="1866900"/>
                </a:lnTo>
                <a:lnTo>
                  <a:pt x="206019" y="1854200"/>
                </a:lnTo>
                <a:close/>
              </a:path>
              <a:path w="412115" h="1879600">
                <a:moveTo>
                  <a:pt x="206730" y="1828800"/>
                </a:moveTo>
                <a:lnTo>
                  <a:pt x="204762" y="1828800"/>
                </a:lnTo>
                <a:lnTo>
                  <a:pt x="205333" y="1854200"/>
                </a:lnTo>
                <a:lnTo>
                  <a:pt x="206159" y="1854200"/>
                </a:lnTo>
                <a:lnTo>
                  <a:pt x="206730" y="1828800"/>
                </a:lnTo>
                <a:close/>
              </a:path>
              <a:path w="412115" h="1879600">
                <a:moveTo>
                  <a:pt x="207556" y="1816100"/>
                </a:moveTo>
                <a:lnTo>
                  <a:pt x="203911" y="1816100"/>
                </a:lnTo>
                <a:lnTo>
                  <a:pt x="204063" y="1828800"/>
                </a:lnTo>
                <a:lnTo>
                  <a:pt x="207429" y="1828800"/>
                </a:lnTo>
                <a:lnTo>
                  <a:pt x="207556" y="1816100"/>
                </a:lnTo>
                <a:close/>
              </a:path>
              <a:path w="412115" h="1879600">
                <a:moveTo>
                  <a:pt x="208546" y="1803400"/>
                </a:moveTo>
                <a:lnTo>
                  <a:pt x="202933" y="1803400"/>
                </a:lnTo>
                <a:lnTo>
                  <a:pt x="203225" y="1816100"/>
                </a:lnTo>
                <a:lnTo>
                  <a:pt x="208267" y="1816100"/>
                </a:lnTo>
                <a:lnTo>
                  <a:pt x="208546" y="1803400"/>
                </a:lnTo>
                <a:close/>
              </a:path>
              <a:path w="412115" h="1879600">
                <a:moveTo>
                  <a:pt x="216115" y="1765300"/>
                </a:moveTo>
                <a:lnTo>
                  <a:pt x="196481" y="1765300"/>
                </a:lnTo>
                <a:lnTo>
                  <a:pt x="199008" y="1778000"/>
                </a:lnTo>
                <a:lnTo>
                  <a:pt x="200418" y="1790700"/>
                </a:lnTo>
                <a:lnTo>
                  <a:pt x="202095" y="1803400"/>
                </a:lnTo>
                <a:lnTo>
                  <a:pt x="209384" y="1803400"/>
                </a:lnTo>
                <a:lnTo>
                  <a:pt x="211073" y="1790700"/>
                </a:lnTo>
                <a:lnTo>
                  <a:pt x="212470" y="1778000"/>
                </a:lnTo>
                <a:lnTo>
                  <a:pt x="214160" y="1778000"/>
                </a:lnTo>
                <a:lnTo>
                  <a:pt x="216115" y="1765300"/>
                </a:lnTo>
                <a:close/>
              </a:path>
              <a:path w="412115" h="1879600">
                <a:moveTo>
                  <a:pt x="219621" y="1752600"/>
                </a:moveTo>
                <a:lnTo>
                  <a:pt x="191858" y="1752600"/>
                </a:lnTo>
                <a:lnTo>
                  <a:pt x="193128" y="1765300"/>
                </a:lnTo>
                <a:lnTo>
                  <a:pt x="218363" y="1765300"/>
                </a:lnTo>
                <a:lnTo>
                  <a:pt x="219621" y="1752600"/>
                </a:lnTo>
                <a:close/>
              </a:path>
              <a:path w="412115" h="1879600">
                <a:moveTo>
                  <a:pt x="225805" y="1739900"/>
                </a:moveTo>
                <a:lnTo>
                  <a:pt x="185686" y="1739900"/>
                </a:lnTo>
                <a:lnTo>
                  <a:pt x="189052" y="1752600"/>
                </a:lnTo>
                <a:lnTo>
                  <a:pt x="222427" y="1752600"/>
                </a:lnTo>
                <a:lnTo>
                  <a:pt x="225805" y="1739900"/>
                </a:lnTo>
                <a:close/>
              </a:path>
              <a:path w="412115" h="1879600">
                <a:moveTo>
                  <a:pt x="233375" y="1727200"/>
                </a:moveTo>
                <a:lnTo>
                  <a:pt x="180212" y="1727200"/>
                </a:lnTo>
                <a:lnTo>
                  <a:pt x="182181" y="1739900"/>
                </a:lnTo>
                <a:lnTo>
                  <a:pt x="227482" y="1739900"/>
                </a:lnTo>
                <a:lnTo>
                  <a:pt x="233375" y="1727200"/>
                </a:lnTo>
                <a:close/>
              </a:path>
              <a:path w="412115" h="1879600">
                <a:moveTo>
                  <a:pt x="237858" y="1714500"/>
                </a:moveTo>
                <a:lnTo>
                  <a:pt x="173621" y="1714500"/>
                </a:lnTo>
                <a:lnTo>
                  <a:pt x="175869" y="1727200"/>
                </a:lnTo>
                <a:lnTo>
                  <a:pt x="235610" y="1727200"/>
                </a:lnTo>
                <a:lnTo>
                  <a:pt x="237858" y="1714500"/>
                </a:lnTo>
                <a:close/>
              </a:path>
              <a:path w="412115" h="1879600">
                <a:moveTo>
                  <a:pt x="248234" y="1701800"/>
                </a:moveTo>
                <a:lnTo>
                  <a:pt x="163385" y="1701800"/>
                </a:lnTo>
                <a:lnTo>
                  <a:pt x="168719" y="1714500"/>
                </a:lnTo>
                <a:lnTo>
                  <a:pt x="245440" y="1714500"/>
                </a:lnTo>
                <a:lnTo>
                  <a:pt x="248234" y="1701800"/>
                </a:lnTo>
                <a:close/>
              </a:path>
              <a:path w="412115" h="1879600">
                <a:moveTo>
                  <a:pt x="260019" y="1689100"/>
                </a:moveTo>
                <a:lnTo>
                  <a:pt x="151460" y="1689100"/>
                </a:lnTo>
                <a:lnTo>
                  <a:pt x="157645" y="1701800"/>
                </a:lnTo>
                <a:lnTo>
                  <a:pt x="253847" y="1701800"/>
                </a:lnTo>
                <a:lnTo>
                  <a:pt x="260019" y="1689100"/>
                </a:lnTo>
                <a:close/>
              </a:path>
              <a:path w="412115" h="1879600">
                <a:moveTo>
                  <a:pt x="266611" y="1676400"/>
                </a:moveTo>
                <a:lnTo>
                  <a:pt x="144881" y="1676400"/>
                </a:lnTo>
                <a:lnTo>
                  <a:pt x="148234" y="1689100"/>
                </a:lnTo>
                <a:lnTo>
                  <a:pt x="263245" y="1689100"/>
                </a:lnTo>
                <a:lnTo>
                  <a:pt x="266611" y="1676400"/>
                </a:lnTo>
                <a:close/>
              </a:path>
              <a:path w="412115" h="1879600">
                <a:moveTo>
                  <a:pt x="284416" y="1663700"/>
                </a:moveTo>
                <a:lnTo>
                  <a:pt x="130708" y="1663700"/>
                </a:lnTo>
                <a:lnTo>
                  <a:pt x="134492" y="1676400"/>
                </a:lnTo>
                <a:lnTo>
                  <a:pt x="273481" y="1676400"/>
                </a:lnTo>
                <a:lnTo>
                  <a:pt x="284416" y="1663700"/>
                </a:lnTo>
                <a:close/>
              </a:path>
              <a:path w="412115" h="1879600">
                <a:moveTo>
                  <a:pt x="299999" y="1651000"/>
                </a:moveTo>
                <a:lnTo>
                  <a:pt x="111493" y="1651000"/>
                </a:lnTo>
                <a:lnTo>
                  <a:pt x="123278" y="1663700"/>
                </a:lnTo>
                <a:lnTo>
                  <a:pt x="288213" y="1663700"/>
                </a:lnTo>
                <a:lnTo>
                  <a:pt x="299999" y="1651000"/>
                </a:lnTo>
                <a:close/>
              </a:path>
              <a:path w="412115" h="1879600">
                <a:moveTo>
                  <a:pt x="324954" y="1625600"/>
                </a:moveTo>
                <a:lnTo>
                  <a:pt x="86525" y="1625600"/>
                </a:lnTo>
                <a:lnTo>
                  <a:pt x="107429" y="1651000"/>
                </a:lnTo>
                <a:lnTo>
                  <a:pt x="304063" y="1651000"/>
                </a:lnTo>
                <a:lnTo>
                  <a:pt x="324954" y="1625600"/>
                </a:lnTo>
                <a:close/>
              </a:path>
              <a:path w="412115" h="1879600">
                <a:moveTo>
                  <a:pt x="350481" y="1600200"/>
                </a:moveTo>
                <a:lnTo>
                  <a:pt x="60998" y="1600200"/>
                </a:lnTo>
                <a:lnTo>
                  <a:pt x="65201" y="1612900"/>
                </a:lnTo>
                <a:lnTo>
                  <a:pt x="73761" y="1612900"/>
                </a:lnTo>
                <a:lnTo>
                  <a:pt x="78117" y="1625600"/>
                </a:lnTo>
                <a:lnTo>
                  <a:pt x="333501" y="1625600"/>
                </a:lnTo>
                <a:lnTo>
                  <a:pt x="341922" y="1612900"/>
                </a:lnTo>
                <a:lnTo>
                  <a:pt x="350481" y="1600200"/>
                </a:lnTo>
                <a:close/>
              </a:path>
              <a:path w="412115" h="1879600">
                <a:moveTo>
                  <a:pt x="370814" y="1587500"/>
                </a:moveTo>
                <a:lnTo>
                  <a:pt x="40678" y="1587500"/>
                </a:lnTo>
                <a:lnTo>
                  <a:pt x="52730" y="1600200"/>
                </a:lnTo>
                <a:lnTo>
                  <a:pt x="354685" y="1600200"/>
                </a:lnTo>
                <a:lnTo>
                  <a:pt x="370814" y="1587500"/>
                </a:lnTo>
                <a:close/>
              </a:path>
              <a:path w="412115" h="1879600">
                <a:moveTo>
                  <a:pt x="388632" y="1562100"/>
                </a:moveTo>
                <a:lnTo>
                  <a:pt x="22847" y="1562100"/>
                </a:lnTo>
                <a:lnTo>
                  <a:pt x="29590" y="1574800"/>
                </a:lnTo>
                <a:lnTo>
                  <a:pt x="36880" y="1587500"/>
                </a:lnTo>
                <a:lnTo>
                  <a:pt x="374611" y="1587500"/>
                </a:lnTo>
                <a:lnTo>
                  <a:pt x="381901" y="1574800"/>
                </a:lnTo>
                <a:lnTo>
                  <a:pt x="388632" y="1562100"/>
                </a:lnTo>
                <a:close/>
              </a:path>
              <a:path w="412115" h="1879600">
                <a:moveTo>
                  <a:pt x="399999" y="1549400"/>
                </a:moveTo>
                <a:lnTo>
                  <a:pt x="11493" y="1549400"/>
                </a:lnTo>
                <a:lnTo>
                  <a:pt x="14020" y="1562100"/>
                </a:lnTo>
                <a:lnTo>
                  <a:pt x="397459" y="1562100"/>
                </a:lnTo>
                <a:lnTo>
                  <a:pt x="399999" y="1549400"/>
                </a:lnTo>
                <a:close/>
              </a:path>
              <a:path w="412115" h="1879600">
                <a:moveTo>
                  <a:pt x="406158" y="1536700"/>
                </a:moveTo>
                <a:lnTo>
                  <a:pt x="5321" y="1536700"/>
                </a:lnTo>
                <a:lnTo>
                  <a:pt x="7150" y="1549400"/>
                </a:lnTo>
                <a:lnTo>
                  <a:pt x="404329" y="1549400"/>
                </a:lnTo>
                <a:lnTo>
                  <a:pt x="406158" y="1536700"/>
                </a:lnTo>
                <a:close/>
              </a:path>
              <a:path w="412115" h="1879600">
                <a:moveTo>
                  <a:pt x="410781" y="1524000"/>
                </a:moveTo>
                <a:lnTo>
                  <a:pt x="698" y="1524000"/>
                </a:lnTo>
                <a:lnTo>
                  <a:pt x="1536" y="1536700"/>
                </a:lnTo>
                <a:lnTo>
                  <a:pt x="409943" y="1536700"/>
                </a:lnTo>
                <a:lnTo>
                  <a:pt x="410781" y="1524000"/>
                </a:lnTo>
                <a:close/>
              </a:path>
              <a:path w="412115" h="1879600">
                <a:moveTo>
                  <a:pt x="411340" y="1511300"/>
                </a:moveTo>
                <a:lnTo>
                  <a:pt x="126" y="1511300"/>
                </a:lnTo>
                <a:lnTo>
                  <a:pt x="0" y="1524000"/>
                </a:lnTo>
                <a:lnTo>
                  <a:pt x="411492" y="1524000"/>
                </a:lnTo>
                <a:lnTo>
                  <a:pt x="411340" y="1511300"/>
                </a:lnTo>
                <a:close/>
              </a:path>
              <a:path w="412115" h="1879600">
                <a:moveTo>
                  <a:pt x="409663" y="1498600"/>
                </a:moveTo>
                <a:lnTo>
                  <a:pt x="1816" y="1498600"/>
                </a:lnTo>
                <a:lnTo>
                  <a:pt x="977" y="1511300"/>
                </a:lnTo>
                <a:lnTo>
                  <a:pt x="410514" y="1511300"/>
                </a:lnTo>
                <a:lnTo>
                  <a:pt x="409663" y="1498600"/>
                </a:lnTo>
                <a:close/>
              </a:path>
              <a:path w="412115" h="1879600">
                <a:moveTo>
                  <a:pt x="404050" y="1485900"/>
                </a:moveTo>
                <a:lnTo>
                  <a:pt x="7429" y="1485900"/>
                </a:lnTo>
                <a:lnTo>
                  <a:pt x="5753" y="1498600"/>
                </a:lnTo>
                <a:lnTo>
                  <a:pt x="405739" y="1498600"/>
                </a:lnTo>
                <a:lnTo>
                  <a:pt x="404050" y="1485900"/>
                </a:lnTo>
                <a:close/>
              </a:path>
              <a:path w="412115" h="1879600">
                <a:moveTo>
                  <a:pt x="395782" y="1473200"/>
                </a:moveTo>
                <a:lnTo>
                  <a:pt x="15709" y="1473200"/>
                </a:lnTo>
                <a:lnTo>
                  <a:pt x="11214" y="1485900"/>
                </a:lnTo>
                <a:lnTo>
                  <a:pt x="400265" y="1485900"/>
                </a:lnTo>
                <a:lnTo>
                  <a:pt x="395782" y="1473200"/>
                </a:lnTo>
                <a:close/>
              </a:path>
              <a:path w="412115" h="1879600">
                <a:moveTo>
                  <a:pt x="386105" y="1460500"/>
                </a:moveTo>
                <a:lnTo>
                  <a:pt x="22847" y="1460500"/>
                </a:lnTo>
                <a:lnTo>
                  <a:pt x="20472" y="1473200"/>
                </a:lnTo>
                <a:lnTo>
                  <a:pt x="391147" y="1473200"/>
                </a:lnTo>
                <a:lnTo>
                  <a:pt x="386105" y="1460500"/>
                </a:lnTo>
                <a:close/>
              </a:path>
              <a:path w="412115" h="1879600">
                <a:moveTo>
                  <a:pt x="381190" y="1447800"/>
                </a:moveTo>
                <a:lnTo>
                  <a:pt x="30289" y="1447800"/>
                </a:lnTo>
                <a:lnTo>
                  <a:pt x="27762" y="1460500"/>
                </a:lnTo>
                <a:lnTo>
                  <a:pt x="383717" y="1460500"/>
                </a:lnTo>
                <a:lnTo>
                  <a:pt x="381190" y="1447800"/>
                </a:lnTo>
                <a:close/>
              </a:path>
              <a:path w="412115" h="1879600">
                <a:moveTo>
                  <a:pt x="369976" y="1435100"/>
                </a:moveTo>
                <a:lnTo>
                  <a:pt x="41503" y="1435100"/>
                </a:lnTo>
                <a:lnTo>
                  <a:pt x="37299" y="1447800"/>
                </a:lnTo>
                <a:lnTo>
                  <a:pt x="374180" y="1447800"/>
                </a:lnTo>
                <a:lnTo>
                  <a:pt x="369976" y="1435100"/>
                </a:lnTo>
                <a:close/>
              </a:path>
              <a:path w="412115" h="1879600">
                <a:moveTo>
                  <a:pt x="366052" y="1422400"/>
                </a:moveTo>
                <a:lnTo>
                  <a:pt x="45440" y="1422400"/>
                </a:lnTo>
                <a:lnTo>
                  <a:pt x="43611" y="1435100"/>
                </a:lnTo>
                <a:lnTo>
                  <a:pt x="368007" y="1435100"/>
                </a:lnTo>
                <a:lnTo>
                  <a:pt x="366052" y="1422400"/>
                </a:lnTo>
                <a:close/>
              </a:path>
              <a:path w="412115" h="1879600">
                <a:moveTo>
                  <a:pt x="361276" y="1409700"/>
                </a:moveTo>
                <a:lnTo>
                  <a:pt x="50203" y="1409700"/>
                </a:lnTo>
                <a:lnTo>
                  <a:pt x="48793" y="1422400"/>
                </a:lnTo>
                <a:lnTo>
                  <a:pt x="364362" y="1422400"/>
                </a:lnTo>
                <a:lnTo>
                  <a:pt x="361276" y="1409700"/>
                </a:lnTo>
                <a:close/>
              </a:path>
              <a:path w="412115" h="1879600">
                <a:moveTo>
                  <a:pt x="355955" y="1397000"/>
                </a:moveTo>
                <a:lnTo>
                  <a:pt x="54686" y="1397000"/>
                </a:lnTo>
                <a:lnTo>
                  <a:pt x="53860" y="1409700"/>
                </a:lnTo>
                <a:lnTo>
                  <a:pt x="357631" y="1409700"/>
                </a:lnTo>
                <a:lnTo>
                  <a:pt x="355955" y="1397000"/>
                </a:lnTo>
                <a:close/>
              </a:path>
              <a:path w="412115" h="1879600">
                <a:moveTo>
                  <a:pt x="354126" y="1384300"/>
                </a:moveTo>
                <a:lnTo>
                  <a:pt x="56934" y="1384300"/>
                </a:lnTo>
                <a:lnTo>
                  <a:pt x="55537" y="1397000"/>
                </a:lnTo>
                <a:lnTo>
                  <a:pt x="355244" y="1397000"/>
                </a:lnTo>
                <a:lnTo>
                  <a:pt x="354126" y="1384300"/>
                </a:lnTo>
                <a:close/>
              </a:path>
              <a:path w="412115" h="1879600">
                <a:moveTo>
                  <a:pt x="351320" y="1333500"/>
                </a:moveTo>
                <a:lnTo>
                  <a:pt x="60159" y="1333500"/>
                </a:lnTo>
                <a:lnTo>
                  <a:pt x="59880" y="1346200"/>
                </a:lnTo>
                <a:lnTo>
                  <a:pt x="59461" y="1346200"/>
                </a:lnTo>
                <a:lnTo>
                  <a:pt x="58623" y="1371600"/>
                </a:lnTo>
                <a:lnTo>
                  <a:pt x="57772" y="1384300"/>
                </a:lnTo>
                <a:lnTo>
                  <a:pt x="353707" y="1384300"/>
                </a:lnTo>
                <a:lnTo>
                  <a:pt x="353136" y="1371600"/>
                </a:lnTo>
                <a:lnTo>
                  <a:pt x="352869" y="1371600"/>
                </a:lnTo>
                <a:lnTo>
                  <a:pt x="351891" y="1346200"/>
                </a:lnTo>
                <a:lnTo>
                  <a:pt x="351320" y="1333500"/>
                </a:lnTo>
                <a:close/>
              </a:path>
              <a:path w="412115" h="1879600">
                <a:moveTo>
                  <a:pt x="346836" y="1308100"/>
                </a:moveTo>
                <a:lnTo>
                  <a:pt x="64642" y="1308100"/>
                </a:lnTo>
                <a:lnTo>
                  <a:pt x="63665" y="1320800"/>
                </a:lnTo>
                <a:lnTo>
                  <a:pt x="61556" y="1333500"/>
                </a:lnTo>
                <a:lnTo>
                  <a:pt x="350481" y="1333500"/>
                </a:lnTo>
                <a:lnTo>
                  <a:pt x="349351" y="1320800"/>
                </a:lnTo>
                <a:lnTo>
                  <a:pt x="347814" y="1320800"/>
                </a:lnTo>
                <a:lnTo>
                  <a:pt x="346836" y="1308100"/>
                </a:lnTo>
                <a:close/>
              </a:path>
              <a:path w="412115" h="1879600">
                <a:moveTo>
                  <a:pt x="343331" y="1295400"/>
                </a:moveTo>
                <a:lnTo>
                  <a:pt x="68287" y="1295400"/>
                </a:lnTo>
                <a:lnTo>
                  <a:pt x="66890" y="1308100"/>
                </a:lnTo>
                <a:lnTo>
                  <a:pt x="344589" y="1308100"/>
                </a:lnTo>
                <a:lnTo>
                  <a:pt x="343331" y="1295400"/>
                </a:lnTo>
                <a:close/>
              </a:path>
              <a:path w="412115" h="1879600">
                <a:moveTo>
                  <a:pt x="336727" y="1282700"/>
                </a:moveTo>
                <a:lnTo>
                  <a:pt x="74739" y="1282700"/>
                </a:lnTo>
                <a:lnTo>
                  <a:pt x="72923" y="1295400"/>
                </a:lnTo>
                <a:lnTo>
                  <a:pt x="338556" y="1295400"/>
                </a:lnTo>
                <a:lnTo>
                  <a:pt x="336727" y="1282700"/>
                </a:lnTo>
                <a:close/>
              </a:path>
              <a:path w="412115" h="1879600">
                <a:moveTo>
                  <a:pt x="330568" y="1270000"/>
                </a:moveTo>
                <a:lnTo>
                  <a:pt x="80924" y="1270000"/>
                </a:lnTo>
                <a:lnTo>
                  <a:pt x="78676" y="1282700"/>
                </a:lnTo>
                <a:lnTo>
                  <a:pt x="332816" y="1282700"/>
                </a:lnTo>
                <a:lnTo>
                  <a:pt x="330568" y="1270000"/>
                </a:lnTo>
                <a:close/>
              </a:path>
              <a:path w="412115" h="1879600">
                <a:moveTo>
                  <a:pt x="320471" y="1257300"/>
                </a:moveTo>
                <a:lnTo>
                  <a:pt x="93814" y="1257300"/>
                </a:lnTo>
                <a:lnTo>
                  <a:pt x="88353" y="1270000"/>
                </a:lnTo>
                <a:lnTo>
                  <a:pt x="323126" y="1270000"/>
                </a:lnTo>
                <a:lnTo>
                  <a:pt x="320471" y="1257300"/>
                </a:lnTo>
                <a:close/>
              </a:path>
              <a:path w="412115" h="1879600">
                <a:moveTo>
                  <a:pt x="308686" y="1244600"/>
                </a:moveTo>
                <a:lnTo>
                  <a:pt x="102793" y="1244600"/>
                </a:lnTo>
                <a:lnTo>
                  <a:pt x="96634" y="1257300"/>
                </a:lnTo>
                <a:lnTo>
                  <a:pt x="314858" y="1257300"/>
                </a:lnTo>
                <a:lnTo>
                  <a:pt x="308686" y="1244600"/>
                </a:lnTo>
                <a:close/>
              </a:path>
              <a:path w="412115" h="1879600">
                <a:moveTo>
                  <a:pt x="289051" y="1219200"/>
                </a:moveTo>
                <a:lnTo>
                  <a:pt x="122427" y="1219200"/>
                </a:lnTo>
                <a:lnTo>
                  <a:pt x="115709" y="1231900"/>
                </a:lnTo>
                <a:lnTo>
                  <a:pt x="112471" y="1231900"/>
                </a:lnTo>
                <a:lnTo>
                  <a:pt x="109105" y="1244600"/>
                </a:lnTo>
                <a:lnTo>
                  <a:pt x="305600" y="1244600"/>
                </a:lnTo>
                <a:lnTo>
                  <a:pt x="299148" y="1231900"/>
                </a:lnTo>
                <a:lnTo>
                  <a:pt x="289051" y="1219200"/>
                </a:lnTo>
                <a:close/>
              </a:path>
              <a:path w="412115" h="1879600">
                <a:moveTo>
                  <a:pt x="275450" y="1206500"/>
                </a:moveTo>
                <a:lnTo>
                  <a:pt x="139407" y="1206500"/>
                </a:lnTo>
                <a:lnTo>
                  <a:pt x="125945" y="1219200"/>
                </a:lnTo>
                <a:lnTo>
                  <a:pt x="285546" y="1219200"/>
                </a:lnTo>
                <a:lnTo>
                  <a:pt x="275450" y="1206500"/>
                </a:lnTo>
                <a:close/>
              </a:path>
              <a:path w="412115" h="1879600">
                <a:moveTo>
                  <a:pt x="265760" y="1193800"/>
                </a:moveTo>
                <a:lnTo>
                  <a:pt x="145707" y="1193800"/>
                </a:lnTo>
                <a:lnTo>
                  <a:pt x="142633" y="1206500"/>
                </a:lnTo>
                <a:lnTo>
                  <a:pt x="268846" y="1206500"/>
                </a:lnTo>
                <a:lnTo>
                  <a:pt x="265760" y="1193800"/>
                </a:lnTo>
                <a:close/>
              </a:path>
              <a:path w="412115" h="1879600">
                <a:moveTo>
                  <a:pt x="256654" y="1181100"/>
                </a:moveTo>
                <a:lnTo>
                  <a:pt x="154825" y="1181100"/>
                </a:lnTo>
                <a:lnTo>
                  <a:pt x="148945" y="1193800"/>
                </a:lnTo>
                <a:lnTo>
                  <a:pt x="262534" y="1193800"/>
                </a:lnTo>
                <a:lnTo>
                  <a:pt x="256654" y="1181100"/>
                </a:lnTo>
                <a:close/>
              </a:path>
              <a:path w="412115" h="1879600">
                <a:moveTo>
                  <a:pt x="246125" y="1168400"/>
                </a:moveTo>
                <a:lnTo>
                  <a:pt x="167741" y="1168400"/>
                </a:lnTo>
                <a:lnTo>
                  <a:pt x="162966" y="1181100"/>
                </a:lnTo>
                <a:lnTo>
                  <a:pt x="248526" y="1181100"/>
                </a:lnTo>
                <a:lnTo>
                  <a:pt x="246125" y="1168400"/>
                </a:lnTo>
                <a:close/>
              </a:path>
              <a:path w="412115" h="1879600">
                <a:moveTo>
                  <a:pt x="239547" y="1155700"/>
                </a:moveTo>
                <a:lnTo>
                  <a:pt x="171945" y="1155700"/>
                </a:lnTo>
                <a:lnTo>
                  <a:pt x="169837" y="1168400"/>
                </a:lnTo>
                <a:lnTo>
                  <a:pt x="241642" y="1168400"/>
                </a:lnTo>
                <a:lnTo>
                  <a:pt x="239547" y="1155700"/>
                </a:lnTo>
                <a:close/>
              </a:path>
              <a:path w="412115" h="1879600">
                <a:moveTo>
                  <a:pt x="232676" y="1143000"/>
                </a:moveTo>
                <a:lnTo>
                  <a:pt x="178815" y="1143000"/>
                </a:lnTo>
                <a:lnTo>
                  <a:pt x="177279" y="1155700"/>
                </a:lnTo>
                <a:lnTo>
                  <a:pt x="234213" y="1155700"/>
                </a:lnTo>
                <a:lnTo>
                  <a:pt x="232676" y="1143000"/>
                </a:lnTo>
                <a:close/>
              </a:path>
              <a:path w="412115" h="1879600">
                <a:moveTo>
                  <a:pt x="227761" y="1130300"/>
                </a:moveTo>
                <a:lnTo>
                  <a:pt x="183718" y="1130300"/>
                </a:lnTo>
                <a:lnTo>
                  <a:pt x="181482" y="1143000"/>
                </a:lnTo>
                <a:lnTo>
                  <a:pt x="230009" y="1143000"/>
                </a:lnTo>
                <a:lnTo>
                  <a:pt x="227761" y="1130300"/>
                </a:lnTo>
                <a:close/>
              </a:path>
              <a:path w="412115" h="1879600">
                <a:moveTo>
                  <a:pt x="225094" y="1117600"/>
                </a:moveTo>
                <a:lnTo>
                  <a:pt x="186385" y="1117600"/>
                </a:lnTo>
                <a:lnTo>
                  <a:pt x="184696" y="1130300"/>
                </a:lnTo>
                <a:lnTo>
                  <a:pt x="226783" y="1130300"/>
                </a:lnTo>
                <a:lnTo>
                  <a:pt x="225094" y="1117600"/>
                </a:lnTo>
                <a:close/>
              </a:path>
              <a:path w="412115" h="1879600">
                <a:moveTo>
                  <a:pt x="218643" y="1066800"/>
                </a:moveTo>
                <a:lnTo>
                  <a:pt x="192976" y="1066800"/>
                </a:lnTo>
                <a:lnTo>
                  <a:pt x="190030" y="1092200"/>
                </a:lnTo>
                <a:lnTo>
                  <a:pt x="187794" y="1117600"/>
                </a:lnTo>
                <a:lnTo>
                  <a:pt x="223697" y="1117600"/>
                </a:lnTo>
                <a:lnTo>
                  <a:pt x="223138" y="1104900"/>
                </a:lnTo>
                <a:lnTo>
                  <a:pt x="222008" y="1104900"/>
                </a:lnTo>
                <a:lnTo>
                  <a:pt x="221589" y="1092200"/>
                </a:lnTo>
                <a:lnTo>
                  <a:pt x="220179" y="1092200"/>
                </a:lnTo>
                <a:lnTo>
                  <a:pt x="218922" y="1079500"/>
                </a:lnTo>
                <a:lnTo>
                  <a:pt x="218643" y="1066800"/>
                </a:lnTo>
                <a:close/>
              </a:path>
              <a:path w="412115" h="1879600">
                <a:moveTo>
                  <a:pt x="217093" y="1054100"/>
                </a:moveTo>
                <a:lnTo>
                  <a:pt x="194373" y="1054100"/>
                </a:lnTo>
                <a:lnTo>
                  <a:pt x="194106" y="1066800"/>
                </a:lnTo>
                <a:lnTo>
                  <a:pt x="217512" y="1066800"/>
                </a:lnTo>
                <a:lnTo>
                  <a:pt x="217093" y="1054100"/>
                </a:lnTo>
                <a:close/>
              </a:path>
              <a:path w="412115" h="1879600">
                <a:moveTo>
                  <a:pt x="214020" y="1003300"/>
                </a:moveTo>
                <a:lnTo>
                  <a:pt x="197459" y="1003300"/>
                </a:lnTo>
                <a:lnTo>
                  <a:pt x="197332" y="1016000"/>
                </a:lnTo>
                <a:lnTo>
                  <a:pt x="197040" y="1016000"/>
                </a:lnTo>
                <a:lnTo>
                  <a:pt x="196773" y="1028700"/>
                </a:lnTo>
                <a:lnTo>
                  <a:pt x="194792" y="1054100"/>
                </a:lnTo>
                <a:lnTo>
                  <a:pt x="216407" y="1054100"/>
                </a:lnTo>
                <a:lnTo>
                  <a:pt x="214718" y="1028700"/>
                </a:lnTo>
                <a:lnTo>
                  <a:pt x="214020" y="1003300"/>
                </a:lnTo>
                <a:close/>
              </a:path>
              <a:path w="412115" h="1879600">
                <a:moveTo>
                  <a:pt x="214020" y="977900"/>
                </a:moveTo>
                <a:lnTo>
                  <a:pt x="197459" y="977900"/>
                </a:lnTo>
                <a:lnTo>
                  <a:pt x="197611" y="990600"/>
                </a:lnTo>
                <a:lnTo>
                  <a:pt x="197611" y="1003300"/>
                </a:lnTo>
                <a:lnTo>
                  <a:pt x="213867" y="1003300"/>
                </a:lnTo>
                <a:lnTo>
                  <a:pt x="213867" y="990600"/>
                </a:lnTo>
                <a:lnTo>
                  <a:pt x="214020" y="977900"/>
                </a:lnTo>
                <a:close/>
              </a:path>
              <a:path w="412115" h="1879600">
                <a:moveTo>
                  <a:pt x="214718" y="952500"/>
                </a:moveTo>
                <a:lnTo>
                  <a:pt x="196773" y="952500"/>
                </a:lnTo>
                <a:lnTo>
                  <a:pt x="197192" y="965200"/>
                </a:lnTo>
                <a:lnTo>
                  <a:pt x="197192" y="977900"/>
                </a:lnTo>
                <a:lnTo>
                  <a:pt x="214299" y="977900"/>
                </a:lnTo>
                <a:lnTo>
                  <a:pt x="214299" y="965200"/>
                </a:lnTo>
                <a:lnTo>
                  <a:pt x="214718" y="952500"/>
                </a:lnTo>
                <a:close/>
              </a:path>
              <a:path w="412115" h="1879600">
                <a:moveTo>
                  <a:pt x="214998" y="939800"/>
                </a:moveTo>
                <a:lnTo>
                  <a:pt x="196481" y="939800"/>
                </a:lnTo>
                <a:lnTo>
                  <a:pt x="196481" y="952500"/>
                </a:lnTo>
                <a:lnTo>
                  <a:pt x="214998" y="952500"/>
                </a:lnTo>
                <a:lnTo>
                  <a:pt x="214998" y="939800"/>
                </a:lnTo>
                <a:close/>
              </a:path>
              <a:path w="412115" h="1879600">
                <a:moveTo>
                  <a:pt x="215277" y="914400"/>
                </a:moveTo>
                <a:lnTo>
                  <a:pt x="196202" y="914400"/>
                </a:lnTo>
                <a:lnTo>
                  <a:pt x="196202" y="927100"/>
                </a:lnTo>
                <a:lnTo>
                  <a:pt x="196341" y="939800"/>
                </a:lnTo>
                <a:lnTo>
                  <a:pt x="215137" y="939800"/>
                </a:lnTo>
                <a:lnTo>
                  <a:pt x="215277" y="927100"/>
                </a:lnTo>
                <a:lnTo>
                  <a:pt x="215277" y="914400"/>
                </a:lnTo>
                <a:close/>
              </a:path>
              <a:path w="412115" h="1879600">
                <a:moveTo>
                  <a:pt x="214439" y="889000"/>
                </a:moveTo>
                <a:lnTo>
                  <a:pt x="196773" y="889000"/>
                </a:lnTo>
                <a:lnTo>
                  <a:pt x="196341" y="901700"/>
                </a:lnTo>
                <a:lnTo>
                  <a:pt x="196341" y="914400"/>
                </a:lnTo>
                <a:lnTo>
                  <a:pt x="215137" y="914400"/>
                </a:lnTo>
                <a:lnTo>
                  <a:pt x="215137" y="901700"/>
                </a:lnTo>
                <a:lnTo>
                  <a:pt x="214439" y="889000"/>
                </a:lnTo>
                <a:close/>
              </a:path>
              <a:path w="412115" h="1879600">
                <a:moveTo>
                  <a:pt x="214020" y="876300"/>
                </a:moveTo>
                <a:lnTo>
                  <a:pt x="197459" y="876300"/>
                </a:lnTo>
                <a:lnTo>
                  <a:pt x="197332" y="889000"/>
                </a:lnTo>
                <a:lnTo>
                  <a:pt x="214160" y="889000"/>
                </a:lnTo>
                <a:lnTo>
                  <a:pt x="214020" y="876300"/>
                </a:lnTo>
                <a:close/>
              </a:path>
              <a:path w="412115" h="1879600">
                <a:moveTo>
                  <a:pt x="211353" y="838200"/>
                </a:moveTo>
                <a:lnTo>
                  <a:pt x="200126" y="838200"/>
                </a:lnTo>
                <a:lnTo>
                  <a:pt x="197891" y="876300"/>
                </a:lnTo>
                <a:lnTo>
                  <a:pt x="213601" y="876300"/>
                </a:lnTo>
                <a:lnTo>
                  <a:pt x="211353" y="838200"/>
                </a:lnTo>
                <a:close/>
              </a:path>
              <a:path w="412115" h="1879600">
                <a:moveTo>
                  <a:pt x="208406" y="800100"/>
                </a:moveTo>
                <a:lnTo>
                  <a:pt x="203085" y="800100"/>
                </a:lnTo>
                <a:lnTo>
                  <a:pt x="201663" y="825500"/>
                </a:lnTo>
                <a:lnTo>
                  <a:pt x="200558" y="838200"/>
                </a:lnTo>
                <a:lnTo>
                  <a:pt x="210934" y="838200"/>
                </a:lnTo>
                <a:lnTo>
                  <a:pt x="208406" y="800100"/>
                </a:lnTo>
                <a:close/>
              </a:path>
              <a:path w="412115" h="1879600">
                <a:moveTo>
                  <a:pt x="207556" y="787400"/>
                </a:moveTo>
                <a:lnTo>
                  <a:pt x="203911" y="787400"/>
                </a:lnTo>
                <a:lnTo>
                  <a:pt x="203644" y="800100"/>
                </a:lnTo>
                <a:lnTo>
                  <a:pt x="207848" y="800100"/>
                </a:lnTo>
                <a:lnTo>
                  <a:pt x="207556" y="787400"/>
                </a:lnTo>
                <a:close/>
              </a:path>
              <a:path w="412115" h="1879600">
                <a:moveTo>
                  <a:pt x="205879" y="711200"/>
                </a:moveTo>
                <a:lnTo>
                  <a:pt x="205600" y="711200"/>
                </a:lnTo>
                <a:lnTo>
                  <a:pt x="205600" y="723900"/>
                </a:lnTo>
                <a:lnTo>
                  <a:pt x="205333" y="749300"/>
                </a:lnTo>
                <a:lnTo>
                  <a:pt x="205181" y="749300"/>
                </a:lnTo>
                <a:lnTo>
                  <a:pt x="205181" y="762000"/>
                </a:lnTo>
                <a:lnTo>
                  <a:pt x="204762" y="774700"/>
                </a:lnTo>
                <a:lnTo>
                  <a:pt x="204482" y="774700"/>
                </a:lnTo>
                <a:lnTo>
                  <a:pt x="204203" y="787400"/>
                </a:lnTo>
                <a:lnTo>
                  <a:pt x="207429" y="787400"/>
                </a:lnTo>
                <a:lnTo>
                  <a:pt x="206438" y="762000"/>
                </a:lnTo>
                <a:lnTo>
                  <a:pt x="206159" y="749300"/>
                </a:lnTo>
                <a:lnTo>
                  <a:pt x="206159" y="736600"/>
                </a:lnTo>
                <a:lnTo>
                  <a:pt x="206019" y="736600"/>
                </a:lnTo>
                <a:lnTo>
                  <a:pt x="205879" y="723900"/>
                </a:lnTo>
                <a:lnTo>
                  <a:pt x="205879" y="711200"/>
                </a:lnTo>
                <a:close/>
              </a:path>
              <a:path w="412115" h="1879600">
                <a:moveTo>
                  <a:pt x="205879" y="596900"/>
                </a:moveTo>
                <a:lnTo>
                  <a:pt x="205600" y="596900"/>
                </a:lnTo>
                <a:lnTo>
                  <a:pt x="205600" y="609600"/>
                </a:lnTo>
                <a:lnTo>
                  <a:pt x="205739" y="622300"/>
                </a:lnTo>
                <a:lnTo>
                  <a:pt x="205879" y="622300"/>
                </a:lnTo>
                <a:lnTo>
                  <a:pt x="205879" y="596900"/>
                </a:lnTo>
                <a:close/>
              </a:path>
              <a:path w="412115" h="1879600">
                <a:moveTo>
                  <a:pt x="206019" y="584200"/>
                </a:moveTo>
                <a:lnTo>
                  <a:pt x="205460" y="584200"/>
                </a:lnTo>
                <a:lnTo>
                  <a:pt x="205460" y="596900"/>
                </a:lnTo>
                <a:lnTo>
                  <a:pt x="206019" y="596900"/>
                </a:lnTo>
                <a:lnTo>
                  <a:pt x="206019" y="584200"/>
                </a:lnTo>
                <a:close/>
              </a:path>
              <a:path w="412115" h="1879600">
                <a:moveTo>
                  <a:pt x="207975" y="520700"/>
                </a:moveTo>
                <a:lnTo>
                  <a:pt x="203504" y="520700"/>
                </a:lnTo>
                <a:lnTo>
                  <a:pt x="203771" y="533400"/>
                </a:lnTo>
                <a:lnTo>
                  <a:pt x="204203" y="533400"/>
                </a:lnTo>
                <a:lnTo>
                  <a:pt x="204482" y="546100"/>
                </a:lnTo>
                <a:lnTo>
                  <a:pt x="204622" y="546100"/>
                </a:lnTo>
                <a:lnTo>
                  <a:pt x="205041" y="558800"/>
                </a:lnTo>
                <a:lnTo>
                  <a:pt x="205333" y="571500"/>
                </a:lnTo>
                <a:lnTo>
                  <a:pt x="205333" y="584200"/>
                </a:lnTo>
                <a:lnTo>
                  <a:pt x="206159" y="584200"/>
                </a:lnTo>
                <a:lnTo>
                  <a:pt x="206159" y="571500"/>
                </a:lnTo>
                <a:lnTo>
                  <a:pt x="206311" y="571500"/>
                </a:lnTo>
                <a:lnTo>
                  <a:pt x="206438" y="558800"/>
                </a:lnTo>
                <a:lnTo>
                  <a:pt x="206730" y="558800"/>
                </a:lnTo>
                <a:lnTo>
                  <a:pt x="206997" y="546100"/>
                </a:lnTo>
                <a:lnTo>
                  <a:pt x="207708" y="533400"/>
                </a:lnTo>
                <a:lnTo>
                  <a:pt x="207975" y="520700"/>
                </a:lnTo>
                <a:close/>
              </a:path>
              <a:path w="412115" h="1879600">
                <a:moveTo>
                  <a:pt x="208826" y="508000"/>
                </a:moveTo>
                <a:lnTo>
                  <a:pt x="202933" y="508000"/>
                </a:lnTo>
                <a:lnTo>
                  <a:pt x="203225" y="520700"/>
                </a:lnTo>
                <a:lnTo>
                  <a:pt x="208267" y="520700"/>
                </a:lnTo>
                <a:lnTo>
                  <a:pt x="208826" y="508000"/>
                </a:lnTo>
                <a:close/>
              </a:path>
              <a:path w="412115" h="1879600">
                <a:moveTo>
                  <a:pt x="209384" y="495300"/>
                </a:moveTo>
                <a:lnTo>
                  <a:pt x="202095" y="495300"/>
                </a:lnTo>
                <a:lnTo>
                  <a:pt x="202234" y="508000"/>
                </a:lnTo>
                <a:lnTo>
                  <a:pt x="209245" y="508000"/>
                </a:lnTo>
                <a:lnTo>
                  <a:pt x="209384" y="495300"/>
                </a:lnTo>
                <a:close/>
              </a:path>
              <a:path w="412115" h="1879600">
                <a:moveTo>
                  <a:pt x="210096" y="482600"/>
                </a:moveTo>
                <a:lnTo>
                  <a:pt x="201396" y="482600"/>
                </a:lnTo>
                <a:lnTo>
                  <a:pt x="201663" y="495300"/>
                </a:lnTo>
                <a:lnTo>
                  <a:pt x="209803" y="495300"/>
                </a:lnTo>
                <a:lnTo>
                  <a:pt x="210096" y="482600"/>
                </a:lnTo>
                <a:close/>
              </a:path>
              <a:path w="412115" h="1879600">
                <a:moveTo>
                  <a:pt x="211493" y="431800"/>
                </a:moveTo>
                <a:lnTo>
                  <a:pt x="199999" y="431800"/>
                </a:lnTo>
                <a:lnTo>
                  <a:pt x="199999" y="444500"/>
                </a:lnTo>
                <a:lnTo>
                  <a:pt x="200126" y="457200"/>
                </a:lnTo>
                <a:lnTo>
                  <a:pt x="200977" y="482600"/>
                </a:lnTo>
                <a:lnTo>
                  <a:pt x="210515" y="482600"/>
                </a:lnTo>
                <a:lnTo>
                  <a:pt x="211200" y="457200"/>
                </a:lnTo>
                <a:lnTo>
                  <a:pt x="211353" y="457200"/>
                </a:lnTo>
                <a:lnTo>
                  <a:pt x="211493" y="444500"/>
                </a:lnTo>
                <a:lnTo>
                  <a:pt x="211493" y="431800"/>
                </a:lnTo>
                <a:close/>
              </a:path>
              <a:path w="412115" h="1879600">
                <a:moveTo>
                  <a:pt x="210642" y="406400"/>
                </a:moveTo>
                <a:lnTo>
                  <a:pt x="200837" y="406400"/>
                </a:lnTo>
                <a:lnTo>
                  <a:pt x="200685" y="419100"/>
                </a:lnTo>
                <a:lnTo>
                  <a:pt x="200126" y="431800"/>
                </a:lnTo>
                <a:lnTo>
                  <a:pt x="211353" y="431800"/>
                </a:lnTo>
                <a:lnTo>
                  <a:pt x="210642" y="406400"/>
                </a:lnTo>
                <a:close/>
              </a:path>
              <a:path w="412115" h="1879600">
                <a:moveTo>
                  <a:pt x="210096" y="393700"/>
                </a:moveTo>
                <a:lnTo>
                  <a:pt x="201536" y="393700"/>
                </a:lnTo>
                <a:lnTo>
                  <a:pt x="201256" y="406400"/>
                </a:lnTo>
                <a:lnTo>
                  <a:pt x="210375" y="406400"/>
                </a:lnTo>
                <a:lnTo>
                  <a:pt x="210096" y="393700"/>
                </a:lnTo>
                <a:close/>
              </a:path>
              <a:path w="412115" h="1879600">
                <a:moveTo>
                  <a:pt x="209105" y="381000"/>
                </a:moveTo>
                <a:lnTo>
                  <a:pt x="202374" y="381000"/>
                </a:lnTo>
                <a:lnTo>
                  <a:pt x="202095" y="393700"/>
                </a:lnTo>
                <a:lnTo>
                  <a:pt x="209384" y="393700"/>
                </a:lnTo>
                <a:lnTo>
                  <a:pt x="209105" y="381000"/>
                </a:lnTo>
                <a:close/>
              </a:path>
              <a:path w="412115" h="1879600">
                <a:moveTo>
                  <a:pt x="208546" y="368300"/>
                </a:moveTo>
                <a:lnTo>
                  <a:pt x="202933" y="368300"/>
                </a:lnTo>
                <a:lnTo>
                  <a:pt x="202793" y="381000"/>
                </a:lnTo>
                <a:lnTo>
                  <a:pt x="208686" y="381000"/>
                </a:lnTo>
                <a:lnTo>
                  <a:pt x="208546" y="368300"/>
                </a:lnTo>
                <a:close/>
              </a:path>
              <a:path w="412115" h="1879600">
                <a:moveTo>
                  <a:pt x="206730" y="330200"/>
                </a:moveTo>
                <a:lnTo>
                  <a:pt x="204762" y="330200"/>
                </a:lnTo>
                <a:lnTo>
                  <a:pt x="203644" y="355600"/>
                </a:lnTo>
                <a:lnTo>
                  <a:pt x="203352" y="368300"/>
                </a:lnTo>
                <a:lnTo>
                  <a:pt x="208127" y="368300"/>
                </a:lnTo>
                <a:lnTo>
                  <a:pt x="207848" y="355600"/>
                </a:lnTo>
                <a:lnTo>
                  <a:pt x="206730" y="330200"/>
                </a:lnTo>
                <a:close/>
              </a:path>
              <a:path w="412115" h="1879600">
                <a:moveTo>
                  <a:pt x="206578" y="317500"/>
                </a:moveTo>
                <a:lnTo>
                  <a:pt x="204901" y="317500"/>
                </a:lnTo>
                <a:lnTo>
                  <a:pt x="204901" y="330200"/>
                </a:lnTo>
                <a:lnTo>
                  <a:pt x="206578" y="330200"/>
                </a:lnTo>
                <a:lnTo>
                  <a:pt x="206578" y="317500"/>
                </a:lnTo>
                <a:close/>
              </a:path>
              <a:path w="412115" h="1879600">
                <a:moveTo>
                  <a:pt x="207708" y="254000"/>
                </a:moveTo>
                <a:lnTo>
                  <a:pt x="203771" y="254000"/>
                </a:lnTo>
                <a:lnTo>
                  <a:pt x="204762" y="279400"/>
                </a:lnTo>
                <a:lnTo>
                  <a:pt x="204901" y="292100"/>
                </a:lnTo>
                <a:lnTo>
                  <a:pt x="205041" y="292100"/>
                </a:lnTo>
                <a:lnTo>
                  <a:pt x="205041" y="317500"/>
                </a:lnTo>
                <a:lnTo>
                  <a:pt x="206438" y="317500"/>
                </a:lnTo>
                <a:lnTo>
                  <a:pt x="206438" y="304800"/>
                </a:lnTo>
                <a:lnTo>
                  <a:pt x="206730" y="279400"/>
                </a:lnTo>
                <a:lnTo>
                  <a:pt x="206997" y="266700"/>
                </a:lnTo>
                <a:lnTo>
                  <a:pt x="207708" y="254000"/>
                </a:lnTo>
                <a:close/>
              </a:path>
              <a:path w="412115" h="1879600">
                <a:moveTo>
                  <a:pt x="208267" y="241300"/>
                </a:moveTo>
                <a:lnTo>
                  <a:pt x="203352" y="241300"/>
                </a:lnTo>
                <a:lnTo>
                  <a:pt x="203644" y="254000"/>
                </a:lnTo>
                <a:lnTo>
                  <a:pt x="207975" y="254000"/>
                </a:lnTo>
                <a:lnTo>
                  <a:pt x="208267" y="241300"/>
                </a:lnTo>
                <a:close/>
              </a:path>
              <a:path w="412115" h="1879600">
                <a:moveTo>
                  <a:pt x="208978" y="228600"/>
                </a:moveTo>
                <a:lnTo>
                  <a:pt x="202514" y="228600"/>
                </a:lnTo>
                <a:lnTo>
                  <a:pt x="202793" y="241300"/>
                </a:lnTo>
                <a:lnTo>
                  <a:pt x="208686" y="241300"/>
                </a:lnTo>
                <a:lnTo>
                  <a:pt x="208978" y="228600"/>
                </a:lnTo>
                <a:close/>
              </a:path>
              <a:path w="412115" h="1879600">
                <a:moveTo>
                  <a:pt x="209664" y="215900"/>
                </a:moveTo>
                <a:lnTo>
                  <a:pt x="201815" y="215900"/>
                </a:lnTo>
                <a:lnTo>
                  <a:pt x="202374" y="228600"/>
                </a:lnTo>
                <a:lnTo>
                  <a:pt x="209105" y="228600"/>
                </a:lnTo>
                <a:lnTo>
                  <a:pt x="209664" y="215900"/>
                </a:lnTo>
                <a:close/>
              </a:path>
              <a:path w="412115" h="1879600">
                <a:moveTo>
                  <a:pt x="210515" y="203200"/>
                </a:moveTo>
                <a:lnTo>
                  <a:pt x="201104" y="203200"/>
                </a:lnTo>
                <a:lnTo>
                  <a:pt x="201396" y="215900"/>
                </a:lnTo>
                <a:lnTo>
                  <a:pt x="210223" y="215900"/>
                </a:lnTo>
                <a:lnTo>
                  <a:pt x="210515" y="203200"/>
                </a:lnTo>
                <a:close/>
              </a:path>
              <a:path w="412115" h="1879600">
                <a:moveTo>
                  <a:pt x="211353" y="177800"/>
                </a:moveTo>
                <a:lnTo>
                  <a:pt x="200126" y="177800"/>
                </a:lnTo>
                <a:lnTo>
                  <a:pt x="200837" y="203200"/>
                </a:lnTo>
                <a:lnTo>
                  <a:pt x="210642" y="203200"/>
                </a:lnTo>
                <a:lnTo>
                  <a:pt x="211353" y="177800"/>
                </a:lnTo>
                <a:close/>
              </a:path>
              <a:path w="412115" h="1879600">
                <a:moveTo>
                  <a:pt x="210515" y="127000"/>
                </a:moveTo>
                <a:lnTo>
                  <a:pt x="200977" y="127000"/>
                </a:lnTo>
                <a:lnTo>
                  <a:pt x="200126" y="152400"/>
                </a:lnTo>
                <a:lnTo>
                  <a:pt x="199999" y="165100"/>
                </a:lnTo>
                <a:lnTo>
                  <a:pt x="199999" y="177800"/>
                </a:lnTo>
                <a:lnTo>
                  <a:pt x="211493" y="177800"/>
                </a:lnTo>
                <a:lnTo>
                  <a:pt x="211493" y="165100"/>
                </a:lnTo>
                <a:lnTo>
                  <a:pt x="211353" y="152400"/>
                </a:lnTo>
                <a:lnTo>
                  <a:pt x="211200" y="152400"/>
                </a:lnTo>
                <a:lnTo>
                  <a:pt x="210515" y="127000"/>
                </a:lnTo>
                <a:close/>
              </a:path>
              <a:path w="412115" h="1879600">
                <a:moveTo>
                  <a:pt x="209664" y="114300"/>
                </a:moveTo>
                <a:lnTo>
                  <a:pt x="201815" y="114300"/>
                </a:lnTo>
                <a:lnTo>
                  <a:pt x="201663" y="127000"/>
                </a:lnTo>
                <a:lnTo>
                  <a:pt x="209803" y="127000"/>
                </a:lnTo>
                <a:lnTo>
                  <a:pt x="209664" y="114300"/>
                </a:lnTo>
                <a:close/>
              </a:path>
              <a:path w="412115" h="1879600">
                <a:moveTo>
                  <a:pt x="208978" y="101600"/>
                </a:moveTo>
                <a:lnTo>
                  <a:pt x="202514" y="101600"/>
                </a:lnTo>
                <a:lnTo>
                  <a:pt x="202374" y="114300"/>
                </a:lnTo>
                <a:lnTo>
                  <a:pt x="209245" y="114300"/>
                </a:lnTo>
                <a:lnTo>
                  <a:pt x="208978" y="101600"/>
                </a:lnTo>
                <a:close/>
              </a:path>
              <a:path w="412115" h="1879600">
                <a:moveTo>
                  <a:pt x="208267" y="88900"/>
                </a:moveTo>
                <a:lnTo>
                  <a:pt x="203225" y="88900"/>
                </a:lnTo>
                <a:lnTo>
                  <a:pt x="202933" y="101600"/>
                </a:lnTo>
                <a:lnTo>
                  <a:pt x="208546" y="101600"/>
                </a:lnTo>
                <a:lnTo>
                  <a:pt x="208267" y="88900"/>
                </a:lnTo>
                <a:close/>
              </a:path>
              <a:path w="412115" h="1879600">
                <a:moveTo>
                  <a:pt x="207556" y="76200"/>
                </a:moveTo>
                <a:lnTo>
                  <a:pt x="204063" y="76200"/>
                </a:lnTo>
                <a:lnTo>
                  <a:pt x="203644" y="88900"/>
                </a:lnTo>
                <a:lnTo>
                  <a:pt x="207848" y="88900"/>
                </a:lnTo>
                <a:lnTo>
                  <a:pt x="207556" y="76200"/>
                </a:lnTo>
                <a:close/>
              </a:path>
              <a:path w="412115" h="1879600">
                <a:moveTo>
                  <a:pt x="205879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333" y="38100"/>
                </a:lnTo>
                <a:lnTo>
                  <a:pt x="205181" y="38100"/>
                </a:lnTo>
                <a:lnTo>
                  <a:pt x="205181" y="50800"/>
                </a:lnTo>
                <a:lnTo>
                  <a:pt x="204330" y="76200"/>
                </a:lnTo>
                <a:lnTo>
                  <a:pt x="207149" y="76200"/>
                </a:lnTo>
                <a:lnTo>
                  <a:pt x="206870" y="63500"/>
                </a:lnTo>
                <a:lnTo>
                  <a:pt x="206438" y="50800"/>
                </a:lnTo>
                <a:lnTo>
                  <a:pt x="206159" y="38100"/>
                </a:lnTo>
                <a:lnTo>
                  <a:pt x="205879" y="12700"/>
                </a:lnTo>
                <a:lnTo>
                  <a:pt x="205879" y="0"/>
                </a:lnTo>
                <a:close/>
              </a:path>
            </a:pathLst>
          </a:custGeom>
          <a:solidFill>
            <a:srgbClr val="E824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7041535" y="9980280"/>
            <a:ext cx="412115" cy="1891030"/>
          </a:xfrm>
          <a:custGeom>
            <a:avLst/>
            <a:gdLst/>
            <a:ahLst/>
            <a:cxnLst/>
            <a:rect l="l" t="t" r="r" b="b"/>
            <a:pathLst>
              <a:path w="412115" h="1891029">
                <a:moveTo>
                  <a:pt x="205600" y="1890610"/>
                </a:moveTo>
                <a:lnTo>
                  <a:pt x="205600" y="1886877"/>
                </a:lnTo>
                <a:lnTo>
                  <a:pt x="205600" y="1883155"/>
                </a:lnTo>
                <a:lnTo>
                  <a:pt x="205600" y="1879434"/>
                </a:lnTo>
                <a:lnTo>
                  <a:pt x="205600" y="1875840"/>
                </a:lnTo>
                <a:lnTo>
                  <a:pt x="205460" y="1872106"/>
                </a:lnTo>
                <a:lnTo>
                  <a:pt x="205460" y="1868385"/>
                </a:lnTo>
                <a:lnTo>
                  <a:pt x="205460" y="1864664"/>
                </a:lnTo>
                <a:lnTo>
                  <a:pt x="205333" y="1860943"/>
                </a:lnTo>
                <a:lnTo>
                  <a:pt x="205333" y="1857336"/>
                </a:lnTo>
                <a:lnTo>
                  <a:pt x="205181" y="1853615"/>
                </a:lnTo>
                <a:lnTo>
                  <a:pt x="205041" y="1849894"/>
                </a:lnTo>
                <a:lnTo>
                  <a:pt x="205041" y="1846173"/>
                </a:lnTo>
                <a:lnTo>
                  <a:pt x="204901" y="1842452"/>
                </a:lnTo>
                <a:lnTo>
                  <a:pt x="204762" y="1838845"/>
                </a:lnTo>
                <a:lnTo>
                  <a:pt x="204482" y="1835124"/>
                </a:lnTo>
                <a:lnTo>
                  <a:pt x="204330" y="1831403"/>
                </a:lnTo>
                <a:lnTo>
                  <a:pt x="204063" y="1827669"/>
                </a:lnTo>
                <a:lnTo>
                  <a:pt x="203911" y="1823948"/>
                </a:lnTo>
                <a:lnTo>
                  <a:pt x="203644" y="1820354"/>
                </a:lnTo>
                <a:lnTo>
                  <a:pt x="203225" y="1816633"/>
                </a:lnTo>
                <a:lnTo>
                  <a:pt x="202933" y="1812899"/>
                </a:lnTo>
                <a:lnTo>
                  <a:pt x="202514" y="1809178"/>
                </a:lnTo>
                <a:lnTo>
                  <a:pt x="202095" y="1805457"/>
                </a:lnTo>
                <a:lnTo>
                  <a:pt x="201536" y="1801736"/>
                </a:lnTo>
                <a:lnTo>
                  <a:pt x="200977" y="1798129"/>
                </a:lnTo>
                <a:lnTo>
                  <a:pt x="200418" y="1794408"/>
                </a:lnTo>
                <a:lnTo>
                  <a:pt x="199707" y="1790687"/>
                </a:lnTo>
                <a:lnTo>
                  <a:pt x="199008" y="1786966"/>
                </a:lnTo>
                <a:lnTo>
                  <a:pt x="198170" y="1783245"/>
                </a:lnTo>
                <a:lnTo>
                  <a:pt x="197332" y="1779638"/>
                </a:lnTo>
                <a:lnTo>
                  <a:pt x="196481" y="1775917"/>
                </a:lnTo>
                <a:lnTo>
                  <a:pt x="195364" y="1772196"/>
                </a:lnTo>
                <a:lnTo>
                  <a:pt x="194233" y="1768462"/>
                </a:lnTo>
                <a:lnTo>
                  <a:pt x="193128" y="1764741"/>
                </a:lnTo>
                <a:lnTo>
                  <a:pt x="191858" y="1761147"/>
                </a:lnTo>
                <a:lnTo>
                  <a:pt x="190461" y="1757425"/>
                </a:lnTo>
                <a:lnTo>
                  <a:pt x="189052" y="1753692"/>
                </a:lnTo>
                <a:lnTo>
                  <a:pt x="187363" y="1749971"/>
                </a:lnTo>
                <a:lnTo>
                  <a:pt x="185686" y="1746249"/>
                </a:lnTo>
                <a:lnTo>
                  <a:pt x="166052" y="1712988"/>
                </a:lnTo>
                <a:lnTo>
                  <a:pt x="163385" y="1709254"/>
                </a:lnTo>
                <a:lnTo>
                  <a:pt x="160439" y="1705660"/>
                </a:lnTo>
                <a:lnTo>
                  <a:pt x="157645" y="1701939"/>
                </a:lnTo>
                <a:lnTo>
                  <a:pt x="154546" y="1698205"/>
                </a:lnTo>
                <a:lnTo>
                  <a:pt x="130708" y="1672272"/>
                </a:lnTo>
                <a:lnTo>
                  <a:pt x="127050" y="1668551"/>
                </a:lnTo>
                <a:lnTo>
                  <a:pt x="123278" y="1664931"/>
                </a:lnTo>
                <a:lnTo>
                  <a:pt x="119354" y="1661223"/>
                </a:lnTo>
                <a:lnTo>
                  <a:pt x="115417" y="1657502"/>
                </a:lnTo>
                <a:lnTo>
                  <a:pt x="111493" y="1653781"/>
                </a:lnTo>
                <a:lnTo>
                  <a:pt x="107429" y="1650047"/>
                </a:lnTo>
                <a:lnTo>
                  <a:pt x="103352" y="1646440"/>
                </a:lnTo>
                <a:lnTo>
                  <a:pt x="99148" y="1642719"/>
                </a:lnTo>
                <a:lnTo>
                  <a:pt x="94945" y="1638998"/>
                </a:lnTo>
                <a:lnTo>
                  <a:pt x="90741" y="1635277"/>
                </a:lnTo>
                <a:lnTo>
                  <a:pt x="86525" y="1631556"/>
                </a:lnTo>
                <a:lnTo>
                  <a:pt x="82321" y="1627949"/>
                </a:lnTo>
                <a:lnTo>
                  <a:pt x="78117" y="1624215"/>
                </a:lnTo>
                <a:lnTo>
                  <a:pt x="73761" y="1620494"/>
                </a:lnTo>
                <a:lnTo>
                  <a:pt x="69557" y="1616773"/>
                </a:lnTo>
                <a:lnTo>
                  <a:pt x="65201" y="1613065"/>
                </a:lnTo>
                <a:lnTo>
                  <a:pt x="60998" y="1609445"/>
                </a:lnTo>
                <a:lnTo>
                  <a:pt x="56934" y="1605724"/>
                </a:lnTo>
                <a:lnTo>
                  <a:pt x="52730" y="1602003"/>
                </a:lnTo>
                <a:lnTo>
                  <a:pt x="26225" y="1576057"/>
                </a:lnTo>
                <a:lnTo>
                  <a:pt x="22847" y="1572336"/>
                </a:lnTo>
                <a:lnTo>
                  <a:pt x="2527" y="1539074"/>
                </a:lnTo>
                <a:lnTo>
                  <a:pt x="0" y="1524304"/>
                </a:lnTo>
                <a:lnTo>
                  <a:pt x="126" y="1520570"/>
                </a:lnTo>
                <a:lnTo>
                  <a:pt x="13461" y="1483588"/>
                </a:lnTo>
                <a:lnTo>
                  <a:pt x="20472" y="1472539"/>
                </a:lnTo>
                <a:lnTo>
                  <a:pt x="22847" y="1468818"/>
                </a:lnTo>
                <a:lnTo>
                  <a:pt x="25387" y="1465084"/>
                </a:lnTo>
                <a:lnTo>
                  <a:pt x="27762" y="1461363"/>
                </a:lnTo>
                <a:lnTo>
                  <a:pt x="30289" y="1457642"/>
                </a:lnTo>
                <a:lnTo>
                  <a:pt x="41503" y="1439151"/>
                </a:lnTo>
                <a:lnTo>
                  <a:pt x="43611" y="1435544"/>
                </a:lnTo>
                <a:lnTo>
                  <a:pt x="45440" y="1431823"/>
                </a:lnTo>
                <a:lnTo>
                  <a:pt x="47116" y="1428102"/>
                </a:lnTo>
                <a:lnTo>
                  <a:pt x="48793" y="1424381"/>
                </a:lnTo>
                <a:lnTo>
                  <a:pt x="50203" y="1420660"/>
                </a:lnTo>
                <a:lnTo>
                  <a:pt x="51612" y="1417053"/>
                </a:lnTo>
                <a:lnTo>
                  <a:pt x="52730" y="1413332"/>
                </a:lnTo>
                <a:lnTo>
                  <a:pt x="53860" y="1409611"/>
                </a:lnTo>
                <a:lnTo>
                  <a:pt x="54686" y="1405877"/>
                </a:lnTo>
                <a:lnTo>
                  <a:pt x="55537" y="1402156"/>
                </a:lnTo>
                <a:lnTo>
                  <a:pt x="56235" y="1398562"/>
                </a:lnTo>
                <a:lnTo>
                  <a:pt x="56934" y="1394840"/>
                </a:lnTo>
                <a:lnTo>
                  <a:pt x="57353" y="1391107"/>
                </a:lnTo>
                <a:lnTo>
                  <a:pt x="57772" y="1387386"/>
                </a:lnTo>
                <a:lnTo>
                  <a:pt x="58064" y="1383664"/>
                </a:lnTo>
                <a:lnTo>
                  <a:pt x="58331" y="1380058"/>
                </a:lnTo>
                <a:lnTo>
                  <a:pt x="58623" y="1376337"/>
                </a:lnTo>
                <a:lnTo>
                  <a:pt x="58750" y="1372615"/>
                </a:lnTo>
                <a:lnTo>
                  <a:pt x="58902" y="1368894"/>
                </a:lnTo>
                <a:lnTo>
                  <a:pt x="59042" y="1365173"/>
                </a:lnTo>
                <a:lnTo>
                  <a:pt x="59181" y="1361566"/>
                </a:lnTo>
                <a:lnTo>
                  <a:pt x="59321" y="1357845"/>
                </a:lnTo>
                <a:lnTo>
                  <a:pt x="59461" y="1354124"/>
                </a:lnTo>
                <a:lnTo>
                  <a:pt x="59740" y="1350403"/>
                </a:lnTo>
                <a:lnTo>
                  <a:pt x="59880" y="1346669"/>
                </a:lnTo>
                <a:lnTo>
                  <a:pt x="60159" y="1342948"/>
                </a:lnTo>
                <a:lnTo>
                  <a:pt x="60578" y="1339354"/>
                </a:lnTo>
                <a:lnTo>
                  <a:pt x="60998" y="1335633"/>
                </a:lnTo>
                <a:lnTo>
                  <a:pt x="61556" y="1331899"/>
                </a:lnTo>
                <a:lnTo>
                  <a:pt x="62268" y="1328178"/>
                </a:lnTo>
                <a:lnTo>
                  <a:pt x="62979" y="1324457"/>
                </a:lnTo>
                <a:lnTo>
                  <a:pt x="63665" y="1320850"/>
                </a:lnTo>
                <a:lnTo>
                  <a:pt x="64642" y="1317129"/>
                </a:lnTo>
                <a:lnTo>
                  <a:pt x="65773" y="1313408"/>
                </a:lnTo>
                <a:lnTo>
                  <a:pt x="66890" y="1309687"/>
                </a:lnTo>
                <a:lnTo>
                  <a:pt x="68287" y="1305966"/>
                </a:lnTo>
                <a:lnTo>
                  <a:pt x="88353" y="1268971"/>
                </a:lnTo>
                <a:lnTo>
                  <a:pt x="112471" y="1239431"/>
                </a:lnTo>
                <a:lnTo>
                  <a:pt x="115709" y="1235709"/>
                </a:lnTo>
                <a:lnTo>
                  <a:pt x="119075" y="1231988"/>
                </a:lnTo>
                <a:lnTo>
                  <a:pt x="122427" y="1228255"/>
                </a:lnTo>
                <a:lnTo>
                  <a:pt x="125945" y="1224660"/>
                </a:lnTo>
                <a:lnTo>
                  <a:pt x="129298" y="1220939"/>
                </a:lnTo>
                <a:lnTo>
                  <a:pt x="132676" y="1217206"/>
                </a:lnTo>
                <a:lnTo>
                  <a:pt x="136029" y="1213484"/>
                </a:lnTo>
                <a:lnTo>
                  <a:pt x="139407" y="1209763"/>
                </a:lnTo>
                <a:lnTo>
                  <a:pt x="142633" y="1206157"/>
                </a:lnTo>
                <a:lnTo>
                  <a:pt x="145707" y="1202435"/>
                </a:lnTo>
                <a:lnTo>
                  <a:pt x="148945" y="1198714"/>
                </a:lnTo>
                <a:lnTo>
                  <a:pt x="171945" y="1165440"/>
                </a:lnTo>
                <a:lnTo>
                  <a:pt x="173761" y="1161719"/>
                </a:lnTo>
                <a:lnTo>
                  <a:pt x="175590" y="1157985"/>
                </a:lnTo>
                <a:lnTo>
                  <a:pt x="182600" y="1139494"/>
                </a:lnTo>
                <a:lnTo>
                  <a:pt x="183718" y="1135773"/>
                </a:lnTo>
                <a:lnTo>
                  <a:pt x="184696" y="1132166"/>
                </a:lnTo>
                <a:lnTo>
                  <a:pt x="185546" y="1128445"/>
                </a:lnTo>
                <a:lnTo>
                  <a:pt x="186385" y="1124724"/>
                </a:lnTo>
                <a:lnTo>
                  <a:pt x="187083" y="1121003"/>
                </a:lnTo>
                <a:lnTo>
                  <a:pt x="187794" y="1117282"/>
                </a:lnTo>
                <a:lnTo>
                  <a:pt x="188353" y="1113548"/>
                </a:lnTo>
                <a:lnTo>
                  <a:pt x="188912" y="1109954"/>
                </a:lnTo>
                <a:lnTo>
                  <a:pt x="189471" y="1106233"/>
                </a:lnTo>
                <a:lnTo>
                  <a:pt x="190030" y="1102512"/>
                </a:lnTo>
                <a:lnTo>
                  <a:pt x="190461" y="1098778"/>
                </a:lnTo>
                <a:lnTo>
                  <a:pt x="190880" y="1095057"/>
                </a:lnTo>
                <a:lnTo>
                  <a:pt x="191300" y="1091463"/>
                </a:lnTo>
                <a:lnTo>
                  <a:pt x="191719" y="1087729"/>
                </a:lnTo>
                <a:lnTo>
                  <a:pt x="192138" y="1084008"/>
                </a:lnTo>
                <a:lnTo>
                  <a:pt x="192557" y="1080287"/>
                </a:lnTo>
                <a:lnTo>
                  <a:pt x="192976" y="1076566"/>
                </a:lnTo>
                <a:lnTo>
                  <a:pt x="193255" y="1072959"/>
                </a:lnTo>
                <a:lnTo>
                  <a:pt x="193687" y="1069238"/>
                </a:lnTo>
                <a:lnTo>
                  <a:pt x="194106" y="1065517"/>
                </a:lnTo>
                <a:lnTo>
                  <a:pt x="194373" y="1061796"/>
                </a:lnTo>
                <a:lnTo>
                  <a:pt x="194792" y="1058075"/>
                </a:lnTo>
                <a:lnTo>
                  <a:pt x="195084" y="1054468"/>
                </a:lnTo>
                <a:lnTo>
                  <a:pt x="195364" y="1050747"/>
                </a:lnTo>
                <a:lnTo>
                  <a:pt x="195643" y="1047026"/>
                </a:lnTo>
                <a:lnTo>
                  <a:pt x="195922" y="1043304"/>
                </a:lnTo>
                <a:lnTo>
                  <a:pt x="196202" y="1039571"/>
                </a:lnTo>
                <a:lnTo>
                  <a:pt x="196481" y="1035977"/>
                </a:lnTo>
                <a:lnTo>
                  <a:pt x="196773" y="1032255"/>
                </a:lnTo>
                <a:lnTo>
                  <a:pt x="196900" y="1028522"/>
                </a:lnTo>
                <a:lnTo>
                  <a:pt x="197040" y="1024801"/>
                </a:lnTo>
                <a:lnTo>
                  <a:pt x="197192" y="1021079"/>
                </a:lnTo>
                <a:lnTo>
                  <a:pt x="197332" y="1017485"/>
                </a:lnTo>
                <a:lnTo>
                  <a:pt x="197459" y="1013752"/>
                </a:lnTo>
                <a:lnTo>
                  <a:pt x="197611" y="1010030"/>
                </a:lnTo>
                <a:lnTo>
                  <a:pt x="197611" y="1006309"/>
                </a:lnTo>
                <a:lnTo>
                  <a:pt x="197611" y="1002588"/>
                </a:lnTo>
                <a:lnTo>
                  <a:pt x="197611" y="998867"/>
                </a:lnTo>
                <a:lnTo>
                  <a:pt x="197611" y="995260"/>
                </a:lnTo>
                <a:lnTo>
                  <a:pt x="197611" y="991539"/>
                </a:lnTo>
                <a:lnTo>
                  <a:pt x="197459" y="987818"/>
                </a:lnTo>
                <a:lnTo>
                  <a:pt x="197459" y="984084"/>
                </a:lnTo>
                <a:lnTo>
                  <a:pt x="197332" y="980363"/>
                </a:lnTo>
                <a:lnTo>
                  <a:pt x="197192" y="976769"/>
                </a:lnTo>
                <a:lnTo>
                  <a:pt x="197192" y="973048"/>
                </a:lnTo>
                <a:lnTo>
                  <a:pt x="197040" y="969314"/>
                </a:lnTo>
                <a:lnTo>
                  <a:pt x="196900" y="965593"/>
                </a:lnTo>
                <a:lnTo>
                  <a:pt x="196773" y="961872"/>
                </a:lnTo>
                <a:lnTo>
                  <a:pt x="196773" y="958265"/>
                </a:lnTo>
                <a:lnTo>
                  <a:pt x="196621" y="954544"/>
                </a:lnTo>
                <a:lnTo>
                  <a:pt x="196481" y="950823"/>
                </a:lnTo>
                <a:lnTo>
                  <a:pt x="196481" y="947102"/>
                </a:lnTo>
                <a:lnTo>
                  <a:pt x="196341" y="943381"/>
                </a:lnTo>
                <a:lnTo>
                  <a:pt x="196341" y="939774"/>
                </a:lnTo>
                <a:lnTo>
                  <a:pt x="196202" y="936053"/>
                </a:lnTo>
                <a:lnTo>
                  <a:pt x="196202" y="932332"/>
                </a:lnTo>
                <a:lnTo>
                  <a:pt x="196202" y="928611"/>
                </a:lnTo>
                <a:lnTo>
                  <a:pt x="196202" y="924877"/>
                </a:lnTo>
                <a:lnTo>
                  <a:pt x="196202" y="921283"/>
                </a:lnTo>
                <a:lnTo>
                  <a:pt x="196202" y="917562"/>
                </a:lnTo>
                <a:lnTo>
                  <a:pt x="196341" y="913841"/>
                </a:lnTo>
                <a:lnTo>
                  <a:pt x="196341" y="910107"/>
                </a:lnTo>
                <a:lnTo>
                  <a:pt x="196481" y="906386"/>
                </a:lnTo>
                <a:lnTo>
                  <a:pt x="196621" y="902792"/>
                </a:lnTo>
                <a:lnTo>
                  <a:pt x="196773" y="899058"/>
                </a:lnTo>
                <a:lnTo>
                  <a:pt x="196900" y="895337"/>
                </a:lnTo>
                <a:lnTo>
                  <a:pt x="197040" y="891616"/>
                </a:lnTo>
                <a:lnTo>
                  <a:pt x="197332" y="887895"/>
                </a:lnTo>
                <a:lnTo>
                  <a:pt x="197459" y="884173"/>
                </a:lnTo>
                <a:lnTo>
                  <a:pt x="197751" y="880567"/>
                </a:lnTo>
                <a:lnTo>
                  <a:pt x="197891" y="876846"/>
                </a:lnTo>
                <a:lnTo>
                  <a:pt x="198170" y="873124"/>
                </a:lnTo>
                <a:lnTo>
                  <a:pt x="198450" y="869403"/>
                </a:lnTo>
                <a:lnTo>
                  <a:pt x="198729" y="865670"/>
                </a:lnTo>
                <a:lnTo>
                  <a:pt x="199008" y="862075"/>
                </a:lnTo>
                <a:lnTo>
                  <a:pt x="199288" y="858354"/>
                </a:lnTo>
                <a:lnTo>
                  <a:pt x="199567" y="854621"/>
                </a:lnTo>
                <a:lnTo>
                  <a:pt x="199847" y="850899"/>
                </a:lnTo>
                <a:lnTo>
                  <a:pt x="200126" y="847178"/>
                </a:lnTo>
                <a:lnTo>
                  <a:pt x="200558" y="843584"/>
                </a:lnTo>
                <a:lnTo>
                  <a:pt x="200837" y="839850"/>
                </a:lnTo>
                <a:lnTo>
                  <a:pt x="201104" y="836129"/>
                </a:lnTo>
                <a:lnTo>
                  <a:pt x="201396" y="832408"/>
                </a:lnTo>
                <a:lnTo>
                  <a:pt x="201663" y="828687"/>
                </a:lnTo>
                <a:lnTo>
                  <a:pt x="201955" y="825080"/>
                </a:lnTo>
                <a:lnTo>
                  <a:pt x="202234" y="821359"/>
                </a:lnTo>
                <a:lnTo>
                  <a:pt x="202514" y="817638"/>
                </a:lnTo>
                <a:lnTo>
                  <a:pt x="202793" y="813917"/>
                </a:lnTo>
                <a:lnTo>
                  <a:pt x="203085" y="810196"/>
                </a:lnTo>
                <a:lnTo>
                  <a:pt x="203225" y="806589"/>
                </a:lnTo>
                <a:lnTo>
                  <a:pt x="203504" y="802868"/>
                </a:lnTo>
                <a:lnTo>
                  <a:pt x="203644" y="799147"/>
                </a:lnTo>
                <a:lnTo>
                  <a:pt x="203911" y="795413"/>
                </a:lnTo>
                <a:lnTo>
                  <a:pt x="204063" y="791692"/>
                </a:lnTo>
                <a:lnTo>
                  <a:pt x="204203" y="788098"/>
                </a:lnTo>
                <a:lnTo>
                  <a:pt x="204482" y="784377"/>
                </a:lnTo>
                <a:lnTo>
                  <a:pt x="204622" y="780643"/>
                </a:lnTo>
                <a:lnTo>
                  <a:pt x="204762" y="776922"/>
                </a:lnTo>
                <a:lnTo>
                  <a:pt x="204762" y="773201"/>
                </a:lnTo>
                <a:lnTo>
                  <a:pt x="204901" y="769480"/>
                </a:lnTo>
                <a:lnTo>
                  <a:pt x="205041" y="765873"/>
                </a:lnTo>
                <a:lnTo>
                  <a:pt x="205181" y="762152"/>
                </a:lnTo>
                <a:lnTo>
                  <a:pt x="205181" y="758431"/>
                </a:lnTo>
                <a:lnTo>
                  <a:pt x="205333" y="754710"/>
                </a:lnTo>
                <a:lnTo>
                  <a:pt x="205333" y="750976"/>
                </a:lnTo>
                <a:lnTo>
                  <a:pt x="205460" y="747369"/>
                </a:lnTo>
                <a:lnTo>
                  <a:pt x="205460" y="743648"/>
                </a:lnTo>
                <a:lnTo>
                  <a:pt x="205460" y="739940"/>
                </a:lnTo>
                <a:lnTo>
                  <a:pt x="205460" y="736206"/>
                </a:lnTo>
                <a:lnTo>
                  <a:pt x="205600" y="732485"/>
                </a:lnTo>
                <a:lnTo>
                  <a:pt x="205600" y="728878"/>
                </a:lnTo>
                <a:lnTo>
                  <a:pt x="205600" y="725157"/>
                </a:lnTo>
                <a:lnTo>
                  <a:pt x="205600" y="721423"/>
                </a:lnTo>
                <a:lnTo>
                  <a:pt x="205600" y="717715"/>
                </a:lnTo>
                <a:lnTo>
                  <a:pt x="205739" y="713993"/>
                </a:lnTo>
                <a:lnTo>
                  <a:pt x="205739" y="621512"/>
                </a:lnTo>
                <a:lnTo>
                  <a:pt x="205600" y="617778"/>
                </a:lnTo>
                <a:lnTo>
                  <a:pt x="205600" y="599287"/>
                </a:lnTo>
                <a:lnTo>
                  <a:pt x="205460" y="595693"/>
                </a:lnTo>
                <a:lnTo>
                  <a:pt x="205460" y="591959"/>
                </a:lnTo>
                <a:lnTo>
                  <a:pt x="205460" y="588238"/>
                </a:lnTo>
                <a:lnTo>
                  <a:pt x="205333" y="584517"/>
                </a:lnTo>
                <a:lnTo>
                  <a:pt x="205333" y="580796"/>
                </a:lnTo>
                <a:lnTo>
                  <a:pt x="205333" y="577189"/>
                </a:lnTo>
                <a:lnTo>
                  <a:pt x="205181" y="573468"/>
                </a:lnTo>
                <a:lnTo>
                  <a:pt x="205041" y="569747"/>
                </a:lnTo>
                <a:lnTo>
                  <a:pt x="205041" y="566026"/>
                </a:lnTo>
                <a:lnTo>
                  <a:pt x="204901" y="562292"/>
                </a:lnTo>
                <a:lnTo>
                  <a:pt x="204762" y="558698"/>
                </a:lnTo>
                <a:lnTo>
                  <a:pt x="204622" y="554977"/>
                </a:lnTo>
                <a:lnTo>
                  <a:pt x="204622" y="551256"/>
                </a:lnTo>
                <a:lnTo>
                  <a:pt x="204482" y="547522"/>
                </a:lnTo>
                <a:lnTo>
                  <a:pt x="204203" y="543801"/>
                </a:lnTo>
                <a:lnTo>
                  <a:pt x="204063" y="540080"/>
                </a:lnTo>
                <a:lnTo>
                  <a:pt x="203911" y="536473"/>
                </a:lnTo>
                <a:lnTo>
                  <a:pt x="203771" y="532752"/>
                </a:lnTo>
                <a:lnTo>
                  <a:pt x="203504" y="529031"/>
                </a:lnTo>
                <a:lnTo>
                  <a:pt x="203352" y="525310"/>
                </a:lnTo>
                <a:lnTo>
                  <a:pt x="203225" y="521588"/>
                </a:lnTo>
                <a:lnTo>
                  <a:pt x="202933" y="517982"/>
                </a:lnTo>
                <a:lnTo>
                  <a:pt x="202793" y="514261"/>
                </a:lnTo>
                <a:lnTo>
                  <a:pt x="202514" y="510539"/>
                </a:lnTo>
                <a:lnTo>
                  <a:pt x="202234" y="506818"/>
                </a:lnTo>
                <a:lnTo>
                  <a:pt x="202095" y="503085"/>
                </a:lnTo>
                <a:lnTo>
                  <a:pt x="201815" y="499490"/>
                </a:lnTo>
                <a:lnTo>
                  <a:pt x="201663" y="495769"/>
                </a:lnTo>
                <a:lnTo>
                  <a:pt x="201396" y="492048"/>
                </a:lnTo>
                <a:lnTo>
                  <a:pt x="201256" y="488314"/>
                </a:lnTo>
                <a:lnTo>
                  <a:pt x="200977" y="484593"/>
                </a:lnTo>
                <a:lnTo>
                  <a:pt x="200837" y="480999"/>
                </a:lnTo>
                <a:lnTo>
                  <a:pt x="200685" y="477265"/>
                </a:lnTo>
                <a:lnTo>
                  <a:pt x="200558" y="473544"/>
                </a:lnTo>
                <a:lnTo>
                  <a:pt x="200418" y="469823"/>
                </a:lnTo>
                <a:lnTo>
                  <a:pt x="200266" y="466102"/>
                </a:lnTo>
                <a:lnTo>
                  <a:pt x="200126" y="462495"/>
                </a:lnTo>
                <a:lnTo>
                  <a:pt x="200126" y="458774"/>
                </a:lnTo>
                <a:lnTo>
                  <a:pt x="199999" y="455053"/>
                </a:lnTo>
                <a:lnTo>
                  <a:pt x="199999" y="451332"/>
                </a:lnTo>
                <a:lnTo>
                  <a:pt x="199999" y="447611"/>
                </a:lnTo>
                <a:lnTo>
                  <a:pt x="199999" y="444004"/>
                </a:lnTo>
                <a:lnTo>
                  <a:pt x="199999" y="440283"/>
                </a:lnTo>
                <a:lnTo>
                  <a:pt x="200126" y="436562"/>
                </a:lnTo>
                <a:lnTo>
                  <a:pt x="200126" y="432841"/>
                </a:lnTo>
                <a:lnTo>
                  <a:pt x="200266" y="429107"/>
                </a:lnTo>
                <a:lnTo>
                  <a:pt x="200418" y="425386"/>
                </a:lnTo>
                <a:lnTo>
                  <a:pt x="200558" y="421792"/>
                </a:lnTo>
                <a:lnTo>
                  <a:pt x="200685" y="418058"/>
                </a:lnTo>
                <a:lnTo>
                  <a:pt x="200837" y="414337"/>
                </a:lnTo>
                <a:lnTo>
                  <a:pt x="201104" y="410616"/>
                </a:lnTo>
                <a:lnTo>
                  <a:pt x="201256" y="406895"/>
                </a:lnTo>
                <a:lnTo>
                  <a:pt x="201536" y="403288"/>
                </a:lnTo>
                <a:lnTo>
                  <a:pt x="201663" y="399567"/>
                </a:lnTo>
                <a:lnTo>
                  <a:pt x="201955" y="395846"/>
                </a:lnTo>
                <a:lnTo>
                  <a:pt x="202095" y="392125"/>
                </a:lnTo>
                <a:lnTo>
                  <a:pt x="202374" y="388404"/>
                </a:lnTo>
                <a:lnTo>
                  <a:pt x="202514" y="384797"/>
                </a:lnTo>
                <a:lnTo>
                  <a:pt x="202793" y="381076"/>
                </a:lnTo>
                <a:lnTo>
                  <a:pt x="202933" y="377355"/>
                </a:lnTo>
                <a:lnTo>
                  <a:pt x="203225" y="373621"/>
                </a:lnTo>
                <a:lnTo>
                  <a:pt x="203352" y="369900"/>
                </a:lnTo>
                <a:lnTo>
                  <a:pt x="203644" y="366306"/>
                </a:lnTo>
                <a:lnTo>
                  <a:pt x="203771" y="362584"/>
                </a:lnTo>
                <a:lnTo>
                  <a:pt x="203911" y="358851"/>
                </a:lnTo>
                <a:lnTo>
                  <a:pt x="204063" y="355130"/>
                </a:lnTo>
                <a:lnTo>
                  <a:pt x="204203" y="351408"/>
                </a:lnTo>
                <a:lnTo>
                  <a:pt x="204330" y="347802"/>
                </a:lnTo>
                <a:lnTo>
                  <a:pt x="204482" y="344081"/>
                </a:lnTo>
                <a:lnTo>
                  <a:pt x="204622" y="340359"/>
                </a:lnTo>
                <a:lnTo>
                  <a:pt x="204762" y="336638"/>
                </a:lnTo>
                <a:lnTo>
                  <a:pt x="204762" y="332917"/>
                </a:lnTo>
                <a:lnTo>
                  <a:pt x="204901" y="329310"/>
                </a:lnTo>
                <a:lnTo>
                  <a:pt x="204901" y="325589"/>
                </a:lnTo>
                <a:lnTo>
                  <a:pt x="205041" y="321868"/>
                </a:lnTo>
                <a:lnTo>
                  <a:pt x="205041" y="318147"/>
                </a:lnTo>
                <a:lnTo>
                  <a:pt x="205041" y="299643"/>
                </a:lnTo>
                <a:lnTo>
                  <a:pt x="204901" y="295922"/>
                </a:lnTo>
                <a:lnTo>
                  <a:pt x="204901" y="292201"/>
                </a:lnTo>
                <a:lnTo>
                  <a:pt x="204762" y="288582"/>
                </a:lnTo>
                <a:lnTo>
                  <a:pt x="204762" y="284860"/>
                </a:lnTo>
                <a:lnTo>
                  <a:pt x="204622" y="281152"/>
                </a:lnTo>
                <a:lnTo>
                  <a:pt x="204482" y="277431"/>
                </a:lnTo>
                <a:lnTo>
                  <a:pt x="204330" y="273710"/>
                </a:lnTo>
                <a:lnTo>
                  <a:pt x="204203" y="270090"/>
                </a:lnTo>
                <a:lnTo>
                  <a:pt x="204063" y="266369"/>
                </a:lnTo>
                <a:lnTo>
                  <a:pt x="203911" y="262648"/>
                </a:lnTo>
                <a:lnTo>
                  <a:pt x="203771" y="258927"/>
                </a:lnTo>
                <a:lnTo>
                  <a:pt x="203644" y="255206"/>
                </a:lnTo>
                <a:lnTo>
                  <a:pt x="203352" y="251599"/>
                </a:lnTo>
                <a:lnTo>
                  <a:pt x="203225" y="247878"/>
                </a:lnTo>
                <a:lnTo>
                  <a:pt x="202933" y="244144"/>
                </a:lnTo>
                <a:lnTo>
                  <a:pt x="202793" y="240423"/>
                </a:lnTo>
                <a:lnTo>
                  <a:pt x="202514" y="236702"/>
                </a:lnTo>
                <a:lnTo>
                  <a:pt x="202374" y="233108"/>
                </a:lnTo>
                <a:lnTo>
                  <a:pt x="202095" y="229374"/>
                </a:lnTo>
                <a:lnTo>
                  <a:pt x="201815" y="225653"/>
                </a:lnTo>
                <a:lnTo>
                  <a:pt x="201663" y="221932"/>
                </a:lnTo>
                <a:lnTo>
                  <a:pt x="201396" y="218211"/>
                </a:lnTo>
                <a:lnTo>
                  <a:pt x="201256" y="214604"/>
                </a:lnTo>
                <a:lnTo>
                  <a:pt x="201104" y="210883"/>
                </a:lnTo>
                <a:lnTo>
                  <a:pt x="200837" y="207162"/>
                </a:lnTo>
                <a:lnTo>
                  <a:pt x="200685" y="203441"/>
                </a:lnTo>
                <a:lnTo>
                  <a:pt x="200558" y="199720"/>
                </a:lnTo>
                <a:lnTo>
                  <a:pt x="200418" y="195986"/>
                </a:lnTo>
                <a:lnTo>
                  <a:pt x="200266" y="192392"/>
                </a:lnTo>
                <a:lnTo>
                  <a:pt x="200126" y="188671"/>
                </a:lnTo>
                <a:lnTo>
                  <a:pt x="200126" y="184937"/>
                </a:lnTo>
                <a:lnTo>
                  <a:pt x="199999" y="181216"/>
                </a:lnTo>
                <a:lnTo>
                  <a:pt x="199999" y="177495"/>
                </a:lnTo>
                <a:lnTo>
                  <a:pt x="199999" y="173901"/>
                </a:lnTo>
                <a:lnTo>
                  <a:pt x="199999" y="170167"/>
                </a:lnTo>
                <a:lnTo>
                  <a:pt x="199999" y="166446"/>
                </a:lnTo>
                <a:lnTo>
                  <a:pt x="200126" y="162725"/>
                </a:lnTo>
                <a:lnTo>
                  <a:pt x="200126" y="159003"/>
                </a:lnTo>
                <a:lnTo>
                  <a:pt x="200266" y="155397"/>
                </a:lnTo>
                <a:lnTo>
                  <a:pt x="200418" y="151676"/>
                </a:lnTo>
                <a:lnTo>
                  <a:pt x="200558" y="147954"/>
                </a:lnTo>
                <a:lnTo>
                  <a:pt x="200685" y="144233"/>
                </a:lnTo>
                <a:lnTo>
                  <a:pt x="200837" y="140500"/>
                </a:lnTo>
                <a:lnTo>
                  <a:pt x="200977" y="136905"/>
                </a:lnTo>
                <a:lnTo>
                  <a:pt x="201256" y="133184"/>
                </a:lnTo>
                <a:lnTo>
                  <a:pt x="201396" y="129463"/>
                </a:lnTo>
                <a:lnTo>
                  <a:pt x="201663" y="125729"/>
                </a:lnTo>
                <a:lnTo>
                  <a:pt x="201815" y="122008"/>
                </a:lnTo>
                <a:lnTo>
                  <a:pt x="202095" y="118414"/>
                </a:lnTo>
                <a:lnTo>
                  <a:pt x="202374" y="114693"/>
                </a:lnTo>
                <a:lnTo>
                  <a:pt x="202514" y="110959"/>
                </a:lnTo>
                <a:lnTo>
                  <a:pt x="202793" y="107238"/>
                </a:lnTo>
                <a:lnTo>
                  <a:pt x="202933" y="103517"/>
                </a:lnTo>
                <a:lnTo>
                  <a:pt x="203225" y="99910"/>
                </a:lnTo>
                <a:lnTo>
                  <a:pt x="203352" y="96189"/>
                </a:lnTo>
                <a:lnTo>
                  <a:pt x="203644" y="92468"/>
                </a:lnTo>
                <a:lnTo>
                  <a:pt x="203771" y="88747"/>
                </a:lnTo>
                <a:lnTo>
                  <a:pt x="203911" y="85026"/>
                </a:lnTo>
                <a:lnTo>
                  <a:pt x="204063" y="81292"/>
                </a:lnTo>
                <a:lnTo>
                  <a:pt x="204330" y="77698"/>
                </a:lnTo>
                <a:lnTo>
                  <a:pt x="204482" y="73977"/>
                </a:lnTo>
                <a:lnTo>
                  <a:pt x="204622" y="70256"/>
                </a:lnTo>
                <a:lnTo>
                  <a:pt x="204762" y="66522"/>
                </a:lnTo>
                <a:lnTo>
                  <a:pt x="204762" y="62801"/>
                </a:lnTo>
                <a:lnTo>
                  <a:pt x="204901" y="59207"/>
                </a:lnTo>
                <a:lnTo>
                  <a:pt x="205041" y="55473"/>
                </a:lnTo>
                <a:lnTo>
                  <a:pt x="205181" y="51752"/>
                </a:lnTo>
                <a:lnTo>
                  <a:pt x="205181" y="48031"/>
                </a:lnTo>
                <a:lnTo>
                  <a:pt x="205333" y="44310"/>
                </a:lnTo>
                <a:lnTo>
                  <a:pt x="205333" y="40703"/>
                </a:lnTo>
                <a:lnTo>
                  <a:pt x="205333" y="36982"/>
                </a:lnTo>
                <a:lnTo>
                  <a:pt x="205460" y="33261"/>
                </a:lnTo>
                <a:lnTo>
                  <a:pt x="205460" y="29540"/>
                </a:lnTo>
                <a:lnTo>
                  <a:pt x="205460" y="25819"/>
                </a:lnTo>
                <a:lnTo>
                  <a:pt x="205600" y="22212"/>
                </a:lnTo>
                <a:lnTo>
                  <a:pt x="205600" y="18491"/>
                </a:lnTo>
                <a:lnTo>
                  <a:pt x="205600" y="14770"/>
                </a:lnTo>
                <a:lnTo>
                  <a:pt x="205600" y="11048"/>
                </a:lnTo>
                <a:lnTo>
                  <a:pt x="205600" y="7315"/>
                </a:lnTo>
                <a:lnTo>
                  <a:pt x="205600" y="3721"/>
                </a:lnTo>
                <a:lnTo>
                  <a:pt x="205739" y="0"/>
                </a:lnTo>
                <a:lnTo>
                  <a:pt x="205879" y="0"/>
                </a:lnTo>
                <a:lnTo>
                  <a:pt x="205879" y="3721"/>
                </a:lnTo>
                <a:lnTo>
                  <a:pt x="205879" y="7315"/>
                </a:lnTo>
                <a:lnTo>
                  <a:pt x="205879" y="11048"/>
                </a:lnTo>
                <a:lnTo>
                  <a:pt x="205879" y="14770"/>
                </a:lnTo>
                <a:lnTo>
                  <a:pt x="205879" y="18491"/>
                </a:lnTo>
                <a:lnTo>
                  <a:pt x="205879" y="22212"/>
                </a:lnTo>
                <a:lnTo>
                  <a:pt x="206019" y="25819"/>
                </a:lnTo>
                <a:lnTo>
                  <a:pt x="206019" y="29540"/>
                </a:lnTo>
                <a:lnTo>
                  <a:pt x="206019" y="33261"/>
                </a:lnTo>
                <a:lnTo>
                  <a:pt x="206159" y="36982"/>
                </a:lnTo>
                <a:lnTo>
                  <a:pt x="206159" y="40703"/>
                </a:lnTo>
                <a:lnTo>
                  <a:pt x="206159" y="44310"/>
                </a:lnTo>
                <a:lnTo>
                  <a:pt x="206311" y="48031"/>
                </a:lnTo>
                <a:lnTo>
                  <a:pt x="206438" y="51752"/>
                </a:lnTo>
                <a:lnTo>
                  <a:pt x="206438" y="55473"/>
                </a:lnTo>
                <a:lnTo>
                  <a:pt x="206578" y="59207"/>
                </a:lnTo>
                <a:lnTo>
                  <a:pt x="206730" y="62801"/>
                </a:lnTo>
                <a:lnTo>
                  <a:pt x="206870" y="66522"/>
                </a:lnTo>
                <a:lnTo>
                  <a:pt x="206870" y="70256"/>
                </a:lnTo>
                <a:lnTo>
                  <a:pt x="206997" y="73977"/>
                </a:lnTo>
                <a:lnTo>
                  <a:pt x="207149" y="77698"/>
                </a:lnTo>
                <a:lnTo>
                  <a:pt x="207429" y="81292"/>
                </a:lnTo>
                <a:lnTo>
                  <a:pt x="207556" y="85026"/>
                </a:lnTo>
                <a:lnTo>
                  <a:pt x="207708" y="88747"/>
                </a:lnTo>
                <a:lnTo>
                  <a:pt x="207848" y="92468"/>
                </a:lnTo>
                <a:lnTo>
                  <a:pt x="208127" y="96189"/>
                </a:lnTo>
                <a:lnTo>
                  <a:pt x="208267" y="99910"/>
                </a:lnTo>
                <a:lnTo>
                  <a:pt x="208546" y="103517"/>
                </a:lnTo>
                <a:lnTo>
                  <a:pt x="208686" y="107238"/>
                </a:lnTo>
                <a:lnTo>
                  <a:pt x="208978" y="110959"/>
                </a:lnTo>
                <a:lnTo>
                  <a:pt x="209245" y="114693"/>
                </a:lnTo>
                <a:lnTo>
                  <a:pt x="209384" y="118414"/>
                </a:lnTo>
                <a:lnTo>
                  <a:pt x="209664" y="122008"/>
                </a:lnTo>
                <a:lnTo>
                  <a:pt x="209803" y="125729"/>
                </a:lnTo>
                <a:lnTo>
                  <a:pt x="210096" y="129463"/>
                </a:lnTo>
                <a:lnTo>
                  <a:pt x="210223" y="133184"/>
                </a:lnTo>
                <a:lnTo>
                  <a:pt x="210515" y="136905"/>
                </a:lnTo>
                <a:lnTo>
                  <a:pt x="210642" y="140500"/>
                </a:lnTo>
                <a:lnTo>
                  <a:pt x="210794" y="144233"/>
                </a:lnTo>
                <a:lnTo>
                  <a:pt x="210934" y="147954"/>
                </a:lnTo>
                <a:lnTo>
                  <a:pt x="211073" y="151676"/>
                </a:lnTo>
                <a:lnTo>
                  <a:pt x="211200" y="155397"/>
                </a:lnTo>
                <a:lnTo>
                  <a:pt x="211353" y="159003"/>
                </a:lnTo>
                <a:lnTo>
                  <a:pt x="211353" y="162725"/>
                </a:lnTo>
                <a:lnTo>
                  <a:pt x="211493" y="166446"/>
                </a:lnTo>
                <a:lnTo>
                  <a:pt x="211493" y="170167"/>
                </a:lnTo>
                <a:lnTo>
                  <a:pt x="211493" y="173901"/>
                </a:lnTo>
                <a:lnTo>
                  <a:pt x="211493" y="177495"/>
                </a:lnTo>
                <a:lnTo>
                  <a:pt x="211493" y="181216"/>
                </a:lnTo>
                <a:lnTo>
                  <a:pt x="211353" y="184937"/>
                </a:lnTo>
                <a:lnTo>
                  <a:pt x="211353" y="188671"/>
                </a:lnTo>
                <a:lnTo>
                  <a:pt x="211200" y="192392"/>
                </a:lnTo>
                <a:lnTo>
                  <a:pt x="211073" y="195986"/>
                </a:lnTo>
                <a:lnTo>
                  <a:pt x="210934" y="199720"/>
                </a:lnTo>
                <a:lnTo>
                  <a:pt x="210794" y="203441"/>
                </a:lnTo>
                <a:lnTo>
                  <a:pt x="210642" y="207162"/>
                </a:lnTo>
                <a:lnTo>
                  <a:pt x="210515" y="210883"/>
                </a:lnTo>
                <a:lnTo>
                  <a:pt x="210223" y="214604"/>
                </a:lnTo>
                <a:lnTo>
                  <a:pt x="210096" y="218211"/>
                </a:lnTo>
                <a:lnTo>
                  <a:pt x="209803" y="221932"/>
                </a:lnTo>
                <a:lnTo>
                  <a:pt x="209664" y="225653"/>
                </a:lnTo>
                <a:lnTo>
                  <a:pt x="209384" y="229374"/>
                </a:lnTo>
                <a:lnTo>
                  <a:pt x="209105" y="233108"/>
                </a:lnTo>
                <a:lnTo>
                  <a:pt x="208978" y="236702"/>
                </a:lnTo>
                <a:lnTo>
                  <a:pt x="208686" y="240423"/>
                </a:lnTo>
                <a:lnTo>
                  <a:pt x="208546" y="244144"/>
                </a:lnTo>
                <a:lnTo>
                  <a:pt x="208267" y="247878"/>
                </a:lnTo>
                <a:lnTo>
                  <a:pt x="208127" y="251599"/>
                </a:lnTo>
                <a:lnTo>
                  <a:pt x="207975" y="255206"/>
                </a:lnTo>
                <a:lnTo>
                  <a:pt x="207708" y="258927"/>
                </a:lnTo>
                <a:lnTo>
                  <a:pt x="207556" y="262648"/>
                </a:lnTo>
                <a:lnTo>
                  <a:pt x="207429" y="266369"/>
                </a:lnTo>
                <a:lnTo>
                  <a:pt x="207289" y="270090"/>
                </a:lnTo>
                <a:lnTo>
                  <a:pt x="207149" y="273710"/>
                </a:lnTo>
                <a:lnTo>
                  <a:pt x="206997" y="277431"/>
                </a:lnTo>
                <a:lnTo>
                  <a:pt x="206870" y="281152"/>
                </a:lnTo>
                <a:lnTo>
                  <a:pt x="206730" y="284860"/>
                </a:lnTo>
                <a:lnTo>
                  <a:pt x="206730" y="288582"/>
                </a:lnTo>
                <a:lnTo>
                  <a:pt x="206578" y="292201"/>
                </a:lnTo>
                <a:lnTo>
                  <a:pt x="206578" y="295922"/>
                </a:lnTo>
                <a:lnTo>
                  <a:pt x="206578" y="299643"/>
                </a:lnTo>
                <a:lnTo>
                  <a:pt x="206438" y="303377"/>
                </a:lnTo>
                <a:lnTo>
                  <a:pt x="206438" y="321868"/>
                </a:lnTo>
                <a:lnTo>
                  <a:pt x="206578" y="325589"/>
                </a:lnTo>
                <a:lnTo>
                  <a:pt x="206578" y="329310"/>
                </a:lnTo>
                <a:lnTo>
                  <a:pt x="206730" y="332917"/>
                </a:lnTo>
                <a:lnTo>
                  <a:pt x="206730" y="336638"/>
                </a:lnTo>
                <a:lnTo>
                  <a:pt x="206870" y="340359"/>
                </a:lnTo>
                <a:lnTo>
                  <a:pt x="206997" y="344081"/>
                </a:lnTo>
                <a:lnTo>
                  <a:pt x="207149" y="347802"/>
                </a:lnTo>
                <a:lnTo>
                  <a:pt x="207289" y="351408"/>
                </a:lnTo>
                <a:lnTo>
                  <a:pt x="207429" y="355130"/>
                </a:lnTo>
                <a:lnTo>
                  <a:pt x="207556" y="358851"/>
                </a:lnTo>
                <a:lnTo>
                  <a:pt x="207708" y="362584"/>
                </a:lnTo>
                <a:lnTo>
                  <a:pt x="207848" y="366306"/>
                </a:lnTo>
                <a:lnTo>
                  <a:pt x="208127" y="369900"/>
                </a:lnTo>
                <a:lnTo>
                  <a:pt x="208267" y="373621"/>
                </a:lnTo>
                <a:lnTo>
                  <a:pt x="208546" y="377355"/>
                </a:lnTo>
                <a:lnTo>
                  <a:pt x="208686" y="381076"/>
                </a:lnTo>
                <a:lnTo>
                  <a:pt x="208978" y="384797"/>
                </a:lnTo>
                <a:lnTo>
                  <a:pt x="209105" y="388404"/>
                </a:lnTo>
                <a:lnTo>
                  <a:pt x="209384" y="392125"/>
                </a:lnTo>
                <a:lnTo>
                  <a:pt x="209537" y="395846"/>
                </a:lnTo>
                <a:lnTo>
                  <a:pt x="209803" y="399567"/>
                </a:lnTo>
                <a:lnTo>
                  <a:pt x="210096" y="403288"/>
                </a:lnTo>
                <a:lnTo>
                  <a:pt x="210223" y="406895"/>
                </a:lnTo>
                <a:lnTo>
                  <a:pt x="210375" y="410616"/>
                </a:lnTo>
                <a:lnTo>
                  <a:pt x="210642" y="414337"/>
                </a:lnTo>
                <a:lnTo>
                  <a:pt x="210794" y="418058"/>
                </a:lnTo>
                <a:lnTo>
                  <a:pt x="210934" y="421792"/>
                </a:lnTo>
                <a:lnTo>
                  <a:pt x="211073" y="425386"/>
                </a:lnTo>
                <a:lnTo>
                  <a:pt x="211200" y="429107"/>
                </a:lnTo>
                <a:lnTo>
                  <a:pt x="211353" y="432841"/>
                </a:lnTo>
                <a:lnTo>
                  <a:pt x="211353" y="436562"/>
                </a:lnTo>
                <a:lnTo>
                  <a:pt x="211493" y="440283"/>
                </a:lnTo>
                <a:lnTo>
                  <a:pt x="211493" y="444004"/>
                </a:lnTo>
                <a:lnTo>
                  <a:pt x="211493" y="447611"/>
                </a:lnTo>
                <a:lnTo>
                  <a:pt x="211493" y="451332"/>
                </a:lnTo>
                <a:lnTo>
                  <a:pt x="211493" y="455053"/>
                </a:lnTo>
                <a:lnTo>
                  <a:pt x="211353" y="458774"/>
                </a:lnTo>
                <a:lnTo>
                  <a:pt x="211353" y="462495"/>
                </a:lnTo>
                <a:lnTo>
                  <a:pt x="211200" y="466102"/>
                </a:lnTo>
                <a:lnTo>
                  <a:pt x="211073" y="469823"/>
                </a:lnTo>
                <a:lnTo>
                  <a:pt x="210934" y="473544"/>
                </a:lnTo>
                <a:lnTo>
                  <a:pt x="210794" y="477265"/>
                </a:lnTo>
                <a:lnTo>
                  <a:pt x="210642" y="480999"/>
                </a:lnTo>
                <a:lnTo>
                  <a:pt x="210515" y="484593"/>
                </a:lnTo>
                <a:lnTo>
                  <a:pt x="210223" y="488314"/>
                </a:lnTo>
                <a:lnTo>
                  <a:pt x="210096" y="492048"/>
                </a:lnTo>
                <a:lnTo>
                  <a:pt x="209803" y="495769"/>
                </a:lnTo>
                <a:lnTo>
                  <a:pt x="209664" y="499490"/>
                </a:lnTo>
                <a:lnTo>
                  <a:pt x="209384" y="503085"/>
                </a:lnTo>
                <a:lnTo>
                  <a:pt x="209245" y="506818"/>
                </a:lnTo>
                <a:lnTo>
                  <a:pt x="208978" y="510539"/>
                </a:lnTo>
                <a:lnTo>
                  <a:pt x="208826" y="514261"/>
                </a:lnTo>
                <a:lnTo>
                  <a:pt x="208546" y="517982"/>
                </a:lnTo>
                <a:lnTo>
                  <a:pt x="208267" y="521588"/>
                </a:lnTo>
                <a:lnTo>
                  <a:pt x="208127" y="525310"/>
                </a:lnTo>
                <a:lnTo>
                  <a:pt x="207975" y="529031"/>
                </a:lnTo>
                <a:lnTo>
                  <a:pt x="207708" y="532752"/>
                </a:lnTo>
                <a:lnTo>
                  <a:pt x="207556" y="536473"/>
                </a:lnTo>
                <a:lnTo>
                  <a:pt x="207429" y="540080"/>
                </a:lnTo>
                <a:lnTo>
                  <a:pt x="207289" y="543801"/>
                </a:lnTo>
                <a:lnTo>
                  <a:pt x="207149" y="547522"/>
                </a:lnTo>
                <a:lnTo>
                  <a:pt x="206997" y="551256"/>
                </a:lnTo>
                <a:lnTo>
                  <a:pt x="206870" y="554977"/>
                </a:lnTo>
                <a:lnTo>
                  <a:pt x="206730" y="558698"/>
                </a:lnTo>
                <a:lnTo>
                  <a:pt x="206578" y="562292"/>
                </a:lnTo>
                <a:lnTo>
                  <a:pt x="206438" y="566026"/>
                </a:lnTo>
                <a:lnTo>
                  <a:pt x="206438" y="569747"/>
                </a:lnTo>
                <a:lnTo>
                  <a:pt x="206311" y="573468"/>
                </a:lnTo>
                <a:lnTo>
                  <a:pt x="206311" y="577189"/>
                </a:lnTo>
                <a:lnTo>
                  <a:pt x="206159" y="580796"/>
                </a:lnTo>
                <a:lnTo>
                  <a:pt x="206159" y="584517"/>
                </a:lnTo>
                <a:lnTo>
                  <a:pt x="206019" y="588238"/>
                </a:lnTo>
                <a:lnTo>
                  <a:pt x="206019" y="591959"/>
                </a:lnTo>
                <a:lnTo>
                  <a:pt x="206019" y="595693"/>
                </a:lnTo>
                <a:lnTo>
                  <a:pt x="205879" y="599287"/>
                </a:lnTo>
                <a:lnTo>
                  <a:pt x="205879" y="621512"/>
                </a:lnTo>
                <a:lnTo>
                  <a:pt x="205739" y="625233"/>
                </a:lnTo>
                <a:lnTo>
                  <a:pt x="205739" y="710374"/>
                </a:lnTo>
                <a:lnTo>
                  <a:pt x="205879" y="713993"/>
                </a:lnTo>
                <a:lnTo>
                  <a:pt x="205879" y="732485"/>
                </a:lnTo>
                <a:lnTo>
                  <a:pt x="206019" y="736206"/>
                </a:lnTo>
                <a:lnTo>
                  <a:pt x="206019" y="739940"/>
                </a:lnTo>
                <a:lnTo>
                  <a:pt x="206019" y="743648"/>
                </a:lnTo>
                <a:lnTo>
                  <a:pt x="206159" y="747369"/>
                </a:lnTo>
                <a:lnTo>
                  <a:pt x="206159" y="750976"/>
                </a:lnTo>
                <a:lnTo>
                  <a:pt x="206159" y="754710"/>
                </a:lnTo>
                <a:lnTo>
                  <a:pt x="206311" y="758431"/>
                </a:lnTo>
                <a:lnTo>
                  <a:pt x="206438" y="762152"/>
                </a:lnTo>
                <a:lnTo>
                  <a:pt x="206438" y="765873"/>
                </a:lnTo>
                <a:lnTo>
                  <a:pt x="206578" y="769480"/>
                </a:lnTo>
                <a:lnTo>
                  <a:pt x="206730" y="773201"/>
                </a:lnTo>
                <a:lnTo>
                  <a:pt x="206870" y="776922"/>
                </a:lnTo>
                <a:lnTo>
                  <a:pt x="206997" y="780643"/>
                </a:lnTo>
                <a:lnTo>
                  <a:pt x="207149" y="784377"/>
                </a:lnTo>
                <a:lnTo>
                  <a:pt x="207289" y="788098"/>
                </a:lnTo>
                <a:lnTo>
                  <a:pt x="207429" y="791692"/>
                </a:lnTo>
                <a:lnTo>
                  <a:pt x="207556" y="795413"/>
                </a:lnTo>
                <a:lnTo>
                  <a:pt x="207848" y="799147"/>
                </a:lnTo>
                <a:lnTo>
                  <a:pt x="207975" y="802868"/>
                </a:lnTo>
                <a:lnTo>
                  <a:pt x="208267" y="806589"/>
                </a:lnTo>
                <a:lnTo>
                  <a:pt x="208406" y="810196"/>
                </a:lnTo>
                <a:lnTo>
                  <a:pt x="208686" y="813917"/>
                </a:lnTo>
                <a:lnTo>
                  <a:pt x="208978" y="817638"/>
                </a:lnTo>
                <a:lnTo>
                  <a:pt x="209245" y="821359"/>
                </a:lnTo>
                <a:lnTo>
                  <a:pt x="209537" y="825080"/>
                </a:lnTo>
                <a:lnTo>
                  <a:pt x="209803" y="828687"/>
                </a:lnTo>
                <a:lnTo>
                  <a:pt x="210096" y="832408"/>
                </a:lnTo>
                <a:lnTo>
                  <a:pt x="210375" y="836129"/>
                </a:lnTo>
                <a:lnTo>
                  <a:pt x="210642" y="839850"/>
                </a:lnTo>
                <a:lnTo>
                  <a:pt x="210934" y="843584"/>
                </a:lnTo>
                <a:lnTo>
                  <a:pt x="211353" y="847178"/>
                </a:lnTo>
                <a:lnTo>
                  <a:pt x="211632" y="850899"/>
                </a:lnTo>
                <a:lnTo>
                  <a:pt x="211912" y="854621"/>
                </a:lnTo>
                <a:lnTo>
                  <a:pt x="212204" y="858354"/>
                </a:lnTo>
                <a:lnTo>
                  <a:pt x="212470" y="862075"/>
                </a:lnTo>
                <a:lnTo>
                  <a:pt x="212750" y="865670"/>
                </a:lnTo>
                <a:lnTo>
                  <a:pt x="213029" y="869403"/>
                </a:lnTo>
                <a:lnTo>
                  <a:pt x="213309" y="873124"/>
                </a:lnTo>
                <a:lnTo>
                  <a:pt x="213601" y="876846"/>
                </a:lnTo>
                <a:lnTo>
                  <a:pt x="213740" y="880567"/>
                </a:lnTo>
                <a:lnTo>
                  <a:pt x="214020" y="884173"/>
                </a:lnTo>
                <a:lnTo>
                  <a:pt x="214160" y="887895"/>
                </a:lnTo>
                <a:lnTo>
                  <a:pt x="214439" y="891616"/>
                </a:lnTo>
                <a:lnTo>
                  <a:pt x="214579" y="895337"/>
                </a:lnTo>
                <a:lnTo>
                  <a:pt x="214718" y="899058"/>
                </a:lnTo>
                <a:lnTo>
                  <a:pt x="214858" y="902792"/>
                </a:lnTo>
                <a:lnTo>
                  <a:pt x="214998" y="906386"/>
                </a:lnTo>
                <a:lnTo>
                  <a:pt x="215137" y="910107"/>
                </a:lnTo>
                <a:lnTo>
                  <a:pt x="215137" y="913841"/>
                </a:lnTo>
                <a:lnTo>
                  <a:pt x="215277" y="917562"/>
                </a:lnTo>
                <a:lnTo>
                  <a:pt x="215277" y="936053"/>
                </a:lnTo>
                <a:lnTo>
                  <a:pt x="215137" y="939774"/>
                </a:lnTo>
                <a:lnTo>
                  <a:pt x="215137" y="943381"/>
                </a:lnTo>
                <a:lnTo>
                  <a:pt x="214998" y="947102"/>
                </a:lnTo>
                <a:lnTo>
                  <a:pt x="214998" y="950823"/>
                </a:lnTo>
                <a:lnTo>
                  <a:pt x="214858" y="954544"/>
                </a:lnTo>
                <a:lnTo>
                  <a:pt x="214718" y="958265"/>
                </a:lnTo>
                <a:lnTo>
                  <a:pt x="214718" y="961872"/>
                </a:lnTo>
                <a:lnTo>
                  <a:pt x="214579" y="965593"/>
                </a:lnTo>
                <a:lnTo>
                  <a:pt x="214439" y="969314"/>
                </a:lnTo>
                <a:lnTo>
                  <a:pt x="214299" y="973048"/>
                </a:lnTo>
                <a:lnTo>
                  <a:pt x="214299" y="976769"/>
                </a:lnTo>
                <a:lnTo>
                  <a:pt x="214160" y="980363"/>
                </a:lnTo>
                <a:lnTo>
                  <a:pt x="214020" y="984084"/>
                </a:lnTo>
                <a:lnTo>
                  <a:pt x="214020" y="987818"/>
                </a:lnTo>
                <a:lnTo>
                  <a:pt x="213867" y="991539"/>
                </a:lnTo>
                <a:lnTo>
                  <a:pt x="213867" y="995260"/>
                </a:lnTo>
                <a:lnTo>
                  <a:pt x="213867" y="998867"/>
                </a:lnTo>
                <a:lnTo>
                  <a:pt x="213867" y="1002588"/>
                </a:lnTo>
                <a:lnTo>
                  <a:pt x="213867" y="1006309"/>
                </a:lnTo>
                <a:lnTo>
                  <a:pt x="214020" y="1010030"/>
                </a:lnTo>
                <a:lnTo>
                  <a:pt x="214020" y="1013752"/>
                </a:lnTo>
                <a:lnTo>
                  <a:pt x="214160" y="1017485"/>
                </a:lnTo>
                <a:lnTo>
                  <a:pt x="214299" y="1021079"/>
                </a:lnTo>
                <a:lnTo>
                  <a:pt x="214439" y="1024801"/>
                </a:lnTo>
                <a:lnTo>
                  <a:pt x="214579" y="1028522"/>
                </a:lnTo>
                <a:lnTo>
                  <a:pt x="214718" y="1032255"/>
                </a:lnTo>
                <a:lnTo>
                  <a:pt x="214998" y="1035977"/>
                </a:lnTo>
                <a:lnTo>
                  <a:pt x="215277" y="1039571"/>
                </a:lnTo>
                <a:lnTo>
                  <a:pt x="215557" y="1043304"/>
                </a:lnTo>
                <a:lnTo>
                  <a:pt x="215849" y="1047026"/>
                </a:lnTo>
                <a:lnTo>
                  <a:pt x="216115" y="1050747"/>
                </a:lnTo>
                <a:lnTo>
                  <a:pt x="216407" y="1054468"/>
                </a:lnTo>
                <a:lnTo>
                  <a:pt x="216827" y="1058075"/>
                </a:lnTo>
                <a:lnTo>
                  <a:pt x="217093" y="1061796"/>
                </a:lnTo>
                <a:lnTo>
                  <a:pt x="217512" y="1065517"/>
                </a:lnTo>
                <a:lnTo>
                  <a:pt x="217804" y="1069238"/>
                </a:lnTo>
                <a:lnTo>
                  <a:pt x="218224" y="1072959"/>
                </a:lnTo>
                <a:lnTo>
                  <a:pt x="218643" y="1076566"/>
                </a:lnTo>
                <a:lnTo>
                  <a:pt x="218922" y="1080287"/>
                </a:lnTo>
                <a:lnTo>
                  <a:pt x="219341" y="1084008"/>
                </a:lnTo>
                <a:lnTo>
                  <a:pt x="219760" y="1087729"/>
                </a:lnTo>
                <a:lnTo>
                  <a:pt x="220179" y="1091463"/>
                </a:lnTo>
                <a:lnTo>
                  <a:pt x="220611" y="1095057"/>
                </a:lnTo>
                <a:lnTo>
                  <a:pt x="221030" y="1098778"/>
                </a:lnTo>
                <a:lnTo>
                  <a:pt x="221589" y="1102512"/>
                </a:lnTo>
                <a:lnTo>
                  <a:pt x="222008" y="1106233"/>
                </a:lnTo>
                <a:lnTo>
                  <a:pt x="222567" y="1109954"/>
                </a:lnTo>
                <a:lnTo>
                  <a:pt x="223138" y="1113548"/>
                </a:lnTo>
                <a:lnTo>
                  <a:pt x="223697" y="1117282"/>
                </a:lnTo>
                <a:lnTo>
                  <a:pt x="224383" y="1121003"/>
                </a:lnTo>
                <a:lnTo>
                  <a:pt x="225094" y="1124724"/>
                </a:lnTo>
                <a:lnTo>
                  <a:pt x="225945" y="1128445"/>
                </a:lnTo>
                <a:lnTo>
                  <a:pt x="226783" y="1132166"/>
                </a:lnTo>
                <a:lnTo>
                  <a:pt x="227761" y="1135773"/>
                </a:lnTo>
                <a:lnTo>
                  <a:pt x="228879" y="1139494"/>
                </a:lnTo>
                <a:lnTo>
                  <a:pt x="230009" y="1143215"/>
                </a:lnTo>
                <a:lnTo>
                  <a:pt x="231406" y="1146949"/>
                </a:lnTo>
                <a:lnTo>
                  <a:pt x="232676" y="1150670"/>
                </a:lnTo>
                <a:lnTo>
                  <a:pt x="253847" y="1187653"/>
                </a:lnTo>
                <a:lnTo>
                  <a:pt x="259600" y="1194993"/>
                </a:lnTo>
                <a:lnTo>
                  <a:pt x="262534" y="1198714"/>
                </a:lnTo>
                <a:lnTo>
                  <a:pt x="265760" y="1202435"/>
                </a:lnTo>
                <a:lnTo>
                  <a:pt x="268846" y="1206157"/>
                </a:lnTo>
                <a:lnTo>
                  <a:pt x="272224" y="1209763"/>
                </a:lnTo>
                <a:lnTo>
                  <a:pt x="275450" y="1213484"/>
                </a:lnTo>
                <a:lnTo>
                  <a:pt x="278815" y="1217206"/>
                </a:lnTo>
                <a:lnTo>
                  <a:pt x="282168" y="1220939"/>
                </a:lnTo>
                <a:lnTo>
                  <a:pt x="285546" y="1224660"/>
                </a:lnTo>
                <a:lnTo>
                  <a:pt x="289051" y="1228255"/>
                </a:lnTo>
                <a:lnTo>
                  <a:pt x="292417" y="1231988"/>
                </a:lnTo>
                <a:lnTo>
                  <a:pt x="295782" y="1235709"/>
                </a:lnTo>
                <a:lnTo>
                  <a:pt x="299148" y="1239431"/>
                </a:lnTo>
                <a:lnTo>
                  <a:pt x="302374" y="1243152"/>
                </a:lnTo>
                <a:lnTo>
                  <a:pt x="305600" y="1246873"/>
                </a:lnTo>
                <a:lnTo>
                  <a:pt x="308686" y="1250480"/>
                </a:lnTo>
                <a:lnTo>
                  <a:pt x="311772" y="1254201"/>
                </a:lnTo>
                <a:lnTo>
                  <a:pt x="314858" y="1257922"/>
                </a:lnTo>
                <a:lnTo>
                  <a:pt x="336727" y="1291196"/>
                </a:lnTo>
                <a:lnTo>
                  <a:pt x="345706" y="1313408"/>
                </a:lnTo>
                <a:lnTo>
                  <a:pt x="346836" y="1317129"/>
                </a:lnTo>
                <a:lnTo>
                  <a:pt x="347814" y="1320850"/>
                </a:lnTo>
                <a:lnTo>
                  <a:pt x="348513" y="1324457"/>
                </a:lnTo>
                <a:lnTo>
                  <a:pt x="349351" y="1328178"/>
                </a:lnTo>
                <a:lnTo>
                  <a:pt x="349910" y="1331899"/>
                </a:lnTo>
                <a:lnTo>
                  <a:pt x="350481" y="1335633"/>
                </a:lnTo>
                <a:lnTo>
                  <a:pt x="350900" y="1339354"/>
                </a:lnTo>
                <a:lnTo>
                  <a:pt x="351320" y="1342948"/>
                </a:lnTo>
                <a:lnTo>
                  <a:pt x="351599" y="1346669"/>
                </a:lnTo>
                <a:lnTo>
                  <a:pt x="351891" y="1350403"/>
                </a:lnTo>
                <a:lnTo>
                  <a:pt x="352018" y="1354124"/>
                </a:lnTo>
                <a:lnTo>
                  <a:pt x="352158" y="1357845"/>
                </a:lnTo>
                <a:lnTo>
                  <a:pt x="352310" y="1361566"/>
                </a:lnTo>
                <a:lnTo>
                  <a:pt x="352450" y="1365173"/>
                </a:lnTo>
                <a:lnTo>
                  <a:pt x="352577" y="1368894"/>
                </a:lnTo>
                <a:lnTo>
                  <a:pt x="352729" y="1372615"/>
                </a:lnTo>
                <a:lnTo>
                  <a:pt x="352869" y="1376337"/>
                </a:lnTo>
                <a:lnTo>
                  <a:pt x="353136" y="1380058"/>
                </a:lnTo>
                <a:lnTo>
                  <a:pt x="353428" y="1383664"/>
                </a:lnTo>
                <a:lnTo>
                  <a:pt x="353707" y="1387386"/>
                </a:lnTo>
                <a:lnTo>
                  <a:pt x="356793" y="1405877"/>
                </a:lnTo>
                <a:lnTo>
                  <a:pt x="357631" y="1409611"/>
                </a:lnTo>
                <a:lnTo>
                  <a:pt x="358762" y="1413332"/>
                </a:lnTo>
                <a:lnTo>
                  <a:pt x="359867" y="1417053"/>
                </a:lnTo>
                <a:lnTo>
                  <a:pt x="361276" y="1420660"/>
                </a:lnTo>
                <a:lnTo>
                  <a:pt x="362826" y="1424381"/>
                </a:lnTo>
                <a:lnTo>
                  <a:pt x="364362" y="1428102"/>
                </a:lnTo>
                <a:lnTo>
                  <a:pt x="366052" y="1431823"/>
                </a:lnTo>
                <a:lnTo>
                  <a:pt x="383717" y="1461363"/>
                </a:lnTo>
                <a:lnTo>
                  <a:pt x="386105" y="1465084"/>
                </a:lnTo>
                <a:lnTo>
                  <a:pt x="398017" y="1483588"/>
                </a:lnTo>
                <a:lnTo>
                  <a:pt x="400265" y="1487309"/>
                </a:lnTo>
                <a:lnTo>
                  <a:pt x="411492" y="1524304"/>
                </a:lnTo>
                <a:lnTo>
                  <a:pt x="411340" y="1528025"/>
                </a:lnTo>
                <a:lnTo>
                  <a:pt x="394665" y="1565008"/>
                </a:lnTo>
                <a:lnTo>
                  <a:pt x="385254" y="1576057"/>
                </a:lnTo>
                <a:lnTo>
                  <a:pt x="381901" y="1579778"/>
                </a:lnTo>
                <a:lnTo>
                  <a:pt x="378256" y="1583512"/>
                </a:lnTo>
                <a:lnTo>
                  <a:pt x="374611" y="1587233"/>
                </a:lnTo>
                <a:lnTo>
                  <a:pt x="370814" y="1590954"/>
                </a:lnTo>
                <a:lnTo>
                  <a:pt x="366890" y="1594548"/>
                </a:lnTo>
                <a:lnTo>
                  <a:pt x="362826" y="1598282"/>
                </a:lnTo>
                <a:lnTo>
                  <a:pt x="341922" y="1616773"/>
                </a:lnTo>
                <a:lnTo>
                  <a:pt x="337718" y="1620494"/>
                </a:lnTo>
                <a:lnTo>
                  <a:pt x="333501" y="1624215"/>
                </a:lnTo>
                <a:lnTo>
                  <a:pt x="329158" y="1627949"/>
                </a:lnTo>
                <a:lnTo>
                  <a:pt x="324954" y="1631556"/>
                </a:lnTo>
                <a:lnTo>
                  <a:pt x="320738" y="1635277"/>
                </a:lnTo>
                <a:lnTo>
                  <a:pt x="316534" y="1638998"/>
                </a:lnTo>
                <a:lnTo>
                  <a:pt x="312331" y="1642719"/>
                </a:lnTo>
                <a:lnTo>
                  <a:pt x="308127" y="1646440"/>
                </a:lnTo>
                <a:lnTo>
                  <a:pt x="304063" y="1650047"/>
                </a:lnTo>
                <a:lnTo>
                  <a:pt x="299999" y="1653781"/>
                </a:lnTo>
                <a:lnTo>
                  <a:pt x="296062" y="1657502"/>
                </a:lnTo>
                <a:lnTo>
                  <a:pt x="292125" y="1661223"/>
                </a:lnTo>
                <a:lnTo>
                  <a:pt x="288213" y="1664931"/>
                </a:lnTo>
                <a:lnTo>
                  <a:pt x="284416" y="1668551"/>
                </a:lnTo>
                <a:lnTo>
                  <a:pt x="280771" y="1672272"/>
                </a:lnTo>
                <a:lnTo>
                  <a:pt x="277126" y="1675993"/>
                </a:lnTo>
                <a:lnTo>
                  <a:pt x="251040" y="1705660"/>
                </a:lnTo>
                <a:lnTo>
                  <a:pt x="248234" y="1709254"/>
                </a:lnTo>
                <a:lnTo>
                  <a:pt x="245440" y="1712988"/>
                </a:lnTo>
                <a:lnTo>
                  <a:pt x="242773" y="1716709"/>
                </a:lnTo>
                <a:lnTo>
                  <a:pt x="240385" y="1720430"/>
                </a:lnTo>
                <a:lnTo>
                  <a:pt x="237858" y="1724151"/>
                </a:lnTo>
                <a:lnTo>
                  <a:pt x="235610" y="1727758"/>
                </a:lnTo>
                <a:lnTo>
                  <a:pt x="233375" y="1731479"/>
                </a:lnTo>
                <a:lnTo>
                  <a:pt x="231406" y="1735200"/>
                </a:lnTo>
                <a:lnTo>
                  <a:pt x="229450" y="1738922"/>
                </a:lnTo>
                <a:lnTo>
                  <a:pt x="227482" y="1742643"/>
                </a:lnTo>
                <a:lnTo>
                  <a:pt x="225805" y="1746249"/>
                </a:lnTo>
                <a:lnTo>
                  <a:pt x="224116" y="1749971"/>
                </a:lnTo>
                <a:lnTo>
                  <a:pt x="222427" y="1753692"/>
                </a:lnTo>
                <a:lnTo>
                  <a:pt x="221030" y="1757425"/>
                </a:lnTo>
                <a:lnTo>
                  <a:pt x="219621" y="1761147"/>
                </a:lnTo>
                <a:lnTo>
                  <a:pt x="218363" y="1764741"/>
                </a:lnTo>
                <a:lnTo>
                  <a:pt x="217246" y="1768462"/>
                </a:lnTo>
                <a:lnTo>
                  <a:pt x="216115" y="1772196"/>
                </a:lnTo>
                <a:lnTo>
                  <a:pt x="215137" y="1775917"/>
                </a:lnTo>
                <a:lnTo>
                  <a:pt x="214160" y="1779638"/>
                </a:lnTo>
                <a:lnTo>
                  <a:pt x="213309" y="1783245"/>
                </a:lnTo>
                <a:lnTo>
                  <a:pt x="212470" y="1786966"/>
                </a:lnTo>
                <a:lnTo>
                  <a:pt x="211772" y="1790687"/>
                </a:lnTo>
                <a:lnTo>
                  <a:pt x="211073" y="1794408"/>
                </a:lnTo>
                <a:lnTo>
                  <a:pt x="210515" y="1798129"/>
                </a:lnTo>
                <a:lnTo>
                  <a:pt x="209956" y="1801736"/>
                </a:lnTo>
                <a:lnTo>
                  <a:pt x="209384" y="1805457"/>
                </a:lnTo>
                <a:lnTo>
                  <a:pt x="208978" y="1809178"/>
                </a:lnTo>
                <a:lnTo>
                  <a:pt x="208546" y="1812899"/>
                </a:lnTo>
                <a:lnTo>
                  <a:pt x="208267" y="1816633"/>
                </a:lnTo>
                <a:lnTo>
                  <a:pt x="207848" y="1820354"/>
                </a:lnTo>
                <a:lnTo>
                  <a:pt x="207556" y="1823948"/>
                </a:lnTo>
                <a:lnTo>
                  <a:pt x="207429" y="1827669"/>
                </a:lnTo>
                <a:lnTo>
                  <a:pt x="207149" y="1831403"/>
                </a:lnTo>
                <a:lnTo>
                  <a:pt x="206997" y="1835124"/>
                </a:lnTo>
                <a:lnTo>
                  <a:pt x="206730" y="1838845"/>
                </a:lnTo>
                <a:lnTo>
                  <a:pt x="206578" y="1842452"/>
                </a:lnTo>
                <a:lnTo>
                  <a:pt x="206438" y="1846173"/>
                </a:lnTo>
                <a:lnTo>
                  <a:pt x="206438" y="1849894"/>
                </a:lnTo>
                <a:lnTo>
                  <a:pt x="206311" y="1853615"/>
                </a:lnTo>
                <a:lnTo>
                  <a:pt x="206159" y="1857336"/>
                </a:lnTo>
                <a:lnTo>
                  <a:pt x="206159" y="1860943"/>
                </a:lnTo>
                <a:lnTo>
                  <a:pt x="206019" y="1864664"/>
                </a:lnTo>
                <a:lnTo>
                  <a:pt x="206019" y="1868385"/>
                </a:lnTo>
                <a:lnTo>
                  <a:pt x="206019" y="1872106"/>
                </a:lnTo>
                <a:lnTo>
                  <a:pt x="205879" y="1875840"/>
                </a:lnTo>
                <a:lnTo>
                  <a:pt x="205879" y="1879434"/>
                </a:lnTo>
                <a:lnTo>
                  <a:pt x="205879" y="1883155"/>
                </a:lnTo>
                <a:lnTo>
                  <a:pt x="205879" y="1886877"/>
                </a:lnTo>
                <a:lnTo>
                  <a:pt x="205879" y="1890610"/>
                </a:lnTo>
                <a:lnTo>
                  <a:pt x="205600" y="189061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053141" y="10736688"/>
            <a:ext cx="412115" cy="1018540"/>
          </a:xfrm>
          <a:custGeom>
            <a:avLst/>
            <a:gdLst/>
            <a:ahLst/>
            <a:cxnLst/>
            <a:rect l="l" t="t" r="r" b="b"/>
            <a:pathLst>
              <a:path w="412115" h="1018540">
                <a:moveTo>
                  <a:pt x="205879" y="0"/>
                </a:moveTo>
                <a:lnTo>
                  <a:pt x="205600" y="0"/>
                </a:lnTo>
                <a:lnTo>
                  <a:pt x="205600" y="7619"/>
                </a:lnTo>
                <a:lnTo>
                  <a:pt x="205460" y="10159"/>
                </a:lnTo>
                <a:lnTo>
                  <a:pt x="205460" y="17779"/>
                </a:lnTo>
                <a:lnTo>
                  <a:pt x="205320" y="20319"/>
                </a:lnTo>
                <a:lnTo>
                  <a:pt x="205320" y="25399"/>
                </a:lnTo>
                <a:lnTo>
                  <a:pt x="205181" y="27939"/>
                </a:lnTo>
                <a:lnTo>
                  <a:pt x="205181" y="31749"/>
                </a:lnTo>
                <a:lnTo>
                  <a:pt x="205041" y="34289"/>
                </a:lnTo>
                <a:lnTo>
                  <a:pt x="205041" y="35559"/>
                </a:lnTo>
                <a:lnTo>
                  <a:pt x="204901" y="38099"/>
                </a:lnTo>
                <a:lnTo>
                  <a:pt x="204901" y="39369"/>
                </a:lnTo>
                <a:lnTo>
                  <a:pt x="204762" y="41909"/>
                </a:lnTo>
                <a:lnTo>
                  <a:pt x="204762" y="43179"/>
                </a:lnTo>
                <a:lnTo>
                  <a:pt x="204622" y="45719"/>
                </a:lnTo>
                <a:lnTo>
                  <a:pt x="204529" y="49529"/>
                </a:lnTo>
                <a:lnTo>
                  <a:pt x="204342" y="52069"/>
                </a:lnTo>
                <a:lnTo>
                  <a:pt x="204342" y="53339"/>
                </a:lnTo>
                <a:lnTo>
                  <a:pt x="203631" y="63499"/>
                </a:lnTo>
                <a:lnTo>
                  <a:pt x="203631" y="66039"/>
                </a:lnTo>
                <a:lnTo>
                  <a:pt x="203212" y="69849"/>
                </a:lnTo>
                <a:lnTo>
                  <a:pt x="202653" y="77469"/>
                </a:lnTo>
                <a:lnTo>
                  <a:pt x="202374" y="80009"/>
                </a:lnTo>
                <a:lnTo>
                  <a:pt x="202095" y="83819"/>
                </a:lnTo>
                <a:lnTo>
                  <a:pt x="201815" y="85089"/>
                </a:lnTo>
                <a:lnTo>
                  <a:pt x="201675" y="87629"/>
                </a:lnTo>
                <a:lnTo>
                  <a:pt x="200837" y="95249"/>
                </a:lnTo>
                <a:lnTo>
                  <a:pt x="200266" y="99059"/>
                </a:lnTo>
                <a:lnTo>
                  <a:pt x="200139" y="101599"/>
                </a:lnTo>
                <a:lnTo>
                  <a:pt x="199567" y="105409"/>
                </a:lnTo>
                <a:lnTo>
                  <a:pt x="199428" y="107949"/>
                </a:lnTo>
                <a:lnTo>
                  <a:pt x="198589" y="113029"/>
                </a:lnTo>
                <a:lnTo>
                  <a:pt x="198450" y="115569"/>
                </a:lnTo>
                <a:lnTo>
                  <a:pt x="198170" y="116839"/>
                </a:lnTo>
                <a:lnTo>
                  <a:pt x="196062" y="135889"/>
                </a:lnTo>
                <a:lnTo>
                  <a:pt x="195643" y="140969"/>
                </a:lnTo>
                <a:lnTo>
                  <a:pt x="195364" y="143509"/>
                </a:lnTo>
                <a:lnTo>
                  <a:pt x="194805" y="151129"/>
                </a:lnTo>
                <a:lnTo>
                  <a:pt x="194712" y="154939"/>
                </a:lnTo>
                <a:lnTo>
                  <a:pt x="194525" y="157479"/>
                </a:lnTo>
                <a:lnTo>
                  <a:pt x="194525" y="158749"/>
                </a:lnTo>
                <a:lnTo>
                  <a:pt x="194373" y="161289"/>
                </a:lnTo>
                <a:lnTo>
                  <a:pt x="194373" y="175259"/>
                </a:lnTo>
                <a:lnTo>
                  <a:pt x="194525" y="177799"/>
                </a:lnTo>
                <a:lnTo>
                  <a:pt x="194619" y="182879"/>
                </a:lnTo>
                <a:lnTo>
                  <a:pt x="194805" y="185419"/>
                </a:lnTo>
                <a:lnTo>
                  <a:pt x="194898" y="189229"/>
                </a:lnTo>
                <a:lnTo>
                  <a:pt x="195922" y="203199"/>
                </a:lnTo>
                <a:lnTo>
                  <a:pt x="196202" y="205739"/>
                </a:lnTo>
                <a:lnTo>
                  <a:pt x="196913" y="214629"/>
                </a:lnTo>
                <a:lnTo>
                  <a:pt x="197192" y="217169"/>
                </a:lnTo>
                <a:lnTo>
                  <a:pt x="197751" y="224789"/>
                </a:lnTo>
                <a:lnTo>
                  <a:pt x="197835" y="228599"/>
                </a:lnTo>
                <a:lnTo>
                  <a:pt x="198170" y="233679"/>
                </a:lnTo>
                <a:lnTo>
                  <a:pt x="198170" y="234949"/>
                </a:lnTo>
                <a:lnTo>
                  <a:pt x="198310" y="237489"/>
                </a:lnTo>
                <a:lnTo>
                  <a:pt x="198310" y="247649"/>
                </a:lnTo>
                <a:lnTo>
                  <a:pt x="198170" y="248919"/>
                </a:lnTo>
                <a:lnTo>
                  <a:pt x="198077" y="252729"/>
                </a:lnTo>
                <a:lnTo>
                  <a:pt x="197611" y="259079"/>
                </a:lnTo>
                <a:lnTo>
                  <a:pt x="197192" y="262889"/>
                </a:lnTo>
                <a:lnTo>
                  <a:pt x="196341" y="269239"/>
                </a:lnTo>
                <a:lnTo>
                  <a:pt x="195922" y="270509"/>
                </a:lnTo>
                <a:lnTo>
                  <a:pt x="195643" y="273049"/>
                </a:lnTo>
                <a:lnTo>
                  <a:pt x="195224" y="275589"/>
                </a:lnTo>
                <a:lnTo>
                  <a:pt x="194805" y="276859"/>
                </a:lnTo>
                <a:lnTo>
                  <a:pt x="194246" y="279399"/>
                </a:lnTo>
                <a:lnTo>
                  <a:pt x="193814" y="280669"/>
                </a:lnTo>
                <a:lnTo>
                  <a:pt x="193268" y="283209"/>
                </a:lnTo>
                <a:lnTo>
                  <a:pt x="191579" y="289559"/>
                </a:lnTo>
                <a:lnTo>
                  <a:pt x="190880" y="290829"/>
                </a:lnTo>
                <a:lnTo>
                  <a:pt x="189471" y="294639"/>
                </a:lnTo>
                <a:lnTo>
                  <a:pt x="188772" y="297179"/>
                </a:lnTo>
                <a:lnTo>
                  <a:pt x="187934" y="298449"/>
                </a:lnTo>
                <a:lnTo>
                  <a:pt x="187223" y="300989"/>
                </a:lnTo>
                <a:lnTo>
                  <a:pt x="185546" y="304799"/>
                </a:lnTo>
                <a:lnTo>
                  <a:pt x="184556" y="307339"/>
                </a:lnTo>
                <a:lnTo>
                  <a:pt x="183730" y="308609"/>
                </a:lnTo>
                <a:lnTo>
                  <a:pt x="182740" y="311149"/>
                </a:lnTo>
                <a:lnTo>
                  <a:pt x="180784" y="314959"/>
                </a:lnTo>
                <a:lnTo>
                  <a:pt x="179793" y="317499"/>
                </a:lnTo>
                <a:lnTo>
                  <a:pt x="178815" y="318769"/>
                </a:lnTo>
                <a:lnTo>
                  <a:pt x="177685" y="321309"/>
                </a:lnTo>
                <a:lnTo>
                  <a:pt x="176707" y="322579"/>
                </a:lnTo>
                <a:lnTo>
                  <a:pt x="175590" y="325119"/>
                </a:lnTo>
                <a:lnTo>
                  <a:pt x="174472" y="326389"/>
                </a:lnTo>
                <a:lnTo>
                  <a:pt x="172224" y="331469"/>
                </a:lnTo>
                <a:lnTo>
                  <a:pt x="171094" y="332739"/>
                </a:lnTo>
                <a:lnTo>
                  <a:pt x="169976" y="335279"/>
                </a:lnTo>
                <a:lnTo>
                  <a:pt x="168719" y="336549"/>
                </a:lnTo>
                <a:lnTo>
                  <a:pt x="166471" y="340359"/>
                </a:lnTo>
                <a:lnTo>
                  <a:pt x="165214" y="342899"/>
                </a:lnTo>
                <a:lnTo>
                  <a:pt x="164083" y="345439"/>
                </a:lnTo>
                <a:lnTo>
                  <a:pt x="162966" y="346709"/>
                </a:lnTo>
                <a:lnTo>
                  <a:pt x="161709" y="349249"/>
                </a:lnTo>
                <a:lnTo>
                  <a:pt x="160578" y="350519"/>
                </a:lnTo>
                <a:lnTo>
                  <a:pt x="159461" y="353059"/>
                </a:lnTo>
                <a:lnTo>
                  <a:pt x="158343" y="354329"/>
                </a:lnTo>
                <a:lnTo>
                  <a:pt x="157073" y="356869"/>
                </a:lnTo>
                <a:lnTo>
                  <a:pt x="155955" y="359409"/>
                </a:lnTo>
                <a:lnTo>
                  <a:pt x="154838" y="360679"/>
                </a:lnTo>
                <a:lnTo>
                  <a:pt x="153847" y="363219"/>
                </a:lnTo>
                <a:lnTo>
                  <a:pt x="151599" y="367029"/>
                </a:lnTo>
                <a:lnTo>
                  <a:pt x="150621" y="368299"/>
                </a:lnTo>
                <a:lnTo>
                  <a:pt x="149644" y="370839"/>
                </a:lnTo>
                <a:lnTo>
                  <a:pt x="148526" y="373379"/>
                </a:lnTo>
                <a:lnTo>
                  <a:pt x="147535" y="374649"/>
                </a:lnTo>
                <a:lnTo>
                  <a:pt x="146697" y="377189"/>
                </a:lnTo>
                <a:lnTo>
                  <a:pt x="145707" y="378459"/>
                </a:lnTo>
                <a:lnTo>
                  <a:pt x="144868" y="380999"/>
                </a:lnTo>
                <a:lnTo>
                  <a:pt x="143890" y="382269"/>
                </a:lnTo>
                <a:lnTo>
                  <a:pt x="142214" y="387349"/>
                </a:lnTo>
                <a:lnTo>
                  <a:pt x="141503" y="388619"/>
                </a:lnTo>
                <a:lnTo>
                  <a:pt x="140665" y="391159"/>
                </a:lnTo>
                <a:lnTo>
                  <a:pt x="139966" y="392429"/>
                </a:lnTo>
                <a:lnTo>
                  <a:pt x="138556" y="396239"/>
                </a:lnTo>
                <a:lnTo>
                  <a:pt x="137858" y="398779"/>
                </a:lnTo>
                <a:lnTo>
                  <a:pt x="136740" y="402589"/>
                </a:lnTo>
                <a:lnTo>
                  <a:pt x="136042" y="405129"/>
                </a:lnTo>
                <a:lnTo>
                  <a:pt x="135470" y="406399"/>
                </a:lnTo>
                <a:lnTo>
                  <a:pt x="135064" y="408939"/>
                </a:lnTo>
                <a:lnTo>
                  <a:pt x="133934" y="412749"/>
                </a:lnTo>
                <a:lnTo>
                  <a:pt x="132676" y="419099"/>
                </a:lnTo>
                <a:lnTo>
                  <a:pt x="132118" y="420369"/>
                </a:lnTo>
                <a:lnTo>
                  <a:pt x="131267" y="424179"/>
                </a:lnTo>
                <a:lnTo>
                  <a:pt x="130428" y="429259"/>
                </a:lnTo>
                <a:lnTo>
                  <a:pt x="128320" y="438149"/>
                </a:lnTo>
                <a:lnTo>
                  <a:pt x="127761" y="440689"/>
                </a:lnTo>
                <a:lnTo>
                  <a:pt x="127342" y="443229"/>
                </a:lnTo>
                <a:lnTo>
                  <a:pt x="126784" y="444499"/>
                </a:lnTo>
                <a:lnTo>
                  <a:pt x="125653" y="448309"/>
                </a:lnTo>
                <a:lnTo>
                  <a:pt x="124955" y="450849"/>
                </a:lnTo>
                <a:lnTo>
                  <a:pt x="124396" y="452119"/>
                </a:lnTo>
                <a:lnTo>
                  <a:pt x="122999" y="457199"/>
                </a:lnTo>
                <a:lnTo>
                  <a:pt x="122148" y="458469"/>
                </a:lnTo>
                <a:lnTo>
                  <a:pt x="121310" y="461009"/>
                </a:lnTo>
                <a:lnTo>
                  <a:pt x="120472" y="462279"/>
                </a:lnTo>
                <a:lnTo>
                  <a:pt x="119481" y="464819"/>
                </a:lnTo>
                <a:lnTo>
                  <a:pt x="117525" y="468629"/>
                </a:lnTo>
                <a:lnTo>
                  <a:pt x="116408" y="471169"/>
                </a:lnTo>
                <a:lnTo>
                  <a:pt x="115277" y="472439"/>
                </a:lnTo>
                <a:lnTo>
                  <a:pt x="114020" y="474979"/>
                </a:lnTo>
                <a:lnTo>
                  <a:pt x="111493" y="478789"/>
                </a:lnTo>
                <a:lnTo>
                  <a:pt x="110096" y="480059"/>
                </a:lnTo>
                <a:lnTo>
                  <a:pt x="108546" y="482599"/>
                </a:lnTo>
                <a:lnTo>
                  <a:pt x="107149" y="485139"/>
                </a:lnTo>
                <a:lnTo>
                  <a:pt x="105460" y="486409"/>
                </a:lnTo>
                <a:lnTo>
                  <a:pt x="103924" y="488949"/>
                </a:lnTo>
                <a:lnTo>
                  <a:pt x="102234" y="490219"/>
                </a:lnTo>
                <a:lnTo>
                  <a:pt x="98590" y="494029"/>
                </a:lnTo>
                <a:lnTo>
                  <a:pt x="94805" y="499109"/>
                </a:lnTo>
                <a:lnTo>
                  <a:pt x="92836" y="500379"/>
                </a:lnTo>
                <a:lnTo>
                  <a:pt x="90881" y="502919"/>
                </a:lnTo>
                <a:lnTo>
                  <a:pt x="88772" y="504189"/>
                </a:lnTo>
                <a:lnTo>
                  <a:pt x="86664" y="506729"/>
                </a:lnTo>
                <a:lnTo>
                  <a:pt x="84569" y="507999"/>
                </a:lnTo>
                <a:lnTo>
                  <a:pt x="82321" y="510539"/>
                </a:lnTo>
                <a:lnTo>
                  <a:pt x="80213" y="513079"/>
                </a:lnTo>
                <a:lnTo>
                  <a:pt x="77977" y="514349"/>
                </a:lnTo>
                <a:lnTo>
                  <a:pt x="73342" y="518159"/>
                </a:lnTo>
                <a:lnTo>
                  <a:pt x="71094" y="520699"/>
                </a:lnTo>
                <a:lnTo>
                  <a:pt x="61848" y="528319"/>
                </a:lnTo>
                <a:lnTo>
                  <a:pt x="59601" y="530859"/>
                </a:lnTo>
                <a:lnTo>
                  <a:pt x="52730" y="535939"/>
                </a:lnTo>
                <a:lnTo>
                  <a:pt x="50622" y="538479"/>
                </a:lnTo>
                <a:lnTo>
                  <a:pt x="46278" y="542289"/>
                </a:lnTo>
                <a:lnTo>
                  <a:pt x="44170" y="544829"/>
                </a:lnTo>
                <a:lnTo>
                  <a:pt x="42075" y="546099"/>
                </a:lnTo>
                <a:lnTo>
                  <a:pt x="39966" y="548639"/>
                </a:lnTo>
                <a:lnTo>
                  <a:pt x="34213" y="554989"/>
                </a:lnTo>
                <a:lnTo>
                  <a:pt x="32397" y="556259"/>
                </a:lnTo>
                <a:lnTo>
                  <a:pt x="30708" y="558799"/>
                </a:lnTo>
                <a:lnTo>
                  <a:pt x="29019" y="560069"/>
                </a:lnTo>
                <a:lnTo>
                  <a:pt x="27343" y="562609"/>
                </a:lnTo>
                <a:lnTo>
                  <a:pt x="25806" y="563879"/>
                </a:lnTo>
                <a:lnTo>
                  <a:pt x="24396" y="566419"/>
                </a:lnTo>
                <a:lnTo>
                  <a:pt x="22859" y="567689"/>
                </a:lnTo>
                <a:lnTo>
                  <a:pt x="20332" y="572769"/>
                </a:lnTo>
                <a:lnTo>
                  <a:pt x="19075" y="574039"/>
                </a:lnTo>
                <a:lnTo>
                  <a:pt x="17945" y="576579"/>
                </a:lnTo>
                <a:lnTo>
                  <a:pt x="16967" y="577849"/>
                </a:lnTo>
                <a:lnTo>
                  <a:pt x="15989" y="580389"/>
                </a:lnTo>
                <a:lnTo>
                  <a:pt x="14998" y="581659"/>
                </a:lnTo>
                <a:lnTo>
                  <a:pt x="14160" y="584199"/>
                </a:lnTo>
                <a:lnTo>
                  <a:pt x="13461" y="586739"/>
                </a:lnTo>
                <a:lnTo>
                  <a:pt x="12763" y="588009"/>
                </a:lnTo>
                <a:lnTo>
                  <a:pt x="12052" y="590549"/>
                </a:lnTo>
                <a:lnTo>
                  <a:pt x="11493" y="591819"/>
                </a:lnTo>
                <a:lnTo>
                  <a:pt x="10096" y="598169"/>
                </a:lnTo>
                <a:lnTo>
                  <a:pt x="9817" y="600709"/>
                </a:lnTo>
                <a:lnTo>
                  <a:pt x="9397" y="601979"/>
                </a:lnTo>
                <a:lnTo>
                  <a:pt x="9245" y="604519"/>
                </a:lnTo>
                <a:lnTo>
                  <a:pt x="8966" y="605789"/>
                </a:lnTo>
                <a:lnTo>
                  <a:pt x="8686" y="609599"/>
                </a:lnTo>
                <a:lnTo>
                  <a:pt x="8686" y="612139"/>
                </a:lnTo>
                <a:lnTo>
                  <a:pt x="8547" y="614679"/>
                </a:lnTo>
                <a:lnTo>
                  <a:pt x="8547" y="622299"/>
                </a:lnTo>
                <a:lnTo>
                  <a:pt x="8686" y="623569"/>
                </a:lnTo>
                <a:lnTo>
                  <a:pt x="8686" y="626109"/>
                </a:lnTo>
                <a:lnTo>
                  <a:pt x="8839" y="628649"/>
                </a:lnTo>
                <a:lnTo>
                  <a:pt x="8966" y="632459"/>
                </a:lnTo>
                <a:lnTo>
                  <a:pt x="9118" y="633729"/>
                </a:lnTo>
                <a:lnTo>
                  <a:pt x="9118" y="636269"/>
                </a:lnTo>
                <a:lnTo>
                  <a:pt x="9245" y="638809"/>
                </a:lnTo>
                <a:lnTo>
                  <a:pt x="9245" y="640079"/>
                </a:lnTo>
                <a:lnTo>
                  <a:pt x="9397" y="642619"/>
                </a:lnTo>
                <a:lnTo>
                  <a:pt x="9397" y="646429"/>
                </a:lnTo>
                <a:lnTo>
                  <a:pt x="9537" y="647699"/>
                </a:lnTo>
                <a:lnTo>
                  <a:pt x="9397" y="650239"/>
                </a:lnTo>
                <a:lnTo>
                  <a:pt x="9397" y="654049"/>
                </a:lnTo>
                <a:lnTo>
                  <a:pt x="9245" y="656589"/>
                </a:lnTo>
                <a:lnTo>
                  <a:pt x="9245" y="657859"/>
                </a:lnTo>
                <a:lnTo>
                  <a:pt x="8839" y="664209"/>
                </a:lnTo>
                <a:lnTo>
                  <a:pt x="8547" y="665479"/>
                </a:lnTo>
                <a:lnTo>
                  <a:pt x="8407" y="668019"/>
                </a:lnTo>
                <a:lnTo>
                  <a:pt x="7289" y="675639"/>
                </a:lnTo>
                <a:lnTo>
                  <a:pt x="6870" y="678179"/>
                </a:lnTo>
                <a:lnTo>
                  <a:pt x="6591" y="679449"/>
                </a:lnTo>
                <a:lnTo>
                  <a:pt x="4902" y="688339"/>
                </a:lnTo>
                <a:lnTo>
                  <a:pt x="1676" y="703579"/>
                </a:lnTo>
                <a:lnTo>
                  <a:pt x="558" y="712469"/>
                </a:lnTo>
                <a:lnTo>
                  <a:pt x="139" y="716279"/>
                </a:lnTo>
                <a:lnTo>
                  <a:pt x="139" y="717549"/>
                </a:lnTo>
                <a:lnTo>
                  <a:pt x="0" y="720089"/>
                </a:lnTo>
                <a:lnTo>
                  <a:pt x="0" y="721359"/>
                </a:lnTo>
                <a:lnTo>
                  <a:pt x="139" y="723899"/>
                </a:lnTo>
                <a:lnTo>
                  <a:pt x="139" y="726439"/>
                </a:lnTo>
                <a:lnTo>
                  <a:pt x="1396" y="734059"/>
                </a:lnTo>
                <a:lnTo>
                  <a:pt x="2527" y="737869"/>
                </a:lnTo>
                <a:lnTo>
                  <a:pt x="3225" y="740409"/>
                </a:lnTo>
                <a:lnTo>
                  <a:pt x="4063" y="741679"/>
                </a:lnTo>
                <a:lnTo>
                  <a:pt x="4902" y="744219"/>
                </a:lnTo>
                <a:lnTo>
                  <a:pt x="5740" y="745489"/>
                </a:lnTo>
                <a:lnTo>
                  <a:pt x="7988" y="749299"/>
                </a:lnTo>
                <a:lnTo>
                  <a:pt x="9245" y="751839"/>
                </a:lnTo>
                <a:lnTo>
                  <a:pt x="12052" y="755649"/>
                </a:lnTo>
                <a:lnTo>
                  <a:pt x="13601" y="758189"/>
                </a:lnTo>
                <a:lnTo>
                  <a:pt x="15138" y="759459"/>
                </a:lnTo>
                <a:lnTo>
                  <a:pt x="16967" y="761999"/>
                </a:lnTo>
                <a:lnTo>
                  <a:pt x="18656" y="763269"/>
                </a:lnTo>
                <a:lnTo>
                  <a:pt x="20612" y="765809"/>
                </a:lnTo>
                <a:lnTo>
                  <a:pt x="24676" y="769619"/>
                </a:lnTo>
                <a:lnTo>
                  <a:pt x="26923" y="772159"/>
                </a:lnTo>
                <a:lnTo>
                  <a:pt x="31407" y="775969"/>
                </a:lnTo>
                <a:lnTo>
                  <a:pt x="36321" y="779779"/>
                </a:lnTo>
                <a:lnTo>
                  <a:pt x="38849" y="782319"/>
                </a:lnTo>
                <a:lnTo>
                  <a:pt x="41376" y="783589"/>
                </a:lnTo>
                <a:lnTo>
                  <a:pt x="49644" y="789939"/>
                </a:lnTo>
                <a:lnTo>
                  <a:pt x="52450" y="791209"/>
                </a:lnTo>
                <a:lnTo>
                  <a:pt x="55257" y="793749"/>
                </a:lnTo>
                <a:lnTo>
                  <a:pt x="60998" y="797559"/>
                </a:lnTo>
                <a:lnTo>
                  <a:pt x="64096" y="800099"/>
                </a:lnTo>
                <a:lnTo>
                  <a:pt x="67043" y="801369"/>
                </a:lnTo>
                <a:lnTo>
                  <a:pt x="79095" y="810259"/>
                </a:lnTo>
                <a:lnTo>
                  <a:pt x="82041" y="811529"/>
                </a:lnTo>
                <a:lnTo>
                  <a:pt x="85128" y="814069"/>
                </a:lnTo>
                <a:lnTo>
                  <a:pt x="88074" y="815339"/>
                </a:lnTo>
                <a:lnTo>
                  <a:pt x="91160" y="817879"/>
                </a:lnTo>
                <a:lnTo>
                  <a:pt x="94106" y="819149"/>
                </a:lnTo>
                <a:lnTo>
                  <a:pt x="100139" y="824229"/>
                </a:lnTo>
                <a:lnTo>
                  <a:pt x="103073" y="825499"/>
                </a:lnTo>
                <a:lnTo>
                  <a:pt x="106019" y="828039"/>
                </a:lnTo>
                <a:lnTo>
                  <a:pt x="111632" y="831849"/>
                </a:lnTo>
                <a:lnTo>
                  <a:pt x="114579" y="833119"/>
                </a:lnTo>
                <a:lnTo>
                  <a:pt x="117386" y="835659"/>
                </a:lnTo>
                <a:lnTo>
                  <a:pt x="120053" y="838199"/>
                </a:lnTo>
                <a:lnTo>
                  <a:pt x="122707" y="839469"/>
                </a:lnTo>
                <a:lnTo>
                  <a:pt x="125374" y="842009"/>
                </a:lnTo>
                <a:lnTo>
                  <a:pt x="128041" y="843279"/>
                </a:lnTo>
                <a:lnTo>
                  <a:pt x="130568" y="845819"/>
                </a:lnTo>
                <a:lnTo>
                  <a:pt x="133235" y="847089"/>
                </a:lnTo>
                <a:lnTo>
                  <a:pt x="140525" y="853439"/>
                </a:lnTo>
                <a:lnTo>
                  <a:pt x="142773" y="855979"/>
                </a:lnTo>
                <a:lnTo>
                  <a:pt x="147396" y="859789"/>
                </a:lnTo>
                <a:lnTo>
                  <a:pt x="149504" y="861059"/>
                </a:lnTo>
                <a:lnTo>
                  <a:pt x="151752" y="863599"/>
                </a:lnTo>
                <a:lnTo>
                  <a:pt x="153708" y="866139"/>
                </a:lnTo>
                <a:lnTo>
                  <a:pt x="157784" y="869949"/>
                </a:lnTo>
                <a:lnTo>
                  <a:pt x="161556" y="873759"/>
                </a:lnTo>
                <a:lnTo>
                  <a:pt x="165214" y="877569"/>
                </a:lnTo>
                <a:lnTo>
                  <a:pt x="166890" y="880109"/>
                </a:lnTo>
                <a:lnTo>
                  <a:pt x="170256" y="883919"/>
                </a:lnTo>
                <a:lnTo>
                  <a:pt x="171805" y="885189"/>
                </a:lnTo>
                <a:lnTo>
                  <a:pt x="173342" y="887729"/>
                </a:lnTo>
                <a:lnTo>
                  <a:pt x="174891" y="888999"/>
                </a:lnTo>
                <a:lnTo>
                  <a:pt x="177685" y="894079"/>
                </a:lnTo>
                <a:lnTo>
                  <a:pt x="178955" y="895349"/>
                </a:lnTo>
                <a:lnTo>
                  <a:pt x="180212" y="897889"/>
                </a:lnTo>
                <a:lnTo>
                  <a:pt x="181482" y="899159"/>
                </a:lnTo>
                <a:lnTo>
                  <a:pt x="182740" y="901699"/>
                </a:lnTo>
                <a:lnTo>
                  <a:pt x="183857" y="902969"/>
                </a:lnTo>
                <a:lnTo>
                  <a:pt x="186105" y="908049"/>
                </a:lnTo>
                <a:lnTo>
                  <a:pt x="187083" y="909319"/>
                </a:lnTo>
                <a:lnTo>
                  <a:pt x="189052" y="913129"/>
                </a:lnTo>
                <a:lnTo>
                  <a:pt x="190030" y="915669"/>
                </a:lnTo>
                <a:lnTo>
                  <a:pt x="191719" y="919479"/>
                </a:lnTo>
                <a:lnTo>
                  <a:pt x="192557" y="922019"/>
                </a:lnTo>
                <a:lnTo>
                  <a:pt x="193268" y="923289"/>
                </a:lnTo>
                <a:lnTo>
                  <a:pt x="193967" y="925829"/>
                </a:lnTo>
                <a:lnTo>
                  <a:pt x="195364" y="929639"/>
                </a:lnTo>
                <a:lnTo>
                  <a:pt x="196062" y="930909"/>
                </a:lnTo>
                <a:lnTo>
                  <a:pt x="196621" y="933449"/>
                </a:lnTo>
                <a:lnTo>
                  <a:pt x="197192" y="934719"/>
                </a:lnTo>
                <a:lnTo>
                  <a:pt x="198310" y="939799"/>
                </a:lnTo>
                <a:lnTo>
                  <a:pt x="198729" y="941069"/>
                </a:lnTo>
                <a:lnTo>
                  <a:pt x="199148" y="943609"/>
                </a:lnTo>
                <a:lnTo>
                  <a:pt x="199707" y="944879"/>
                </a:lnTo>
                <a:lnTo>
                  <a:pt x="200139" y="947419"/>
                </a:lnTo>
                <a:lnTo>
                  <a:pt x="200418" y="949959"/>
                </a:lnTo>
                <a:lnTo>
                  <a:pt x="200837" y="951229"/>
                </a:lnTo>
                <a:lnTo>
                  <a:pt x="201117" y="953769"/>
                </a:lnTo>
                <a:lnTo>
                  <a:pt x="201536" y="955039"/>
                </a:lnTo>
                <a:lnTo>
                  <a:pt x="202653" y="963929"/>
                </a:lnTo>
                <a:lnTo>
                  <a:pt x="203085" y="967739"/>
                </a:lnTo>
                <a:lnTo>
                  <a:pt x="203352" y="969009"/>
                </a:lnTo>
                <a:lnTo>
                  <a:pt x="203597" y="972819"/>
                </a:lnTo>
                <a:lnTo>
                  <a:pt x="203784" y="975359"/>
                </a:lnTo>
                <a:lnTo>
                  <a:pt x="204063" y="976629"/>
                </a:lnTo>
                <a:lnTo>
                  <a:pt x="204342" y="981709"/>
                </a:lnTo>
                <a:lnTo>
                  <a:pt x="204342" y="982979"/>
                </a:lnTo>
                <a:lnTo>
                  <a:pt x="204762" y="989329"/>
                </a:lnTo>
                <a:lnTo>
                  <a:pt x="204762" y="990599"/>
                </a:lnTo>
                <a:lnTo>
                  <a:pt x="204901" y="993139"/>
                </a:lnTo>
                <a:lnTo>
                  <a:pt x="204901" y="995679"/>
                </a:lnTo>
                <a:lnTo>
                  <a:pt x="205041" y="996949"/>
                </a:lnTo>
                <a:lnTo>
                  <a:pt x="205041" y="999489"/>
                </a:lnTo>
                <a:lnTo>
                  <a:pt x="205181" y="1000759"/>
                </a:lnTo>
                <a:lnTo>
                  <a:pt x="205181" y="1003299"/>
                </a:lnTo>
                <a:lnTo>
                  <a:pt x="205320" y="1005839"/>
                </a:lnTo>
                <a:lnTo>
                  <a:pt x="205320" y="1010919"/>
                </a:lnTo>
                <a:lnTo>
                  <a:pt x="205460" y="1013459"/>
                </a:lnTo>
                <a:lnTo>
                  <a:pt x="205460" y="1018539"/>
                </a:lnTo>
                <a:lnTo>
                  <a:pt x="205879" y="1018539"/>
                </a:lnTo>
                <a:lnTo>
                  <a:pt x="206019" y="1017269"/>
                </a:lnTo>
                <a:lnTo>
                  <a:pt x="206019" y="1010919"/>
                </a:lnTo>
                <a:lnTo>
                  <a:pt x="206159" y="1009649"/>
                </a:lnTo>
                <a:lnTo>
                  <a:pt x="206159" y="1005839"/>
                </a:lnTo>
                <a:lnTo>
                  <a:pt x="206298" y="1003299"/>
                </a:lnTo>
                <a:lnTo>
                  <a:pt x="206298" y="999489"/>
                </a:lnTo>
                <a:lnTo>
                  <a:pt x="206451" y="996949"/>
                </a:lnTo>
                <a:lnTo>
                  <a:pt x="206578" y="990599"/>
                </a:lnTo>
                <a:lnTo>
                  <a:pt x="206730" y="989329"/>
                </a:lnTo>
                <a:lnTo>
                  <a:pt x="206857" y="986789"/>
                </a:lnTo>
                <a:lnTo>
                  <a:pt x="207009" y="985519"/>
                </a:lnTo>
                <a:lnTo>
                  <a:pt x="207103" y="981709"/>
                </a:lnTo>
                <a:lnTo>
                  <a:pt x="207568" y="975359"/>
                </a:lnTo>
                <a:lnTo>
                  <a:pt x="207848" y="972819"/>
                </a:lnTo>
                <a:lnTo>
                  <a:pt x="208127" y="969009"/>
                </a:lnTo>
                <a:lnTo>
                  <a:pt x="208406" y="967739"/>
                </a:lnTo>
                <a:lnTo>
                  <a:pt x="208546" y="965199"/>
                </a:lnTo>
                <a:lnTo>
                  <a:pt x="209956" y="955039"/>
                </a:lnTo>
                <a:lnTo>
                  <a:pt x="210223" y="953769"/>
                </a:lnTo>
                <a:lnTo>
                  <a:pt x="210654" y="951229"/>
                </a:lnTo>
                <a:lnTo>
                  <a:pt x="210934" y="949959"/>
                </a:lnTo>
                <a:lnTo>
                  <a:pt x="212191" y="943609"/>
                </a:lnTo>
                <a:lnTo>
                  <a:pt x="212750" y="941069"/>
                </a:lnTo>
                <a:lnTo>
                  <a:pt x="213169" y="939799"/>
                </a:lnTo>
                <a:lnTo>
                  <a:pt x="214299" y="934719"/>
                </a:lnTo>
                <a:lnTo>
                  <a:pt x="214858" y="933449"/>
                </a:lnTo>
                <a:lnTo>
                  <a:pt x="215417" y="930909"/>
                </a:lnTo>
                <a:lnTo>
                  <a:pt x="216115" y="929639"/>
                </a:lnTo>
                <a:lnTo>
                  <a:pt x="216687" y="927099"/>
                </a:lnTo>
                <a:lnTo>
                  <a:pt x="217525" y="925829"/>
                </a:lnTo>
                <a:lnTo>
                  <a:pt x="218224" y="923289"/>
                </a:lnTo>
                <a:lnTo>
                  <a:pt x="218922" y="922019"/>
                </a:lnTo>
                <a:lnTo>
                  <a:pt x="219760" y="919479"/>
                </a:lnTo>
                <a:lnTo>
                  <a:pt x="221449" y="915669"/>
                </a:lnTo>
                <a:lnTo>
                  <a:pt x="222427" y="913129"/>
                </a:lnTo>
                <a:lnTo>
                  <a:pt x="224396" y="909319"/>
                </a:lnTo>
                <a:lnTo>
                  <a:pt x="225374" y="908049"/>
                </a:lnTo>
                <a:lnTo>
                  <a:pt x="227622" y="902969"/>
                </a:lnTo>
                <a:lnTo>
                  <a:pt x="229857" y="899159"/>
                </a:lnTo>
                <a:lnTo>
                  <a:pt x="231127" y="897889"/>
                </a:lnTo>
                <a:lnTo>
                  <a:pt x="232524" y="895349"/>
                </a:lnTo>
                <a:lnTo>
                  <a:pt x="233794" y="894079"/>
                </a:lnTo>
                <a:lnTo>
                  <a:pt x="236600" y="888999"/>
                </a:lnTo>
                <a:lnTo>
                  <a:pt x="238137" y="887729"/>
                </a:lnTo>
                <a:lnTo>
                  <a:pt x="239687" y="885189"/>
                </a:lnTo>
                <a:lnTo>
                  <a:pt x="241223" y="883919"/>
                </a:lnTo>
                <a:lnTo>
                  <a:pt x="242773" y="881379"/>
                </a:lnTo>
                <a:lnTo>
                  <a:pt x="244449" y="880109"/>
                </a:lnTo>
                <a:lnTo>
                  <a:pt x="246278" y="877569"/>
                </a:lnTo>
                <a:lnTo>
                  <a:pt x="247954" y="875029"/>
                </a:lnTo>
                <a:lnTo>
                  <a:pt x="253707" y="869949"/>
                </a:lnTo>
                <a:lnTo>
                  <a:pt x="255676" y="867409"/>
                </a:lnTo>
                <a:lnTo>
                  <a:pt x="257632" y="866139"/>
                </a:lnTo>
                <a:lnTo>
                  <a:pt x="259740" y="863599"/>
                </a:lnTo>
                <a:lnTo>
                  <a:pt x="264083" y="859789"/>
                </a:lnTo>
                <a:lnTo>
                  <a:pt x="266331" y="857249"/>
                </a:lnTo>
                <a:lnTo>
                  <a:pt x="268579" y="855979"/>
                </a:lnTo>
                <a:lnTo>
                  <a:pt x="270954" y="853439"/>
                </a:lnTo>
                <a:lnTo>
                  <a:pt x="273342" y="852169"/>
                </a:lnTo>
                <a:lnTo>
                  <a:pt x="275729" y="849629"/>
                </a:lnTo>
                <a:lnTo>
                  <a:pt x="278244" y="847089"/>
                </a:lnTo>
                <a:lnTo>
                  <a:pt x="280771" y="845819"/>
                </a:lnTo>
                <a:lnTo>
                  <a:pt x="288632" y="839469"/>
                </a:lnTo>
                <a:lnTo>
                  <a:pt x="291439" y="838199"/>
                </a:lnTo>
                <a:lnTo>
                  <a:pt x="294093" y="835659"/>
                </a:lnTo>
                <a:lnTo>
                  <a:pt x="296900" y="833119"/>
                </a:lnTo>
                <a:lnTo>
                  <a:pt x="302653" y="829309"/>
                </a:lnTo>
                <a:lnTo>
                  <a:pt x="305460" y="828039"/>
                </a:lnTo>
                <a:lnTo>
                  <a:pt x="308406" y="825499"/>
                </a:lnTo>
                <a:lnTo>
                  <a:pt x="311353" y="824229"/>
                </a:lnTo>
                <a:lnTo>
                  <a:pt x="317245" y="819149"/>
                </a:lnTo>
                <a:lnTo>
                  <a:pt x="320319" y="817879"/>
                </a:lnTo>
                <a:lnTo>
                  <a:pt x="329298" y="811529"/>
                </a:lnTo>
                <a:lnTo>
                  <a:pt x="335470" y="807719"/>
                </a:lnTo>
                <a:lnTo>
                  <a:pt x="344449" y="801369"/>
                </a:lnTo>
                <a:lnTo>
                  <a:pt x="350342" y="797559"/>
                </a:lnTo>
                <a:lnTo>
                  <a:pt x="353288" y="796289"/>
                </a:lnTo>
                <a:lnTo>
                  <a:pt x="356234" y="793749"/>
                </a:lnTo>
                <a:lnTo>
                  <a:pt x="359028" y="791209"/>
                </a:lnTo>
                <a:lnTo>
                  <a:pt x="361835" y="789939"/>
                </a:lnTo>
                <a:lnTo>
                  <a:pt x="367309" y="786129"/>
                </a:lnTo>
                <a:lnTo>
                  <a:pt x="375158" y="779779"/>
                </a:lnTo>
                <a:lnTo>
                  <a:pt x="377545" y="777239"/>
                </a:lnTo>
                <a:lnTo>
                  <a:pt x="380072" y="775969"/>
                </a:lnTo>
                <a:lnTo>
                  <a:pt x="384568" y="772159"/>
                </a:lnTo>
                <a:lnTo>
                  <a:pt x="386803" y="769619"/>
                </a:lnTo>
                <a:lnTo>
                  <a:pt x="388772" y="768349"/>
                </a:lnTo>
                <a:lnTo>
                  <a:pt x="390867" y="765809"/>
                </a:lnTo>
                <a:lnTo>
                  <a:pt x="392696" y="763269"/>
                </a:lnTo>
                <a:lnTo>
                  <a:pt x="396201" y="759459"/>
                </a:lnTo>
                <a:lnTo>
                  <a:pt x="397878" y="758189"/>
                </a:lnTo>
                <a:lnTo>
                  <a:pt x="399427" y="755649"/>
                </a:lnTo>
                <a:lnTo>
                  <a:pt x="402234" y="751839"/>
                </a:lnTo>
                <a:lnTo>
                  <a:pt x="403491" y="749299"/>
                </a:lnTo>
                <a:lnTo>
                  <a:pt x="404622" y="748029"/>
                </a:lnTo>
                <a:lnTo>
                  <a:pt x="405599" y="745489"/>
                </a:lnTo>
                <a:lnTo>
                  <a:pt x="406577" y="744219"/>
                </a:lnTo>
                <a:lnTo>
                  <a:pt x="407416" y="741679"/>
                </a:lnTo>
                <a:lnTo>
                  <a:pt x="408266" y="740409"/>
                </a:lnTo>
                <a:lnTo>
                  <a:pt x="408965" y="737869"/>
                </a:lnTo>
                <a:lnTo>
                  <a:pt x="409524" y="735329"/>
                </a:lnTo>
                <a:lnTo>
                  <a:pt x="409943" y="734059"/>
                </a:lnTo>
                <a:lnTo>
                  <a:pt x="410514" y="731519"/>
                </a:lnTo>
                <a:lnTo>
                  <a:pt x="411060" y="727709"/>
                </a:lnTo>
                <a:lnTo>
                  <a:pt x="411492" y="721359"/>
                </a:lnTo>
                <a:lnTo>
                  <a:pt x="411492" y="720089"/>
                </a:lnTo>
                <a:lnTo>
                  <a:pt x="409384" y="702309"/>
                </a:lnTo>
                <a:lnTo>
                  <a:pt x="408127" y="695959"/>
                </a:lnTo>
                <a:lnTo>
                  <a:pt x="407695" y="694689"/>
                </a:lnTo>
                <a:lnTo>
                  <a:pt x="407288" y="692149"/>
                </a:lnTo>
                <a:lnTo>
                  <a:pt x="406019" y="685799"/>
                </a:lnTo>
                <a:lnTo>
                  <a:pt x="405739" y="684529"/>
                </a:lnTo>
                <a:lnTo>
                  <a:pt x="404901" y="679449"/>
                </a:lnTo>
                <a:lnTo>
                  <a:pt x="404622" y="678179"/>
                </a:lnTo>
                <a:lnTo>
                  <a:pt x="404190" y="675639"/>
                </a:lnTo>
                <a:lnTo>
                  <a:pt x="402793" y="665479"/>
                </a:lnTo>
                <a:lnTo>
                  <a:pt x="402194" y="657859"/>
                </a:lnTo>
                <a:lnTo>
                  <a:pt x="402094" y="654049"/>
                </a:lnTo>
                <a:lnTo>
                  <a:pt x="401955" y="652779"/>
                </a:lnTo>
                <a:lnTo>
                  <a:pt x="401955" y="646429"/>
                </a:lnTo>
                <a:lnTo>
                  <a:pt x="402094" y="643889"/>
                </a:lnTo>
                <a:lnTo>
                  <a:pt x="402094" y="640079"/>
                </a:lnTo>
                <a:lnTo>
                  <a:pt x="402234" y="638809"/>
                </a:lnTo>
                <a:lnTo>
                  <a:pt x="402234" y="636269"/>
                </a:lnTo>
                <a:lnTo>
                  <a:pt x="402420" y="633729"/>
                </a:lnTo>
                <a:lnTo>
                  <a:pt x="402513" y="629919"/>
                </a:lnTo>
                <a:lnTo>
                  <a:pt x="402653" y="628649"/>
                </a:lnTo>
                <a:lnTo>
                  <a:pt x="402653" y="626109"/>
                </a:lnTo>
                <a:lnTo>
                  <a:pt x="402793" y="623569"/>
                </a:lnTo>
                <a:lnTo>
                  <a:pt x="402793" y="622299"/>
                </a:lnTo>
                <a:lnTo>
                  <a:pt x="402932" y="619759"/>
                </a:lnTo>
                <a:lnTo>
                  <a:pt x="402932" y="614679"/>
                </a:lnTo>
                <a:lnTo>
                  <a:pt x="402793" y="612139"/>
                </a:lnTo>
                <a:lnTo>
                  <a:pt x="402793" y="609599"/>
                </a:lnTo>
                <a:lnTo>
                  <a:pt x="402513" y="605789"/>
                </a:lnTo>
                <a:lnTo>
                  <a:pt x="401396" y="598169"/>
                </a:lnTo>
                <a:lnTo>
                  <a:pt x="399986" y="591819"/>
                </a:lnTo>
                <a:lnTo>
                  <a:pt x="399427" y="590549"/>
                </a:lnTo>
                <a:lnTo>
                  <a:pt x="398729" y="588009"/>
                </a:lnTo>
                <a:lnTo>
                  <a:pt x="398030" y="586739"/>
                </a:lnTo>
                <a:lnTo>
                  <a:pt x="397319" y="584199"/>
                </a:lnTo>
                <a:lnTo>
                  <a:pt x="396481" y="581659"/>
                </a:lnTo>
                <a:lnTo>
                  <a:pt x="395503" y="580389"/>
                </a:lnTo>
                <a:lnTo>
                  <a:pt x="394512" y="577849"/>
                </a:lnTo>
                <a:lnTo>
                  <a:pt x="393395" y="576579"/>
                </a:lnTo>
                <a:lnTo>
                  <a:pt x="391159" y="572769"/>
                </a:lnTo>
                <a:lnTo>
                  <a:pt x="389889" y="570229"/>
                </a:lnTo>
                <a:lnTo>
                  <a:pt x="388492" y="567689"/>
                </a:lnTo>
                <a:lnTo>
                  <a:pt x="387083" y="566419"/>
                </a:lnTo>
                <a:lnTo>
                  <a:pt x="385686" y="563879"/>
                </a:lnTo>
                <a:lnTo>
                  <a:pt x="384136" y="562609"/>
                </a:lnTo>
                <a:lnTo>
                  <a:pt x="382460" y="560069"/>
                </a:lnTo>
                <a:lnTo>
                  <a:pt x="380771" y="558799"/>
                </a:lnTo>
                <a:lnTo>
                  <a:pt x="378955" y="556259"/>
                </a:lnTo>
                <a:lnTo>
                  <a:pt x="377266" y="554989"/>
                </a:lnTo>
                <a:lnTo>
                  <a:pt x="373341" y="549909"/>
                </a:lnTo>
                <a:lnTo>
                  <a:pt x="369417" y="546099"/>
                </a:lnTo>
                <a:lnTo>
                  <a:pt x="367309" y="544829"/>
                </a:lnTo>
                <a:lnTo>
                  <a:pt x="365213" y="542289"/>
                </a:lnTo>
                <a:lnTo>
                  <a:pt x="360857" y="538479"/>
                </a:lnTo>
                <a:lnTo>
                  <a:pt x="358622" y="535939"/>
                </a:lnTo>
                <a:lnTo>
                  <a:pt x="356374" y="534669"/>
                </a:lnTo>
                <a:lnTo>
                  <a:pt x="354126" y="532129"/>
                </a:lnTo>
                <a:lnTo>
                  <a:pt x="349503" y="528319"/>
                </a:lnTo>
                <a:lnTo>
                  <a:pt x="347256" y="525779"/>
                </a:lnTo>
                <a:lnTo>
                  <a:pt x="337997" y="518159"/>
                </a:lnTo>
                <a:lnTo>
                  <a:pt x="335749" y="516889"/>
                </a:lnTo>
                <a:lnTo>
                  <a:pt x="333514" y="514349"/>
                </a:lnTo>
                <a:lnTo>
                  <a:pt x="326910" y="507999"/>
                </a:lnTo>
                <a:lnTo>
                  <a:pt x="324815" y="506729"/>
                </a:lnTo>
                <a:lnTo>
                  <a:pt x="322706" y="504189"/>
                </a:lnTo>
                <a:lnTo>
                  <a:pt x="320611" y="502919"/>
                </a:lnTo>
                <a:lnTo>
                  <a:pt x="318642" y="500379"/>
                </a:lnTo>
                <a:lnTo>
                  <a:pt x="316674" y="499109"/>
                </a:lnTo>
                <a:lnTo>
                  <a:pt x="312889" y="494029"/>
                </a:lnTo>
                <a:lnTo>
                  <a:pt x="309245" y="490219"/>
                </a:lnTo>
                <a:lnTo>
                  <a:pt x="307568" y="488949"/>
                </a:lnTo>
                <a:lnTo>
                  <a:pt x="305879" y="486409"/>
                </a:lnTo>
                <a:lnTo>
                  <a:pt x="304342" y="485139"/>
                </a:lnTo>
                <a:lnTo>
                  <a:pt x="302793" y="482599"/>
                </a:lnTo>
                <a:lnTo>
                  <a:pt x="301396" y="480059"/>
                </a:lnTo>
                <a:lnTo>
                  <a:pt x="299986" y="478789"/>
                </a:lnTo>
                <a:lnTo>
                  <a:pt x="298589" y="476249"/>
                </a:lnTo>
                <a:lnTo>
                  <a:pt x="297319" y="474979"/>
                </a:lnTo>
                <a:lnTo>
                  <a:pt x="296202" y="472439"/>
                </a:lnTo>
                <a:lnTo>
                  <a:pt x="295084" y="471169"/>
                </a:lnTo>
                <a:lnTo>
                  <a:pt x="293954" y="468629"/>
                </a:lnTo>
                <a:lnTo>
                  <a:pt x="292976" y="466089"/>
                </a:lnTo>
                <a:lnTo>
                  <a:pt x="291858" y="464819"/>
                </a:lnTo>
                <a:lnTo>
                  <a:pt x="291007" y="462279"/>
                </a:lnTo>
                <a:lnTo>
                  <a:pt x="290169" y="461009"/>
                </a:lnTo>
                <a:lnTo>
                  <a:pt x="289331" y="458469"/>
                </a:lnTo>
                <a:lnTo>
                  <a:pt x="288493" y="457199"/>
                </a:lnTo>
                <a:lnTo>
                  <a:pt x="287083" y="452119"/>
                </a:lnTo>
                <a:lnTo>
                  <a:pt x="286384" y="450849"/>
                </a:lnTo>
                <a:lnTo>
                  <a:pt x="285826" y="448309"/>
                </a:lnTo>
                <a:lnTo>
                  <a:pt x="284708" y="444499"/>
                </a:lnTo>
                <a:lnTo>
                  <a:pt x="284137" y="443229"/>
                </a:lnTo>
                <a:lnTo>
                  <a:pt x="283717" y="440689"/>
                </a:lnTo>
                <a:lnTo>
                  <a:pt x="283159" y="438149"/>
                </a:lnTo>
                <a:lnTo>
                  <a:pt x="281901" y="433069"/>
                </a:lnTo>
                <a:lnTo>
                  <a:pt x="280492" y="426719"/>
                </a:lnTo>
                <a:lnTo>
                  <a:pt x="280073" y="424179"/>
                </a:lnTo>
                <a:lnTo>
                  <a:pt x="279653" y="422909"/>
                </a:lnTo>
                <a:lnTo>
                  <a:pt x="277418" y="412749"/>
                </a:lnTo>
                <a:lnTo>
                  <a:pt x="276986" y="410209"/>
                </a:lnTo>
                <a:lnTo>
                  <a:pt x="276428" y="408939"/>
                </a:lnTo>
                <a:lnTo>
                  <a:pt x="275869" y="406399"/>
                </a:lnTo>
                <a:lnTo>
                  <a:pt x="275310" y="405129"/>
                </a:lnTo>
                <a:lnTo>
                  <a:pt x="274180" y="401319"/>
                </a:lnTo>
                <a:lnTo>
                  <a:pt x="273481" y="398779"/>
                </a:lnTo>
                <a:lnTo>
                  <a:pt x="272923" y="396239"/>
                </a:lnTo>
                <a:lnTo>
                  <a:pt x="271525" y="392429"/>
                </a:lnTo>
                <a:lnTo>
                  <a:pt x="270814" y="391159"/>
                </a:lnTo>
                <a:lnTo>
                  <a:pt x="269976" y="388619"/>
                </a:lnTo>
                <a:lnTo>
                  <a:pt x="269138" y="387349"/>
                </a:lnTo>
                <a:lnTo>
                  <a:pt x="268427" y="384809"/>
                </a:lnTo>
                <a:lnTo>
                  <a:pt x="267588" y="382269"/>
                </a:lnTo>
                <a:lnTo>
                  <a:pt x="266611" y="380999"/>
                </a:lnTo>
                <a:lnTo>
                  <a:pt x="265772" y="378459"/>
                </a:lnTo>
                <a:lnTo>
                  <a:pt x="264782" y="377189"/>
                </a:lnTo>
                <a:lnTo>
                  <a:pt x="262826" y="373379"/>
                </a:lnTo>
                <a:lnTo>
                  <a:pt x="260858" y="368299"/>
                </a:lnTo>
                <a:lnTo>
                  <a:pt x="259740" y="367029"/>
                </a:lnTo>
                <a:lnTo>
                  <a:pt x="258762" y="364489"/>
                </a:lnTo>
                <a:lnTo>
                  <a:pt x="257632" y="363219"/>
                </a:lnTo>
                <a:lnTo>
                  <a:pt x="256514" y="360679"/>
                </a:lnTo>
                <a:lnTo>
                  <a:pt x="255396" y="359409"/>
                </a:lnTo>
                <a:lnTo>
                  <a:pt x="254266" y="356869"/>
                </a:lnTo>
                <a:lnTo>
                  <a:pt x="252031" y="353059"/>
                </a:lnTo>
                <a:lnTo>
                  <a:pt x="250901" y="350519"/>
                </a:lnTo>
                <a:lnTo>
                  <a:pt x="249643" y="349249"/>
                </a:lnTo>
                <a:lnTo>
                  <a:pt x="248526" y="346709"/>
                </a:lnTo>
                <a:lnTo>
                  <a:pt x="247395" y="345439"/>
                </a:lnTo>
                <a:lnTo>
                  <a:pt x="246138" y="342899"/>
                </a:lnTo>
                <a:lnTo>
                  <a:pt x="245008" y="340359"/>
                </a:lnTo>
                <a:lnTo>
                  <a:pt x="243890" y="339089"/>
                </a:lnTo>
                <a:lnTo>
                  <a:pt x="242633" y="336549"/>
                </a:lnTo>
                <a:lnTo>
                  <a:pt x="241503" y="335279"/>
                </a:lnTo>
                <a:lnTo>
                  <a:pt x="240385" y="332739"/>
                </a:lnTo>
                <a:lnTo>
                  <a:pt x="239267" y="331469"/>
                </a:lnTo>
                <a:lnTo>
                  <a:pt x="237020" y="326389"/>
                </a:lnTo>
                <a:lnTo>
                  <a:pt x="235889" y="325119"/>
                </a:lnTo>
                <a:lnTo>
                  <a:pt x="234772" y="322579"/>
                </a:lnTo>
                <a:lnTo>
                  <a:pt x="233654" y="321309"/>
                </a:lnTo>
                <a:lnTo>
                  <a:pt x="231686" y="317499"/>
                </a:lnTo>
                <a:lnTo>
                  <a:pt x="230568" y="314959"/>
                </a:lnTo>
                <a:lnTo>
                  <a:pt x="229577" y="312419"/>
                </a:lnTo>
                <a:lnTo>
                  <a:pt x="228739" y="311149"/>
                </a:lnTo>
                <a:lnTo>
                  <a:pt x="227761" y="308609"/>
                </a:lnTo>
                <a:lnTo>
                  <a:pt x="226783" y="307339"/>
                </a:lnTo>
                <a:lnTo>
                  <a:pt x="225933" y="304799"/>
                </a:lnTo>
                <a:lnTo>
                  <a:pt x="224256" y="300989"/>
                </a:lnTo>
                <a:lnTo>
                  <a:pt x="223418" y="298449"/>
                </a:lnTo>
                <a:lnTo>
                  <a:pt x="220611" y="290829"/>
                </a:lnTo>
                <a:lnTo>
                  <a:pt x="219913" y="289559"/>
                </a:lnTo>
                <a:lnTo>
                  <a:pt x="218782" y="285749"/>
                </a:lnTo>
                <a:lnTo>
                  <a:pt x="217665" y="280669"/>
                </a:lnTo>
                <a:lnTo>
                  <a:pt x="217106" y="279399"/>
                </a:lnTo>
                <a:lnTo>
                  <a:pt x="216268" y="275589"/>
                </a:lnTo>
                <a:lnTo>
                  <a:pt x="215417" y="270509"/>
                </a:lnTo>
                <a:lnTo>
                  <a:pt x="214020" y="261619"/>
                </a:lnTo>
                <a:lnTo>
                  <a:pt x="213448" y="252729"/>
                </a:lnTo>
                <a:lnTo>
                  <a:pt x="213321" y="251459"/>
                </a:lnTo>
                <a:lnTo>
                  <a:pt x="213169" y="248919"/>
                </a:lnTo>
                <a:lnTo>
                  <a:pt x="213169" y="237489"/>
                </a:lnTo>
                <a:lnTo>
                  <a:pt x="213321" y="234949"/>
                </a:lnTo>
                <a:lnTo>
                  <a:pt x="213321" y="233679"/>
                </a:lnTo>
                <a:lnTo>
                  <a:pt x="213448" y="231139"/>
                </a:lnTo>
                <a:lnTo>
                  <a:pt x="213448" y="228599"/>
                </a:lnTo>
                <a:lnTo>
                  <a:pt x="213601" y="227329"/>
                </a:lnTo>
                <a:lnTo>
                  <a:pt x="214579" y="213359"/>
                </a:lnTo>
                <a:lnTo>
                  <a:pt x="214858" y="210819"/>
                </a:lnTo>
                <a:lnTo>
                  <a:pt x="215557" y="201929"/>
                </a:lnTo>
                <a:lnTo>
                  <a:pt x="215836" y="199389"/>
                </a:lnTo>
                <a:lnTo>
                  <a:pt x="216395" y="191769"/>
                </a:lnTo>
                <a:lnTo>
                  <a:pt x="216395" y="189229"/>
                </a:lnTo>
                <a:lnTo>
                  <a:pt x="216547" y="187959"/>
                </a:lnTo>
                <a:lnTo>
                  <a:pt x="216827" y="182879"/>
                </a:lnTo>
                <a:lnTo>
                  <a:pt x="216827" y="181609"/>
                </a:lnTo>
                <a:lnTo>
                  <a:pt x="216966" y="179069"/>
                </a:lnTo>
                <a:lnTo>
                  <a:pt x="216966" y="177799"/>
                </a:lnTo>
                <a:lnTo>
                  <a:pt x="217106" y="175259"/>
                </a:lnTo>
                <a:lnTo>
                  <a:pt x="217106" y="163829"/>
                </a:lnTo>
                <a:lnTo>
                  <a:pt x="216966" y="161289"/>
                </a:lnTo>
                <a:lnTo>
                  <a:pt x="216966" y="158749"/>
                </a:lnTo>
                <a:lnTo>
                  <a:pt x="216827" y="157479"/>
                </a:lnTo>
                <a:lnTo>
                  <a:pt x="216733" y="153669"/>
                </a:lnTo>
                <a:lnTo>
                  <a:pt x="216547" y="151129"/>
                </a:lnTo>
                <a:lnTo>
                  <a:pt x="216547" y="149859"/>
                </a:lnTo>
                <a:lnTo>
                  <a:pt x="216268" y="146049"/>
                </a:lnTo>
                <a:lnTo>
                  <a:pt x="215976" y="143509"/>
                </a:lnTo>
                <a:lnTo>
                  <a:pt x="215557" y="137159"/>
                </a:lnTo>
                <a:lnTo>
                  <a:pt x="215277" y="135889"/>
                </a:lnTo>
                <a:lnTo>
                  <a:pt x="215137" y="133349"/>
                </a:lnTo>
                <a:lnTo>
                  <a:pt x="214858" y="132079"/>
                </a:lnTo>
                <a:lnTo>
                  <a:pt x="214718" y="129539"/>
                </a:lnTo>
                <a:lnTo>
                  <a:pt x="214299" y="125729"/>
                </a:lnTo>
                <a:lnTo>
                  <a:pt x="213740" y="121919"/>
                </a:lnTo>
                <a:lnTo>
                  <a:pt x="213601" y="119379"/>
                </a:lnTo>
                <a:lnTo>
                  <a:pt x="213321" y="116839"/>
                </a:lnTo>
                <a:lnTo>
                  <a:pt x="213029" y="115569"/>
                </a:lnTo>
                <a:lnTo>
                  <a:pt x="212610" y="111759"/>
                </a:lnTo>
                <a:lnTo>
                  <a:pt x="211772" y="105409"/>
                </a:lnTo>
                <a:lnTo>
                  <a:pt x="210934" y="97789"/>
                </a:lnTo>
                <a:lnTo>
                  <a:pt x="210375" y="93979"/>
                </a:lnTo>
                <a:lnTo>
                  <a:pt x="210223" y="91439"/>
                </a:lnTo>
                <a:lnTo>
                  <a:pt x="209956" y="90169"/>
                </a:lnTo>
                <a:lnTo>
                  <a:pt x="209803" y="87629"/>
                </a:lnTo>
                <a:lnTo>
                  <a:pt x="209524" y="85089"/>
                </a:lnTo>
                <a:lnTo>
                  <a:pt x="209245" y="81279"/>
                </a:lnTo>
                <a:lnTo>
                  <a:pt x="208965" y="80009"/>
                </a:lnTo>
                <a:lnTo>
                  <a:pt x="208546" y="73659"/>
                </a:lnTo>
                <a:lnTo>
                  <a:pt x="208267" y="71119"/>
                </a:lnTo>
                <a:lnTo>
                  <a:pt x="207429" y="59689"/>
                </a:lnTo>
                <a:lnTo>
                  <a:pt x="207429" y="57149"/>
                </a:lnTo>
                <a:lnTo>
                  <a:pt x="207114" y="53339"/>
                </a:lnTo>
                <a:lnTo>
                  <a:pt x="207009" y="49529"/>
                </a:lnTo>
                <a:lnTo>
                  <a:pt x="206730" y="45719"/>
                </a:lnTo>
                <a:lnTo>
                  <a:pt x="206730" y="43179"/>
                </a:lnTo>
                <a:lnTo>
                  <a:pt x="206578" y="41909"/>
                </a:lnTo>
                <a:lnTo>
                  <a:pt x="206451" y="34289"/>
                </a:lnTo>
                <a:lnTo>
                  <a:pt x="206298" y="31749"/>
                </a:lnTo>
                <a:lnTo>
                  <a:pt x="206298" y="29209"/>
                </a:lnTo>
                <a:lnTo>
                  <a:pt x="206159" y="27939"/>
                </a:lnTo>
                <a:lnTo>
                  <a:pt x="206159" y="21589"/>
                </a:lnTo>
                <a:lnTo>
                  <a:pt x="206019" y="20319"/>
                </a:lnTo>
                <a:lnTo>
                  <a:pt x="206019" y="11429"/>
                </a:lnTo>
                <a:lnTo>
                  <a:pt x="205879" y="1015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053141" y="10735811"/>
            <a:ext cx="412115" cy="1019810"/>
          </a:xfrm>
          <a:custGeom>
            <a:avLst/>
            <a:gdLst/>
            <a:ahLst/>
            <a:cxnLst/>
            <a:rect l="l" t="t" r="r" b="b"/>
            <a:pathLst>
              <a:path w="412115" h="1019809">
                <a:moveTo>
                  <a:pt x="205460" y="1019416"/>
                </a:moveTo>
                <a:lnTo>
                  <a:pt x="205460" y="1017384"/>
                </a:lnTo>
                <a:lnTo>
                  <a:pt x="205460" y="1015453"/>
                </a:lnTo>
                <a:lnTo>
                  <a:pt x="205460" y="1013409"/>
                </a:lnTo>
                <a:lnTo>
                  <a:pt x="205320" y="1011491"/>
                </a:lnTo>
                <a:lnTo>
                  <a:pt x="205320" y="1009459"/>
                </a:lnTo>
                <a:lnTo>
                  <a:pt x="205320" y="1007414"/>
                </a:lnTo>
                <a:lnTo>
                  <a:pt x="205320" y="1005484"/>
                </a:lnTo>
                <a:lnTo>
                  <a:pt x="205181" y="1003439"/>
                </a:lnTo>
                <a:lnTo>
                  <a:pt x="205181" y="1001522"/>
                </a:lnTo>
                <a:lnTo>
                  <a:pt x="205041" y="999490"/>
                </a:lnTo>
                <a:lnTo>
                  <a:pt x="205041" y="997445"/>
                </a:lnTo>
                <a:lnTo>
                  <a:pt x="204901" y="995514"/>
                </a:lnTo>
                <a:lnTo>
                  <a:pt x="204901" y="993482"/>
                </a:lnTo>
                <a:lnTo>
                  <a:pt x="204762" y="991438"/>
                </a:lnTo>
                <a:lnTo>
                  <a:pt x="204762" y="989520"/>
                </a:lnTo>
                <a:lnTo>
                  <a:pt x="204622" y="987463"/>
                </a:lnTo>
                <a:lnTo>
                  <a:pt x="204482" y="985558"/>
                </a:lnTo>
                <a:lnTo>
                  <a:pt x="204342" y="983513"/>
                </a:lnTo>
                <a:lnTo>
                  <a:pt x="204342" y="981468"/>
                </a:lnTo>
                <a:lnTo>
                  <a:pt x="204203" y="979538"/>
                </a:lnTo>
                <a:lnTo>
                  <a:pt x="204063" y="977506"/>
                </a:lnTo>
                <a:lnTo>
                  <a:pt x="203784" y="975588"/>
                </a:lnTo>
                <a:lnTo>
                  <a:pt x="203631" y="973543"/>
                </a:lnTo>
                <a:lnTo>
                  <a:pt x="203504" y="971511"/>
                </a:lnTo>
                <a:lnTo>
                  <a:pt x="203352" y="969581"/>
                </a:lnTo>
                <a:lnTo>
                  <a:pt x="203085" y="967536"/>
                </a:lnTo>
                <a:lnTo>
                  <a:pt x="202793" y="965619"/>
                </a:lnTo>
                <a:lnTo>
                  <a:pt x="202653" y="963574"/>
                </a:lnTo>
                <a:lnTo>
                  <a:pt x="202374" y="961529"/>
                </a:lnTo>
                <a:lnTo>
                  <a:pt x="202095" y="959612"/>
                </a:lnTo>
                <a:lnTo>
                  <a:pt x="201815" y="957567"/>
                </a:lnTo>
                <a:lnTo>
                  <a:pt x="201536" y="955649"/>
                </a:lnTo>
                <a:lnTo>
                  <a:pt x="201117" y="953604"/>
                </a:lnTo>
                <a:lnTo>
                  <a:pt x="200837" y="951560"/>
                </a:lnTo>
                <a:lnTo>
                  <a:pt x="200418" y="949642"/>
                </a:lnTo>
                <a:lnTo>
                  <a:pt x="200139" y="947610"/>
                </a:lnTo>
                <a:lnTo>
                  <a:pt x="199707" y="945565"/>
                </a:lnTo>
                <a:lnTo>
                  <a:pt x="199148" y="943635"/>
                </a:lnTo>
                <a:lnTo>
                  <a:pt x="198729" y="941590"/>
                </a:lnTo>
                <a:lnTo>
                  <a:pt x="198310" y="939673"/>
                </a:lnTo>
                <a:lnTo>
                  <a:pt x="197751" y="937641"/>
                </a:lnTo>
                <a:lnTo>
                  <a:pt x="197192" y="935583"/>
                </a:lnTo>
                <a:lnTo>
                  <a:pt x="196621" y="933665"/>
                </a:lnTo>
                <a:lnTo>
                  <a:pt x="196062" y="931633"/>
                </a:lnTo>
                <a:lnTo>
                  <a:pt x="195364" y="929716"/>
                </a:lnTo>
                <a:lnTo>
                  <a:pt x="194665" y="927658"/>
                </a:lnTo>
                <a:lnTo>
                  <a:pt x="193967" y="925614"/>
                </a:lnTo>
                <a:lnTo>
                  <a:pt x="193268" y="923696"/>
                </a:lnTo>
                <a:lnTo>
                  <a:pt x="192557" y="921664"/>
                </a:lnTo>
                <a:lnTo>
                  <a:pt x="191719" y="919734"/>
                </a:lnTo>
                <a:lnTo>
                  <a:pt x="190880" y="917689"/>
                </a:lnTo>
                <a:lnTo>
                  <a:pt x="190030" y="915657"/>
                </a:lnTo>
                <a:lnTo>
                  <a:pt x="189052" y="913739"/>
                </a:lnTo>
                <a:lnTo>
                  <a:pt x="188074" y="911694"/>
                </a:lnTo>
                <a:lnTo>
                  <a:pt x="187083" y="909637"/>
                </a:lnTo>
                <a:lnTo>
                  <a:pt x="186105" y="907732"/>
                </a:lnTo>
                <a:lnTo>
                  <a:pt x="184988" y="905687"/>
                </a:lnTo>
                <a:lnTo>
                  <a:pt x="183857" y="903770"/>
                </a:lnTo>
                <a:lnTo>
                  <a:pt x="182740" y="901712"/>
                </a:lnTo>
                <a:lnTo>
                  <a:pt x="181482" y="899680"/>
                </a:lnTo>
                <a:lnTo>
                  <a:pt x="180212" y="897763"/>
                </a:lnTo>
                <a:lnTo>
                  <a:pt x="178955" y="895718"/>
                </a:lnTo>
                <a:lnTo>
                  <a:pt x="177685" y="893787"/>
                </a:lnTo>
                <a:lnTo>
                  <a:pt x="176288" y="891755"/>
                </a:lnTo>
                <a:lnTo>
                  <a:pt x="174891" y="889711"/>
                </a:lnTo>
                <a:lnTo>
                  <a:pt x="173342" y="887793"/>
                </a:lnTo>
                <a:lnTo>
                  <a:pt x="171805" y="885748"/>
                </a:lnTo>
                <a:lnTo>
                  <a:pt x="170256" y="883818"/>
                </a:lnTo>
                <a:lnTo>
                  <a:pt x="168579" y="881786"/>
                </a:lnTo>
                <a:lnTo>
                  <a:pt x="166890" y="879741"/>
                </a:lnTo>
                <a:lnTo>
                  <a:pt x="165214" y="877824"/>
                </a:lnTo>
                <a:lnTo>
                  <a:pt x="163385" y="875779"/>
                </a:lnTo>
                <a:lnTo>
                  <a:pt x="161556" y="873734"/>
                </a:lnTo>
                <a:lnTo>
                  <a:pt x="159740" y="871816"/>
                </a:lnTo>
                <a:lnTo>
                  <a:pt x="157784" y="869772"/>
                </a:lnTo>
                <a:lnTo>
                  <a:pt x="155816" y="867854"/>
                </a:lnTo>
                <a:lnTo>
                  <a:pt x="153708" y="865809"/>
                </a:lnTo>
                <a:lnTo>
                  <a:pt x="151752" y="863765"/>
                </a:lnTo>
                <a:lnTo>
                  <a:pt x="149504" y="861847"/>
                </a:lnTo>
                <a:lnTo>
                  <a:pt x="147396" y="859815"/>
                </a:lnTo>
                <a:lnTo>
                  <a:pt x="145148" y="857885"/>
                </a:lnTo>
                <a:lnTo>
                  <a:pt x="142773" y="855840"/>
                </a:lnTo>
                <a:lnTo>
                  <a:pt x="140525" y="853808"/>
                </a:lnTo>
                <a:lnTo>
                  <a:pt x="138137" y="851890"/>
                </a:lnTo>
                <a:lnTo>
                  <a:pt x="135610" y="849833"/>
                </a:lnTo>
                <a:lnTo>
                  <a:pt x="133235" y="847915"/>
                </a:lnTo>
                <a:lnTo>
                  <a:pt x="130568" y="845870"/>
                </a:lnTo>
                <a:lnTo>
                  <a:pt x="128041" y="843838"/>
                </a:lnTo>
                <a:lnTo>
                  <a:pt x="125374" y="841908"/>
                </a:lnTo>
                <a:lnTo>
                  <a:pt x="122707" y="839863"/>
                </a:lnTo>
                <a:lnTo>
                  <a:pt x="120053" y="837946"/>
                </a:lnTo>
                <a:lnTo>
                  <a:pt x="117386" y="835914"/>
                </a:lnTo>
                <a:lnTo>
                  <a:pt x="114579" y="833869"/>
                </a:lnTo>
                <a:lnTo>
                  <a:pt x="111632" y="831938"/>
                </a:lnTo>
                <a:lnTo>
                  <a:pt x="108826" y="829906"/>
                </a:lnTo>
                <a:lnTo>
                  <a:pt x="106019" y="827862"/>
                </a:lnTo>
                <a:lnTo>
                  <a:pt x="103073" y="825944"/>
                </a:lnTo>
                <a:lnTo>
                  <a:pt x="100139" y="823887"/>
                </a:lnTo>
                <a:lnTo>
                  <a:pt x="97193" y="821969"/>
                </a:lnTo>
                <a:lnTo>
                  <a:pt x="94106" y="819937"/>
                </a:lnTo>
                <a:lnTo>
                  <a:pt x="91160" y="817892"/>
                </a:lnTo>
                <a:lnTo>
                  <a:pt x="88074" y="815962"/>
                </a:lnTo>
                <a:lnTo>
                  <a:pt x="85128" y="813930"/>
                </a:lnTo>
                <a:lnTo>
                  <a:pt x="82041" y="812012"/>
                </a:lnTo>
                <a:lnTo>
                  <a:pt x="79095" y="809967"/>
                </a:lnTo>
                <a:lnTo>
                  <a:pt x="76009" y="807923"/>
                </a:lnTo>
                <a:lnTo>
                  <a:pt x="73063" y="805992"/>
                </a:lnTo>
                <a:lnTo>
                  <a:pt x="69976" y="803960"/>
                </a:lnTo>
                <a:lnTo>
                  <a:pt x="67043" y="802043"/>
                </a:lnTo>
                <a:lnTo>
                  <a:pt x="64096" y="799998"/>
                </a:lnTo>
                <a:lnTo>
                  <a:pt x="60998" y="797966"/>
                </a:lnTo>
                <a:lnTo>
                  <a:pt x="58204" y="796036"/>
                </a:lnTo>
                <a:lnTo>
                  <a:pt x="55257" y="793991"/>
                </a:lnTo>
                <a:lnTo>
                  <a:pt x="52450" y="791946"/>
                </a:lnTo>
                <a:lnTo>
                  <a:pt x="49644" y="790028"/>
                </a:lnTo>
                <a:lnTo>
                  <a:pt x="46837" y="787984"/>
                </a:lnTo>
                <a:lnTo>
                  <a:pt x="44170" y="786066"/>
                </a:lnTo>
                <a:lnTo>
                  <a:pt x="41376" y="784021"/>
                </a:lnTo>
                <a:lnTo>
                  <a:pt x="38849" y="781989"/>
                </a:lnTo>
                <a:lnTo>
                  <a:pt x="36321" y="780059"/>
                </a:lnTo>
                <a:lnTo>
                  <a:pt x="33794" y="778014"/>
                </a:lnTo>
                <a:lnTo>
                  <a:pt x="31407" y="776097"/>
                </a:lnTo>
                <a:lnTo>
                  <a:pt x="29171" y="774065"/>
                </a:lnTo>
                <a:lnTo>
                  <a:pt x="26923" y="772020"/>
                </a:lnTo>
                <a:lnTo>
                  <a:pt x="24676" y="770089"/>
                </a:lnTo>
                <a:lnTo>
                  <a:pt x="22580" y="768045"/>
                </a:lnTo>
                <a:lnTo>
                  <a:pt x="20612" y="766140"/>
                </a:lnTo>
                <a:lnTo>
                  <a:pt x="18656" y="764095"/>
                </a:lnTo>
                <a:lnTo>
                  <a:pt x="16967" y="762038"/>
                </a:lnTo>
                <a:lnTo>
                  <a:pt x="15138" y="760120"/>
                </a:lnTo>
                <a:lnTo>
                  <a:pt x="13601" y="758088"/>
                </a:lnTo>
                <a:lnTo>
                  <a:pt x="12052" y="756158"/>
                </a:lnTo>
                <a:lnTo>
                  <a:pt x="10655" y="754113"/>
                </a:lnTo>
                <a:lnTo>
                  <a:pt x="9245" y="752081"/>
                </a:lnTo>
                <a:lnTo>
                  <a:pt x="7988" y="750163"/>
                </a:lnTo>
                <a:lnTo>
                  <a:pt x="6870" y="748118"/>
                </a:lnTo>
                <a:lnTo>
                  <a:pt x="5740" y="746074"/>
                </a:lnTo>
                <a:lnTo>
                  <a:pt x="4902" y="744143"/>
                </a:lnTo>
                <a:lnTo>
                  <a:pt x="4063" y="742111"/>
                </a:lnTo>
                <a:lnTo>
                  <a:pt x="3225" y="740194"/>
                </a:lnTo>
                <a:lnTo>
                  <a:pt x="2527" y="738149"/>
                </a:lnTo>
                <a:lnTo>
                  <a:pt x="1955" y="736104"/>
                </a:lnTo>
                <a:lnTo>
                  <a:pt x="1396" y="734187"/>
                </a:lnTo>
                <a:lnTo>
                  <a:pt x="977" y="732142"/>
                </a:lnTo>
                <a:lnTo>
                  <a:pt x="698" y="730224"/>
                </a:lnTo>
                <a:lnTo>
                  <a:pt x="419" y="728167"/>
                </a:lnTo>
                <a:lnTo>
                  <a:pt x="139" y="726135"/>
                </a:lnTo>
                <a:lnTo>
                  <a:pt x="139" y="724217"/>
                </a:lnTo>
                <a:lnTo>
                  <a:pt x="0" y="722172"/>
                </a:lnTo>
                <a:lnTo>
                  <a:pt x="0" y="720242"/>
                </a:lnTo>
                <a:lnTo>
                  <a:pt x="139" y="718210"/>
                </a:lnTo>
                <a:lnTo>
                  <a:pt x="139" y="716165"/>
                </a:lnTo>
                <a:lnTo>
                  <a:pt x="419" y="714248"/>
                </a:lnTo>
                <a:lnTo>
                  <a:pt x="558" y="712216"/>
                </a:lnTo>
                <a:lnTo>
                  <a:pt x="838" y="710158"/>
                </a:lnTo>
                <a:lnTo>
                  <a:pt x="1117" y="708240"/>
                </a:lnTo>
                <a:lnTo>
                  <a:pt x="1396" y="706196"/>
                </a:lnTo>
                <a:lnTo>
                  <a:pt x="1676" y="704278"/>
                </a:lnTo>
                <a:lnTo>
                  <a:pt x="2095" y="702233"/>
                </a:lnTo>
                <a:lnTo>
                  <a:pt x="2527" y="700189"/>
                </a:lnTo>
                <a:lnTo>
                  <a:pt x="2946" y="698271"/>
                </a:lnTo>
                <a:lnTo>
                  <a:pt x="3365" y="696239"/>
                </a:lnTo>
                <a:lnTo>
                  <a:pt x="3784" y="694309"/>
                </a:lnTo>
                <a:lnTo>
                  <a:pt x="4203" y="692264"/>
                </a:lnTo>
                <a:lnTo>
                  <a:pt x="4622" y="690219"/>
                </a:lnTo>
                <a:lnTo>
                  <a:pt x="4902" y="688301"/>
                </a:lnTo>
                <a:lnTo>
                  <a:pt x="5321" y="686269"/>
                </a:lnTo>
                <a:lnTo>
                  <a:pt x="5740" y="684339"/>
                </a:lnTo>
                <a:lnTo>
                  <a:pt x="6172" y="682294"/>
                </a:lnTo>
                <a:lnTo>
                  <a:pt x="6591" y="680262"/>
                </a:lnTo>
                <a:lnTo>
                  <a:pt x="6870" y="678345"/>
                </a:lnTo>
                <a:lnTo>
                  <a:pt x="7289" y="676287"/>
                </a:lnTo>
                <a:lnTo>
                  <a:pt x="7569" y="674255"/>
                </a:lnTo>
                <a:lnTo>
                  <a:pt x="7848" y="672338"/>
                </a:lnTo>
                <a:lnTo>
                  <a:pt x="8127" y="670293"/>
                </a:lnTo>
                <a:lnTo>
                  <a:pt x="8407" y="668362"/>
                </a:lnTo>
                <a:lnTo>
                  <a:pt x="8547" y="666318"/>
                </a:lnTo>
                <a:lnTo>
                  <a:pt x="8839" y="664286"/>
                </a:lnTo>
                <a:lnTo>
                  <a:pt x="8966" y="662368"/>
                </a:lnTo>
                <a:lnTo>
                  <a:pt x="9118" y="660323"/>
                </a:lnTo>
                <a:lnTo>
                  <a:pt x="9245" y="658393"/>
                </a:lnTo>
                <a:lnTo>
                  <a:pt x="9245" y="656361"/>
                </a:lnTo>
                <a:lnTo>
                  <a:pt x="9397" y="654316"/>
                </a:lnTo>
                <a:lnTo>
                  <a:pt x="9397" y="652399"/>
                </a:lnTo>
                <a:lnTo>
                  <a:pt x="9397" y="650341"/>
                </a:lnTo>
                <a:lnTo>
                  <a:pt x="9537" y="648436"/>
                </a:lnTo>
                <a:lnTo>
                  <a:pt x="9397" y="646391"/>
                </a:lnTo>
                <a:lnTo>
                  <a:pt x="9397" y="644347"/>
                </a:lnTo>
                <a:lnTo>
                  <a:pt x="9397" y="642416"/>
                </a:lnTo>
                <a:lnTo>
                  <a:pt x="9245" y="640384"/>
                </a:lnTo>
                <a:lnTo>
                  <a:pt x="9245" y="638467"/>
                </a:lnTo>
                <a:lnTo>
                  <a:pt x="9118" y="636422"/>
                </a:lnTo>
                <a:lnTo>
                  <a:pt x="9118" y="634390"/>
                </a:lnTo>
                <a:lnTo>
                  <a:pt x="8966" y="632460"/>
                </a:lnTo>
                <a:lnTo>
                  <a:pt x="8966" y="630415"/>
                </a:lnTo>
                <a:lnTo>
                  <a:pt x="8839" y="628370"/>
                </a:lnTo>
                <a:lnTo>
                  <a:pt x="8686" y="626452"/>
                </a:lnTo>
                <a:lnTo>
                  <a:pt x="8686" y="624408"/>
                </a:lnTo>
                <a:lnTo>
                  <a:pt x="8547" y="622490"/>
                </a:lnTo>
                <a:lnTo>
                  <a:pt x="8547" y="620445"/>
                </a:lnTo>
                <a:lnTo>
                  <a:pt x="8547" y="618413"/>
                </a:lnTo>
                <a:lnTo>
                  <a:pt x="8547" y="616483"/>
                </a:lnTo>
                <a:lnTo>
                  <a:pt x="8547" y="614438"/>
                </a:lnTo>
                <a:lnTo>
                  <a:pt x="8686" y="612521"/>
                </a:lnTo>
                <a:lnTo>
                  <a:pt x="8686" y="610476"/>
                </a:lnTo>
                <a:lnTo>
                  <a:pt x="8839" y="608444"/>
                </a:lnTo>
                <a:lnTo>
                  <a:pt x="8966" y="606513"/>
                </a:lnTo>
                <a:lnTo>
                  <a:pt x="9245" y="604469"/>
                </a:lnTo>
                <a:lnTo>
                  <a:pt x="9397" y="602551"/>
                </a:lnTo>
                <a:lnTo>
                  <a:pt x="9817" y="600519"/>
                </a:lnTo>
                <a:lnTo>
                  <a:pt x="10096" y="598474"/>
                </a:lnTo>
                <a:lnTo>
                  <a:pt x="10515" y="596544"/>
                </a:lnTo>
                <a:lnTo>
                  <a:pt x="10934" y="594512"/>
                </a:lnTo>
                <a:lnTo>
                  <a:pt x="11493" y="592467"/>
                </a:lnTo>
                <a:lnTo>
                  <a:pt x="12052" y="590537"/>
                </a:lnTo>
                <a:lnTo>
                  <a:pt x="12763" y="588492"/>
                </a:lnTo>
                <a:lnTo>
                  <a:pt x="13461" y="586574"/>
                </a:lnTo>
                <a:lnTo>
                  <a:pt x="14160" y="584542"/>
                </a:lnTo>
                <a:lnTo>
                  <a:pt x="14998" y="582498"/>
                </a:lnTo>
                <a:lnTo>
                  <a:pt x="15989" y="580567"/>
                </a:lnTo>
                <a:lnTo>
                  <a:pt x="16967" y="578535"/>
                </a:lnTo>
                <a:lnTo>
                  <a:pt x="17945" y="576618"/>
                </a:lnTo>
                <a:lnTo>
                  <a:pt x="19075" y="574573"/>
                </a:lnTo>
                <a:lnTo>
                  <a:pt x="20332" y="572528"/>
                </a:lnTo>
                <a:lnTo>
                  <a:pt x="21589" y="570611"/>
                </a:lnTo>
                <a:lnTo>
                  <a:pt x="22859" y="568566"/>
                </a:lnTo>
                <a:lnTo>
                  <a:pt x="24396" y="566648"/>
                </a:lnTo>
                <a:lnTo>
                  <a:pt x="25806" y="564603"/>
                </a:lnTo>
                <a:lnTo>
                  <a:pt x="27343" y="562559"/>
                </a:lnTo>
                <a:lnTo>
                  <a:pt x="29019" y="560641"/>
                </a:lnTo>
                <a:lnTo>
                  <a:pt x="30708" y="558596"/>
                </a:lnTo>
                <a:lnTo>
                  <a:pt x="32397" y="556666"/>
                </a:lnTo>
                <a:lnTo>
                  <a:pt x="34213" y="554634"/>
                </a:lnTo>
                <a:lnTo>
                  <a:pt x="36182" y="552589"/>
                </a:lnTo>
                <a:lnTo>
                  <a:pt x="37998" y="550672"/>
                </a:lnTo>
                <a:lnTo>
                  <a:pt x="39966" y="548627"/>
                </a:lnTo>
                <a:lnTo>
                  <a:pt x="42075" y="546595"/>
                </a:lnTo>
                <a:lnTo>
                  <a:pt x="44170" y="544664"/>
                </a:lnTo>
                <a:lnTo>
                  <a:pt x="46278" y="542620"/>
                </a:lnTo>
                <a:lnTo>
                  <a:pt x="48374" y="540702"/>
                </a:lnTo>
                <a:lnTo>
                  <a:pt x="50622" y="538670"/>
                </a:lnTo>
                <a:lnTo>
                  <a:pt x="52730" y="536613"/>
                </a:lnTo>
                <a:lnTo>
                  <a:pt x="54965" y="534695"/>
                </a:lnTo>
                <a:lnTo>
                  <a:pt x="57353" y="532650"/>
                </a:lnTo>
                <a:lnTo>
                  <a:pt x="59601" y="530733"/>
                </a:lnTo>
                <a:lnTo>
                  <a:pt x="61848" y="528688"/>
                </a:lnTo>
                <a:lnTo>
                  <a:pt x="64223" y="526643"/>
                </a:lnTo>
                <a:lnTo>
                  <a:pt x="66471" y="524725"/>
                </a:lnTo>
                <a:lnTo>
                  <a:pt x="68859" y="522693"/>
                </a:lnTo>
                <a:lnTo>
                  <a:pt x="71094" y="520763"/>
                </a:lnTo>
                <a:lnTo>
                  <a:pt x="73342" y="518718"/>
                </a:lnTo>
                <a:lnTo>
                  <a:pt x="75730" y="516686"/>
                </a:lnTo>
                <a:lnTo>
                  <a:pt x="77977" y="514769"/>
                </a:lnTo>
                <a:lnTo>
                  <a:pt x="80213" y="512724"/>
                </a:lnTo>
                <a:lnTo>
                  <a:pt x="82321" y="510667"/>
                </a:lnTo>
                <a:lnTo>
                  <a:pt x="84569" y="508749"/>
                </a:lnTo>
                <a:lnTo>
                  <a:pt x="86664" y="506717"/>
                </a:lnTo>
                <a:lnTo>
                  <a:pt x="88772" y="504799"/>
                </a:lnTo>
                <a:lnTo>
                  <a:pt x="90881" y="502742"/>
                </a:lnTo>
                <a:lnTo>
                  <a:pt x="92836" y="500710"/>
                </a:lnTo>
                <a:lnTo>
                  <a:pt x="94805" y="498792"/>
                </a:lnTo>
                <a:lnTo>
                  <a:pt x="96761" y="496747"/>
                </a:lnTo>
                <a:lnTo>
                  <a:pt x="105460" y="486778"/>
                </a:lnTo>
                <a:lnTo>
                  <a:pt x="107149" y="484847"/>
                </a:lnTo>
                <a:lnTo>
                  <a:pt x="108546" y="482815"/>
                </a:lnTo>
                <a:lnTo>
                  <a:pt x="110096" y="480771"/>
                </a:lnTo>
                <a:lnTo>
                  <a:pt x="111493" y="478853"/>
                </a:lnTo>
                <a:lnTo>
                  <a:pt x="112763" y="476808"/>
                </a:lnTo>
                <a:lnTo>
                  <a:pt x="114020" y="474764"/>
                </a:lnTo>
                <a:lnTo>
                  <a:pt x="115277" y="472846"/>
                </a:lnTo>
                <a:lnTo>
                  <a:pt x="116408" y="470801"/>
                </a:lnTo>
                <a:lnTo>
                  <a:pt x="117525" y="468871"/>
                </a:lnTo>
                <a:lnTo>
                  <a:pt x="118503" y="466839"/>
                </a:lnTo>
                <a:lnTo>
                  <a:pt x="119481" y="464794"/>
                </a:lnTo>
                <a:lnTo>
                  <a:pt x="120472" y="462876"/>
                </a:lnTo>
                <a:lnTo>
                  <a:pt x="121310" y="460844"/>
                </a:lnTo>
                <a:lnTo>
                  <a:pt x="122148" y="458914"/>
                </a:lnTo>
                <a:lnTo>
                  <a:pt x="122999" y="456869"/>
                </a:lnTo>
                <a:lnTo>
                  <a:pt x="123697" y="454825"/>
                </a:lnTo>
                <a:lnTo>
                  <a:pt x="124396" y="452920"/>
                </a:lnTo>
                <a:lnTo>
                  <a:pt x="124955" y="450862"/>
                </a:lnTo>
                <a:lnTo>
                  <a:pt x="125653" y="448945"/>
                </a:lnTo>
                <a:lnTo>
                  <a:pt x="126225" y="446900"/>
                </a:lnTo>
                <a:lnTo>
                  <a:pt x="126784" y="444868"/>
                </a:lnTo>
                <a:lnTo>
                  <a:pt x="127342" y="442937"/>
                </a:lnTo>
                <a:lnTo>
                  <a:pt x="127761" y="440893"/>
                </a:lnTo>
                <a:lnTo>
                  <a:pt x="128320" y="438975"/>
                </a:lnTo>
                <a:lnTo>
                  <a:pt x="128739" y="436943"/>
                </a:lnTo>
                <a:lnTo>
                  <a:pt x="129171" y="434898"/>
                </a:lnTo>
                <a:lnTo>
                  <a:pt x="129590" y="432968"/>
                </a:lnTo>
                <a:lnTo>
                  <a:pt x="130009" y="430923"/>
                </a:lnTo>
                <a:lnTo>
                  <a:pt x="130428" y="428891"/>
                </a:lnTo>
                <a:lnTo>
                  <a:pt x="130848" y="426974"/>
                </a:lnTo>
                <a:lnTo>
                  <a:pt x="131267" y="424916"/>
                </a:lnTo>
                <a:lnTo>
                  <a:pt x="131686" y="422998"/>
                </a:lnTo>
                <a:lnTo>
                  <a:pt x="132118" y="420966"/>
                </a:lnTo>
                <a:lnTo>
                  <a:pt x="132676" y="418922"/>
                </a:lnTo>
                <a:lnTo>
                  <a:pt x="133095" y="416991"/>
                </a:lnTo>
                <a:lnTo>
                  <a:pt x="133515" y="414959"/>
                </a:lnTo>
                <a:lnTo>
                  <a:pt x="133934" y="413042"/>
                </a:lnTo>
                <a:lnTo>
                  <a:pt x="134492" y="410997"/>
                </a:lnTo>
                <a:lnTo>
                  <a:pt x="135064" y="408952"/>
                </a:lnTo>
                <a:lnTo>
                  <a:pt x="135470" y="407022"/>
                </a:lnTo>
                <a:lnTo>
                  <a:pt x="136042" y="404990"/>
                </a:lnTo>
                <a:lnTo>
                  <a:pt x="136740" y="403072"/>
                </a:lnTo>
                <a:lnTo>
                  <a:pt x="137299" y="401027"/>
                </a:lnTo>
                <a:lnTo>
                  <a:pt x="137858" y="398983"/>
                </a:lnTo>
                <a:lnTo>
                  <a:pt x="138556" y="397065"/>
                </a:lnTo>
                <a:lnTo>
                  <a:pt x="139268" y="395020"/>
                </a:lnTo>
                <a:lnTo>
                  <a:pt x="139966" y="392976"/>
                </a:lnTo>
                <a:lnTo>
                  <a:pt x="140665" y="391045"/>
                </a:lnTo>
                <a:lnTo>
                  <a:pt x="141503" y="389013"/>
                </a:lnTo>
                <a:lnTo>
                  <a:pt x="142214" y="387096"/>
                </a:lnTo>
                <a:lnTo>
                  <a:pt x="143052" y="385051"/>
                </a:lnTo>
                <a:lnTo>
                  <a:pt x="143890" y="383019"/>
                </a:lnTo>
                <a:lnTo>
                  <a:pt x="144868" y="381088"/>
                </a:lnTo>
                <a:lnTo>
                  <a:pt x="145707" y="379044"/>
                </a:lnTo>
                <a:lnTo>
                  <a:pt x="146697" y="377126"/>
                </a:lnTo>
                <a:lnTo>
                  <a:pt x="147535" y="375094"/>
                </a:lnTo>
                <a:lnTo>
                  <a:pt x="148526" y="373049"/>
                </a:lnTo>
                <a:lnTo>
                  <a:pt x="149644" y="371119"/>
                </a:lnTo>
                <a:lnTo>
                  <a:pt x="150621" y="369074"/>
                </a:lnTo>
                <a:lnTo>
                  <a:pt x="151599" y="367157"/>
                </a:lnTo>
                <a:lnTo>
                  <a:pt x="152730" y="365112"/>
                </a:lnTo>
                <a:lnTo>
                  <a:pt x="153847" y="363067"/>
                </a:lnTo>
                <a:lnTo>
                  <a:pt x="154838" y="361149"/>
                </a:lnTo>
                <a:lnTo>
                  <a:pt x="155955" y="359117"/>
                </a:lnTo>
                <a:lnTo>
                  <a:pt x="157073" y="357187"/>
                </a:lnTo>
                <a:lnTo>
                  <a:pt x="158343" y="355142"/>
                </a:lnTo>
                <a:lnTo>
                  <a:pt x="159461" y="353098"/>
                </a:lnTo>
                <a:lnTo>
                  <a:pt x="160578" y="351180"/>
                </a:lnTo>
                <a:lnTo>
                  <a:pt x="161709" y="349148"/>
                </a:lnTo>
                <a:lnTo>
                  <a:pt x="162966" y="347103"/>
                </a:lnTo>
                <a:lnTo>
                  <a:pt x="164083" y="345173"/>
                </a:lnTo>
                <a:lnTo>
                  <a:pt x="165214" y="343141"/>
                </a:lnTo>
                <a:lnTo>
                  <a:pt x="166471" y="341223"/>
                </a:lnTo>
                <a:lnTo>
                  <a:pt x="167601" y="339178"/>
                </a:lnTo>
                <a:lnTo>
                  <a:pt x="168719" y="337134"/>
                </a:lnTo>
                <a:lnTo>
                  <a:pt x="169976" y="335216"/>
                </a:lnTo>
                <a:lnTo>
                  <a:pt x="171094" y="333171"/>
                </a:lnTo>
                <a:lnTo>
                  <a:pt x="172224" y="331241"/>
                </a:lnTo>
                <a:lnTo>
                  <a:pt x="173342" y="329196"/>
                </a:lnTo>
                <a:lnTo>
                  <a:pt x="174472" y="327164"/>
                </a:lnTo>
                <a:lnTo>
                  <a:pt x="175590" y="325247"/>
                </a:lnTo>
                <a:lnTo>
                  <a:pt x="176707" y="323202"/>
                </a:lnTo>
                <a:lnTo>
                  <a:pt x="177685" y="321271"/>
                </a:lnTo>
                <a:lnTo>
                  <a:pt x="178815" y="319239"/>
                </a:lnTo>
                <a:lnTo>
                  <a:pt x="179793" y="317195"/>
                </a:lnTo>
                <a:lnTo>
                  <a:pt x="180784" y="315277"/>
                </a:lnTo>
                <a:lnTo>
                  <a:pt x="181762" y="313232"/>
                </a:lnTo>
                <a:lnTo>
                  <a:pt x="182740" y="311188"/>
                </a:lnTo>
                <a:lnTo>
                  <a:pt x="183730" y="309270"/>
                </a:lnTo>
                <a:lnTo>
                  <a:pt x="184556" y="307225"/>
                </a:lnTo>
                <a:lnTo>
                  <a:pt x="185546" y="305308"/>
                </a:lnTo>
                <a:lnTo>
                  <a:pt x="186385" y="303263"/>
                </a:lnTo>
                <a:lnTo>
                  <a:pt x="187223" y="301218"/>
                </a:lnTo>
                <a:lnTo>
                  <a:pt x="187934" y="299300"/>
                </a:lnTo>
                <a:lnTo>
                  <a:pt x="188772" y="297268"/>
                </a:lnTo>
                <a:lnTo>
                  <a:pt x="189471" y="295338"/>
                </a:lnTo>
                <a:lnTo>
                  <a:pt x="190169" y="293293"/>
                </a:lnTo>
                <a:lnTo>
                  <a:pt x="190880" y="291249"/>
                </a:lnTo>
                <a:lnTo>
                  <a:pt x="191579" y="289331"/>
                </a:lnTo>
                <a:lnTo>
                  <a:pt x="192138" y="287299"/>
                </a:lnTo>
                <a:lnTo>
                  <a:pt x="192697" y="285369"/>
                </a:lnTo>
                <a:lnTo>
                  <a:pt x="193268" y="283324"/>
                </a:lnTo>
                <a:lnTo>
                  <a:pt x="193814" y="281292"/>
                </a:lnTo>
                <a:lnTo>
                  <a:pt x="194246" y="279374"/>
                </a:lnTo>
                <a:lnTo>
                  <a:pt x="194805" y="277317"/>
                </a:lnTo>
                <a:lnTo>
                  <a:pt x="195224" y="275272"/>
                </a:lnTo>
                <a:lnTo>
                  <a:pt x="195643" y="273354"/>
                </a:lnTo>
                <a:lnTo>
                  <a:pt x="195922" y="271322"/>
                </a:lnTo>
                <a:lnTo>
                  <a:pt x="196341" y="269392"/>
                </a:lnTo>
                <a:lnTo>
                  <a:pt x="196621" y="267347"/>
                </a:lnTo>
                <a:lnTo>
                  <a:pt x="196913" y="265315"/>
                </a:lnTo>
                <a:lnTo>
                  <a:pt x="197192" y="263398"/>
                </a:lnTo>
                <a:lnTo>
                  <a:pt x="197319" y="261353"/>
                </a:lnTo>
                <a:lnTo>
                  <a:pt x="197611" y="259422"/>
                </a:lnTo>
                <a:lnTo>
                  <a:pt x="197751" y="257390"/>
                </a:lnTo>
                <a:lnTo>
                  <a:pt x="197891" y="255346"/>
                </a:lnTo>
                <a:lnTo>
                  <a:pt x="198031" y="253428"/>
                </a:lnTo>
                <a:lnTo>
                  <a:pt x="198170" y="251371"/>
                </a:lnTo>
                <a:lnTo>
                  <a:pt x="198170" y="249453"/>
                </a:lnTo>
                <a:lnTo>
                  <a:pt x="198310" y="247421"/>
                </a:lnTo>
                <a:lnTo>
                  <a:pt x="198310" y="237451"/>
                </a:lnTo>
                <a:lnTo>
                  <a:pt x="198170" y="235407"/>
                </a:lnTo>
                <a:lnTo>
                  <a:pt x="198170" y="233489"/>
                </a:lnTo>
                <a:lnTo>
                  <a:pt x="198031" y="231444"/>
                </a:lnTo>
                <a:lnTo>
                  <a:pt x="197891" y="229400"/>
                </a:lnTo>
                <a:lnTo>
                  <a:pt x="197751" y="227482"/>
                </a:lnTo>
                <a:lnTo>
                  <a:pt x="197751" y="225437"/>
                </a:lnTo>
                <a:lnTo>
                  <a:pt x="197611" y="223520"/>
                </a:lnTo>
                <a:lnTo>
                  <a:pt x="197472" y="221475"/>
                </a:lnTo>
                <a:lnTo>
                  <a:pt x="197319" y="219443"/>
                </a:lnTo>
                <a:lnTo>
                  <a:pt x="197192" y="217512"/>
                </a:lnTo>
                <a:lnTo>
                  <a:pt x="196913" y="215468"/>
                </a:lnTo>
                <a:lnTo>
                  <a:pt x="196761" y="213550"/>
                </a:lnTo>
                <a:lnTo>
                  <a:pt x="196621" y="211505"/>
                </a:lnTo>
                <a:lnTo>
                  <a:pt x="196481" y="209473"/>
                </a:lnTo>
                <a:lnTo>
                  <a:pt x="196341" y="207543"/>
                </a:lnTo>
                <a:lnTo>
                  <a:pt x="196202" y="205498"/>
                </a:lnTo>
                <a:lnTo>
                  <a:pt x="195922" y="203581"/>
                </a:lnTo>
                <a:lnTo>
                  <a:pt x="195783" y="201549"/>
                </a:lnTo>
                <a:lnTo>
                  <a:pt x="195643" y="199491"/>
                </a:lnTo>
                <a:lnTo>
                  <a:pt x="195503" y="197573"/>
                </a:lnTo>
                <a:lnTo>
                  <a:pt x="195364" y="195529"/>
                </a:lnTo>
                <a:lnTo>
                  <a:pt x="195224" y="193497"/>
                </a:lnTo>
                <a:lnTo>
                  <a:pt x="195084" y="191566"/>
                </a:lnTo>
                <a:lnTo>
                  <a:pt x="194944" y="189522"/>
                </a:lnTo>
                <a:lnTo>
                  <a:pt x="194805" y="187604"/>
                </a:lnTo>
                <a:lnTo>
                  <a:pt x="194805" y="185572"/>
                </a:lnTo>
                <a:lnTo>
                  <a:pt x="194665" y="183527"/>
                </a:lnTo>
                <a:lnTo>
                  <a:pt x="194525" y="181597"/>
                </a:lnTo>
                <a:lnTo>
                  <a:pt x="194525" y="179565"/>
                </a:lnTo>
                <a:lnTo>
                  <a:pt x="194525" y="177647"/>
                </a:lnTo>
                <a:lnTo>
                  <a:pt x="194373" y="175602"/>
                </a:lnTo>
                <a:lnTo>
                  <a:pt x="194373" y="173545"/>
                </a:lnTo>
                <a:lnTo>
                  <a:pt x="194373" y="171627"/>
                </a:lnTo>
                <a:lnTo>
                  <a:pt x="194373" y="161671"/>
                </a:lnTo>
                <a:lnTo>
                  <a:pt x="194525" y="159626"/>
                </a:lnTo>
                <a:lnTo>
                  <a:pt x="194525" y="157695"/>
                </a:lnTo>
                <a:lnTo>
                  <a:pt x="194665" y="155651"/>
                </a:lnTo>
                <a:lnTo>
                  <a:pt x="194805" y="153619"/>
                </a:lnTo>
                <a:lnTo>
                  <a:pt x="194805" y="151701"/>
                </a:lnTo>
                <a:lnTo>
                  <a:pt x="194944" y="149656"/>
                </a:lnTo>
                <a:lnTo>
                  <a:pt x="195084" y="147624"/>
                </a:lnTo>
                <a:lnTo>
                  <a:pt x="195224" y="145694"/>
                </a:lnTo>
                <a:lnTo>
                  <a:pt x="195364" y="143649"/>
                </a:lnTo>
                <a:lnTo>
                  <a:pt x="195643" y="141732"/>
                </a:lnTo>
                <a:lnTo>
                  <a:pt x="195783" y="139687"/>
                </a:lnTo>
                <a:lnTo>
                  <a:pt x="195922" y="137642"/>
                </a:lnTo>
                <a:lnTo>
                  <a:pt x="196062" y="135724"/>
                </a:lnTo>
                <a:lnTo>
                  <a:pt x="196341" y="133680"/>
                </a:lnTo>
                <a:lnTo>
                  <a:pt x="196481" y="131749"/>
                </a:lnTo>
                <a:lnTo>
                  <a:pt x="196761" y="129717"/>
                </a:lnTo>
                <a:lnTo>
                  <a:pt x="197040" y="127673"/>
                </a:lnTo>
                <a:lnTo>
                  <a:pt x="197192" y="125755"/>
                </a:lnTo>
                <a:lnTo>
                  <a:pt x="197472" y="123723"/>
                </a:lnTo>
                <a:lnTo>
                  <a:pt x="197611" y="121793"/>
                </a:lnTo>
                <a:lnTo>
                  <a:pt x="197891" y="119748"/>
                </a:lnTo>
                <a:lnTo>
                  <a:pt x="198170" y="117703"/>
                </a:lnTo>
                <a:lnTo>
                  <a:pt x="198450" y="115798"/>
                </a:lnTo>
                <a:lnTo>
                  <a:pt x="198589" y="113753"/>
                </a:lnTo>
                <a:lnTo>
                  <a:pt x="198869" y="111696"/>
                </a:lnTo>
                <a:lnTo>
                  <a:pt x="199148" y="109778"/>
                </a:lnTo>
                <a:lnTo>
                  <a:pt x="199428" y="107746"/>
                </a:lnTo>
                <a:lnTo>
                  <a:pt x="199567" y="105816"/>
                </a:lnTo>
                <a:lnTo>
                  <a:pt x="199859" y="103771"/>
                </a:lnTo>
                <a:lnTo>
                  <a:pt x="200139" y="101739"/>
                </a:lnTo>
                <a:lnTo>
                  <a:pt x="200266" y="99822"/>
                </a:lnTo>
                <a:lnTo>
                  <a:pt x="200558" y="97777"/>
                </a:lnTo>
                <a:lnTo>
                  <a:pt x="200837" y="95846"/>
                </a:lnTo>
                <a:lnTo>
                  <a:pt x="200964" y="93802"/>
                </a:lnTo>
                <a:lnTo>
                  <a:pt x="201256" y="91770"/>
                </a:lnTo>
                <a:lnTo>
                  <a:pt x="201396" y="89852"/>
                </a:lnTo>
                <a:lnTo>
                  <a:pt x="201675" y="87807"/>
                </a:lnTo>
                <a:lnTo>
                  <a:pt x="201815" y="85877"/>
                </a:lnTo>
                <a:lnTo>
                  <a:pt x="202095" y="83845"/>
                </a:lnTo>
                <a:lnTo>
                  <a:pt x="202234" y="81800"/>
                </a:lnTo>
                <a:lnTo>
                  <a:pt x="202374" y="79883"/>
                </a:lnTo>
                <a:lnTo>
                  <a:pt x="202653" y="77825"/>
                </a:lnTo>
                <a:lnTo>
                  <a:pt x="202793" y="75793"/>
                </a:lnTo>
                <a:lnTo>
                  <a:pt x="202933" y="73875"/>
                </a:lnTo>
                <a:lnTo>
                  <a:pt x="203085" y="71831"/>
                </a:lnTo>
                <a:lnTo>
                  <a:pt x="203212" y="69900"/>
                </a:lnTo>
                <a:lnTo>
                  <a:pt x="203504" y="67868"/>
                </a:lnTo>
                <a:lnTo>
                  <a:pt x="203631" y="65824"/>
                </a:lnTo>
                <a:lnTo>
                  <a:pt x="203631" y="63906"/>
                </a:lnTo>
                <a:lnTo>
                  <a:pt x="203784" y="61874"/>
                </a:lnTo>
                <a:lnTo>
                  <a:pt x="203911" y="59943"/>
                </a:lnTo>
                <a:lnTo>
                  <a:pt x="204063" y="57899"/>
                </a:lnTo>
                <a:lnTo>
                  <a:pt x="204203" y="55854"/>
                </a:lnTo>
                <a:lnTo>
                  <a:pt x="204342" y="53936"/>
                </a:lnTo>
                <a:lnTo>
                  <a:pt x="204342" y="51892"/>
                </a:lnTo>
                <a:lnTo>
                  <a:pt x="204482" y="49974"/>
                </a:lnTo>
                <a:lnTo>
                  <a:pt x="204622" y="47929"/>
                </a:lnTo>
                <a:lnTo>
                  <a:pt x="204622" y="45897"/>
                </a:lnTo>
                <a:lnTo>
                  <a:pt x="204762" y="43967"/>
                </a:lnTo>
                <a:lnTo>
                  <a:pt x="204762" y="41922"/>
                </a:lnTo>
                <a:lnTo>
                  <a:pt x="204901" y="40005"/>
                </a:lnTo>
                <a:lnTo>
                  <a:pt x="204901" y="37973"/>
                </a:lnTo>
                <a:lnTo>
                  <a:pt x="205041" y="35928"/>
                </a:lnTo>
                <a:lnTo>
                  <a:pt x="205041" y="33997"/>
                </a:lnTo>
                <a:lnTo>
                  <a:pt x="205181" y="31953"/>
                </a:lnTo>
                <a:lnTo>
                  <a:pt x="205181" y="29921"/>
                </a:lnTo>
                <a:lnTo>
                  <a:pt x="205181" y="28003"/>
                </a:lnTo>
                <a:lnTo>
                  <a:pt x="205320" y="25946"/>
                </a:lnTo>
                <a:lnTo>
                  <a:pt x="205320" y="24028"/>
                </a:lnTo>
                <a:lnTo>
                  <a:pt x="205320" y="21996"/>
                </a:lnTo>
                <a:lnTo>
                  <a:pt x="205320" y="19951"/>
                </a:lnTo>
                <a:lnTo>
                  <a:pt x="205460" y="18021"/>
                </a:lnTo>
                <a:lnTo>
                  <a:pt x="205460" y="15976"/>
                </a:lnTo>
                <a:lnTo>
                  <a:pt x="205460" y="14058"/>
                </a:lnTo>
                <a:lnTo>
                  <a:pt x="205460" y="12026"/>
                </a:lnTo>
                <a:lnTo>
                  <a:pt x="205460" y="9982"/>
                </a:lnTo>
                <a:lnTo>
                  <a:pt x="205600" y="8051"/>
                </a:lnTo>
                <a:lnTo>
                  <a:pt x="205600" y="6019"/>
                </a:lnTo>
                <a:lnTo>
                  <a:pt x="205600" y="4102"/>
                </a:lnTo>
                <a:lnTo>
                  <a:pt x="205600" y="2057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9982"/>
                </a:lnTo>
                <a:lnTo>
                  <a:pt x="206019" y="12026"/>
                </a:lnTo>
                <a:lnTo>
                  <a:pt x="206019" y="14058"/>
                </a:lnTo>
                <a:lnTo>
                  <a:pt x="206019" y="15976"/>
                </a:lnTo>
                <a:lnTo>
                  <a:pt x="206019" y="18021"/>
                </a:lnTo>
                <a:lnTo>
                  <a:pt x="206019" y="19951"/>
                </a:lnTo>
                <a:lnTo>
                  <a:pt x="206159" y="21996"/>
                </a:lnTo>
                <a:lnTo>
                  <a:pt x="206159" y="24028"/>
                </a:lnTo>
                <a:lnTo>
                  <a:pt x="206159" y="25946"/>
                </a:lnTo>
                <a:lnTo>
                  <a:pt x="206159" y="28003"/>
                </a:lnTo>
                <a:lnTo>
                  <a:pt x="206298" y="29921"/>
                </a:lnTo>
                <a:lnTo>
                  <a:pt x="206298" y="31953"/>
                </a:lnTo>
                <a:lnTo>
                  <a:pt x="206451" y="33997"/>
                </a:lnTo>
                <a:lnTo>
                  <a:pt x="206451" y="35928"/>
                </a:lnTo>
                <a:lnTo>
                  <a:pt x="206451" y="37973"/>
                </a:lnTo>
                <a:lnTo>
                  <a:pt x="206578" y="40005"/>
                </a:lnTo>
                <a:lnTo>
                  <a:pt x="206578" y="41922"/>
                </a:lnTo>
                <a:lnTo>
                  <a:pt x="206730" y="43967"/>
                </a:lnTo>
                <a:lnTo>
                  <a:pt x="206730" y="45897"/>
                </a:lnTo>
                <a:lnTo>
                  <a:pt x="206857" y="47929"/>
                </a:lnTo>
                <a:lnTo>
                  <a:pt x="207009" y="49974"/>
                </a:lnTo>
                <a:lnTo>
                  <a:pt x="207009" y="51892"/>
                </a:lnTo>
                <a:lnTo>
                  <a:pt x="207149" y="53936"/>
                </a:lnTo>
                <a:lnTo>
                  <a:pt x="207289" y="55854"/>
                </a:lnTo>
                <a:lnTo>
                  <a:pt x="207429" y="57899"/>
                </a:lnTo>
                <a:lnTo>
                  <a:pt x="207429" y="59943"/>
                </a:lnTo>
                <a:lnTo>
                  <a:pt x="207568" y="61874"/>
                </a:lnTo>
                <a:lnTo>
                  <a:pt x="207708" y="63906"/>
                </a:lnTo>
                <a:lnTo>
                  <a:pt x="207848" y="65824"/>
                </a:lnTo>
                <a:lnTo>
                  <a:pt x="207987" y="67868"/>
                </a:lnTo>
                <a:lnTo>
                  <a:pt x="208127" y="69900"/>
                </a:lnTo>
                <a:lnTo>
                  <a:pt x="208267" y="71831"/>
                </a:lnTo>
                <a:lnTo>
                  <a:pt x="208546" y="73875"/>
                </a:lnTo>
                <a:lnTo>
                  <a:pt x="208686" y="75793"/>
                </a:lnTo>
                <a:lnTo>
                  <a:pt x="208826" y="77825"/>
                </a:lnTo>
                <a:lnTo>
                  <a:pt x="208965" y="79883"/>
                </a:lnTo>
                <a:lnTo>
                  <a:pt x="209245" y="81800"/>
                </a:lnTo>
                <a:lnTo>
                  <a:pt x="209384" y="83845"/>
                </a:lnTo>
                <a:lnTo>
                  <a:pt x="209524" y="85877"/>
                </a:lnTo>
                <a:lnTo>
                  <a:pt x="209803" y="87807"/>
                </a:lnTo>
                <a:lnTo>
                  <a:pt x="209956" y="89852"/>
                </a:lnTo>
                <a:lnTo>
                  <a:pt x="210223" y="91770"/>
                </a:lnTo>
                <a:lnTo>
                  <a:pt x="210375" y="93802"/>
                </a:lnTo>
                <a:lnTo>
                  <a:pt x="210654" y="95846"/>
                </a:lnTo>
                <a:lnTo>
                  <a:pt x="210934" y="97777"/>
                </a:lnTo>
                <a:lnTo>
                  <a:pt x="211073" y="99822"/>
                </a:lnTo>
                <a:lnTo>
                  <a:pt x="211353" y="101739"/>
                </a:lnTo>
                <a:lnTo>
                  <a:pt x="211632" y="103771"/>
                </a:lnTo>
                <a:lnTo>
                  <a:pt x="211772" y="105816"/>
                </a:lnTo>
                <a:lnTo>
                  <a:pt x="212051" y="107746"/>
                </a:lnTo>
                <a:lnTo>
                  <a:pt x="212331" y="109778"/>
                </a:lnTo>
                <a:lnTo>
                  <a:pt x="212610" y="111696"/>
                </a:lnTo>
                <a:lnTo>
                  <a:pt x="212750" y="113753"/>
                </a:lnTo>
                <a:lnTo>
                  <a:pt x="213029" y="115798"/>
                </a:lnTo>
                <a:lnTo>
                  <a:pt x="213321" y="117703"/>
                </a:lnTo>
                <a:lnTo>
                  <a:pt x="213601" y="119748"/>
                </a:lnTo>
                <a:lnTo>
                  <a:pt x="213740" y="121793"/>
                </a:lnTo>
                <a:lnTo>
                  <a:pt x="214020" y="123723"/>
                </a:lnTo>
                <a:lnTo>
                  <a:pt x="214299" y="125755"/>
                </a:lnTo>
                <a:lnTo>
                  <a:pt x="214439" y="127673"/>
                </a:lnTo>
                <a:lnTo>
                  <a:pt x="214718" y="129717"/>
                </a:lnTo>
                <a:lnTo>
                  <a:pt x="214858" y="131749"/>
                </a:lnTo>
                <a:lnTo>
                  <a:pt x="215137" y="133680"/>
                </a:lnTo>
                <a:lnTo>
                  <a:pt x="215277" y="135724"/>
                </a:lnTo>
                <a:lnTo>
                  <a:pt x="215557" y="137642"/>
                </a:lnTo>
                <a:lnTo>
                  <a:pt x="215696" y="139687"/>
                </a:lnTo>
                <a:lnTo>
                  <a:pt x="215836" y="141732"/>
                </a:lnTo>
                <a:lnTo>
                  <a:pt x="215976" y="143649"/>
                </a:lnTo>
                <a:lnTo>
                  <a:pt x="216268" y="145694"/>
                </a:lnTo>
                <a:lnTo>
                  <a:pt x="216395" y="147624"/>
                </a:lnTo>
                <a:lnTo>
                  <a:pt x="216547" y="149656"/>
                </a:lnTo>
                <a:lnTo>
                  <a:pt x="216547" y="151701"/>
                </a:lnTo>
                <a:lnTo>
                  <a:pt x="216687" y="153619"/>
                </a:lnTo>
                <a:lnTo>
                  <a:pt x="216827" y="155651"/>
                </a:lnTo>
                <a:lnTo>
                  <a:pt x="216827" y="157695"/>
                </a:lnTo>
                <a:lnTo>
                  <a:pt x="216966" y="159626"/>
                </a:lnTo>
                <a:lnTo>
                  <a:pt x="216966" y="161671"/>
                </a:lnTo>
                <a:lnTo>
                  <a:pt x="217106" y="163588"/>
                </a:lnTo>
                <a:lnTo>
                  <a:pt x="217106" y="165620"/>
                </a:lnTo>
                <a:lnTo>
                  <a:pt x="217106" y="167678"/>
                </a:lnTo>
                <a:lnTo>
                  <a:pt x="217106" y="169595"/>
                </a:lnTo>
                <a:lnTo>
                  <a:pt x="217106" y="171627"/>
                </a:lnTo>
                <a:lnTo>
                  <a:pt x="217106" y="173545"/>
                </a:lnTo>
                <a:lnTo>
                  <a:pt x="217106" y="175602"/>
                </a:lnTo>
                <a:lnTo>
                  <a:pt x="216966" y="177647"/>
                </a:lnTo>
                <a:lnTo>
                  <a:pt x="216966" y="179565"/>
                </a:lnTo>
                <a:lnTo>
                  <a:pt x="216827" y="181597"/>
                </a:lnTo>
                <a:lnTo>
                  <a:pt x="216827" y="183527"/>
                </a:lnTo>
                <a:lnTo>
                  <a:pt x="216687" y="185572"/>
                </a:lnTo>
                <a:lnTo>
                  <a:pt x="216547" y="187604"/>
                </a:lnTo>
                <a:lnTo>
                  <a:pt x="216395" y="189522"/>
                </a:lnTo>
                <a:lnTo>
                  <a:pt x="216395" y="191566"/>
                </a:lnTo>
                <a:lnTo>
                  <a:pt x="216268" y="193497"/>
                </a:lnTo>
                <a:lnTo>
                  <a:pt x="216115" y="195529"/>
                </a:lnTo>
                <a:lnTo>
                  <a:pt x="215976" y="197573"/>
                </a:lnTo>
                <a:lnTo>
                  <a:pt x="215836" y="199491"/>
                </a:lnTo>
                <a:lnTo>
                  <a:pt x="215557" y="201549"/>
                </a:lnTo>
                <a:lnTo>
                  <a:pt x="215417" y="203581"/>
                </a:lnTo>
                <a:lnTo>
                  <a:pt x="215277" y="205498"/>
                </a:lnTo>
                <a:lnTo>
                  <a:pt x="215137" y="207543"/>
                </a:lnTo>
                <a:lnTo>
                  <a:pt x="214998" y="209473"/>
                </a:lnTo>
                <a:lnTo>
                  <a:pt x="214858" y="211505"/>
                </a:lnTo>
                <a:lnTo>
                  <a:pt x="214579" y="213550"/>
                </a:lnTo>
                <a:lnTo>
                  <a:pt x="214439" y="215468"/>
                </a:lnTo>
                <a:lnTo>
                  <a:pt x="214299" y="217512"/>
                </a:lnTo>
                <a:lnTo>
                  <a:pt x="214160" y="219443"/>
                </a:lnTo>
                <a:lnTo>
                  <a:pt x="214020" y="221475"/>
                </a:lnTo>
                <a:lnTo>
                  <a:pt x="213880" y="223520"/>
                </a:lnTo>
                <a:lnTo>
                  <a:pt x="213740" y="225437"/>
                </a:lnTo>
                <a:lnTo>
                  <a:pt x="213601" y="227482"/>
                </a:lnTo>
                <a:lnTo>
                  <a:pt x="213448" y="229400"/>
                </a:lnTo>
                <a:lnTo>
                  <a:pt x="213448" y="231444"/>
                </a:lnTo>
                <a:lnTo>
                  <a:pt x="213321" y="233489"/>
                </a:lnTo>
                <a:lnTo>
                  <a:pt x="213321" y="235407"/>
                </a:lnTo>
                <a:lnTo>
                  <a:pt x="213169" y="237451"/>
                </a:lnTo>
                <a:lnTo>
                  <a:pt x="213169" y="239496"/>
                </a:lnTo>
                <a:lnTo>
                  <a:pt x="213169" y="249453"/>
                </a:lnTo>
                <a:lnTo>
                  <a:pt x="213321" y="251371"/>
                </a:lnTo>
                <a:lnTo>
                  <a:pt x="213448" y="253428"/>
                </a:lnTo>
                <a:lnTo>
                  <a:pt x="213601" y="255346"/>
                </a:lnTo>
                <a:lnTo>
                  <a:pt x="213740" y="257390"/>
                </a:lnTo>
                <a:lnTo>
                  <a:pt x="213880" y="259422"/>
                </a:lnTo>
                <a:lnTo>
                  <a:pt x="214020" y="261353"/>
                </a:lnTo>
                <a:lnTo>
                  <a:pt x="214299" y="263398"/>
                </a:lnTo>
                <a:lnTo>
                  <a:pt x="214579" y="265315"/>
                </a:lnTo>
                <a:lnTo>
                  <a:pt x="214858" y="267347"/>
                </a:lnTo>
                <a:lnTo>
                  <a:pt x="215137" y="269392"/>
                </a:lnTo>
                <a:lnTo>
                  <a:pt x="215417" y="271322"/>
                </a:lnTo>
                <a:lnTo>
                  <a:pt x="215836" y="273354"/>
                </a:lnTo>
                <a:lnTo>
                  <a:pt x="216268" y="275272"/>
                </a:lnTo>
                <a:lnTo>
                  <a:pt x="216687" y="277317"/>
                </a:lnTo>
                <a:lnTo>
                  <a:pt x="217106" y="279374"/>
                </a:lnTo>
                <a:lnTo>
                  <a:pt x="217665" y="281292"/>
                </a:lnTo>
                <a:lnTo>
                  <a:pt x="218224" y="283324"/>
                </a:lnTo>
                <a:lnTo>
                  <a:pt x="218782" y="285369"/>
                </a:lnTo>
                <a:lnTo>
                  <a:pt x="219341" y="287299"/>
                </a:lnTo>
                <a:lnTo>
                  <a:pt x="219913" y="289331"/>
                </a:lnTo>
                <a:lnTo>
                  <a:pt x="220611" y="291249"/>
                </a:lnTo>
                <a:lnTo>
                  <a:pt x="221310" y="293293"/>
                </a:lnTo>
                <a:lnTo>
                  <a:pt x="222008" y="295338"/>
                </a:lnTo>
                <a:lnTo>
                  <a:pt x="222707" y="297268"/>
                </a:lnTo>
                <a:lnTo>
                  <a:pt x="223418" y="299300"/>
                </a:lnTo>
                <a:lnTo>
                  <a:pt x="224256" y="301218"/>
                </a:lnTo>
                <a:lnTo>
                  <a:pt x="228739" y="311188"/>
                </a:lnTo>
                <a:lnTo>
                  <a:pt x="229577" y="313232"/>
                </a:lnTo>
                <a:lnTo>
                  <a:pt x="230568" y="315277"/>
                </a:lnTo>
                <a:lnTo>
                  <a:pt x="231686" y="317195"/>
                </a:lnTo>
                <a:lnTo>
                  <a:pt x="232676" y="319239"/>
                </a:lnTo>
                <a:lnTo>
                  <a:pt x="233654" y="321271"/>
                </a:lnTo>
                <a:lnTo>
                  <a:pt x="234772" y="323202"/>
                </a:lnTo>
                <a:lnTo>
                  <a:pt x="235889" y="325247"/>
                </a:lnTo>
                <a:lnTo>
                  <a:pt x="237020" y="327164"/>
                </a:lnTo>
                <a:lnTo>
                  <a:pt x="238137" y="329196"/>
                </a:lnTo>
                <a:lnTo>
                  <a:pt x="239267" y="331241"/>
                </a:lnTo>
                <a:lnTo>
                  <a:pt x="240385" y="333171"/>
                </a:lnTo>
                <a:lnTo>
                  <a:pt x="241503" y="335216"/>
                </a:lnTo>
                <a:lnTo>
                  <a:pt x="242633" y="337134"/>
                </a:lnTo>
                <a:lnTo>
                  <a:pt x="243890" y="339178"/>
                </a:lnTo>
                <a:lnTo>
                  <a:pt x="245008" y="341223"/>
                </a:lnTo>
                <a:lnTo>
                  <a:pt x="246138" y="343141"/>
                </a:lnTo>
                <a:lnTo>
                  <a:pt x="247395" y="345173"/>
                </a:lnTo>
                <a:lnTo>
                  <a:pt x="248526" y="347103"/>
                </a:lnTo>
                <a:lnTo>
                  <a:pt x="249643" y="349148"/>
                </a:lnTo>
                <a:lnTo>
                  <a:pt x="250901" y="351180"/>
                </a:lnTo>
                <a:lnTo>
                  <a:pt x="252031" y="353098"/>
                </a:lnTo>
                <a:lnTo>
                  <a:pt x="253149" y="355142"/>
                </a:lnTo>
                <a:lnTo>
                  <a:pt x="254266" y="357187"/>
                </a:lnTo>
                <a:lnTo>
                  <a:pt x="255396" y="359117"/>
                </a:lnTo>
                <a:lnTo>
                  <a:pt x="256514" y="361149"/>
                </a:lnTo>
                <a:lnTo>
                  <a:pt x="257632" y="363067"/>
                </a:lnTo>
                <a:lnTo>
                  <a:pt x="258762" y="365112"/>
                </a:lnTo>
                <a:lnTo>
                  <a:pt x="259740" y="367157"/>
                </a:lnTo>
                <a:lnTo>
                  <a:pt x="260858" y="369074"/>
                </a:lnTo>
                <a:lnTo>
                  <a:pt x="261835" y="371119"/>
                </a:lnTo>
                <a:lnTo>
                  <a:pt x="262826" y="373049"/>
                </a:lnTo>
                <a:lnTo>
                  <a:pt x="263804" y="375094"/>
                </a:lnTo>
                <a:lnTo>
                  <a:pt x="264782" y="377126"/>
                </a:lnTo>
                <a:lnTo>
                  <a:pt x="265772" y="379044"/>
                </a:lnTo>
                <a:lnTo>
                  <a:pt x="266611" y="381088"/>
                </a:lnTo>
                <a:lnTo>
                  <a:pt x="267588" y="383019"/>
                </a:lnTo>
                <a:lnTo>
                  <a:pt x="268427" y="385051"/>
                </a:lnTo>
                <a:lnTo>
                  <a:pt x="269138" y="387096"/>
                </a:lnTo>
                <a:lnTo>
                  <a:pt x="269976" y="389013"/>
                </a:lnTo>
                <a:lnTo>
                  <a:pt x="270814" y="391045"/>
                </a:lnTo>
                <a:lnTo>
                  <a:pt x="271525" y="392976"/>
                </a:lnTo>
                <a:lnTo>
                  <a:pt x="272224" y="395020"/>
                </a:lnTo>
                <a:lnTo>
                  <a:pt x="272923" y="397065"/>
                </a:lnTo>
                <a:lnTo>
                  <a:pt x="273481" y="398983"/>
                </a:lnTo>
                <a:lnTo>
                  <a:pt x="274180" y="401027"/>
                </a:lnTo>
                <a:lnTo>
                  <a:pt x="274751" y="403072"/>
                </a:lnTo>
                <a:lnTo>
                  <a:pt x="275310" y="404990"/>
                </a:lnTo>
                <a:lnTo>
                  <a:pt x="275869" y="407022"/>
                </a:lnTo>
                <a:lnTo>
                  <a:pt x="276428" y="408952"/>
                </a:lnTo>
                <a:lnTo>
                  <a:pt x="276986" y="410997"/>
                </a:lnTo>
                <a:lnTo>
                  <a:pt x="277418" y="413042"/>
                </a:lnTo>
                <a:lnTo>
                  <a:pt x="277964" y="414959"/>
                </a:lnTo>
                <a:lnTo>
                  <a:pt x="278396" y="416991"/>
                </a:lnTo>
                <a:lnTo>
                  <a:pt x="278815" y="418922"/>
                </a:lnTo>
                <a:lnTo>
                  <a:pt x="279234" y="420966"/>
                </a:lnTo>
                <a:lnTo>
                  <a:pt x="279653" y="422998"/>
                </a:lnTo>
                <a:lnTo>
                  <a:pt x="280073" y="424916"/>
                </a:lnTo>
                <a:lnTo>
                  <a:pt x="280492" y="426974"/>
                </a:lnTo>
                <a:lnTo>
                  <a:pt x="280911" y="428891"/>
                </a:lnTo>
                <a:lnTo>
                  <a:pt x="281343" y="430923"/>
                </a:lnTo>
                <a:lnTo>
                  <a:pt x="281901" y="432968"/>
                </a:lnTo>
                <a:lnTo>
                  <a:pt x="282320" y="434898"/>
                </a:lnTo>
                <a:lnTo>
                  <a:pt x="282740" y="436943"/>
                </a:lnTo>
                <a:lnTo>
                  <a:pt x="283159" y="438975"/>
                </a:lnTo>
                <a:lnTo>
                  <a:pt x="283717" y="440893"/>
                </a:lnTo>
                <a:lnTo>
                  <a:pt x="284137" y="442937"/>
                </a:lnTo>
                <a:lnTo>
                  <a:pt x="284708" y="444868"/>
                </a:lnTo>
                <a:lnTo>
                  <a:pt x="285267" y="446900"/>
                </a:lnTo>
                <a:lnTo>
                  <a:pt x="285826" y="448945"/>
                </a:lnTo>
                <a:lnTo>
                  <a:pt x="286384" y="450862"/>
                </a:lnTo>
                <a:lnTo>
                  <a:pt x="287083" y="452920"/>
                </a:lnTo>
                <a:lnTo>
                  <a:pt x="287781" y="454825"/>
                </a:lnTo>
                <a:lnTo>
                  <a:pt x="288493" y="456869"/>
                </a:lnTo>
                <a:lnTo>
                  <a:pt x="289331" y="458914"/>
                </a:lnTo>
                <a:lnTo>
                  <a:pt x="290169" y="460844"/>
                </a:lnTo>
                <a:lnTo>
                  <a:pt x="291007" y="462876"/>
                </a:lnTo>
                <a:lnTo>
                  <a:pt x="291858" y="464794"/>
                </a:lnTo>
                <a:lnTo>
                  <a:pt x="292976" y="466839"/>
                </a:lnTo>
                <a:lnTo>
                  <a:pt x="293954" y="468871"/>
                </a:lnTo>
                <a:lnTo>
                  <a:pt x="295084" y="470801"/>
                </a:lnTo>
                <a:lnTo>
                  <a:pt x="296202" y="472846"/>
                </a:lnTo>
                <a:lnTo>
                  <a:pt x="297319" y="474764"/>
                </a:lnTo>
                <a:lnTo>
                  <a:pt x="298589" y="476808"/>
                </a:lnTo>
                <a:lnTo>
                  <a:pt x="299986" y="478853"/>
                </a:lnTo>
                <a:lnTo>
                  <a:pt x="301396" y="480771"/>
                </a:lnTo>
                <a:lnTo>
                  <a:pt x="302793" y="482815"/>
                </a:lnTo>
                <a:lnTo>
                  <a:pt x="311073" y="492785"/>
                </a:lnTo>
                <a:lnTo>
                  <a:pt x="312889" y="494817"/>
                </a:lnTo>
                <a:lnTo>
                  <a:pt x="314718" y="496747"/>
                </a:lnTo>
                <a:lnTo>
                  <a:pt x="316674" y="498792"/>
                </a:lnTo>
                <a:lnTo>
                  <a:pt x="318642" y="500710"/>
                </a:lnTo>
                <a:lnTo>
                  <a:pt x="320611" y="502742"/>
                </a:lnTo>
                <a:lnTo>
                  <a:pt x="322706" y="504799"/>
                </a:lnTo>
                <a:lnTo>
                  <a:pt x="324815" y="506717"/>
                </a:lnTo>
                <a:lnTo>
                  <a:pt x="326910" y="508749"/>
                </a:lnTo>
                <a:lnTo>
                  <a:pt x="329018" y="510667"/>
                </a:lnTo>
                <a:lnTo>
                  <a:pt x="331266" y="512724"/>
                </a:lnTo>
                <a:lnTo>
                  <a:pt x="333514" y="514769"/>
                </a:lnTo>
                <a:lnTo>
                  <a:pt x="335749" y="516686"/>
                </a:lnTo>
                <a:lnTo>
                  <a:pt x="337997" y="518718"/>
                </a:lnTo>
                <a:lnTo>
                  <a:pt x="340385" y="520763"/>
                </a:lnTo>
                <a:lnTo>
                  <a:pt x="342620" y="522693"/>
                </a:lnTo>
                <a:lnTo>
                  <a:pt x="345008" y="524725"/>
                </a:lnTo>
                <a:lnTo>
                  <a:pt x="347256" y="526643"/>
                </a:lnTo>
                <a:lnTo>
                  <a:pt x="349503" y="528688"/>
                </a:lnTo>
                <a:lnTo>
                  <a:pt x="351878" y="530733"/>
                </a:lnTo>
                <a:lnTo>
                  <a:pt x="354126" y="532650"/>
                </a:lnTo>
                <a:lnTo>
                  <a:pt x="356374" y="534695"/>
                </a:lnTo>
                <a:lnTo>
                  <a:pt x="358622" y="536613"/>
                </a:lnTo>
                <a:lnTo>
                  <a:pt x="360857" y="538670"/>
                </a:lnTo>
                <a:lnTo>
                  <a:pt x="363105" y="540702"/>
                </a:lnTo>
                <a:lnTo>
                  <a:pt x="365213" y="542620"/>
                </a:lnTo>
                <a:lnTo>
                  <a:pt x="367309" y="544664"/>
                </a:lnTo>
                <a:lnTo>
                  <a:pt x="369417" y="546595"/>
                </a:lnTo>
                <a:lnTo>
                  <a:pt x="371373" y="548627"/>
                </a:lnTo>
                <a:lnTo>
                  <a:pt x="373341" y="550672"/>
                </a:lnTo>
                <a:lnTo>
                  <a:pt x="375310" y="552589"/>
                </a:lnTo>
                <a:lnTo>
                  <a:pt x="377266" y="554634"/>
                </a:lnTo>
                <a:lnTo>
                  <a:pt x="378955" y="556666"/>
                </a:lnTo>
                <a:lnTo>
                  <a:pt x="380771" y="558596"/>
                </a:lnTo>
                <a:lnTo>
                  <a:pt x="382460" y="560641"/>
                </a:lnTo>
                <a:lnTo>
                  <a:pt x="384136" y="562559"/>
                </a:lnTo>
                <a:lnTo>
                  <a:pt x="385686" y="564603"/>
                </a:lnTo>
                <a:lnTo>
                  <a:pt x="387083" y="566648"/>
                </a:lnTo>
                <a:lnTo>
                  <a:pt x="388492" y="568566"/>
                </a:lnTo>
                <a:lnTo>
                  <a:pt x="389889" y="570611"/>
                </a:lnTo>
                <a:lnTo>
                  <a:pt x="391159" y="572528"/>
                </a:lnTo>
                <a:lnTo>
                  <a:pt x="392277" y="574573"/>
                </a:lnTo>
                <a:lnTo>
                  <a:pt x="393395" y="576618"/>
                </a:lnTo>
                <a:lnTo>
                  <a:pt x="394512" y="578535"/>
                </a:lnTo>
                <a:lnTo>
                  <a:pt x="395503" y="580567"/>
                </a:lnTo>
                <a:lnTo>
                  <a:pt x="396481" y="582498"/>
                </a:lnTo>
                <a:lnTo>
                  <a:pt x="397319" y="584542"/>
                </a:lnTo>
                <a:lnTo>
                  <a:pt x="398030" y="586574"/>
                </a:lnTo>
                <a:lnTo>
                  <a:pt x="398729" y="588492"/>
                </a:lnTo>
                <a:lnTo>
                  <a:pt x="399427" y="590537"/>
                </a:lnTo>
                <a:lnTo>
                  <a:pt x="399986" y="592467"/>
                </a:lnTo>
                <a:lnTo>
                  <a:pt x="400545" y="594512"/>
                </a:lnTo>
                <a:lnTo>
                  <a:pt x="400977" y="596544"/>
                </a:lnTo>
                <a:lnTo>
                  <a:pt x="401396" y="598474"/>
                </a:lnTo>
                <a:lnTo>
                  <a:pt x="401675" y="600519"/>
                </a:lnTo>
                <a:lnTo>
                  <a:pt x="401955" y="602551"/>
                </a:lnTo>
                <a:lnTo>
                  <a:pt x="402234" y="604469"/>
                </a:lnTo>
                <a:lnTo>
                  <a:pt x="402513" y="606513"/>
                </a:lnTo>
                <a:lnTo>
                  <a:pt x="402653" y="608444"/>
                </a:lnTo>
                <a:lnTo>
                  <a:pt x="402793" y="610476"/>
                </a:lnTo>
                <a:lnTo>
                  <a:pt x="402793" y="612521"/>
                </a:lnTo>
                <a:lnTo>
                  <a:pt x="402932" y="614438"/>
                </a:lnTo>
                <a:lnTo>
                  <a:pt x="402932" y="616483"/>
                </a:lnTo>
                <a:lnTo>
                  <a:pt x="402932" y="618413"/>
                </a:lnTo>
                <a:lnTo>
                  <a:pt x="402932" y="620445"/>
                </a:lnTo>
                <a:lnTo>
                  <a:pt x="402793" y="622490"/>
                </a:lnTo>
                <a:lnTo>
                  <a:pt x="402793" y="624408"/>
                </a:lnTo>
                <a:lnTo>
                  <a:pt x="402653" y="626452"/>
                </a:lnTo>
                <a:lnTo>
                  <a:pt x="402653" y="628370"/>
                </a:lnTo>
                <a:lnTo>
                  <a:pt x="402513" y="630415"/>
                </a:lnTo>
                <a:lnTo>
                  <a:pt x="402513" y="632460"/>
                </a:lnTo>
                <a:lnTo>
                  <a:pt x="402374" y="634390"/>
                </a:lnTo>
                <a:lnTo>
                  <a:pt x="402234" y="636422"/>
                </a:lnTo>
                <a:lnTo>
                  <a:pt x="402234" y="638467"/>
                </a:lnTo>
                <a:lnTo>
                  <a:pt x="402094" y="640384"/>
                </a:lnTo>
                <a:lnTo>
                  <a:pt x="402094" y="642416"/>
                </a:lnTo>
                <a:lnTo>
                  <a:pt x="402094" y="644347"/>
                </a:lnTo>
                <a:lnTo>
                  <a:pt x="401955" y="646391"/>
                </a:lnTo>
                <a:lnTo>
                  <a:pt x="401955" y="648436"/>
                </a:lnTo>
                <a:lnTo>
                  <a:pt x="401955" y="650341"/>
                </a:lnTo>
                <a:lnTo>
                  <a:pt x="401955" y="652399"/>
                </a:lnTo>
                <a:lnTo>
                  <a:pt x="402094" y="654316"/>
                </a:lnTo>
                <a:lnTo>
                  <a:pt x="402094" y="656361"/>
                </a:lnTo>
                <a:lnTo>
                  <a:pt x="402234" y="658393"/>
                </a:lnTo>
                <a:lnTo>
                  <a:pt x="402374" y="660323"/>
                </a:lnTo>
                <a:lnTo>
                  <a:pt x="402513" y="662368"/>
                </a:lnTo>
                <a:lnTo>
                  <a:pt x="402653" y="664286"/>
                </a:lnTo>
                <a:lnTo>
                  <a:pt x="402793" y="666318"/>
                </a:lnTo>
                <a:lnTo>
                  <a:pt x="403072" y="668362"/>
                </a:lnTo>
                <a:lnTo>
                  <a:pt x="403352" y="670293"/>
                </a:lnTo>
                <a:lnTo>
                  <a:pt x="403631" y="672338"/>
                </a:lnTo>
                <a:lnTo>
                  <a:pt x="403910" y="674255"/>
                </a:lnTo>
                <a:lnTo>
                  <a:pt x="404190" y="676287"/>
                </a:lnTo>
                <a:lnTo>
                  <a:pt x="404622" y="678345"/>
                </a:lnTo>
                <a:lnTo>
                  <a:pt x="404901" y="680262"/>
                </a:lnTo>
                <a:lnTo>
                  <a:pt x="405320" y="682294"/>
                </a:lnTo>
                <a:lnTo>
                  <a:pt x="405739" y="684339"/>
                </a:lnTo>
                <a:lnTo>
                  <a:pt x="406019" y="686269"/>
                </a:lnTo>
                <a:lnTo>
                  <a:pt x="406438" y="688301"/>
                </a:lnTo>
                <a:lnTo>
                  <a:pt x="406857" y="690219"/>
                </a:lnTo>
                <a:lnTo>
                  <a:pt x="407288" y="692264"/>
                </a:lnTo>
                <a:lnTo>
                  <a:pt x="407695" y="694309"/>
                </a:lnTo>
                <a:lnTo>
                  <a:pt x="408127" y="696239"/>
                </a:lnTo>
                <a:lnTo>
                  <a:pt x="408546" y="698271"/>
                </a:lnTo>
                <a:lnTo>
                  <a:pt x="408965" y="700189"/>
                </a:lnTo>
                <a:lnTo>
                  <a:pt x="409384" y="702233"/>
                </a:lnTo>
                <a:lnTo>
                  <a:pt x="409663" y="704278"/>
                </a:lnTo>
                <a:lnTo>
                  <a:pt x="410082" y="706196"/>
                </a:lnTo>
                <a:lnTo>
                  <a:pt x="410362" y="708240"/>
                </a:lnTo>
                <a:lnTo>
                  <a:pt x="410641" y="710158"/>
                </a:lnTo>
                <a:lnTo>
                  <a:pt x="410933" y="712216"/>
                </a:lnTo>
                <a:lnTo>
                  <a:pt x="411060" y="714248"/>
                </a:lnTo>
                <a:lnTo>
                  <a:pt x="411213" y="716165"/>
                </a:lnTo>
                <a:lnTo>
                  <a:pt x="411353" y="718210"/>
                </a:lnTo>
                <a:lnTo>
                  <a:pt x="411492" y="720242"/>
                </a:lnTo>
                <a:lnTo>
                  <a:pt x="411492" y="722172"/>
                </a:lnTo>
                <a:lnTo>
                  <a:pt x="409943" y="734187"/>
                </a:lnTo>
                <a:lnTo>
                  <a:pt x="409524" y="736104"/>
                </a:lnTo>
                <a:lnTo>
                  <a:pt x="408965" y="738149"/>
                </a:lnTo>
                <a:lnTo>
                  <a:pt x="408266" y="740194"/>
                </a:lnTo>
                <a:lnTo>
                  <a:pt x="407416" y="742111"/>
                </a:lnTo>
                <a:lnTo>
                  <a:pt x="406577" y="744143"/>
                </a:lnTo>
                <a:lnTo>
                  <a:pt x="405599" y="746074"/>
                </a:lnTo>
                <a:lnTo>
                  <a:pt x="404622" y="748118"/>
                </a:lnTo>
                <a:lnTo>
                  <a:pt x="403491" y="750163"/>
                </a:lnTo>
                <a:lnTo>
                  <a:pt x="402234" y="752081"/>
                </a:lnTo>
                <a:lnTo>
                  <a:pt x="400824" y="754113"/>
                </a:lnTo>
                <a:lnTo>
                  <a:pt x="399427" y="756158"/>
                </a:lnTo>
                <a:lnTo>
                  <a:pt x="388772" y="768045"/>
                </a:lnTo>
                <a:lnTo>
                  <a:pt x="386803" y="770089"/>
                </a:lnTo>
                <a:lnTo>
                  <a:pt x="384568" y="772020"/>
                </a:lnTo>
                <a:lnTo>
                  <a:pt x="382320" y="774065"/>
                </a:lnTo>
                <a:lnTo>
                  <a:pt x="380072" y="776097"/>
                </a:lnTo>
                <a:lnTo>
                  <a:pt x="377545" y="778014"/>
                </a:lnTo>
                <a:lnTo>
                  <a:pt x="375158" y="780059"/>
                </a:lnTo>
                <a:lnTo>
                  <a:pt x="372643" y="781989"/>
                </a:lnTo>
                <a:lnTo>
                  <a:pt x="369976" y="784021"/>
                </a:lnTo>
                <a:lnTo>
                  <a:pt x="367309" y="786066"/>
                </a:lnTo>
                <a:lnTo>
                  <a:pt x="364642" y="787984"/>
                </a:lnTo>
                <a:lnTo>
                  <a:pt x="361835" y="790028"/>
                </a:lnTo>
                <a:lnTo>
                  <a:pt x="359028" y="791946"/>
                </a:lnTo>
                <a:lnTo>
                  <a:pt x="356234" y="793991"/>
                </a:lnTo>
                <a:lnTo>
                  <a:pt x="353288" y="796036"/>
                </a:lnTo>
                <a:lnTo>
                  <a:pt x="350342" y="797966"/>
                </a:lnTo>
                <a:lnTo>
                  <a:pt x="347395" y="799998"/>
                </a:lnTo>
                <a:lnTo>
                  <a:pt x="344449" y="802043"/>
                </a:lnTo>
                <a:lnTo>
                  <a:pt x="341502" y="803960"/>
                </a:lnTo>
                <a:lnTo>
                  <a:pt x="338416" y="805992"/>
                </a:lnTo>
                <a:lnTo>
                  <a:pt x="335470" y="807923"/>
                </a:lnTo>
                <a:lnTo>
                  <a:pt x="332384" y="809967"/>
                </a:lnTo>
                <a:lnTo>
                  <a:pt x="329298" y="812012"/>
                </a:lnTo>
                <a:lnTo>
                  <a:pt x="326364" y="813930"/>
                </a:lnTo>
                <a:lnTo>
                  <a:pt x="323265" y="815962"/>
                </a:lnTo>
                <a:lnTo>
                  <a:pt x="320319" y="817892"/>
                </a:lnTo>
                <a:lnTo>
                  <a:pt x="317245" y="819937"/>
                </a:lnTo>
                <a:lnTo>
                  <a:pt x="314299" y="821969"/>
                </a:lnTo>
                <a:lnTo>
                  <a:pt x="311353" y="823887"/>
                </a:lnTo>
                <a:lnTo>
                  <a:pt x="308406" y="825944"/>
                </a:lnTo>
                <a:lnTo>
                  <a:pt x="305460" y="827862"/>
                </a:lnTo>
                <a:lnTo>
                  <a:pt x="302653" y="829906"/>
                </a:lnTo>
                <a:lnTo>
                  <a:pt x="299707" y="831938"/>
                </a:lnTo>
                <a:lnTo>
                  <a:pt x="296900" y="833869"/>
                </a:lnTo>
                <a:lnTo>
                  <a:pt x="294093" y="835914"/>
                </a:lnTo>
                <a:lnTo>
                  <a:pt x="291439" y="837946"/>
                </a:lnTo>
                <a:lnTo>
                  <a:pt x="288632" y="839863"/>
                </a:lnTo>
                <a:lnTo>
                  <a:pt x="285965" y="841908"/>
                </a:lnTo>
                <a:lnTo>
                  <a:pt x="283438" y="843838"/>
                </a:lnTo>
                <a:lnTo>
                  <a:pt x="280771" y="845870"/>
                </a:lnTo>
                <a:lnTo>
                  <a:pt x="278244" y="847915"/>
                </a:lnTo>
                <a:lnTo>
                  <a:pt x="275729" y="849833"/>
                </a:lnTo>
                <a:lnTo>
                  <a:pt x="273342" y="851890"/>
                </a:lnTo>
                <a:lnTo>
                  <a:pt x="270954" y="853808"/>
                </a:lnTo>
                <a:lnTo>
                  <a:pt x="268579" y="855840"/>
                </a:lnTo>
                <a:lnTo>
                  <a:pt x="266331" y="857885"/>
                </a:lnTo>
                <a:lnTo>
                  <a:pt x="264083" y="859815"/>
                </a:lnTo>
                <a:lnTo>
                  <a:pt x="261835" y="861847"/>
                </a:lnTo>
                <a:lnTo>
                  <a:pt x="259740" y="863765"/>
                </a:lnTo>
                <a:lnTo>
                  <a:pt x="257632" y="865809"/>
                </a:lnTo>
                <a:lnTo>
                  <a:pt x="255676" y="867854"/>
                </a:lnTo>
                <a:lnTo>
                  <a:pt x="253707" y="869772"/>
                </a:lnTo>
                <a:lnTo>
                  <a:pt x="251752" y="871816"/>
                </a:lnTo>
                <a:lnTo>
                  <a:pt x="249923" y="873734"/>
                </a:lnTo>
                <a:lnTo>
                  <a:pt x="247954" y="875779"/>
                </a:lnTo>
                <a:lnTo>
                  <a:pt x="246278" y="877824"/>
                </a:lnTo>
                <a:lnTo>
                  <a:pt x="244449" y="879741"/>
                </a:lnTo>
                <a:lnTo>
                  <a:pt x="242773" y="881786"/>
                </a:lnTo>
                <a:lnTo>
                  <a:pt x="241223" y="883818"/>
                </a:lnTo>
                <a:lnTo>
                  <a:pt x="239687" y="885748"/>
                </a:lnTo>
                <a:lnTo>
                  <a:pt x="238137" y="887793"/>
                </a:lnTo>
                <a:lnTo>
                  <a:pt x="236600" y="889711"/>
                </a:lnTo>
                <a:lnTo>
                  <a:pt x="235191" y="891755"/>
                </a:lnTo>
                <a:lnTo>
                  <a:pt x="233794" y="893787"/>
                </a:lnTo>
                <a:lnTo>
                  <a:pt x="232524" y="895718"/>
                </a:lnTo>
                <a:lnTo>
                  <a:pt x="231127" y="897763"/>
                </a:lnTo>
                <a:lnTo>
                  <a:pt x="229857" y="899680"/>
                </a:lnTo>
                <a:lnTo>
                  <a:pt x="228739" y="901712"/>
                </a:lnTo>
                <a:lnTo>
                  <a:pt x="227622" y="903770"/>
                </a:lnTo>
                <a:lnTo>
                  <a:pt x="226504" y="905687"/>
                </a:lnTo>
                <a:lnTo>
                  <a:pt x="225374" y="907732"/>
                </a:lnTo>
                <a:lnTo>
                  <a:pt x="224396" y="909637"/>
                </a:lnTo>
                <a:lnTo>
                  <a:pt x="223418" y="911694"/>
                </a:lnTo>
                <a:lnTo>
                  <a:pt x="222427" y="913739"/>
                </a:lnTo>
                <a:lnTo>
                  <a:pt x="221449" y="915657"/>
                </a:lnTo>
                <a:lnTo>
                  <a:pt x="220611" y="917689"/>
                </a:lnTo>
                <a:lnTo>
                  <a:pt x="219760" y="919734"/>
                </a:lnTo>
                <a:lnTo>
                  <a:pt x="218922" y="921664"/>
                </a:lnTo>
                <a:lnTo>
                  <a:pt x="218224" y="923696"/>
                </a:lnTo>
                <a:lnTo>
                  <a:pt x="217525" y="925614"/>
                </a:lnTo>
                <a:lnTo>
                  <a:pt x="216687" y="927658"/>
                </a:lnTo>
                <a:lnTo>
                  <a:pt x="216115" y="929716"/>
                </a:lnTo>
                <a:lnTo>
                  <a:pt x="215417" y="931633"/>
                </a:lnTo>
                <a:lnTo>
                  <a:pt x="214858" y="933665"/>
                </a:lnTo>
                <a:lnTo>
                  <a:pt x="214299" y="935583"/>
                </a:lnTo>
                <a:lnTo>
                  <a:pt x="213740" y="937641"/>
                </a:lnTo>
                <a:lnTo>
                  <a:pt x="213169" y="939673"/>
                </a:lnTo>
                <a:lnTo>
                  <a:pt x="212750" y="941590"/>
                </a:lnTo>
                <a:lnTo>
                  <a:pt x="212191" y="943635"/>
                </a:lnTo>
                <a:lnTo>
                  <a:pt x="211772" y="945565"/>
                </a:lnTo>
                <a:lnTo>
                  <a:pt x="211353" y="947610"/>
                </a:lnTo>
                <a:lnTo>
                  <a:pt x="210934" y="949642"/>
                </a:lnTo>
                <a:lnTo>
                  <a:pt x="210654" y="951560"/>
                </a:lnTo>
                <a:lnTo>
                  <a:pt x="210223" y="953604"/>
                </a:lnTo>
                <a:lnTo>
                  <a:pt x="209956" y="955649"/>
                </a:lnTo>
                <a:lnTo>
                  <a:pt x="209676" y="957567"/>
                </a:lnTo>
                <a:lnTo>
                  <a:pt x="209384" y="959612"/>
                </a:lnTo>
                <a:lnTo>
                  <a:pt x="209105" y="961529"/>
                </a:lnTo>
                <a:lnTo>
                  <a:pt x="208826" y="963574"/>
                </a:lnTo>
                <a:lnTo>
                  <a:pt x="208546" y="965619"/>
                </a:lnTo>
                <a:lnTo>
                  <a:pt x="208406" y="967536"/>
                </a:lnTo>
                <a:lnTo>
                  <a:pt x="208127" y="969581"/>
                </a:lnTo>
                <a:lnTo>
                  <a:pt x="207987" y="971511"/>
                </a:lnTo>
                <a:lnTo>
                  <a:pt x="207848" y="973543"/>
                </a:lnTo>
                <a:lnTo>
                  <a:pt x="207568" y="975588"/>
                </a:lnTo>
                <a:lnTo>
                  <a:pt x="207429" y="977506"/>
                </a:lnTo>
                <a:lnTo>
                  <a:pt x="207289" y="979538"/>
                </a:lnTo>
                <a:lnTo>
                  <a:pt x="207149" y="981468"/>
                </a:lnTo>
                <a:lnTo>
                  <a:pt x="207009" y="983513"/>
                </a:lnTo>
                <a:lnTo>
                  <a:pt x="207009" y="985558"/>
                </a:lnTo>
                <a:lnTo>
                  <a:pt x="206857" y="987463"/>
                </a:lnTo>
                <a:lnTo>
                  <a:pt x="206730" y="989520"/>
                </a:lnTo>
                <a:lnTo>
                  <a:pt x="206578" y="991438"/>
                </a:lnTo>
                <a:lnTo>
                  <a:pt x="206578" y="993482"/>
                </a:lnTo>
                <a:lnTo>
                  <a:pt x="206451" y="995514"/>
                </a:lnTo>
                <a:lnTo>
                  <a:pt x="206451" y="997445"/>
                </a:lnTo>
                <a:lnTo>
                  <a:pt x="206298" y="999490"/>
                </a:lnTo>
                <a:lnTo>
                  <a:pt x="206298" y="1001522"/>
                </a:lnTo>
                <a:lnTo>
                  <a:pt x="206298" y="1003439"/>
                </a:lnTo>
                <a:lnTo>
                  <a:pt x="206159" y="1005484"/>
                </a:lnTo>
                <a:lnTo>
                  <a:pt x="206159" y="1007414"/>
                </a:lnTo>
                <a:lnTo>
                  <a:pt x="206159" y="1009459"/>
                </a:lnTo>
                <a:lnTo>
                  <a:pt x="206019" y="1011491"/>
                </a:lnTo>
                <a:lnTo>
                  <a:pt x="206019" y="1013409"/>
                </a:lnTo>
                <a:lnTo>
                  <a:pt x="206019" y="1015453"/>
                </a:lnTo>
                <a:lnTo>
                  <a:pt x="206019" y="1017384"/>
                </a:lnTo>
                <a:lnTo>
                  <a:pt x="205879" y="1019416"/>
                </a:lnTo>
                <a:lnTo>
                  <a:pt x="205460" y="1019416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967433" y="10594547"/>
            <a:ext cx="411480" cy="1249680"/>
          </a:xfrm>
          <a:custGeom>
            <a:avLst/>
            <a:gdLst/>
            <a:ahLst/>
            <a:cxnLst/>
            <a:rect l="l" t="t" r="r" b="b"/>
            <a:pathLst>
              <a:path w="411480" h="1249679">
                <a:moveTo>
                  <a:pt x="205879" y="0"/>
                </a:moveTo>
                <a:lnTo>
                  <a:pt x="205600" y="0"/>
                </a:lnTo>
                <a:lnTo>
                  <a:pt x="205600" y="7620"/>
                </a:lnTo>
                <a:lnTo>
                  <a:pt x="205460" y="8890"/>
                </a:lnTo>
                <a:lnTo>
                  <a:pt x="205460" y="21590"/>
                </a:lnTo>
                <a:lnTo>
                  <a:pt x="205320" y="24130"/>
                </a:lnTo>
                <a:lnTo>
                  <a:pt x="205320" y="31750"/>
                </a:lnTo>
                <a:lnTo>
                  <a:pt x="205181" y="34290"/>
                </a:lnTo>
                <a:lnTo>
                  <a:pt x="205181" y="39370"/>
                </a:lnTo>
                <a:lnTo>
                  <a:pt x="205041" y="40640"/>
                </a:lnTo>
                <a:lnTo>
                  <a:pt x="205041" y="45720"/>
                </a:lnTo>
                <a:lnTo>
                  <a:pt x="204901" y="48260"/>
                </a:lnTo>
                <a:lnTo>
                  <a:pt x="204901" y="50800"/>
                </a:lnTo>
                <a:lnTo>
                  <a:pt x="204762" y="53340"/>
                </a:lnTo>
                <a:lnTo>
                  <a:pt x="204762" y="55880"/>
                </a:lnTo>
                <a:lnTo>
                  <a:pt x="204622" y="58420"/>
                </a:lnTo>
                <a:lnTo>
                  <a:pt x="204622" y="60960"/>
                </a:lnTo>
                <a:lnTo>
                  <a:pt x="204482" y="63500"/>
                </a:lnTo>
                <a:lnTo>
                  <a:pt x="204482" y="66040"/>
                </a:lnTo>
                <a:lnTo>
                  <a:pt x="204050" y="73660"/>
                </a:lnTo>
                <a:lnTo>
                  <a:pt x="204050" y="74930"/>
                </a:lnTo>
                <a:lnTo>
                  <a:pt x="202653" y="100330"/>
                </a:lnTo>
                <a:lnTo>
                  <a:pt x="202374" y="102870"/>
                </a:lnTo>
                <a:lnTo>
                  <a:pt x="202095" y="107950"/>
                </a:lnTo>
                <a:lnTo>
                  <a:pt x="201815" y="109220"/>
                </a:lnTo>
                <a:lnTo>
                  <a:pt x="201536" y="114300"/>
                </a:lnTo>
                <a:lnTo>
                  <a:pt x="201256" y="116840"/>
                </a:lnTo>
                <a:lnTo>
                  <a:pt x="201104" y="119380"/>
                </a:lnTo>
                <a:lnTo>
                  <a:pt x="200558" y="124460"/>
                </a:lnTo>
                <a:lnTo>
                  <a:pt x="200405" y="127000"/>
                </a:lnTo>
                <a:lnTo>
                  <a:pt x="200126" y="129540"/>
                </a:lnTo>
                <a:lnTo>
                  <a:pt x="199986" y="132080"/>
                </a:lnTo>
                <a:lnTo>
                  <a:pt x="199428" y="137160"/>
                </a:lnTo>
                <a:lnTo>
                  <a:pt x="199288" y="139700"/>
                </a:lnTo>
                <a:lnTo>
                  <a:pt x="198450" y="146050"/>
                </a:lnTo>
                <a:lnTo>
                  <a:pt x="198310" y="148590"/>
                </a:lnTo>
                <a:lnTo>
                  <a:pt x="197180" y="158750"/>
                </a:lnTo>
                <a:lnTo>
                  <a:pt x="197040" y="161290"/>
                </a:lnTo>
                <a:lnTo>
                  <a:pt x="196481" y="166370"/>
                </a:lnTo>
                <a:lnTo>
                  <a:pt x="196341" y="168910"/>
                </a:lnTo>
                <a:lnTo>
                  <a:pt x="195084" y="180340"/>
                </a:lnTo>
                <a:lnTo>
                  <a:pt x="194944" y="182880"/>
                </a:lnTo>
                <a:lnTo>
                  <a:pt x="194665" y="185420"/>
                </a:lnTo>
                <a:lnTo>
                  <a:pt x="194513" y="187960"/>
                </a:lnTo>
                <a:lnTo>
                  <a:pt x="194233" y="190500"/>
                </a:lnTo>
                <a:lnTo>
                  <a:pt x="193954" y="195580"/>
                </a:lnTo>
                <a:lnTo>
                  <a:pt x="193687" y="198120"/>
                </a:lnTo>
                <a:lnTo>
                  <a:pt x="193395" y="203200"/>
                </a:lnTo>
                <a:lnTo>
                  <a:pt x="193116" y="205740"/>
                </a:lnTo>
                <a:lnTo>
                  <a:pt x="192697" y="212090"/>
                </a:lnTo>
                <a:lnTo>
                  <a:pt x="192417" y="214630"/>
                </a:lnTo>
                <a:lnTo>
                  <a:pt x="191300" y="234950"/>
                </a:lnTo>
                <a:lnTo>
                  <a:pt x="191020" y="237490"/>
                </a:lnTo>
                <a:lnTo>
                  <a:pt x="190309" y="248920"/>
                </a:lnTo>
                <a:lnTo>
                  <a:pt x="190030" y="251460"/>
                </a:lnTo>
                <a:lnTo>
                  <a:pt x="189750" y="256540"/>
                </a:lnTo>
                <a:lnTo>
                  <a:pt x="189471" y="259080"/>
                </a:lnTo>
                <a:lnTo>
                  <a:pt x="189331" y="261620"/>
                </a:lnTo>
                <a:lnTo>
                  <a:pt x="189052" y="264160"/>
                </a:lnTo>
                <a:lnTo>
                  <a:pt x="188912" y="266700"/>
                </a:lnTo>
                <a:lnTo>
                  <a:pt x="188353" y="271780"/>
                </a:lnTo>
                <a:lnTo>
                  <a:pt x="188213" y="274320"/>
                </a:lnTo>
                <a:lnTo>
                  <a:pt x="187921" y="275590"/>
                </a:lnTo>
                <a:lnTo>
                  <a:pt x="186804" y="285750"/>
                </a:lnTo>
                <a:lnTo>
                  <a:pt x="186385" y="288290"/>
                </a:lnTo>
                <a:lnTo>
                  <a:pt x="185826" y="293370"/>
                </a:lnTo>
                <a:lnTo>
                  <a:pt x="185407" y="295910"/>
                </a:lnTo>
                <a:lnTo>
                  <a:pt x="185127" y="298450"/>
                </a:lnTo>
                <a:lnTo>
                  <a:pt x="184276" y="303530"/>
                </a:lnTo>
                <a:lnTo>
                  <a:pt x="183997" y="306070"/>
                </a:lnTo>
                <a:lnTo>
                  <a:pt x="178955" y="335280"/>
                </a:lnTo>
                <a:lnTo>
                  <a:pt x="178104" y="340360"/>
                </a:lnTo>
                <a:lnTo>
                  <a:pt x="177825" y="342900"/>
                </a:lnTo>
                <a:lnTo>
                  <a:pt x="176568" y="349250"/>
                </a:lnTo>
                <a:lnTo>
                  <a:pt x="176288" y="351790"/>
                </a:lnTo>
                <a:lnTo>
                  <a:pt x="175437" y="356870"/>
                </a:lnTo>
                <a:lnTo>
                  <a:pt x="174612" y="364490"/>
                </a:lnTo>
                <a:lnTo>
                  <a:pt x="174180" y="367030"/>
                </a:lnTo>
                <a:lnTo>
                  <a:pt x="173901" y="369570"/>
                </a:lnTo>
                <a:lnTo>
                  <a:pt x="173761" y="372110"/>
                </a:lnTo>
                <a:lnTo>
                  <a:pt x="172783" y="381000"/>
                </a:lnTo>
                <a:lnTo>
                  <a:pt x="171792" y="398780"/>
                </a:lnTo>
                <a:lnTo>
                  <a:pt x="171792" y="401320"/>
                </a:lnTo>
                <a:lnTo>
                  <a:pt x="171665" y="403860"/>
                </a:lnTo>
                <a:lnTo>
                  <a:pt x="171665" y="406400"/>
                </a:lnTo>
                <a:lnTo>
                  <a:pt x="171513" y="408940"/>
                </a:lnTo>
                <a:lnTo>
                  <a:pt x="171386" y="420370"/>
                </a:lnTo>
                <a:lnTo>
                  <a:pt x="171234" y="422910"/>
                </a:lnTo>
                <a:lnTo>
                  <a:pt x="171234" y="427990"/>
                </a:lnTo>
                <a:lnTo>
                  <a:pt x="171094" y="430530"/>
                </a:lnTo>
                <a:lnTo>
                  <a:pt x="171094" y="435610"/>
                </a:lnTo>
                <a:lnTo>
                  <a:pt x="170675" y="443230"/>
                </a:lnTo>
                <a:lnTo>
                  <a:pt x="170675" y="445770"/>
                </a:lnTo>
                <a:lnTo>
                  <a:pt x="170395" y="447040"/>
                </a:lnTo>
                <a:lnTo>
                  <a:pt x="170116" y="452120"/>
                </a:lnTo>
                <a:lnTo>
                  <a:pt x="168719" y="464820"/>
                </a:lnTo>
                <a:lnTo>
                  <a:pt x="167030" y="474980"/>
                </a:lnTo>
                <a:lnTo>
                  <a:pt x="166471" y="477520"/>
                </a:lnTo>
                <a:lnTo>
                  <a:pt x="165353" y="481330"/>
                </a:lnTo>
                <a:lnTo>
                  <a:pt x="162547" y="491490"/>
                </a:lnTo>
                <a:lnTo>
                  <a:pt x="159181" y="501650"/>
                </a:lnTo>
                <a:lnTo>
                  <a:pt x="156235" y="509270"/>
                </a:lnTo>
                <a:lnTo>
                  <a:pt x="155105" y="511810"/>
                </a:lnTo>
                <a:lnTo>
                  <a:pt x="153987" y="513080"/>
                </a:lnTo>
                <a:lnTo>
                  <a:pt x="150621" y="520700"/>
                </a:lnTo>
                <a:lnTo>
                  <a:pt x="144310" y="533400"/>
                </a:lnTo>
                <a:lnTo>
                  <a:pt x="141503" y="538480"/>
                </a:lnTo>
                <a:lnTo>
                  <a:pt x="140246" y="541020"/>
                </a:lnTo>
                <a:lnTo>
                  <a:pt x="138836" y="543560"/>
                </a:lnTo>
                <a:lnTo>
                  <a:pt x="136029" y="547370"/>
                </a:lnTo>
                <a:lnTo>
                  <a:pt x="134632" y="549910"/>
                </a:lnTo>
                <a:lnTo>
                  <a:pt x="133095" y="552450"/>
                </a:lnTo>
                <a:lnTo>
                  <a:pt x="130289" y="557530"/>
                </a:lnTo>
                <a:lnTo>
                  <a:pt x="128739" y="560070"/>
                </a:lnTo>
                <a:lnTo>
                  <a:pt x="125945" y="565150"/>
                </a:lnTo>
                <a:lnTo>
                  <a:pt x="124396" y="567690"/>
                </a:lnTo>
                <a:lnTo>
                  <a:pt x="121589" y="572770"/>
                </a:lnTo>
                <a:lnTo>
                  <a:pt x="120053" y="575310"/>
                </a:lnTo>
                <a:lnTo>
                  <a:pt x="117246" y="579120"/>
                </a:lnTo>
                <a:lnTo>
                  <a:pt x="106019" y="599440"/>
                </a:lnTo>
                <a:lnTo>
                  <a:pt x="104762" y="601980"/>
                </a:lnTo>
                <a:lnTo>
                  <a:pt x="103352" y="604520"/>
                </a:lnTo>
                <a:lnTo>
                  <a:pt x="102095" y="607060"/>
                </a:lnTo>
                <a:lnTo>
                  <a:pt x="100698" y="609600"/>
                </a:lnTo>
                <a:lnTo>
                  <a:pt x="99428" y="610870"/>
                </a:lnTo>
                <a:lnTo>
                  <a:pt x="88074" y="633730"/>
                </a:lnTo>
                <a:lnTo>
                  <a:pt x="86944" y="636270"/>
                </a:lnTo>
                <a:lnTo>
                  <a:pt x="84416" y="641350"/>
                </a:lnTo>
                <a:lnTo>
                  <a:pt x="83299" y="643890"/>
                </a:lnTo>
                <a:lnTo>
                  <a:pt x="82041" y="646430"/>
                </a:lnTo>
                <a:lnTo>
                  <a:pt x="80771" y="647700"/>
                </a:lnTo>
                <a:lnTo>
                  <a:pt x="79654" y="650240"/>
                </a:lnTo>
                <a:lnTo>
                  <a:pt x="77127" y="655320"/>
                </a:lnTo>
                <a:lnTo>
                  <a:pt x="76009" y="657860"/>
                </a:lnTo>
                <a:lnTo>
                  <a:pt x="73482" y="662940"/>
                </a:lnTo>
                <a:lnTo>
                  <a:pt x="72364" y="665480"/>
                </a:lnTo>
                <a:lnTo>
                  <a:pt x="68579" y="673100"/>
                </a:lnTo>
                <a:lnTo>
                  <a:pt x="67462" y="675640"/>
                </a:lnTo>
                <a:lnTo>
                  <a:pt x="66192" y="678180"/>
                </a:lnTo>
                <a:lnTo>
                  <a:pt x="63665" y="681990"/>
                </a:lnTo>
                <a:lnTo>
                  <a:pt x="56095" y="697230"/>
                </a:lnTo>
                <a:lnTo>
                  <a:pt x="54686" y="699770"/>
                </a:lnTo>
                <a:lnTo>
                  <a:pt x="48386" y="712470"/>
                </a:lnTo>
                <a:lnTo>
                  <a:pt x="46977" y="713740"/>
                </a:lnTo>
                <a:lnTo>
                  <a:pt x="38138" y="731520"/>
                </a:lnTo>
                <a:lnTo>
                  <a:pt x="37020" y="734060"/>
                </a:lnTo>
                <a:lnTo>
                  <a:pt x="34493" y="739140"/>
                </a:lnTo>
                <a:lnTo>
                  <a:pt x="33375" y="741680"/>
                </a:lnTo>
                <a:lnTo>
                  <a:pt x="32105" y="744220"/>
                </a:lnTo>
                <a:lnTo>
                  <a:pt x="30987" y="746760"/>
                </a:lnTo>
                <a:lnTo>
                  <a:pt x="29870" y="748030"/>
                </a:lnTo>
                <a:lnTo>
                  <a:pt x="25387" y="758190"/>
                </a:lnTo>
                <a:lnTo>
                  <a:pt x="24396" y="760730"/>
                </a:lnTo>
                <a:lnTo>
                  <a:pt x="23279" y="763270"/>
                </a:lnTo>
                <a:lnTo>
                  <a:pt x="17386" y="778510"/>
                </a:lnTo>
                <a:lnTo>
                  <a:pt x="15697" y="782320"/>
                </a:lnTo>
                <a:lnTo>
                  <a:pt x="14719" y="784860"/>
                </a:lnTo>
                <a:lnTo>
                  <a:pt x="13881" y="787400"/>
                </a:lnTo>
                <a:lnTo>
                  <a:pt x="13182" y="789940"/>
                </a:lnTo>
                <a:lnTo>
                  <a:pt x="11493" y="795020"/>
                </a:lnTo>
                <a:lnTo>
                  <a:pt x="7289" y="810260"/>
                </a:lnTo>
                <a:lnTo>
                  <a:pt x="6730" y="812800"/>
                </a:lnTo>
                <a:lnTo>
                  <a:pt x="6019" y="814070"/>
                </a:lnTo>
                <a:lnTo>
                  <a:pt x="3784" y="824230"/>
                </a:lnTo>
                <a:lnTo>
                  <a:pt x="1676" y="836930"/>
                </a:lnTo>
                <a:lnTo>
                  <a:pt x="1396" y="839470"/>
                </a:lnTo>
                <a:lnTo>
                  <a:pt x="977" y="842010"/>
                </a:lnTo>
                <a:lnTo>
                  <a:pt x="698" y="844550"/>
                </a:lnTo>
                <a:lnTo>
                  <a:pt x="546" y="847090"/>
                </a:lnTo>
                <a:lnTo>
                  <a:pt x="279" y="848360"/>
                </a:lnTo>
                <a:lnTo>
                  <a:pt x="139" y="850900"/>
                </a:lnTo>
                <a:lnTo>
                  <a:pt x="139" y="853440"/>
                </a:lnTo>
                <a:lnTo>
                  <a:pt x="0" y="855980"/>
                </a:lnTo>
                <a:lnTo>
                  <a:pt x="0" y="861060"/>
                </a:lnTo>
                <a:lnTo>
                  <a:pt x="419" y="868680"/>
                </a:lnTo>
                <a:lnTo>
                  <a:pt x="698" y="871220"/>
                </a:lnTo>
                <a:lnTo>
                  <a:pt x="1117" y="873760"/>
                </a:lnTo>
                <a:lnTo>
                  <a:pt x="1396" y="876300"/>
                </a:lnTo>
                <a:lnTo>
                  <a:pt x="1955" y="878840"/>
                </a:lnTo>
                <a:lnTo>
                  <a:pt x="3086" y="882650"/>
                </a:lnTo>
                <a:lnTo>
                  <a:pt x="4483" y="887730"/>
                </a:lnTo>
                <a:lnTo>
                  <a:pt x="18084" y="914400"/>
                </a:lnTo>
                <a:lnTo>
                  <a:pt x="23558" y="922020"/>
                </a:lnTo>
                <a:lnTo>
                  <a:pt x="25666" y="924560"/>
                </a:lnTo>
                <a:lnTo>
                  <a:pt x="27622" y="927100"/>
                </a:lnTo>
                <a:lnTo>
                  <a:pt x="29730" y="929640"/>
                </a:lnTo>
                <a:lnTo>
                  <a:pt x="31978" y="932180"/>
                </a:lnTo>
                <a:lnTo>
                  <a:pt x="34353" y="934720"/>
                </a:lnTo>
                <a:lnTo>
                  <a:pt x="36601" y="937260"/>
                </a:lnTo>
                <a:lnTo>
                  <a:pt x="39128" y="939800"/>
                </a:lnTo>
                <a:lnTo>
                  <a:pt x="44030" y="944880"/>
                </a:lnTo>
                <a:lnTo>
                  <a:pt x="49364" y="949960"/>
                </a:lnTo>
                <a:lnTo>
                  <a:pt x="52031" y="951230"/>
                </a:lnTo>
                <a:lnTo>
                  <a:pt x="57632" y="956310"/>
                </a:lnTo>
                <a:lnTo>
                  <a:pt x="66192" y="963930"/>
                </a:lnTo>
                <a:lnTo>
                  <a:pt x="80924" y="976630"/>
                </a:lnTo>
                <a:lnTo>
                  <a:pt x="83997" y="979170"/>
                </a:lnTo>
                <a:lnTo>
                  <a:pt x="86944" y="980440"/>
                </a:lnTo>
                <a:lnTo>
                  <a:pt x="89890" y="982980"/>
                </a:lnTo>
                <a:lnTo>
                  <a:pt x="121869" y="1010920"/>
                </a:lnTo>
                <a:lnTo>
                  <a:pt x="127203" y="1016000"/>
                </a:lnTo>
                <a:lnTo>
                  <a:pt x="129870" y="1017270"/>
                </a:lnTo>
                <a:lnTo>
                  <a:pt x="157492" y="1047750"/>
                </a:lnTo>
                <a:lnTo>
                  <a:pt x="161416" y="1051560"/>
                </a:lnTo>
                <a:lnTo>
                  <a:pt x="178815" y="1079500"/>
                </a:lnTo>
                <a:lnTo>
                  <a:pt x="181330" y="1083310"/>
                </a:lnTo>
                <a:lnTo>
                  <a:pt x="182600" y="1085850"/>
                </a:lnTo>
                <a:lnTo>
                  <a:pt x="183718" y="1088390"/>
                </a:lnTo>
                <a:lnTo>
                  <a:pt x="184696" y="1090930"/>
                </a:lnTo>
                <a:lnTo>
                  <a:pt x="185826" y="1093470"/>
                </a:lnTo>
                <a:lnTo>
                  <a:pt x="188772" y="1101090"/>
                </a:lnTo>
                <a:lnTo>
                  <a:pt x="192138" y="1111250"/>
                </a:lnTo>
                <a:lnTo>
                  <a:pt x="193535" y="1115060"/>
                </a:lnTo>
                <a:lnTo>
                  <a:pt x="194944" y="1120140"/>
                </a:lnTo>
                <a:lnTo>
                  <a:pt x="195503" y="1122680"/>
                </a:lnTo>
                <a:lnTo>
                  <a:pt x="196202" y="1125220"/>
                </a:lnTo>
                <a:lnTo>
                  <a:pt x="196761" y="1127760"/>
                </a:lnTo>
                <a:lnTo>
                  <a:pt x="197180" y="1130300"/>
                </a:lnTo>
                <a:lnTo>
                  <a:pt x="198310" y="1135380"/>
                </a:lnTo>
                <a:lnTo>
                  <a:pt x="199986" y="1145540"/>
                </a:lnTo>
                <a:lnTo>
                  <a:pt x="200278" y="1148080"/>
                </a:lnTo>
                <a:lnTo>
                  <a:pt x="200685" y="1150620"/>
                </a:lnTo>
                <a:lnTo>
                  <a:pt x="201256" y="1154430"/>
                </a:lnTo>
                <a:lnTo>
                  <a:pt x="201675" y="1156970"/>
                </a:lnTo>
                <a:lnTo>
                  <a:pt x="201955" y="1159510"/>
                </a:lnTo>
                <a:lnTo>
                  <a:pt x="202095" y="1162050"/>
                </a:lnTo>
                <a:lnTo>
                  <a:pt x="202653" y="1167130"/>
                </a:lnTo>
                <a:lnTo>
                  <a:pt x="202793" y="1169670"/>
                </a:lnTo>
                <a:lnTo>
                  <a:pt x="203072" y="1172210"/>
                </a:lnTo>
                <a:lnTo>
                  <a:pt x="203225" y="1174750"/>
                </a:lnTo>
                <a:lnTo>
                  <a:pt x="203492" y="1177290"/>
                </a:lnTo>
                <a:lnTo>
                  <a:pt x="204482" y="1193800"/>
                </a:lnTo>
                <a:lnTo>
                  <a:pt x="204482" y="1196340"/>
                </a:lnTo>
                <a:lnTo>
                  <a:pt x="204762" y="1201420"/>
                </a:lnTo>
                <a:lnTo>
                  <a:pt x="204762" y="1203960"/>
                </a:lnTo>
                <a:lnTo>
                  <a:pt x="204901" y="1206500"/>
                </a:lnTo>
                <a:lnTo>
                  <a:pt x="204901" y="1209040"/>
                </a:lnTo>
                <a:lnTo>
                  <a:pt x="205041" y="1211580"/>
                </a:lnTo>
                <a:lnTo>
                  <a:pt x="205041" y="1214120"/>
                </a:lnTo>
                <a:lnTo>
                  <a:pt x="205181" y="1216660"/>
                </a:lnTo>
                <a:lnTo>
                  <a:pt x="205181" y="1220470"/>
                </a:lnTo>
                <a:lnTo>
                  <a:pt x="205320" y="1223010"/>
                </a:lnTo>
                <a:lnTo>
                  <a:pt x="205320" y="1230630"/>
                </a:lnTo>
                <a:lnTo>
                  <a:pt x="205460" y="1233170"/>
                </a:lnTo>
                <a:lnTo>
                  <a:pt x="205460" y="1245870"/>
                </a:lnTo>
                <a:lnTo>
                  <a:pt x="205600" y="1248410"/>
                </a:lnTo>
                <a:lnTo>
                  <a:pt x="205600" y="1249680"/>
                </a:lnTo>
                <a:lnTo>
                  <a:pt x="205879" y="1249680"/>
                </a:lnTo>
                <a:lnTo>
                  <a:pt x="205879" y="1238250"/>
                </a:lnTo>
                <a:lnTo>
                  <a:pt x="206019" y="1235710"/>
                </a:lnTo>
                <a:lnTo>
                  <a:pt x="206019" y="1228090"/>
                </a:lnTo>
                <a:lnTo>
                  <a:pt x="206159" y="1225550"/>
                </a:lnTo>
                <a:lnTo>
                  <a:pt x="206159" y="1217930"/>
                </a:lnTo>
                <a:lnTo>
                  <a:pt x="206298" y="1216660"/>
                </a:lnTo>
                <a:lnTo>
                  <a:pt x="206298" y="1214120"/>
                </a:lnTo>
                <a:lnTo>
                  <a:pt x="206438" y="1211580"/>
                </a:lnTo>
                <a:lnTo>
                  <a:pt x="206438" y="1209040"/>
                </a:lnTo>
                <a:lnTo>
                  <a:pt x="206578" y="1206500"/>
                </a:lnTo>
                <a:lnTo>
                  <a:pt x="206578" y="1203960"/>
                </a:lnTo>
                <a:lnTo>
                  <a:pt x="206717" y="1201420"/>
                </a:lnTo>
                <a:lnTo>
                  <a:pt x="206717" y="1198880"/>
                </a:lnTo>
                <a:lnTo>
                  <a:pt x="207149" y="1191260"/>
                </a:lnTo>
                <a:lnTo>
                  <a:pt x="207149" y="1188720"/>
                </a:lnTo>
                <a:lnTo>
                  <a:pt x="207276" y="1186180"/>
                </a:lnTo>
                <a:lnTo>
                  <a:pt x="207568" y="1182370"/>
                </a:lnTo>
                <a:lnTo>
                  <a:pt x="207848" y="1179830"/>
                </a:lnTo>
                <a:lnTo>
                  <a:pt x="208267" y="1172210"/>
                </a:lnTo>
                <a:lnTo>
                  <a:pt x="208546" y="1169670"/>
                </a:lnTo>
                <a:lnTo>
                  <a:pt x="208686" y="1167130"/>
                </a:lnTo>
                <a:lnTo>
                  <a:pt x="209816" y="1156970"/>
                </a:lnTo>
                <a:lnTo>
                  <a:pt x="210642" y="1150620"/>
                </a:lnTo>
                <a:lnTo>
                  <a:pt x="211493" y="1145540"/>
                </a:lnTo>
                <a:lnTo>
                  <a:pt x="211772" y="1143000"/>
                </a:lnTo>
                <a:lnTo>
                  <a:pt x="212191" y="1140460"/>
                </a:lnTo>
                <a:lnTo>
                  <a:pt x="212750" y="1137920"/>
                </a:lnTo>
                <a:lnTo>
                  <a:pt x="213588" y="1132840"/>
                </a:lnTo>
                <a:lnTo>
                  <a:pt x="215836" y="1122680"/>
                </a:lnTo>
                <a:lnTo>
                  <a:pt x="216534" y="1120140"/>
                </a:lnTo>
                <a:lnTo>
                  <a:pt x="217106" y="1117600"/>
                </a:lnTo>
                <a:lnTo>
                  <a:pt x="217804" y="1115060"/>
                </a:lnTo>
                <a:lnTo>
                  <a:pt x="218503" y="1113790"/>
                </a:lnTo>
                <a:lnTo>
                  <a:pt x="219341" y="1111250"/>
                </a:lnTo>
                <a:lnTo>
                  <a:pt x="232524" y="1079500"/>
                </a:lnTo>
                <a:lnTo>
                  <a:pt x="238137" y="1069340"/>
                </a:lnTo>
                <a:lnTo>
                  <a:pt x="239687" y="1066800"/>
                </a:lnTo>
                <a:lnTo>
                  <a:pt x="241363" y="1064260"/>
                </a:lnTo>
                <a:lnTo>
                  <a:pt x="242912" y="1061720"/>
                </a:lnTo>
                <a:lnTo>
                  <a:pt x="248094" y="1054100"/>
                </a:lnTo>
                <a:lnTo>
                  <a:pt x="250062" y="1051560"/>
                </a:lnTo>
                <a:lnTo>
                  <a:pt x="251891" y="1049020"/>
                </a:lnTo>
                <a:lnTo>
                  <a:pt x="257911" y="1042670"/>
                </a:lnTo>
                <a:lnTo>
                  <a:pt x="262254" y="1037590"/>
                </a:lnTo>
                <a:lnTo>
                  <a:pt x="266750" y="1032510"/>
                </a:lnTo>
                <a:lnTo>
                  <a:pt x="273900" y="1024890"/>
                </a:lnTo>
                <a:lnTo>
                  <a:pt x="286804" y="1013460"/>
                </a:lnTo>
                <a:lnTo>
                  <a:pt x="289610" y="1010920"/>
                </a:lnTo>
                <a:lnTo>
                  <a:pt x="295071" y="1005840"/>
                </a:lnTo>
                <a:lnTo>
                  <a:pt x="298018" y="1003300"/>
                </a:lnTo>
                <a:lnTo>
                  <a:pt x="303631" y="998220"/>
                </a:lnTo>
                <a:lnTo>
                  <a:pt x="309524" y="993140"/>
                </a:lnTo>
                <a:lnTo>
                  <a:pt x="321449" y="982980"/>
                </a:lnTo>
                <a:lnTo>
                  <a:pt x="324396" y="980440"/>
                </a:lnTo>
                <a:lnTo>
                  <a:pt x="327482" y="979170"/>
                </a:lnTo>
                <a:lnTo>
                  <a:pt x="333374" y="974090"/>
                </a:lnTo>
                <a:lnTo>
                  <a:pt x="336448" y="971550"/>
                </a:lnTo>
                <a:lnTo>
                  <a:pt x="345287" y="963930"/>
                </a:lnTo>
                <a:lnTo>
                  <a:pt x="348094" y="961390"/>
                </a:lnTo>
                <a:lnTo>
                  <a:pt x="351040" y="958850"/>
                </a:lnTo>
                <a:lnTo>
                  <a:pt x="353847" y="956310"/>
                </a:lnTo>
                <a:lnTo>
                  <a:pt x="359321" y="951230"/>
                </a:lnTo>
                <a:lnTo>
                  <a:pt x="362115" y="949960"/>
                </a:lnTo>
                <a:lnTo>
                  <a:pt x="389750" y="919480"/>
                </a:lnTo>
                <a:lnTo>
                  <a:pt x="393255" y="914400"/>
                </a:lnTo>
                <a:lnTo>
                  <a:pt x="394944" y="913130"/>
                </a:lnTo>
                <a:lnTo>
                  <a:pt x="408406" y="882650"/>
                </a:lnTo>
                <a:lnTo>
                  <a:pt x="409524" y="878840"/>
                </a:lnTo>
                <a:lnTo>
                  <a:pt x="410362" y="873760"/>
                </a:lnTo>
                <a:lnTo>
                  <a:pt x="410921" y="868680"/>
                </a:lnTo>
                <a:lnTo>
                  <a:pt x="411352" y="861060"/>
                </a:lnTo>
                <a:lnTo>
                  <a:pt x="411352" y="853440"/>
                </a:lnTo>
                <a:lnTo>
                  <a:pt x="410921" y="847090"/>
                </a:lnTo>
                <a:lnTo>
                  <a:pt x="410082" y="839470"/>
                </a:lnTo>
                <a:lnTo>
                  <a:pt x="409663" y="836930"/>
                </a:lnTo>
                <a:lnTo>
                  <a:pt x="409384" y="834390"/>
                </a:lnTo>
                <a:lnTo>
                  <a:pt x="408533" y="829310"/>
                </a:lnTo>
                <a:lnTo>
                  <a:pt x="407987" y="826770"/>
                </a:lnTo>
                <a:lnTo>
                  <a:pt x="407555" y="824230"/>
                </a:lnTo>
                <a:lnTo>
                  <a:pt x="406438" y="819150"/>
                </a:lnTo>
                <a:lnTo>
                  <a:pt x="404761" y="812800"/>
                </a:lnTo>
                <a:lnTo>
                  <a:pt x="404050" y="810260"/>
                </a:lnTo>
                <a:lnTo>
                  <a:pt x="403491" y="807720"/>
                </a:lnTo>
                <a:lnTo>
                  <a:pt x="401396" y="800100"/>
                </a:lnTo>
                <a:lnTo>
                  <a:pt x="400545" y="797560"/>
                </a:lnTo>
                <a:lnTo>
                  <a:pt x="399846" y="795020"/>
                </a:lnTo>
                <a:lnTo>
                  <a:pt x="399008" y="792480"/>
                </a:lnTo>
                <a:lnTo>
                  <a:pt x="398297" y="789940"/>
                </a:lnTo>
                <a:lnTo>
                  <a:pt x="395782" y="782320"/>
                </a:lnTo>
                <a:lnTo>
                  <a:pt x="394792" y="779780"/>
                </a:lnTo>
                <a:lnTo>
                  <a:pt x="393953" y="778510"/>
                </a:lnTo>
                <a:lnTo>
                  <a:pt x="392976" y="775970"/>
                </a:lnTo>
                <a:lnTo>
                  <a:pt x="392137" y="773430"/>
                </a:lnTo>
                <a:lnTo>
                  <a:pt x="389191" y="765810"/>
                </a:lnTo>
                <a:lnTo>
                  <a:pt x="388061" y="763270"/>
                </a:lnTo>
                <a:lnTo>
                  <a:pt x="387083" y="760730"/>
                </a:lnTo>
                <a:lnTo>
                  <a:pt x="385965" y="758190"/>
                </a:lnTo>
                <a:lnTo>
                  <a:pt x="384987" y="755650"/>
                </a:lnTo>
                <a:lnTo>
                  <a:pt x="381609" y="748030"/>
                </a:lnTo>
                <a:lnTo>
                  <a:pt x="380352" y="746760"/>
                </a:lnTo>
                <a:lnTo>
                  <a:pt x="378104" y="741680"/>
                </a:lnTo>
                <a:lnTo>
                  <a:pt x="376847" y="739140"/>
                </a:lnTo>
                <a:lnTo>
                  <a:pt x="375729" y="736600"/>
                </a:lnTo>
                <a:lnTo>
                  <a:pt x="364362" y="713740"/>
                </a:lnTo>
                <a:lnTo>
                  <a:pt x="363105" y="712470"/>
                </a:lnTo>
                <a:lnTo>
                  <a:pt x="361835" y="709930"/>
                </a:lnTo>
                <a:lnTo>
                  <a:pt x="360438" y="707390"/>
                </a:lnTo>
                <a:lnTo>
                  <a:pt x="347814" y="681990"/>
                </a:lnTo>
                <a:lnTo>
                  <a:pt x="345287" y="678180"/>
                </a:lnTo>
                <a:lnTo>
                  <a:pt x="340245" y="668020"/>
                </a:lnTo>
                <a:lnTo>
                  <a:pt x="339115" y="665480"/>
                </a:lnTo>
                <a:lnTo>
                  <a:pt x="336588" y="660400"/>
                </a:lnTo>
                <a:lnTo>
                  <a:pt x="335470" y="657860"/>
                </a:lnTo>
                <a:lnTo>
                  <a:pt x="332943" y="652780"/>
                </a:lnTo>
                <a:lnTo>
                  <a:pt x="331825" y="650240"/>
                </a:lnTo>
                <a:lnTo>
                  <a:pt x="330555" y="647700"/>
                </a:lnTo>
                <a:lnTo>
                  <a:pt x="329437" y="646430"/>
                </a:lnTo>
                <a:lnTo>
                  <a:pt x="326910" y="641350"/>
                </a:lnTo>
                <a:lnTo>
                  <a:pt x="325793" y="638810"/>
                </a:lnTo>
                <a:lnTo>
                  <a:pt x="322008" y="631190"/>
                </a:lnTo>
                <a:lnTo>
                  <a:pt x="320890" y="628650"/>
                </a:lnTo>
                <a:lnTo>
                  <a:pt x="313308" y="613410"/>
                </a:lnTo>
                <a:lnTo>
                  <a:pt x="311911" y="610870"/>
                </a:lnTo>
                <a:lnTo>
                  <a:pt x="309384" y="607060"/>
                </a:lnTo>
                <a:lnTo>
                  <a:pt x="307987" y="604520"/>
                </a:lnTo>
                <a:lnTo>
                  <a:pt x="306717" y="601980"/>
                </a:lnTo>
                <a:lnTo>
                  <a:pt x="303910" y="596900"/>
                </a:lnTo>
                <a:lnTo>
                  <a:pt x="302653" y="594360"/>
                </a:lnTo>
                <a:lnTo>
                  <a:pt x="294233" y="579120"/>
                </a:lnTo>
                <a:lnTo>
                  <a:pt x="292696" y="577850"/>
                </a:lnTo>
                <a:lnTo>
                  <a:pt x="289890" y="572770"/>
                </a:lnTo>
                <a:lnTo>
                  <a:pt x="288353" y="570230"/>
                </a:lnTo>
                <a:lnTo>
                  <a:pt x="285546" y="565150"/>
                </a:lnTo>
                <a:lnTo>
                  <a:pt x="283997" y="562610"/>
                </a:lnTo>
                <a:lnTo>
                  <a:pt x="281190" y="557530"/>
                </a:lnTo>
                <a:lnTo>
                  <a:pt x="279653" y="554990"/>
                </a:lnTo>
                <a:lnTo>
                  <a:pt x="275450" y="547370"/>
                </a:lnTo>
                <a:lnTo>
                  <a:pt x="272643" y="543560"/>
                </a:lnTo>
                <a:lnTo>
                  <a:pt x="268427" y="535940"/>
                </a:lnTo>
                <a:lnTo>
                  <a:pt x="267169" y="533400"/>
                </a:lnTo>
                <a:lnTo>
                  <a:pt x="265772" y="530860"/>
                </a:lnTo>
                <a:lnTo>
                  <a:pt x="261975" y="523240"/>
                </a:lnTo>
                <a:lnTo>
                  <a:pt x="260857" y="520700"/>
                </a:lnTo>
                <a:lnTo>
                  <a:pt x="259587" y="518160"/>
                </a:lnTo>
                <a:lnTo>
                  <a:pt x="257352" y="513080"/>
                </a:lnTo>
                <a:lnTo>
                  <a:pt x="256235" y="511810"/>
                </a:lnTo>
                <a:lnTo>
                  <a:pt x="255244" y="509270"/>
                </a:lnTo>
                <a:lnTo>
                  <a:pt x="254126" y="506730"/>
                </a:lnTo>
                <a:lnTo>
                  <a:pt x="253149" y="504190"/>
                </a:lnTo>
                <a:lnTo>
                  <a:pt x="252298" y="501650"/>
                </a:lnTo>
                <a:lnTo>
                  <a:pt x="251320" y="499110"/>
                </a:lnTo>
                <a:lnTo>
                  <a:pt x="248792" y="491490"/>
                </a:lnTo>
                <a:lnTo>
                  <a:pt x="246697" y="483870"/>
                </a:lnTo>
                <a:lnTo>
                  <a:pt x="246125" y="481330"/>
                </a:lnTo>
                <a:lnTo>
                  <a:pt x="245427" y="478790"/>
                </a:lnTo>
                <a:lnTo>
                  <a:pt x="244868" y="477520"/>
                </a:lnTo>
                <a:lnTo>
                  <a:pt x="244449" y="474980"/>
                </a:lnTo>
                <a:lnTo>
                  <a:pt x="243890" y="472440"/>
                </a:lnTo>
                <a:lnTo>
                  <a:pt x="243052" y="467360"/>
                </a:lnTo>
                <a:lnTo>
                  <a:pt x="242760" y="464820"/>
                </a:lnTo>
                <a:lnTo>
                  <a:pt x="242354" y="462280"/>
                </a:lnTo>
                <a:lnTo>
                  <a:pt x="241503" y="454660"/>
                </a:lnTo>
                <a:lnTo>
                  <a:pt x="241363" y="452120"/>
                </a:lnTo>
                <a:lnTo>
                  <a:pt x="241084" y="449580"/>
                </a:lnTo>
                <a:lnTo>
                  <a:pt x="240385" y="438150"/>
                </a:lnTo>
                <a:lnTo>
                  <a:pt x="240385" y="435610"/>
                </a:lnTo>
                <a:lnTo>
                  <a:pt x="240245" y="433070"/>
                </a:lnTo>
                <a:lnTo>
                  <a:pt x="240245" y="427990"/>
                </a:lnTo>
                <a:lnTo>
                  <a:pt x="240106" y="425450"/>
                </a:lnTo>
                <a:lnTo>
                  <a:pt x="240106" y="420370"/>
                </a:lnTo>
                <a:lnTo>
                  <a:pt x="239966" y="417830"/>
                </a:lnTo>
                <a:lnTo>
                  <a:pt x="239966" y="410210"/>
                </a:lnTo>
                <a:lnTo>
                  <a:pt x="239814" y="408940"/>
                </a:lnTo>
                <a:lnTo>
                  <a:pt x="239687" y="401320"/>
                </a:lnTo>
                <a:lnTo>
                  <a:pt x="239407" y="396240"/>
                </a:lnTo>
                <a:lnTo>
                  <a:pt x="239407" y="393700"/>
                </a:lnTo>
                <a:lnTo>
                  <a:pt x="238836" y="383540"/>
                </a:lnTo>
                <a:lnTo>
                  <a:pt x="238556" y="381000"/>
                </a:lnTo>
                <a:lnTo>
                  <a:pt x="238417" y="378460"/>
                </a:lnTo>
                <a:lnTo>
                  <a:pt x="238137" y="377190"/>
                </a:lnTo>
                <a:lnTo>
                  <a:pt x="237997" y="374650"/>
                </a:lnTo>
                <a:lnTo>
                  <a:pt x="236588" y="361950"/>
                </a:lnTo>
                <a:lnTo>
                  <a:pt x="236169" y="359410"/>
                </a:lnTo>
                <a:lnTo>
                  <a:pt x="235889" y="356870"/>
                </a:lnTo>
                <a:lnTo>
                  <a:pt x="235470" y="354330"/>
                </a:lnTo>
                <a:lnTo>
                  <a:pt x="235191" y="351790"/>
                </a:lnTo>
                <a:lnTo>
                  <a:pt x="234353" y="346710"/>
                </a:lnTo>
                <a:lnTo>
                  <a:pt x="234073" y="344170"/>
                </a:lnTo>
                <a:lnTo>
                  <a:pt x="233641" y="342900"/>
                </a:lnTo>
                <a:lnTo>
                  <a:pt x="233235" y="340360"/>
                </a:lnTo>
                <a:lnTo>
                  <a:pt x="229438" y="317500"/>
                </a:lnTo>
                <a:lnTo>
                  <a:pt x="227761" y="308610"/>
                </a:lnTo>
                <a:lnTo>
                  <a:pt x="227482" y="306070"/>
                </a:lnTo>
                <a:lnTo>
                  <a:pt x="226644" y="300990"/>
                </a:lnTo>
                <a:lnTo>
                  <a:pt x="226352" y="298450"/>
                </a:lnTo>
                <a:lnTo>
                  <a:pt x="225932" y="295910"/>
                </a:lnTo>
                <a:lnTo>
                  <a:pt x="225653" y="293370"/>
                </a:lnTo>
                <a:lnTo>
                  <a:pt x="225234" y="290830"/>
                </a:lnTo>
                <a:lnTo>
                  <a:pt x="222707" y="269240"/>
                </a:lnTo>
                <a:lnTo>
                  <a:pt x="222567" y="266700"/>
                </a:lnTo>
                <a:lnTo>
                  <a:pt x="222288" y="264160"/>
                </a:lnTo>
                <a:lnTo>
                  <a:pt x="222148" y="261620"/>
                </a:lnTo>
                <a:lnTo>
                  <a:pt x="221868" y="259080"/>
                </a:lnTo>
                <a:lnTo>
                  <a:pt x="221729" y="256540"/>
                </a:lnTo>
                <a:lnTo>
                  <a:pt x="221449" y="254000"/>
                </a:lnTo>
                <a:lnTo>
                  <a:pt x="221170" y="248920"/>
                </a:lnTo>
                <a:lnTo>
                  <a:pt x="220891" y="246380"/>
                </a:lnTo>
                <a:lnTo>
                  <a:pt x="220459" y="240030"/>
                </a:lnTo>
                <a:lnTo>
                  <a:pt x="219900" y="229870"/>
                </a:lnTo>
                <a:lnTo>
                  <a:pt x="219621" y="227330"/>
                </a:lnTo>
                <a:lnTo>
                  <a:pt x="218643" y="209550"/>
                </a:lnTo>
                <a:lnTo>
                  <a:pt x="218363" y="208280"/>
                </a:lnTo>
                <a:lnTo>
                  <a:pt x="217944" y="200660"/>
                </a:lnTo>
                <a:lnTo>
                  <a:pt x="217665" y="198120"/>
                </a:lnTo>
                <a:lnTo>
                  <a:pt x="217512" y="195580"/>
                </a:lnTo>
                <a:lnTo>
                  <a:pt x="217246" y="193040"/>
                </a:lnTo>
                <a:lnTo>
                  <a:pt x="216966" y="187960"/>
                </a:lnTo>
                <a:lnTo>
                  <a:pt x="216687" y="185420"/>
                </a:lnTo>
                <a:lnTo>
                  <a:pt x="216534" y="182880"/>
                </a:lnTo>
                <a:lnTo>
                  <a:pt x="215976" y="177800"/>
                </a:lnTo>
                <a:lnTo>
                  <a:pt x="215836" y="175260"/>
                </a:lnTo>
                <a:lnTo>
                  <a:pt x="215277" y="171450"/>
                </a:lnTo>
                <a:lnTo>
                  <a:pt x="215137" y="168910"/>
                </a:lnTo>
                <a:lnTo>
                  <a:pt x="214579" y="163830"/>
                </a:lnTo>
                <a:lnTo>
                  <a:pt x="214439" y="161290"/>
                </a:lnTo>
                <a:lnTo>
                  <a:pt x="213588" y="153670"/>
                </a:lnTo>
                <a:lnTo>
                  <a:pt x="213461" y="151130"/>
                </a:lnTo>
                <a:lnTo>
                  <a:pt x="211632" y="134620"/>
                </a:lnTo>
                <a:lnTo>
                  <a:pt x="211493" y="132080"/>
                </a:lnTo>
                <a:lnTo>
                  <a:pt x="210921" y="127000"/>
                </a:lnTo>
                <a:lnTo>
                  <a:pt x="210794" y="124460"/>
                </a:lnTo>
                <a:lnTo>
                  <a:pt x="210515" y="121920"/>
                </a:lnTo>
                <a:lnTo>
                  <a:pt x="210362" y="119380"/>
                </a:lnTo>
                <a:lnTo>
                  <a:pt x="210096" y="116840"/>
                </a:lnTo>
                <a:lnTo>
                  <a:pt x="209943" y="114300"/>
                </a:lnTo>
                <a:lnTo>
                  <a:pt x="209664" y="111760"/>
                </a:lnTo>
                <a:lnTo>
                  <a:pt x="209384" y="107950"/>
                </a:lnTo>
                <a:lnTo>
                  <a:pt x="209105" y="105410"/>
                </a:lnTo>
                <a:lnTo>
                  <a:pt x="208686" y="97790"/>
                </a:lnTo>
                <a:lnTo>
                  <a:pt x="208406" y="95250"/>
                </a:lnTo>
                <a:lnTo>
                  <a:pt x="207568" y="80010"/>
                </a:lnTo>
                <a:lnTo>
                  <a:pt x="207568" y="77470"/>
                </a:lnTo>
                <a:lnTo>
                  <a:pt x="206997" y="68580"/>
                </a:lnTo>
                <a:lnTo>
                  <a:pt x="206870" y="60960"/>
                </a:lnTo>
                <a:lnTo>
                  <a:pt x="206578" y="55880"/>
                </a:lnTo>
                <a:lnTo>
                  <a:pt x="206578" y="50800"/>
                </a:lnTo>
                <a:lnTo>
                  <a:pt x="206438" y="48260"/>
                </a:lnTo>
                <a:lnTo>
                  <a:pt x="206438" y="45720"/>
                </a:lnTo>
                <a:lnTo>
                  <a:pt x="206298" y="43180"/>
                </a:lnTo>
                <a:lnTo>
                  <a:pt x="206298" y="39370"/>
                </a:lnTo>
                <a:lnTo>
                  <a:pt x="206159" y="36830"/>
                </a:lnTo>
                <a:lnTo>
                  <a:pt x="206159" y="31750"/>
                </a:lnTo>
                <a:lnTo>
                  <a:pt x="206019" y="29210"/>
                </a:lnTo>
                <a:lnTo>
                  <a:pt x="206019" y="19050"/>
                </a:lnTo>
                <a:lnTo>
                  <a:pt x="205879" y="1651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967433" y="10593620"/>
            <a:ext cx="411480" cy="1250950"/>
          </a:xfrm>
          <a:custGeom>
            <a:avLst/>
            <a:gdLst/>
            <a:ahLst/>
            <a:cxnLst/>
            <a:rect l="l" t="t" r="r" b="b"/>
            <a:pathLst>
              <a:path w="411480" h="1250950">
                <a:moveTo>
                  <a:pt x="205600" y="1250607"/>
                </a:moveTo>
                <a:lnTo>
                  <a:pt x="205600" y="1248206"/>
                </a:lnTo>
                <a:lnTo>
                  <a:pt x="205460" y="1245679"/>
                </a:lnTo>
                <a:lnTo>
                  <a:pt x="205460" y="1243279"/>
                </a:lnTo>
                <a:lnTo>
                  <a:pt x="205460" y="1240878"/>
                </a:lnTo>
                <a:lnTo>
                  <a:pt x="205460" y="1238351"/>
                </a:lnTo>
                <a:lnTo>
                  <a:pt x="205460" y="1235963"/>
                </a:lnTo>
                <a:lnTo>
                  <a:pt x="205460" y="1233423"/>
                </a:lnTo>
                <a:lnTo>
                  <a:pt x="205320" y="1231023"/>
                </a:lnTo>
                <a:lnTo>
                  <a:pt x="205320" y="1228636"/>
                </a:lnTo>
                <a:lnTo>
                  <a:pt x="205320" y="1226096"/>
                </a:lnTo>
                <a:lnTo>
                  <a:pt x="205320" y="1223708"/>
                </a:lnTo>
                <a:lnTo>
                  <a:pt x="205181" y="1221295"/>
                </a:lnTo>
                <a:lnTo>
                  <a:pt x="205181" y="1218780"/>
                </a:lnTo>
                <a:lnTo>
                  <a:pt x="205181" y="1216380"/>
                </a:lnTo>
                <a:lnTo>
                  <a:pt x="205041" y="1213853"/>
                </a:lnTo>
                <a:lnTo>
                  <a:pt x="205041" y="1211452"/>
                </a:lnTo>
                <a:lnTo>
                  <a:pt x="204901" y="1209052"/>
                </a:lnTo>
                <a:lnTo>
                  <a:pt x="204901" y="1206525"/>
                </a:lnTo>
                <a:lnTo>
                  <a:pt x="204762" y="1204125"/>
                </a:lnTo>
                <a:lnTo>
                  <a:pt x="204762" y="1201724"/>
                </a:lnTo>
                <a:lnTo>
                  <a:pt x="204622" y="1199197"/>
                </a:lnTo>
                <a:lnTo>
                  <a:pt x="204482" y="1196809"/>
                </a:lnTo>
                <a:lnTo>
                  <a:pt x="204482" y="1194269"/>
                </a:lnTo>
                <a:lnTo>
                  <a:pt x="204330" y="1191882"/>
                </a:lnTo>
                <a:lnTo>
                  <a:pt x="204203" y="1189481"/>
                </a:lnTo>
                <a:lnTo>
                  <a:pt x="204050" y="1186954"/>
                </a:lnTo>
                <a:lnTo>
                  <a:pt x="203923" y="1184554"/>
                </a:lnTo>
                <a:lnTo>
                  <a:pt x="203771" y="1182141"/>
                </a:lnTo>
                <a:lnTo>
                  <a:pt x="203631" y="1179626"/>
                </a:lnTo>
                <a:lnTo>
                  <a:pt x="203492" y="1177226"/>
                </a:lnTo>
                <a:lnTo>
                  <a:pt x="203225" y="1174699"/>
                </a:lnTo>
                <a:lnTo>
                  <a:pt x="203072" y="1172298"/>
                </a:lnTo>
                <a:lnTo>
                  <a:pt x="202793" y="1169911"/>
                </a:lnTo>
                <a:lnTo>
                  <a:pt x="202653" y="1167371"/>
                </a:lnTo>
                <a:lnTo>
                  <a:pt x="202374" y="1164970"/>
                </a:lnTo>
                <a:lnTo>
                  <a:pt x="202095" y="1162456"/>
                </a:lnTo>
                <a:lnTo>
                  <a:pt x="201955" y="1160043"/>
                </a:lnTo>
                <a:lnTo>
                  <a:pt x="201675" y="1157655"/>
                </a:lnTo>
                <a:lnTo>
                  <a:pt x="201256" y="1155115"/>
                </a:lnTo>
                <a:lnTo>
                  <a:pt x="200977" y="1152728"/>
                </a:lnTo>
                <a:lnTo>
                  <a:pt x="200685" y="1150327"/>
                </a:lnTo>
                <a:lnTo>
                  <a:pt x="200278" y="1147800"/>
                </a:lnTo>
                <a:lnTo>
                  <a:pt x="199986" y="1145400"/>
                </a:lnTo>
                <a:lnTo>
                  <a:pt x="199567" y="1142885"/>
                </a:lnTo>
                <a:lnTo>
                  <a:pt x="199148" y="1140472"/>
                </a:lnTo>
                <a:lnTo>
                  <a:pt x="198729" y="1138072"/>
                </a:lnTo>
                <a:lnTo>
                  <a:pt x="198310" y="1135545"/>
                </a:lnTo>
                <a:lnTo>
                  <a:pt x="197738" y="1133144"/>
                </a:lnTo>
                <a:lnTo>
                  <a:pt x="197180" y="1130744"/>
                </a:lnTo>
                <a:lnTo>
                  <a:pt x="196761" y="1128217"/>
                </a:lnTo>
                <a:lnTo>
                  <a:pt x="196202" y="1125829"/>
                </a:lnTo>
                <a:lnTo>
                  <a:pt x="195503" y="1123302"/>
                </a:lnTo>
                <a:lnTo>
                  <a:pt x="194944" y="1120902"/>
                </a:lnTo>
                <a:lnTo>
                  <a:pt x="194233" y="1118501"/>
                </a:lnTo>
                <a:lnTo>
                  <a:pt x="193535" y="1115974"/>
                </a:lnTo>
                <a:lnTo>
                  <a:pt x="192836" y="1113574"/>
                </a:lnTo>
                <a:lnTo>
                  <a:pt x="192138" y="1111173"/>
                </a:lnTo>
                <a:lnTo>
                  <a:pt x="191300" y="1108646"/>
                </a:lnTo>
                <a:lnTo>
                  <a:pt x="190449" y="1106246"/>
                </a:lnTo>
                <a:lnTo>
                  <a:pt x="189610" y="1103731"/>
                </a:lnTo>
                <a:lnTo>
                  <a:pt x="188772" y="1101318"/>
                </a:lnTo>
                <a:lnTo>
                  <a:pt x="187794" y="1098918"/>
                </a:lnTo>
                <a:lnTo>
                  <a:pt x="186804" y="1096390"/>
                </a:lnTo>
                <a:lnTo>
                  <a:pt x="185826" y="1093990"/>
                </a:lnTo>
                <a:lnTo>
                  <a:pt x="184696" y="1091590"/>
                </a:lnTo>
                <a:lnTo>
                  <a:pt x="183718" y="1089063"/>
                </a:lnTo>
                <a:lnTo>
                  <a:pt x="182600" y="1086675"/>
                </a:lnTo>
                <a:lnTo>
                  <a:pt x="181330" y="1084148"/>
                </a:lnTo>
                <a:lnTo>
                  <a:pt x="180073" y="1081747"/>
                </a:lnTo>
                <a:lnTo>
                  <a:pt x="178815" y="1079347"/>
                </a:lnTo>
                <a:lnTo>
                  <a:pt x="177558" y="1076820"/>
                </a:lnTo>
                <a:lnTo>
                  <a:pt x="176148" y="1074419"/>
                </a:lnTo>
                <a:lnTo>
                  <a:pt x="174739" y="1071905"/>
                </a:lnTo>
                <a:lnTo>
                  <a:pt x="173202" y="1069492"/>
                </a:lnTo>
                <a:lnTo>
                  <a:pt x="171665" y="1067092"/>
                </a:lnTo>
                <a:lnTo>
                  <a:pt x="170116" y="1064577"/>
                </a:lnTo>
                <a:lnTo>
                  <a:pt x="168440" y="1062164"/>
                </a:lnTo>
                <a:lnTo>
                  <a:pt x="166750" y="1059776"/>
                </a:lnTo>
                <a:lnTo>
                  <a:pt x="165074" y="1057236"/>
                </a:lnTo>
                <a:lnTo>
                  <a:pt x="163245" y="1054849"/>
                </a:lnTo>
                <a:lnTo>
                  <a:pt x="161416" y="1052321"/>
                </a:lnTo>
                <a:lnTo>
                  <a:pt x="159461" y="1049921"/>
                </a:lnTo>
                <a:lnTo>
                  <a:pt x="157492" y="1047521"/>
                </a:lnTo>
                <a:lnTo>
                  <a:pt x="155536" y="1044994"/>
                </a:lnTo>
                <a:lnTo>
                  <a:pt x="153428" y="1042593"/>
                </a:lnTo>
                <a:lnTo>
                  <a:pt x="151320" y="1040193"/>
                </a:lnTo>
                <a:lnTo>
                  <a:pt x="149072" y="1037666"/>
                </a:lnTo>
                <a:lnTo>
                  <a:pt x="146837" y="1035265"/>
                </a:lnTo>
                <a:lnTo>
                  <a:pt x="144589" y="1032751"/>
                </a:lnTo>
                <a:lnTo>
                  <a:pt x="142201" y="1030338"/>
                </a:lnTo>
                <a:lnTo>
                  <a:pt x="139826" y="1027937"/>
                </a:lnTo>
                <a:lnTo>
                  <a:pt x="137439" y="1025423"/>
                </a:lnTo>
                <a:lnTo>
                  <a:pt x="134912" y="1023010"/>
                </a:lnTo>
                <a:lnTo>
                  <a:pt x="132384" y="1020622"/>
                </a:lnTo>
                <a:lnTo>
                  <a:pt x="129870" y="1018082"/>
                </a:lnTo>
                <a:lnTo>
                  <a:pt x="127203" y="1015695"/>
                </a:lnTo>
                <a:lnTo>
                  <a:pt x="124536" y="1013167"/>
                </a:lnTo>
                <a:lnTo>
                  <a:pt x="121869" y="1010767"/>
                </a:lnTo>
                <a:lnTo>
                  <a:pt x="119075" y="1008367"/>
                </a:lnTo>
                <a:lnTo>
                  <a:pt x="116255" y="1005852"/>
                </a:lnTo>
                <a:lnTo>
                  <a:pt x="113461" y="1003439"/>
                </a:lnTo>
                <a:lnTo>
                  <a:pt x="110655" y="1001039"/>
                </a:lnTo>
                <a:lnTo>
                  <a:pt x="107708" y="998512"/>
                </a:lnTo>
                <a:lnTo>
                  <a:pt x="104762" y="996111"/>
                </a:lnTo>
                <a:lnTo>
                  <a:pt x="101815" y="993597"/>
                </a:lnTo>
                <a:lnTo>
                  <a:pt x="98869" y="991184"/>
                </a:lnTo>
                <a:lnTo>
                  <a:pt x="95923" y="988796"/>
                </a:lnTo>
                <a:lnTo>
                  <a:pt x="92976" y="986269"/>
                </a:lnTo>
                <a:lnTo>
                  <a:pt x="89890" y="983868"/>
                </a:lnTo>
                <a:lnTo>
                  <a:pt x="86944" y="981341"/>
                </a:lnTo>
                <a:lnTo>
                  <a:pt x="83997" y="978928"/>
                </a:lnTo>
                <a:lnTo>
                  <a:pt x="80924" y="976541"/>
                </a:lnTo>
                <a:lnTo>
                  <a:pt x="77977" y="974013"/>
                </a:lnTo>
                <a:lnTo>
                  <a:pt x="75031" y="971613"/>
                </a:lnTo>
                <a:lnTo>
                  <a:pt x="72085" y="969213"/>
                </a:lnTo>
                <a:lnTo>
                  <a:pt x="69138" y="966698"/>
                </a:lnTo>
                <a:lnTo>
                  <a:pt x="66192" y="964285"/>
                </a:lnTo>
                <a:lnTo>
                  <a:pt x="63245" y="961770"/>
                </a:lnTo>
                <a:lnTo>
                  <a:pt x="60439" y="959357"/>
                </a:lnTo>
                <a:lnTo>
                  <a:pt x="57632" y="956957"/>
                </a:lnTo>
                <a:lnTo>
                  <a:pt x="54825" y="954443"/>
                </a:lnTo>
                <a:lnTo>
                  <a:pt x="52031" y="952030"/>
                </a:lnTo>
                <a:lnTo>
                  <a:pt x="49364" y="949642"/>
                </a:lnTo>
                <a:lnTo>
                  <a:pt x="46697" y="947115"/>
                </a:lnTo>
                <a:lnTo>
                  <a:pt x="44030" y="944714"/>
                </a:lnTo>
                <a:lnTo>
                  <a:pt x="41503" y="942187"/>
                </a:lnTo>
                <a:lnTo>
                  <a:pt x="39128" y="939787"/>
                </a:lnTo>
                <a:lnTo>
                  <a:pt x="36601" y="937386"/>
                </a:lnTo>
                <a:lnTo>
                  <a:pt x="34353" y="934872"/>
                </a:lnTo>
                <a:lnTo>
                  <a:pt x="31978" y="932459"/>
                </a:lnTo>
                <a:lnTo>
                  <a:pt x="29730" y="930059"/>
                </a:lnTo>
                <a:lnTo>
                  <a:pt x="27622" y="927544"/>
                </a:lnTo>
                <a:lnTo>
                  <a:pt x="25666" y="925131"/>
                </a:lnTo>
                <a:lnTo>
                  <a:pt x="23558" y="922616"/>
                </a:lnTo>
                <a:lnTo>
                  <a:pt x="21729" y="920203"/>
                </a:lnTo>
                <a:lnTo>
                  <a:pt x="19913" y="917816"/>
                </a:lnTo>
                <a:lnTo>
                  <a:pt x="18084" y="915288"/>
                </a:lnTo>
                <a:lnTo>
                  <a:pt x="16548" y="912875"/>
                </a:lnTo>
                <a:lnTo>
                  <a:pt x="14858" y="910488"/>
                </a:lnTo>
                <a:lnTo>
                  <a:pt x="13461" y="907961"/>
                </a:lnTo>
                <a:lnTo>
                  <a:pt x="7289" y="895718"/>
                </a:lnTo>
                <a:lnTo>
                  <a:pt x="6311" y="893305"/>
                </a:lnTo>
                <a:lnTo>
                  <a:pt x="1117" y="873734"/>
                </a:lnTo>
                <a:lnTo>
                  <a:pt x="698" y="871207"/>
                </a:lnTo>
                <a:lnTo>
                  <a:pt x="419" y="868819"/>
                </a:lnTo>
                <a:lnTo>
                  <a:pt x="279" y="866406"/>
                </a:lnTo>
                <a:lnTo>
                  <a:pt x="139" y="863892"/>
                </a:lnTo>
                <a:lnTo>
                  <a:pt x="0" y="861479"/>
                </a:lnTo>
                <a:lnTo>
                  <a:pt x="0" y="859078"/>
                </a:lnTo>
                <a:lnTo>
                  <a:pt x="0" y="856564"/>
                </a:lnTo>
                <a:lnTo>
                  <a:pt x="139" y="854151"/>
                </a:lnTo>
                <a:lnTo>
                  <a:pt x="139" y="851636"/>
                </a:lnTo>
                <a:lnTo>
                  <a:pt x="279" y="849236"/>
                </a:lnTo>
                <a:lnTo>
                  <a:pt x="546" y="846823"/>
                </a:lnTo>
                <a:lnTo>
                  <a:pt x="698" y="844308"/>
                </a:lnTo>
                <a:lnTo>
                  <a:pt x="977" y="841895"/>
                </a:lnTo>
                <a:lnTo>
                  <a:pt x="1396" y="839508"/>
                </a:lnTo>
                <a:lnTo>
                  <a:pt x="1676" y="836980"/>
                </a:lnTo>
                <a:lnTo>
                  <a:pt x="2095" y="834580"/>
                </a:lnTo>
                <a:lnTo>
                  <a:pt x="2514" y="832053"/>
                </a:lnTo>
                <a:lnTo>
                  <a:pt x="2933" y="829652"/>
                </a:lnTo>
                <a:lnTo>
                  <a:pt x="3365" y="827252"/>
                </a:lnTo>
                <a:lnTo>
                  <a:pt x="3784" y="824737"/>
                </a:lnTo>
                <a:lnTo>
                  <a:pt x="4343" y="822324"/>
                </a:lnTo>
                <a:lnTo>
                  <a:pt x="4902" y="819924"/>
                </a:lnTo>
                <a:lnTo>
                  <a:pt x="5460" y="817410"/>
                </a:lnTo>
                <a:lnTo>
                  <a:pt x="6019" y="814997"/>
                </a:lnTo>
                <a:lnTo>
                  <a:pt x="6730" y="812482"/>
                </a:lnTo>
                <a:lnTo>
                  <a:pt x="7289" y="810069"/>
                </a:lnTo>
                <a:lnTo>
                  <a:pt x="7988" y="807681"/>
                </a:lnTo>
                <a:lnTo>
                  <a:pt x="8686" y="805154"/>
                </a:lnTo>
                <a:lnTo>
                  <a:pt x="9385" y="802754"/>
                </a:lnTo>
                <a:lnTo>
                  <a:pt x="10083" y="800226"/>
                </a:lnTo>
                <a:lnTo>
                  <a:pt x="10794" y="797839"/>
                </a:lnTo>
                <a:lnTo>
                  <a:pt x="11493" y="795426"/>
                </a:lnTo>
                <a:lnTo>
                  <a:pt x="12331" y="792911"/>
                </a:lnTo>
                <a:lnTo>
                  <a:pt x="13182" y="790498"/>
                </a:lnTo>
                <a:lnTo>
                  <a:pt x="13881" y="788098"/>
                </a:lnTo>
                <a:lnTo>
                  <a:pt x="14719" y="785583"/>
                </a:lnTo>
                <a:lnTo>
                  <a:pt x="15697" y="783170"/>
                </a:lnTo>
                <a:lnTo>
                  <a:pt x="16548" y="780656"/>
                </a:lnTo>
                <a:lnTo>
                  <a:pt x="17386" y="778255"/>
                </a:lnTo>
                <a:lnTo>
                  <a:pt x="18364" y="775842"/>
                </a:lnTo>
                <a:lnTo>
                  <a:pt x="19342" y="773328"/>
                </a:lnTo>
                <a:lnTo>
                  <a:pt x="20332" y="770915"/>
                </a:lnTo>
                <a:lnTo>
                  <a:pt x="21310" y="768527"/>
                </a:lnTo>
                <a:lnTo>
                  <a:pt x="22288" y="766000"/>
                </a:lnTo>
                <a:lnTo>
                  <a:pt x="23279" y="763600"/>
                </a:lnTo>
                <a:lnTo>
                  <a:pt x="24396" y="761072"/>
                </a:lnTo>
                <a:lnTo>
                  <a:pt x="25387" y="758685"/>
                </a:lnTo>
                <a:lnTo>
                  <a:pt x="26504" y="756272"/>
                </a:lnTo>
                <a:lnTo>
                  <a:pt x="27622" y="753757"/>
                </a:lnTo>
                <a:lnTo>
                  <a:pt x="28740" y="751344"/>
                </a:lnTo>
                <a:lnTo>
                  <a:pt x="29870" y="748944"/>
                </a:lnTo>
                <a:lnTo>
                  <a:pt x="30987" y="746429"/>
                </a:lnTo>
                <a:lnTo>
                  <a:pt x="32105" y="744016"/>
                </a:lnTo>
                <a:lnTo>
                  <a:pt x="33375" y="741502"/>
                </a:lnTo>
                <a:lnTo>
                  <a:pt x="34493" y="739101"/>
                </a:lnTo>
                <a:lnTo>
                  <a:pt x="35750" y="736701"/>
                </a:lnTo>
                <a:lnTo>
                  <a:pt x="37020" y="734174"/>
                </a:lnTo>
                <a:lnTo>
                  <a:pt x="38138" y="731773"/>
                </a:lnTo>
                <a:lnTo>
                  <a:pt x="39408" y="729246"/>
                </a:lnTo>
                <a:lnTo>
                  <a:pt x="40665" y="726846"/>
                </a:lnTo>
                <a:lnTo>
                  <a:pt x="41922" y="724446"/>
                </a:lnTo>
                <a:lnTo>
                  <a:pt x="43192" y="721918"/>
                </a:lnTo>
                <a:lnTo>
                  <a:pt x="44449" y="719531"/>
                </a:lnTo>
                <a:lnTo>
                  <a:pt x="45719" y="717118"/>
                </a:lnTo>
                <a:lnTo>
                  <a:pt x="46977" y="714603"/>
                </a:lnTo>
                <a:lnTo>
                  <a:pt x="48386" y="712190"/>
                </a:lnTo>
                <a:lnTo>
                  <a:pt x="49644" y="709675"/>
                </a:lnTo>
                <a:lnTo>
                  <a:pt x="50901" y="707275"/>
                </a:lnTo>
                <a:lnTo>
                  <a:pt x="52158" y="704862"/>
                </a:lnTo>
                <a:lnTo>
                  <a:pt x="53428" y="702348"/>
                </a:lnTo>
                <a:lnTo>
                  <a:pt x="54686" y="699947"/>
                </a:lnTo>
                <a:lnTo>
                  <a:pt x="56095" y="697547"/>
                </a:lnTo>
                <a:lnTo>
                  <a:pt x="57353" y="695020"/>
                </a:lnTo>
                <a:lnTo>
                  <a:pt x="58623" y="692619"/>
                </a:lnTo>
                <a:lnTo>
                  <a:pt x="59880" y="690092"/>
                </a:lnTo>
                <a:lnTo>
                  <a:pt x="61137" y="687704"/>
                </a:lnTo>
                <a:lnTo>
                  <a:pt x="62407" y="685291"/>
                </a:lnTo>
                <a:lnTo>
                  <a:pt x="63665" y="682777"/>
                </a:lnTo>
                <a:lnTo>
                  <a:pt x="64922" y="680377"/>
                </a:lnTo>
                <a:lnTo>
                  <a:pt x="66192" y="677964"/>
                </a:lnTo>
                <a:lnTo>
                  <a:pt x="67462" y="675449"/>
                </a:lnTo>
                <a:lnTo>
                  <a:pt x="68579" y="673036"/>
                </a:lnTo>
                <a:lnTo>
                  <a:pt x="69837" y="670521"/>
                </a:lnTo>
                <a:lnTo>
                  <a:pt x="71107" y="668121"/>
                </a:lnTo>
                <a:lnTo>
                  <a:pt x="72364" y="665721"/>
                </a:lnTo>
                <a:lnTo>
                  <a:pt x="73482" y="663193"/>
                </a:lnTo>
                <a:lnTo>
                  <a:pt x="74752" y="660793"/>
                </a:lnTo>
                <a:lnTo>
                  <a:pt x="76009" y="658393"/>
                </a:lnTo>
                <a:lnTo>
                  <a:pt x="77127" y="655866"/>
                </a:lnTo>
                <a:lnTo>
                  <a:pt x="78397" y="653465"/>
                </a:lnTo>
                <a:lnTo>
                  <a:pt x="79654" y="650938"/>
                </a:lnTo>
                <a:lnTo>
                  <a:pt x="80771" y="648550"/>
                </a:lnTo>
                <a:lnTo>
                  <a:pt x="82041" y="646137"/>
                </a:lnTo>
                <a:lnTo>
                  <a:pt x="83299" y="643623"/>
                </a:lnTo>
                <a:lnTo>
                  <a:pt x="84416" y="641222"/>
                </a:lnTo>
                <a:lnTo>
                  <a:pt x="85686" y="638695"/>
                </a:lnTo>
                <a:lnTo>
                  <a:pt x="86944" y="636295"/>
                </a:lnTo>
                <a:lnTo>
                  <a:pt x="88074" y="633882"/>
                </a:lnTo>
                <a:lnTo>
                  <a:pt x="89331" y="631367"/>
                </a:lnTo>
                <a:lnTo>
                  <a:pt x="90589" y="628967"/>
                </a:lnTo>
                <a:lnTo>
                  <a:pt x="91859" y="626567"/>
                </a:lnTo>
                <a:lnTo>
                  <a:pt x="93116" y="624039"/>
                </a:lnTo>
                <a:lnTo>
                  <a:pt x="94386" y="621652"/>
                </a:lnTo>
                <a:lnTo>
                  <a:pt x="95643" y="619112"/>
                </a:lnTo>
                <a:lnTo>
                  <a:pt x="96900" y="616724"/>
                </a:lnTo>
                <a:lnTo>
                  <a:pt x="98170" y="614311"/>
                </a:lnTo>
                <a:lnTo>
                  <a:pt x="99428" y="611797"/>
                </a:lnTo>
                <a:lnTo>
                  <a:pt x="100698" y="609396"/>
                </a:lnTo>
                <a:lnTo>
                  <a:pt x="102095" y="606983"/>
                </a:lnTo>
                <a:lnTo>
                  <a:pt x="103352" y="604469"/>
                </a:lnTo>
                <a:lnTo>
                  <a:pt x="104762" y="602068"/>
                </a:lnTo>
                <a:lnTo>
                  <a:pt x="106019" y="599541"/>
                </a:lnTo>
                <a:lnTo>
                  <a:pt x="107429" y="597141"/>
                </a:lnTo>
                <a:lnTo>
                  <a:pt x="108826" y="594728"/>
                </a:lnTo>
                <a:lnTo>
                  <a:pt x="110235" y="592213"/>
                </a:lnTo>
                <a:lnTo>
                  <a:pt x="111632" y="589813"/>
                </a:lnTo>
                <a:lnTo>
                  <a:pt x="113029" y="587413"/>
                </a:lnTo>
                <a:lnTo>
                  <a:pt x="114439" y="584885"/>
                </a:lnTo>
                <a:lnTo>
                  <a:pt x="115836" y="582498"/>
                </a:lnTo>
                <a:lnTo>
                  <a:pt x="117246" y="579958"/>
                </a:lnTo>
                <a:lnTo>
                  <a:pt x="118643" y="577570"/>
                </a:lnTo>
                <a:lnTo>
                  <a:pt x="120053" y="575157"/>
                </a:lnTo>
                <a:lnTo>
                  <a:pt x="121589" y="572642"/>
                </a:lnTo>
                <a:lnTo>
                  <a:pt x="122999" y="570242"/>
                </a:lnTo>
                <a:lnTo>
                  <a:pt x="124396" y="567829"/>
                </a:lnTo>
                <a:lnTo>
                  <a:pt x="125945" y="565315"/>
                </a:lnTo>
                <a:lnTo>
                  <a:pt x="127342" y="562914"/>
                </a:lnTo>
                <a:lnTo>
                  <a:pt x="128739" y="560387"/>
                </a:lnTo>
                <a:lnTo>
                  <a:pt x="130289" y="557987"/>
                </a:lnTo>
                <a:lnTo>
                  <a:pt x="131686" y="555586"/>
                </a:lnTo>
                <a:lnTo>
                  <a:pt x="133095" y="553059"/>
                </a:lnTo>
                <a:lnTo>
                  <a:pt x="134632" y="550671"/>
                </a:lnTo>
                <a:lnTo>
                  <a:pt x="136029" y="548144"/>
                </a:lnTo>
                <a:lnTo>
                  <a:pt x="137439" y="545744"/>
                </a:lnTo>
                <a:lnTo>
                  <a:pt x="138836" y="543344"/>
                </a:lnTo>
                <a:lnTo>
                  <a:pt x="140246" y="540816"/>
                </a:lnTo>
                <a:lnTo>
                  <a:pt x="141503" y="538416"/>
                </a:lnTo>
                <a:lnTo>
                  <a:pt x="142900" y="536003"/>
                </a:lnTo>
                <a:lnTo>
                  <a:pt x="144310" y="533488"/>
                </a:lnTo>
                <a:lnTo>
                  <a:pt x="145567" y="531088"/>
                </a:lnTo>
                <a:lnTo>
                  <a:pt x="146837" y="528561"/>
                </a:lnTo>
                <a:lnTo>
                  <a:pt x="148094" y="526160"/>
                </a:lnTo>
                <a:lnTo>
                  <a:pt x="149364" y="523760"/>
                </a:lnTo>
                <a:lnTo>
                  <a:pt x="150621" y="521233"/>
                </a:lnTo>
                <a:lnTo>
                  <a:pt x="151739" y="518833"/>
                </a:lnTo>
                <a:lnTo>
                  <a:pt x="152869" y="516432"/>
                </a:lnTo>
                <a:lnTo>
                  <a:pt x="153987" y="513905"/>
                </a:lnTo>
                <a:lnTo>
                  <a:pt x="155105" y="511517"/>
                </a:lnTo>
                <a:lnTo>
                  <a:pt x="156235" y="508990"/>
                </a:lnTo>
                <a:lnTo>
                  <a:pt x="157213" y="506590"/>
                </a:lnTo>
                <a:lnTo>
                  <a:pt x="158203" y="504189"/>
                </a:lnTo>
                <a:lnTo>
                  <a:pt x="159181" y="501662"/>
                </a:lnTo>
                <a:lnTo>
                  <a:pt x="160019" y="499262"/>
                </a:lnTo>
                <a:lnTo>
                  <a:pt x="160858" y="496849"/>
                </a:lnTo>
                <a:lnTo>
                  <a:pt x="161696" y="494334"/>
                </a:lnTo>
                <a:lnTo>
                  <a:pt x="162547" y="491934"/>
                </a:lnTo>
                <a:lnTo>
                  <a:pt x="163245" y="489407"/>
                </a:lnTo>
                <a:lnTo>
                  <a:pt x="163944" y="487006"/>
                </a:lnTo>
                <a:lnTo>
                  <a:pt x="164642" y="484619"/>
                </a:lnTo>
                <a:lnTo>
                  <a:pt x="165353" y="482079"/>
                </a:lnTo>
                <a:lnTo>
                  <a:pt x="167868" y="469823"/>
                </a:lnTo>
                <a:lnTo>
                  <a:pt x="168287" y="467436"/>
                </a:lnTo>
                <a:lnTo>
                  <a:pt x="168719" y="465035"/>
                </a:lnTo>
                <a:lnTo>
                  <a:pt x="168998" y="462508"/>
                </a:lnTo>
                <a:lnTo>
                  <a:pt x="169278" y="460108"/>
                </a:lnTo>
                <a:lnTo>
                  <a:pt x="169557" y="457593"/>
                </a:lnTo>
                <a:lnTo>
                  <a:pt x="169837" y="455180"/>
                </a:lnTo>
                <a:lnTo>
                  <a:pt x="170116" y="452780"/>
                </a:lnTo>
                <a:lnTo>
                  <a:pt x="170256" y="450253"/>
                </a:lnTo>
                <a:lnTo>
                  <a:pt x="170395" y="447852"/>
                </a:lnTo>
                <a:lnTo>
                  <a:pt x="170675" y="445465"/>
                </a:lnTo>
                <a:lnTo>
                  <a:pt x="170675" y="442925"/>
                </a:lnTo>
                <a:lnTo>
                  <a:pt x="170814" y="440537"/>
                </a:lnTo>
                <a:lnTo>
                  <a:pt x="170954" y="438010"/>
                </a:lnTo>
                <a:lnTo>
                  <a:pt x="171094" y="435609"/>
                </a:lnTo>
                <a:lnTo>
                  <a:pt x="171094" y="433209"/>
                </a:lnTo>
                <a:lnTo>
                  <a:pt x="171094" y="430682"/>
                </a:lnTo>
                <a:lnTo>
                  <a:pt x="171234" y="428282"/>
                </a:lnTo>
                <a:lnTo>
                  <a:pt x="171234" y="425881"/>
                </a:lnTo>
                <a:lnTo>
                  <a:pt x="171234" y="423354"/>
                </a:lnTo>
                <a:lnTo>
                  <a:pt x="171386" y="420954"/>
                </a:lnTo>
                <a:lnTo>
                  <a:pt x="171386" y="418439"/>
                </a:lnTo>
                <a:lnTo>
                  <a:pt x="171386" y="416026"/>
                </a:lnTo>
                <a:lnTo>
                  <a:pt x="171386" y="413638"/>
                </a:lnTo>
                <a:lnTo>
                  <a:pt x="171513" y="411098"/>
                </a:lnTo>
                <a:lnTo>
                  <a:pt x="171513" y="408711"/>
                </a:lnTo>
                <a:lnTo>
                  <a:pt x="171665" y="406311"/>
                </a:lnTo>
                <a:lnTo>
                  <a:pt x="171665" y="403771"/>
                </a:lnTo>
                <a:lnTo>
                  <a:pt x="171792" y="401383"/>
                </a:lnTo>
                <a:lnTo>
                  <a:pt x="171792" y="398856"/>
                </a:lnTo>
                <a:lnTo>
                  <a:pt x="171945" y="396455"/>
                </a:lnTo>
                <a:lnTo>
                  <a:pt x="172084" y="394055"/>
                </a:lnTo>
                <a:lnTo>
                  <a:pt x="172224" y="391528"/>
                </a:lnTo>
                <a:lnTo>
                  <a:pt x="172364" y="389127"/>
                </a:lnTo>
                <a:lnTo>
                  <a:pt x="172504" y="386727"/>
                </a:lnTo>
                <a:lnTo>
                  <a:pt x="172643" y="384200"/>
                </a:lnTo>
                <a:lnTo>
                  <a:pt x="172783" y="381800"/>
                </a:lnTo>
                <a:lnTo>
                  <a:pt x="173062" y="379285"/>
                </a:lnTo>
                <a:lnTo>
                  <a:pt x="173202" y="376872"/>
                </a:lnTo>
                <a:lnTo>
                  <a:pt x="173481" y="374484"/>
                </a:lnTo>
                <a:lnTo>
                  <a:pt x="173761" y="371944"/>
                </a:lnTo>
                <a:lnTo>
                  <a:pt x="173901" y="369557"/>
                </a:lnTo>
                <a:lnTo>
                  <a:pt x="174180" y="367029"/>
                </a:lnTo>
                <a:lnTo>
                  <a:pt x="174612" y="364629"/>
                </a:lnTo>
                <a:lnTo>
                  <a:pt x="174891" y="362229"/>
                </a:lnTo>
                <a:lnTo>
                  <a:pt x="175171" y="359714"/>
                </a:lnTo>
                <a:lnTo>
                  <a:pt x="175437" y="357301"/>
                </a:lnTo>
                <a:lnTo>
                  <a:pt x="175869" y="354901"/>
                </a:lnTo>
                <a:lnTo>
                  <a:pt x="176288" y="352374"/>
                </a:lnTo>
                <a:lnTo>
                  <a:pt x="176568" y="349973"/>
                </a:lnTo>
                <a:lnTo>
                  <a:pt x="176987" y="347459"/>
                </a:lnTo>
                <a:lnTo>
                  <a:pt x="177406" y="345046"/>
                </a:lnTo>
                <a:lnTo>
                  <a:pt x="177825" y="342645"/>
                </a:lnTo>
                <a:lnTo>
                  <a:pt x="178104" y="340131"/>
                </a:lnTo>
                <a:lnTo>
                  <a:pt x="178536" y="337718"/>
                </a:lnTo>
                <a:lnTo>
                  <a:pt x="178955" y="335330"/>
                </a:lnTo>
                <a:lnTo>
                  <a:pt x="179374" y="332790"/>
                </a:lnTo>
                <a:lnTo>
                  <a:pt x="179793" y="330403"/>
                </a:lnTo>
                <a:lnTo>
                  <a:pt x="180212" y="327875"/>
                </a:lnTo>
                <a:lnTo>
                  <a:pt x="180632" y="325475"/>
                </a:lnTo>
                <a:lnTo>
                  <a:pt x="181051" y="323075"/>
                </a:lnTo>
                <a:lnTo>
                  <a:pt x="181482" y="320560"/>
                </a:lnTo>
                <a:lnTo>
                  <a:pt x="181902" y="318147"/>
                </a:lnTo>
                <a:lnTo>
                  <a:pt x="182321" y="315747"/>
                </a:lnTo>
                <a:lnTo>
                  <a:pt x="182740" y="313220"/>
                </a:lnTo>
                <a:lnTo>
                  <a:pt x="183159" y="310819"/>
                </a:lnTo>
                <a:lnTo>
                  <a:pt x="183578" y="308305"/>
                </a:lnTo>
                <a:lnTo>
                  <a:pt x="183997" y="305892"/>
                </a:lnTo>
                <a:lnTo>
                  <a:pt x="184276" y="303504"/>
                </a:lnTo>
                <a:lnTo>
                  <a:pt x="184696" y="300977"/>
                </a:lnTo>
                <a:lnTo>
                  <a:pt x="185127" y="298576"/>
                </a:lnTo>
                <a:lnTo>
                  <a:pt x="185407" y="296049"/>
                </a:lnTo>
                <a:lnTo>
                  <a:pt x="185826" y="293649"/>
                </a:lnTo>
                <a:lnTo>
                  <a:pt x="186105" y="291249"/>
                </a:lnTo>
                <a:lnTo>
                  <a:pt x="186385" y="288734"/>
                </a:lnTo>
                <a:lnTo>
                  <a:pt x="186804" y="286321"/>
                </a:lnTo>
                <a:lnTo>
                  <a:pt x="187083" y="283921"/>
                </a:lnTo>
                <a:lnTo>
                  <a:pt x="187363" y="281406"/>
                </a:lnTo>
                <a:lnTo>
                  <a:pt x="187642" y="278993"/>
                </a:lnTo>
                <a:lnTo>
                  <a:pt x="187921" y="276478"/>
                </a:lnTo>
                <a:lnTo>
                  <a:pt x="188213" y="274065"/>
                </a:lnTo>
                <a:lnTo>
                  <a:pt x="188353" y="271665"/>
                </a:lnTo>
                <a:lnTo>
                  <a:pt x="188633" y="269151"/>
                </a:lnTo>
                <a:lnTo>
                  <a:pt x="188912" y="266738"/>
                </a:lnTo>
                <a:lnTo>
                  <a:pt x="189052" y="264350"/>
                </a:lnTo>
                <a:lnTo>
                  <a:pt x="189331" y="261823"/>
                </a:lnTo>
                <a:lnTo>
                  <a:pt x="189471" y="259422"/>
                </a:lnTo>
                <a:lnTo>
                  <a:pt x="189750" y="256895"/>
                </a:lnTo>
                <a:lnTo>
                  <a:pt x="189890" y="254495"/>
                </a:lnTo>
                <a:lnTo>
                  <a:pt x="190030" y="252094"/>
                </a:lnTo>
                <a:lnTo>
                  <a:pt x="190309" y="249580"/>
                </a:lnTo>
                <a:lnTo>
                  <a:pt x="190449" y="247167"/>
                </a:lnTo>
                <a:lnTo>
                  <a:pt x="190588" y="244767"/>
                </a:lnTo>
                <a:lnTo>
                  <a:pt x="190741" y="242252"/>
                </a:lnTo>
                <a:lnTo>
                  <a:pt x="190868" y="239839"/>
                </a:lnTo>
                <a:lnTo>
                  <a:pt x="191020" y="237324"/>
                </a:lnTo>
                <a:lnTo>
                  <a:pt x="191300" y="234911"/>
                </a:lnTo>
                <a:lnTo>
                  <a:pt x="191439" y="232524"/>
                </a:lnTo>
                <a:lnTo>
                  <a:pt x="191579" y="229996"/>
                </a:lnTo>
                <a:lnTo>
                  <a:pt x="191719" y="227596"/>
                </a:lnTo>
                <a:lnTo>
                  <a:pt x="191858" y="225196"/>
                </a:lnTo>
                <a:lnTo>
                  <a:pt x="191998" y="222681"/>
                </a:lnTo>
                <a:lnTo>
                  <a:pt x="192138" y="220268"/>
                </a:lnTo>
                <a:lnTo>
                  <a:pt x="192277" y="217741"/>
                </a:lnTo>
                <a:lnTo>
                  <a:pt x="192417" y="215341"/>
                </a:lnTo>
                <a:lnTo>
                  <a:pt x="192697" y="212940"/>
                </a:lnTo>
                <a:lnTo>
                  <a:pt x="192836" y="210426"/>
                </a:lnTo>
                <a:lnTo>
                  <a:pt x="192976" y="208013"/>
                </a:lnTo>
                <a:lnTo>
                  <a:pt x="193116" y="205498"/>
                </a:lnTo>
                <a:lnTo>
                  <a:pt x="193395" y="203098"/>
                </a:lnTo>
                <a:lnTo>
                  <a:pt x="193535" y="200685"/>
                </a:lnTo>
                <a:lnTo>
                  <a:pt x="193687" y="198170"/>
                </a:lnTo>
                <a:lnTo>
                  <a:pt x="193954" y="195757"/>
                </a:lnTo>
                <a:lnTo>
                  <a:pt x="194094" y="193370"/>
                </a:lnTo>
                <a:lnTo>
                  <a:pt x="194233" y="190842"/>
                </a:lnTo>
                <a:lnTo>
                  <a:pt x="194513" y="188442"/>
                </a:lnTo>
                <a:lnTo>
                  <a:pt x="194665" y="185915"/>
                </a:lnTo>
                <a:lnTo>
                  <a:pt x="194944" y="183527"/>
                </a:lnTo>
                <a:lnTo>
                  <a:pt x="195084" y="181114"/>
                </a:lnTo>
                <a:lnTo>
                  <a:pt x="195364" y="178600"/>
                </a:lnTo>
                <a:lnTo>
                  <a:pt x="195643" y="176187"/>
                </a:lnTo>
                <a:lnTo>
                  <a:pt x="195783" y="173786"/>
                </a:lnTo>
                <a:lnTo>
                  <a:pt x="196062" y="171272"/>
                </a:lnTo>
                <a:lnTo>
                  <a:pt x="196341" y="168859"/>
                </a:lnTo>
                <a:lnTo>
                  <a:pt x="196481" y="166344"/>
                </a:lnTo>
                <a:lnTo>
                  <a:pt x="196761" y="163944"/>
                </a:lnTo>
                <a:lnTo>
                  <a:pt x="197040" y="161543"/>
                </a:lnTo>
                <a:lnTo>
                  <a:pt x="197180" y="159016"/>
                </a:lnTo>
                <a:lnTo>
                  <a:pt x="197459" y="156616"/>
                </a:lnTo>
                <a:lnTo>
                  <a:pt x="197738" y="154216"/>
                </a:lnTo>
                <a:lnTo>
                  <a:pt x="198031" y="151688"/>
                </a:lnTo>
                <a:lnTo>
                  <a:pt x="198310" y="149288"/>
                </a:lnTo>
                <a:lnTo>
                  <a:pt x="198450" y="146761"/>
                </a:lnTo>
                <a:lnTo>
                  <a:pt x="198729" y="144373"/>
                </a:lnTo>
                <a:lnTo>
                  <a:pt x="199008" y="141960"/>
                </a:lnTo>
                <a:lnTo>
                  <a:pt x="199288" y="139445"/>
                </a:lnTo>
                <a:lnTo>
                  <a:pt x="199428" y="137032"/>
                </a:lnTo>
                <a:lnTo>
                  <a:pt x="199707" y="134632"/>
                </a:lnTo>
                <a:lnTo>
                  <a:pt x="199986" y="132118"/>
                </a:lnTo>
                <a:lnTo>
                  <a:pt x="200126" y="129705"/>
                </a:lnTo>
                <a:lnTo>
                  <a:pt x="200405" y="127190"/>
                </a:lnTo>
                <a:lnTo>
                  <a:pt x="200558" y="124790"/>
                </a:lnTo>
                <a:lnTo>
                  <a:pt x="200837" y="122389"/>
                </a:lnTo>
                <a:lnTo>
                  <a:pt x="201104" y="119862"/>
                </a:lnTo>
                <a:lnTo>
                  <a:pt x="201256" y="117462"/>
                </a:lnTo>
                <a:lnTo>
                  <a:pt x="201536" y="114934"/>
                </a:lnTo>
                <a:lnTo>
                  <a:pt x="201675" y="112547"/>
                </a:lnTo>
                <a:lnTo>
                  <a:pt x="201815" y="110134"/>
                </a:lnTo>
                <a:lnTo>
                  <a:pt x="202095" y="107619"/>
                </a:lnTo>
                <a:lnTo>
                  <a:pt x="202234" y="105219"/>
                </a:lnTo>
                <a:lnTo>
                  <a:pt x="202374" y="102806"/>
                </a:lnTo>
                <a:lnTo>
                  <a:pt x="202653" y="100291"/>
                </a:lnTo>
                <a:lnTo>
                  <a:pt x="202793" y="97878"/>
                </a:lnTo>
                <a:lnTo>
                  <a:pt x="202933" y="95364"/>
                </a:lnTo>
                <a:lnTo>
                  <a:pt x="203072" y="92963"/>
                </a:lnTo>
                <a:lnTo>
                  <a:pt x="203225" y="90563"/>
                </a:lnTo>
                <a:lnTo>
                  <a:pt x="203352" y="88036"/>
                </a:lnTo>
                <a:lnTo>
                  <a:pt x="203492" y="85636"/>
                </a:lnTo>
                <a:lnTo>
                  <a:pt x="203631" y="83235"/>
                </a:lnTo>
                <a:lnTo>
                  <a:pt x="203771" y="80708"/>
                </a:lnTo>
                <a:lnTo>
                  <a:pt x="203923" y="78308"/>
                </a:lnTo>
                <a:lnTo>
                  <a:pt x="204050" y="75780"/>
                </a:lnTo>
                <a:lnTo>
                  <a:pt x="204050" y="73393"/>
                </a:lnTo>
                <a:lnTo>
                  <a:pt x="204203" y="70980"/>
                </a:lnTo>
                <a:lnTo>
                  <a:pt x="204330" y="68465"/>
                </a:lnTo>
                <a:lnTo>
                  <a:pt x="204482" y="66065"/>
                </a:lnTo>
                <a:lnTo>
                  <a:pt x="204482" y="63652"/>
                </a:lnTo>
                <a:lnTo>
                  <a:pt x="204622" y="61137"/>
                </a:lnTo>
                <a:lnTo>
                  <a:pt x="204622" y="58724"/>
                </a:lnTo>
                <a:lnTo>
                  <a:pt x="204762" y="56210"/>
                </a:lnTo>
                <a:lnTo>
                  <a:pt x="204762" y="53809"/>
                </a:lnTo>
                <a:lnTo>
                  <a:pt x="204901" y="51409"/>
                </a:lnTo>
                <a:lnTo>
                  <a:pt x="204901" y="48882"/>
                </a:lnTo>
                <a:lnTo>
                  <a:pt x="205041" y="46494"/>
                </a:lnTo>
                <a:lnTo>
                  <a:pt x="205041" y="44081"/>
                </a:lnTo>
                <a:lnTo>
                  <a:pt x="205041" y="41567"/>
                </a:lnTo>
                <a:lnTo>
                  <a:pt x="205181" y="39154"/>
                </a:lnTo>
                <a:lnTo>
                  <a:pt x="205181" y="36639"/>
                </a:lnTo>
                <a:lnTo>
                  <a:pt x="205181" y="34239"/>
                </a:lnTo>
                <a:lnTo>
                  <a:pt x="205320" y="31826"/>
                </a:lnTo>
                <a:lnTo>
                  <a:pt x="205320" y="29311"/>
                </a:lnTo>
                <a:lnTo>
                  <a:pt x="205320" y="26911"/>
                </a:lnTo>
                <a:lnTo>
                  <a:pt x="205320" y="24383"/>
                </a:lnTo>
                <a:lnTo>
                  <a:pt x="205460" y="21983"/>
                </a:lnTo>
                <a:lnTo>
                  <a:pt x="205460" y="19570"/>
                </a:lnTo>
                <a:lnTo>
                  <a:pt x="205460" y="17056"/>
                </a:lnTo>
                <a:lnTo>
                  <a:pt x="205460" y="14655"/>
                </a:lnTo>
                <a:lnTo>
                  <a:pt x="205460" y="12255"/>
                </a:lnTo>
                <a:lnTo>
                  <a:pt x="205460" y="9728"/>
                </a:lnTo>
                <a:lnTo>
                  <a:pt x="205600" y="7340"/>
                </a:lnTo>
                <a:lnTo>
                  <a:pt x="205600" y="4800"/>
                </a:lnTo>
                <a:lnTo>
                  <a:pt x="205600" y="2412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17056"/>
                </a:lnTo>
                <a:lnTo>
                  <a:pt x="206019" y="19570"/>
                </a:lnTo>
                <a:lnTo>
                  <a:pt x="206019" y="21983"/>
                </a:lnTo>
                <a:lnTo>
                  <a:pt x="206019" y="24383"/>
                </a:lnTo>
                <a:lnTo>
                  <a:pt x="206019" y="26911"/>
                </a:lnTo>
                <a:lnTo>
                  <a:pt x="206019" y="29311"/>
                </a:lnTo>
                <a:lnTo>
                  <a:pt x="206159" y="31826"/>
                </a:lnTo>
                <a:lnTo>
                  <a:pt x="206159" y="34239"/>
                </a:lnTo>
                <a:lnTo>
                  <a:pt x="206159" y="36639"/>
                </a:lnTo>
                <a:lnTo>
                  <a:pt x="206298" y="39154"/>
                </a:lnTo>
                <a:lnTo>
                  <a:pt x="206298" y="41567"/>
                </a:lnTo>
                <a:lnTo>
                  <a:pt x="206298" y="44081"/>
                </a:lnTo>
                <a:lnTo>
                  <a:pt x="206438" y="46494"/>
                </a:lnTo>
                <a:lnTo>
                  <a:pt x="206438" y="48882"/>
                </a:lnTo>
                <a:lnTo>
                  <a:pt x="206578" y="51409"/>
                </a:lnTo>
                <a:lnTo>
                  <a:pt x="206578" y="53809"/>
                </a:lnTo>
                <a:lnTo>
                  <a:pt x="206578" y="56210"/>
                </a:lnTo>
                <a:lnTo>
                  <a:pt x="206717" y="58724"/>
                </a:lnTo>
                <a:lnTo>
                  <a:pt x="206870" y="61137"/>
                </a:lnTo>
                <a:lnTo>
                  <a:pt x="206870" y="63652"/>
                </a:lnTo>
                <a:lnTo>
                  <a:pt x="206997" y="66065"/>
                </a:lnTo>
                <a:lnTo>
                  <a:pt x="206997" y="68465"/>
                </a:lnTo>
                <a:lnTo>
                  <a:pt x="207149" y="70980"/>
                </a:lnTo>
                <a:lnTo>
                  <a:pt x="207276" y="73393"/>
                </a:lnTo>
                <a:lnTo>
                  <a:pt x="207429" y="75780"/>
                </a:lnTo>
                <a:lnTo>
                  <a:pt x="207568" y="78308"/>
                </a:lnTo>
                <a:lnTo>
                  <a:pt x="207568" y="80708"/>
                </a:lnTo>
                <a:lnTo>
                  <a:pt x="207708" y="83235"/>
                </a:lnTo>
                <a:lnTo>
                  <a:pt x="207848" y="85636"/>
                </a:lnTo>
                <a:lnTo>
                  <a:pt x="207987" y="88036"/>
                </a:lnTo>
                <a:lnTo>
                  <a:pt x="208127" y="90563"/>
                </a:lnTo>
                <a:lnTo>
                  <a:pt x="208267" y="92963"/>
                </a:lnTo>
                <a:lnTo>
                  <a:pt x="208406" y="95364"/>
                </a:lnTo>
                <a:lnTo>
                  <a:pt x="208686" y="97878"/>
                </a:lnTo>
                <a:lnTo>
                  <a:pt x="208826" y="100291"/>
                </a:lnTo>
                <a:lnTo>
                  <a:pt x="208965" y="102806"/>
                </a:lnTo>
                <a:lnTo>
                  <a:pt x="209105" y="105219"/>
                </a:lnTo>
                <a:lnTo>
                  <a:pt x="209384" y="107619"/>
                </a:lnTo>
                <a:lnTo>
                  <a:pt x="209524" y="110134"/>
                </a:lnTo>
                <a:lnTo>
                  <a:pt x="209664" y="112547"/>
                </a:lnTo>
                <a:lnTo>
                  <a:pt x="209943" y="114934"/>
                </a:lnTo>
                <a:lnTo>
                  <a:pt x="210096" y="117462"/>
                </a:lnTo>
                <a:lnTo>
                  <a:pt x="210362" y="119862"/>
                </a:lnTo>
                <a:lnTo>
                  <a:pt x="210515" y="122389"/>
                </a:lnTo>
                <a:lnTo>
                  <a:pt x="210794" y="124790"/>
                </a:lnTo>
                <a:lnTo>
                  <a:pt x="210921" y="127190"/>
                </a:lnTo>
                <a:lnTo>
                  <a:pt x="211213" y="129705"/>
                </a:lnTo>
                <a:lnTo>
                  <a:pt x="211493" y="132118"/>
                </a:lnTo>
                <a:lnTo>
                  <a:pt x="211632" y="134632"/>
                </a:lnTo>
                <a:lnTo>
                  <a:pt x="211912" y="137032"/>
                </a:lnTo>
                <a:lnTo>
                  <a:pt x="212191" y="139445"/>
                </a:lnTo>
                <a:lnTo>
                  <a:pt x="212470" y="141960"/>
                </a:lnTo>
                <a:lnTo>
                  <a:pt x="212610" y="144373"/>
                </a:lnTo>
                <a:lnTo>
                  <a:pt x="212890" y="146761"/>
                </a:lnTo>
                <a:lnTo>
                  <a:pt x="213169" y="149288"/>
                </a:lnTo>
                <a:lnTo>
                  <a:pt x="213461" y="151688"/>
                </a:lnTo>
                <a:lnTo>
                  <a:pt x="213588" y="154216"/>
                </a:lnTo>
                <a:lnTo>
                  <a:pt x="213867" y="156616"/>
                </a:lnTo>
                <a:lnTo>
                  <a:pt x="214160" y="159016"/>
                </a:lnTo>
                <a:lnTo>
                  <a:pt x="214439" y="161543"/>
                </a:lnTo>
                <a:lnTo>
                  <a:pt x="214579" y="163944"/>
                </a:lnTo>
                <a:lnTo>
                  <a:pt x="214858" y="166344"/>
                </a:lnTo>
                <a:lnTo>
                  <a:pt x="215137" y="168859"/>
                </a:lnTo>
                <a:lnTo>
                  <a:pt x="215277" y="171272"/>
                </a:lnTo>
                <a:lnTo>
                  <a:pt x="215557" y="173786"/>
                </a:lnTo>
                <a:lnTo>
                  <a:pt x="215836" y="176187"/>
                </a:lnTo>
                <a:lnTo>
                  <a:pt x="215976" y="178600"/>
                </a:lnTo>
                <a:lnTo>
                  <a:pt x="216255" y="181114"/>
                </a:lnTo>
                <a:lnTo>
                  <a:pt x="216534" y="183527"/>
                </a:lnTo>
                <a:lnTo>
                  <a:pt x="216687" y="185915"/>
                </a:lnTo>
                <a:lnTo>
                  <a:pt x="216966" y="188442"/>
                </a:lnTo>
                <a:lnTo>
                  <a:pt x="217106" y="190842"/>
                </a:lnTo>
                <a:lnTo>
                  <a:pt x="217246" y="193370"/>
                </a:lnTo>
                <a:lnTo>
                  <a:pt x="217512" y="195757"/>
                </a:lnTo>
                <a:lnTo>
                  <a:pt x="217665" y="198170"/>
                </a:lnTo>
                <a:lnTo>
                  <a:pt x="217944" y="200685"/>
                </a:lnTo>
                <a:lnTo>
                  <a:pt x="218084" y="203098"/>
                </a:lnTo>
                <a:lnTo>
                  <a:pt x="218224" y="205498"/>
                </a:lnTo>
                <a:lnTo>
                  <a:pt x="218363" y="208013"/>
                </a:lnTo>
                <a:lnTo>
                  <a:pt x="218643" y="210426"/>
                </a:lnTo>
                <a:lnTo>
                  <a:pt x="218782" y="212940"/>
                </a:lnTo>
                <a:lnTo>
                  <a:pt x="218922" y="215341"/>
                </a:lnTo>
                <a:lnTo>
                  <a:pt x="219062" y="217741"/>
                </a:lnTo>
                <a:lnTo>
                  <a:pt x="219201" y="220268"/>
                </a:lnTo>
                <a:lnTo>
                  <a:pt x="219341" y="222681"/>
                </a:lnTo>
                <a:lnTo>
                  <a:pt x="219481" y="225196"/>
                </a:lnTo>
                <a:lnTo>
                  <a:pt x="219621" y="227596"/>
                </a:lnTo>
                <a:lnTo>
                  <a:pt x="219900" y="229996"/>
                </a:lnTo>
                <a:lnTo>
                  <a:pt x="220052" y="232524"/>
                </a:lnTo>
                <a:lnTo>
                  <a:pt x="220179" y="234911"/>
                </a:lnTo>
                <a:lnTo>
                  <a:pt x="220332" y="237324"/>
                </a:lnTo>
                <a:lnTo>
                  <a:pt x="220459" y="239839"/>
                </a:lnTo>
                <a:lnTo>
                  <a:pt x="220611" y="242252"/>
                </a:lnTo>
                <a:lnTo>
                  <a:pt x="220751" y="244767"/>
                </a:lnTo>
                <a:lnTo>
                  <a:pt x="220891" y="247167"/>
                </a:lnTo>
                <a:lnTo>
                  <a:pt x="221170" y="249580"/>
                </a:lnTo>
                <a:lnTo>
                  <a:pt x="221310" y="252094"/>
                </a:lnTo>
                <a:lnTo>
                  <a:pt x="221449" y="254495"/>
                </a:lnTo>
                <a:lnTo>
                  <a:pt x="221729" y="256895"/>
                </a:lnTo>
                <a:lnTo>
                  <a:pt x="221868" y="259422"/>
                </a:lnTo>
                <a:lnTo>
                  <a:pt x="222148" y="261823"/>
                </a:lnTo>
                <a:lnTo>
                  <a:pt x="222288" y="264350"/>
                </a:lnTo>
                <a:lnTo>
                  <a:pt x="222567" y="266738"/>
                </a:lnTo>
                <a:lnTo>
                  <a:pt x="222707" y="269151"/>
                </a:lnTo>
                <a:lnTo>
                  <a:pt x="222986" y="271665"/>
                </a:lnTo>
                <a:lnTo>
                  <a:pt x="223278" y="274065"/>
                </a:lnTo>
                <a:lnTo>
                  <a:pt x="223558" y="276478"/>
                </a:lnTo>
                <a:lnTo>
                  <a:pt x="223837" y="278993"/>
                </a:lnTo>
                <a:lnTo>
                  <a:pt x="224116" y="281406"/>
                </a:lnTo>
                <a:lnTo>
                  <a:pt x="224396" y="283921"/>
                </a:lnTo>
                <a:lnTo>
                  <a:pt x="224675" y="286321"/>
                </a:lnTo>
                <a:lnTo>
                  <a:pt x="224955" y="288734"/>
                </a:lnTo>
                <a:lnTo>
                  <a:pt x="225234" y="291249"/>
                </a:lnTo>
                <a:lnTo>
                  <a:pt x="225653" y="293649"/>
                </a:lnTo>
                <a:lnTo>
                  <a:pt x="225932" y="296049"/>
                </a:lnTo>
                <a:lnTo>
                  <a:pt x="226352" y="298576"/>
                </a:lnTo>
                <a:lnTo>
                  <a:pt x="226644" y="300977"/>
                </a:lnTo>
                <a:lnTo>
                  <a:pt x="227050" y="303504"/>
                </a:lnTo>
                <a:lnTo>
                  <a:pt x="227482" y="305892"/>
                </a:lnTo>
                <a:lnTo>
                  <a:pt x="227761" y="308305"/>
                </a:lnTo>
                <a:lnTo>
                  <a:pt x="228180" y="310819"/>
                </a:lnTo>
                <a:lnTo>
                  <a:pt x="228599" y="313220"/>
                </a:lnTo>
                <a:lnTo>
                  <a:pt x="229019" y="315747"/>
                </a:lnTo>
                <a:lnTo>
                  <a:pt x="229438" y="318147"/>
                </a:lnTo>
                <a:lnTo>
                  <a:pt x="229869" y="320560"/>
                </a:lnTo>
                <a:lnTo>
                  <a:pt x="230289" y="323075"/>
                </a:lnTo>
                <a:lnTo>
                  <a:pt x="230708" y="325475"/>
                </a:lnTo>
                <a:lnTo>
                  <a:pt x="231127" y="327875"/>
                </a:lnTo>
                <a:lnTo>
                  <a:pt x="231546" y="330403"/>
                </a:lnTo>
                <a:lnTo>
                  <a:pt x="231965" y="332790"/>
                </a:lnTo>
                <a:lnTo>
                  <a:pt x="232384" y="335330"/>
                </a:lnTo>
                <a:lnTo>
                  <a:pt x="232816" y="337718"/>
                </a:lnTo>
                <a:lnTo>
                  <a:pt x="233235" y="340131"/>
                </a:lnTo>
                <a:lnTo>
                  <a:pt x="233641" y="342645"/>
                </a:lnTo>
                <a:lnTo>
                  <a:pt x="234073" y="345046"/>
                </a:lnTo>
                <a:lnTo>
                  <a:pt x="234353" y="347459"/>
                </a:lnTo>
                <a:lnTo>
                  <a:pt x="234772" y="349973"/>
                </a:lnTo>
                <a:lnTo>
                  <a:pt x="235191" y="352374"/>
                </a:lnTo>
                <a:lnTo>
                  <a:pt x="235470" y="354901"/>
                </a:lnTo>
                <a:lnTo>
                  <a:pt x="235889" y="357301"/>
                </a:lnTo>
                <a:lnTo>
                  <a:pt x="236169" y="359714"/>
                </a:lnTo>
                <a:lnTo>
                  <a:pt x="236588" y="362229"/>
                </a:lnTo>
                <a:lnTo>
                  <a:pt x="236880" y="364629"/>
                </a:lnTo>
                <a:lnTo>
                  <a:pt x="237159" y="367029"/>
                </a:lnTo>
                <a:lnTo>
                  <a:pt x="237439" y="369557"/>
                </a:lnTo>
                <a:lnTo>
                  <a:pt x="237718" y="371944"/>
                </a:lnTo>
                <a:lnTo>
                  <a:pt x="237997" y="374484"/>
                </a:lnTo>
                <a:lnTo>
                  <a:pt x="238137" y="376872"/>
                </a:lnTo>
                <a:lnTo>
                  <a:pt x="238417" y="379285"/>
                </a:lnTo>
                <a:lnTo>
                  <a:pt x="238556" y="381800"/>
                </a:lnTo>
                <a:lnTo>
                  <a:pt x="238836" y="384200"/>
                </a:lnTo>
                <a:lnTo>
                  <a:pt x="238975" y="386727"/>
                </a:lnTo>
                <a:lnTo>
                  <a:pt x="239115" y="389127"/>
                </a:lnTo>
                <a:lnTo>
                  <a:pt x="239255" y="391528"/>
                </a:lnTo>
                <a:lnTo>
                  <a:pt x="239407" y="394055"/>
                </a:lnTo>
                <a:lnTo>
                  <a:pt x="239407" y="396455"/>
                </a:lnTo>
                <a:lnTo>
                  <a:pt x="239534" y="398856"/>
                </a:lnTo>
                <a:lnTo>
                  <a:pt x="239687" y="401383"/>
                </a:lnTo>
                <a:lnTo>
                  <a:pt x="239687" y="403771"/>
                </a:lnTo>
                <a:lnTo>
                  <a:pt x="239814" y="406311"/>
                </a:lnTo>
                <a:lnTo>
                  <a:pt x="239814" y="408711"/>
                </a:lnTo>
                <a:lnTo>
                  <a:pt x="239966" y="411098"/>
                </a:lnTo>
                <a:lnTo>
                  <a:pt x="239966" y="413638"/>
                </a:lnTo>
                <a:lnTo>
                  <a:pt x="239966" y="416026"/>
                </a:lnTo>
                <a:lnTo>
                  <a:pt x="239966" y="418439"/>
                </a:lnTo>
                <a:lnTo>
                  <a:pt x="240106" y="420954"/>
                </a:lnTo>
                <a:lnTo>
                  <a:pt x="240106" y="423354"/>
                </a:lnTo>
                <a:lnTo>
                  <a:pt x="240106" y="425881"/>
                </a:lnTo>
                <a:lnTo>
                  <a:pt x="240245" y="428282"/>
                </a:lnTo>
                <a:lnTo>
                  <a:pt x="240245" y="430682"/>
                </a:lnTo>
                <a:lnTo>
                  <a:pt x="240245" y="433209"/>
                </a:lnTo>
                <a:lnTo>
                  <a:pt x="240385" y="435609"/>
                </a:lnTo>
                <a:lnTo>
                  <a:pt x="240385" y="438010"/>
                </a:lnTo>
                <a:lnTo>
                  <a:pt x="240525" y="440537"/>
                </a:lnTo>
                <a:lnTo>
                  <a:pt x="240664" y="442925"/>
                </a:lnTo>
                <a:lnTo>
                  <a:pt x="240804" y="445465"/>
                </a:lnTo>
                <a:lnTo>
                  <a:pt x="240944" y="447852"/>
                </a:lnTo>
                <a:lnTo>
                  <a:pt x="241084" y="450253"/>
                </a:lnTo>
                <a:lnTo>
                  <a:pt x="241363" y="452780"/>
                </a:lnTo>
                <a:lnTo>
                  <a:pt x="241503" y="455180"/>
                </a:lnTo>
                <a:lnTo>
                  <a:pt x="241782" y="457593"/>
                </a:lnTo>
                <a:lnTo>
                  <a:pt x="242061" y="460108"/>
                </a:lnTo>
                <a:lnTo>
                  <a:pt x="242354" y="462508"/>
                </a:lnTo>
                <a:lnTo>
                  <a:pt x="242760" y="465035"/>
                </a:lnTo>
                <a:lnTo>
                  <a:pt x="243052" y="467436"/>
                </a:lnTo>
                <a:lnTo>
                  <a:pt x="243471" y="469823"/>
                </a:lnTo>
                <a:lnTo>
                  <a:pt x="243890" y="472363"/>
                </a:lnTo>
                <a:lnTo>
                  <a:pt x="244449" y="474764"/>
                </a:lnTo>
                <a:lnTo>
                  <a:pt x="244868" y="477278"/>
                </a:lnTo>
                <a:lnTo>
                  <a:pt x="245427" y="479691"/>
                </a:lnTo>
                <a:lnTo>
                  <a:pt x="246125" y="482079"/>
                </a:lnTo>
                <a:lnTo>
                  <a:pt x="246697" y="484619"/>
                </a:lnTo>
                <a:lnTo>
                  <a:pt x="247395" y="487006"/>
                </a:lnTo>
                <a:lnTo>
                  <a:pt x="248094" y="489407"/>
                </a:lnTo>
                <a:lnTo>
                  <a:pt x="248792" y="491934"/>
                </a:lnTo>
                <a:lnTo>
                  <a:pt x="249643" y="494334"/>
                </a:lnTo>
                <a:lnTo>
                  <a:pt x="250482" y="496849"/>
                </a:lnTo>
                <a:lnTo>
                  <a:pt x="251320" y="499262"/>
                </a:lnTo>
                <a:lnTo>
                  <a:pt x="252298" y="501662"/>
                </a:lnTo>
                <a:lnTo>
                  <a:pt x="253149" y="504189"/>
                </a:lnTo>
                <a:lnTo>
                  <a:pt x="254126" y="506590"/>
                </a:lnTo>
                <a:lnTo>
                  <a:pt x="255244" y="508990"/>
                </a:lnTo>
                <a:lnTo>
                  <a:pt x="256235" y="511517"/>
                </a:lnTo>
                <a:lnTo>
                  <a:pt x="257352" y="513905"/>
                </a:lnTo>
                <a:lnTo>
                  <a:pt x="258483" y="516432"/>
                </a:lnTo>
                <a:lnTo>
                  <a:pt x="259587" y="518833"/>
                </a:lnTo>
                <a:lnTo>
                  <a:pt x="260857" y="521233"/>
                </a:lnTo>
                <a:lnTo>
                  <a:pt x="261975" y="523760"/>
                </a:lnTo>
                <a:lnTo>
                  <a:pt x="263245" y="526160"/>
                </a:lnTo>
                <a:lnTo>
                  <a:pt x="264502" y="528561"/>
                </a:lnTo>
                <a:lnTo>
                  <a:pt x="265772" y="531088"/>
                </a:lnTo>
                <a:lnTo>
                  <a:pt x="267169" y="533488"/>
                </a:lnTo>
                <a:lnTo>
                  <a:pt x="268427" y="536003"/>
                </a:lnTo>
                <a:lnTo>
                  <a:pt x="269836" y="538416"/>
                </a:lnTo>
                <a:lnTo>
                  <a:pt x="271233" y="540816"/>
                </a:lnTo>
                <a:lnTo>
                  <a:pt x="272643" y="543344"/>
                </a:lnTo>
                <a:lnTo>
                  <a:pt x="274040" y="545744"/>
                </a:lnTo>
                <a:lnTo>
                  <a:pt x="275450" y="548144"/>
                </a:lnTo>
                <a:lnTo>
                  <a:pt x="276847" y="550671"/>
                </a:lnTo>
                <a:lnTo>
                  <a:pt x="278244" y="553059"/>
                </a:lnTo>
                <a:lnTo>
                  <a:pt x="279653" y="555586"/>
                </a:lnTo>
                <a:lnTo>
                  <a:pt x="281190" y="557987"/>
                </a:lnTo>
                <a:lnTo>
                  <a:pt x="282600" y="560387"/>
                </a:lnTo>
                <a:lnTo>
                  <a:pt x="283997" y="562914"/>
                </a:lnTo>
                <a:lnTo>
                  <a:pt x="285546" y="565315"/>
                </a:lnTo>
                <a:lnTo>
                  <a:pt x="286943" y="567829"/>
                </a:lnTo>
                <a:lnTo>
                  <a:pt x="288353" y="570242"/>
                </a:lnTo>
                <a:lnTo>
                  <a:pt x="289890" y="572642"/>
                </a:lnTo>
                <a:lnTo>
                  <a:pt x="291299" y="575157"/>
                </a:lnTo>
                <a:lnTo>
                  <a:pt x="292696" y="577570"/>
                </a:lnTo>
                <a:lnTo>
                  <a:pt x="294233" y="579958"/>
                </a:lnTo>
                <a:lnTo>
                  <a:pt x="295643" y="582498"/>
                </a:lnTo>
                <a:lnTo>
                  <a:pt x="297040" y="584885"/>
                </a:lnTo>
                <a:lnTo>
                  <a:pt x="298449" y="587413"/>
                </a:lnTo>
                <a:lnTo>
                  <a:pt x="299846" y="589813"/>
                </a:lnTo>
                <a:lnTo>
                  <a:pt x="301256" y="592213"/>
                </a:lnTo>
                <a:lnTo>
                  <a:pt x="302653" y="594728"/>
                </a:lnTo>
                <a:lnTo>
                  <a:pt x="303910" y="597141"/>
                </a:lnTo>
                <a:lnTo>
                  <a:pt x="305320" y="599541"/>
                </a:lnTo>
                <a:lnTo>
                  <a:pt x="306717" y="602068"/>
                </a:lnTo>
                <a:lnTo>
                  <a:pt x="307987" y="604469"/>
                </a:lnTo>
                <a:lnTo>
                  <a:pt x="309384" y="606983"/>
                </a:lnTo>
                <a:lnTo>
                  <a:pt x="310641" y="609396"/>
                </a:lnTo>
                <a:lnTo>
                  <a:pt x="311911" y="611797"/>
                </a:lnTo>
                <a:lnTo>
                  <a:pt x="313308" y="614311"/>
                </a:lnTo>
                <a:lnTo>
                  <a:pt x="314578" y="616724"/>
                </a:lnTo>
                <a:lnTo>
                  <a:pt x="315836" y="619112"/>
                </a:lnTo>
                <a:lnTo>
                  <a:pt x="317093" y="621652"/>
                </a:lnTo>
                <a:lnTo>
                  <a:pt x="318363" y="624039"/>
                </a:lnTo>
                <a:lnTo>
                  <a:pt x="319620" y="626567"/>
                </a:lnTo>
                <a:lnTo>
                  <a:pt x="320890" y="628967"/>
                </a:lnTo>
                <a:lnTo>
                  <a:pt x="322008" y="631367"/>
                </a:lnTo>
                <a:lnTo>
                  <a:pt x="323265" y="633882"/>
                </a:lnTo>
                <a:lnTo>
                  <a:pt x="324535" y="636295"/>
                </a:lnTo>
                <a:lnTo>
                  <a:pt x="325793" y="638695"/>
                </a:lnTo>
                <a:lnTo>
                  <a:pt x="326910" y="641222"/>
                </a:lnTo>
                <a:lnTo>
                  <a:pt x="328180" y="643623"/>
                </a:lnTo>
                <a:lnTo>
                  <a:pt x="329437" y="646137"/>
                </a:lnTo>
                <a:lnTo>
                  <a:pt x="330555" y="648550"/>
                </a:lnTo>
                <a:lnTo>
                  <a:pt x="331825" y="650938"/>
                </a:lnTo>
                <a:lnTo>
                  <a:pt x="332943" y="653465"/>
                </a:lnTo>
                <a:lnTo>
                  <a:pt x="334213" y="655866"/>
                </a:lnTo>
                <a:lnTo>
                  <a:pt x="335470" y="658393"/>
                </a:lnTo>
                <a:lnTo>
                  <a:pt x="336588" y="660793"/>
                </a:lnTo>
                <a:lnTo>
                  <a:pt x="337858" y="663193"/>
                </a:lnTo>
                <a:lnTo>
                  <a:pt x="339115" y="665721"/>
                </a:lnTo>
                <a:lnTo>
                  <a:pt x="340245" y="668121"/>
                </a:lnTo>
                <a:lnTo>
                  <a:pt x="341502" y="670521"/>
                </a:lnTo>
                <a:lnTo>
                  <a:pt x="342760" y="673036"/>
                </a:lnTo>
                <a:lnTo>
                  <a:pt x="344030" y="675449"/>
                </a:lnTo>
                <a:lnTo>
                  <a:pt x="345287" y="677964"/>
                </a:lnTo>
                <a:lnTo>
                  <a:pt x="346557" y="680377"/>
                </a:lnTo>
                <a:lnTo>
                  <a:pt x="347814" y="682777"/>
                </a:lnTo>
                <a:lnTo>
                  <a:pt x="349072" y="685291"/>
                </a:lnTo>
                <a:lnTo>
                  <a:pt x="350329" y="687704"/>
                </a:lnTo>
                <a:lnTo>
                  <a:pt x="351599" y="690092"/>
                </a:lnTo>
                <a:lnTo>
                  <a:pt x="352869" y="692619"/>
                </a:lnTo>
                <a:lnTo>
                  <a:pt x="354126" y="695020"/>
                </a:lnTo>
                <a:lnTo>
                  <a:pt x="355384" y="697547"/>
                </a:lnTo>
                <a:lnTo>
                  <a:pt x="356654" y="699947"/>
                </a:lnTo>
                <a:lnTo>
                  <a:pt x="357911" y="702348"/>
                </a:lnTo>
                <a:lnTo>
                  <a:pt x="359168" y="704862"/>
                </a:lnTo>
                <a:lnTo>
                  <a:pt x="360438" y="707275"/>
                </a:lnTo>
                <a:lnTo>
                  <a:pt x="361835" y="709675"/>
                </a:lnTo>
                <a:lnTo>
                  <a:pt x="363105" y="712190"/>
                </a:lnTo>
                <a:lnTo>
                  <a:pt x="364362" y="714603"/>
                </a:lnTo>
                <a:lnTo>
                  <a:pt x="365632" y="717118"/>
                </a:lnTo>
                <a:lnTo>
                  <a:pt x="366890" y="719531"/>
                </a:lnTo>
                <a:lnTo>
                  <a:pt x="368147" y="721918"/>
                </a:lnTo>
                <a:lnTo>
                  <a:pt x="369404" y="724446"/>
                </a:lnTo>
                <a:lnTo>
                  <a:pt x="370674" y="726846"/>
                </a:lnTo>
                <a:lnTo>
                  <a:pt x="371932" y="729246"/>
                </a:lnTo>
                <a:lnTo>
                  <a:pt x="373202" y="731773"/>
                </a:lnTo>
                <a:lnTo>
                  <a:pt x="374459" y="734174"/>
                </a:lnTo>
                <a:lnTo>
                  <a:pt x="375729" y="736701"/>
                </a:lnTo>
                <a:lnTo>
                  <a:pt x="376847" y="739101"/>
                </a:lnTo>
                <a:lnTo>
                  <a:pt x="378104" y="741502"/>
                </a:lnTo>
                <a:lnTo>
                  <a:pt x="379221" y="744016"/>
                </a:lnTo>
                <a:lnTo>
                  <a:pt x="380352" y="746429"/>
                </a:lnTo>
                <a:lnTo>
                  <a:pt x="381609" y="748944"/>
                </a:lnTo>
                <a:lnTo>
                  <a:pt x="382739" y="751344"/>
                </a:lnTo>
                <a:lnTo>
                  <a:pt x="383857" y="753757"/>
                </a:lnTo>
                <a:lnTo>
                  <a:pt x="384987" y="756272"/>
                </a:lnTo>
                <a:lnTo>
                  <a:pt x="385965" y="758685"/>
                </a:lnTo>
                <a:lnTo>
                  <a:pt x="387083" y="761072"/>
                </a:lnTo>
                <a:lnTo>
                  <a:pt x="388061" y="763600"/>
                </a:lnTo>
                <a:lnTo>
                  <a:pt x="389191" y="766000"/>
                </a:lnTo>
                <a:lnTo>
                  <a:pt x="390169" y="768527"/>
                </a:lnTo>
                <a:lnTo>
                  <a:pt x="391147" y="770915"/>
                </a:lnTo>
                <a:lnTo>
                  <a:pt x="392137" y="773328"/>
                </a:lnTo>
                <a:lnTo>
                  <a:pt x="392976" y="775842"/>
                </a:lnTo>
                <a:lnTo>
                  <a:pt x="393953" y="778255"/>
                </a:lnTo>
                <a:lnTo>
                  <a:pt x="394792" y="780656"/>
                </a:lnTo>
                <a:lnTo>
                  <a:pt x="395782" y="783170"/>
                </a:lnTo>
                <a:lnTo>
                  <a:pt x="396620" y="785583"/>
                </a:lnTo>
                <a:lnTo>
                  <a:pt x="397459" y="788098"/>
                </a:lnTo>
                <a:lnTo>
                  <a:pt x="398297" y="790498"/>
                </a:lnTo>
                <a:lnTo>
                  <a:pt x="399008" y="792911"/>
                </a:lnTo>
                <a:lnTo>
                  <a:pt x="399846" y="795426"/>
                </a:lnTo>
                <a:lnTo>
                  <a:pt x="400545" y="797839"/>
                </a:lnTo>
                <a:lnTo>
                  <a:pt x="401396" y="800226"/>
                </a:lnTo>
                <a:lnTo>
                  <a:pt x="402094" y="802754"/>
                </a:lnTo>
                <a:lnTo>
                  <a:pt x="402793" y="805154"/>
                </a:lnTo>
                <a:lnTo>
                  <a:pt x="403491" y="807681"/>
                </a:lnTo>
                <a:lnTo>
                  <a:pt x="404050" y="810069"/>
                </a:lnTo>
                <a:lnTo>
                  <a:pt x="404761" y="812482"/>
                </a:lnTo>
                <a:lnTo>
                  <a:pt x="405320" y="814997"/>
                </a:lnTo>
                <a:lnTo>
                  <a:pt x="405879" y="817410"/>
                </a:lnTo>
                <a:lnTo>
                  <a:pt x="406438" y="819924"/>
                </a:lnTo>
                <a:lnTo>
                  <a:pt x="406996" y="822324"/>
                </a:lnTo>
                <a:lnTo>
                  <a:pt x="407555" y="824737"/>
                </a:lnTo>
                <a:lnTo>
                  <a:pt x="407987" y="827252"/>
                </a:lnTo>
                <a:lnTo>
                  <a:pt x="408533" y="829652"/>
                </a:lnTo>
                <a:lnTo>
                  <a:pt x="408965" y="832053"/>
                </a:lnTo>
                <a:lnTo>
                  <a:pt x="409384" y="834580"/>
                </a:lnTo>
                <a:lnTo>
                  <a:pt x="409663" y="836980"/>
                </a:lnTo>
                <a:lnTo>
                  <a:pt x="410082" y="839508"/>
                </a:lnTo>
                <a:lnTo>
                  <a:pt x="410362" y="841895"/>
                </a:lnTo>
                <a:lnTo>
                  <a:pt x="410654" y="844308"/>
                </a:lnTo>
                <a:lnTo>
                  <a:pt x="410921" y="846823"/>
                </a:lnTo>
                <a:lnTo>
                  <a:pt x="411060" y="849236"/>
                </a:lnTo>
                <a:lnTo>
                  <a:pt x="411200" y="851636"/>
                </a:lnTo>
                <a:lnTo>
                  <a:pt x="411352" y="854151"/>
                </a:lnTo>
                <a:lnTo>
                  <a:pt x="411352" y="856564"/>
                </a:lnTo>
                <a:lnTo>
                  <a:pt x="411352" y="859078"/>
                </a:lnTo>
                <a:lnTo>
                  <a:pt x="411352" y="861479"/>
                </a:lnTo>
                <a:lnTo>
                  <a:pt x="411200" y="863892"/>
                </a:lnTo>
                <a:lnTo>
                  <a:pt x="409943" y="876134"/>
                </a:lnTo>
                <a:lnTo>
                  <a:pt x="409524" y="878662"/>
                </a:lnTo>
                <a:lnTo>
                  <a:pt x="408965" y="881049"/>
                </a:lnTo>
                <a:lnTo>
                  <a:pt x="408406" y="883462"/>
                </a:lnTo>
                <a:lnTo>
                  <a:pt x="407708" y="885977"/>
                </a:lnTo>
                <a:lnTo>
                  <a:pt x="406857" y="888390"/>
                </a:lnTo>
                <a:lnTo>
                  <a:pt x="406018" y="890790"/>
                </a:lnTo>
                <a:lnTo>
                  <a:pt x="405180" y="893305"/>
                </a:lnTo>
                <a:lnTo>
                  <a:pt x="404190" y="895718"/>
                </a:lnTo>
                <a:lnTo>
                  <a:pt x="403072" y="898232"/>
                </a:lnTo>
                <a:lnTo>
                  <a:pt x="401942" y="900633"/>
                </a:lnTo>
                <a:lnTo>
                  <a:pt x="400684" y="903033"/>
                </a:lnTo>
                <a:lnTo>
                  <a:pt x="399427" y="905560"/>
                </a:lnTo>
                <a:lnTo>
                  <a:pt x="398017" y="907961"/>
                </a:lnTo>
                <a:lnTo>
                  <a:pt x="396481" y="910488"/>
                </a:lnTo>
                <a:lnTo>
                  <a:pt x="394944" y="912875"/>
                </a:lnTo>
                <a:lnTo>
                  <a:pt x="393255" y="915288"/>
                </a:lnTo>
                <a:lnTo>
                  <a:pt x="391579" y="917816"/>
                </a:lnTo>
                <a:lnTo>
                  <a:pt x="389750" y="920203"/>
                </a:lnTo>
                <a:lnTo>
                  <a:pt x="387781" y="922616"/>
                </a:lnTo>
                <a:lnTo>
                  <a:pt x="385813" y="925131"/>
                </a:lnTo>
                <a:lnTo>
                  <a:pt x="383717" y="927544"/>
                </a:lnTo>
                <a:lnTo>
                  <a:pt x="381609" y="930059"/>
                </a:lnTo>
                <a:lnTo>
                  <a:pt x="379374" y="932459"/>
                </a:lnTo>
                <a:lnTo>
                  <a:pt x="377126" y="934872"/>
                </a:lnTo>
                <a:lnTo>
                  <a:pt x="374738" y="937386"/>
                </a:lnTo>
                <a:lnTo>
                  <a:pt x="372351" y="939787"/>
                </a:lnTo>
                <a:lnTo>
                  <a:pt x="369836" y="942187"/>
                </a:lnTo>
                <a:lnTo>
                  <a:pt x="367309" y="944714"/>
                </a:lnTo>
                <a:lnTo>
                  <a:pt x="364782" y="947115"/>
                </a:lnTo>
                <a:lnTo>
                  <a:pt x="362115" y="949642"/>
                </a:lnTo>
                <a:lnTo>
                  <a:pt x="359321" y="952030"/>
                </a:lnTo>
                <a:lnTo>
                  <a:pt x="356654" y="954443"/>
                </a:lnTo>
                <a:lnTo>
                  <a:pt x="353847" y="956957"/>
                </a:lnTo>
                <a:lnTo>
                  <a:pt x="351040" y="959357"/>
                </a:lnTo>
                <a:lnTo>
                  <a:pt x="348094" y="961770"/>
                </a:lnTo>
                <a:lnTo>
                  <a:pt x="345287" y="964285"/>
                </a:lnTo>
                <a:lnTo>
                  <a:pt x="342341" y="966698"/>
                </a:lnTo>
                <a:lnTo>
                  <a:pt x="339394" y="969213"/>
                </a:lnTo>
                <a:lnTo>
                  <a:pt x="336448" y="971613"/>
                </a:lnTo>
                <a:lnTo>
                  <a:pt x="333374" y="974013"/>
                </a:lnTo>
                <a:lnTo>
                  <a:pt x="330428" y="976541"/>
                </a:lnTo>
                <a:lnTo>
                  <a:pt x="327482" y="978928"/>
                </a:lnTo>
                <a:lnTo>
                  <a:pt x="324396" y="981341"/>
                </a:lnTo>
                <a:lnTo>
                  <a:pt x="321449" y="983868"/>
                </a:lnTo>
                <a:lnTo>
                  <a:pt x="318503" y="986269"/>
                </a:lnTo>
                <a:lnTo>
                  <a:pt x="315417" y="988796"/>
                </a:lnTo>
                <a:lnTo>
                  <a:pt x="312470" y="991184"/>
                </a:lnTo>
                <a:lnTo>
                  <a:pt x="309524" y="993597"/>
                </a:lnTo>
                <a:lnTo>
                  <a:pt x="306577" y="996111"/>
                </a:lnTo>
                <a:lnTo>
                  <a:pt x="303631" y="998512"/>
                </a:lnTo>
                <a:lnTo>
                  <a:pt x="300837" y="1001039"/>
                </a:lnTo>
                <a:lnTo>
                  <a:pt x="298018" y="1003439"/>
                </a:lnTo>
                <a:lnTo>
                  <a:pt x="295071" y="1005852"/>
                </a:lnTo>
                <a:lnTo>
                  <a:pt x="292277" y="1008367"/>
                </a:lnTo>
                <a:lnTo>
                  <a:pt x="289610" y="1010767"/>
                </a:lnTo>
                <a:lnTo>
                  <a:pt x="286804" y="1013167"/>
                </a:lnTo>
                <a:lnTo>
                  <a:pt x="284137" y="1015695"/>
                </a:lnTo>
                <a:lnTo>
                  <a:pt x="281609" y="1018082"/>
                </a:lnTo>
                <a:lnTo>
                  <a:pt x="278955" y="1020622"/>
                </a:lnTo>
                <a:lnTo>
                  <a:pt x="276428" y="1023010"/>
                </a:lnTo>
                <a:lnTo>
                  <a:pt x="273900" y="1025423"/>
                </a:lnTo>
                <a:lnTo>
                  <a:pt x="271513" y="1027937"/>
                </a:lnTo>
                <a:lnTo>
                  <a:pt x="269125" y="1030338"/>
                </a:lnTo>
                <a:lnTo>
                  <a:pt x="266750" y="1032751"/>
                </a:lnTo>
                <a:lnTo>
                  <a:pt x="264502" y="1035265"/>
                </a:lnTo>
                <a:lnTo>
                  <a:pt x="262254" y="1037666"/>
                </a:lnTo>
                <a:lnTo>
                  <a:pt x="260019" y="1040193"/>
                </a:lnTo>
                <a:lnTo>
                  <a:pt x="257911" y="1042593"/>
                </a:lnTo>
                <a:lnTo>
                  <a:pt x="255943" y="1044994"/>
                </a:lnTo>
                <a:lnTo>
                  <a:pt x="253847" y="1047521"/>
                </a:lnTo>
                <a:lnTo>
                  <a:pt x="251891" y="1049921"/>
                </a:lnTo>
                <a:lnTo>
                  <a:pt x="250062" y="1052321"/>
                </a:lnTo>
                <a:lnTo>
                  <a:pt x="248094" y="1054849"/>
                </a:lnTo>
                <a:lnTo>
                  <a:pt x="246405" y="1057236"/>
                </a:lnTo>
                <a:lnTo>
                  <a:pt x="244589" y="1059776"/>
                </a:lnTo>
                <a:lnTo>
                  <a:pt x="242912" y="1062164"/>
                </a:lnTo>
                <a:lnTo>
                  <a:pt x="241363" y="1064577"/>
                </a:lnTo>
                <a:lnTo>
                  <a:pt x="239687" y="1067092"/>
                </a:lnTo>
                <a:lnTo>
                  <a:pt x="238137" y="1069492"/>
                </a:lnTo>
                <a:lnTo>
                  <a:pt x="236740" y="1071905"/>
                </a:lnTo>
                <a:lnTo>
                  <a:pt x="235330" y="1074419"/>
                </a:lnTo>
                <a:lnTo>
                  <a:pt x="233933" y="1076820"/>
                </a:lnTo>
                <a:lnTo>
                  <a:pt x="232524" y="1079347"/>
                </a:lnTo>
                <a:lnTo>
                  <a:pt x="231266" y="1081747"/>
                </a:lnTo>
                <a:lnTo>
                  <a:pt x="229996" y="1084148"/>
                </a:lnTo>
                <a:lnTo>
                  <a:pt x="228879" y="1086675"/>
                </a:lnTo>
                <a:lnTo>
                  <a:pt x="227761" y="1089063"/>
                </a:lnTo>
                <a:lnTo>
                  <a:pt x="226644" y="1091590"/>
                </a:lnTo>
                <a:lnTo>
                  <a:pt x="225513" y="1093990"/>
                </a:lnTo>
                <a:lnTo>
                  <a:pt x="224535" y="1096390"/>
                </a:lnTo>
                <a:lnTo>
                  <a:pt x="223558" y="1098918"/>
                </a:lnTo>
                <a:lnTo>
                  <a:pt x="222567" y="1101318"/>
                </a:lnTo>
                <a:lnTo>
                  <a:pt x="221729" y="1103731"/>
                </a:lnTo>
                <a:lnTo>
                  <a:pt x="220891" y="1106246"/>
                </a:lnTo>
                <a:lnTo>
                  <a:pt x="220052" y="1108646"/>
                </a:lnTo>
                <a:lnTo>
                  <a:pt x="219341" y="1111173"/>
                </a:lnTo>
                <a:lnTo>
                  <a:pt x="218503" y="1113574"/>
                </a:lnTo>
                <a:lnTo>
                  <a:pt x="217804" y="1115974"/>
                </a:lnTo>
                <a:lnTo>
                  <a:pt x="217106" y="1118501"/>
                </a:lnTo>
                <a:lnTo>
                  <a:pt x="216534" y="1120902"/>
                </a:lnTo>
                <a:lnTo>
                  <a:pt x="215836" y="1123302"/>
                </a:lnTo>
                <a:lnTo>
                  <a:pt x="215277" y="1125829"/>
                </a:lnTo>
                <a:lnTo>
                  <a:pt x="214718" y="1128217"/>
                </a:lnTo>
                <a:lnTo>
                  <a:pt x="214160" y="1130744"/>
                </a:lnTo>
                <a:lnTo>
                  <a:pt x="213588" y="1133144"/>
                </a:lnTo>
                <a:lnTo>
                  <a:pt x="213169" y="1135545"/>
                </a:lnTo>
                <a:lnTo>
                  <a:pt x="212750" y="1138072"/>
                </a:lnTo>
                <a:lnTo>
                  <a:pt x="212191" y="1140472"/>
                </a:lnTo>
                <a:lnTo>
                  <a:pt x="211772" y="1142885"/>
                </a:lnTo>
                <a:lnTo>
                  <a:pt x="211493" y="1145400"/>
                </a:lnTo>
                <a:lnTo>
                  <a:pt x="211073" y="1147800"/>
                </a:lnTo>
                <a:lnTo>
                  <a:pt x="210642" y="1150327"/>
                </a:lnTo>
                <a:lnTo>
                  <a:pt x="210362" y="1152728"/>
                </a:lnTo>
                <a:lnTo>
                  <a:pt x="210096" y="1155115"/>
                </a:lnTo>
                <a:lnTo>
                  <a:pt x="209816" y="1157655"/>
                </a:lnTo>
                <a:lnTo>
                  <a:pt x="209524" y="1160043"/>
                </a:lnTo>
                <a:lnTo>
                  <a:pt x="209245" y="1162456"/>
                </a:lnTo>
                <a:lnTo>
                  <a:pt x="208965" y="1164970"/>
                </a:lnTo>
                <a:lnTo>
                  <a:pt x="208686" y="1167371"/>
                </a:lnTo>
                <a:lnTo>
                  <a:pt x="208546" y="1169911"/>
                </a:lnTo>
                <a:lnTo>
                  <a:pt x="208267" y="1172298"/>
                </a:lnTo>
                <a:lnTo>
                  <a:pt x="208127" y="1174699"/>
                </a:lnTo>
                <a:lnTo>
                  <a:pt x="207987" y="1177226"/>
                </a:lnTo>
                <a:lnTo>
                  <a:pt x="207848" y="1179626"/>
                </a:lnTo>
                <a:lnTo>
                  <a:pt x="207568" y="1182141"/>
                </a:lnTo>
                <a:lnTo>
                  <a:pt x="207429" y="1184554"/>
                </a:lnTo>
                <a:lnTo>
                  <a:pt x="207276" y="1186954"/>
                </a:lnTo>
                <a:lnTo>
                  <a:pt x="207149" y="1189481"/>
                </a:lnTo>
                <a:lnTo>
                  <a:pt x="207149" y="1191882"/>
                </a:lnTo>
                <a:lnTo>
                  <a:pt x="206997" y="1194269"/>
                </a:lnTo>
                <a:lnTo>
                  <a:pt x="206870" y="1196809"/>
                </a:lnTo>
                <a:lnTo>
                  <a:pt x="206717" y="1199197"/>
                </a:lnTo>
                <a:lnTo>
                  <a:pt x="206717" y="1201724"/>
                </a:lnTo>
                <a:lnTo>
                  <a:pt x="206578" y="1204125"/>
                </a:lnTo>
                <a:lnTo>
                  <a:pt x="206578" y="1206525"/>
                </a:lnTo>
                <a:lnTo>
                  <a:pt x="206438" y="1209052"/>
                </a:lnTo>
                <a:lnTo>
                  <a:pt x="206438" y="1211452"/>
                </a:lnTo>
                <a:lnTo>
                  <a:pt x="206298" y="1213853"/>
                </a:lnTo>
                <a:lnTo>
                  <a:pt x="206298" y="1216380"/>
                </a:lnTo>
                <a:lnTo>
                  <a:pt x="206159" y="1218780"/>
                </a:lnTo>
                <a:lnTo>
                  <a:pt x="206159" y="1221295"/>
                </a:lnTo>
                <a:lnTo>
                  <a:pt x="206159" y="1223708"/>
                </a:lnTo>
                <a:lnTo>
                  <a:pt x="206159" y="1226096"/>
                </a:lnTo>
                <a:lnTo>
                  <a:pt x="206019" y="1228636"/>
                </a:lnTo>
                <a:lnTo>
                  <a:pt x="206019" y="1231023"/>
                </a:lnTo>
                <a:lnTo>
                  <a:pt x="206019" y="1233423"/>
                </a:lnTo>
                <a:lnTo>
                  <a:pt x="206019" y="1235963"/>
                </a:lnTo>
                <a:lnTo>
                  <a:pt x="205879" y="1238351"/>
                </a:lnTo>
                <a:lnTo>
                  <a:pt x="205879" y="1250607"/>
                </a:lnTo>
                <a:lnTo>
                  <a:pt x="205600" y="125060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881711" y="10886750"/>
            <a:ext cx="411480" cy="969010"/>
          </a:xfrm>
          <a:custGeom>
            <a:avLst/>
            <a:gdLst/>
            <a:ahLst/>
            <a:cxnLst/>
            <a:rect l="l" t="t" r="r" b="b"/>
            <a:pathLst>
              <a:path w="411479" h="969009">
                <a:moveTo>
                  <a:pt x="205892" y="0"/>
                </a:moveTo>
                <a:lnTo>
                  <a:pt x="205473" y="0"/>
                </a:lnTo>
                <a:lnTo>
                  <a:pt x="205473" y="10160"/>
                </a:lnTo>
                <a:lnTo>
                  <a:pt x="205333" y="11430"/>
                </a:lnTo>
                <a:lnTo>
                  <a:pt x="205333" y="19050"/>
                </a:lnTo>
                <a:lnTo>
                  <a:pt x="205193" y="21590"/>
                </a:lnTo>
                <a:lnTo>
                  <a:pt x="205193" y="26670"/>
                </a:lnTo>
                <a:lnTo>
                  <a:pt x="205054" y="27940"/>
                </a:lnTo>
                <a:lnTo>
                  <a:pt x="205054" y="31750"/>
                </a:lnTo>
                <a:lnTo>
                  <a:pt x="204914" y="34290"/>
                </a:lnTo>
                <a:lnTo>
                  <a:pt x="204914" y="36830"/>
                </a:lnTo>
                <a:lnTo>
                  <a:pt x="204774" y="38100"/>
                </a:lnTo>
                <a:lnTo>
                  <a:pt x="204774" y="39370"/>
                </a:lnTo>
                <a:lnTo>
                  <a:pt x="204635" y="41910"/>
                </a:lnTo>
                <a:lnTo>
                  <a:pt x="204635" y="43180"/>
                </a:lnTo>
                <a:lnTo>
                  <a:pt x="204482" y="45720"/>
                </a:lnTo>
                <a:lnTo>
                  <a:pt x="204355" y="50800"/>
                </a:lnTo>
                <a:lnTo>
                  <a:pt x="203923" y="57150"/>
                </a:lnTo>
                <a:lnTo>
                  <a:pt x="203923" y="58420"/>
                </a:lnTo>
                <a:lnTo>
                  <a:pt x="202666" y="76200"/>
                </a:lnTo>
                <a:lnTo>
                  <a:pt x="202387" y="77470"/>
                </a:lnTo>
                <a:lnTo>
                  <a:pt x="202107" y="81280"/>
                </a:lnTo>
                <a:lnTo>
                  <a:pt x="201256" y="88900"/>
                </a:lnTo>
                <a:lnTo>
                  <a:pt x="200710" y="92710"/>
                </a:lnTo>
                <a:lnTo>
                  <a:pt x="200279" y="96520"/>
                </a:lnTo>
                <a:lnTo>
                  <a:pt x="199440" y="102870"/>
                </a:lnTo>
                <a:lnTo>
                  <a:pt x="199021" y="104140"/>
                </a:lnTo>
                <a:lnTo>
                  <a:pt x="198183" y="110490"/>
                </a:lnTo>
                <a:lnTo>
                  <a:pt x="197764" y="111760"/>
                </a:lnTo>
                <a:lnTo>
                  <a:pt x="197472" y="114300"/>
                </a:lnTo>
                <a:lnTo>
                  <a:pt x="197053" y="115570"/>
                </a:lnTo>
                <a:lnTo>
                  <a:pt x="196773" y="118110"/>
                </a:lnTo>
                <a:lnTo>
                  <a:pt x="195516" y="123190"/>
                </a:lnTo>
                <a:lnTo>
                  <a:pt x="195237" y="125730"/>
                </a:lnTo>
                <a:lnTo>
                  <a:pt x="194386" y="129540"/>
                </a:lnTo>
                <a:lnTo>
                  <a:pt x="193827" y="130810"/>
                </a:lnTo>
                <a:lnTo>
                  <a:pt x="192570" y="137160"/>
                </a:lnTo>
                <a:lnTo>
                  <a:pt x="191998" y="138430"/>
                </a:lnTo>
                <a:lnTo>
                  <a:pt x="191592" y="140970"/>
                </a:lnTo>
                <a:lnTo>
                  <a:pt x="191020" y="142240"/>
                </a:lnTo>
                <a:lnTo>
                  <a:pt x="190601" y="144780"/>
                </a:lnTo>
                <a:lnTo>
                  <a:pt x="189484" y="148590"/>
                </a:lnTo>
                <a:lnTo>
                  <a:pt x="188925" y="149860"/>
                </a:lnTo>
                <a:lnTo>
                  <a:pt x="186677" y="157480"/>
                </a:lnTo>
                <a:lnTo>
                  <a:pt x="186118" y="160020"/>
                </a:lnTo>
                <a:lnTo>
                  <a:pt x="185000" y="163830"/>
                </a:lnTo>
                <a:lnTo>
                  <a:pt x="184289" y="165100"/>
                </a:lnTo>
                <a:lnTo>
                  <a:pt x="183730" y="167640"/>
                </a:lnTo>
                <a:lnTo>
                  <a:pt x="183032" y="168910"/>
                </a:lnTo>
                <a:lnTo>
                  <a:pt x="182333" y="171450"/>
                </a:lnTo>
                <a:lnTo>
                  <a:pt x="181762" y="172720"/>
                </a:lnTo>
                <a:lnTo>
                  <a:pt x="180365" y="176530"/>
                </a:lnTo>
                <a:lnTo>
                  <a:pt x="179666" y="177800"/>
                </a:lnTo>
                <a:lnTo>
                  <a:pt x="176720" y="186690"/>
                </a:lnTo>
                <a:lnTo>
                  <a:pt x="175310" y="189230"/>
                </a:lnTo>
                <a:lnTo>
                  <a:pt x="173634" y="193040"/>
                </a:lnTo>
                <a:lnTo>
                  <a:pt x="172935" y="195580"/>
                </a:lnTo>
                <a:lnTo>
                  <a:pt x="172097" y="196850"/>
                </a:lnTo>
                <a:lnTo>
                  <a:pt x="168719" y="204470"/>
                </a:lnTo>
                <a:lnTo>
                  <a:pt x="167881" y="207010"/>
                </a:lnTo>
                <a:lnTo>
                  <a:pt x="167043" y="208280"/>
                </a:lnTo>
                <a:lnTo>
                  <a:pt x="166052" y="210820"/>
                </a:lnTo>
                <a:lnTo>
                  <a:pt x="165227" y="212090"/>
                </a:lnTo>
                <a:lnTo>
                  <a:pt x="164236" y="214630"/>
                </a:lnTo>
                <a:lnTo>
                  <a:pt x="163398" y="215900"/>
                </a:lnTo>
                <a:lnTo>
                  <a:pt x="161429" y="219710"/>
                </a:lnTo>
                <a:lnTo>
                  <a:pt x="160591" y="222250"/>
                </a:lnTo>
                <a:lnTo>
                  <a:pt x="159613" y="223520"/>
                </a:lnTo>
                <a:lnTo>
                  <a:pt x="158635" y="226060"/>
                </a:lnTo>
                <a:lnTo>
                  <a:pt x="156667" y="229870"/>
                </a:lnTo>
                <a:lnTo>
                  <a:pt x="155536" y="231140"/>
                </a:lnTo>
                <a:lnTo>
                  <a:pt x="154559" y="233680"/>
                </a:lnTo>
                <a:lnTo>
                  <a:pt x="153581" y="234950"/>
                </a:lnTo>
                <a:lnTo>
                  <a:pt x="152450" y="237490"/>
                </a:lnTo>
                <a:lnTo>
                  <a:pt x="151472" y="238760"/>
                </a:lnTo>
                <a:lnTo>
                  <a:pt x="150355" y="241300"/>
                </a:lnTo>
                <a:lnTo>
                  <a:pt x="149377" y="242570"/>
                </a:lnTo>
                <a:lnTo>
                  <a:pt x="148247" y="245110"/>
                </a:lnTo>
                <a:lnTo>
                  <a:pt x="147129" y="246380"/>
                </a:lnTo>
                <a:lnTo>
                  <a:pt x="146151" y="248920"/>
                </a:lnTo>
                <a:lnTo>
                  <a:pt x="143903" y="252730"/>
                </a:lnTo>
                <a:lnTo>
                  <a:pt x="142773" y="254000"/>
                </a:lnTo>
                <a:lnTo>
                  <a:pt x="138290" y="261620"/>
                </a:lnTo>
                <a:lnTo>
                  <a:pt x="137172" y="264160"/>
                </a:lnTo>
                <a:lnTo>
                  <a:pt x="136042" y="265430"/>
                </a:lnTo>
                <a:lnTo>
                  <a:pt x="134785" y="267970"/>
                </a:lnTo>
                <a:lnTo>
                  <a:pt x="132537" y="271780"/>
                </a:lnTo>
                <a:lnTo>
                  <a:pt x="131279" y="273050"/>
                </a:lnTo>
                <a:lnTo>
                  <a:pt x="129032" y="276860"/>
                </a:lnTo>
                <a:lnTo>
                  <a:pt x="127774" y="279400"/>
                </a:lnTo>
                <a:lnTo>
                  <a:pt x="126644" y="280670"/>
                </a:lnTo>
                <a:lnTo>
                  <a:pt x="125387" y="283210"/>
                </a:lnTo>
                <a:lnTo>
                  <a:pt x="124269" y="284480"/>
                </a:lnTo>
                <a:lnTo>
                  <a:pt x="121742" y="288290"/>
                </a:lnTo>
                <a:lnTo>
                  <a:pt x="120624" y="290830"/>
                </a:lnTo>
                <a:lnTo>
                  <a:pt x="119354" y="292100"/>
                </a:lnTo>
                <a:lnTo>
                  <a:pt x="118097" y="294640"/>
                </a:lnTo>
                <a:lnTo>
                  <a:pt x="116967" y="295910"/>
                </a:lnTo>
                <a:lnTo>
                  <a:pt x="114452" y="299720"/>
                </a:lnTo>
                <a:lnTo>
                  <a:pt x="113182" y="302260"/>
                </a:lnTo>
                <a:lnTo>
                  <a:pt x="108140" y="309880"/>
                </a:lnTo>
                <a:lnTo>
                  <a:pt x="106730" y="311150"/>
                </a:lnTo>
                <a:lnTo>
                  <a:pt x="104203" y="314960"/>
                </a:lnTo>
                <a:lnTo>
                  <a:pt x="102806" y="317500"/>
                </a:lnTo>
                <a:lnTo>
                  <a:pt x="101549" y="318770"/>
                </a:lnTo>
                <a:lnTo>
                  <a:pt x="100139" y="321310"/>
                </a:lnTo>
                <a:lnTo>
                  <a:pt x="98882" y="322580"/>
                </a:lnTo>
                <a:lnTo>
                  <a:pt x="94665" y="328930"/>
                </a:lnTo>
                <a:lnTo>
                  <a:pt x="93268" y="330200"/>
                </a:lnTo>
                <a:lnTo>
                  <a:pt x="89065" y="336550"/>
                </a:lnTo>
                <a:lnTo>
                  <a:pt x="87668" y="337820"/>
                </a:lnTo>
                <a:lnTo>
                  <a:pt x="86118" y="339090"/>
                </a:lnTo>
                <a:lnTo>
                  <a:pt x="84721" y="341630"/>
                </a:lnTo>
                <a:lnTo>
                  <a:pt x="83172" y="344170"/>
                </a:lnTo>
                <a:lnTo>
                  <a:pt x="80225" y="346710"/>
                </a:lnTo>
                <a:lnTo>
                  <a:pt x="74053" y="355600"/>
                </a:lnTo>
                <a:lnTo>
                  <a:pt x="72377" y="356870"/>
                </a:lnTo>
                <a:lnTo>
                  <a:pt x="69291" y="360680"/>
                </a:lnTo>
                <a:lnTo>
                  <a:pt x="67602" y="361950"/>
                </a:lnTo>
                <a:lnTo>
                  <a:pt x="66065" y="364490"/>
                </a:lnTo>
                <a:lnTo>
                  <a:pt x="64376" y="365760"/>
                </a:lnTo>
                <a:lnTo>
                  <a:pt x="62839" y="368300"/>
                </a:lnTo>
                <a:lnTo>
                  <a:pt x="59474" y="372110"/>
                </a:lnTo>
                <a:lnTo>
                  <a:pt x="57924" y="373380"/>
                </a:lnTo>
                <a:lnTo>
                  <a:pt x="56248" y="375920"/>
                </a:lnTo>
                <a:lnTo>
                  <a:pt x="54559" y="377190"/>
                </a:lnTo>
                <a:lnTo>
                  <a:pt x="53022" y="379730"/>
                </a:lnTo>
                <a:lnTo>
                  <a:pt x="44742" y="388620"/>
                </a:lnTo>
                <a:lnTo>
                  <a:pt x="43205" y="391160"/>
                </a:lnTo>
                <a:lnTo>
                  <a:pt x="41516" y="392430"/>
                </a:lnTo>
                <a:lnTo>
                  <a:pt x="39979" y="394970"/>
                </a:lnTo>
                <a:lnTo>
                  <a:pt x="36893" y="398780"/>
                </a:lnTo>
                <a:lnTo>
                  <a:pt x="35204" y="400050"/>
                </a:lnTo>
                <a:lnTo>
                  <a:pt x="33667" y="402590"/>
                </a:lnTo>
                <a:lnTo>
                  <a:pt x="32258" y="403860"/>
                </a:lnTo>
                <a:lnTo>
                  <a:pt x="29171" y="407670"/>
                </a:lnTo>
                <a:lnTo>
                  <a:pt x="26365" y="411480"/>
                </a:lnTo>
                <a:lnTo>
                  <a:pt x="24968" y="414020"/>
                </a:lnTo>
                <a:lnTo>
                  <a:pt x="22161" y="417830"/>
                </a:lnTo>
                <a:lnTo>
                  <a:pt x="19646" y="421640"/>
                </a:lnTo>
                <a:lnTo>
                  <a:pt x="18376" y="422910"/>
                </a:lnTo>
                <a:lnTo>
                  <a:pt x="15849" y="426720"/>
                </a:lnTo>
                <a:lnTo>
                  <a:pt x="13614" y="430530"/>
                </a:lnTo>
                <a:lnTo>
                  <a:pt x="12484" y="433070"/>
                </a:lnTo>
                <a:lnTo>
                  <a:pt x="8559" y="440690"/>
                </a:lnTo>
                <a:lnTo>
                  <a:pt x="7721" y="441960"/>
                </a:lnTo>
                <a:lnTo>
                  <a:pt x="6870" y="444500"/>
                </a:lnTo>
                <a:lnTo>
                  <a:pt x="6172" y="445770"/>
                </a:lnTo>
                <a:lnTo>
                  <a:pt x="5334" y="448310"/>
                </a:lnTo>
                <a:lnTo>
                  <a:pt x="4775" y="449580"/>
                </a:lnTo>
                <a:lnTo>
                  <a:pt x="4076" y="452120"/>
                </a:lnTo>
                <a:lnTo>
                  <a:pt x="2387" y="457200"/>
                </a:lnTo>
                <a:lnTo>
                  <a:pt x="1130" y="463550"/>
                </a:lnTo>
                <a:lnTo>
                  <a:pt x="571" y="467360"/>
                </a:lnTo>
                <a:lnTo>
                  <a:pt x="152" y="471170"/>
                </a:lnTo>
                <a:lnTo>
                  <a:pt x="152" y="472440"/>
                </a:lnTo>
                <a:lnTo>
                  <a:pt x="0" y="474980"/>
                </a:lnTo>
                <a:lnTo>
                  <a:pt x="0" y="480060"/>
                </a:lnTo>
                <a:lnTo>
                  <a:pt x="152" y="482600"/>
                </a:lnTo>
                <a:lnTo>
                  <a:pt x="977" y="490220"/>
                </a:lnTo>
                <a:lnTo>
                  <a:pt x="1409" y="491490"/>
                </a:lnTo>
                <a:lnTo>
                  <a:pt x="1689" y="494030"/>
                </a:lnTo>
                <a:lnTo>
                  <a:pt x="2527" y="497840"/>
                </a:lnTo>
                <a:lnTo>
                  <a:pt x="3086" y="499110"/>
                </a:lnTo>
                <a:lnTo>
                  <a:pt x="3517" y="500380"/>
                </a:lnTo>
                <a:lnTo>
                  <a:pt x="4076" y="502920"/>
                </a:lnTo>
                <a:lnTo>
                  <a:pt x="4775" y="505460"/>
                </a:lnTo>
                <a:lnTo>
                  <a:pt x="5334" y="506730"/>
                </a:lnTo>
                <a:lnTo>
                  <a:pt x="6032" y="508000"/>
                </a:lnTo>
                <a:lnTo>
                  <a:pt x="7442" y="511810"/>
                </a:lnTo>
                <a:lnTo>
                  <a:pt x="8280" y="514350"/>
                </a:lnTo>
                <a:lnTo>
                  <a:pt x="8978" y="516890"/>
                </a:lnTo>
                <a:lnTo>
                  <a:pt x="9817" y="518160"/>
                </a:lnTo>
                <a:lnTo>
                  <a:pt x="11506" y="521970"/>
                </a:lnTo>
                <a:lnTo>
                  <a:pt x="12484" y="523240"/>
                </a:lnTo>
                <a:lnTo>
                  <a:pt x="13335" y="525780"/>
                </a:lnTo>
                <a:lnTo>
                  <a:pt x="14312" y="527050"/>
                </a:lnTo>
                <a:lnTo>
                  <a:pt x="17259" y="533400"/>
                </a:lnTo>
                <a:lnTo>
                  <a:pt x="18376" y="534670"/>
                </a:lnTo>
                <a:lnTo>
                  <a:pt x="19354" y="537210"/>
                </a:lnTo>
                <a:lnTo>
                  <a:pt x="20485" y="538480"/>
                </a:lnTo>
                <a:lnTo>
                  <a:pt x="21463" y="541020"/>
                </a:lnTo>
                <a:lnTo>
                  <a:pt x="23698" y="544830"/>
                </a:lnTo>
                <a:lnTo>
                  <a:pt x="24828" y="546100"/>
                </a:lnTo>
                <a:lnTo>
                  <a:pt x="27076" y="549910"/>
                </a:lnTo>
                <a:lnTo>
                  <a:pt x="28333" y="552450"/>
                </a:lnTo>
                <a:lnTo>
                  <a:pt x="29464" y="553720"/>
                </a:lnTo>
                <a:lnTo>
                  <a:pt x="30581" y="556260"/>
                </a:lnTo>
                <a:lnTo>
                  <a:pt x="31838" y="557530"/>
                </a:lnTo>
                <a:lnTo>
                  <a:pt x="32969" y="560070"/>
                </a:lnTo>
                <a:lnTo>
                  <a:pt x="34226" y="561340"/>
                </a:lnTo>
                <a:lnTo>
                  <a:pt x="35344" y="563880"/>
                </a:lnTo>
                <a:lnTo>
                  <a:pt x="36614" y="565150"/>
                </a:lnTo>
                <a:lnTo>
                  <a:pt x="37731" y="567690"/>
                </a:lnTo>
                <a:lnTo>
                  <a:pt x="39001" y="568960"/>
                </a:lnTo>
                <a:lnTo>
                  <a:pt x="40119" y="571500"/>
                </a:lnTo>
                <a:lnTo>
                  <a:pt x="41376" y="572770"/>
                </a:lnTo>
                <a:lnTo>
                  <a:pt x="42494" y="575310"/>
                </a:lnTo>
                <a:lnTo>
                  <a:pt x="43764" y="576580"/>
                </a:lnTo>
                <a:lnTo>
                  <a:pt x="44881" y="579120"/>
                </a:lnTo>
                <a:lnTo>
                  <a:pt x="46151" y="580390"/>
                </a:lnTo>
                <a:lnTo>
                  <a:pt x="47269" y="582930"/>
                </a:lnTo>
                <a:lnTo>
                  <a:pt x="48539" y="584200"/>
                </a:lnTo>
                <a:lnTo>
                  <a:pt x="49644" y="586740"/>
                </a:lnTo>
                <a:lnTo>
                  <a:pt x="50914" y="588010"/>
                </a:lnTo>
                <a:lnTo>
                  <a:pt x="52031" y="590550"/>
                </a:lnTo>
                <a:lnTo>
                  <a:pt x="53162" y="591820"/>
                </a:lnTo>
                <a:lnTo>
                  <a:pt x="57645" y="599440"/>
                </a:lnTo>
                <a:lnTo>
                  <a:pt x="58775" y="601980"/>
                </a:lnTo>
                <a:lnTo>
                  <a:pt x="59893" y="603250"/>
                </a:lnTo>
                <a:lnTo>
                  <a:pt x="60871" y="605790"/>
                </a:lnTo>
                <a:lnTo>
                  <a:pt x="62001" y="607060"/>
                </a:lnTo>
                <a:lnTo>
                  <a:pt x="62979" y="609600"/>
                </a:lnTo>
                <a:lnTo>
                  <a:pt x="64096" y="610870"/>
                </a:lnTo>
                <a:lnTo>
                  <a:pt x="68021" y="618490"/>
                </a:lnTo>
                <a:lnTo>
                  <a:pt x="69011" y="621030"/>
                </a:lnTo>
                <a:lnTo>
                  <a:pt x="69850" y="622300"/>
                </a:lnTo>
                <a:lnTo>
                  <a:pt x="70827" y="624840"/>
                </a:lnTo>
                <a:lnTo>
                  <a:pt x="72517" y="628650"/>
                </a:lnTo>
                <a:lnTo>
                  <a:pt x="73355" y="629920"/>
                </a:lnTo>
                <a:lnTo>
                  <a:pt x="76720" y="637540"/>
                </a:lnTo>
                <a:lnTo>
                  <a:pt x="77419" y="640080"/>
                </a:lnTo>
                <a:lnTo>
                  <a:pt x="78130" y="641350"/>
                </a:lnTo>
                <a:lnTo>
                  <a:pt x="78968" y="643890"/>
                </a:lnTo>
                <a:lnTo>
                  <a:pt x="80365" y="647700"/>
                </a:lnTo>
                <a:lnTo>
                  <a:pt x="81076" y="648970"/>
                </a:lnTo>
                <a:lnTo>
                  <a:pt x="81775" y="651510"/>
                </a:lnTo>
                <a:lnTo>
                  <a:pt x="82334" y="652780"/>
                </a:lnTo>
                <a:lnTo>
                  <a:pt x="83731" y="656590"/>
                </a:lnTo>
                <a:lnTo>
                  <a:pt x="84289" y="657860"/>
                </a:lnTo>
                <a:lnTo>
                  <a:pt x="84848" y="660400"/>
                </a:lnTo>
                <a:lnTo>
                  <a:pt x="85559" y="661670"/>
                </a:lnTo>
                <a:lnTo>
                  <a:pt x="86677" y="666750"/>
                </a:lnTo>
                <a:lnTo>
                  <a:pt x="87376" y="668020"/>
                </a:lnTo>
                <a:lnTo>
                  <a:pt x="89623" y="675640"/>
                </a:lnTo>
                <a:lnTo>
                  <a:pt x="90322" y="676910"/>
                </a:lnTo>
                <a:lnTo>
                  <a:pt x="92011" y="683260"/>
                </a:lnTo>
                <a:lnTo>
                  <a:pt x="92710" y="684530"/>
                </a:lnTo>
                <a:lnTo>
                  <a:pt x="93268" y="687070"/>
                </a:lnTo>
                <a:lnTo>
                  <a:pt x="93967" y="688340"/>
                </a:lnTo>
                <a:lnTo>
                  <a:pt x="94538" y="690880"/>
                </a:lnTo>
                <a:lnTo>
                  <a:pt x="95935" y="694690"/>
                </a:lnTo>
                <a:lnTo>
                  <a:pt x="96494" y="695960"/>
                </a:lnTo>
                <a:lnTo>
                  <a:pt x="97904" y="699770"/>
                </a:lnTo>
                <a:lnTo>
                  <a:pt x="98742" y="702310"/>
                </a:lnTo>
                <a:lnTo>
                  <a:pt x="99441" y="703580"/>
                </a:lnTo>
                <a:lnTo>
                  <a:pt x="100279" y="706120"/>
                </a:lnTo>
                <a:lnTo>
                  <a:pt x="100977" y="707390"/>
                </a:lnTo>
                <a:lnTo>
                  <a:pt x="103505" y="713740"/>
                </a:lnTo>
                <a:lnTo>
                  <a:pt x="104495" y="715010"/>
                </a:lnTo>
                <a:lnTo>
                  <a:pt x="105333" y="717550"/>
                </a:lnTo>
                <a:lnTo>
                  <a:pt x="108280" y="722630"/>
                </a:lnTo>
                <a:lnTo>
                  <a:pt x="109258" y="725170"/>
                </a:lnTo>
                <a:lnTo>
                  <a:pt x="110236" y="726440"/>
                </a:lnTo>
                <a:lnTo>
                  <a:pt x="113614" y="732790"/>
                </a:lnTo>
                <a:lnTo>
                  <a:pt x="114731" y="734060"/>
                </a:lnTo>
                <a:lnTo>
                  <a:pt x="115849" y="736600"/>
                </a:lnTo>
                <a:lnTo>
                  <a:pt x="117106" y="737870"/>
                </a:lnTo>
                <a:lnTo>
                  <a:pt x="118237" y="740410"/>
                </a:lnTo>
                <a:lnTo>
                  <a:pt x="119494" y="741680"/>
                </a:lnTo>
                <a:lnTo>
                  <a:pt x="120764" y="744220"/>
                </a:lnTo>
                <a:lnTo>
                  <a:pt x="122021" y="745490"/>
                </a:lnTo>
                <a:lnTo>
                  <a:pt x="123431" y="748030"/>
                </a:lnTo>
                <a:lnTo>
                  <a:pt x="124688" y="749300"/>
                </a:lnTo>
                <a:lnTo>
                  <a:pt x="126098" y="751840"/>
                </a:lnTo>
                <a:lnTo>
                  <a:pt x="127355" y="753110"/>
                </a:lnTo>
                <a:lnTo>
                  <a:pt x="132969" y="760730"/>
                </a:lnTo>
                <a:lnTo>
                  <a:pt x="134366" y="763270"/>
                </a:lnTo>
                <a:lnTo>
                  <a:pt x="135763" y="764540"/>
                </a:lnTo>
                <a:lnTo>
                  <a:pt x="137312" y="767080"/>
                </a:lnTo>
                <a:lnTo>
                  <a:pt x="140119" y="770890"/>
                </a:lnTo>
                <a:lnTo>
                  <a:pt x="141655" y="772160"/>
                </a:lnTo>
                <a:lnTo>
                  <a:pt x="143052" y="774700"/>
                </a:lnTo>
                <a:lnTo>
                  <a:pt x="144602" y="775970"/>
                </a:lnTo>
                <a:lnTo>
                  <a:pt x="147408" y="779780"/>
                </a:lnTo>
                <a:lnTo>
                  <a:pt x="148945" y="782320"/>
                </a:lnTo>
                <a:lnTo>
                  <a:pt x="150355" y="783590"/>
                </a:lnTo>
                <a:lnTo>
                  <a:pt x="151892" y="786130"/>
                </a:lnTo>
                <a:lnTo>
                  <a:pt x="154698" y="789940"/>
                </a:lnTo>
                <a:lnTo>
                  <a:pt x="156108" y="791210"/>
                </a:lnTo>
                <a:lnTo>
                  <a:pt x="160312" y="797560"/>
                </a:lnTo>
                <a:lnTo>
                  <a:pt x="164376" y="802640"/>
                </a:lnTo>
                <a:lnTo>
                  <a:pt x="165633" y="805180"/>
                </a:lnTo>
                <a:lnTo>
                  <a:pt x="167043" y="806450"/>
                </a:lnTo>
                <a:lnTo>
                  <a:pt x="168300" y="808990"/>
                </a:lnTo>
                <a:lnTo>
                  <a:pt x="169570" y="810260"/>
                </a:lnTo>
                <a:lnTo>
                  <a:pt x="170827" y="812800"/>
                </a:lnTo>
                <a:lnTo>
                  <a:pt x="171945" y="814070"/>
                </a:lnTo>
                <a:lnTo>
                  <a:pt x="173215" y="816610"/>
                </a:lnTo>
                <a:lnTo>
                  <a:pt x="175463" y="819150"/>
                </a:lnTo>
                <a:lnTo>
                  <a:pt x="178816" y="825500"/>
                </a:lnTo>
                <a:lnTo>
                  <a:pt x="179806" y="826770"/>
                </a:lnTo>
                <a:lnTo>
                  <a:pt x="180784" y="829310"/>
                </a:lnTo>
                <a:lnTo>
                  <a:pt x="181914" y="830580"/>
                </a:lnTo>
                <a:lnTo>
                  <a:pt x="182892" y="833120"/>
                </a:lnTo>
                <a:lnTo>
                  <a:pt x="183730" y="834390"/>
                </a:lnTo>
                <a:lnTo>
                  <a:pt x="184708" y="836930"/>
                </a:lnTo>
                <a:lnTo>
                  <a:pt x="188074" y="844550"/>
                </a:lnTo>
                <a:lnTo>
                  <a:pt x="188925" y="845820"/>
                </a:lnTo>
                <a:lnTo>
                  <a:pt x="189623" y="848360"/>
                </a:lnTo>
                <a:lnTo>
                  <a:pt x="190461" y="849630"/>
                </a:lnTo>
                <a:lnTo>
                  <a:pt x="191871" y="853440"/>
                </a:lnTo>
                <a:lnTo>
                  <a:pt x="192430" y="855980"/>
                </a:lnTo>
                <a:lnTo>
                  <a:pt x="193128" y="857250"/>
                </a:lnTo>
                <a:lnTo>
                  <a:pt x="193687" y="859790"/>
                </a:lnTo>
                <a:lnTo>
                  <a:pt x="194386" y="861060"/>
                </a:lnTo>
                <a:lnTo>
                  <a:pt x="194945" y="863600"/>
                </a:lnTo>
                <a:lnTo>
                  <a:pt x="195516" y="864870"/>
                </a:lnTo>
                <a:lnTo>
                  <a:pt x="195935" y="867410"/>
                </a:lnTo>
                <a:lnTo>
                  <a:pt x="196494" y="868680"/>
                </a:lnTo>
                <a:lnTo>
                  <a:pt x="196913" y="871220"/>
                </a:lnTo>
                <a:lnTo>
                  <a:pt x="197472" y="872490"/>
                </a:lnTo>
                <a:lnTo>
                  <a:pt x="197891" y="875030"/>
                </a:lnTo>
                <a:lnTo>
                  <a:pt x="199161" y="880110"/>
                </a:lnTo>
                <a:lnTo>
                  <a:pt x="199440" y="882650"/>
                </a:lnTo>
                <a:lnTo>
                  <a:pt x="199859" y="883920"/>
                </a:lnTo>
                <a:lnTo>
                  <a:pt x="200139" y="886460"/>
                </a:lnTo>
                <a:lnTo>
                  <a:pt x="200558" y="887730"/>
                </a:lnTo>
                <a:lnTo>
                  <a:pt x="201117" y="891540"/>
                </a:lnTo>
                <a:lnTo>
                  <a:pt x="201409" y="894080"/>
                </a:lnTo>
                <a:lnTo>
                  <a:pt x="201688" y="895350"/>
                </a:lnTo>
                <a:lnTo>
                  <a:pt x="201828" y="897890"/>
                </a:lnTo>
                <a:lnTo>
                  <a:pt x="202387" y="901700"/>
                </a:lnTo>
                <a:lnTo>
                  <a:pt x="202806" y="905510"/>
                </a:lnTo>
                <a:lnTo>
                  <a:pt x="203085" y="909320"/>
                </a:lnTo>
                <a:lnTo>
                  <a:pt x="203365" y="910590"/>
                </a:lnTo>
                <a:lnTo>
                  <a:pt x="204063" y="920750"/>
                </a:lnTo>
                <a:lnTo>
                  <a:pt x="204063" y="922020"/>
                </a:lnTo>
                <a:lnTo>
                  <a:pt x="204355" y="925830"/>
                </a:lnTo>
                <a:lnTo>
                  <a:pt x="204482" y="929640"/>
                </a:lnTo>
                <a:lnTo>
                  <a:pt x="204635" y="932180"/>
                </a:lnTo>
                <a:lnTo>
                  <a:pt x="204635" y="933450"/>
                </a:lnTo>
                <a:lnTo>
                  <a:pt x="204774" y="935990"/>
                </a:lnTo>
                <a:lnTo>
                  <a:pt x="204774" y="937260"/>
                </a:lnTo>
                <a:lnTo>
                  <a:pt x="204914" y="939800"/>
                </a:lnTo>
                <a:lnTo>
                  <a:pt x="204914" y="941070"/>
                </a:lnTo>
                <a:lnTo>
                  <a:pt x="205054" y="943610"/>
                </a:lnTo>
                <a:lnTo>
                  <a:pt x="205054" y="947420"/>
                </a:lnTo>
                <a:lnTo>
                  <a:pt x="205193" y="948690"/>
                </a:lnTo>
                <a:lnTo>
                  <a:pt x="205193" y="952500"/>
                </a:lnTo>
                <a:lnTo>
                  <a:pt x="205333" y="955040"/>
                </a:lnTo>
                <a:lnTo>
                  <a:pt x="205333" y="962660"/>
                </a:lnTo>
                <a:lnTo>
                  <a:pt x="205473" y="963930"/>
                </a:lnTo>
                <a:lnTo>
                  <a:pt x="205473" y="969010"/>
                </a:lnTo>
                <a:lnTo>
                  <a:pt x="205892" y="969010"/>
                </a:lnTo>
                <a:lnTo>
                  <a:pt x="205892" y="963930"/>
                </a:lnTo>
                <a:lnTo>
                  <a:pt x="206032" y="962660"/>
                </a:lnTo>
                <a:lnTo>
                  <a:pt x="206032" y="955040"/>
                </a:lnTo>
                <a:lnTo>
                  <a:pt x="206171" y="952500"/>
                </a:lnTo>
                <a:lnTo>
                  <a:pt x="206171" y="948690"/>
                </a:lnTo>
                <a:lnTo>
                  <a:pt x="206311" y="947420"/>
                </a:lnTo>
                <a:lnTo>
                  <a:pt x="206311" y="943610"/>
                </a:lnTo>
                <a:lnTo>
                  <a:pt x="206451" y="941070"/>
                </a:lnTo>
                <a:lnTo>
                  <a:pt x="206451" y="939800"/>
                </a:lnTo>
                <a:lnTo>
                  <a:pt x="206590" y="937260"/>
                </a:lnTo>
                <a:lnTo>
                  <a:pt x="206590" y="935990"/>
                </a:lnTo>
                <a:lnTo>
                  <a:pt x="206730" y="933450"/>
                </a:lnTo>
                <a:lnTo>
                  <a:pt x="206730" y="932180"/>
                </a:lnTo>
                <a:lnTo>
                  <a:pt x="206870" y="929640"/>
                </a:lnTo>
                <a:lnTo>
                  <a:pt x="206870" y="928370"/>
                </a:lnTo>
                <a:lnTo>
                  <a:pt x="207302" y="922020"/>
                </a:lnTo>
                <a:lnTo>
                  <a:pt x="207302" y="920750"/>
                </a:lnTo>
                <a:lnTo>
                  <a:pt x="207429" y="918210"/>
                </a:lnTo>
                <a:lnTo>
                  <a:pt x="208000" y="910590"/>
                </a:lnTo>
                <a:lnTo>
                  <a:pt x="208280" y="909320"/>
                </a:lnTo>
                <a:lnTo>
                  <a:pt x="208559" y="905510"/>
                </a:lnTo>
                <a:lnTo>
                  <a:pt x="208978" y="901700"/>
                </a:lnTo>
                <a:lnTo>
                  <a:pt x="209537" y="897890"/>
                </a:lnTo>
                <a:lnTo>
                  <a:pt x="209677" y="895350"/>
                </a:lnTo>
                <a:lnTo>
                  <a:pt x="210794" y="887730"/>
                </a:lnTo>
                <a:lnTo>
                  <a:pt x="211226" y="886460"/>
                </a:lnTo>
                <a:lnTo>
                  <a:pt x="211505" y="883920"/>
                </a:lnTo>
                <a:lnTo>
                  <a:pt x="211924" y="882650"/>
                </a:lnTo>
                <a:lnTo>
                  <a:pt x="212204" y="880110"/>
                </a:lnTo>
                <a:lnTo>
                  <a:pt x="213461" y="875030"/>
                </a:lnTo>
                <a:lnTo>
                  <a:pt x="213893" y="872490"/>
                </a:lnTo>
                <a:lnTo>
                  <a:pt x="214452" y="871220"/>
                </a:lnTo>
                <a:lnTo>
                  <a:pt x="214871" y="868680"/>
                </a:lnTo>
                <a:lnTo>
                  <a:pt x="215430" y="867410"/>
                </a:lnTo>
                <a:lnTo>
                  <a:pt x="215849" y="864870"/>
                </a:lnTo>
                <a:lnTo>
                  <a:pt x="216408" y="863600"/>
                </a:lnTo>
                <a:lnTo>
                  <a:pt x="216966" y="861060"/>
                </a:lnTo>
                <a:lnTo>
                  <a:pt x="217665" y="859790"/>
                </a:lnTo>
                <a:lnTo>
                  <a:pt x="218236" y="857250"/>
                </a:lnTo>
                <a:lnTo>
                  <a:pt x="218935" y="855980"/>
                </a:lnTo>
                <a:lnTo>
                  <a:pt x="219494" y="853440"/>
                </a:lnTo>
                <a:lnTo>
                  <a:pt x="220891" y="849630"/>
                </a:lnTo>
                <a:lnTo>
                  <a:pt x="221742" y="848360"/>
                </a:lnTo>
                <a:lnTo>
                  <a:pt x="222440" y="845820"/>
                </a:lnTo>
                <a:lnTo>
                  <a:pt x="223278" y="844550"/>
                </a:lnTo>
                <a:lnTo>
                  <a:pt x="226644" y="836930"/>
                </a:lnTo>
                <a:lnTo>
                  <a:pt x="227634" y="834390"/>
                </a:lnTo>
                <a:lnTo>
                  <a:pt x="228473" y="833120"/>
                </a:lnTo>
                <a:lnTo>
                  <a:pt x="230428" y="829310"/>
                </a:lnTo>
                <a:lnTo>
                  <a:pt x="231559" y="826770"/>
                </a:lnTo>
                <a:lnTo>
                  <a:pt x="232537" y="825500"/>
                </a:lnTo>
                <a:lnTo>
                  <a:pt x="235902" y="819150"/>
                </a:lnTo>
                <a:lnTo>
                  <a:pt x="238150" y="816610"/>
                </a:lnTo>
                <a:lnTo>
                  <a:pt x="239407" y="814070"/>
                </a:lnTo>
                <a:lnTo>
                  <a:pt x="240538" y="812800"/>
                </a:lnTo>
                <a:lnTo>
                  <a:pt x="241795" y="810260"/>
                </a:lnTo>
                <a:lnTo>
                  <a:pt x="243052" y="808990"/>
                </a:lnTo>
                <a:lnTo>
                  <a:pt x="244322" y="806450"/>
                </a:lnTo>
                <a:lnTo>
                  <a:pt x="245719" y="805180"/>
                </a:lnTo>
                <a:lnTo>
                  <a:pt x="246989" y="802640"/>
                </a:lnTo>
                <a:lnTo>
                  <a:pt x="248386" y="801370"/>
                </a:lnTo>
                <a:lnTo>
                  <a:pt x="249656" y="798830"/>
                </a:lnTo>
                <a:lnTo>
                  <a:pt x="255257" y="791210"/>
                </a:lnTo>
                <a:lnTo>
                  <a:pt x="256667" y="789940"/>
                </a:lnTo>
                <a:lnTo>
                  <a:pt x="259461" y="786130"/>
                </a:lnTo>
                <a:lnTo>
                  <a:pt x="261010" y="783590"/>
                </a:lnTo>
                <a:lnTo>
                  <a:pt x="262407" y="782320"/>
                </a:lnTo>
                <a:lnTo>
                  <a:pt x="263956" y="779780"/>
                </a:lnTo>
                <a:lnTo>
                  <a:pt x="266763" y="775970"/>
                </a:lnTo>
                <a:lnTo>
                  <a:pt x="268300" y="774700"/>
                </a:lnTo>
                <a:lnTo>
                  <a:pt x="269709" y="772160"/>
                </a:lnTo>
                <a:lnTo>
                  <a:pt x="271246" y="770890"/>
                </a:lnTo>
                <a:lnTo>
                  <a:pt x="274053" y="767080"/>
                </a:lnTo>
                <a:lnTo>
                  <a:pt x="275590" y="764540"/>
                </a:lnTo>
                <a:lnTo>
                  <a:pt x="276999" y="763270"/>
                </a:lnTo>
                <a:lnTo>
                  <a:pt x="278396" y="760730"/>
                </a:lnTo>
                <a:lnTo>
                  <a:pt x="284010" y="753110"/>
                </a:lnTo>
                <a:lnTo>
                  <a:pt x="285280" y="751840"/>
                </a:lnTo>
                <a:lnTo>
                  <a:pt x="286677" y="749300"/>
                </a:lnTo>
                <a:lnTo>
                  <a:pt x="287934" y="748030"/>
                </a:lnTo>
                <a:lnTo>
                  <a:pt x="289344" y="745490"/>
                </a:lnTo>
                <a:lnTo>
                  <a:pt x="290601" y="744220"/>
                </a:lnTo>
                <a:lnTo>
                  <a:pt x="291858" y="741680"/>
                </a:lnTo>
                <a:lnTo>
                  <a:pt x="293128" y="740410"/>
                </a:lnTo>
                <a:lnTo>
                  <a:pt x="294246" y="737870"/>
                </a:lnTo>
                <a:lnTo>
                  <a:pt x="295516" y="736600"/>
                </a:lnTo>
                <a:lnTo>
                  <a:pt x="296633" y="734060"/>
                </a:lnTo>
                <a:lnTo>
                  <a:pt x="297751" y="732790"/>
                </a:lnTo>
                <a:lnTo>
                  <a:pt x="301117" y="726440"/>
                </a:lnTo>
                <a:lnTo>
                  <a:pt x="302107" y="725170"/>
                </a:lnTo>
                <a:lnTo>
                  <a:pt x="303085" y="722630"/>
                </a:lnTo>
                <a:lnTo>
                  <a:pt x="306031" y="717550"/>
                </a:lnTo>
                <a:lnTo>
                  <a:pt x="306870" y="715010"/>
                </a:lnTo>
                <a:lnTo>
                  <a:pt x="307860" y="713740"/>
                </a:lnTo>
                <a:lnTo>
                  <a:pt x="310375" y="707390"/>
                </a:lnTo>
                <a:lnTo>
                  <a:pt x="311073" y="706120"/>
                </a:lnTo>
                <a:lnTo>
                  <a:pt x="311924" y="703580"/>
                </a:lnTo>
                <a:lnTo>
                  <a:pt x="313321" y="699770"/>
                </a:lnTo>
                <a:lnTo>
                  <a:pt x="314172" y="698500"/>
                </a:lnTo>
                <a:lnTo>
                  <a:pt x="314871" y="695960"/>
                </a:lnTo>
                <a:lnTo>
                  <a:pt x="315429" y="694690"/>
                </a:lnTo>
                <a:lnTo>
                  <a:pt x="316826" y="690880"/>
                </a:lnTo>
                <a:lnTo>
                  <a:pt x="317398" y="688340"/>
                </a:lnTo>
                <a:lnTo>
                  <a:pt x="318096" y="687070"/>
                </a:lnTo>
                <a:lnTo>
                  <a:pt x="318655" y="684530"/>
                </a:lnTo>
                <a:lnTo>
                  <a:pt x="319354" y="683260"/>
                </a:lnTo>
                <a:lnTo>
                  <a:pt x="321043" y="676910"/>
                </a:lnTo>
                <a:lnTo>
                  <a:pt x="321741" y="675640"/>
                </a:lnTo>
                <a:lnTo>
                  <a:pt x="323989" y="668020"/>
                </a:lnTo>
                <a:lnTo>
                  <a:pt x="324688" y="666750"/>
                </a:lnTo>
                <a:lnTo>
                  <a:pt x="325805" y="661670"/>
                </a:lnTo>
                <a:lnTo>
                  <a:pt x="326504" y="660400"/>
                </a:lnTo>
                <a:lnTo>
                  <a:pt x="327063" y="657860"/>
                </a:lnTo>
                <a:lnTo>
                  <a:pt x="327634" y="656590"/>
                </a:lnTo>
                <a:lnTo>
                  <a:pt x="329031" y="652780"/>
                </a:lnTo>
                <a:lnTo>
                  <a:pt x="329590" y="651510"/>
                </a:lnTo>
                <a:lnTo>
                  <a:pt x="330288" y="648970"/>
                </a:lnTo>
                <a:lnTo>
                  <a:pt x="331000" y="647700"/>
                </a:lnTo>
                <a:lnTo>
                  <a:pt x="332397" y="643890"/>
                </a:lnTo>
                <a:lnTo>
                  <a:pt x="333235" y="641350"/>
                </a:lnTo>
                <a:lnTo>
                  <a:pt x="333933" y="640080"/>
                </a:lnTo>
                <a:lnTo>
                  <a:pt x="334645" y="637540"/>
                </a:lnTo>
                <a:lnTo>
                  <a:pt x="338010" y="629920"/>
                </a:lnTo>
                <a:lnTo>
                  <a:pt x="338848" y="628650"/>
                </a:lnTo>
                <a:lnTo>
                  <a:pt x="340525" y="624840"/>
                </a:lnTo>
                <a:lnTo>
                  <a:pt x="341515" y="622300"/>
                </a:lnTo>
                <a:lnTo>
                  <a:pt x="342353" y="621030"/>
                </a:lnTo>
                <a:lnTo>
                  <a:pt x="343331" y="618490"/>
                </a:lnTo>
                <a:lnTo>
                  <a:pt x="347268" y="610870"/>
                </a:lnTo>
                <a:lnTo>
                  <a:pt x="348386" y="609600"/>
                </a:lnTo>
                <a:lnTo>
                  <a:pt x="349364" y="607060"/>
                </a:lnTo>
                <a:lnTo>
                  <a:pt x="350481" y="605790"/>
                </a:lnTo>
                <a:lnTo>
                  <a:pt x="351472" y="603250"/>
                </a:lnTo>
                <a:lnTo>
                  <a:pt x="352590" y="601980"/>
                </a:lnTo>
                <a:lnTo>
                  <a:pt x="353707" y="599440"/>
                </a:lnTo>
                <a:lnTo>
                  <a:pt x="358203" y="591820"/>
                </a:lnTo>
                <a:lnTo>
                  <a:pt x="359321" y="590550"/>
                </a:lnTo>
                <a:lnTo>
                  <a:pt x="360451" y="588010"/>
                </a:lnTo>
                <a:lnTo>
                  <a:pt x="361708" y="586740"/>
                </a:lnTo>
                <a:lnTo>
                  <a:pt x="362839" y="584200"/>
                </a:lnTo>
                <a:lnTo>
                  <a:pt x="364096" y="582930"/>
                </a:lnTo>
                <a:lnTo>
                  <a:pt x="365213" y="580390"/>
                </a:lnTo>
                <a:lnTo>
                  <a:pt x="366344" y="579120"/>
                </a:lnTo>
                <a:lnTo>
                  <a:pt x="368858" y="575310"/>
                </a:lnTo>
                <a:lnTo>
                  <a:pt x="369989" y="572770"/>
                </a:lnTo>
                <a:lnTo>
                  <a:pt x="371246" y="571500"/>
                </a:lnTo>
                <a:lnTo>
                  <a:pt x="372364" y="568960"/>
                </a:lnTo>
                <a:lnTo>
                  <a:pt x="373634" y="567690"/>
                </a:lnTo>
                <a:lnTo>
                  <a:pt x="374751" y="565150"/>
                </a:lnTo>
                <a:lnTo>
                  <a:pt x="376021" y="563880"/>
                </a:lnTo>
                <a:lnTo>
                  <a:pt x="377139" y="561340"/>
                </a:lnTo>
                <a:lnTo>
                  <a:pt x="378396" y="560070"/>
                </a:lnTo>
                <a:lnTo>
                  <a:pt x="379526" y="557530"/>
                </a:lnTo>
                <a:lnTo>
                  <a:pt x="380784" y="556260"/>
                </a:lnTo>
                <a:lnTo>
                  <a:pt x="381901" y="553720"/>
                </a:lnTo>
                <a:lnTo>
                  <a:pt x="383019" y="552450"/>
                </a:lnTo>
                <a:lnTo>
                  <a:pt x="384289" y="549910"/>
                </a:lnTo>
                <a:lnTo>
                  <a:pt x="386537" y="546100"/>
                </a:lnTo>
                <a:lnTo>
                  <a:pt x="387654" y="544830"/>
                </a:lnTo>
                <a:lnTo>
                  <a:pt x="389902" y="541020"/>
                </a:lnTo>
                <a:lnTo>
                  <a:pt x="390880" y="538480"/>
                </a:lnTo>
                <a:lnTo>
                  <a:pt x="392010" y="537210"/>
                </a:lnTo>
                <a:lnTo>
                  <a:pt x="392988" y="534670"/>
                </a:lnTo>
                <a:lnTo>
                  <a:pt x="394106" y="533400"/>
                </a:lnTo>
                <a:lnTo>
                  <a:pt x="397052" y="527050"/>
                </a:lnTo>
                <a:lnTo>
                  <a:pt x="398030" y="525780"/>
                </a:lnTo>
                <a:lnTo>
                  <a:pt x="398881" y="523240"/>
                </a:lnTo>
                <a:lnTo>
                  <a:pt x="399859" y="521970"/>
                </a:lnTo>
                <a:lnTo>
                  <a:pt x="401535" y="518160"/>
                </a:lnTo>
                <a:lnTo>
                  <a:pt x="402374" y="516890"/>
                </a:lnTo>
                <a:lnTo>
                  <a:pt x="403085" y="514350"/>
                </a:lnTo>
                <a:lnTo>
                  <a:pt x="403923" y="511810"/>
                </a:lnTo>
                <a:lnTo>
                  <a:pt x="405320" y="508000"/>
                </a:lnTo>
                <a:lnTo>
                  <a:pt x="406031" y="506730"/>
                </a:lnTo>
                <a:lnTo>
                  <a:pt x="406590" y="505460"/>
                </a:lnTo>
                <a:lnTo>
                  <a:pt x="407289" y="502920"/>
                </a:lnTo>
                <a:lnTo>
                  <a:pt x="407860" y="500380"/>
                </a:lnTo>
                <a:lnTo>
                  <a:pt x="408266" y="499110"/>
                </a:lnTo>
                <a:lnTo>
                  <a:pt x="408838" y="497840"/>
                </a:lnTo>
                <a:lnTo>
                  <a:pt x="409676" y="494030"/>
                </a:lnTo>
                <a:lnTo>
                  <a:pt x="409956" y="491490"/>
                </a:lnTo>
                <a:lnTo>
                  <a:pt x="410375" y="490220"/>
                </a:lnTo>
                <a:lnTo>
                  <a:pt x="411073" y="483870"/>
                </a:lnTo>
                <a:lnTo>
                  <a:pt x="411353" y="480060"/>
                </a:lnTo>
                <a:lnTo>
                  <a:pt x="411353" y="474980"/>
                </a:lnTo>
                <a:lnTo>
                  <a:pt x="411213" y="472440"/>
                </a:lnTo>
                <a:lnTo>
                  <a:pt x="411213" y="471170"/>
                </a:lnTo>
                <a:lnTo>
                  <a:pt x="407289" y="452120"/>
                </a:lnTo>
                <a:lnTo>
                  <a:pt x="406590" y="449580"/>
                </a:lnTo>
                <a:lnTo>
                  <a:pt x="406031" y="448310"/>
                </a:lnTo>
                <a:lnTo>
                  <a:pt x="405193" y="445770"/>
                </a:lnTo>
                <a:lnTo>
                  <a:pt x="404482" y="444500"/>
                </a:lnTo>
                <a:lnTo>
                  <a:pt x="403644" y="441960"/>
                </a:lnTo>
                <a:lnTo>
                  <a:pt x="402805" y="440690"/>
                </a:lnTo>
                <a:lnTo>
                  <a:pt x="398881" y="433070"/>
                </a:lnTo>
                <a:lnTo>
                  <a:pt x="397751" y="430530"/>
                </a:lnTo>
                <a:lnTo>
                  <a:pt x="395503" y="426720"/>
                </a:lnTo>
                <a:lnTo>
                  <a:pt x="392988" y="422910"/>
                </a:lnTo>
                <a:lnTo>
                  <a:pt x="391731" y="421640"/>
                </a:lnTo>
                <a:lnTo>
                  <a:pt x="389191" y="417830"/>
                </a:lnTo>
                <a:lnTo>
                  <a:pt x="386397" y="414020"/>
                </a:lnTo>
                <a:lnTo>
                  <a:pt x="384987" y="411480"/>
                </a:lnTo>
                <a:lnTo>
                  <a:pt x="382193" y="407670"/>
                </a:lnTo>
                <a:lnTo>
                  <a:pt x="379095" y="403860"/>
                </a:lnTo>
                <a:lnTo>
                  <a:pt x="377558" y="402590"/>
                </a:lnTo>
                <a:lnTo>
                  <a:pt x="371386" y="394970"/>
                </a:lnTo>
                <a:lnTo>
                  <a:pt x="368160" y="391160"/>
                </a:lnTo>
                <a:lnTo>
                  <a:pt x="366610" y="388620"/>
                </a:lnTo>
                <a:lnTo>
                  <a:pt x="358343" y="379730"/>
                </a:lnTo>
                <a:lnTo>
                  <a:pt x="356806" y="377190"/>
                </a:lnTo>
                <a:lnTo>
                  <a:pt x="355117" y="375920"/>
                </a:lnTo>
                <a:lnTo>
                  <a:pt x="353428" y="373380"/>
                </a:lnTo>
                <a:lnTo>
                  <a:pt x="351751" y="372110"/>
                </a:lnTo>
                <a:lnTo>
                  <a:pt x="350202" y="369570"/>
                </a:lnTo>
                <a:lnTo>
                  <a:pt x="348526" y="368300"/>
                </a:lnTo>
                <a:lnTo>
                  <a:pt x="346989" y="365760"/>
                </a:lnTo>
                <a:lnTo>
                  <a:pt x="345300" y="364490"/>
                </a:lnTo>
                <a:lnTo>
                  <a:pt x="343763" y="361950"/>
                </a:lnTo>
                <a:lnTo>
                  <a:pt x="342074" y="360680"/>
                </a:lnTo>
                <a:lnTo>
                  <a:pt x="338988" y="356870"/>
                </a:lnTo>
                <a:lnTo>
                  <a:pt x="337299" y="355600"/>
                </a:lnTo>
                <a:lnTo>
                  <a:pt x="326644" y="341630"/>
                </a:lnTo>
                <a:lnTo>
                  <a:pt x="325247" y="339090"/>
                </a:lnTo>
                <a:lnTo>
                  <a:pt x="323697" y="337820"/>
                </a:lnTo>
                <a:lnTo>
                  <a:pt x="322300" y="336550"/>
                </a:lnTo>
                <a:lnTo>
                  <a:pt x="318096" y="330200"/>
                </a:lnTo>
                <a:lnTo>
                  <a:pt x="316687" y="328930"/>
                </a:lnTo>
                <a:lnTo>
                  <a:pt x="312483" y="322580"/>
                </a:lnTo>
                <a:lnTo>
                  <a:pt x="311226" y="321310"/>
                </a:lnTo>
                <a:lnTo>
                  <a:pt x="309816" y="318770"/>
                </a:lnTo>
                <a:lnTo>
                  <a:pt x="308559" y="317500"/>
                </a:lnTo>
                <a:lnTo>
                  <a:pt x="307149" y="314960"/>
                </a:lnTo>
                <a:lnTo>
                  <a:pt x="305892" y="313690"/>
                </a:lnTo>
                <a:lnTo>
                  <a:pt x="304482" y="311150"/>
                </a:lnTo>
                <a:lnTo>
                  <a:pt x="303225" y="309880"/>
                </a:lnTo>
                <a:lnTo>
                  <a:pt x="298170" y="302260"/>
                </a:lnTo>
                <a:lnTo>
                  <a:pt x="296913" y="299720"/>
                </a:lnTo>
                <a:lnTo>
                  <a:pt x="294386" y="295910"/>
                </a:lnTo>
                <a:lnTo>
                  <a:pt x="293268" y="294640"/>
                </a:lnTo>
                <a:lnTo>
                  <a:pt x="291998" y="292100"/>
                </a:lnTo>
                <a:lnTo>
                  <a:pt x="290741" y="290830"/>
                </a:lnTo>
                <a:lnTo>
                  <a:pt x="289483" y="288290"/>
                </a:lnTo>
                <a:lnTo>
                  <a:pt x="288353" y="287020"/>
                </a:lnTo>
                <a:lnTo>
                  <a:pt x="287096" y="284480"/>
                </a:lnTo>
                <a:lnTo>
                  <a:pt x="285978" y="283210"/>
                </a:lnTo>
                <a:lnTo>
                  <a:pt x="284708" y="280670"/>
                </a:lnTo>
                <a:lnTo>
                  <a:pt x="283591" y="279400"/>
                </a:lnTo>
                <a:lnTo>
                  <a:pt x="282333" y="276860"/>
                </a:lnTo>
                <a:lnTo>
                  <a:pt x="280085" y="273050"/>
                </a:lnTo>
                <a:lnTo>
                  <a:pt x="278815" y="271780"/>
                </a:lnTo>
                <a:lnTo>
                  <a:pt x="276580" y="267970"/>
                </a:lnTo>
                <a:lnTo>
                  <a:pt x="275323" y="265430"/>
                </a:lnTo>
                <a:lnTo>
                  <a:pt x="274193" y="264160"/>
                </a:lnTo>
                <a:lnTo>
                  <a:pt x="273075" y="261620"/>
                </a:lnTo>
                <a:lnTo>
                  <a:pt x="268579" y="254000"/>
                </a:lnTo>
                <a:lnTo>
                  <a:pt x="267462" y="252730"/>
                </a:lnTo>
                <a:lnTo>
                  <a:pt x="265214" y="248920"/>
                </a:lnTo>
                <a:lnTo>
                  <a:pt x="264236" y="246380"/>
                </a:lnTo>
                <a:lnTo>
                  <a:pt x="263118" y="245110"/>
                </a:lnTo>
                <a:lnTo>
                  <a:pt x="261988" y="242570"/>
                </a:lnTo>
                <a:lnTo>
                  <a:pt x="261010" y="241300"/>
                </a:lnTo>
                <a:lnTo>
                  <a:pt x="259892" y="238760"/>
                </a:lnTo>
                <a:lnTo>
                  <a:pt x="258914" y="237490"/>
                </a:lnTo>
                <a:lnTo>
                  <a:pt x="257784" y="234950"/>
                </a:lnTo>
                <a:lnTo>
                  <a:pt x="256806" y="233680"/>
                </a:lnTo>
                <a:lnTo>
                  <a:pt x="255816" y="231140"/>
                </a:lnTo>
                <a:lnTo>
                  <a:pt x="254698" y="229870"/>
                </a:lnTo>
                <a:lnTo>
                  <a:pt x="252730" y="226060"/>
                </a:lnTo>
                <a:lnTo>
                  <a:pt x="251752" y="223520"/>
                </a:lnTo>
                <a:lnTo>
                  <a:pt x="250774" y="222250"/>
                </a:lnTo>
                <a:lnTo>
                  <a:pt x="249923" y="219710"/>
                </a:lnTo>
                <a:lnTo>
                  <a:pt x="247967" y="215900"/>
                </a:lnTo>
                <a:lnTo>
                  <a:pt x="247129" y="214630"/>
                </a:lnTo>
                <a:lnTo>
                  <a:pt x="246138" y="212090"/>
                </a:lnTo>
                <a:lnTo>
                  <a:pt x="245300" y="210820"/>
                </a:lnTo>
                <a:lnTo>
                  <a:pt x="244322" y="208280"/>
                </a:lnTo>
                <a:lnTo>
                  <a:pt x="243484" y="207010"/>
                </a:lnTo>
                <a:lnTo>
                  <a:pt x="242633" y="204470"/>
                </a:lnTo>
                <a:lnTo>
                  <a:pt x="239268" y="196850"/>
                </a:lnTo>
                <a:lnTo>
                  <a:pt x="238429" y="195580"/>
                </a:lnTo>
                <a:lnTo>
                  <a:pt x="237731" y="193040"/>
                </a:lnTo>
                <a:lnTo>
                  <a:pt x="236042" y="189230"/>
                </a:lnTo>
                <a:lnTo>
                  <a:pt x="234645" y="186690"/>
                </a:lnTo>
                <a:lnTo>
                  <a:pt x="231698" y="177800"/>
                </a:lnTo>
                <a:lnTo>
                  <a:pt x="231000" y="176530"/>
                </a:lnTo>
                <a:lnTo>
                  <a:pt x="229590" y="172720"/>
                </a:lnTo>
                <a:lnTo>
                  <a:pt x="229031" y="171450"/>
                </a:lnTo>
                <a:lnTo>
                  <a:pt x="228333" y="168910"/>
                </a:lnTo>
                <a:lnTo>
                  <a:pt x="227634" y="167640"/>
                </a:lnTo>
                <a:lnTo>
                  <a:pt x="227076" y="165100"/>
                </a:lnTo>
                <a:lnTo>
                  <a:pt x="226364" y="163830"/>
                </a:lnTo>
                <a:lnTo>
                  <a:pt x="225247" y="160020"/>
                </a:lnTo>
                <a:lnTo>
                  <a:pt x="224688" y="157480"/>
                </a:lnTo>
                <a:lnTo>
                  <a:pt x="224129" y="156210"/>
                </a:lnTo>
                <a:lnTo>
                  <a:pt x="223431" y="153670"/>
                </a:lnTo>
                <a:lnTo>
                  <a:pt x="222859" y="152400"/>
                </a:lnTo>
                <a:lnTo>
                  <a:pt x="222440" y="149860"/>
                </a:lnTo>
                <a:lnTo>
                  <a:pt x="221881" y="148590"/>
                </a:lnTo>
                <a:lnTo>
                  <a:pt x="220764" y="144780"/>
                </a:lnTo>
                <a:lnTo>
                  <a:pt x="220332" y="142240"/>
                </a:lnTo>
                <a:lnTo>
                  <a:pt x="219773" y="140970"/>
                </a:lnTo>
                <a:lnTo>
                  <a:pt x="219354" y="138430"/>
                </a:lnTo>
                <a:lnTo>
                  <a:pt x="218795" y="137160"/>
                </a:lnTo>
                <a:lnTo>
                  <a:pt x="217538" y="130810"/>
                </a:lnTo>
                <a:lnTo>
                  <a:pt x="216966" y="129540"/>
                </a:lnTo>
                <a:lnTo>
                  <a:pt x="216128" y="125730"/>
                </a:lnTo>
                <a:lnTo>
                  <a:pt x="215849" y="123190"/>
                </a:lnTo>
                <a:lnTo>
                  <a:pt x="214591" y="118110"/>
                </a:lnTo>
                <a:lnTo>
                  <a:pt x="214299" y="115570"/>
                </a:lnTo>
                <a:lnTo>
                  <a:pt x="213893" y="114300"/>
                </a:lnTo>
                <a:lnTo>
                  <a:pt x="213601" y="111760"/>
                </a:lnTo>
                <a:lnTo>
                  <a:pt x="213182" y="110490"/>
                </a:lnTo>
                <a:lnTo>
                  <a:pt x="212344" y="104140"/>
                </a:lnTo>
                <a:lnTo>
                  <a:pt x="211924" y="102870"/>
                </a:lnTo>
                <a:lnTo>
                  <a:pt x="211074" y="96520"/>
                </a:lnTo>
                <a:lnTo>
                  <a:pt x="210654" y="92710"/>
                </a:lnTo>
                <a:lnTo>
                  <a:pt x="210096" y="88900"/>
                </a:lnTo>
                <a:lnTo>
                  <a:pt x="209257" y="81280"/>
                </a:lnTo>
                <a:lnTo>
                  <a:pt x="208978" y="77470"/>
                </a:lnTo>
                <a:lnTo>
                  <a:pt x="208699" y="76200"/>
                </a:lnTo>
                <a:lnTo>
                  <a:pt x="208000" y="66040"/>
                </a:lnTo>
                <a:lnTo>
                  <a:pt x="207848" y="64770"/>
                </a:lnTo>
                <a:lnTo>
                  <a:pt x="207393" y="58420"/>
                </a:lnTo>
                <a:lnTo>
                  <a:pt x="207302" y="54610"/>
                </a:lnTo>
                <a:lnTo>
                  <a:pt x="207010" y="50800"/>
                </a:lnTo>
                <a:lnTo>
                  <a:pt x="207010" y="49530"/>
                </a:lnTo>
                <a:lnTo>
                  <a:pt x="206870" y="46990"/>
                </a:lnTo>
                <a:lnTo>
                  <a:pt x="206870" y="45720"/>
                </a:lnTo>
                <a:lnTo>
                  <a:pt x="206730" y="43180"/>
                </a:lnTo>
                <a:lnTo>
                  <a:pt x="206730" y="41910"/>
                </a:lnTo>
                <a:lnTo>
                  <a:pt x="206590" y="39370"/>
                </a:lnTo>
                <a:lnTo>
                  <a:pt x="206590" y="38100"/>
                </a:lnTo>
                <a:lnTo>
                  <a:pt x="206451" y="36830"/>
                </a:lnTo>
                <a:lnTo>
                  <a:pt x="206451" y="34290"/>
                </a:lnTo>
                <a:lnTo>
                  <a:pt x="206311" y="31750"/>
                </a:lnTo>
                <a:lnTo>
                  <a:pt x="206311" y="27940"/>
                </a:lnTo>
                <a:lnTo>
                  <a:pt x="206171" y="26670"/>
                </a:lnTo>
                <a:lnTo>
                  <a:pt x="206171" y="21590"/>
                </a:lnTo>
                <a:lnTo>
                  <a:pt x="206032" y="19050"/>
                </a:lnTo>
                <a:lnTo>
                  <a:pt x="206032" y="11430"/>
                </a:lnTo>
                <a:lnTo>
                  <a:pt x="205892" y="10160"/>
                </a:lnTo>
                <a:lnTo>
                  <a:pt x="205892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881711" y="10886179"/>
            <a:ext cx="411480" cy="969644"/>
          </a:xfrm>
          <a:custGeom>
            <a:avLst/>
            <a:gdLst/>
            <a:ahLst/>
            <a:cxnLst/>
            <a:rect l="l" t="t" r="r" b="b"/>
            <a:pathLst>
              <a:path w="411479" h="969645">
                <a:moveTo>
                  <a:pt x="205473" y="969581"/>
                </a:moveTo>
                <a:lnTo>
                  <a:pt x="205473" y="967765"/>
                </a:lnTo>
                <a:lnTo>
                  <a:pt x="205473" y="965847"/>
                </a:lnTo>
                <a:lnTo>
                  <a:pt x="205473" y="963929"/>
                </a:lnTo>
                <a:lnTo>
                  <a:pt x="205333" y="961999"/>
                </a:lnTo>
                <a:lnTo>
                  <a:pt x="205333" y="960094"/>
                </a:lnTo>
                <a:lnTo>
                  <a:pt x="205333" y="958278"/>
                </a:lnTo>
                <a:lnTo>
                  <a:pt x="205333" y="956360"/>
                </a:lnTo>
                <a:lnTo>
                  <a:pt x="205333" y="954443"/>
                </a:lnTo>
                <a:lnTo>
                  <a:pt x="205193" y="952512"/>
                </a:lnTo>
                <a:lnTo>
                  <a:pt x="205193" y="950607"/>
                </a:lnTo>
                <a:lnTo>
                  <a:pt x="205193" y="948791"/>
                </a:lnTo>
                <a:lnTo>
                  <a:pt x="205054" y="946873"/>
                </a:lnTo>
                <a:lnTo>
                  <a:pt x="205054" y="944956"/>
                </a:lnTo>
                <a:lnTo>
                  <a:pt x="205054" y="943025"/>
                </a:lnTo>
                <a:lnTo>
                  <a:pt x="204914" y="941120"/>
                </a:lnTo>
                <a:lnTo>
                  <a:pt x="204914" y="939304"/>
                </a:lnTo>
                <a:lnTo>
                  <a:pt x="204774" y="937386"/>
                </a:lnTo>
                <a:lnTo>
                  <a:pt x="204774" y="935456"/>
                </a:lnTo>
                <a:lnTo>
                  <a:pt x="204635" y="933538"/>
                </a:lnTo>
                <a:lnTo>
                  <a:pt x="204635" y="931633"/>
                </a:lnTo>
                <a:lnTo>
                  <a:pt x="204482" y="929817"/>
                </a:lnTo>
                <a:lnTo>
                  <a:pt x="204482" y="927900"/>
                </a:lnTo>
                <a:lnTo>
                  <a:pt x="204355" y="925969"/>
                </a:lnTo>
                <a:lnTo>
                  <a:pt x="204203" y="924051"/>
                </a:lnTo>
                <a:lnTo>
                  <a:pt x="204063" y="922146"/>
                </a:lnTo>
                <a:lnTo>
                  <a:pt x="204063" y="920330"/>
                </a:lnTo>
                <a:lnTo>
                  <a:pt x="203923" y="918413"/>
                </a:lnTo>
                <a:lnTo>
                  <a:pt x="203784" y="916482"/>
                </a:lnTo>
                <a:lnTo>
                  <a:pt x="203644" y="914565"/>
                </a:lnTo>
                <a:lnTo>
                  <a:pt x="203504" y="912647"/>
                </a:lnTo>
                <a:lnTo>
                  <a:pt x="203365" y="910843"/>
                </a:lnTo>
                <a:lnTo>
                  <a:pt x="203085" y="908926"/>
                </a:lnTo>
                <a:lnTo>
                  <a:pt x="202946" y="906995"/>
                </a:lnTo>
                <a:lnTo>
                  <a:pt x="202806" y="905078"/>
                </a:lnTo>
                <a:lnTo>
                  <a:pt x="202526" y="903160"/>
                </a:lnTo>
                <a:lnTo>
                  <a:pt x="202387" y="901357"/>
                </a:lnTo>
                <a:lnTo>
                  <a:pt x="202107" y="899439"/>
                </a:lnTo>
                <a:lnTo>
                  <a:pt x="201828" y="897508"/>
                </a:lnTo>
                <a:lnTo>
                  <a:pt x="201688" y="895591"/>
                </a:lnTo>
                <a:lnTo>
                  <a:pt x="201409" y="893660"/>
                </a:lnTo>
                <a:lnTo>
                  <a:pt x="201117" y="891870"/>
                </a:lnTo>
                <a:lnTo>
                  <a:pt x="200837" y="889939"/>
                </a:lnTo>
                <a:lnTo>
                  <a:pt x="200558" y="888022"/>
                </a:lnTo>
                <a:lnTo>
                  <a:pt x="200139" y="886104"/>
                </a:lnTo>
                <a:lnTo>
                  <a:pt x="199859" y="884173"/>
                </a:lnTo>
                <a:lnTo>
                  <a:pt x="199440" y="882383"/>
                </a:lnTo>
                <a:lnTo>
                  <a:pt x="196913" y="870965"/>
                </a:lnTo>
                <a:lnTo>
                  <a:pt x="196494" y="869048"/>
                </a:lnTo>
                <a:lnTo>
                  <a:pt x="195935" y="867130"/>
                </a:lnTo>
                <a:lnTo>
                  <a:pt x="195516" y="865200"/>
                </a:lnTo>
                <a:lnTo>
                  <a:pt x="194945" y="863409"/>
                </a:lnTo>
                <a:lnTo>
                  <a:pt x="194386" y="861479"/>
                </a:lnTo>
                <a:lnTo>
                  <a:pt x="193687" y="859561"/>
                </a:lnTo>
                <a:lnTo>
                  <a:pt x="193128" y="857643"/>
                </a:lnTo>
                <a:lnTo>
                  <a:pt x="192430" y="855713"/>
                </a:lnTo>
                <a:lnTo>
                  <a:pt x="191871" y="853922"/>
                </a:lnTo>
                <a:lnTo>
                  <a:pt x="191173" y="851992"/>
                </a:lnTo>
                <a:lnTo>
                  <a:pt x="190461" y="850074"/>
                </a:lnTo>
                <a:lnTo>
                  <a:pt x="189623" y="848144"/>
                </a:lnTo>
                <a:lnTo>
                  <a:pt x="188925" y="846226"/>
                </a:lnTo>
                <a:lnTo>
                  <a:pt x="188074" y="844435"/>
                </a:lnTo>
                <a:lnTo>
                  <a:pt x="187236" y="842505"/>
                </a:lnTo>
                <a:lnTo>
                  <a:pt x="186397" y="840587"/>
                </a:lnTo>
                <a:lnTo>
                  <a:pt x="185559" y="838657"/>
                </a:lnTo>
                <a:lnTo>
                  <a:pt x="184708" y="836739"/>
                </a:lnTo>
                <a:lnTo>
                  <a:pt x="183730" y="834936"/>
                </a:lnTo>
                <a:lnTo>
                  <a:pt x="182892" y="833018"/>
                </a:lnTo>
                <a:lnTo>
                  <a:pt x="181914" y="831100"/>
                </a:lnTo>
                <a:lnTo>
                  <a:pt x="180784" y="829170"/>
                </a:lnTo>
                <a:lnTo>
                  <a:pt x="179806" y="827252"/>
                </a:lnTo>
                <a:lnTo>
                  <a:pt x="178816" y="825449"/>
                </a:lnTo>
                <a:lnTo>
                  <a:pt x="177698" y="823531"/>
                </a:lnTo>
                <a:lnTo>
                  <a:pt x="176580" y="821613"/>
                </a:lnTo>
                <a:lnTo>
                  <a:pt x="175463" y="819683"/>
                </a:lnTo>
                <a:lnTo>
                  <a:pt x="174332" y="817892"/>
                </a:lnTo>
                <a:lnTo>
                  <a:pt x="173215" y="815962"/>
                </a:lnTo>
                <a:lnTo>
                  <a:pt x="171945" y="814044"/>
                </a:lnTo>
                <a:lnTo>
                  <a:pt x="170827" y="812126"/>
                </a:lnTo>
                <a:lnTo>
                  <a:pt x="169570" y="810196"/>
                </a:lnTo>
                <a:lnTo>
                  <a:pt x="168300" y="808405"/>
                </a:lnTo>
                <a:lnTo>
                  <a:pt x="167043" y="806475"/>
                </a:lnTo>
                <a:lnTo>
                  <a:pt x="165633" y="804557"/>
                </a:lnTo>
                <a:lnTo>
                  <a:pt x="164376" y="802627"/>
                </a:lnTo>
                <a:lnTo>
                  <a:pt x="162979" y="800709"/>
                </a:lnTo>
                <a:lnTo>
                  <a:pt x="161709" y="798918"/>
                </a:lnTo>
                <a:lnTo>
                  <a:pt x="160312" y="796988"/>
                </a:lnTo>
                <a:lnTo>
                  <a:pt x="158902" y="795070"/>
                </a:lnTo>
                <a:lnTo>
                  <a:pt x="157505" y="793140"/>
                </a:lnTo>
                <a:lnTo>
                  <a:pt x="156108" y="791222"/>
                </a:lnTo>
                <a:lnTo>
                  <a:pt x="154698" y="789419"/>
                </a:lnTo>
                <a:lnTo>
                  <a:pt x="153301" y="787501"/>
                </a:lnTo>
                <a:lnTo>
                  <a:pt x="151892" y="785583"/>
                </a:lnTo>
                <a:lnTo>
                  <a:pt x="150355" y="783653"/>
                </a:lnTo>
                <a:lnTo>
                  <a:pt x="148945" y="781735"/>
                </a:lnTo>
                <a:lnTo>
                  <a:pt x="147408" y="779932"/>
                </a:lnTo>
                <a:lnTo>
                  <a:pt x="145999" y="778014"/>
                </a:lnTo>
                <a:lnTo>
                  <a:pt x="144602" y="776096"/>
                </a:lnTo>
                <a:lnTo>
                  <a:pt x="143052" y="774166"/>
                </a:lnTo>
                <a:lnTo>
                  <a:pt x="141655" y="772248"/>
                </a:lnTo>
                <a:lnTo>
                  <a:pt x="140119" y="770445"/>
                </a:lnTo>
                <a:lnTo>
                  <a:pt x="138709" y="768527"/>
                </a:lnTo>
                <a:lnTo>
                  <a:pt x="137312" y="766610"/>
                </a:lnTo>
                <a:lnTo>
                  <a:pt x="135763" y="764679"/>
                </a:lnTo>
                <a:lnTo>
                  <a:pt x="134366" y="762761"/>
                </a:lnTo>
                <a:lnTo>
                  <a:pt x="132969" y="760958"/>
                </a:lnTo>
                <a:lnTo>
                  <a:pt x="131559" y="759040"/>
                </a:lnTo>
                <a:lnTo>
                  <a:pt x="130149" y="757123"/>
                </a:lnTo>
                <a:lnTo>
                  <a:pt x="128752" y="755192"/>
                </a:lnTo>
                <a:lnTo>
                  <a:pt x="127355" y="753275"/>
                </a:lnTo>
                <a:lnTo>
                  <a:pt x="126098" y="751471"/>
                </a:lnTo>
                <a:lnTo>
                  <a:pt x="124688" y="749553"/>
                </a:lnTo>
                <a:lnTo>
                  <a:pt x="123431" y="747623"/>
                </a:lnTo>
                <a:lnTo>
                  <a:pt x="122021" y="745705"/>
                </a:lnTo>
                <a:lnTo>
                  <a:pt x="120764" y="743788"/>
                </a:lnTo>
                <a:lnTo>
                  <a:pt x="119494" y="741984"/>
                </a:lnTo>
                <a:lnTo>
                  <a:pt x="118237" y="740067"/>
                </a:lnTo>
                <a:lnTo>
                  <a:pt x="117106" y="738136"/>
                </a:lnTo>
                <a:lnTo>
                  <a:pt x="115849" y="736218"/>
                </a:lnTo>
                <a:lnTo>
                  <a:pt x="114731" y="734301"/>
                </a:lnTo>
                <a:lnTo>
                  <a:pt x="113614" y="732497"/>
                </a:lnTo>
                <a:lnTo>
                  <a:pt x="112483" y="730580"/>
                </a:lnTo>
                <a:lnTo>
                  <a:pt x="111366" y="728649"/>
                </a:lnTo>
                <a:lnTo>
                  <a:pt x="110236" y="726732"/>
                </a:lnTo>
                <a:lnTo>
                  <a:pt x="109258" y="724814"/>
                </a:lnTo>
                <a:lnTo>
                  <a:pt x="108280" y="723010"/>
                </a:lnTo>
                <a:lnTo>
                  <a:pt x="107302" y="721093"/>
                </a:lnTo>
                <a:lnTo>
                  <a:pt x="106311" y="719162"/>
                </a:lnTo>
                <a:lnTo>
                  <a:pt x="105333" y="717245"/>
                </a:lnTo>
                <a:lnTo>
                  <a:pt x="104495" y="715314"/>
                </a:lnTo>
                <a:lnTo>
                  <a:pt x="103505" y="713524"/>
                </a:lnTo>
                <a:lnTo>
                  <a:pt x="102666" y="711606"/>
                </a:lnTo>
                <a:lnTo>
                  <a:pt x="101828" y="709675"/>
                </a:lnTo>
                <a:lnTo>
                  <a:pt x="100977" y="707758"/>
                </a:lnTo>
                <a:lnTo>
                  <a:pt x="100279" y="705827"/>
                </a:lnTo>
                <a:lnTo>
                  <a:pt x="99441" y="704037"/>
                </a:lnTo>
                <a:lnTo>
                  <a:pt x="98742" y="702106"/>
                </a:lnTo>
                <a:lnTo>
                  <a:pt x="97904" y="700189"/>
                </a:lnTo>
                <a:lnTo>
                  <a:pt x="97205" y="698271"/>
                </a:lnTo>
                <a:lnTo>
                  <a:pt x="96494" y="696340"/>
                </a:lnTo>
                <a:lnTo>
                  <a:pt x="95935" y="694550"/>
                </a:lnTo>
                <a:lnTo>
                  <a:pt x="95237" y="692619"/>
                </a:lnTo>
                <a:lnTo>
                  <a:pt x="94538" y="690702"/>
                </a:lnTo>
                <a:lnTo>
                  <a:pt x="93967" y="688784"/>
                </a:lnTo>
                <a:lnTo>
                  <a:pt x="93268" y="686854"/>
                </a:lnTo>
                <a:lnTo>
                  <a:pt x="92710" y="685063"/>
                </a:lnTo>
                <a:lnTo>
                  <a:pt x="92011" y="683132"/>
                </a:lnTo>
                <a:lnTo>
                  <a:pt x="91440" y="681215"/>
                </a:lnTo>
                <a:lnTo>
                  <a:pt x="90893" y="679297"/>
                </a:lnTo>
                <a:lnTo>
                  <a:pt x="90322" y="677367"/>
                </a:lnTo>
                <a:lnTo>
                  <a:pt x="89623" y="675576"/>
                </a:lnTo>
                <a:lnTo>
                  <a:pt x="89065" y="673646"/>
                </a:lnTo>
                <a:lnTo>
                  <a:pt x="88506" y="671728"/>
                </a:lnTo>
                <a:lnTo>
                  <a:pt x="87947" y="669810"/>
                </a:lnTo>
                <a:lnTo>
                  <a:pt x="87376" y="667880"/>
                </a:lnTo>
                <a:lnTo>
                  <a:pt x="86677" y="666089"/>
                </a:lnTo>
                <a:lnTo>
                  <a:pt x="86118" y="664159"/>
                </a:lnTo>
                <a:lnTo>
                  <a:pt x="85559" y="662241"/>
                </a:lnTo>
                <a:lnTo>
                  <a:pt x="84848" y="660311"/>
                </a:lnTo>
                <a:lnTo>
                  <a:pt x="84289" y="658393"/>
                </a:lnTo>
                <a:lnTo>
                  <a:pt x="83731" y="656589"/>
                </a:lnTo>
                <a:lnTo>
                  <a:pt x="83032" y="654672"/>
                </a:lnTo>
                <a:lnTo>
                  <a:pt x="82334" y="652754"/>
                </a:lnTo>
                <a:lnTo>
                  <a:pt x="81775" y="650824"/>
                </a:lnTo>
                <a:lnTo>
                  <a:pt x="81076" y="648906"/>
                </a:lnTo>
                <a:lnTo>
                  <a:pt x="80365" y="647103"/>
                </a:lnTo>
                <a:lnTo>
                  <a:pt x="79667" y="645185"/>
                </a:lnTo>
                <a:lnTo>
                  <a:pt x="78968" y="643267"/>
                </a:lnTo>
                <a:lnTo>
                  <a:pt x="78130" y="641337"/>
                </a:lnTo>
                <a:lnTo>
                  <a:pt x="77419" y="639419"/>
                </a:lnTo>
                <a:lnTo>
                  <a:pt x="76720" y="637616"/>
                </a:lnTo>
                <a:lnTo>
                  <a:pt x="75882" y="635698"/>
                </a:lnTo>
                <a:lnTo>
                  <a:pt x="75031" y="633780"/>
                </a:lnTo>
                <a:lnTo>
                  <a:pt x="74193" y="631850"/>
                </a:lnTo>
                <a:lnTo>
                  <a:pt x="73355" y="629932"/>
                </a:lnTo>
                <a:lnTo>
                  <a:pt x="72517" y="628129"/>
                </a:lnTo>
                <a:lnTo>
                  <a:pt x="71666" y="626211"/>
                </a:lnTo>
                <a:lnTo>
                  <a:pt x="70827" y="624293"/>
                </a:lnTo>
                <a:lnTo>
                  <a:pt x="69850" y="622363"/>
                </a:lnTo>
                <a:lnTo>
                  <a:pt x="69011" y="620445"/>
                </a:lnTo>
                <a:lnTo>
                  <a:pt x="68021" y="618642"/>
                </a:lnTo>
                <a:lnTo>
                  <a:pt x="67043" y="616724"/>
                </a:lnTo>
                <a:lnTo>
                  <a:pt x="66065" y="614794"/>
                </a:lnTo>
                <a:lnTo>
                  <a:pt x="65074" y="612876"/>
                </a:lnTo>
                <a:lnTo>
                  <a:pt x="64096" y="610958"/>
                </a:lnTo>
                <a:lnTo>
                  <a:pt x="62979" y="609155"/>
                </a:lnTo>
                <a:lnTo>
                  <a:pt x="62001" y="607237"/>
                </a:lnTo>
                <a:lnTo>
                  <a:pt x="60871" y="605307"/>
                </a:lnTo>
                <a:lnTo>
                  <a:pt x="59893" y="603389"/>
                </a:lnTo>
                <a:lnTo>
                  <a:pt x="58775" y="601471"/>
                </a:lnTo>
                <a:lnTo>
                  <a:pt x="57645" y="599668"/>
                </a:lnTo>
                <a:lnTo>
                  <a:pt x="56527" y="597750"/>
                </a:lnTo>
                <a:lnTo>
                  <a:pt x="55410" y="595820"/>
                </a:lnTo>
                <a:lnTo>
                  <a:pt x="54279" y="593902"/>
                </a:lnTo>
                <a:lnTo>
                  <a:pt x="53162" y="591985"/>
                </a:lnTo>
                <a:lnTo>
                  <a:pt x="52031" y="590181"/>
                </a:lnTo>
                <a:lnTo>
                  <a:pt x="50914" y="588263"/>
                </a:lnTo>
                <a:lnTo>
                  <a:pt x="49644" y="586333"/>
                </a:lnTo>
                <a:lnTo>
                  <a:pt x="48539" y="584415"/>
                </a:lnTo>
                <a:lnTo>
                  <a:pt x="47269" y="582498"/>
                </a:lnTo>
                <a:lnTo>
                  <a:pt x="46151" y="580694"/>
                </a:lnTo>
                <a:lnTo>
                  <a:pt x="44881" y="578777"/>
                </a:lnTo>
                <a:lnTo>
                  <a:pt x="43764" y="576846"/>
                </a:lnTo>
                <a:lnTo>
                  <a:pt x="42494" y="574928"/>
                </a:lnTo>
                <a:lnTo>
                  <a:pt x="41376" y="573125"/>
                </a:lnTo>
                <a:lnTo>
                  <a:pt x="40119" y="571207"/>
                </a:lnTo>
                <a:lnTo>
                  <a:pt x="39001" y="569277"/>
                </a:lnTo>
                <a:lnTo>
                  <a:pt x="37731" y="567359"/>
                </a:lnTo>
                <a:lnTo>
                  <a:pt x="36614" y="565442"/>
                </a:lnTo>
                <a:lnTo>
                  <a:pt x="35344" y="563638"/>
                </a:lnTo>
                <a:lnTo>
                  <a:pt x="34226" y="561720"/>
                </a:lnTo>
                <a:lnTo>
                  <a:pt x="32969" y="559790"/>
                </a:lnTo>
                <a:lnTo>
                  <a:pt x="31838" y="557872"/>
                </a:lnTo>
                <a:lnTo>
                  <a:pt x="30581" y="555955"/>
                </a:lnTo>
                <a:lnTo>
                  <a:pt x="29464" y="554151"/>
                </a:lnTo>
                <a:lnTo>
                  <a:pt x="28333" y="552234"/>
                </a:lnTo>
                <a:lnTo>
                  <a:pt x="27076" y="550303"/>
                </a:lnTo>
                <a:lnTo>
                  <a:pt x="25946" y="548385"/>
                </a:lnTo>
                <a:lnTo>
                  <a:pt x="24828" y="546468"/>
                </a:lnTo>
                <a:lnTo>
                  <a:pt x="23698" y="544664"/>
                </a:lnTo>
                <a:lnTo>
                  <a:pt x="22580" y="542747"/>
                </a:lnTo>
                <a:lnTo>
                  <a:pt x="21463" y="540816"/>
                </a:lnTo>
                <a:lnTo>
                  <a:pt x="20485" y="538899"/>
                </a:lnTo>
                <a:lnTo>
                  <a:pt x="19354" y="536981"/>
                </a:lnTo>
                <a:lnTo>
                  <a:pt x="18376" y="535177"/>
                </a:lnTo>
                <a:lnTo>
                  <a:pt x="17259" y="533260"/>
                </a:lnTo>
                <a:lnTo>
                  <a:pt x="16281" y="531329"/>
                </a:lnTo>
                <a:lnTo>
                  <a:pt x="15290" y="529412"/>
                </a:lnTo>
                <a:lnTo>
                  <a:pt x="14312" y="527481"/>
                </a:lnTo>
                <a:lnTo>
                  <a:pt x="13335" y="525691"/>
                </a:lnTo>
                <a:lnTo>
                  <a:pt x="12484" y="523760"/>
                </a:lnTo>
                <a:lnTo>
                  <a:pt x="11506" y="521842"/>
                </a:lnTo>
                <a:lnTo>
                  <a:pt x="10668" y="519925"/>
                </a:lnTo>
                <a:lnTo>
                  <a:pt x="9817" y="517994"/>
                </a:lnTo>
                <a:lnTo>
                  <a:pt x="8978" y="516204"/>
                </a:lnTo>
                <a:lnTo>
                  <a:pt x="8280" y="514273"/>
                </a:lnTo>
                <a:lnTo>
                  <a:pt x="7442" y="512356"/>
                </a:lnTo>
                <a:lnTo>
                  <a:pt x="6743" y="510438"/>
                </a:lnTo>
                <a:lnTo>
                  <a:pt x="6032" y="508507"/>
                </a:lnTo>
                <a:lnTo>
                  <a:pt x="5334" y="506717"/>
                </a:lnTo>
                <a:lnTo>
                  <a:pt x="4775" y="504786"/>
                </a:lnTo>
                <a:lnTo>
                  <a:pt x="4076" y="502869"/>
                </a:lnTo>
                <a:lnTo>
                  <a:pt x="3517" y="500951"/>
                </a:lnTo>
                <a:lnTo>
                  <a:pt x="3086" y="499021"/>
                </a:lnTo>
                <a:lnTo>
                  <a:pt x="2527" y="497230"/>
                </a:lnTo>
                <a:lnTo>
                  <a:pt x="2108" y="495299"/>
                </a:lnTo>
                <a:lnTo>
                  <a:pt x="1689" y="493382"/>
                </a:lnTo>
                <a:lnTo>
                  <a:pt x="1409" y="491464"/>
                </a:lnTo>
                <a:lnTo>
                  <a:pt x="977" y="489534"/>
                </a:lnTo>
                <a:lnTo>
                  <a:pt x="698" y="487743"/>
                </a:lnTo>
                <a:lnTo>
                  <a:pt x="571" y="485813"/>
                </a:lnTo>
                <a:lnTo>
                  <a:pt x="279" y="483895"/>
                </a:lnTo>
                <a:lnTo>
                  <a:pt x="152" y="481964"/>
                </a:lnTo>
                <a:lnTo>
                  <a:pt x="0" y="480047"/>
                </a:lnTo>
                <a:lnTo>
                  <a:pt x="0" y="478243"/>
                </a:lnTo>
                <a:lnTo>
                  <a:pt x="0" y="476326"/>
                </a:lnTo>
                <a:lnTo>
                  <a:pt x="0" y="474408"/>
                </a:lnTo>
                <a:lnTo>
                  <a:pt x="152" y="472478"/>
                </a:lnTo>
                <a:lnTo>
                  <a:pt x="152" y="470560"/>
                </a:lnTo>
                <a:lnTo>
                  <a:pt x="419" y="468756"/>
                </a:lnTo>
                <a:lnTo>
                  <a:pt x="571" y="466839"/>
                </a:lnTo>
                <a:lnTo>
                  <a:pt x="850" y="464921"/>
                </a:lnTo>
                <a:lnTo>
                  <a:pt x="1130" y="462991"/>
                </a:lnTo>
                <a:lnTo>
                  <a:pt x="1549" y="461073"/>
                </a:lnTo>
                <a:lnTo>
                  <a:pt x="1968" y="459270"/>
                </a:lnTo>
                <a:lnTo>
                  <a:pt x="2387" y="457352"/>
                </a:lnTo>
                <a:lnTo>
                  <a:pt x="2946" y="455434"/>
                </a:lnTo>
                <a:lnTo>
                  <a:pt x="3517" y="453504"/>
                </a:lnTo>
                <a:lnTo>
                  <a:pt x="4076" y="451586"/>
                </a:lnTo>
                <a:lnTo>
                  <a:pt x="4775" y="449783"/>
                </a:lnTo>
                <a:lnTo>
                  <a:pt x="5334" y="447865"/>
                </a:lnTo>
                <a:lnTo>
                  <a:pt x="6172" y="445947"/>
                </a:lnTo>
                <a:lnTo>
                  <a:pt x="6870" y="444017"/>
                </a:lnTo>
                <a:lnTo>
                  <a:pt x="7721" y="442099"/>
                </a:lnTo>
                <a:lnTo>
                  <a:pt x="8559" y="440296"/>
                </a:lnTo>
                <a:lnTo>
                  <a:pt x="9537" y="438378"/>
                </a:lnTo>
                <a:lnTo>
                  <a:pt x="10515" y="436448"/>
                </a:lnTo>
                <a:lnTo>
                  <a:pt x="11506" y="434530"/>
                </a:lnTo>
                <a:lnTo>
                  <a:pt x="12484" y="432612"/>
                </a:lnTo>
                <a:lnTo>
                  <a:pt x="13614" y="430809"/>
                </a:lnTo>
                <a:lnTo>
                  <a:pt x="14732" y="428891"/>
                </a:lnTo>
                <a:lnTo>
                  <a:pt x="15849" y="426961"/>
                </a:lnTo>
                <a:lnTo>
                  <a:pt x="17106" y="425043"/>
                </a:lnTo>
                <a:lnTo>
                  <a:pt x="18376" y="423125"/>
                </a:lnTo>
                <a:lnTo>
                  <a:pt x="19646" y="421322"/>
                </a:lnTo>
                <a:lnTo>
                  <a:pt x="20904" y="419404"/>
                </a:lnTo>
                <a:lnTo>
                  <a:pt x="22161" y="417474"/>
                </a:lnTo>
                <a:lnTo>
                  <a:pt x="23571" y="415556"/>
                </a:lnTo>
                <a:lnTo>
                  <a:pt x="24968" y="413638"/>
                </a:lnTo>
                <a:lnTo>
                  <a:pt x="26365" y="411835"/>
                </a:lnTo>
                <a:lnTo>
                  <a:pt x="27774" y="409917"/>
                </a:lnTo>
                <a:lnTo>
                  <a:pt x="29171" y="407987"/>
                </a:lnTo>
                <a:lnTo>
                  <a:pt x="30721" y="406069"/>
                </a:lnTo>
                <a:lnTo>
                  <a:pt x="32258" y="404152"/>
                </a:lnTo>
                <a:lnTo>
                  <a:pt x="33667" y="402348"/>
                </a:lnTo>
                <a:lnTo>
                  <a:pt x="35204" y="400430"/>
                </a:lnTo>
                <a:lnTo>
                  <a:pt x="36893" y="398500"/>
                </a:lnTo>
                <a:lnTo>
                  <a:pt x="38430" y="396582"/>
                </a:lnTo>
                <a:lnTo>
                  <a:pt x="39979" y="394652"/>
                </a:lnTo>
                <a:lnTo>
                  <a:pt x="41516" y="392861"/>
                </a:lnTo>
                <a:lnTo>
                  <a:pt x="43205" y="390944"/>
                </a:lnTo>
                <a:lnTo>
                  <a:pt x="44742" y="389013"/>
                </a:lnTo>
                <a:lnTo>
                  <a:pt x="46431" y="387095"/>
                </a:lnTo>
                <a:lnTo>
                  <a:pt x="48107" y="385165"/>
                </a:lnTo>
                <a:lnTo>
                  <a:pt x="49644" y="383374"/>
                </a:lnTo>
                <a:lnTo>
                  <a:pt x="51333" y="381444"/>
                </a:lnTo>
                <a:lnTo>
                  <a:pt x="53022" y="379526"/>
                </a:lnTo>
                <a:lnTo>
                  <a:pt x="54559" y="377609"/>
                </a:lnTo>
                <a:lnTo>
                  <a:pt x="56248" y="375678"/>
                </a:lnTo>
                <a:lnTo>
                  <a:pt x="57924" y="373887"/>
                </a:lnTo>
                <a:lnTo>
                  <a:pt x="59474" y="371957"/>
                </a:lnTo>
                <a:lnTo>
                  <a:pt x="61150" y="370039"/>
                </a:lnTo>
                <a:lnTo>
                  <a:pt x="62839" y="368122"/>
                </a:lnTo>
                <a:lnTo>
                  <a:pt x="64376" y="366191"/>
                </a:lnTo>
                <a:lnTo>
                  <a:pt x="66065" y="364401"/>
                </a:lnTo>
                <a:lnTo>
                  <a:pt x="67602" y="362470"/>
                </a:lnTo>
                <a:lnTo>
                  <a:pt x="69291" y="360552"/>
                </a:lnTo>
                <a:lnTo>
                  <a:pt x="70827" y="358635"/>
                </a:lnTo>
                <a:lnTo>
                  <a:pt x="72377" y="356704"/>
                </a:lnTo>
                <a:lnTo>
                  <a:pt x="74053" y="354914"/>
                </a:lnTo>
                <a:lnTo>
                  <a:pt x="75603" y="352983"/>
                </a:lnTo>
                <a:lnTo>
                  <a:pt x="77139" y="351066"/>
                </a:lnTo>
                <a:lnTo>
                  <a:pt x="78689" y="349135"/>
                </a:lnTo>
                <a:lnTo>
                  <a:pt x="80225" y="347217"/>
                </a:lnTo>
                <a:lnTo>
                  <a:pt x="81635" y="345427"/>
                </a:lnTo>
                <a:lnTo>
                  <a:pt x="83172" y="343496"/>
                </a:lnTo>
                <a:lnTo>
                  <a:pt x="84721" y="341579"/>
                </a:lnTo>
                <a:lnTo>
                  <a:pt x="86118" y="339648"/>
                </a:lnTo>
                <a:lnTo>
                  <a:pt x="87668" y="337731"/>
                </a:lnTo>
                <a:lnTo>
                  <a:pt x="89065" y="335927"/>
                </a:lnTo>
                <a:lnTo>
                  <a:pt x="90462" y="334009"/>
                </a:lnTo>
                <a:lnTo>
                  <a:pt x="91871" y="332092"/>
                </a:lnTo>
                <a:lnTo>
                  <a:pt x="93268" y="330161"/>
                </a:lnTo>
                <a:lnTo>
                  <a:pt x="94665" y="328371"/>
                </a:lnTo>
                <a:lnTo>
                  <a:pt x="96075" y="326440"/>
                </a:lnTo>
                <a:lnTo>
                  <a:pt x="97485" y="324523"/>
                </a:lnTo>
                <a:lnTo>
                  <a:pt x="98882" y="322605"/>
                </a:lnTo>
                <a:lnTo>
                  <a:pt x="100139" y="320674"/>
                </a:lnTo>
                <a:lnTo>
                  <a:pt x="101549" y="318884"/>
                </a:lnTo>
                <a:lnTo>
                  <a:pt x="102806" y="316953"/>
                </a:lnTo>
                <a:lnTo>
                  <a:pt x="104203" y="315036"/>
                </a:lnTo>
                <a:lnTo>
                  <a:pt x="105473" y="313118"/>
                </a:lnTo>
                <a:lnTo>
                  <a:pt x="106730" y="311188"/>
                </a:lnTo>
                <a:lnTo>
                  <a:pt x="108140" y="309397"/>
                </a:lnTo>
                <a:lnTo>
                  <a:pt x="109397" y="307466"/>
                </a:lnTo>
                <a:lnTo>
                  <a:pt x="110667" y="305549"/>
                </a:lnTo>
                <a:lnTo>
                  <a:pt x="111925" y="303631"/>
                </a:lnTo>
                <a:lnTo>
                  <a:pt x="113182" y="301701"/>
                </a:lnTo>
                <a:lnTo>
                  <a:pt x="114452" y="299897"/>
                </a:lnTo>
                <a:lnTo>
                  <a:pt x="115709" y="297980"/>
                </a:lnTo>
                <a:lnTo>
                  <a:pt x="116967" y="296062"/>
                </a:lnTo>
                <a:lnTo>
                  <a:pt x="118097" y="294131"/>
                </a:lnTo>
                <a:lnTo>
                  <a:pt x="119354" y="292214"/>
                </a:lnTo>
                <a:lnTo>
                  <a:pt x="120624" y="290398"/>
                </a:lnTo>
                <a:lnTo>
                  <a:pt x="121742" y="288493"/>
                </a:lnTo>
                <a:lnTo>
                  <a:pt x="122999" y="286575"/>
                </a:lnTo>
                <a:lnTo>
                  <a:pt x="124269" y="284645"/>
                </a:lnTo>
                <a:lnTo>
                  <a:pt x="125387" y="282727"/>
                </a:lnTo>
                <a:lnTo>
                  <a:pt x="126644" y="280911"/>
                </a:lnTo>
                <a:lnTo>
                  <a:pt x="127774" y="279006"/>
                </a:lnTo>
                <a:lnTo>
                  <a:pt x="129032" y="277088"/>
                </a:lnTo>
                <a:lnTo>
                  <a:pt x="130149" y="275158"/>
                </a:lnTo>
                <a:lnTo>
                  <a:pt x="131279" y="273240"/>
                </a:lnTo>
                <a:lnTo>
                  <a:pt x="132537" y="271424"/>
                </a:lnTo>
                <a:lnTo>
                  <a:pt x="133667" y="269519"/>
                </a:lnTo>
                <a:lnTo>
                  <a:pt x="134785" y="267601"/>
                </a:lnTo>
                <a:lnTo>
                  <a:pt x="136042" y="265671"/>
                </a:lnTo>
                <a:lnTo>
                  <a:pt x="137172" y="263753"/>
                </a:lnTo>
                <a:lnTo>
                  <a:pt x="138290" y="261937"/>
                </a:lnTo>
                <a:lnTo>
                  <a:pt x="139407" y="260032"/>
                </a:lnTo>
                <a:lnTo>
                  <a:pt x="140538" y="258114"/>
                </a:lnTo>
                <a:lnTo>
                  <a:pt x="141655" y="256184"/>
                </a:lnTo>
                <a:lnTo>
                  <a:pt x="142773" y="254266"/>
                </a:lnTo>
                <a:lnTo>
                  <a:pt x="143903" y="252450"/>
                </a:lnTo>
                <a:lnTo>
                  <a:pt x="145021" y="250545"/>
                </a:lnTo>
                <a:lnTo>
                  <a:pt x="146151" y="248615"/>
                </a:lnTo>
                <a:lnTo>
                  <a:pt x="147129" y="246697"/>
                </a:lnTo>
                <a:lnTo>
                  <a:pt x="148247" y="244779"/>
                </a:lnTo>
                <a:lnTo>
                  <a:pt x="149377" y="242963"/>
                </a:lnTo>
                <a:lnTo>
                  <a:pt x="150355" y="241058"/>
                </a:lnTo>
                <a:lnTo>
                  <a:pt x="151472" y="239128"/>
                </a:lnTo>
                <a:lnTo>
                  <a:pt x="152450" y="237210"/>
                </a:lnTo>
                <a:lnTo>
                  <a:pt x="153581" y="235292"/>
                </a:lnTo>
                <a:lnTo>
                  <a:pt x="154559" y="233476"/>
                </a:lnTo>
                <a:lnTo>
                  <a:pt x="155536" y="231559"/>
                </a:lnTo>
                <a:lnTo>
                  <a:pt x="156667" y="229641"/>
                </a:lnTo>
                <a:lnTo>
                  <a:pt x="157645" y="227723"/>
                </a:lnTo>
                <a:lnTo>
                  <a:pt x="158635" y="225805"/>
                </a:lnTo>
                <a:lnTo>
                  <a:pt x="159613" y="223989"/>
                </a:lnTo>
                <a:lnTo>
                  <a:pt x="160591" y="222072"/>
                </a:lnTo>
                <a:lnTo>
                  <a:pt x="161429" y="220154"/>
                </a:lnTo>
                <a:lnTo>
                  <a:pt x="162407" y="218236"/>
                </a:lnTo>
                <a:lnTo>
                  <a:pt x="163398" y="216319"/>
                </a:lnTo>
                <a:lnTo>
                  <a:pt x="164236" y="214502"/>
                </a:lnTo>
                <a:lnTo>
                  <a:pt x="165227" y="212585"/>
                </a:lnTo>
                <a:lnTo>
                  <a:pt x="166052" y="210667"/>
                </a:lnTo>
                <a:lnTo>
                  <a:pt x="167043" y="208749"/>
                </a:lnTo>
                <a:lnTo>
                  <a:pt x="167881" y="206819"/>
                </a:lnTo>
                <a:lnTo>
                  <a:pt x="168719" y="205016"/>
                </a:lnTo>
                <a:lnTo>
                  <a:pt x="169570" y="203085"/>
                </a:lnTo>
                <a:lnTo>
                  <a:pt x="170408" y="201180"/>
                </a:lnTo>
                <a:lnTo>
                  <a:pt x="171246" y="199262"/>
                </a:lnTo>
                <a:lnTo>
                  <a:pt x="172097" y="197332"/>
                </a:lnTo>
                <a:lnTo>
                  <a:pt x="172935" y="195529"/>
                </a:lnTo>
                <a:lnTo>
                  <a:pt x="173634" y="193598"/>
                </a:lnTo>
                <a:lnTo>
                  <a:pt x="174472" y="191693"/>
                </a:lnTo>
                <a:lnTo>
                  <a:pt x="175310" y="189776"/>
                </a:lnTo>
                <a:lnTo>
                  <a:pt x="176022" y="187845"/>
                </a:lnTo>
                <a:lnTo>
                  <a:pt x="176720" y="186042"/>
                </a:lnTo>
                <a:lnTo>
                  <a:pt x="177558" y="184111"/>
                </a:lnTo>
                <a:lnTo>
                  <a:pt x="178257" y="182206"/>
                </a:lnTo>
                <a:lnTo>
                  <a:pt x="178968" y="180289"/>
                </a:lnTo>
                <a:lnTo>
                  <a:pt x="179666" y="178358"/>
                </a:lnTo>
                <a:lnTo>
                  <a:pt x="180365" y="176555"/>
                </a:lnTo>
                <a:lnTo>
                  <a:pt x="181063" y="174624"/>
                </a:lnTo>
                <a:lnTo>
                  <a:pt x="181762" y="172719"/>
                </a:lnTo>
                <a:lnTo>
                  <a:pt x="182333" y="170802"/>
                </a:lnTo>
                <a:lnTo>
                  <a:pt x="183032" y="168871"/>
                </a:lnTo>
                <a:lnTo>
                  <a:pt x="183730" y="167068"/>
                </a:lnTo>
                <a:lnTo>
                  <a:pt x="184289" y="165138"/>
                </a:lnTo>
                <a:lnTo>
                  <a:pt x="185000" y="163220"/>
                </a:lnTo>
                <a:lnTo>
                  <a:pt x="185559" y="161302"/>
                </a:lnTo>
                <a:lnTo>
                  <a:pt x="186118" y="159384"/>
                </a:lnTo>
                <a:lnTo>
                  <a:pt x="186677" y="157581"/>
                </a:lnTo>
                <a:lnTo>
                  <a:pt x="187236" y="155651"/>
                </a:lnTo>
                <a:lnTo>
                  <a:pt x="187794" y="153733"/>
                </a:lnTo>
                <a:lnTo>
                  <a:pt x="188353" y="151815"/>
                </a:lnTo>
                <a:lnTo>
                  <a:pt x="188925" y="149898"/>
                </a:lnTo>
                <a:lnTo>
                  <a:pt x="189484" y="148081"/>
                </a:lnTo>
                <a:lnTo>
                  <a:pt x="190042" y="146164"/>
                </a:lnTo>
                <a:lnTo>
                  <a:pt x="190601" y="144246"/>
                </a:lnTo>
                <a:lnTo>
                  <a:pt x="191020" y="142328"/>
                </a:lnTo>
                <a:lnTo>
                  <a:pt x="191592" y="140411"/>
                </a:lnTo>
                <a:lnTo>
                  <a:pt x="191998" y="138595"/>
                </a:lnTo>
                <a:lnTo>
                  <a:pt x="192570" y="136677"/>
                </a:lnTo>
                <a:lnTo>
                  <a:pt x="192989" y="134759"/>
                </a:lnTo>
                <a:lnTo>
                  <a:pt x="193408" y="132841"/>
                </a:lnTo>
                <a:lnTo>
                  <a:pt x="193827" y="130924"/>
                </a:lnTo>
                <a:lnTo>
                  <a:pt x="194386" y="129108"/>
                </a:lnTo>
                <a:lnTo>
                  <a:pt x="194818" y="127190"/>
                </a:lnTo>
                <a:lnTo>
                  <a:pt x="195237" y="125272"/>
                </a:lnTo>
                <a:lnTo>
                  <a:pt x="195516" y="123355"/>
                </a:lnTo>
                <a:lnTo>
                  <a:pt x="195935" y="121437"/>
                </a:lnTo>
                <a:lnTo>
                  <a:pt x="196354" y="119621"/>
                </a:lnTo>
                <a:lnTo>
                  <a:pt x="196773" y="117703"/>
                </a:lnTo>
                <a:lnTo>
                  <a:pt x="197053" y="115773"/>
                </a:lnTo>
                <a:lnTo>
                  <a:pt x="197472" y="113868"/>
                </a:lnTo>
                <a:lnTo>
                  <a:pt x="197764" y="111950"/>
                </a:lnTo>
                <a:lnTo>
                  <a:pt x="198183" y="110134"/>
                </a:lnTo>
                <a:lnTo>
                  <a:pt x="198462" y="108216"/>
                </a:lnTo>
                <a:lnTo>
                  <a:pt x="198742" y="106286"/>
                </a:lnTo>
                <a:lnTo>
                  <a:pt x="199021" y="104381"/>
                </a:lnTo>
                <a:lnTo>
                  <a:pt x="199440" y="102463"/>
                </a:lnTo>
                <a:lnTo>
                  <a:pt x="199720" y="100647"/>
                </a:lnTo>
                <a:lnTo>
                  <a:pt x="199999" y="98729"/>
                </a:lnTo>
                <a:lnTo>
                  <a:pt x="200279" y="96799"/>
                </a:lnTo>
                <a:lnTo>
                  <a:pt x="200418" y="94881"/>
                </a:lnTo>
                <a:lnTo>
                  <a:pt x="200710" y="93078"/>
                </a:lnTo>
                <a:lnTo>
                  <a:pt x="200977" y="91160"/>
                </a:lnTo>
                <a:lnTo>
                  <a:pt x="201256" y="89242"/>
                </a:lnTo>
                <a:lnTo>
                  <a:pt x="201409" y="87312"/>
                </a:lnTo>
                <a:lnTo>
                  <a:pt x="201688" y="85394"/>
                </a:lnTo>
                <a:lnTo>
                  <a:pt x="201828" y="83591"/>
                </a:lnTo>
                <a:lnTo>
                  <a:pt x="202107" y="81673"/>
                </a:lnTo>
                <a:lnTo>
                  <a:pt x="202247" y="79755"/>
                </a:lnTo>
                <a:lnTo>
                  <a:pt x="202387" y="77825"/>
                </a:lnTo>
                <a:lnTo>
                  <a:pt x="202666" y="75907"/>
                </a:lnTo>
                <a:lnTo>
                  <a:pt x="202806" y="74104"/>
                </a:lnTo>
                <a:lnTo>
                  <a:pt x="202946" y="72186"/>
                </a:lnTo>
                <a:lnTo>
                  <a:pt x="203085" y="70269"/>
                </a:lnTo>
                <a:lnTo>
                  <a:pt x="203225" y="68338"/>
                </a:lnTo>
                <a:lnTo>
                  <a:pt x="203365" y="66420"/>
                </a:lnTo>
                <a:lnTo>
                  <a:pt x="203504" y="64617"/>
                </a:lnTo>
                <a:lnTo>
                  <a:pt x="203644" y="62699"/>
                </a:lnTo>
                <a:lnTo>
                  <a:pt x="203784" y="60769"/>
                </a:lnTo>
                <a:lnTo>
                  <a:pt x="203923" y="58851"/>
                </a:lnTo>
                <a:lnTo>
                  <a:pt x="203923" y="56934"/>
                </a:lnTo>
                <a:lnTo>
                  <a:pt x="204063" y="55130"/>
                </a:lnTo>
                <a:lnTo>
                  <a:pt x="204203" y="53212"/>
                </a:lnTo>
                <a:lnTo>
                  <a:pt x="204355" y="51282"/>
                </a:lnTo>
                <a:lnTo>
                  <a:pt x="204355" y="49364"/>
                </a:lnTo>
                <a:lnTo>
                  <a:pt x="204482" y="47447"/>
                </a:lnTo>
                <a:lnTo>
                  <a:pt x="204482" y="45643"/>
                </a:lnTo>
                <a:lnTo>
                  <a:pt x="204635" y="43726"/>
                </a:lnTo>
                <a:lnTo>
                  <a:pt x="204635" y="41795"/>
                </a:lnTo>
                <a:lnTo>
                  <a:pt x="204774" y="39877"/>
                </a:lnTo>
                <a:lnTo>
                  <a:pt x="204774" y="37960"/>
                </a:lnTo>
                <a:lnTo>
                  <a:pt x="204914" y="36156"/>
                </a:lnTo>
                <a:lnTo>
                  <a:pt x="204914" y="34239"/>
                </a:lnTo>
                <a:lnTo>
                  <a:pt x="205054" y="32308"/>
                </a:lnTo>
                <a:lnTo>
                  <a:pt x="205054" y="30391"/>
                </a:lnTo>
                <a:lnTo>
                  <a:pt x="205054" y="28460"/>
                </a:lnTo>
                <a:lnTo>
                  <a:pt x="205193" y="26669"/>
                </a:lnTo>
                <a:lnTo>
                  <a:pt x="205193" y="24752"/>
                </a:lnTo>
                <a:lnTo>
                  <a:pt x="205193" y="22821"/>
                </a:lnTo>
                <a:lnTo>
                  <a:pt x="205193" y="20904"/>
                </a:lnTo>
                <a:lnTo>
                  <a:pt x="205333" y="18973"/>
                </a:lnTo>
                <a:lnTo>
                  <a:pt x="205333" y="17183"/>
                </a:lnTo>
                <a:lnTo>
                  <a:pt x="205333" y="15252"/>
                </a:lnTo>
                <a:lnTo>
                  <a:pt x="205333" y="13334"/>
                </a:lnTo>
                <a:lnTo>
                  <a:pt x="205333" y="11417"/>
                </a:lnTo>
                <a:lnTo>
                  <a:pt x="205473" y="9486"/>
                </a:lnTo>
                <a:lnTo>
                  <a:pt x="205473" y="0"/>
                </a:lnTo>
                <a:lnTo>
                  <a:pt x="205892" y="0"/>
                </a:lnTo>
                <a:lnTo>
                  <a:pt x="205892" y="9486"/>
                </a:lnTo>
                <a:lnTo>
                  <a:pt x="206032" y="11417"/>
                </a:lnTo>
                <a:lnTo>
                  <a:pt x="206032" y="13334"/>
                </a:lnTo>
                <a:lnTo>
                  <a:pt x="206032" y="15252"/>
                </a:lnTo>
                <a:lnTo>
                  <a:pt x="206032" y="17183"/>
                </a:lnTo>
                <a:lnTo>
                  <a:pt x="206032" y="18973"/>
                </a:lnTo>
                <a:lnTo>
                  <a:pt x="206171" y="20904"/>
                </a:lnTo>
                <a:lnTo>
                  <a:pt x="206171" y="22821"/>
                </a:lnTo>
                <a:lnTo>
                  <a:pt x="206171" y="24752"/>
                </a:lnTo>
                <a:lnTo>
                  <a:pt x="206171" y="26669"/>
                </a:lnTo>
                <a:lnTo>
                  <a:pt x="206311" y="28460"/>
                </a:lnTo>
                <a:lnTo>
                  <a:pt x="206311" y="30391"/>
                </a:lnTo>
                <a:lnTo>
                  <a:pt x="206311" y="32308"/>
                </a:lnTo>
                <a:lnTo>
                  <a:pt x="206451" y="34239"/>
                </a:lnTo>
                <a:lnTo>
                  <a:pt x="206451" y="36156"/>
                </a:lnTo>
                <a:lnTo>
                  <a:pt x="206590" y="37960"/>
                </a:lnTo>
                <a:lnTo>
                  <a:pt x="206590" y="39877"/>
                </a:lnTo>
                <a:lnTo>
                  <a:pt x="206730" y="41795"/>
                </a:lnTo>
                <a:lnTo>
                  <a:pt x="206730" y="43726"/>
                </a:lnTo>
                <a:lnTo>
                  <a:pt x="206870" y="45643"/>
                </a:lnTo>
                <a:lnTo>
                  <a:pt x="206870" y="47447"/>
                </a:lnTo>
                <a:lnTo>
                  <a:pt x="207010" y="49364"/>
                </a:lnTo>
                <a:lnTo>
                  <a:pt x="207010" y="51282"/>
                </a:lnTo>
                <a:lnTo>
                  <a:pt x="207149" y="53212"/>
                </a:lnTo>
                <a:lnTo>
                  <a:pt x="207302" y="55130"/>
                </a:lnTo>
                <a:lnTo>
                  <a:pt x="207302" y="56934"/>
                </a:lnTo>
                <a:lnTo>
                  <a:pt x="207429" y="58851"/>
                </a:lnTo>
                <a:lnTo>
                  <a:pt x="207581" y="60769"/>
                </a:lnTo>
                <a:lnTo>
                  <a:pt x="207708" y="62699"/>
                </a:lnTo>
                <a:lnTo>
                  <a:pt x="207848" y="64617"/>
                </a:lnTo>
                <a:lnTo>
                  <a:pt x="208000" y="66420"/>
                </a:lnTo>
                <a:lnTo>
                  <a:pt x="208127" y="68338"/>
                </a:lnTo>
                <a:lnTo>
                  <a:pt x="208280" y="70269"/>
                </a:lnTo>
                <a:lnTo>
                  <a:pt x="208419" y="72186"/>
                </a:lnTo>
                <a:lnTo>
                  <a:pt x="208559" y="74104"/>
                </a:lnTo>
                <a:lnTo>
                  <a:pt x="208699" y="75907"/>
                </a:lnTo>
                <a:lnTo>
                  <a:pt x="208978" y="77825"/>
                </a:lnTo>
                <a:lnTo>
                  <a:pt x="209118" y="79755"/>
                </a:lnTo>
                <a:lnTo>
                  <a:pt x="209257" y="81673"/>
                </a:lnTo>
                <a:lnTo>
                  <a:pt x="209537" y="83591"/>
                </a:lnTo>
                <a:lnTo>
                  <a:pt x="209677" y="85394"/>
                </a:lnTo>
                <a:lnTo>
                  <a:pt x="209956" y="87312"/>
                </a:lnTo>
                <a:lnTo>
                  <a:pt x="210096" y="89242"/>
                </a:lnTo>
                <a:lnTo>
                  <a:pt x="210375" y="91160"/>
                </a:lnTo>
                <a:lnTo>
                  <a:pt x="210654" y="93078"/>
                </a:lnTo>
                <a:lnTo>
                  <a:pt x="210947" y="94881"/>
                </a:lnTo>
                <a:lnTo>
                  <a:pt x="211074" y="96799"/>
                </a:lnTo>
                <a:lnTo>
                  <a:pt x="211366" y="98729"/>
                </a:lnTo>
                <a:lnTo>
                  <a:pt x="211645" y="100647"/>
                </a:lnTo>
                <a:lnTo>
                  <a:pt x="211924" y="102463"/>
                </a:lnTo>
                <a:lnTo>
                  <a:pt x="212344" y="104381"/>
                </a:lnTo>
                <a:lnTo>
                  <a:pt x="212623" y="106286"/>
                </a:lnTo>
                <a:lnTo>
                  <a:pt x="212902" y="108216"/>
                </a:lnTo>
                <a:lnTo>
                  <a:pt x="213182" y="110134"/>
                </a:lnTo>
                <a:lnTo>
                  <a:pt x="213601" y="111950"/>
                </a:lnTo>
                <a:lnTo>
                  <a:pt x="213893" y="113868"/>
                </a:lnTo>
                <a:lnTo>
                  <a:pt x="214299" y="115773"/>
                </a:lnTo>
                <a:lnTo>
                  <a:pt x="214591" y="117703"/>
                </a:lnTo>
                <a:lnTo>
                  <a:pt x="215011" y="119621"/>
                </a:lnTo>
                <a:lnTo>
                  <a:pt x="215430" y="121437"/>
                </a:lnTo>
                <a:lnTo>
                  <a:pt x="215849" y="123355"/>
                </a:lnTo>
                <a:lnTo>
                  <a:pt x="216128" y="125272"/>
                </a:lnTo>
                <a:lnTo>
                  <a:pt x="216547" y="127190"/>
                </a:lnTo>
                <a:lnTo>
                  <a:pt x="216966" y="129108"/>
                </a:lnTo>
                <a:lnTo>
                  <a:pt x="217538" y="130924"/>
                </a:lnTo>
                <a:lnTo>
                  <a:pt x="217957" y="132841"/>
                </a:lnTo>
                <a:lnTo>
                  <a:pt x="218376" y="134759"/>
                </a:lnTo>
                <a:lnTo>
                  <a:pt x="218795" y="136677"/>
                </a:lnTo>
                <a:lnTo>
                  <a:pt x="219354" y="138595"/>
                </a:lnTo>
                <a:lnTo>
                  <a:pt x="219773" y="140411"/>
                </a:lnTo>
                <a:lnTo>
                  <a:pt x="220332" y="142328"/>
                </a:lnTo>
                <a:lnTo>
                  <a:pt x="220764" y="144246"/>
                </a:lnTo>
                <a:lnTo>
                  <a:pt x="221322" y="146164"/>
                </a:lnTo>
                <a:lnTo>
                  <a:pt x="221881" y="148081"/>
                </a:lnTo>
                <a:lnTo>
                  <a:pt x="222440" y="149898"/>
                </a:lnTo>
                <a:lnTo>
                  <a:pt x="222859" y="151815"/>
                </a:lnTo>
                <a:lnTo>
                  <a:pt x="223431" y="153733"/>
                </a:lnTo>
                <a:lnTo>
                  <a:pt x="224129" y="155651"/>
                </a:lnTo>
                <a:lnTo>
                  <a:pt x="224688" y="157581"/>
                </a:lnTo>
                <a:lnTo>
                  <a:pt x="225247" y="159384"/>
                </a:lnTo>
                <a:lnTo>
                  <a:pt x="225806" y="161302"/>
                </a:lnTo>
                <a:lnTo>
                  <a:pt x="226364" y="163220"/>
                </a:lnTo>
                <a:lnTo>
                  <a:pt x="227076" y="165138"/>
                </a:lnTo>
                <a:lnTo>
                  <a:pt x="227634" y="167068"/>
                </a:lnTo>
                <a:lnTo>
                  <a:pt x="228333" y="168871"/>
                </a:lnTo>
                <a:lnTo>
                  <a:pt x="229031" y="170802"/>
                </a:lnTo>
                <a:lnTo>
                  <a:pt x="229590" y="172719"/>
                </a:lnTo>
                <a:lnTo>
                  <a:pt x="230301" y="174624"/>
                </a:lnTo>
                <a:lnTo>
                  <a:pt x="231000" y="176555"/>
                </a:lnTo>
                <a:lnTo>
                  <a:pt x="231698" y="178358"/>
                </a:lnTo>
                <a:lnTo>
                  <a:pt x="232397" y="180289"/>
                </a:lnTo>
                <a:lnTo>
                  <a:pt x="233095" y="182206"/>
                </a:lnTo>
                <a:lnTo>
                  <a:pt x="233794" y="184111"/>
                </a:lnTo>
                <a:lnTo>
                  <a:pt x="234645" y="186042"/>
                </a:lnTo>
                <a:lnTo>
                  <a:pt x="235343" y="187845"/>
                </a:lnTo>
                <a:lnTo>
                  <a:pt x="236042" y="189776"/>
                </a:lnTo>
                <a:lnTo>
                  <a:pt x="236893" y="191693"/>
                </a:lnTo>
                <a:lnTo>
                  <a:pt x="237731" y="193598"/>
                </a:lnTo>
                <a:lnTo>
                  <a:pt x="238429" y="195529"/>
                </a:lnTo>
                <a:lnTo>
                  <a:pt x="239268" y="197332"/>
                </a:lnTo>
                <a:lnTo>
                  <a:pt x="240118" y="199262"/>
                </a:lnTo>
                <a:lnTo>
                  <a:pt x="240957" y="201180"/>
                </a:lnTo>
                <a:lnTo>
                  <a:pt x="241795" y="203085"/>
                </a:lnTo>
                <a:lnTo>
                  <a:pt x="242633" y="205016"/>
                </a:lnTo>
                <a:lnTo>
                  <a:pt x="243484" y="206819"/>
                </a:lnTo>
                <a:lnTo>
                  <a:pt x="244322" y="208749"/>
                </a:lnTo>
                <a:lnTo>
                  <a:pt x="245300" y="210667"/>
                </a:lnTo>
                <a:lnTo>
                  <a:pt x="246138" y="212585"/>
                </a:lnTo>
                <a:lnTo>
                  <a:pt x="247129" y="214502"/>
                </a:lnTo>
                <a:lnTo>
                  <a:pt x="247967" y="216319"/>
                </a:lnTo>
                <a:lnTo>
                  <a:pt x="248945" y="218236"/>
                </a:lnTo>
                <a:lnTo>
                  <a:pt x="249923" y="220154"/>
                </a:lnTo>
                <a:lnTo>
                  <a:pt x="250774" y="222072"/>
                </a:lnTo>
                <a:lnTo>
                  <a:pt x="251752" y="223989"/>
                </a:lnTo>
                <a:lnTo>
                  <a:pt x="252730" y="225805"/>
                </a:lnTo>
                <a:lnTo>
                  <a:pt x="253720" y="227723"/>
                </a:lnTo>
                <a:lnTo>
                  <a:pt x="254698" y="229641"/>
                </a:lnTo>
                <a:lnTo>
                  <a:pt x="255816" y="231559"/>
                </a:lnTo>
                <a:lnTo>
                  <a:pt x="256806" y="233476"/>
                </a:lnTo>
                <a:lnTo>
                  <a:pt x="257784" y="235292"/>
                </a:lnTo>
                <a:lnTo>
                  <a:pt x="258914" y="237210"/>
                </a:lnTo>
                <a:lnTo>
                  <a:pt x="259892" y="239128"/>
                </a:lnTo>
                <a:lnTo>
                  <a:pt x="261010" y="241058"/>
                </a:lnTo>
                <a:lnTo>
                  <a:pt x="261988" y="242963"/>
                </a:lnTo>
                <a:lnTo>
                  <a:pt x="263118" y="244779"/>
                </a:lnTo>
                <a:lnTo>
                  <a:pt x="264236" y="246697"/>
                </a:lnTo>
                <a:lnTo>
                  <a:pt x="265214" y="248615"/>
                </a:lnTo>
                <a:lnTo>
                  <a:pt x="266331" y="250545"/>
                </a:lnTo>
                <a:lnTo>
                  <a:pt x="267462" y="252450"/>
                </a:lnTo>
                <a:lnTo>
                  <a:pt x="268579" y="254266"/>
                </a:lnTo>
                <a:lnTo>
                  <a:pt x="269709" y="256184"/>
                </a:lnTo>
                <a:lnTo>
                  <a:pt x="270827" y="258114"/>
                </a:lnTo>
                <a:lnTo>
                  <a:pt x="271945" y="260032"/>
                </a:lnTo>
                <a:lnTo>
                  <a:pt x="273075" y="261937"/>
                </a:lnTo>
                <a:lnTo>
                  <a:pt x="274193" y="263753"/>
                </a:lnTo>
                <a:lnTo>
                  <a:pt x="275323" y="265671"/>
                </a:lnTo>
                <a:lnTo>
                  <a:pt x="276580" y="267601"/>
                </a:lnTo>
                <a:lnTo>
                  <a:pt x="277698" y="269519"/>
                </a:lnTo>
                <a:lnTo>
                  <a:pt x="278815" y="271424"/>
                </a:lnTo>
                <a:lnTo>
                  <a:pt x="280085" y="273240"/>
                </a:lnTo>
                <a:lnTo>
                  <a:pt x="281203" y="275158"/>
                </a:lnTo>
                <a:lnTo>
                  <a:pt x="282333" y="277088"/>
                </a:lnTo>
                <a:lnTo>
                  <a:pt x="283591" y="279006"/>
                </a:lnTo>
                <a:lnTo>
                  <a:pt x="284708" y="280911"/>
                </a:lnTo>
                <a:lnTo>
                  <a:pt x="285978" y="282727"/>
                </a:lnTo>
                <a:lnTo>
                  <a:pt x="287096" y="284645"/>
                </a:lnTo>
                <a:lnTo>
                  <a:pt x="288353" y="286575"/>
                </a:lnTo>
                <a:lnTo>
                  <a:pt x="289483" y="288493"/>
                </a:lnTo>
                <a:lnTo>
                  <a:pt x="290741" y="290398"/>
                </a:lnTo>
                <a:lnTo>
                  <a:pt x="291998" y="292214"/>
                </a:lnTo>
                <a:lnTo>
                  <a:pt x="293268" y="294131"/>
                </a:lnTo>
                <a:lnTo>
                  <a:pt x="294386" y="296062"/>
                </a:lnTo>
                <a:lnTo>
                  <a:pt x="295656" y="297980"/>
                </a:lnTo>
                <a:lnTo>
                  <a:pt x="296913" y="299897"/>
                </a:lnTo>
                <a:lnTo>
                  <a:pt x="298170" y="301701"/>
                </a:lnTo>
                <a:lnTo>
                  <a:pt x="299440" y="303631"/>
                </a:lnTo>
                <a:lnTo>
                  <a:pt x="300697" y="305549"/>
                </a:lnTo>
                <a:lnTo>
                  <a:pt x="301967" y="307466"/>
                </a:lnTo>
                <a:lnTo>
                  <a:pt x="303225" y="309397"/>
                </a:lnTo>
                <a:lnTo>
                  <a:pt x="304482" y="311188"/>
                </a:lnTo>
                <a:lnTo>
                  <a:pt x="305892" y="313118"/>
                </a:lnTo>
                <a:lnTo>
                  <a:pt x="307149" y="315036"/>
                </a:lnTo>
                <a:lnTo>
                  <a:pt x="308559" y="316953"/>
                </a:lnTo>
                <a:lnTo>
                  <a:pt x="309816" y="318884"/>
                </a:lnTo>
                <a:lnTo>
                  <a:pt x="311226" y="320674"/>
                </a:lnTo>
                <a:lnTo>
                  <a:pt x="312483" y="322605"/>
                </a:lnTo>
                <a:lnTo>
                  <a:pt x="313880" y="324523"/>
                </a:lnTo>
                <a:lnTo>
                  <a:pt x="315277" y="326440"/>
                </a:lnTo>
                <a:lnTo>
                  <a:pt x="316687" y="328371"/>
                </a:lnTo>
                <a:lnTo>
                  <a:pt x="318096" y="330161"/>
                </a:lnTo>
                <a:lnTo>
                  <a:pt x="319493" y="332092"/>
                </a:lnTo>
                <a:lnTo>
                  <a:pt x="320890" y="334009"/>
                </a:lnTo>
                <a:lnTo>
                  <a:pt x="322300" y="335927"/>
                </a:lnTo>
                <a:lnTo>
                  <a:pt x="323697" y="337731"/>
                </a:lnTo>
                <a:lnTo>
                  <a:pt x="325247" y="339648"/>
                </a:lnTo>
                <a:lnTo>
                  <a:pt x="326644" y="341579"/>
                </a:lnTo>
                <a:lnTo>
                  <a:pt x="328193" y="343496"/>
                </a:lnTo>
                <a:lnTo>
                  <a:pt x="329730" y="345427"/>
                </a:lnTo>
                <a:lnTo>
                  <a:pt x="331139" y="347217"/>
                </a:lnTo>
                <a:lnTo>
                  <a:pt x="332676" y="349135"/>
                </a:lnTo>
                <a:lnTo>
                  <a:pt x="334225" y="351066"/>
                </a:lnTo>
                <a:lnTo>
                  <a:pt x="335762" y="352983"/>
                </a:lnTo>
                <a:lnTo>
                  <a:pt x="337299" y="354914"/>
                </a:lnTo>
                <a:lnTo>
                  <a:pt x="338988" y="356704"/>
                </a:lnTo>
                <a:lnTo>
                  <a:pt x="340525" y="358635"/>
                </a:lnTo>
                <a:lnTo>
                  <a:pt x="342074" y="360552"/>
                </a:lnTo>
                <a:lnTo>
                  <a:pt x="343763" y="362470"/>
                </a:lnTo>
                <a:lnTo>
                  <a:pt x="345300" y="364401"/>
                </a:lnTo>
                <a:lnTo>
                  <a:pt x="346989" y="366191"/>
                </a:lnTo>
                <a:lnTo>
                  <a:pt x="348526" y="368122"/>
                </a:lnTo>
                <a:lnTo>
                  <a:pt x="350202" y="370039"/>
                </a:lnTo>
                <a:lnTo>
                  <a:pt x="351751" y="371957"/>
                </a:lnTo>
                <a:lnTo>
                  <a:pt x="353428" y="373887"/>
                </a:lnTo>
                <a:lnTo>
                  <a:pt x="355117" y="375678"/>
                </a:lnTo>
                <a:lnTo>
                  <a:pt x="356806" y="377609"/>
                </a:lnTo>
                <a:lnTo>
                  <a:pt x="358343" y="379526"/>
                </a:lnTo>
                <a:lnTo>
                  <a:pt x="360019" y="381444"/>
                </a:lnTo>
                <a:lnTo>
                  <a:pt x="361708" y="383374"/>
                </a:lnTo>
                <a:lnTo>
                  <a:pt x="363245" y="385165"/>
                </a:lnTo>
                <a:lnTo>
                  <a:pt x="364934" y="387095"/>
                </a:lnTo>
                <a:lnTo>
                  <a:pt x="366610" y="389013"/>
                </a:lnTo>
                <a:lnTo>
                  <a:pt x="368160" y="390944"/>
                </a:lnTo>
                <a:lnTo>
                  <a:pt x="369836" y="392861"/>
                </a:lnTo>
                <a:lnTo>
                  <a:pt x="371386" y="394652"/>
                </a:lnTo>
                <a:lnTo>
                  <a:pt x="372935" y="396582"/>
                </a:lnTo>
                <a:lnTo>
                  <a:pt x="374472" y="398500"/>
                </a:lnTo>
                <a:lnTo>
                  <a:pt x="376021" y="400430"/>
                </a:lnTo>
                <a:lnTo>
                  <a:pt x="377558" y="402348"/>
                </a:lnTo>
                <a:lnTo>
                  <a:pt x="379095" y="404152"/>
                </a:lnTo>
                <a:lnTo>
                  <a:pt x="380644" y="406069"/>
                </a:lnTo>
                <a:lnTo>
                  <a:pt x="382193" y="407987"/>
                </a:lnTo>
                <a:lnTo>
                  <a:pt x="383590" y="409917"/>
                </a:lnTo>
                <a:lnTo>
                  <a:pt x="384987" y="411835"/>
                </a:lnTo>
                <a:lnTo>
                  <a:pt x="386397" y="413638"/>
                </a:lnTo>
                <a:lnTo>
                  <a:pt x="387794" y="415556"/>
                </a:lnTo>
                <a:lnTo>
                  <a:pt x="389191" y="417474"/>
                </a:lnTo>
                <a:lnTo>
                  <a:pt x="390461" y="419404"/>
                </a:lnTo>
                <a:lnTo>
                  <a:pt x="391731" y="421322"/>
                </a:lnTo>
                <a:lnTo>
                  <a:pt x="397751" y="430809"/>
                </a:lnTo>
                <a:lnTo>
                  <a:pt x="398881" y="432612"/>
                </a:lnTo>
                <a:lnTo>
                  <a:pt x="399859" y="434530"/>
                </a:lnTo>
                <a:lnTo>
                  <a:pt x="400837" y="436448"/>
                </a:lnTo>
                <a:lnTo>
                  <a:pt x="401815" y="438378"/>
                </a:lnTo>
                <a:lnTo>
                  <a:pt x="402805" y="440296"/>
                </a:lnTo>
                <a:lnTo>
                  <a:pt x="403644" y="442099"/>
                </a:lnTo>
                <a:lnTo>
                  <a:pt x="404482" y="444017"/>
                </a:lnTo>
                <a:lnTo>
                  <a:pt x="405193" y="445947"/>
                </a:lnTo>
                <a:lnTo>
                  <a:pt x="406031" y="447865"/>
                </a:lnTo>
                <a:lnTo>
                  <a:pt x="406590" y="449783"/>
                </a:lnTo>
                <a:lnTo>
                  <a:pt x="407289" y="451586"/>
                </a:lnTo>
                <a:lnTo>
                  <a:pt x="407860" y="453504"/>
                </a:lnTo>
                <a:lnTo>
                  <a:pt x="408406" y="455434"/>
                </a:lnTo>
                <a:lnTo>
                  <a:pt x="408965" y="457352"/>
                </a:lnTo>
                <a:lnTo>
                  <a:pt x="409397" y="459270"/>
                </a:lnTo>
                <a:lnTo>
                  <a:pt x="409816" y="461073"/>
                </a:lnTo>
                <a:lnTo>
                  <a:pt x="410235" y="462991"/>
                </a:lnTo>
                <a:lnTo>
                  <a:pt x="410514" y="464921"/>
                </a:lnTo>
                <a:lnTo>
                  <a:pt x="410794" y="466839"/>
                </a:lnTo>
                <a:lnTo>
                  <a:pt x="410933" y="468756"/>
                </a:lnTo>
                <a:lnTo>
                  <a:pt x="411213" y="470560"/>
                </a:lnTo>
                <a:lnTo>
                  <a:pt x="411213" y="472478"/>
                </a:lnTo>
                <a:lnTo>
                  <a:pt x="411353" y="474408"/>
                </a:lnTo>
                <a:lnTo>
                  <a:pt x="411353" y="476326"/>
                </a:lnTo>
                <a:lnTo>
                  <a:pt x="411353" y="478243"/>
                </a:lnTo>
                <a:lnTo>
                  <a:pt x="411353" y="480047"/>
                </a:lnTo>
                <a:lnTo>
                  <a:pt x="411213" y="481964"/>
                </a:lnTo>
                <a:lnTo>
                  <a:pt x="411073" y="483895"/>
                </a:lnTo>
                <a:lnTo>
                  <a:pt x="410794" y="485813"/>
                </a:lnTo>
                <a:lnTo>
                  <a:pt x="410654" y="487743"/>
                </a:lnTo>
                <a:lnTo>
                  <a:pt x="410375" y="489534"/>
                </a:lnTo>
                <a:lnTo>
                  <a:pt x="409956" y="491464"/>
                </a:lnTo>
                <a:lnTo>
                  <a:pt x="409676" y="493382"/>
                </a:lnTo>
                <a:lnTo>
                  <a:pt x="409257" y="495299"/>
                </a:lnTo>
                <a:lnTo>
                  <a:pt x="408838" y="497230"/>
                </a:lnTo>
                <a:lnTo>
                  <a:pt x="408266" y="499021"/>
                </a:lnTo>
                <a:lnTo>
                  <a:pt x="407860" y="500951"/>
                </a:lnTo>
                <a:lnTo>
                  <a:pt x="407289" y="502869"/>
                </a:lnTo>
                <a:lnTo>
                  <a:pt x="406590" y="504786"/>
                </a:lnTo>
                <a:lnTo>
                  <a:pt x="406031" y="506717"/>
                </a:lnTo>
                <a:lnTo>
                  <a:pt x="405320" y="508507"/>
                </a:lnTo>
                <a:lnTo>
                  <a:pt x="404622" y="510438"/>
                </a:lnTo>
                <a:lnTo>
                  <a:pt x="403923" y="512356"/>
                </a:lnTo>
                <a:lnTo>
                  <a:pt x="403085" y="514273"/>
                </a:lnTo>
                <a:lnTo>
                  <a:pt x="402374" y="516204"/>
                </a:lnTo>
                <a:lnTo>
                  <a:pt x="401535" y="517994"/>
                </a:lnTo>
                <a:lnTo>
                  <a:pt x="400697" y="519925"/>
                </a:lnTo>
                <a:lnTo>
                  <a:pt x="399859" y="521842"/>
                </a:lnTo>
                <a:lnTo>
                  <a:pt x="398881" y="523760"/>
                </a:lnTo>
                <a:lnTo>
                  <a:pt x="398030" y="525691"/>
                </a:lnTo>
                <a:lnTo>
                  <a:pt x="397052" y="527481"/>
                </a:lnTo>
                <a:lnTo>
                  <a:pt x="396074" y="529412"/>
                </a:lnTo>
                <a:lnTo>
                  <a:pt x="395084" y="531329"/>
                </a:lnTo>
                <a:lnTo>
                  <a:pt x="394106" y="533260"/>
                </a:lnTo>
                <a:lnTo>
                  <a:pt x="392988" y="535177"/>
                </a:lnTo>
                <a:lnTo>
                  <a:pt x="392010" y="536981"/>
                </a:lnTo>
                <a:lnTo>
                  <a:pt x="390880" y="538899"/>
                </a:lnTo>
                <a:lnTo>
                  <a:pt x="389902" y="540816"/>
                </a:lnTo>
                <a:lnTo>
                  <a:pt x="388785" y="542747"/>
                </a:lnTo>
                <a:lnTo>
                  <a:pt x="387654" y="544664"/>
                </a:lnTo>
                <a:lnTo>
                  <a:pt x="386537" y="546468"/>
                </a:lnTo>
                <a:lnTo>
                  <a:pt x="385406" y="548385"/>
                </a:lnTo>
                <a:lnTo>
                  <a:pt x="384289" y="550303"/>
                </a:lnTo>
                <a:lnTo>
                  <a:pt x="383019" y="552234"/>
                </a:lnTo>
                <a:lnTo>
                  <a:pt x="381901" y="554151"/>
                </a:lnTo>
                <a:lnTo>
                  <a:pt x="380784" y="555955"/>
                </a:lnTo>
                <a:lnTo>
                  <a:pt x="379526" y="557872"/>
                </a:lnTo>
                <a:lnTo>
                  <a:pt x="378396" y="559790"/>
                </a:lnTo>
                <a:lnTo>
                  <a:pt x="377139" y="561720"/>
                </a:lnTo>
                <a:lnTo>
                  <a:pt x="376021" y="563638"/>
                </a:lnTo>
                <a:lnTo>
                  <a:pt x="374751" y="565442"/>
                </a:lnTo>
                <a:lnTo>
                  <a:pt x="373634" y="567359"/>
                </a:lnTo>
                <a:lnTo>
                  <a:pt x="372364" y="569277"/>
                </a:lnTo>
                <a:lnTo>
                  <a:pt x="371246" y="571207"/>
                </a:lnTo>
                <a:lnTo>
                  <a:pt x="369989" y="573125"/>
                </a:lnTo>
                <a:lnTo>
                  <a:pt x="368858" y="574928"/>
                </a:lnTo>
                <a:lnTo>
                  <a:pt x="367601" y="576846"/>
                </a:lnTo>
                <a:lnTo>
                  <a:pt x="366344" y="578777"/>
                </a:lnTo>
                <a:lnTo>
                  <a:pt x="365213" y="580694"/>
                </a:lnTo>
                <a:lnTo>
                  <a:pt x="364096" y="582498"/>
                </a:lnTo>
                <a:lnTo>
                  <a:pt x="362839" y="584415"/>
                </a:lnTo>
                <a:lnTo>
                  <a:pt x="361708" y="586333"/>
                </a:lnTo>
                <a:lnTo>
                  <a:pt x="360451" y="588263"/>
                </a:lnTo>
                <a:lnTo>
                  <a:pt x="359321" y="590181"/>
                </a:lnTo>
                <a:lnTo>
                  <a:pt x="358203" y="591985"/>
                </a:lnTo>
                <a:lnTo>
                  <a:pt x="357085" y="593902"/>
                </a:lnTo>
                <a:lnTo>
                  <a:pt x="355955" y="595820"/>
                </a:lnTo>
                <a:lnTo>
                  <a:pt x="354838" y="597750"/>
                </a:lnTo>
                <a:lnTo>
                  <a:pt x="353707" y="599668"/>
                </a:lnTo>
                <a:lnTo>
                  <a:pt x="352590" y="601471"/>
                </a:lnTo>
                <a:lnTo>
                  <a:pt x="351472" y="603389"/>
                </a:lnTo>
                <a:lnTo>
                  <a:pt x="350481" y="605307"/>
                </a:lnTo>
                <a:lnTo>
                  <a:pt x="349364" y="607237"/>
                </a:lnTo>
                <a:lnTo>
                  <a:pt x="348386" y="609155"/>
                </a:lnTo>
                <a:lnTo>
                  <a:pt x="347268" y="610958"/>
                </a:lnTo>
                <a:lnTo>
                  <a:pt x="346278" y="612876"/>
                </a:lnTo>
                <a:lnTo>
                  <a:pt x="345300" y="614794"/>
                </a:lnTo>
                <a:lnTo>
                  <a:pt x="344322" y="616724"/>
                </a:lnTo>
                <a:lnTo>
                  <a:pt x="343331" y="618642"/>
                </a:lnTo>
                <a:lnTo>
                  <a:pt x="342353" y="620445"/>
                </a:lnTo>
                <a:lnTo>
                  <a:pt x="341515" y="622363"/>
                </a:lnTo>
                <a:lnTo>
                  <a:pt x="340525" y="624293"/>
                </a:lnTo>
                <a:lnTo>
                  <a:pt x="339686" y="626211"/>
                </a:lnTo>
                <a:lnTo>
                  <a:pt x="338848" y="628129"/>
                </a:lnTo>
                <a:lnTo>
                  <a:pt x="338010" y="629932"/>
                </a:lnTo>
                <a:lnTo>
                  <a:pt x="337172" y="631850"/>
                </a:lnTo>
                <a:lnTo>
                  <a:pt x="336321" y="633780"/>
                </a:lnTo>
                <a:lnTo>
                  <a:pt x="335483" y="635698"/>
                </a:lnTo>
                <a:lnTo>
                  <a:pt x="334645" y="637616"/>
                </a:lnTo>
                <a:lnTo>
                  <a:pt x="333933" y="639419"/>
                </a:lnTo>
                <a:lnTo>
                  <a:pt x="333235" y="641337"/>
                </a:lnTo>
                <a:lnTo>
                  <a:pt x="332397" y="643267"/>
                </a:lnTo>
                <a:lnTo>
                  <a:pt x="331698" y="645185"/>
                </a:lnTo>
                <a:lnTo>
                  <a:pt x="331000" y="647103"/>
                </a:lnTo>
                <a:lnTo>
                  <a:pt x="330288" y="648906"/>
                </a:lnTo>
                <a:lnTo>
                  <a:pt x="329590" y="650824"/>
                </a:lnTo>
                <a:lnTo>
                  <a:pt x="329031" y="652754"/>
                </a:lnTo>
                <a:lnTo>
                  <a:pt x="328333" y="654672"/>
                </a:lnTo>
                <a:lnTo>
                  <a:pt x="327634" y="656589"/>
                </a:lnTo>
                <a:lnTo>
                  <a:pt x="327063" y="658393"/>
                </a:lnTo>
                <a:lnTo>
                  <a:pt x="326504" y="660311"/>
                </a:lnTo>
                <a:lnTo>
                  <a:pt x="325805" y="662241"/>
                </a:lnTo>
                <a:lnTo>
                  <a:pt x="325247" y="664159"/>
                </a:lnTo>
                <a:lnTo>
                  <a:pt x="324688" y="666089"/>
                </a:lnTo>
                <a:lnTo>
                  <a:pt x="323989" y="667880"/>
                </a:lnTo>
                <a:lnTo>
                  <a:pt x="323418" y="669810"/>
                </a:lnTo>
                <a:lnTo>
                  <a:pt x="322859" y="671728"/>
                </a:lnTo>
                <a:lnTo>
                  <a:pt x="322300" y="673646"/>
                </a:lnTo>
                <a:lnTo>
                  <a:pt x="321741" y="675576"/>
                </a:lnTo>
                <a:lnTo>
                  <a:pt x="321043" y="677367"/>
                </a:lnTo>
                <a:lnTo>
                  <a:pt x="320471" y="679297"/>
                </a:lnTo>
                <a:lnTo>
                  <a:pt x="319913" y="681215"/>
                </a:lnTo>
                <a:lnTo>
                  <a:pt x="319354" y="683132"/>
                </a:lnTo>
                <a:lnTo>
                  <a:pt x="318655" y="685063"/>
                </a:lnTo>
                <a:lnTo>
                  <a:pt x="318096" y="686854"/>
                </a:lnTo>
                <a:lnTo>
                  <a:pt x="317398" y="688784"/>
                </a:lnTo>
                <a:lnTo>
                  <a:pt x="316826" y="690702"/>
                </a:lnTo>
                <a:lnTo>
                  <a:pt x="316128" y="692619"/>
                </a:lnTo>
                <a:lnTo>
                  <a:pt x="315429" y="694550"/>
                </a:lnTo>
                <a:lnTo>
                  <a:pt x="314871" y="696340"/>
                </a:lnTo>
                <a:lnTo>
                  <a:pt x="314172" y="698271"/>
                </a:lnTo>
                <a:lnTo>
                  <a:pt x="313321" y="700189"/>
                </a:lnTo>
                <a:lnTo>
                  <a:pt x="312623" y="702106"/>
                </a:lnTo>
                <a:lnTo>
                  <a:pt x="311924" y="704037"/>
                </a:lnTo>
                <a:lnTo>
                  <a:pt x="311073" y="705827"/>
                </a:lnTo>
                <a:lnTo>
                  <a:pt x="310375" y="707758"/>
                </a:lnTo>
                <a:lnTo>
                  <a:pt x="309537" y="709675"/>
                </a:lnTo>
                <a:lnTo>
                  <a:pt x="308686" y="711606"/>
                </a:lnTo>
                <a:lnTo>
                  <a:pt x="307860" y="713524"/>
                </a:lnTo>
                <a:lnTo>
                  <a:pt x="306870" y="715314"/>
                </a:lnTo>
                <a:lnTo>
                  <a:pt x="306031" y="717245"/>
                </a:lnTo>
                <a:lnTo>
                  <a:pt x="305041" y="719162"/>
                </a:lnTo>
                <a:lnTo>
                  <a:pt x="304063" y="721093"/>
                </a:lnTo>
                <a:lnTo>
                  <a:pt x="303085" y="723010"/>
                </a:lnTo>
                <a:lnTo>
                  <a:pt x="302107" y="724814"/>
                </a:lnTo>
                <a:lnTo>
                  <a:pt x="301117" y="726732"/>
                </a:lnTo>
                <a:lnTo>
                  <a:pt x="299999" y="728649"/>
                </a:lnTo>
                <a:lnTo>
                  <a:pt x="298869" y="730580"/>
                </a:lnTo>
                <a:lnTo>
                  <a:pt x="297751" y="732497"/>
                </a:lnTo>
                <a:lnTo>
                  <a:pt x="296633" y="734301"/>
                </a:lnTo>
                <a:lnTo>
                  <a:pt x="295516" y="736218"/>
                </a:lnTo>
                <a:lnTo>
                  <a:pt x="294246" y="738136"/>
                </a:lnTo>
                <a:lnTo>
                  <a:pt x="293128" y="740067"/>
                </a:lnTo>
                <a:lnTo>
                  <a:pt x="291858" y="741984"/>
                </a:lnTo>
                <a:lnTo>
                  <a:pt x="290601" y="743788"/>
                </a:lnTo>
                <a:lnTo>
                  <a:pt x="289344" y="745705"/>
                </a:lnTo>
                <a:lnTo>
                  <a:pt x="287934" y="747623"/>
                </a:lnTo>
                <a:lnTo>
                  <a:pt x="286677" y="749553"/>
                </a:lnTo>
                <a:lnTo>
                  <a:pt x="285280" y="751471"/>
                </a:lnTo>
                <a:lnTo>
                  <a:pt x="284010" y="753275"/>
                </a:lnTo>
                <a:lnTo>
                  <a:pt x="282613" y="755192"/>
                </a:lnTo>
                <a:lnTo>
                  <a:pt x="281203" y="757123"/>
                </a:lnTo>
                <a:lnTo>
                  <a:pt x="279806" y="759040"/>
                </a:lnTo>
                <a:lnTo>
                  <a:pt x="278396" y="760958"/>
                </a:lnTo>
                <a:lnTo>
                  <a:pt x="276999" y="762761"/>
                </a:lnTo>
                <a:lnTo>
                  <a:pt x="275590" y="764679"/>
                </a:lnTo>
                <a:lnTo>
                  <a:pt x="274053" y="766610"/>
                </a:lnTo>
                <a:lnTo>
                  <a:pt x="272656" y="768527"/>
                </a:lnTo>
                <a:lnTo>
                  <a:pt x="271246" y="770445"/>
                </a:lnTo>
                <a:lnTo>
                  <a:pt x="269709" y="772248"/>
                </a:lnTo>
                <a:lnTo>
                  <a:pt x="268300" y="774166"/>
                </a:lnTo>
                <a:lnTo>
                  <a:pt x="266763" y="776096"/>
                </a:lnTo>
                <a:lnTo>
                  <a:pt x="265353" y="778014"/>
                </a:lnTo>
                <a:lnTo>
                  <a:pt x="263956" y="779932"/>
                </a:lnTo>
                <a:lnTo>
                  <a:pt x="262407" y="781735"/>
                </a:lnTo>
                <a:lnTo>
                  <a:pt x="261010" y="783653"/>
                </a:lnTo>
                <a:lnTo>
                  <a:pt x="259461" y="785583"/>
                </a:lnTo>
                <a:lnTo>
                  <a:pt x="258064" y="787501"/>
                </a:lnTo>
                <a:lnTo>
                  <a:pt x="256667" y="789419"/>
                </a:lnTo>
                <a:lnTo>
                  <a:pt x="255257" y="791222"/>
                </a:lnTo>
                <a:lnTo>
                  <a:pt x="253860" y="793140"/>
                </a:lnTo>
                <a:lnTo>
                  <a:pt x="252450" y="795070"/>
                </a:lnTo>
                <a:lnTo>
                  <a:pt x="251053" y="796988"/>
                </a:lnTo>
                <a:lnTo>
                  <a:pt x="249656" y="798918"/>
                </a:lnTo>
                <a:lnTo>
                  <a:pt x="248386" y="800709"/>
                </a:lnTo>
                <a:lnTo>
                  <a:pt x="246989" y="802627"/>
                </a:lnTo>
                <a:lnTo>
                  <a:pt x="245719" y="804557"/>
                </a:lnTo>
                <a:lnTo>
                  <a:pt x="244322" y="806475"/>
                </a:lnTo>
                <a:lnTo>
                  <a:pt x="243052" y="808405"/>
                </a:lnTo>
                <a:lnTo>
                  <a:pt x="241795" y="810196"/>
                </a:lnTo>
                <a:lnTo>
                  <a:pt x="240538" y="812126"/>
                </a:lnTo>
                <a:lnTo>
                  <a:pt x="239407" y="814044"/>
                </a:lnTo>
                <a:lnTo>
                  <a:pt x="238150" y="815962"/>
                </a:lnTo>
                <a:lnTo>
                  <a:pt x="237020" y="817892"/>
                </a:lnTo>
                <a:lnTo>
                  <a:pt x="235902" y="819683"/>
                </a:lnTo>
                <a:lnTo>
                  <a:pt x="234784" y="821613"/>
                </a:lnTo>
                <a:lnTo>
                  <a:pt x="233667" y="823531"/>
                </a:lnTo>
                <a:lnTo>
                  <a:pt x="232537" y="825449"/>
                </a:lnTo>
                <a:lnTo>
                  <a:pt x="231559" y="827252"/>
                </a:lnTo>
                <a:lnTo>
                  <a:pt x="230428" y="829170"/>
                </a:lnTo>
                <a:lnTo>
                  <a:pt x="229450" y="831100"/>
                </a:lnTo>
                <a:lnTo>
                  <a:pt x="228473" y="833018"/>
                </a:lnTo>
                <a:lnTo>
                  <a:pt x="227634" y="834936"/>
                </a:lnTo>
                <a:lnTo>
                  <a:pt x="226644" y="836739"/>
                </a:lnTo>
                <a:lnTo>
                  <a:pt x="225806" y="838657"/>
                </a:lnTo>
                <a:lnTo>
                  <a:pt x="224967" y="840587"/>
                </a:lnTo>
                <a:lnTo>
                  <a:pt x="224129" y="842505"/>
                </a:lnTo>
                <a:lnTo>
                  <a:pt x="223278" y="844435"/>
                </a:lnTo>
                <a:lnTo>
                  <a:pt x="222440" y="846226"/>
                </a:lnTo>
                <a:lnTo>
                  <a:pt x="221742" y="848144"/>
                </a:lnTo>
                <a:lnTo>
                  <a:pt x="220891" y="850074"/>
                </a:lnTo>
                <a:lnTo>
                  <a:pt x="220192" y="851992"/>
                </a:lnTo>
                <a:lnTo>
                  <a:pt x="219494" y="853922"/>
                </a:lnTo>
                <a:lnTo>
                  <a:pt x="218935" y="855713"/>
                </a:lnTo>
                <a:lnTo>
                  <a:pt x="218236" y="857643"/>
                </a:lnTo>
                <a:lnTo>
                  <a:pt x="217665" y="859561"/>
                </a:lnTo>
                <a:lnTo>
                  <a:pt x="216966" y="861479"/>
                </a:lnTo>
                <a:lnTo>
                  <a:pt x="216408" y="863409"/>
                </a:lnTo>
                <a:lnTo>
                  <a:pt x="215849" y="865200"/>
                </a:lnTo>
                <a:lnTo>
                  <a:pt x="215430" y="867130"/>
                </a:lnTo>
                <a:lnTo>
                  <a:pt x="214871" y="869048"/>
                </a:lnTo>
                <a:lnTo>
                  <a:pt x="214452" y="870965"/>
                </a:lnTo>
                <a:lnTo>
                  <a:pt x="213893" y="872896"/>
                </a:lnTo>
                <a:lnTo>
                  <a:pt x="213461" y="874687"/>
                </a:lnTo>
                <a:lnTo>
                  <a:pt x="213042" y="876617"/>
                </a:lnTo>
                <a:lnTo>
                  <a:pt x="212623" y="878535"/>
                </a:lnTo>
                <a:lnTo>
                  <a:pt x="212204" y="880452"/>
                </a:lnTo>
                <a:lnTo>
                  <a:pt x="211924" y="882383"/>
                </a:lnTo>
                <a:lnTo>
                  <a:pt x="211505" y="884173"/>
                </a:lnTo>
                <a:lnTo>
                  <a:pt x="211226" y="886104"/>
                </a:lnTo>
                <a:lnTo>
                  <a:pt x="210794" y="888022"/>
                </a:lnTo>
                <a:lnTo>
                  <a:pt x="210515" y="889939"/>
                </a:lnTo>
                <a:lnTo>
                  <a:pt x="210235" y="891870"/>
                </a:lnTo>
                <a:lnTo>
                  <a:pt x="209956" y="893660"/>
                </a:lnTo>
                <a:lnTo>
                  <a:pt x="209677" y="895591"/>
                </a:lnTo>
                <a:lnTo>
                  <a:pt x="209537" y="897508"/>
                </a:lnTo>
                <a:lnTo>
                  <a:pt x="209257" y="899439"/>
                </a:lnTo>
                <a:lnTo>
                  <a:pt x="208978" y="901357"/>
                </a:lnTo>
                <a:lnTo>
                  <a:pt x="208838" y="903160"/>
                </a:lnTo>
                <a:lnTo>
                  <a:pt x="208559" y="905078"/>
                </a:lnTo>
                <a:lnTo>
                  <a:pt x="208419" y="906995"/>
                </a:lnTo>
                <a:lnTo>
                  <a:pt x="208280" y="908926"/>
                </a:lnTo>
                <a:lnTo>
                  <a:pt x="208000" y="910843"/>
                </a:lnTo>
                <a:lnTo>
                  <a:pt x="207848" y="912647"/>
                </a:lnTo>
                <a:lnTo>
                  <a:pt x="207708" y="914565"/>
                </a:lnTo>
                <a:lnTo>
                  <a:pt x="207581" y="916482"/>
                </a:lnTo>
                <a:lnTo>
                  <a:pt x="207429" y="918413"/>
                </a:lnTo>
                <a:lnTo>
                  <a:pt x="207302" y="920330"/>
                </a:lnTo>
                <a:lnTo>
                  <a:pt x="207302" y="922146"/>
                </a:lnTo>
                <a:lnTo>
                  <a:pt x="207149" y="924051"/>
                </a:lnTo>
                <a:lnTo>
                  <a:pt x="207010" y="925969"/>
                </a:lnTo>
                <a:lnTo>
                  <a:pt x="206870" y="927900"/>
                </a:lnTo>
                <a:lnTo>
                  <a:pt x="206870" y="929817"/>
                </a:lnTo>
                <a:lnTo>
                  <a:pt x="206730" y="931633"/>
                </a:lnTo>
                <a:lnTo>
                  <a:pt x="206730" y="933538"/>
                </a:lnTo>
                <a:lnTo>
                  <a:pt x="206590" y="935456"/>
                </a:lnTo>
                <a:lnTo>
                  <a:pt x="206590" y="937386"/>
                </a:lnTo>
                <a:lnTo>
                  <a:pt x="206451" y="939304"/>
                </a:lnTo>
                <a:lnTo>
                  <a:pt x="206451" y="941120"/>
                </a:lnTo>
                <a:lnTo>
                  <a:pt x="206311" y="943025"/>
                </a:lnTo>
                <a:lnTo>
                  <a:pt x="206311" y="944956"/>
                </a:lnTo>
                <a:lnTo>
                  <a:pt x="206311" y="946873"/>
                </a:lnTo>
                <a:lnTo>
                  <a:pt x="206171" y="948791"/>
                </a:lnTo>
                <a:lnTo>
                  <a:pt x="206171" y="950607"/>
                </a:lnTo>
                <a:lnTo>
                  <a:pt x="206171" y="952512"/>
                </a:lnTo>
                <a:lnTo>
                  <a:pt x="206032" y="954443"/>
                </a:lnTo>
                <a:lnTo>
                  <a:pt x="206032" y="956360"/>
                </a:lnTo>
                <a:lnTo>
                  <a:pt x="206032" y="958278"/>
                </a:lnTo>
                <a:lnTo>
                  <a:pt x="206032" y="960094"/>
                </a:lnTo>
                <a:lnTo>
                  <a:pt x="206032" y="961999"/>
                </a:lnTo>
                <a:lnTo>
                  <a:pt x="205892" y="963929"/>
                </a:lnTo>
                <a:lnTo>
                  <a:pt x="205892" y="965847"/>
                </a:lnTo>
                <a:lnTo>
                  <a:pt x="205892" y="967765"/>
                </a:lnTo>
                <a:lnTo>
                  <a:pt x="205892" y="969581"/>
                </a:lnTo>
                <a:lnTo>
                  <a:pt x="205473" y="96958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3796009" y="10759634"/>
            <a:ext cx="411480" cy="1129030"/>
          </a:xfrm>
          <a:custGeom>
            <a:avLst/>
            <a:gdLst/>
            <a:ahLst/>
            <a:cxnLst/>
            <a:rect l="l" t="t" r="r" b="b"/>
            <a:pathLst>
              <a:path w="411479" h="1129029">
                <a:moveTo>
                  <a:pt x="205879" y="0"/>
                </a:moveTo>
                <a:lnTo>
                  <a:pt x="205320" y="0"/>
                </a:lnTo>
                <a:lnTo>
                  <a:pt x="205320" y="8889"/>
                </a:lnTo>
                <a:lnTo>
                  <a:pt x="205181" y="10159"/>
                </a:lnTo>
                <a:lnTo>
                  <a:pt x="205181" y="15239"/>
                </a:lnTo>
                <a:lnTo>
                  <a:pt x="205041" y="17779"/>
                </a:lnTo>
                <a:lnTo>
                  <a:pt x="205041" y="21589"/>
                </a:lnTo>
                <a:lnTo>
                  <a:pt x="204901" y="24129"/>
                </a:lnTo>
                <a:lnTo>
                  <a:pt x="204901" y="27939"/>
                </a:lnTo>
                <a:lnTo>
                  <a:pt x="204762" y="30479"/>
                </a:lnTo>
                <a:lnTo>
                  <a:pt x="204762" y="33019"/>
                </a:lnTo>
                <a:lnTo>
                  <a:pt x="204622" y="34289"/>
                </a:lnTo>
                <a:lnTo>
                  <a:pt x="204622" y="36829"/>
                </a:lnTo>
                <a:lnTo>
                  <a:pt x="204342" y="41909"/>
                </a:lnTo>
                <a:lnTo>
                  <a:pt x="204342" y="43179"/>
                </a:lnTo>
                <a:lnTo>
                  <a:pt x="204063" y="48259"/>
                </a:lnTo>
                <a:lnTo>
                  <a:pt x="204063" y="50799"/>
                </a:lnTo>
                <a:lnTo>
                  <a:pt x="203072" y="66039"/>
                </a:lnTo>
                <a:lnTo>
                  <a:pt x="202793" y="68579"/>
                </a:lnTo>
                <a:lnTo>
                  <a:pt x="202514" y="72389"/>
                </a:lnTo>
                <a:lnTo>
                  <a:pt x="202234" y="74929"/>
                </a:lnTo>
                <a:lnTo>
                  <a:pt x="201955" y="78739"/>
                </a:lnTo>
                <a:lnTo>
                  <a:pt x="200418" y="92709"/>
                </a:lnTo>
                <a:lnTo>
                  <a:pt x="200126" y="93979"/>
                </a:lnTo>
                <a:lnTo>
                  <a:pt x="199847" y="96519"/>
                </a:lnTo>
                <a:lnTo>
                  <a:pt x="199428" y="99059"/>
                </a:lnTo>
                <a:lnTo>
                  <a:pt x="198869" y="102869"/>
                </a:lnTo>
                <a:lnTo>
                  <a:pt x="198450" y="105409"/>
                </a:lnTo>
                <a:lnTo>
                  <a:pt x="198170" y="107949"/>
                </a:lnTo>
                <a:lnTo>
                  <a:pt x="197332" y="111759"/>
                </a:lnTo>
                <a:lnTo>
                  <a:pt x="196900" y="114299"/>
                </a:lnTo>
                <a:lnTo>
                  <a:pt x="196621" y="116839"/>
                </a:lnTo>
                <a:lnTo>
                  <a:pt x="196202" y="119379"/>
                </a:lnTo>
                <a:lnTo>
                  <a:pt x="195643" y="120649"/>
                </a:lnTo>
                <a:lnTo>
                  <a:pt x="194386" y="128269"/>
                </a:lnTo>
                <a:lnTo>
                  <a:pt x="193827" y="129539"/>
                </a:lnTo>
                <a:lnTo>
                  <a:pt x="193408" y="132079"/>
                </a:lnTo>
                <a:lnTo>
                  <a:pt x="192836" y="134619"/>
                </a:lnTo>
                <a:lnTo>
                  <a:pt x="192417" y="137159"/>
                </a:lnTo>
                <a:lnTo>
                  <a:pt x="191858" y="138429"/>
                </a:lnTo>
                <a:lnTo>
                  <a:pt x="190182" y="146049"/>
                </a:lnTo>
                <a:lnTo>
                  <a:pt x="189610" y="147319"/>
                </a:lnTo>
                <a:lnTo>
                  <a:pt x="188493" y="152399"/>
                </a:lnTo>
                <a:lnTo>
                  <a:pt x="187794" y="154939"/>
                </a:lnTo>
                <a:lnTo>
                  <a:pt x="186664" y="158749"/>
                </a:lnTo>
                <a:lnTo>
                  <a:pt x="185966" y="161289"/>
                </a:lnTo>
                <a:lnTo>
                  <a:pt x="185407" y="162559"/>
                </a:lnTo>
                <a:lnTo>
                  <a:pt x="184708" y="165099"/>
                </a:lnTo>
                <a:lnTo>
                  <a:pt x="184149" y="167639"/>
                </a:lnTo>
                <a:lnTo>
                  <a:pt x="183438" y="170179"/>
                </a:lnTo>
                <a:lnTo>
                  <a:pt x="182879" y="171449"/>
                </a:lnTo>
                <a:lnTo>
                  <a:pt x="180771" y="179069"/>
                </a:lnTo>
                <a:lnTo>
                  <a:pt x="180212" y="180339"/>
                </a:lnTo>
                <a:lnTo>
                  <a:pt x="178117" y="187959"/>
                </a:lnTo>
                <a:lnTo>
                  <a:pt x="177406" y="189229"/>
                </a:lnTo>
                <a:lnTo>
                  <a:pt x="176707" y="191769"/>
                </a:lnTo>
                <a:lnTo>
                  <a:pt x="176148" y="194309"/>
                </a:lnTo>
                <a:lnTo>
                  <a:pt x="175450" y="196849"/>
                </a:lnTo>
                <a:lnTo>
                  <a:pt x="174751" y="198119"/>
                </a:lnTo>
                <a:lnTo>
                  <a:pt x="173342" y="203199"/>
                </a:lnTo>
                <a:lnTo>
                  <a:pt x="172783" y="205739"/>
                </a:lnTo>
                <a:lnTo>
                  <a:pt x="172084" y="207009"/>
                </a:lnTo>
                <a:lnTo>
                  <a:pt x="170675" y="212089"/>
                </a:lnTo>
                <a:lnTo>
                  <a:pt x="170116" y="214629"/>
                </a:lnTo>
                <a:lnTo>
                  <a:pt x="169417" y="215899"/>
                </a:lnTo>
                <a:lnTo>
                  <a:pt x="168719" y="218439"/>
                </a:lnTo>
                <a:lnTo>
                  <a:pt x="168160" y="220979"/>
                </a:lnTo>
                <a:lnTo>
                  <a:pt x="166750" y="224789"/>
                </a:lnTo>
                <a:lnTo>
                  <a:pt x="166192" y="227329"/>
                </a:lnTo>
                <a:lnTo>
                  <a:pt x="165493" y="229869"/>
                </a:lnTo>
                <a:lnTo>
                  <a:pt x="164363" y="233679"/>
                </a:lnTo>
                <a:lnTo>
                  <a:pt x="163664" y="236219"/>
                </a:lnTo>
                <a:lnTo>
                  <a:pt x="162547" y="240029"/>
                </a:lnTo>
                <a:lnTo>
                  <a:pt x="160299" y="248919"/>
                </a:lnTo>
                <a:lnTo>
                  <a:pt x="158622" y="256539"/>
                </a:lnTo>
                <a:lnTo>
                  <a:pt x="157492" y="260349"/>
                </a:lnTo>
                <a:lnTo>
                  <a:pt x="157073" y="262889"/>
                </a:lnTo>
                <a:lnTo>
                  <a:pt x="156514" y="265429"/>
                </a:lnTo>
                <a:lnTo>
                  <a:pt x="155955" y="266699"/>
                </a:lnTo>
                <a:lnTo>
                  <a:pt x="155105" y="271779"/>
                </a:lnTo>
                <a:lnTo>
                  <a:pt x="154546" y="274319"/>
                </a:lnTo>
                <a:lnTo>
                  <a:pt x="154127" y="275589"/>
                </a:lnTo>
                <a:lnTo>
                  <a:pt x="153568" y="278129"/>
                </a:lnTo>
                <a:lnTo>
                  <a:pt x="152730" y="283209"/>
                </a:lnTo>
                <a:lnTo>
                  <a:pt x="151333" y="289559"/>
                </a:lnTo>
                <a:lnTo>
                  <a:pt x="150901" y="290829"/>
                </a:lnTo>
                <a:lnTo>
                  <a:pt x="150482" y="293369"/>
                </a:lnTo>
                <a:lnTo>
                  <a:pt x="148805" y="302259"/>
                </a:lnTo>
                <a:lnTo>
                  <a:pt x="148513" y="304799"/>
                </a:lnTo>
                <a:lnTo>
                  <a:pt x="146418" y="316229"/>
                </a:lnTo>
                <a:lnTo>
                  <a:pt x="146138" y="317499"/>
                </a:lnTo>
                <a:lnTo>
                  <a:pt x="145287" y="322579"/>
                </a:lnTo>
                <a:lnTo>
                  <a:pt x="144462" y="326389"/>
                </a:lnTo>
                <a:lnTo>
                  <a:pt x="144170" y="328929"/>
                </a:lnTo>
                <a:lnTo>
                  <a:pt x="143751" y="331469"/>
                </a:lnTo>
                <a:lnTo>
                  <a:pt x="142074" y="340359"/>
                </a:lnTo>
                <a:lnTo>
                  <a:pt x="141795" y="342899"/>
                </a:lnTo>
                <a:lnTo>
                  <a:pt x="141363" y="344169"/>
                </a:lnTo>
                <a:lnTo>
                  <a:pt x="140525" y="349249"/>
                </a:lnTo>
                <a:lnTo>
                  <a:pt x="137718" y="361949"/>
                </a:lnTo>
                <a:lnTo>
                  <a:pt x="137299" y="364489"/>
                </a:lnTo>
                <a:lnTo>
                  <a:pt x="136740" y="367029"/>
                </a:lnTo>
                <a:lnTo>
                  <a:pt x="136321" y="368299"/>
                </a:lnTo>
                <a:lnTo>
                  <a:pt x="134632" y="375919"/>
                </a:lnTo>
                <a:lnTo>
                  <a:pt x="134073" y="377189"/>
                </a:lnTo>
                <a:lnTo>
                  <a:pt x="132397" y="384809"/>
                </a:lnTo>
                <a:lnTo>
                  <a:pt x="131686" y="386079"/>
                </a:lnTo>
                <a:lnTo>
                  <a:pt x="131127" y="388619"/>
                </a:lnTo>
                <a:lnTo>
                  <a:pt x="129730" y="393699"/>
                </a:lnTo>
                <a:lnTo>
                  <a:pt x="129158" y="394969"/>
                </a:lnTo>
                <a:lnTo>
                  <a:pt x="128460" y="397509"/>
                </a:lnTo>
                <a:lnTo>
                  <a:pt x="127622" y="400049"/>
                </a:lnTo>
                <a:lnTo>
                  <a:pt x="126212" y="403859"/>
                </a:lnTo>
                <a:lnTo>
                  <a:pt x="124536" y="408939"/>
                </a:lnTo>
                <a:lnTo>
                  <a:pt x="123837" y="411479"/>
                </a:lnTo>
                <a:lnTo>
                  <a:pt x="122999" y="412749"/>
                </a:lnTo>
                <a:lnTo>
                  <a:pt x="122148" y="415289"/>
                </a:lnTo>
                <a:lnTo>
                  <a:pt x="121170" y="417829"/>
                </a:lnTo>
                <a:lnTo>
                  <a:pt x="120332" y="419099"/>
                </a:lnTo>
                <a:lnTo>
                  <a:pt x="119341" y="421639"/>
                </a:lnTo>
                <a:lnTo>
                  <a:pt x="118503" y="424179"/>
                </a:lnTo>
                <a:lnTo>
                  <a:pt x="117525" y="426719"/>
                </a:lnTo>
                <a:lnTo>
                  <a:pt x="116547" y="427989"/>
                </a:lnTo>
                <a:lnTo>
                  <a:pt x="115417" y="430529"/>
                </a:lnTo>
                <a:lnTo>
                  <a:pt x="113461" y="435609"/>
                </a:lnTo>
                <a:lnTo>
                  <a:pt x="112331" y="436879"/>
                </a:lnTo>
                <a:lnTo>
                  <a:pt x="110083" y="441959"/>
                </a:lnTo>
                <a:lnTo>
                  <a:pt x="107848" y="445769"/>
                </a:lnTo>
                <a:lnTo>
                  <a:pt x="106591" y="448309"/>
                </a:lnTo>
                <a:lnTo>
                  <a:pt x="105460" y="450849"/>
                </a:lnTo>
                <a:lnTo>
                  <a:pt x="104203" y="453389"/>
                </a:lnTo>
                <a:lnTo>
                  <a:pt x="101676" y="457199"/>
                </a:lnTo>
                <a:lnTo>
                  <a:pt x="99148" y="462279"/>
                </a:lnTo>
                <a:lnTo>
                  <a:pt x="97891" y="463549"/>
                </a:lnTo>
                <a:lnTo>
                  <a:pt x="96494" y="466089"/>
                </a:lnTo>
                <a:lnTo>
                  <a:pt x="95224" y="468629"/>
                </a:lnTo>
                <a:lnTo>
                  <a:pt x="92417" y="472439"/>
                </a:lnTo>
                <a:lnTo>
                  <a:pt x="88214" y="480059"/>
                </a:lnTo>
                <a:lnTo>
                  <a:pt x="86664" y="481329"/>
                </a:lnTo>
                <a:lnTo>
                  <a:pt x="85267" y="483869"/>
                </a:lnTo>
                <a:lnTo>
                  <a:pt x="83731" y="486409"/>
                </a:lnTo>
                <a:lnTo>
                  <a:pt x="82321" y="487679"/>
                </a:lnTo>
                <a:lnTo>
                  <a:pt x="80784" y="490219"/>
                </a:lnTo>
                <a:lnTo>
                  <a:pt x="79374" y="492759"/>
                </a:lnTo>
                <a:lnTo>
                  <a:pt x="77838" y="495299"/>
                </a:lnTo>
                <a:lnTo>
                  <a:pt x="74752" y="499109"/>
                </a:lnTo>
                <a:lnTo>
                  <a:pt x="71666" y="504189"/>
                </a:lnTo>
                <a:lnTo>
                  <a:pt x="70116" y="505459"/>
                </a:lnTo>
                <a:lnTo>
                  <a:pt x="68579" y="507999"/>
                </a:lnTo>
                <a:lnTo>
                  <a:pt x="66890" y="510539"/>
                </a:lnTo>
                <a:lnTo>
                  <a:pt x="65354" y="513079"/>
                </a:lnTo>
                <a:lnTo>
                  <a:pt x="63804" y="514349"/>
                </a:lnTo>
                <a:lnTo>
                  <a:pt x="60718" y="519429"/>
                </a:lnTo>
                <a:lnTo>
                  <a:pt x="59042" y="521969"/>
                </a:lnTo>
                <a:lnTo>
                  <a:pt x="55956" y="525779"/>
                </a:lnTo>
                <a:lnTo>
                  <a:pt x="52870" y="530859"/>
                </a:lnTo>
                <a:lnTo>
                  <a:pt x="51180" y="532129"/>
                </a:lnTo>
                <a:lnTo>
                  <a:pt x="46558" y="539749"/>
                </a:lnTo>
                <a:lnTo>
                  <a:pt x="45008" y="541019"/>
                </a:lnTo>
                <a:lnTo>
                  <a:pt x="43611" y="543559"/>
                </a:lnTo>
                <a:lnTo>
                  <a:pt x="40525" y="548639"/>
                </a:lnTo>
                <a:lnTo>
                  <a:pt x="39128" y="549909"/>
                </a:lnTo>
                <a:lnTo>
                  <a:pt x="37579" y="552449"/>
                </a:lnTo>
                <a:lnTo>
                  <a:pt x="36182" y="554989"/>
                </a:lnTo>
                <a:lnTo>
                  <a:pt x="34772" y="556259"/>
                </a:lnTo>
                <a:lnTo>
                  <a:pt x="33235" y="558799"/>
                </a:lnTo>
                <a:lnTo>
                  <a:pt x="31826" y="561339"/>
                </a:lnTo>
                <a:lnTo>
                  <a:pt x="30568" y="563879"/>
                </a:lnTo>
                <a:lnTo>
                  <a:pt x="29171" y="565149"/>
                </a:lnTo>
                <a:lnTo>
                  <a:pt x="27762" y="567689"/>
                </a:lnTo>
                <a:lnTo>
                  <a:pt x="25234" y="572769"/>
                </a:lnTo>
                <a:lnTo>
                  <a:pt x="23977" y="574039"/>
                </a:lnTo>
                <a:lnTo>
                  <a:pt x="21450" y="579119"/>
                </a:lnTo>
                <a:lnTo>
                  <a:pt x="20332" y="581659"/>
                </a:lnTo>
                <a:lnTo>
                  <a:pt x="19215" y="582929"/>
                </a:lnTo>
                <a:lnTo>
                  <a:pt x="15849" y="590549"/>
                </a:lnTo>
                <a:lnTo>
                  <a:pt x="14858" y="591819"/>
                </a:lnTo>
                <a:lnTo>
                  <a:pt x="11912" y="599439"/>
                </a:lnTo>
                <a:lnTo>
                  <a:pt x="11074" y="600709"/>
                </a:lnTo>
                <a:lnTo>
                  <a:pt x="10096" y="603249"/>
                </a:lnTo>
                <a:lnTo>
                  <a:pt x="9258" y="605789"/>
                </a:lnTo>
                <a:lnTo>
                  <a:pt x="8547" y="608329"/>
                </a:lnTo>
                <a:lnTo>
                  <a:pt x="7708" y="609599"/>
                </a:lnTo>
                <a:lnTo>
                  <a:pt x="7010" y="612139"/>
                </a:lnTo>
                <a:lnTo>
                  <a:pt x="5600" y="615949"/>
                </a:lnTo>
                <a:lnTo>
                  <a:pt x="3924" y="623569"/>
                </a:lnTo>
                <a:lnTo>
                  <a:pt x="3365" y="624839"/>
                </a:lnTo>
                <a:lnTo>
                  <a:pt x="2933" y="627379"/>
                </a:lnTo>
                <a:lnTo>
                  <a:pt x="2387" y="629919"/>
                </a:lnTo>
                <a:lnTo>
                  <a:pt x="2108" y="632459"/>
                </a:lnTo>
                <a:lnTo>
                  <a:pt x="1257" y="636269"/>
                </a:lnTo>
                <a:lnTo>
                  <a:pt x="698" y="641349"/>
                </a:lnTo>
                <a:lnTo>
                  <a:pt x="419" y="645159"/>
                </a:lnTo>
                <a:lnTo>
                  <a:pt x="139" y="647699"/>
                </a:lnTo>
                <a:lnTo>
                  <a:pt x="139" y="650239"/>
                </a:lnTo>
                <a:lnTo>
                  <a:pt x="0" y="651509"/>
                </a:lnTo>
                <a:lnTo>
                  <a:pt x="0" y="660399"/>
                </a:lnTo>
                <a:lnTo>
                  <a:pt x="558" y="669289"/>
                </a:lnTo>
                <a:lnTo>
                  <a:pt x="1676" y="678179"/>
                </a:lnTo>
                <a:lnTo>
                  <a:pt x="2108" y="680719"/>
                </a:lnTo>
                <a:lnTo>
                  <a:pt x="2387" y="683259"/>
                </a:lnTo>
                <a:lnTo>
                  <a:pt x="2806" y="684529"/>
                </a:lnTo>
                <a:lnTo>
                  <a:pt x="3365" y="687069"/>
                </a:lnTo>
                <a:lnTo>
                  <a:pt x="3784" y="689609"/>
                </a:lnTo>
                <a:lnTo>
                  <a:pt x="4343" y="692149"/>
                </a:lnTo>
                <a:lnTo>
                  <a:pt x="6032" y="698499"/>
                </a:lnTo>
                <a:lnTo>
                  <a:pt x="6730" y="701039"/>
                </a:lnTo>
                <a:lnTo>
                  <a:pt x="7429" y="702309"/>
                </a:lnTo>
                <a:lnTo>
                  <a:pt x="9524" y="709929"/>
                </a:lnTo>
                <a:lnTo>
                  <a:pt x="10375" y="711199"/>
                </a:lnTo>
                <a:lnTo>
                  <a:pt x="12903" y="718819"/>
                </a:lnTo>
                <a:lnTo>
                  <a:pt x="13881" y="720089"/>
                </a:lnTo>
                <a:lnTo>
                  <a:pt x="14719" y="722629"/>
                </a:lnTo>
                <a:lnTo>
                  <a:pt x="16687" y="727709"/>
                </a:lnTo>
                <a:lnTo>
                  <a:pt x="17805" y="728979"/>
                </a:lnTo>
                <a:lnTo>
                  <a:pt x="18783" y="731519"/>
                </a:lnTo>
                <a:lnTo>
                  <a:pt x="21031" y="736599"/>
                </a:lnTo>
                <a:lnTo>
                  <a:pt x="22161" y="737869"/>
                </a:lnTo>
                <a:lnTo>
                  <a:pt x="24396" y="742949"/>
                </a:lnTo>
                <a:lnTo>
                  <a:pt x="25666" y="744219"/>
                </a:lnTo>
                <a:lnTo>
                  <a:pt x="26784" y="746759"/>
                </a:lnTo>
                <a:lnTo>
                  <a:pt x="29311" y="751839"/>
                </a:lnTo>
                <a:lnTo>
                  <a:pt x="30708" y="753109"/>
                </a:lnTo>
                <a:lnTo>
                  <a:pt x="31978" y="755649"/>
                </a:lnTo>
                <a:lnTo>
                  <a:pt x="33375" y="758189"/>
                </a:lnTo>
                <a:lnTo>
                  <a:pt x="34645" y="760729"/>
                </a:lnTo>
                <a:lnTo>
                  <a:pt x="36042" y="761999"/>
                </a:lnTo>
                <a:lnTo>
                  <a:pt x="38849" y="767079"/>
                </a:lnTo>
                <a:lnTo>
                  <a:pt x="40385" y="769619"/>
                </a:lnTo>
                <a:lnTo>
                  <a:pt x="41795" y="770889"/>
                </a:lnTo>
                <a:lnTo>
                  <a:pt x="43192" y="773429"/>
                </a:lnTo>
                <a:lnTo>
                  <a:pt x="46278" y="778509"/>
                </a:lnTo>
                <a:lnTo>
                  <a:pt x="47828" y="779779"/>
                </a:lnTo>
                <a:lnTo>
                  <a:pt x="52450" y="787399"/>
                </a:lnTo>
                <a:lnTo>
                  <a:pt x="53987" y="788669"/>
                </a:lnTo>
                <a:lnTo>
                  <a:pt x="55676" y="791209"/>
                </a:lnTo>
                <a:lnTo>
                  <a:pt x="57213" y="793749"/>
                </a:lnTo>
                <a:lnTo>
                  <a:pt x="58902" y="796289"/>
                </a:lnTo>
                <a:lnTo>
                  <a:pt x="60439" y="797559"/>
                </a:lnTo>
                <a:lnTo>
                  <a:pt x="63804" y="802639"/>
                </a:lnTo>
                <a:lnTo>
                  <a:pt x="65354" y="803909"/>
                </a:lnTo>
                <a:lnTo>
                  <a:pt x="70396" y="811529"/>
                </a:lnTo>
                <a:lnTo>
                  <a:pt x="75590" y="817879"/>
                </a:lnTo>
                <a:lnTo>
                  <a:pt x="77266" y="820419"/>
                </a:lnTo>
                <a:lnTo>
                  <a:pt x="84137" y="829309"/>
                </a:lnTo>
                <a:lnTo>
                  <a:pt x="85826" y="830579"/>
                </a:lnTo>
                <a:lnTo>
                  <a:pt x="87655" y="833119"/>
                </a:lnTo>
                <a:lnTo>
                  <a:pt x="91020" y="838199"/>
                </a:lnTo>
                <a:lnTo>
                  <a:pt x="92849" y="839469"/>
                </a:lnTo>
                <a:lnTo>
                  <a:pt x="94526" y="842009"/>
                </a:lnTo>
                <a:lnTo>
                  <a:pt x="96342" y="844549"/>
                </a:lnTo>
                <a:lnTo>
                  <a:pt x="98031" y="847089"/>
                </a:lnTo>
                <a:lnTo>
                  <a:pt x="99720" y="848359"/>
                </a:lnTo>
                <a:lnTo>
                  <a:pt x="101536" y="850899"/>
                </a:lnTo>
                <a:lnTo>
                  <a:pt x="103212" y="853439"/>
                </a:lnTo>
                <a:lnTo>
                  <a:pt x="104901" y="854709"/>
                </a:lnTo>
                <a:lnTo>
                  <a:pt x="106730" y="857249"/>
                </a:lnTo>
                <a:lnTo>
                  <a:pt x="111772" y="864869"/>
                </a:lnTo>
                <a:lnTo>
                  <a:pt x="113601" y="866139"/>
                </a:lnTo>
                <a:lnTo>
                  <a:pt x="118643" y="873759"/>
                </a:lnTo>
                <a:lnTo>
                  <a:pt x="122008" y="877569"/>
                </a:lnTo>
                <a:lnTo>
                  <a:pt x="123697" y="880109"/>
                </a:lnTo>
                <a:lnTo>
                  <a:pt x="125387" y="881379"/>
                </a:lnTo>
                <a:lnTo>
                  <a:pt x="128739" y="886459"/>
                </a:lnTo>
                <a:lnTo>
                  <a:pt x="130289" y="888999"/>
                </a:lnTo>
                <a:lnTo>
                  <a:pt x="131978" y="890269"/>
                </a:lnTo>
                <a:lnTo>
                  <a:pt x="133515" y="892809"/>
                </a:lnTo>
                <a:lnTo>
                  <a:pt x="135204" y="895349"/>
                </a:lnTo>
                <a:lnTo>
                  <a:pt x="136740" y="897889"/>
                </a:lnTo>
                <a:lnTo>
                  <a:pt x="138417" y="899159"/>
                </a:lnTo>
                <a:lnTo>
                  <a:pt x="143052" y="906779"/>
                </a:lnTo>
                <a:lnTo>
                  <a:pt x="144589" y="908049"/>
                </a:lnTo>
                <a:lnTo>
                  <a:pt x="147675" y="913129"/>
                </a:lnTo>
                <a:lnTo>
                  <a:pt x="149085" y="915669"/>
                </a:lnTo>
                <a:lnTo>
                  <a:pt x="150621" y="916939"/>
                </a:lnTo>
                <a:lnTo>
                  <a:pt x="153428" y="922019"/>
                </a:lnTo>
                <a:lnTo>
                  <a:pt x="154978" y="924559"/>
                </a:lnTo>
                <a:lnTo>
                  <a:pt x="156375" y="925829"/>
                </a:lnTo>
                <a:lnTo>
                  <a:pt x="157772" y="928369"/>
                </a:lnTo>
                <a:lnTo>
                  <a:pt x="159042" y="930909"/>
                </a:lnTo>
                <a:lnTo>
                  <a:pt x="160439" y="932179"/>
                </a:lnTo>
                <a:lnTo>
                  <a:pt x="161848" y="934719"/>
                </a:lnTo>
                <a:lnTo>
                  <a:pt x="163106" y="937259"/>
                </a:lnTo>
                <a:lnTo>
                  <a:pt x="165633" y="941069"/>
                </a:lnTo>
                <a:lnTo>
                  <a:pt x="169417" y="948689"/>
                </a:lnTo>
                <a:lnTo>
                  <a:pt x="170535" y="949959"/>
                </a:lnTo>
                <a:lnTo>
                  <a:pt x="171665" y="952499"/>
                </a:lnTo>
                <a:lnTo>
                  <a:pt x="172923" y="955039"/>
                </a:lnTo>
                <a:lnTo>
                  <a:pt x="174053" y="957579"/>
                </a:lnTo>
                <a:lnTo>
                  <a:pt x="175031" y="958849"/>
                </a:lnTo>
                <a:lnTo>
                  <a:pt x="177279" y="963929"/>
                </a:lnTo>
                <a:lnTo>
                  <a:pt x="179235" y="967739"/>
                </a:lnTo>
                <a:lnTo>
                  <a:pt x="182181" y="975359"/>
                </a:lnTo>
                <a:lnTo>
                  <a:pt x="183019" y="976629"/>
                </a:lnTo>
                <a:lnTo>
                  <a:pt x="183997" y="979169"/>
                </a:lnTo>
                <a:lnTo>
                  <a:pt x="184848" y="981709"/>
                </a:lnTo>
                <a:lnTo>
                  <a:pt x="187363" y="988059"/>
                </a:lnTo>
                <a:lnTo>
                  <a:pt x="188074" y="990599"/>
                </a:lnTo>
                <a:lnTo>
                  <a:pt x="188912" y="991869"/>
                </a:lnTo>
                <a:lnTo>
                  <a:pt x="191020" y="999489"/>
                </a:lnTo>
                <a:lnTo>
                  <a:pt x="191579" y="1000759"/>
                </a:lnTo>
                <a:lnTo>
                  <a:pt x="192277" y="1003299"/>
                </a:lnTo>
                <a:lnTo>
                  <a:pt x="192836" y="1005839"/>
                </a:lnTo>
                <a:lnTo>
                  <a:pt x="193535" y="1008379"/>
                </a:lnTo>
                <a:lnTo>
                  <a:pt x="194106" y="1009649"/>
                </a:lnTo>
                <a:lnTo>
                  <a:pt x="195224" y="1014729"/>
                </a:lnTo>
                <a:lnTo>
                  <a:pt x="195643" y="1017269"/>
                </a:lnTo>
                <a:lnTo>
                  <a:pt x="196202" y="1018539"/>
                </a:lnTo>
                <a:lnTo>
                  <a:pt x="196621" y="1021079"/>
                </a:lnTo>
                <a:lnTo>
                  <a:pt x="197180" y="1023619"/>
                </a:lnTo>
                <a:lnTo>
                  <a:pt x="197611" y="1026159"/>
                </a:lnTo>
                <a:lnTo>
                  <a:pt x="198869" y="1032509"/>
                </a:lnTo>
                <a:lnTo>
                  <a:pt x="199148" y="1035049"/>
                </a:lnTo>
                <a:lnTo>
                  <a:pt x="199567" y="1036319"/>
                </a:lnTo>
                <a:lnTo>
                  <a:pt x="199847" y="1038859"/>
                </a:lnTo>
                <a:lnTo>
                  <a:pt x="200278" y="1041399"/>
                </a:lnTo>
                <a:lnTo>
                  <a:pt x="201675" y="1051559"/>
                </a:lnTo>
                <a:lnTo>
                  <a:pt x="201815" y="1054099"/>
                </a:lnTo>
                <a:lnTo>
                  <a:pt x="202374" y="1059179"/>
                </a:lnTo>
                <a:lnTo>
                  <a:pt x="202653" y="1062989"/>
                </a:lnTo>
                <a:lnTo>
                  <a:pt x="202945" y="1065529"/>
                </a:lnTo>
                <a:lnTo>
                  <a:pt x="204260" y="1085849"/>
                </a:lnTo>
                <a:lnTo>
                  <a:pt x="204342" y="1089659"/>
                </a:lnTo>
                <a:lnTo>
                  <a:pt x="204622" y="1094739"/>
                </a:lnTo>
                <a:lnTo>
                  <a:pt x="204622" y="1096009"/>
                </a:lnTo>
                <a:lnTo>
                  <a:pt x="204762" y="1098549"/>
                </a:lnTo>
                <a:lnTo>
                  <a:pt x="204762" y="1101089"/>
                </a:lnTo>
                <a:lnTo>
                  <a:pt x="204901" y="1103629"/>
                </a:lnTo>
                <a:lnTo>
                  <a:pt x="204901" y="1107439"/>
                </a:lnTo>
                <a:lnTo>
                  <a:pt x="205041" y="1109979"/>
                </a:lnTo>
                <a:lnTo>
                  <a:pt x="205041" y="1112519"/>
                </a:lnTo>
                <a:lnTo>
                  <a:pt x="205181" y="1113789"/>
                </a:lnTo>
                <a:lnTo>
                  <a:pt x="205181" y="1120139"/>
                </a:lnTo>
                <a:lnTo>
                  <a:pt x="205320" y="1122679"/>
                </a:lnTo>
                <a:lnTo>
                  <a:pt x="205320" y="1129029"/>
                </a:lnTo>
                <a:lnTo>
                  <a:pt x="205879" y="1129029"/>
                </a:lnTo>
                <a:lnTo>
                  <a:pt x="206019" y="1127759"/>
                </a:lnTo>
                <a:lnTo>
                  <a:pt x="206019" y="1118869"/>
                </a:lnTo>
                <a:lnTo>
                  <a:pt x="206159" y="1116329"/>
                </a:lnTo>
                <a:lnTo>
                  <a:pt x="206159" y="1112519"/>
                </a:lnTo>
                <a:lnTo>
                  <a:pt x="206298" y="1109979"/>
                </a:lnTo>
                <a:lnTo>
                  <a:pt x="206298" y="1107439"/>
                </a:lnTo>
                <a:lnTo>
                  <a:pt x="206438" y="1104899"/>
                </a:lnTo>
                <a:lnTo>
                  <a:pt x="206438" y="1101089"/>
                </a:lnTo>
                <a:lnTo>
                  <a:pt x="206590" y="1098549"/>
                </a:lnTo>
                <a:lnTo>
                  <a:pt x="206717" y="1094739"/>
                </a:lnTo>
                <a:lnTo>
                  <a:pt x="206870" y="1092199"/>
                </a:lnTo>
                <a:lnTo>
                  <a:pt x="206870" y="1089659"/>
                </a:lnTo>
                <a:lnTo>
                  <a:pt x="207056" y="1087119"/>
                </a:lnTo>
                <a:lnTo>
                  <a:pt x="207149" y="1083309"/>
                </a:lnTo>
                <a:lnTo>
                  <a:pt x="207987" y="1069339"/>
                </a:lnTo>
                <a:lnTo>
                  <a:pt x="208267" y="1068069"/>
                </a:lnTo>
                <a:lnTo>
                  <a:pt x="208546" y="1062989"/>
                </a:lnTo>
                <a:lnTo>
                  <a:pt x="208826" y="1061719"/>
                </a:lnTo>
                <a:lnTo>
                  <a:pt x="208965" y="1059179"/>
                </a:lnTo>
                <a:lnTo>
                  <a:pt x="209245" y="1056639"/>
                </a:lnTo>
                <a:lnTo>
                  <a:pt x="209384" y="1054099"/>
                </a:lnTo>
                <a:lnTo>
                  <a:pt x="209664" y="1051559"/>
                </a:lnTo>
                <a:lnTo>
                  <a:pt x="209956" y="1050289"/>
                </a:lnTo>
                <a:lnTo>
                  <a:pt x="211353" y="1038859"/>
                </a:lnTo>
                <a:lnTo>
                  <a:pt x="211772" y="1036319"/>
                </a:lnTo>
                <a:lnTo>
                  <a:pt x="212051" y="1035049"/>
                </a:lnTo>
                <a:lnTo>
                  <a:pt x="214579" y="1021079"/>
                </a:lnTo>
                <a:lnTo>
                  <a:pt x="215137" y="1018539"/>
                </a:lnTo>
                <a:lnTo>
                  <a:pt x="215557" y="1017269"/>
                </a:lnTo>
                <a:lnTo>
                  <a:pt x="217246" y="1009649"/>
                </a:lnTo>
                <a:lnTo>
                  <a:pt x="218363" y="1005839"/>
                </a:lnTo>
                <a:lnTo>
                  <a:pt x="219074" y="1003299"/>
                </a:lnTo>
                <a:lnTo>
                  <a:pt x="219621" y="1000759"/>
                </a:lnTo>
                <a:lnTo>
                  <a:pt x="221030" y="996949"/>
                </a:lnTo>
                <a:lnTo>
                  <a:pt x="221729" y="994409"/>
                </a:lnTo>
                <a:lnTo>
                  <a:pt x="223138" y="990599"/>
                </a:lnTo>
                <a:lnTo>
                  <a:pt x="224815" y="985519"/>
                </a:lnTo>
                <a:lnTo>
                  <a:pt x="226491" y="981709"/>
                </a:lnTo>
                <a:lnTo>
                  <a:pt x="228180" y="976629"/>
                </a:lnTo>
                <a:lnTo>
                  <a:pt x="229158" y="975359"/>
                </a:lnTo>
                <a:lnTo>
                  <a:pt x="230009" y="972819"/>
                </a:lnTo>
                <a:lnTo>
                  <a:pt x="231965" y="967739"/>
                </a:lnTo>
                <a:lnTo>
                  <a:pt x="233095" y="966469"/>
                </a:lnTo>
                <a:lnTo>
                  <a:pt x="235051" y="961389"/>
                </a:lnTo>
                <a:lnTo>
                  <a:pt x="236181" y="958849"/>
                </a:lnTo>
                <a:lnTo>
                  <a:pt x="237299" y="957579"/>
                </a:lnTo>
                <a:lnTo>
                  <a:pt x="240664" y="949959"/>
                </a:lnTo>
                <a:lnTo>
                  <a:pt x="241922" y="948689"/>
                </a:lnTo>
                <a:lnTo>
                  <a:pt x="243192" y="946149"/>
                </a:lnTo>
                <a:lnTo>
                  <a:pt x="244309" y="943609"/>
                </a:lnTo>
                <a:lnTo>
                  <a:pt x="245567" y="941069"/>
                </a:lnTo>
                <a:lnTo>
                  <a:pt x="246837" y="939799"/>
                </a:lnTo>
                <a:lnTo>
                  <a:pt x="248234" y="937259"/>
                </a:lnTo>
                <a:lnTo>
                  <a:pt x="249504" y="934719"/>
                </a:lnTo>
                <a:lnTo>
                  <a:pt x="250901" y="932179"/>
                </a:lnTo>
                <a:lnTo>
                  <a:pt x="252158" y="930909"/>
                </a:lnTo>
                <a:lnTo>
                  <a:pt x="254965" y="925829"/>
                </a:lnTo>
                <a:lnTo>
                  <a:pt x="256374" y="924559"/>
                </a:lnTo>
                <a:lnTo>
                  <a:pt x="259181" y="919479"/>
                </a:lnTo>
                <a:lnTo>
                  <a:pt x="260718" y="916939"/>
                </a:lnTo>
                <a:lnTo>
                  <a:pt x="262127" y="915669"/>
                </a:lnTo>
                <a:lnTo>
                  <a:pt x="266750" y="908049"/>
                </a:lnTo>
                <a:lnTo>
                  <a:pt x="268147" y="906779"/>
                </a:lnTo>
                <a:lnTo>
                  <a:pt x="269836" y="904239"/>
                </a:lnTo>
                <a:lnTo>
                  <a:pt x="272922" y="899159"/>
                </a:lnTo>
                <a:lnTo>
                  <a:pt x="274459" y="897889"/>
                </a:lnTo>
                <a:lnTo>
                  <a:pt x="276148" y="895349"/>
                </a:lnTo>
                <a:lnTo>
                  <a:pt x="277685" y="892809"/>
                </a:lnTo>
                <a:lnTo>
                  <a:pt x="279374" y="890269"/>
                </a:lnTo>
                <a:lnTo>
                  <a:pt x="280911" y="888999"/>
                </a:lnTo>
                <a:lnTo>
                  <a:pt x="285965" y="881379"/>
                </a:lnTo>
                <a:lnTo>
                  <a:pt x="287515" y="880109"/>
                </a:lnTo>
                <a:lnTo>
                  <a:pt x="289191" y="877569"/>
                </a:lnTo>
                <a:lnTo>
                  <a:pt x="292557" y="873759"/>
                </a:lnTo>
                <a:lnTo>
                  <a:pt x="294385" y="871219"/>
                </a:lnTo>
                <a:lnTo>
                  <a:pt x="297738" y="866139"/>
                </a:lnTo>
                <a:lnTo>
                  <a:pt x="301116" y="862329"/>
                </a:lnTo>
                <a:lnTo>
                  <a:pt x="302945" y="859789"/>
                </a:lnTo>
                <a:lnTo>
                  <a:pt x="306298" y="854709"/>
                </a:lnTo>
                <a:lnTo>
                  <a:pt x="308127" y="853439"/>
                </a:lnTo>
                <a:lnTo>
                  <a:pt x="311492" y="848359"/>
                </a:lnTo>
                <a:lnTo>
                  <a:pt x="313321" y="847089"/>
                </a:lnTo>
                <a:lnTo>
                  <a:pt x="316687" y="842009"/>
                </a:lnTo>
                <a:lnTo>
                  <a:pt x="318503" y="839469"/>
                </a:lnTo>
                <a:lnTo>
                  <a:pt x="320192" y="838199"/>
                </a:lnTo>
                <a:lnTo>
                  <a:pt x="322008" y="835659"/>
                </a:lnTo>
                <a:lnTo>
                  <a:pt x="325373" y="830579"/>
                </a:lnTo>
                <a:lnTo>
                  <a:pt x="327202" y="829309"/>
                </a:lnTo>
                <a:lnTo>
                  <a:pt x="332244" y="821689"/>
                </a:lnTo>
                <a:lnTo>
                  <a:pt x="334073" y="820419"/>
                </a:lnTo>
                <a:lnTo>
                  <a:pt x="339115" y="812799"/>
                </a:lnTo>
                <a:lnTo>
                  <a:pt x="342493" y="808989"/>
                </a:lnTo>
                <a:lnTo>
                  <a:pt x="345846" y="803909"/>
                </a:lnTo>
                <a:lnTo>
                  <a:pt x="347535" y="802639"/>
                </a:lnTo>
                <a:lnTo>
                  <a:pt x="349211" y="800099"/>
                </a:lnTo>
                <a:lnTo>
                  <a:pt x="350761" y="797559"/>
                </a:lnTo>
                <a:lnTo>
                  <a:pt x="354126" y="793749"/>
                </a:lnTo>
                <a:lnTo>
                  <a:pt x="357212" y="788669"/>
                </a:lnTo>
                <a:lnTo>
                  <a:pt x="358901" y="787399"/>
                </a:lnTo>
                <a:lnTo>
                  <a:pt x="363524" y="779779"/>
                </a:lnTo>
                <a:lnTo>
                  <a:pt x="365061" y="778509"/>
                </a:lnTo>
                <a:lnTo>
                  <a:pt x="366610" y="775969"/>
                </a:lnTo>
                <a:lnTo>
                  <a:pt x="368020" y="773429"/>
                </a:lnTo>
                <a:lnTo>
                  <a:pt x="369557" y="770889"/>
                </a:lnTo>
                <a:lnTo>
                  <a:pt x="372351" y="767079"/>
                </a:lnTo>
                <a:lnTo>
                  <a:pt x="375170" y="761999"/>
                </a:lnTo>
                <a:lnTo>
                  <a:pt x="376567" y="760729"/>
                </a:lnTo>
                <a:lnTo>
                  <a:pt x="377977" y="758189"/>
                </a:lnTo>
                <a:lnTo>
                  <a:pt x="379221" y="755649"/>
                </a:lnTo>
                <a:lnTo>
                  <a:pt x="380644" y="753109"/>
                </a:lnTo>
                <a:lnTo>
                  <a:pt x="381888" y="751839"/>
                </a:lnTo>
                <a:lnTo>
                  <a:pt x="385686" y="744219"/>
                </a:lnTo>
                <a:lnTo>
                  <a:pt x="386803" y="742949"/>
                </a:lnTo>
                <a:lnTo>
                  <a:pt x="388073" y="740409"/>
                </a:lnTo>
                <a:lnTo>
                  <a:pt x="389191" y="737869"/>
                </a:lnTo>
                <a:lnTo>
                  <a:pt x="390309" y="736599"/>
                </a:lnTo>
                <a:lnTo>
                  <a:pt x="391426" y="734059"/>
                </a:lnTo>
                <a:lnTo>
                  <a:pt x="392404" y="731519"/>
                </a:lnTo>
                <a:lnTo>
                  <a:pt x="393534" y="728979"/>
                </a:lnTo>
                <a:lnTo>
                  <a:pt x="394512" y="727709"/>
                </a:lnTo>
                <a:lnTo>
                  <a:pt x="397471" y="720089"/>
                </a:lnTo>
                <a:lnTo>
                  <a:pt x="398297" y="718819"/>
                </a:lnTo>
                <a:lnTo>
                  <a:pt x="399287" y="716279"/>
                </a:lnTo>
                <a:lnTo>
                  <a:pt x="400964" y="711199"/>
                </a:lnTo>
                <a:lnTo>
                  <a:pt x="401675" y="709929"/>
                </a:lnTo>
                <a:lnTo>
                  <a:pt x="402513" y="707389"/>
                </a:lnTo>
                <a:lnTo>
                  <a:pt x="403923" y="702309"/>
                </a:lnTo>
                <a:lnTo>
                  <a:pt x="404609" y="701039"/>
                </a:lnTo>
                <a:lnTo>
                  <a:pt x="405180" y="698499"/>
                </a:lnTo>
                <a:lnTo>
                  <a:pt x="405879" y="695959"/>
                </a:lnTo>
                <a:lnTo>
                  <a:pt x="406996" y="692149"/>
                </a:lnTo>
                <a:lnTo>
                  <a:pt x="407415" y="689609"/>
                </a:lnTo>
                <a:lnTo>
                  <a:pt x="407987" y="687069"/>
                </a:lnTo>
                <a:lnTo>
                  <a:pt x="409663" y="678179"/>
                </a:lnTo>
                <a:lnTo>
                  <a:pt x="410502" y="671829"/>
                </a:lnTo>
                <a:lnTo>
                  <a:pt x="410654" y="669289"/>
                </a:lnTo>
                <a:lnTo>
                  <a:pt x="410921" y="668019"/>
                </a:lnTo>
                <a:lnTo>
                  <a:pt x="411213" y="662939"/>
                </a:lnTo>
                <a:lnTo>
                  <a:pt x="411213" y="660399"/>
                </a:lnTo>
                <a:lnTo>
                  <a:pt x="411352" y="659129"/>
                </a:lnTo>
                <a:lnTo>
                  <a:pt x="411273" y="650239"/>
                </a:lnTo>
                <a:lnTo>
                  <a:pt x="410794" y="642619"/>
                </a:lnTo>
                <a:lnTo>
                  <a:pt x="409663" y="633729"/>
                </a:lnTo>
                <a:lnTo>
                  <a:pt x="409244" y="632459"/>
                </a:lnTo>
                <a:lnTo>
                  <a:pt x="407987" y="624839"/>
                </a:lnTo>
                <a:lnTo>
                  <a:pt x="407415" y="623569"/>
                </a:lnTo>
                <a:lnTo>
                  <a:pt x="406298" y="618489"/>
                </a:lnTo>
                <a:lnTo>
                  <a:pt x="405599" y="615949"/>
                </a:lnTo>
                <a:lnTo>
                  <a:pt x="405041" y="614679"/>
                </a:lnTo>
                <a:lnTo>
                  <a:pt x="404342" y="612139"/>
                </a:lnTo>
                <a:lnTo>
                  <a:pt x="403491" y="609599"/>
                </a:lnTo>
                <a:lnTo>
                  <a:pt x="402793" y="608329"/>
                </a:lnTo>
                <a:lnTo>
                  <a:pt x="400278" y="600709"/>
                </a:lnTo>
                <a:lnTo>
                  <a:pt x="399427" y="599439"/>
                </a:lnTo>
                <a:lnTo>
                  <a:pt x="396481" y="591819"/>
                </a:lnTo>
                <a:lnTo>
                  <a:pt x="395363" y="590549"/>
                </a:lnTo>
                <a:lnTo>
                  <a:pt x="394385" y="588009"/>
                </a:lnTo>
                <a:lnTo>
                  <a:pt x="392137" y="582929"/>
                </a:lnTo>
                <a:lnTo>
                  <a:pt x="391007" y="581659"/>
                </a:lnTo>
                <a:lnTo>
                  <a:pt x="389750" y="579119"/>
                </a:lnTo>
                <a:lnTo>
                  <a:pt x="388632" y="576579"/>
                </a:lnTo>
                <a:lnTo>
                  <a:pt x="387362" y="574039"/>
                </a:lnTo>
                <a:lnTo>
                  <a:pt x="386105" y="572769"/>
                </a:lnTo>
                <a:lnTo>
                  <a:pt x="384848" y="570229"/>
                </a:lnTo>
                <a:lnTo>
                  <a:pt x="383438" y="567689"/>
                </a:lnTo>
                <a:lnTo>
                  <a:pt x="382181" y="565149"/>
                </a:lnTo>
                <a:lnTo>
                  <a:pt x="380771" y="563879"/>
                </a:lnTo>
                <a:lnTo>
                  <a:pt x="376567" y="556259"/>
                </a:lnTo>
                <a:lnTo>
                  <a:pt x="375170" y="554989"/>
                </a:lnTo>
                <a:lnTo>
                  <a:pt x="373621" y="552449"/>
                </a:lnTo>
                <a:lnTo>
                  <a:pt x="372224" y="549909"/>
                </a:lnTo>
                <a:lnTo>
                  <a:pt x="370687" y="548639"/>
                </a:lnTo>
                <a:lnTo>
                  <a:pt x="369277" y="546099"/>
                </a:lnTo>
                <a:lnTo>
                  <a:pt x="366191" y="541019"/>
                </a:lnTo>
                <a:lnTo>
                  <a:pt x="364642" y="539749"/>
                </a:lnTo>
                <a:lnTo>
                  <a:pt x="360019" y="532129"/>
                </a:lnTo>
                <a:lnTo>
                  <a:pt x="358482" y="530859"/>
                </a:lnTo>
                <a:lnTo>
                  <a:pt x="355384" y="525779"/>
                </a:lnTo>
                <a:lnTo>
                  <a:pt x="353707" y="523239"/>
                </a:lnTo>
                <a:lnTo>
                  <a:pt x="352170" y="521969"/>
                </a:lnTo>
                <a:lnTo>
                  <a:pt x="347535" y="514349"/>
                </a:lnTo>
                <a:lnTo>
                  <a:pt x="345846" y="513079"/>
                </a:lnTo>
                <a:lnTo>
                  <a:pt x="341223" y="505459"/>
                </a:lnTo>
                <a:lnTo>
                  <a:pt x="339674" y="504189"/>
                </a:lnTo>
                <a:lnTo>
                  <a:pt x="336600" y="499109"/>
                </a:lnTo>
                <a:lnTo>
                  <a:pt x="333514" y="495299"/>
                </a:lnTo>
                <a:lnTo>
                  <a:pt x="330428" y="490219"/>
                </a:lnTo>
                <a:lnTo>
                  <a:pt x="329018" y="487679"/>
                </a:lnTo>
                <a:lnTo>
                  <a:pt x="327482" y="486409"/>
                </a:lnTo>
                <a:lnTo>
                  <a:pt x="326085" y="483869"/>
                </a:lnTo>
                <a:lnTo>
                  <a:pt x="324535" y="481329"/>
                </a:lnTo>
                <a:lnTo>
                  <a:pt x="323126" y="480059"/>
                </a:lnTo>
                <a:lnTo>
                  <a:pt x="318922" y="472439"/>
                </a:lnTo>
                <a:lnTo>
                  <a:pt x="316128" y="468629"/>
                </a:lnTo>
                <a:lnTo>
                  <a:pt x="314718" y="466089"/>
                </a:lnTo>
                <a:lnTo>
                  <a:pt x="313461" y="463549"/>
                </a:lnTo>
                <a:lnTo>
                  <a:pt x="312191" y="462279"/>
                </a:lnTo>
                <a:lnTo>
                  <a:pt x="310794" y="459739"/>
                </a:lnTo>
                <a:lnTo>
                  <a:pt x="308254" y="454659"/>
                </a:lnTo>
                <a:lnTo>
                  <a:pt x="307009" y="453389"/>
                </a:lnTo>
                <a:lnTo>
                  <a:pt x="305879" y="450849"/>
                </a:lnTo>
                <a:lnTo>
                  <a:pt x="304609" y="448309"/>
                </a:lnTo>
                <a:lnTo>
                  <a:pt x="303491" y="445769"/>
                </a:lnTo>
                <a:lnTo>
                  <a:pt x="302374" y="444499"/>
                </a:lnTo>
                <a:lnTo>
                  <a:pt x="301116" y="441959"/>
                </a:lnTo>
                <a:lnTo>
                  <a:pt x="299986" y="439419"/>
                </a:lnTo>
                <a:lnTo>
                  <a:pt x="299008" y="436879"/>
                </a:lnTo>
                <a:lnTo>
                  <a:pt x="297891" y="435609"/>
                </a:lnTo>
                <a:lnTo>
                  <a:pt x="296900" y="433069"/>
                </a:lnTo>
                <a:lnTo>
                  <a:pt x="295782" y="430529"/>
                </a:lnTo>
                <a:lnTo>
                  <a:pt x="293827" y="426719"/>
                </a:lnTo>
                <a:lnTo>
                  <a:pt x="291845" y="421639"/>
                </a:lnTo>
                <a:lnTo>
                  <a:pt x="291007" y="419099"/>
                </a:lnTo>
                <a:lnTo>
                  <a:pt x="290029" y="417829"/>
                </a:lnTo>
                <a:lnTo>
                  <a:pt x="288353" y="412749"/>
                </a:lnTo>
                <a:lnTo>
                  <a:pt x="285826" y="406399"/>
                </a:lnTo>
                <a:lnTo>
                  <a:pt x="285127" y="403859"/>
                </a:lnTo>
                <a:lnTo>
                  <a:pt x="284289" y="402589"/>
                </a:lnTo>
                <a:lnTo>
                  <a:pt x="282181" y="394969"/>
                </a:lnTo>
                <a:lnTo>
                  <a:pt x="281482" y="393699"/>
                </a:lnTo>
                <a:lnTo>
                  <a:pt x="280771" y="391159"/>
                </a:lnTo>
                <a:lnTo>
                  <a:pt x="280212" y="388619"/>
                </a:lnTo>
                <a:lnTo>
                  <a:pt x="279514" y="386079"/>
                </a:lnTo>
                <a:lnTo>
                  <a:pt x="278955" y="384809"/>
                </a:lnTo>
                <a:lnTo>
                  <a:pt x="278396" y="382269"/>
                </a:lnTo>
                <a:lnTo>
                  <a:pt x="277685" y="379729"/>
                </a:lnTo>
                <a:lnTo>
                  <a:pt x="277126" y="377189"/>
                </a:lnTo>
                <a:lnTo>
                  <a:pt x="276567" y="375919"/>
                </a:lnTo>
                <a:lnTo>
                  <a:pt x="275996" y="373379"/>
                </a:lnTo>
                <a:lnTo>
                  <a:pt x="275589" y="370839"/>
                </a:lnTo>
                <a:lnTo>
                  <a:pt x="275018" y="368299"/>
                </a:lnTo>
                <a:lnTo>
                  <a:pt x="274459" y="367029"/>
                </a:lnTo>
                <a:lnTo>
                  <a:pt x="274040" y="364489"/>
                </a:lnTo>
                <a:lnTo>
                  <a:pt x="271233" y="351789"/>
                </a:lnTo>
                <a:lnTo>
                  <a:pt x="269976" y="344169"/>
                </a:lnTo>
                <a:lnTo>
                  <a:pt x="268300" y="335279"/>
                </a:lnTo>
                <a:lnTo>
                  <a:pt x="268020" y="334009"/>
                </a:lnTo>
                <a:lnTo>
                  <a:pt x="267169" y="328929"/>
                </a:lnTo>
                <a:lnTo>
                  <a:pt x="266331" y="325119"/>
                </a:lnTo>
                <a:lnTo>
                  <a:pt x="266052" y="322579"/>
                </a:lnTo>
                <a:lnTo>
                  <a:pt x="264363" y="313689"/>
                </a:lnTo>
                <a:lnTo>
                  <a:pt x="264083" y="311149"/>
                </a:lnTo>
                <a:lnTo>
                  <a:pt x="261150" y="295909"/>
                </a:lnTo>
                <a:lnTo>
                  <a:pt x="260718" y="293369"/>
                </a:lnTo>
                <a:lnTo>
                  <a:pt x="259460" y="287019"/>
                </a:lnTo>
                <a:lnTo>
                  <a:pt x="258051" y="280669"/>
                </a:lnTo>
                <a:lnTo>
                  <a:pt x="256793" y="274319"/>
                </a:lnTo>
                <a:lnTo>
                  <a:pt x="256235" y="271779"/>
                </a:lnTo>
                <a:lnTo>
                  <a:pt x="255816" y="269239"/>
                </a:lnTo>
                <a:lnTo>
                  <a:pt x="255257" y="266699"/>
                </a:lnTo>
                <a:lnTo>
                  <a:pt x="254825" y="265429"/>
                </a:lnTo>
                <a:lnTo>
                  <a:pt x="253149" y="257809"/>
                </a:lnTo>
                <a:lnTo>
                  <a:pt x="252729" y="256539"/>
                </a:lnTo>
                <a:lnTo>
                  <a:pt x="249923" y="245109"/>
                </a:lnTo>
                <a:lnTo>
                  <a:pt x="248792" y="240029"/>
                </a:lnTo>
                <a:lnTo>
                  <a:pt x="248094" y="238759"/>
                </a:lnTo>
                <a:lnTo>
                  <a:pt x="246976" y="233679"/>
                </a:lnTo>
                <a:lnTo>
                  <a:pt x="246278" y="231139"/>
                </a:lnTo>
                <a:lnTo>
                  <a:pt x="245148" y="227329"/>
                </a:lnTo>
                <a:lnTo>
                  <a:pt x="244449" y="224789"/>
                </a:lnTo>
                <a:lnTo>
                  <a:pt x="243890" y="222249"/>
                </a:lnTo>
                <a:lnTo>
                  <a:pt x="242493" y="218439"/>
                </a:lnTo>
                <a:lnTo>
                  <a:pt x="241922" y="215899"/>
                </a:lnTo>
                <a:lnTo>
                  <a:pt x="241223" y="214629"/>
                </a:lnTo>
                <a:lnTo>
                  <a:pt x="240525" y="212089"/>
                </a:lnTo>
                <a:lnTo>
                  <a:pt x="239966" y="209549"/>
                </a:lnTo>
                <a:lnTo>
                  <a:pt x="239255" y="207009"/>
                </a:lnTo>
                <a:lnTo>
                  <a:pt x="238556" y="205739"/>
                </a:lnTo>
                <a:lnTo>
                  <a:pt x="237159" y="200659"/>
                </a:lnTo>
                <a:lnTo>
                  <a:pt x="236600" y="198119"/>
                </a:lnTo>
                <a:lnTo>
                  <a:pt x="235902" y="196849"/>
                </a:lnTo>
                <a:lnTo>
                  <a:pt x="233794" y="189229"/>
                </a:lnTo>
                <a:lnTo>
                  <a:pt x="233095" y="187959"/>
                </a:lnTo>
                <a:lnTo>
                  <a:pt x="232536" y="185419"/>
                </a:lnTo>
                <a:lnTo>
                  <a:pt x="231127" y="180339"/>
                </a:lnTo>
                <a:lnTo>
                  <a:pt x="230428" y="179069"/>
                </a:lnTo>
                <a:lnTo>
                  <a:pt x="229730" y="176529"/>
                </a:lnTo>
                <a:lnTo>
                  <a:pt x="229158" y="173989"/>
                </a:lnTo>
                <a:lnTo>
                  <a:pt x="228460" y="171449"/>
                </a:lnTo>
                <a:lnTo>
                  <a:pt x="227761" y="170179"/>
                </a:lnTo>
                <a:lnTo>
                  <a:pt x="227202" y="167639"/>
                </a:lnTo>
                <a:lnTo>
                  <a:pt x="226491" y="165099"/>
                </a:lnTo>
                <a:lnTo>
                  <a:pt x="225945" y="162559"/>
                </a:lnTo>
                <a:lnTo>
                  <a:pt x="225234" y="161289"/>
                </a:lnTo>
                <a:lnTo>
                  <a:pt x="224675" y="158749"/>
                </a:lnTo>
                <a:lnTo>
                  <a:pt x="223977" y="156209"/>
                </a:lnTo>
                <a:lnTo>
                  <a:pt x="222288" y="149859"/>
                </a:lnTo>
                <a:lnTo>
                  <a:pt x="221729" y="147319"/>
                </a:lnTo>
                <a:lnTo>
                  <a:pt x="221170" y="146049"/>
                </a:lnTo>
                <a:lnTo>
                  <a:pt x="219481" y="138429"/>
                </a:lnTo>
                <a:lnTo>
                  <a:pt x="218363" y="134619"/>
                </a:lnTo>
                <a:lnTo>
                  <a:pt x="217944" y="132079"/>
                </a:lnTo>
                <a:lnTo>
                  <a:pt x="215976" y="123189"/>
                </a:lnTo>
                <a:lnTo>
                  <a:pt x="214718" y="116839"/>
                </a:lnTo>
                <a:lnTo>
                  <a:pt x="213880" y="111759"/>
                </a:lnTo>
                <a:lnTo>
                  <a:pt x="213601" y="110489"/>
                </a:lnTo>
                <a:lnTo>
                  <a:pt x="212750" y="105409"/>
                </a:lnTo>
                <a:lnTo>
                  <a:pt x="212191" y="101599"/>
                </a:lnTo>
                <a:lnTo>
                  <a:pt x="211772" y="99059"/>
                </a:lnTo>
                <a:lnTo>
                  <a:pt x="210654" y="90169"/>
                </a:lnTo>
                <a:lnTo>
                  <a:pt x="210083" y="86359"/>
                </a:lnTo>
                <a:lnTo>
                  <a:pt x="209816" y="83819"/>
                </a:lnTo>
                <a:lnTo>
                  <a:pt x="209664" y="81279"/>
                </a:lnTo>
                <a:lnTo>
                  <a:pt x="208965" y="74929"/>
                </a:lnTo>
                <a:lnTo>
                  <a:pt x="208826" y="72389"/>
                </a:lnTo>
                <a:lnTo>
                  <a:pt x="208546" y="69849"/>
                </a:lnTo>
                <a:lnTo>
                  <a:pt x="207149" y="48259"/>
                </a:lnTo>
                <a:lnTo>
                  <a:pt x="207149" y="45719"/>
                </a:lnTo>
                <a:lnTo>
                  <a:pt x="206963" y="43179"/>
                </a:lnTo>
                <a:lnTo>
                  <a:pt x="206870" y="39369"/>
                </a:lnTo>
                <a:lnTo>
                  <a:pt x="206590" y="34289"/>
                </a:lnTo>
                <a:lnTo>
                  <a:pt x="206590" y="33019"/>
                </a:lnTo>
                <a:lnTo>
                  <a:pt x="206438" y="30479"/>
                </a:lnTo>
                <a:lnTo>
                  <a:pt x="206438" y="25399"/>
                </a:lnTo>
                <a:lnTo>
                  <a:pt x="206298" y="24129"/>
                </a:lnTo>
                <a:lnTo>
                  <a:pt x="206298" y="21589"/>
                </a:lnTo>
                <a:lnTo>
                  <a:pt x="206159" y="19049"/>
                </a:lnTo>
                <a:lnTo>
                  <a:pt x="206159" y="12699"/>
                </a:lnTo>
                <a:lnTo>
                  <a:pt x="206019" y="10159"/>
                </a:lnTo>
                <a:lnTo>
                  <a:pt x="206019" y="3809"/>
                </a:lnTo>
                <a:lnTo>
                  <a:pt x="205879" y="1269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3796009" y="10758402"/>
            <a:ext cx="411480" cy="1130300"/>
          </a:xfrm>
          <a:custGeom>
            <a:avLst/>
            <a:gdLst/>
            <a:ahLst/>
            <a:cxnLst/>
            <a:rect l="l" t="t" r="r" b="b"/>
            <a:pathLst>
              <a:path w="411479" h="1130300">
                <a:moveTo>
                  <a:pt x="205320" y="1130261"/>
                </a:moveTo>
                <a:lnTo>
                  <a:pt x="205320" y="1127975"/>
                </a:lnTo>
                <a:lnTo>
                  <a:pt x="205320" y="1125816"/>
                </a:lnTo>
                <a:lnTo>
                  <a:pt x="205320" y="1123645"/>
                </a:lnTo>
                <a:lnTo>
                  <a:pt x="205181" y="1121371"/>
                </a:lnTo>
                <a:lnTo>
                  <a:pt x="205181" y="1119212"/>
                </a:lnTo>
                <a:lnTo>
                  <a:pt x="205181" y="1116926"/>
                </a:lnTo>
                <a:lnTo>
                  <a:pt x="205181" y="1114767"/>
                </a:lnTo>
                <a:lnTo>
                  <a:pt x="205041" y="1112494"/>
                </a:lnTo>
                <a:lnTo>
                  <a:pt x="205041" y="1110322"/>
                </a:lnTo>
                <a:lnTo>
                  <a:pt x="204901" y="1108163"/>
                </a:lnTo>
                <a:lnTo>
                  <a:pt x="204901" y="1105877"/>
                </a:lnTo>
                <a:lnTo>
                  <a:pt x="204901" y="1103718"/>
                </a:lnTo>
                <a:lnTo>
                  <a:pt x="204762" y="1101432"/>
                </a:lnTo>
                <a:lnTo>
                  <a:pt x="204762" y="1099273"/>
                </a:lnTo>
                <a:lnTo>
                  <a:pt x="204622" y="1097114"/>
                </a:lnTo>
                <a:lnTo>
                  <a:pt x="204622" y="1094828"/>
                </a:lnTo>
                <a:lnTo>
                  <a:pt x="204482" y="1092669"/>
                </a:lnTo>
                <a:lnTo>
                  <a:pt x="204342" y="1090383"/>
                </a:lnTo>
                <a:lnTo>
                  <a:pt x="204342" y="1088224"/>
                </a:lnTo>
                <a:lnTo>
                  <a:pt x="204203" y="1086065"/>
                </a:lnTo>
                <a:lnTo>
                  <a:pt x="204063" y="1083779"/>
                </a:lnTo>
                <a:lnTo>
                  <a:pt x="203923" y="1081620"/>
                </a:lnTo>
                <a:lnTo>
                  <a:pt x="203771" y="1079334"/>
                </a:lnTo>
                <a:lnTo>
                  <a:pt x="203644" y="1077175"/>
                </a:lnTo>
                <a:lnTo>
                  <a:pt x="203492" y="1074902"/>
                </a:lnTo>
                <a:lnTo>
                  <a:pt x="203365" y="1072730"/>
                </a:lnTo>
                <a:lnTo>
                  <a:pt x="203212" y="1070571"/>
                </a:lnTo>
                <a:lnTo>
                  <a:pt x="203072" y="1068285"/>
                </a:lnTo>
                <a:lnTo>
                  <a:pt x="202945" y="1066126"/>
                </a:lnTo>
                <a:lnTo>
                  <a:pt x="202653" y="1063853"/>
                </a:lnTo>
                <a:lnTo>
                  <a:pt x="202514" y="1061694"/>
                </a:lnTo>
                <a:lnTo>
                  <a:pt x="202374" y="1059522"/>
                </a:lnTo>
                <a:lnTo>
                  <a:pt x="202095" y="1057236"/>
                </a:lnTo>
                <a:lnTo>
                  <a:pt x="201815" y="1055077"/>
                </a:lnTo>
                <a:lnTo>
                  <a:pt x="201675" y="1052791"/>
                </a:lnTo>
                <a:lnTo>
                  <a:pt x="201396" y="1050632"/>
                </a:lnTo>
                <a:lnTo>
                  <a:pt x="201117" y="1048359"/>
                </a:lnTo>
                <a:lnTo>
                  <a:pt x="200825" y="1046187"/>
                </a:lnTo>
                <a:lnTo>
                  <a:pt x="200558" y="1044028"/>
                </a:lnTo>
                <a:lnTo>
                  <a:pt x="200278" y="1041742"/>
                </a:lnTo>
                <a:lnTo>
                  <a:pt x="199847" y="1039583"/>
                </a:lnTo>
                <a:lnTo>
                  <a:pt x="199567" y="1037310"/>
                </a:lnTo>
                <a:lnTo>
                  <a:pt x="199148" y="1035138"/>
                </a:lnTo>
                <a:lnTo>
                  <a:pt x="198869" y="1032979"/>
                </a:lnTo>
                <a:lnTo>
                  <a:pt x="198450" y="1030693"/>
                </a:lnTo>
                <a:lnTo>
                  <a:pt x="198031" y="1028534"/>
                </a:lnTo>
                <a:lnTo>
                  <a:pt x="197611" y="1026261"/>
                </a:lnTo>
                <a:lnTo>
                  <a:pt x="197180" y="1024102"/>
                </a:lnTo>
                <a:lnTo>
                  <a:pt x="196621" y="1021816"/>
                </a:lnTo>
                <a:lnTo>
                  <a:pt x="196202" y="1019644"/>
                </a:lnTo>
                <a:lnTo>
                  <a:pt x="195643" y="1017485"/>
                </a:lnTo>
                <a:lnTo>
                  <a:pt x="195224" y="1015199"/>
                </a:lnTo>
                <a:lnTo>
                  <a:pt x="194665" y="1013053"/>
                </a:lnTo>
                <a:lnTo>
                  <a:pt x="194106" y="1010767"/>
                </a:lnTo>
                <a:lnTo>
                  <a:pt x="193535" y="1008595"/>
                </a:lnTo>
                <a:lnTo>
                  <a:pt x="192836" y="1006436"/>
                </a:lnTo>
                <a:lnTo>
                  <a:pt x="192277" y="1004150"/>
                </a:lnTo>
                <a:lnTo>
                  <a:pt x="191579" y="1001991"/>
                </a:lnTo>
                <a:lnTo>
                  <a:pt x="191020" y="999718"/>
                </a:lnTo>
                <a:lnTo>
                  <a:pt x="190309" y="997546"/>
                </a:lnTo>
                <a:lnTo>
                  <a:pt x="189610" y="995260"/>
                </a:lnTo>
                <a:lnTo>
                  <a:pt x="188912" y="993101"/>
                </a:lnTo>
                <a:lnTo>
                  <a:pt x="188074" y="990942"/>
                </a:lnTo>
                <a:lnTo>
                  <a:pt x="187363" y="988669"/>
                </a:lnTo>
                <a:lnTo>
                  <a:pt x="186537" y="986510"/>
                </a:lnTo>
                <a:lnTo>
                  <a:pt x="185686" y="984224"/>
                </a:lnTo>
                <a:lnTo>
                  <a:pt x="184848" y="982052"/>
                </a:lnTo>
                <a:lnTo>
                  <a:pt x="183997" y="979893"/>
                </a:lnTo>
                <a:lnTo>
                  <a:pt x="183019" y="977607"/>
                </a:lnTo>
                <a:lnTo>
                  <a:pt x="182181" y="975461"/>
                </a:lnTo>
                <a:lnTo>
                  <a:pt x="181203" y="973175"/>
                </a:lnTo>
                <a:lnTo>
                  <a:pt x="180212" y="971003"/>
                </a:lnTo>
                <a:lnTo>
                  <a:pt x="179235" y="968717"/>
                </a:lnTo>
                <a:lnTo>
                  <a:pt x="178257" y="966558"/>
                </a:lnTo>
                <a:lnTo>
                  <a:pt x="177279" y="964399"/>
                </a:lnTo>
                <a:lnTo>
                  <a:pt x="176148" y="962126"/>
                </a:lnTo>
                <a:lnTo>
                  <a:pt x="175031" y="959954"/>
                </a:lnTo>
                <a:lnTo>
                  <a:pt x="174053" y="957668"/>
                </a:lnTo>
                <a:lnTo>
                  <a:pt x="172923" y="955509"/>
                </a:lnTo>
                <a:lnTo>
                  <a:pt x="171665" y="953350"/>
                </a:lnTo>
                <a:lnTo>
                  <a:pt x="170535" y="951077"/>
                </a:lnTo>
                <a:lnTo>
                  <a:pt x="169417" y="948918"/>
                </a:lnTo>
                <a:lnTo>
                  <a:pt x="168160" y="946632"/>
                </a:lnTo>
                <a:lnTo>
                  <a:pt x="166890" y="944460"/>
                </a:lnTo>
                <a:lnTo>
                  <a:pt x="165633" y="942174"/>
                </a:lnTo>
                <a:lnTo>
                  <a:pt x="164363" y="940028"/>
                </a:lnTo>
                <a:lnTo>
                  <a:pt x="163106" y="937869"/>
                </a:lnTo>
                <a:lnTo>
                  <a:pt x="161848" y="935583"/>
                </a:lnTo>
                <a:lnTo>
                  <a:pt x="160439" y="933411"/>
                </a:lnTo>
                <a:lnTo>
                  <a:pt x="159042" y="931125"/>
                </a:lnTo>
                <a:lnTo>
                  <a:pt x="157772" y="928966"/>
                </a:lnTo>
                <a:lnTo>
                  <a:pt x="156375" y="926807"/>
                </a:lnTo>
                <a:lnTo>
                  <a:pt x="154978" y="924534"/>
                </a:lnTo>
                <a:lnTo>
                  <a:pt x="153428" y="922362"/>
                </a:lnTo>
                <a:lnTo>
                  <a:pt x="152031" y="920076"/>
                </a:lnTo>
                <a:lnTo>
                  <a:pt x="150621" y="917917"/>
                </a:lnTo>
                <a:lnTo>
                  <a:pt x="149085" y="915758"/>
                </a:lnTo>
                <a:lnTo>
                  <a:pt x="147675" y="913485"/>
                </a:lnTo>
                <a:lnTo>
                  <a:pt x="146138" y="911326"/>
                </a:lnTo>
                <a:lnTo>
                  <a:pt x="144589" y="909040"/>
                </a:lnTo>
                <a:lnTo>
                  <a:pt x="143052" y="906868"/>
                </a:lnTo>
                <a:lnTo>
                  <a:pt x="141516" y="904582"/>
                </a:lnTo>
                <a:lnTo>
                  <a:pt x="139966" y="902436"/>
                </a:lnTo>
                <a:lnTo>
                  <a:pt x="138417" y="900277"/>
                </a:lnTo>
                <a:lnTo>
                  <a:pt x="136740" y="897991"/>
                </a:lnTo>
                <a:lnTo>
                  <a:pt x="135204" y="895819"/>
                </a:lnTo>
                <a:lnTo>
                  <a:pt x="133515" y="893533"/>
                </a:lnTo>
                <a:lnTo>
                  <a:pt x="131978" y="891374"/>
                </a:lnTo>
                <a:lnTo>
                  <a:pt x="130289" y="889228"/>
                </a:lnTo>
                <a:lnTo>
                  <a:pt x="128739" y="886942"/>
                </a:lnTo>
                <a:lnTo>
                  <a:pt x="127063" y="884770"/>
                </a:lnTo>
                <a:lnTo>
                  <a:pt x="125387" y="882484"/>
                </a:lnTo>
                <a:lnTo>
                  <a:pt x="123697" y="880325"/>
                </a:lnTo>
                <a:lnTo>
                  <a:pt x="122008" y="878052"/>
                </a:lnTo>
                <a:lnTo>
                  <a:pt x="120332" y="875893"/>
                </a:lnTo>
                <a:lnTo>
                  <a:pt x="118643" y="873734"/>
                </a:lnTo>
                <a:lnTo>
                  <a:pt x="116966" y="871448"/>
                </a:lnTo>
                <a:lnTo>
                  <a:pt x="115277" y="869276"/>
                </a:lnTo>
                <a:lnTo>
                  <a:pt x="113601" y="867003"/>
                </a:lnTo>
                <a:lnTo>
                  <a:pt x="111772" y="864844"/>
                </a:lnTo>
                <a:lnTo>
                  <a:pt x="110083" y="862685"/>
                </a:lnTo>
                <a:lnTo>
                  <a:pt x="108407" y="860399"/>
                </a:lnTo>
                <a:lnTo>
                  <a:pt x="106730" y="858227"/>
                </a:lnTo>
                <a:lnTo>
                  <a:pt x="104901" y="855941"/>
                </a:lnTo>
                <a:lnTo>
                  <a:pt x="103212" y="853782"/>
                </a:lnTo>
                <a:lnTo>
                  <a:pt x="101536" y="851509"/>
                </a:lnTo>
                <a:lnTo>
                  <a:pt x="99720" y="849350"/>
                </a:lnTo>
                <a:lnTo>
                  <a:pt x="98031" y="847178"/>
                </a:lnTo>
                <a:lnTo>
                  <a:pt x="96342" y="844905"/>
                </a:lnTo>
                <a:lnTo>
                  <a:pt x="94526" y="842733"/>
                </a:lnTo>
                <a:lnTo>
                  <a:pt x="92849" y="840460"/>
                </a:lnTo>
                <a:lnTo>
                  <a:pt x="91020" y="838301"/>
                </a:lnTo>
                <a:lnTo>
                  <a:pt x="89331" y="836142"/>
                </a:lnTo>
                <a:lnTo>
                  <a:pt x="87655" y="833856"/>
                </a:lnTo>
                <a:lnTo>
                  <a:pt x="85826" y="831684"/>
                </a:lnTo>
                <a:lnTo>
                  <a:pt x="84137" y="829411"/>
                </a:lnTo>
                <a:lnTo>
                  <a:pt x="82461" y="827252"/>
                </a:lnTo>
                <a:lnTo>
                  <a:pt x="80644" y="824966"/>
                </a:lnTo>
                <a:lnTo>
                  <a:pt x="78955" y="822807"/>
                </a:lnTo>
                <a:lnTo>
                  <a:pt x="77266" y="820635"/>
                </a:lnTo>
                <a:lnTo>
                  <a:pt x="75590" y="818349"/>
                </a:lnTo>
                <a:lnTo>
                  <a:pt x="73901" y="816203"/>
                </a:lnTo>
                <a:lnTo>
                  <a:pt x="72085" y="813917"/>
                </a:lnTo>
                <a:lnTo>
                  <a:pt x="70396" y="811758"/>
                </a:lnTo>
                <a:lnTo>
                  <a:pt x="68719" y="809599"/>
                </a:lnTo>
                <a:lnTo>
                  <a:pt x="67030" y="807313"/>
                </a:lnTo>
                <a:lnTo>
                  <a:pt x="65354" y="805141"/>
                </a:lnTo>
                <a:lnTo>
                  <a:pt x="63804" y="802868"/>
                </a:lnTo>
                <a:lnTo>
                  <a:pt x="62128" y="800709"/>
                </a:lnTo>
                <a:lnTo>
                  <a:pt x="60439" y="798423"/>
                </a:lnTo>
                <a:lnTo>
                  <a:pt x="58902" y="796264"/>
                </a:lnTo>
                <a:lnTo>
                  <a:pt x="57213" y="794092"/>
                </a:lnTo>
                <a:lnTo>
                  <a:pt x="55676" y="791819"/>
                </a:lnTo>
                <a:lnTo>
                  <a:pt x="53987" y="789660"/>
                </a:lnTo>
                <a:lnTo>
                  <a:pt x="52450" y="787374"/>
                </a:lnTo>
                <a:lnTo>
                  <a:pt x="50901" y="785215"/>
                </a:lnTo>
                <a:lnTo>
                  <a:pt x="49364" y="783043"/>
                </a:lnTo>
                <a:lnTo>
                  <a:pt x="47828" y="780757"/>
                </a:lnTo>
                <a:lnTo>
                  <a:pt x="46278" y="778611"/>
                </a:lnTo>
                <a:lnTo>
                  <a:pt x="44729" y="776325"/>
                </a:lnTo>
                <a:lnTo>
                  <a:pt x="43192" y="774166"/>
                </a:lnTo>
                <a:lnTo>
                  <a:pt x="41795" y="771880"/>
                </a:lnTo>
                <a:lnTo>
                  <a:pt x="40385" y="769721"/>
                </a:lnTo>
                <a:lnTo>
                  <a:pt x="38849" y="767549"/>
                </a:lnTo>
                <a:lnTo>
                  <a:pt x="37439" y="765276"/>
                </a:lnTo>
                <a:lnTo>
                  <a:pt x="36042" y="763117"/>
                </a:lnTo>
                <a:lnTo>
                  <a:pt x="34645" y="760831"/>
                </a:lnTo>
                <a:lnTo>
                  <a:pt x="33375" y="758672"/>
                </a:lnTo>
                <a:lnTo>
                  <a:pt x="31978" y="756500"/>
                </a:lnTo>
                <a:lnTo>
                  <a:pt x="30708" y="754227"/>
                </a:lnTo>
                <a:lnTo>
                  <a:pt x="29311" y="752068"/>
                </a:lnTo>
                <a:lnTo>
                  <a:pt x="28054" y="749782"/>
                </a:lnTo>
                <a:lnTo>
                  <a:pt x="26784" y="747623"/>
                </a:lnTo>
                <a:lnTo>
                  <a:pt x="25666" y="745451"/>
                </a:lnTo>
                <a:lnTo>
                  <a:pt x="24396" y="743178"/>
                </a:lnTo>
                <a:lnTo>
                  <a:pt x="23279" y="741019"/>
                </a:lnTo>
                <a:lnTo>
                  <a:pt x="22161" y="738733"/>
                </a:lnTo>
                <a:lnTo>
                  <a:pt x="21031" y="736574"/>
                </a:lnTo>
                <a:lnTo>
                  <a:pt x="19913" y="734288"/>
                </a:lnTo>
                <a:lnTo>
                  <a:pt x="18783" y="732129"/>
                </a:lnTo>
                <a:lnTo>
                  <a:pt x="17805" y="729957"/>
                </a:lnTo>
                <a:lnTo>
                  <a:pt x="16687" y="727684"/>
                </a:lnTo>
                <a:lnTo>
                  <a:pt x="15697" y="725525"/>
                </a:lnTo>
                <a:lnTo>
                  <a:pt x="14719" y="723239"/>
                </a:lnTo>
                <a:lnTo>
                  <a:pt x="13881" y="721080"/>
                </a:lnTo>
                <a:lnTo>
                  <a:pt x="12903" y="718908"/>
                </a:lnTo>
                <a:lnTo>
                  <a:pt x="12052" y="716635"/>
                </a:lnTo>
                <a:lnTo>
                  <a:pt x="11214" y="714476"/>
                </a:lnTo>
                <a:lnTo>
                  <a:pt x="10375" y="712190"/>
                </a:lnTo>
                <a:lnTo>
                  <a:pt x="9524" y="710031"/>
                </a:lnTo>
                <a:lnTo>
                  <a:pt x="8826" y="707745"/>
                </a:lnTo>
                <a:lnTo>
                  <a:pt x="8127" y="705586"/>
                </a:lnTo>
                <a:lnTo>
                  <a:pt x="7429" y="703427"/>
                </a:lnTo>
                <a:lnTo>
                  <a:pt x="6730" y="701141"/>
                </a:lnTo>
                <a:lnTo>
                  <a:pt x="6032" y="698982"/>
                </a:lnTo>
                <a:lnTo>
                  <a:pt x="5460" y="696696"/>
                </a:lnTo>
                <a:lnTo>
                  <a:pt x="4902" y="694537"/>
                </a:lnTo>
                <a:lnTo>
                  <a:pt x="4343" y="692378"/>
                </a:lnTo>
                <a:lnTo>
                  <a:pt x="3784" y="690092"/>
                </a:lnTo>
                <a:lnTo>
                  <a:pt x="3365" y="687933"/>
                </a:lnTo>
                <a:lnTo>
                  <a:pt x="2806" y="685647"/>
                </a:lnTo>
                <a:lnTo>
                  <a:pt x="2387" y="683488"/>
                </a:lnTo>
                <a:lnTo>
                  <a:pt x="2108" y="681215"/>
                </a:lnTo>
                <a:lnTo>
                  <a:pt x="1676" y="679043"/>
                </a:lnTo>
                <a:lnTo>
                  <a:pt x="1396" y="676884"/>
                </a:lnTo>
                <a:lnTo>
                  <a:pt x="1117" y="674598"/>
                </a:lnTo>
                <a:lnTo>
                  <a:pt x="838" y="672439"/>
                </a:lnTo>
                <a:lnTo>
                  <a:pt x="558" y="670153"/>
                </a:lnTo>
                <a:lnTo>
                  <a:pt x="419" y="667994"/>
                </a:lnTo>
                <a:lnTo>
                  <a:pt x="279" y="665835"/>
                </a:lnTo>
                <a:lnTo>
                  <a:pt x="139" y="663549"/>
                </a:lnTo>
                <a:lnTo>
                  <a:pt x="0" y="661390"/>
                </a:lnTo>
                <a:lnTo>
                  <a:pt x="0" y="659104"/>
                </a:lnTo>
                <a:lnTo>
                  <a:pt x="0" y="656945"/>
                </a:lnTo>
                <a:lnTo>
                  <a:pt x="0" y="654672"/>
                </a:lnTo>
                <a:lnTo>
                  <a:pt x="0" y="652500"/>
                </a:lnTo>
                <a:lnTo>
                  <a:pt x="139" y="650341"/>
                </a:lnTo>
                <a:lnTo>
                  <a:pt x="139" y="648055"/>
                </a:lnTo>
                <a:lnTo>
                  <a:pt x="419" y="645896"/>
                </a:lnTo>
                <a:lnTo>
                  <a:pt x="558" y="643623"/>
                </a:lnTo>
                <a:lnTo>
                  <a:pt x="698" y="641451"/>
                </a:lnTo>
                <a:lnTo>
                  <a:pt x="977" y="639292"/>
                </a:lnTo>
                <a:lnTo>
                  <a:pt x="1257" y="637006"/>
                </a:lnTo>
                <a:lnTo>
                  <a:pt x="1676" y="634847"/>
                </a:lnTo>
                <a:lnTo>
                  <a:pt x="2108" y="632574"/>
                </a:lnTo>
                <a:lnTo>
                  <a:pt x="2387" y="630415"/>
                </a:lnTo>
                <a:lnTo>
                  <a:pt x="2933" y="628129"/>
                </a:lnTo>
                <a:lnTo>
                  <a:pt x="3365" y="625957"/>
                </a:lnTo>
                <a:lnTo>
                  <a:pt x="3924" y="623798"/>
                </a:lnTo>
                <a:lnTo>
                  <a:pt x="4483" y="621512"/>
                </a:lnTo>
                <a:lnTo>
                  <a:pt x="5041" y="619353"/>
                </a:lnTo>
                <a:lnTo>
                  <a:pt x="5600" y="617080"/>
                </a:lnTo>
                <a:lnTo>
                  <a:pt x="6311" y="614908"/>
                </a:lnTo>
                <a:lnTo>
                  <a:pt x="7010" y="612749"/>
                </a:lnTo>
                <a:lnTo>
                  <a:pt x="7708" y="610463"/>
                </a:lnTo>
                <a:lnTo>
                  <a:pt x="8547" y="608304"/>
                </a:lnTo>
                <a:lnTo>
                  <a:pt x="9258" y="606031"/>
                </a:lnTo>
                <a:lnTo>
                  <a:pt x="10096" y="603859"/>
                </a:lnTo>
                <a:lnTo>
                  <a:pt x="11074" y="601573"/>
                </a:lnTo>
                <a:lnTo>
                  <a:pt x="11912" y="599414"/>
                </a:lnTo>
                <a:lnTo>
                  <a:pt x="12903" y="597255"/>
                </a:lnTo>
                <a:lnTo>
                  <a:pt x="13881" y="594982"/>
                </a:lnTo>
                <a:lnTo>
                  <a:pt x="14858" y="592823"/>
                </a:lnTo>
                <a:lnTo>
                  <a:pt x="15849" y="590537"/>
                </a:lnTo>
                <a:lnTo>
                  <a:pt x="16967" y="588365"/>
                </a:lnTo>
                <a:lnTo>
                  <a:pt x="18084" y="586206"/>
                </a:lnTo>
                <a:lnTo>
                  <a:pt x="19215" y="583920"/>
                </a:lnTo>
                <a:lnTo>
                  <a:pt x="20332" y="581774"/>
                </a:lnTo>
                <a:lnTo>
                  <a:pt x="21450" y="579488"/>
                </a:lnTo>
                <a:lnTo>
                  <a:pt x="22720" y="577316"/>
                </a:lnTo>
                <a:lnTo>
                  <a:pt x="23977" y="575157"/>
                </a:lnTo>
                <a:lnTo>
                  <a:pt x="25234" y="572871"/>
                </a:lnTo>
                <a:lnTo>
                  <a:pt x="26504" y="570712"/>
                </a:lnTo>
                <a:lnTo>
                  <a:pt x="27762" y="568439"/>
                </a:lnTo>
                <a:lnTo>
                  <a:pt x="29171" y="566267"/>
                </a:lnTo>
                <a:lnTo>
                  <a:pt x="30568" y="563981"/>
                </a:lnTo>
                <a:lnTo>
                  <a:pt x="31826" y="561822"/>
                </a:lnTo>
                <a:lnTo>
                  <a:pt x="33235" y="559663"/>
                </a:lnTo>
                <a:lnTo>
                  <a:pt x="34772" y="557390"/>
                </a:lnTo>
                <a:lnTo>
                  <a:pt x="36182" y="555231"/>
                </a:lnTo>
                <a:lnTo>
                  <a:pt x="37579" y="552945"/>
                </a:lnTo>
                <a:lnTo>
                  <a:pt x="39128" y="550773"/>
                </a:lnTo>
                <a:lnTo>
                  <a:pt x="40525" y="548614"/>
                </a:lnTo>
                <a:lnTo>
                  <a:pt x="42075" y="546328"/>
                </a:lnTo>
                <a:lnTo>
                  <a:pt x="43611" y="544182"/>
                </a:lnTo>
                <a:lnTo>
                  <a:pt x="45008" y="541896"/>
                </a:lnTo>
                <a:lnTo>
                  <a:pt x="46558" y="539724"/>
                </a:lnTo>
                <a:lnTo>
                  <a:pt x="48107" y="537438"/>
                </a:lnTo>
                <a:lnTo>
                  <a:pt x="49644" y="535279"/>
                </a:lnTo>
                <a:lnTo>
                  <a:pt x="51180" y="533120"/>
                </a:lnTo>
                <a:lnTo>
                  <a:pt x="52870" y="530847"/>
                </a:lnTo>
                <a:lnTo>
                  <a:pt x="54419" y="528675"/>
                </a:lnTo>
                <a:lnTo>
                  <a:pt x="55956" y="526389"/>
                </a:lnTo>
                <a:lnTo>
                  <a:pt x="57492" y="524230"/>
                </a:lnTo>
                <a:lnTo>
                  <a:pt x="59042" y="522071"/>
                </a:lnTo>
                <a:lnTo>
                  <a:pt x="60718" y="519798"/>
                </a:lnTo>
                <a:lnTo>
                  <a:pt x="62268" y="517639"/>
                </a:lnTo>
                <a:lnTo>
                  <a:pt x="63804" y="515353"/>
                </a:lnTo>
                <a:lnTo>
                  <a:pt x="65354" y="513181"/>
                </a:lnTo>
                <a:lnTo>
                  <a:pt x="66890" y="510895"/>
                </a:lnTo>
                <a:lnTo>
                  <a:pt x="68579" y="508749"/>
                </a:lnTo>
                <a:lnTo>
                  <a:pt x="70116" y="506590"/>
                </a:lnTo>
                <a:lnTo>
                  <a:pt x="71666" y="504304"/>
                </a:lnTo>
                <a:lnTo>
                  <a:pt x="73202" y="502132"/>
                </a:lnTo>
                <a:lnTo>
                  <a:pt x="74752" y="499846"/>
                </a:lnTo>
                <a:lnTo>
                  <a:pt x="76288" y="497687"/>
                </a:lnTo>
                <a:lnTo>
                  <a:pt x="77838" y="495528"/>
                </a:lnTo>
                <a:lnTo>
                  <a:pt x="79374" y="493255"/>
                </a:lnTo>
                <a:lnTo>
                  <a:pt x="80784" y="491083"/>
                </a:lnTo>
                <a:lnTo>
                  <a:pt x="82321" y="488797"/>
                </a:lnTo>
                <a:lnTo>
                  <a:pt x="83731" y="486638"/>
                </a:lnTo>
                <a:lnTo>
                  <a:pt x="85267" y="484365"/>
                </a:lnTo>
                <a:lnTo>
                  <a:pt x="86664" y="482206"/>
                </a:lnTo>
                <a:lnTo>
                  <a:pt x="88214" y="480047"/>
                </a:lnTo>
                <a:lnTo>
                  <a:pt x="89611" y="477761"/>
                </a:lnTo>
                <a:lnTo>
                  <a:pt x="91020" y="475589"/>
                </a:lnTo>
                <a:lnTo>
                  <a:pt x="92417" y="473303"/>
                </a:lnTo>
                <a:lnTo>
                  <a:pt x="93827" y="471157"/>
                </a:lnTo>
                <a:lnTo>
                  <a:pt x="95224" y="468998"/>
                </a:lnTo>
                <a:lnTo>
                  <a:pt x="96494" y="466712"/>
                </a:lnTo>
                <a:lnTo>
                  <a:pt x="97891" y="464540"/>
                </a:lnTo>
                <a:lnTo>
                  <a:pt x="99148" y="462254"/>
                </a:lnTo>
                <a:lnTo>
                  <a:pt x="100418" y="460095"/>
                </a:lnTo>
                <a:lnTo>
                  <a:pt x="101676" y="457822"/>
                </a:lnTo>
                <a:lnTo>
                  <a:pt x="102933" y="455663"/>
                </a:lnTo>
                <a:lnTo>
                  <a:pt x="104203" y="453491"/>
                </a:lnTo>
                <a:lnTo>
                  <a:pt x="105460" y="451205"/>
                </a:lnTo>
                <a:lnTo>
                  <a:pt x="106591" y="449046"/>
                </a:lnTo>
                <a:lnTo>
                  <a:pt x="107848" y="446773"/>
                </a:lnTo>
                <a:lnTo>
                  <a:pt x="108965" y="444614"/>
                </a:lnTo>
                <a:lnTo>
                  <a:pt x="110083" y="442455"/>
                </a:lnTo>
                <a:lnTo>
                  <a:pt x="111213" y="440169"/>
                </a:lnTo>
                <a:lnTo>
                  <a:pt x="112331" y="437997"/>
                </a:lnTo>
                <a:lnTo>
                  <a:pt x="113461" y="435724"/>
                </a:lnTo>
                <a:lnTo>
                  <a:pt x="114439" y="433565"/>
                </a:lnTo>
                <a:lnTo>
                  <a:pt x="115417" y="431279"/>
                </a:lnTo>
                <a:lnTo>
                  <a:pt x="116547" y="429120"/>
                </a:lnTo>
                <a:lnTo>
                  <a:pt x="117525" y="426948"/>
                </a:lnTo>
                <a:lnTo>
                  <a:pt x="118503" y="424662"/>
                </a:lnTo>
                <a:lnTo>
                  <a:pt x="119341" y="422503"/>
                </a:lnTo>
                <a:lnTo>
                  <a:pt x="120332" y="420230"/>
                </a:lnTo>
                <a:lnTo>
                  <a:pt x="121170" y="418071"/>
                </a:lnTo>
                <a:lnTo>
                  <a:pt x="122148" y="415912"/>
                </a:lnTo>
                <a:lnTo>
                  <a:pt x="122999" y="413626"/>
                </a:lnTo>
                <a:lnTo>
                  <a:pt x="123837" y="411454"/>
                </a:lnTo>
                <a:lnTo>
                  <a:pt x="124536" y="409181"/>
                </a:lnTo>
                <a:lnTo>
                  <a:pt x="125387" y="407022"/>
                </a:lnTo>
                <a:lnTo>
                  <a:pt x="126212" y="404863"/>
                </a:lnTo>
                <a:lnTo>
                  <a:pt x="126923" y="402577"/>
                </a:lnTo>
                <a:lnTo>
                  <a:pt x="127622" y="400405"/>
                </a:lnTo>
                <a:lnTo>
                  <a:pt x="128460" y="398132"/>
                </a:lnTo>
                <a:lnTo>
                  <a:pt x="129158" y="395973"/>
                </a:lnTo>
                <a:lnTo>
                  <a:pt x="129730" y="393687"/>
                </a:lnTo>
                <a:lnTo>
                  <a:pt x="130428" y="391528"/>
                </a:lnTo>
                <a:lnTo>
                  <a:pt x="131127" y="389356"/>
                </a:lnTo>
                <a:lnTo>
                  <a:pt x="131686" y="387070"/>
                </a:lnTo>
                <a:lnTo>
                  <a:pt x="132397" y="384924"/>
                </a:lnTo>
                <a:lnTo>
                  <a:pt x="132956" y="382638"/>
                </a:lnTo>
                <a:lnTo>
                  <a:pt x="133515" y="380479"/>
                </a:lnTo>
                <a:lnTo>
                  <a:pt x="134073" y="378320"/>
                </a:lnTo>
                <a:lnTo>
                  <a:pt x="134632" y="376034"/>
                </a:lnTo>
                <a:lnTo>
                  <a:pt x="135204" y="373862"/>
                </a:lnTo>
                <a:lnTo>
                  <a:pt x="135750" y="371589"/>
                </a:lnTo>
                <a:lnTo>
                  <a:pt x="136321" y="369430"/>
                </a:lnTo>
                <a:lnTo>
                  <a:pt x="136740" y="367144"/>
                </a:lnTo>
                <a:lnTo>
                  <a:pt x="137299" y="364985"/>
                </a:lnTo>
                <a:lnTo>
                  <a:pt x="137718" y="362813"/>
                </a:lnTo>
                <a:lnTo>
                  <a:pt x="138277" y="360540"/>
                </a:lnTo>
                <a:lnTo>
                  <a:pt x="138696" y="358381"/>
                </a:lnTo>
                <a:lnTo>
                  <a:pt x="139128" y="356095"/>
                </a:lnTo>
                <a:lnTo>
                  <a:pt x="139547" y="353936"/>
                </a:lnTo>
                <a:lnTo>
                  <a:pt x="139966" y="351764"/>
                </a:lnTo>
                <a:lnTo>
                  <a:pt x="140525" y="349478"/>
                </a:lnTo>
                <a:lnTo>
                  <a:pt x="140944" y="347332"/>
                </a:lnTo>
                <a:lnTo>
                  <a:pt x="141363" y="345046"/>
                </a:lnTo>
                <a:lnTo>
                  <a:pt x="141795" y="342887"/>
                </a:lnTo>
                <a:lnTo>
                  <a:pt x="142074" y="340601"/>
                </a:lnTo>
                <a:lnTo>
                  <a:pt x="142493" y="338442"/>
                </a:lnTo>
                <a:lnTo>
                  <a:pt x="142913" y="336270"/>
                </a:lnTo>
                <a:lnTo>
                  <a:pt x="143332" y="333997"/>
                </a:lnTo>
                <a:lnTo>
                  <a:pt x="143751" y="331838"/>
                </a:lnTo>
                <a:lnTo>
                  <a:pt x="144170" y="329552"/>
                </a:lnTo>
                <a:lnTo>
                  <a:pt x="144462" y="327393"/>
                </a:lnTo>
                <a:lnTo>
                  <a:pt x="144868" y="325221"/>
                </a:lnTo>
                <a:lnTo>
                  <a:pt x="145287" y="322948"/>
                </a:lnTo>
                <a:lnTo>
                  <a:pt x="145719" y="320789"/>
                </a:lnTo>
                <a:lnTo>
                  <a:pt x="146138" y="318503"/>
                </a:lnTo>
                <a:lnTo>
                  <a:pt x="146418" y="316344"/>
                </a:lnTo>
                <a:lnTo>
                  <a:pt x="146837" y="314058"/>
                </a:lnTo>
                <a:lnTo>
                  <a:pt x="148805" y="303009"/>
                </a:lnTo>
                <a:lnTo>
                  <a:pt x="149224" y="300850"/>
                </a:lnTo>
                <a:lnTo>
                  <a:pt x="149644" y="298678"/>
                </a:lnTo>
                <a:lnTo>
                  <a:pt x="150063" y="296405"/>
                </a:lnTo>
                <a:lnTo>
                  <a:pt x="150482" y="294246"/>
                </a:lnTo>
                <a:lnTo>
                  <a:pt x="150901" y="291960"/>
                </a:lnTo>
                <a:lnTo>
                  <a:pt x="151333" y="289801"/>
                </a:lnTo>
                <a:lnTo>
                  <a:pt x="151879" y="287528"/>
                </a:lnTo>
                <a:lnTo>
                  <a:pt x="152311" y="285356"/>
                </a:lnTo>
                <a:lnTo>
                  <a:pt x="152730" y="283197"/>
                </a:lnTo>
                <a:lnTo>
                  <a:pt x="153149" y="280911"/>
                </a:lnTo>
                <a:lnTo>
                  <a:pt x="153568" y="278752"/>
                </a:lnTo>
                <a:lnTo>
                  <a:pt x="154127" y="276466"/>
                </a:lnTo>
                <a:lnTo>
                  <a:pt x="154546" y="274307"/>
                </a:lnTo>
                <a:lnTo>
                  <a:pt x="155105" y="272148"/>
                </a:lnTo>
                <a:lnTo>
                  <a:pt x="155536" y="269862"/>
                </a:lnTo>
                <a:lnTo>
                  <a:pt x="155955" y="267703"/>
                </a:lnTo>
                <a:lnTo>
                  <a:pt x="156514" y="265417"/>
                </a:lnTo>
                <a:lnTo>
                  <a:pt x="157073" y="263258"/>
                </a:lnTo>
                <a:lnTo>
                  <a:pt x="157492" y="260985"/>
                </a:lnTo>
                <a:lnTo>
                  <a:pt x="158051" y="258813"/>
                </a:lnTo>
                <a:lnTo>
                  <a:pt x="158622" y="256654"/>
                </a:lnTo>
                <a:lnTo>
                  <a:pt x="159181" y="254368"/>
                </a:lnTo>
                <a:lnTo>
                  <a:pt x="159740" y="252209"/>
                </a:lnTo>
                <a:lnTo>
                  <a:pt x="160299" y="249936"/>
                </a:lnTo>
                <a:lnTo>
                  <a:pt x="160870" y="247764"/>
                </a:lnTo>
                <a:lnTo>
                  <a:pt x="161416" y="245605"/>
                </a:lnTo>
                <a:lnTo>
                  <a:pt x="161988" y="243319"/>
                </a:lnTo>
                <a:lnTo>
                  <a:pt x="162547" y="241160"/>
                </a:lnTo>
                <a:lnTo>
                  <a:pt x="163106" y="238887"/>
                </a:lnTo>
                <a:lnTo>
                  <a:pt x="163664" y="236715"/>
                </a:lnTo>
                <a:lnTo>
                  <a:pt x="164363" y="234556"/>
                </a:lnTo>
                <a:lnTo>
                  <a:pt x="164934" y="232270"/>
                </a:lnTo>
                <a:lnTo>
                  <a:pt x="165493" y="230111"/>
                </a:lnTo>
                <a:lnTo>
                  <a:pt x="166192" y="227825"/>
                </a:lnTo>
                <a:lnTo>
                  <a:pt x="166750" y="225666"/>
                </a:lnTo>
                <a:lnTo>
                  <a:pt x="167462" y="223393"/>
                </a:lnTo>
                <a:lnTo>
                  <a:pt x="168160" y="221221"/>
                </a:lnTo>
                <a:lnTo>
                  <a:pt x="168719" y="219062"/>
                </a:lnTo>
                <a:lnTo>
                  <a:pt x="169417" y="216776"/>
                </a:lnTo>
                <a:lnTo>
                  <a:pt x="170116" y="214617"/>
                </a:lnTo>
                <a:lnTo>
                  <a:pt x="170675" y="212344"/>
                </a:lnTo>
                <a:lnTo>
                  <a:pt x="171386" y="210172"/>
                </a:lnTo>
                <a:lnTo>
                  <a:pt x="172084" y="208013"/>
                </a:lnTo>
                <a:lnTo>
                  <a:pt x="172783" y="205727"/>
                </a:lnTo>
                <a:lnTo>
                  <a:pt x="173342" y="203568"/>
                </a:lnTo>
                <a:lnTo>
                  <a:pt x="174053" y="201295"/>
                </a:lnTo>
                <a:lnTo>
                  <a:pt x="174751" y="199136"/>
                </a:lnTo>
                <a:lnTo>
                  <a:pt x="175450" y="196850"/>
                </a:lnTo>
                <a:lnTo>
                  <a:pt x="176148" y="194678"/>
                </a:lnTo>
                <a:lnTo>
                  <a:pt x="176707" y="192519"/>
                </a:lnTo>
                <a:lnTo>
                  <a:pt x="177406" y="190233"/>
                </a:lnTo>
                <a:lnTo>
                  <a:pt x="178117" y="188087"/>
                </a:lnTo>
                <a:lnTo>
                  <a:pt x="178815" y="185801"/>
                </a:lnTo>
                <a:lnTo>
                  <a:pt x="179514" y="183629"/>
                </a:lnTo>
                <a:lnTo>
                  <a:pt x="180212" y="181470"/>
                </a:lnTo>
                <a:lnTo>
                  <a:pt x="180771" y="179184"/>
                </a:lnTo>
                <a:lnTo>
                  <a:pt x="181482" y="177025"/>
                </a:lnTo>
                <a:lnTo>
                  <a:pt x="182181" y="174752"/>
                </a:lnTo>
                <a:lnTo>
                  <a:pt x="182879" y="172580"/>
                </a:lnTo>
                <a:lnTo>
                  <a:pt x="183438" y="170294"/>
                </a:lnTo>
                <a:lnTo>
                  <a:pt x="184149" y="168135"/>
                </a:lnTo>
                <a:lnTo>
                  <a:pt x="184708" y="165976"/>
                </a:lnTo>
                <a:lnTo>
                  <a:pt x="185407" y="163703"/>
                </a:lnTo>
                <a:lnTo>
                  <a:pt x="185966" y="161544"/>
                </a:lnTo>
                <a:lnTo>
                  <a:pt x="186664" y="159258"/>
                </a:lnTo>
                <a:lnTo>
                  <a:pt x="187236" y="157086"/>
                </a:lnTo>
                <a:lnTo>
                  <a:pt x="187794" y="154927"/>
                </a:lnTo>
                <a:lnTo>
                  <a:pt x="188493" y="152641"/>
                </a:lnTo>
                <a:lnTo>
                  <a:pt x="189052" y="150495"/>
                </a:lnTo>
                <a:lnTo>
                  <a:pt x="189610" y="148209"/>
                </a:lnTo>
                <a:lnTo>
                  <a:pt x="190182" y="146037"/>
                </a:lnTo>
                <a:lnTo>
                  <a:pt x="190741" y="143751"/>
                </a:lnTo>
                <a:lnTo>
                  <a:pt x="191300" y="141592"/>
                </a:lnTo>
                <a:lnTo>
                  <a:pt x="191858" y="139433"/>
                </a:lnTo>
                <a:lnTo>
                  <a:pt x="192417" y="137160"/>
                </a:lnTo>
                <a:lnTo>
                  <a:pt x="192836" y="134988"/>
                </a:lnTo>
                <a:lnTo>
                  <a:pt x="193408" y="132702"/>
                </a:lnTo>
                <a:lnTo>
                  <a:pt x="193827" y="130543"/>
                </a:lnTo>
                <a:lnTo>
                  <a:pt x="194386" y="128384"/>
                </a:lnTo>
                <a:lnTo>
                  <a:pt x="194805" y="126111"/>
                </a:lnTo>
                <a:lnTo>
                  <a:pt x="195224" y="123952"/>
                </a:lnTo>
                <a:lnTo>
                  <a:pt x="195643" y="121666"/>
                </a:lnTo>
                <a:lnTo>
                  <a:pt x="196202" y="119494"/>
                </a:lnTo>
                <a:lnTo>
                  <a:pt x="196621" y="117208"/>
                </a:lnTo>
                <a:lnTo>
                  <a:pt x="196900" y="115062"/>
                </a:lnTo>
                <a:lnTo>
                  <a:pt x="197332" y="112903"/>
                </a:lnTo>
                <a:lnTo>
                  <a:pt x="197751" y="110617"/>
                </a:lnTo>
                <a:lnTo>
                  <a:pt x="198170" y="108445"/>
                </a:lnTo>
                <a:lnTo>
                  <a:pt x="198450" y="106159"/>
                </a:lnTo>
                <a:lnTo>
                  <a:pt x="198869" y="104000"/>
                </a:lnTo>
                <a:lnTo>
                  <a:pt x="199148" y="101841"/>
                </a:lnTo>
                <a:lnTo>
                  <a:pt x="199428" y="99568"/>
                </a:lnTo>
                <a:lnTo>
                  <a:pt x="199847" y="97396"/>
                </a:lnTo>
                <a:lnTo>
                  <a:pt x="200126" y="95110"/>
                </a:lnTo>
                <a:lnTo>
                  <a:pt x="200418" y="92951"/>
                </a:lnTo>
                <a:lnTo>
                  <a:pt x="200698" y="90678"/>
                </a:lnTo>
                <a:lnTo>
                  <a:pt x="200977" y="88519"/>
                </a:lnTo>
                <a:lnTo>
                  <a:pt x="201117" y="86360"/>
                </a:lnTo>
                <a:lnTo>
                  <a:pt x="201396" y="84074"/>
                </a:lnTo>
                <a:lnTo>
                  <a:pt x="201675" y="81902"/>
                </a:lnTo>
                <a:lnTo>
                  <a:pt x="201955" y="79616"/>
                </a:lnTo>
                <a:lnTo>
                  <a:pt x="202095" y="77470"/>
                </a:lnTo>
                <a:lnTo>
                  <a:pt x="202234" y="75311"/>
                </a:lnTo>
                <a:lnTo>
                  <a:pt x="202514" y="73025"/>
                </a:lnTo>
                <a:lnTo>
                  <a:pt x="202653" y="70853"/>
                </a:lnTo>
                <a:lnTo>
                  <a:pt x="202793" y="68567"/>
                </a:lnTo>
                <a:lnTo>
                  <a:pt x="203072" y="66408"/>
                </a:lnTo>
                <a:lnTo>
                  <a:pt x="203212" y="64262"/>
                </a:lnTo>
                <a:lnTo>
                  <a:pt x="203365" y="61976"/>
                </a:lnTo>
                <a:lnTo>
                  <a:pt x="203492" y="59804"/>
                </a:lnTo>
                <a:lnTo>
                  <a:pt x="203644" y="57518"/>
                </a:lnTo>
                <a:lnTo>
                  <a:pt x="203771" y="55359"/>
                </a:lnTo>
                <a:lnTo>
                  <a:pt x="203923" y="53086"/>
                </a:lnTo>
                <a:lnTo>
                  <a:pt x="204063" y="50927"/>
                </a:lnTo>
                <a:lnTo>
                  <a:pt x="204063" y="48768"/>
                </a:lnTo>
                <a:lnTo>
                  <a:pt x="204203" y="46482"/>
                </a:lnTo>
                <a:lnTo>
                  <a:pt x="204342" y="44310"/>
                </a:lnTo>
                <a:lnTo>
                  <a:pt x="204342" y="42037"/>
                </a:lnTo>
                <a:lnTo>
                  <a:pt x="204482" y="39878"/>
                </a:lnTo>
                <a:lnTo>
                  <a:pt x="204622" y="37719"/>
                </a:lnTo>
                <a:lnTo>
                  <a:pt x="204622" y="35433"/>
                </a:lnTo>
                <a:lnTo>
                  <a:pt x="204762" y="33261"/>
                </a:lnTo>
                <a:lnTo>
                  <a:pt x="204762" y="30975"/>
                </a:lnTo>
                <a:lnTo>
                  <a:pt x="204901" y="28816"/>
                </a:lnTo>
                <a:lnTo>
                  <a:pt x="204901" y="26543"/>
                </a:lnTo>
                <a:lnTo>
                  <a:pt x="204901" y="24384"/>
                </a:lnTo>
                <a:lnTo>
                  <a:pt x="205041" y="22212"/>
                </a:lnTo>
                <a:lnTo>
                  <a:pt x="205041" y="19926"/>
                </a:lnTo>
                <a:lnTo>
                  <a:pt x="205041" y="17767"/>
                </a:lnTo>
                <a:lnTo>
                  <a:pt x="205181" y="15494"/>
                </a:lnTo>
                <a:lnTo>
                  <a:pt x="205181" y="13335"/>
                </a:lnTo>
                <a:lnTo>
                  <a:pt x="205181" y="11176"/>
                </a:lnTo>
                <a:lnTo>
                  <a:pt x="205320" y="8890"/>
                </a:lnTo>
                <a:lnTo>
                  <a:pt x="205320" y="6718"/>
                </a:lnTo>
                <a:lnTo>
                  <a:pt x="205320" y="4445"/>
                </a:lnTo>
                <a:lnTo>
                  <a:pt x="205320" y="2286"/>
                </a:lnTo>
                <a:lnTo>
                  <a:pt x="205320" y="0"/>
                </a:lnTo>
                <a:lnTo>
                  <a:pt x="205879" y="0"/>
                </a:lnTo>
                <a:lnTo>
                  <a:pt x="205879" y="2286"/>
                </a:lnTo>
                <a:lnTo>
                  <a:pt x="206019" y="4445"/>
                </a:lnTo>
                <a:lnTo>
                  <a:pt x="206019" y="6718"/>
                </a:lnTo>
                <a:lnTo>
                  <a:pt x="206019" y="8890"/>
                </a:lnTo>
                <a:lnTo>
                  <a:pt x="206019" y="11176"/>
                </a:lnTo>
                <a:lnTo>
                  <a:pt x="206159" y="13335"/>
                </a:lnTo>
                <a:lnTo>
                  <a:pt x="206159" y="15494"/>
                </a:lnTo>
                <a:lnTo>
                  <a:pt x="206159" y="17767"/>
                </a:lnTo>
                <a:lnTo>
                  <a:pt x="206159" y="19926"/>
                </a:lnTo>
                <a:lnTo>
                  <a:pt x="206298" y="22212"/>
                </a:lnTo>
                <a:lnTo>
                  <a:pt x="206298" y="24384"/>
                </a:lnTo>
                <a:lnTo>
                  <a:pt x="206438" y="26543"/>
                </a:lnTo>
                <a:lnTo>
                  <a:pt x="206438" y="28816"/>
                </a:lnTo>
                <a:lnTo>
                  <a:pt x="206438" y="30975"/>
                </a:lnTo>
                <a:lnTo>
                  <a:pt x="206590" y="33261"/>
                </a:lnTo>
                <a:lnTo>
                  <a:pt x="206590" y="35433"/>
                </a:lnTo>
                <a:lnTo>
                  <a:pt x="206717" y="37719"/>
                </a:lnTo>
                <a:lnTo>
                  <a:pt x="206870" y="39878"/>
                </a:lnTo>
                <a:lnTo>
                  <a:pt x="206870" y="42037"/>
                </a:lnTo>
                <a:lnTo>
                  <a:pt x="207009" y="44310"/>
                </a:lnTo>
                <a:lnTo>
                  <a:pt x="207149" y="46482"/>
                </a:lnTo>
                <a:lnTo>
                  <a:pt x="207149" y="48768"/>
                </a:lnTo>
                <a:lnTo>
                  <a:pt x="207289" y="50927"/>
                </a:lnTo>
                <a:lnTo>
                  <a:pt x="207429" y="53086"/>
                </a:lnTo>
                <a:lnTo>
                  <a:pt x="207568" y="55359"/>
                </a:lnTo>
                <a:lnTo>
                  <a:pt x="207708" y="57518"/>
                </a:lnTo>
                <a:lnTo>
                  <a:pt x="207848" y="59804"/>
                </a:lnTo>
                <a:lnTo>
                  <a:pt x="207987" y="61976"/>
                </a:lnTo>
                <a:lnTo>
                  <a:pt x="208127" y="64262"/>
                </a:lnTo>
                <a:lnTo>
                  <a:pt x="208267" y="66408"/>
                </a:lnTo>
                <a:lnTo>
                  <a:pt x="208406" y="68567"/>
                </a:lnTo>
                <a:lnTo>
                  <a:pt x="208546" y="70853"/>
                </a:lnTo>
                <a:lnTo>
                  <a:pt x="208826" y="73025"/>
                </a:lnTo>
                <a:lnTo>
                  <a:pt x="208965" y="75311"/>
                </a:lnTo>
                <a:lnTo>
                  <a:pt x="209245" y="77470"/>
                </a:lnTo>
                <a:lnTo>
                  <a:pt x="209384" y="79616"/>
                </a:lnTo>
                <a:lnTo>
                  <a:pt x="209664" y="81902"/>
                </a:lnTo>
                <a:lnTo>
                  <a:pt x="209816" y="84074"/>
                </a:lnTo>
                <a:lnTo>
                  <a:pt x="210083" y="86360"/>
                </a:lnTo>
                <a:lnTo>
                  <a:pt x="210362" y="88519"/>
                </a:lnTo>
                <a:lnTo>
                  <a:pt x="210654" y="90678"/>
                </a:lnTo>
                <a:lnTo>
                  <a:pt x="210934" y="92951"/>
                </a:lnTo>
                <a:lnTo>
                  <a:pt x="211213" y="95110"/>
                </a:lnTo>
                <a:lnTo>
                  <a:pt x="211493" y="97396"/>
                </a:lnTo>
                <a:lnTo>
                  <a:pt x="211772" y="99568"/>
                </a:lnTo>
                <a:lnTo>
                  <a:pt x="212191" y="101841"/>
                </a:lnTo>
                <a:lnTo>
                  <a:pt x="212470" y="104000"/>
                </a:lnTo>
                <a:lnTo>
                  <a:pt x="212750" y="106159"/>
                </a:lnTo>
                <a:lnTo>
                  <a:pt x="213182" y="108445"/>
                </a:lnTo>
                <a:lnTo>
                  <a:pt x="213601" y="110617"/>
                </a:lnTo>
                <a:lnTo>
                  <a:pt x="213880" y="112903"/>
                </a:lnTo>
                <a:lnTo>
                  <a:pt x="214299" y="115062"/>
                </a:lnTo>
                <a:lnTo>
                  <a:pt x="214718" y="117208"/>
                </a:lnTo>
                <a:lnTo>
                  <a:pt x="215137" y="119494"/>
                </a:lnTo>
                <a:lnTo>
                  <a:pt x="215557" y="121666"/>
                </a:lnTo>
                <a:lnTo>
                  <a:pt x="215976" y="123952"/>
                </a:lnTo>
                <a:lnTo>
                  <a:pt x="216547" y="126111"/>
                </a:lnTo>
                <a:lnTo>
                  <a:pt x="216966" y="128384"/>
                </a:lnTo>
                <a:lnTo>
                  <a:pt x="217385" y="130543"/>
                </a:lnTo>
                <a:lnTo>
                  <a:pt x="217944" y="132702"/>
                </a:lnTo>
                <a:lnTo>
                  <a:pt x="218363" y="134988"/>
                </a:lnTo>
                <a:lnTo>
                  <a:pt x="218922" y="137160"/>
                </a:lnTo>
                <a:lnTo>
                  <a:pt x="219481" y="139433"/>
                </a:lnTo>
                <a:lnTo>
                  <a:pt x="220052" y="141592"/>
                </a:lnTo>
                <a:lnTo>
                  <a:pt x="220611" y="143751"/>
                </a:lnTo>
                <a:lnTo>
                  <a:pt x="221170" y="146037"/>
                </a:lnTo>
                <a:lnTo>
                  <a:pt x="221729" y="148209"/>
                </a:lnTo>
                <a:lnTo>
                  <a:pt x="222288" y="150495"/>
                </a:lnTo>
                <a:lnTo>
                  <a:pt x="222846" y="152641"/>
                </a:lnTo>
                <a:lnTo>
                  <a:pt x="223418" y="154927"/>
                </a:lnTo>
                <a:lnTo>
                  <a:pt x="223977" y="157086"/>
                </a:lnTo>
                <a:lnTo>
                  <a:pt x="224675" y="159258"/>
                </a:lnTo>
                <a:lnTo>
                  <a:pt x="225234" y="161544"/>
                </a:lnTo>
                <a:lnTo>
                  <a:pt x="225945" y="163703"/>
                </a:lnTo>
                <a:lnTo>
                  <a:pt x="226491" y="165976"/>
                </a:lnTo>
                <a:lnTo>
                  <a:pt x="227202" y="168135"/>
                </a:lnTo>
                <a:lnTo>
                  <a:pt x="227761" y="170294"/>
                </a:lnTo>
                <a:lnTo>
                  <a:pt x="228460" y="172580"/>
                </a:lnTo>
                <a:lnTo>
                  <a:pt x="229158" y="174752"/>
                </a:lnTo>
                <a:lnTo>
                  <a:pt x="229730" y="177025"/>
                </a:lnTo>
                <a:lnTo>
                  <a:pt x="230428" y="179184"/>
                </a:lnTo>
                <a:lnTo>
                  <a:pt x="231127" y="181470"/>
                </a:lnTo>
                <a:lnTo>
                  <a:pt x="231825" y="183629"/>
                </a:lnTo>
                <a:lnTo>
                  <a:pt x="232536" y="185801"/>
                </a:lnTo>
                <a:lnTo>
                  <a:pt x="233095" y="188087"/>
                </a:lnTo>
                <a:lnTo>
                  <a:pt x="233794" y="190233"/>
                </a:lnTo>
                <a:lnTo>
                  <a:pt x="234492" y="192519"/>
                </a:lnTo>
                <a:lnTo>
                  <a:pt x="235203" y="194678"/>
                </a:lnTo>
                <a:lnTo>
                  <a:pt x="235902" y="196850"/>
                </a:lnTo>
                <a:lnTo>
                  <a:pt x="236600" y="199136"/>
                </a:lnTo>
                <a:lnTo>
                  <a:pt x="237159" y="201295"/>
                </a:lnTo>
                <a:lnTo>
                  <a:pt x="237858" y="203568"/>
                </a:lnTo>
                <a:lnTo>
                  <a:pt x="238556" y="205727"/>
                </a:lnTo>
                <a:lnTo>
                  <a:pt x="239255" y="208013"/>
                </a:lnTo>
                <a:lnTo>
                  <a:pt x="239966" y="210172"/>
                </a:lnTo>
                <a:lnTo>
                  <a:pt x="240525" y="212344"/>
                </a:lnTo>
                <a:lnTo>
                  <a:pt x="241223" y="214617"/>
                </a:lnTo>
                <a:lnTo>
                  <a:pt x="241922" y="216776"/>
                </a:lnTo>
                <a:lnTo>
                  <a:pt x="242493" y="219062"/>
                </a:lnTo>
                <a:lnTo>
                  <a:pt x="243192" y="221221"/>
                </a:lnTo>
                <a:lnTo>
                  <a:pt x="243890" y="223393"/>
                </a:lnTo>
                <a:lnTo>
                  <a:pt x="244449" y="225666"/>
                </a:lnTo>
                <a:lnTo>
                  <a:pt x="245148" y="227825"/>
                </a:lnTo>
                <a:lnTo>
                  <a:pt x="245719" y="230111"/>
                </a:lnTo>
                <a:lnTo>
                  <a:pt x="246278" y="232270"/>
                </a:lnTo>
                <a:lnTo>
                  <a:pt x="246976" y="234556"/>
                </a:lnTo>
                <a:lnTo>
                  <a:pt x="247535" y="236715"/>
                </a:lnTo>
                <a:lnTo>
                  <a:pt x="248094" y="238887"/>
                </a:lnTo>
                <a:lnTo>
                  <a:pt x="248792" y="241160"/>
                </a:lnTo>
                <a:lnTo>
                  <a:pt x="249364" y="243319"/>
                </a:lnTo>
                <a:lnTo>
                  <a:pt x="249923" y="245605"/>
                </a:lnTo>
                <a:lnTo>
                  <a:pt x="250482" y="247764"/>
                </a:lnTo>
                <a:lnTo>
                  <a:pt x="251040" y="249936"/>
                </a:lnTo>
                <a:lnTo>
                  <a:pt x="251612" y="252209"/>
                </a:lnTo>
                <a:lnTo>
                  <a:pt x="252158" y="254368"/>
                </a:lnTo>
                <a:lnTo>
                  <a:pt x="252729" y="256654"/>
                </a:lnTo>
                <a:lnTo>
                  <a:pt x="253149" y="258813"/>
                </a:lnTo>
                <a:lnTo>
                  <a:pt x="253707" y="260985"/>
                </a:lnTo>
                <a:lnTo>
                  <a:pt x="254266" y="263258"/>
                </a:lnTo>
                <a:lnTo>
                  <a:pt x="254825" y="265417"/>
                </a:lnTo>
                <a:lnTo>
                  <a:pt x="255257" y="267703"/>
                </a:lnTo>
                <a:lnTo>
                  <a:pt x="255816" y="269862"/>
                </a:lnTo>
                <a:lnTo>
                  <a:pt x="256235" y="272148"/>
                </a:lnTo>
                <a:lnTo>
                  <a:pt x="256793" y="274307"/>
                </a:lnTo>
                <a:lnTo>
                  <a:pt x="257213" y="276466"/>
                </a:lnTo>
                <a:lnTo>
                  <a:pt x="257632" y="278752"/>
                </a:lnTo>
                <a:lnTo>
                  <a:pt x="258051" y="280911"/>
                </a:lnTo>
                <a:lnTo>
                  <a:pt x="258610" y="283197"/>
                </a:lnTo>
                <a:lnTo>
                  <a:pt x="259029" y="285356"/>
                </a:lnTo>
                <a:lnTo>
                  <a:pt x="259460" y="287528"/>
                </a:lnTo>
                <a:lnTo>
                  <a:pt x="259880" y="289801"/>
                </a:lnTo>
                <a:lnTo>
                  <a:pt x="260299" y="291960"/>
                </a:lnTo>
                <a:lnTo>
                  <a:pt x="260718" y="294246"/>
                </a:lnTo>
                <a:lnTo>
                  <a:pt x="261150" y="296405"/>
                </a:lnTo>
                <a:lnTo>
                  <a:pt x="261569" y="298678"/>
                </a:lnTo>
                <a:lnTo>
                  <a:pt x="261988" y="300850"/>
                </a:lnTo>
                <a:lnTo>
                  <a:pt x="262407" y="303009"/>
                </a:lnTo>
                <a:lnTo>
                  <a:pt x="262826" y="305295"/>
                </a:lnTo>
                <a:lnTo>
                  <a:pt x="263245" y="307454"/>
                </a:lnTo>
                <a:lnTo>
                  <a:pt x="263664" y="309740"/>
                </a:lnTo>
                <a:lnTo>
                  <a:pt x="264083" y="311899"/>
                </a:lnTo>
                <a:lnTo>
                  <a:pt x="264363" y="314058"/>
                </a:lnTo>
                <a:lnTo>
                  <a:pt x="264794" y="316344"/>
                </a:lnTo>
                <a:lnTo>
                  <a:pt x="265214" y="318503"/>
                </a:lnTo>
                <a:lnTo>
                  <a:pt x="265633" y="320789"/>
                </a:lnTo>
                <a:lnTo>
                  <a:pt x="266052" y="322948"/>
                </a:lnTo>
                <a:lnTo>
                  <a:pt x="266331" y="325221"/>
                </a:lnTo>
                <a:lnTo>
                  <a:pt x="266750" y="327393"/>
                </a:lnTo>
                <a:lnTo>
                  <a:pt x="267169" y="329552"/>
                </a:lnTo>
                <a:lnTo>
                  <a:pt x="267588" y="331838"/>
                </a:lnTo>
                <a:lnTo>
                  <a:pt x="268020" y="333997"/>
                </a:lnTo>
                <a:lnTo>
                  <a:pt x="268300" y="336270"/>
                </a:lnTo>
                <a:lnTo>
                  <a:pt x="268706" y="338442"/>
                </a:lnTo>
                <a:lnTo>
                  <a:pt x="269125" y="340601"/>
                </a:lnTo>
                <a:lnTo>
                  <a:pt x="269557" y="342887"/>
                </a:lnTo>
                <a:lnTo>
                  <a:pt x="269976" y="345046"/>
                </a:lnTo>
                <a:lnTo>
                  <a:pt x="270395" y="347332"/>
                </a:lnTo>
                <a:lnTo>
                  <a:pt x="270814" y="349478"/>
                </a:lnTo>
                <a:lnTo>
                  <a:pt x="271233" y="351764"/>
                </a:lnTo>
                <a:lnTo>
                  <a:pt x="271665" y="353936"/>
                </a:lnTo>
                <a:lnTo>
                  <a:pt x="272084" y="356095"/>
                </a:lnTo>
                <a:lnTo>
                  <a:pt x="272643" y="358381"/>
                </a:lnTo>
                <a:lnTo>
                  <a:pt x="273062" y="360540"/>
                </a:lnTo>
                <a:lnTo>
                  <a:pt x="273481" y="362813"/>
                </a:lnTo>
                <a:lnTo>
                  <a:pt x="274040" y="364985"/>
                </a:lnTo>
                <a:lnTo>
                  <a:pt x="274459" y="367144"/>
                </a:lnTo>
                <a:lnTo>
                  <a:pt x="275018" y="369430"/>
                </a:lnTo>
                <a:lnTo>
                  <a:pt x="275589" y="371589"/>
                </a:lnTo>
                <a:lnTo>
                  <a:pt x="275996" y="373862"/>
                </a:lnTo>
                <a:lnTo>
                  <a:pt x="276567" y="376034"/>
                </a:lnTo>
                <a:lnTo>
                  <a:pt x="277126" y="378320"/>
                </a:lnTo>
                <a:lnTo>
                  <a:pt x="277685" y="380479"/>
                </a:lnTo>
                <a:lnTo>
                  <a:pt x="278396" y="382638"/>
                </a:lnTo>
                <a:lnTo>
                  <a:pt x="278955" y="384924"/>
                </a:lnTo>
                <a:lnTo>
                  <a:pt x="279514" y="387070"/>
                </a:lnTo>
                <a:lnTo>
                  <a:pt x="280212" y="389356"/>
                </a:lnTo>
                <a:lnTo>
                  <a:pt x="280771" y="391528"/>
                </a:lnTo>
                <a:lnTo>
                  <a:pt x="281482" y="393687"/>
                </a:lnTo>
                <a:lnTo>
                  <a:pt x="282181" y="395973"/>
                </a:lnTo>
                <a:lnTo>
                  <a:pt x="282879" y="398132"/>
                </a:lnTo>
                <a:lnTo>
                  <a:pt x="283578" y="400405"/>
                </a:lnTo>
                <a:lnTo>
                  <a:pt x="284289" y="402577"/>
                </a:lnTo>
                <a:lnTo>
                  <a:pt x="285127" y="404863"/>
                </a:lnTo>
                <a:lnTo>
                  <a:pt x="285826" y="407022"/>
                </a:lnTo>
                <a:lnTo>
                  <a:pt x="286664" y="409181"/>
                </a:lnTo>
                <a:lnTo>
                  <a:pt x="287515" y="411454"/>
                </a:lnTo>
                <a:lnTo>
                  <a:pt x="288353" y="413626"/>
                </a:lnTo>
                <a:lnTo>
                  <a:pt x="289191" y="415912"/>
                </a:lnTo>
                <a:lnTo>
                  <a:pt x="290029" y="418071"/>
                </a:lnTo>
                <a:lnTo>
                  <a:pt x="291007" y="420230"/>
                </a:lnTo>
                <a:lnTo>
                  <a:pt x="291845" y="422503"/>
                </a:lnTo>
                <a:lnTo>
                  <a:pt x="292849" y="424662"/>
                </a:lnTo>
                <a:lnTo>
                  <a:pt x="293827" y="426948"/>
                </a:lnTo>
                <a:lnTo>
                  <a:pt x="294805" y="429120"/>
                </a:lnTo>
                <a:lnTo>
                  <a:pt x="295782" y="431279"/>
                </a:lnTo>
                <a:lnTo>
                  <a:pt x="296900" y="433565"/>
                </a:lnTo>
                <a:lnTo>
                  <a:pt x="297891" y="435724"/>
                </a:lnTo>
                <a:lnTo>
                  <a:pt x="299008" y="437997"/>
                </a:lnTo>
                <a:lnTo>
                  <a:pt x="299986" y="440169"/>
                </a:lnTo>
                <a:lnTo>
                  <a:pt x="301116" y="442455"/>
                </a:lnTo>
                <a:lnTo>
                  <a:pt x="302374" y="444614"/>
                </a:lnTo>
                <a:lnTo>
                  <a:pt x="303491" y="446773"/>
                </a:lnTo>
                <a:lnTo>
                  <a:pt x="304609" y="449046"/>
                </a:lnTo>
                <a:lnTo>
                  <a:pt x="305879" y="451205"/>
                </a:lnTo>
                <a:lnTo>
                  <a:pt x="307009" y="453491"/>
                </a:lnTo>
                <a:lnTo>
                  <a:pt x="308254" y="455663"/>
                </a:lnTo>
                <a:lnTo>
                  <a:pt x="309524" y="457822"/>
                </a:lnTo>
                <a:lnTo>
                  <a:pt x="310794" y="460095"/>
                </a:lnTo>
                <a:lnTo>
                  <a:pt x="312191" y="462254"/>
                </a:lnTo>
                <a:lnTo>
                  <a:pt x="313461" y="464540"/>
                </a:lnTo>
                <a:lnTo>
                  <a:pt x="314718" y="466712"/>
                </a:lnTo>
                <a:lnTo>
                  <a:pt x="316128" y="468998"/>
                </a:lnTo>
                <a:lnTo>
                  <a:pt x="317525" y="471157"/>
                </a:lnTo>
                <a:lnTo>
                  <a:pt x="318922" y="473303"/>
                </a:lnTo>
                <a:lnTo>
                  <a:pt x="320332" y="475589"/>
                </a:lnTo>
                <a:lnTo>
                  <a:pt x="321729" y="477761"/>
                </a:lnTo>
                <a:lnTo>
                  <a:pt x="323126" y="480047"/>
                </a:lnTo>
                <a:lnTo>
                  <a:pt x="324535" y="482206"/>
                </a:lnTo>
                <a:lnTo>
                  <a:pt x="326085" y="484365"/>
                </a:lnTo>
                <a:lnTo>
                  <a:pt x="327482" y="486638"/>
                </a:lnTo>
                <a:lnTo>
                  <a:pt x="329018" y="488797"/>
                </a:lnTo>
                <a:lnTo>
                  <a:pt x="330428" y="491083"/>
                </a:lnTo>
                <a:lnTo>
                  <a:pt x="331977" y="493255"/>
                </a:lnTo>
                <a:lnTo>
                  <a:pt x="333514" y="495528"/>
                </a:lnTo>
                <a:lnTo>
                  <a:pt x="335051" y="497687"/>
                </a:lnTo>
                <a:lnTo>
                  <a:pt x="336600" y="499846"/>
                </a:lnTo>
                <a:lnTo>
                  <a:pt x="338137" y="502132"/>
                </a:lnTo>
                <a:lnTo>
                  <a:pt x="339674" y="504304"/>
                </a:lnTo>
                <a:lnTo>
                  <a:pt x="341223" y="506590"/>
                </a:lnTo>
                <a:lnTo>
                  <a:pt x="342760" y="508749"/>
                </a:lnTo>
                <a:lnTo>
                  <a:pt x="344309" y="510895"/>
                </a:lnTo>
                <a:lnTo>
                  <a:pt x="345846" y="513181"/>
                </a:lnTo>
                <a:lnTo>
                  <a:pt x="347535" y="515353"/>
                </a:lnTo>
                <a:lnTo>
                  <a:pt x="349072" y="517639"/>
                </a:lnTo>
                <a:lnTo>
                  <a:pt x="350621" y="519798"/>
                </a:lnTo>
                <a:lnTo>
                  <a:pt x="352170" y="522071"/>
                </a:lnTo>
                <a:lnTo>
                  <a:pt x="353707" y="524230"/>
                </a:lnTo>
                <a:lnTo>
                  <a:pt x="355384" y="526389"/>
                </a:lnTo>
                <a:lnTo>
                  <a:pt x="356933" y="528675"/>
                </a:lnTo>
                <a:lnTo>
                  <a:pt x="358482" y="530847"/>
                </a:lnTo>
                <a:lnTo>
                  <a:pt x="360019" y="533120"/>
                </a:lnTo>
                <a:lnTo>
                  <a:pt x="361568" y="535279"/>
                </a:lnTo>
                <a:lnTo>
                  <a:pt x="363105" y="537438"/>
                </a:lnTo>
                <a:lnTo>
                  <a:pt x="364642" y="539724"/>
                </a:lnTo>
                <a:lnTo>
                  <a:pt x="366191" y="541896"/>
                </a:lnTo>
                <a:lnTo>
                  <a:pt x="367728" y="544182"/>
                </a:lnTo>
                <a:lnTo>
                  <a:pt x="369277" y="546328"/>
                </a:lnTo>
                <a:lnTo>
                  <a:pt x="370687" y="548614"/>
                </a:lnTo>
                <a:lnTo>
                  <a:pt x="372224" y="550773"/>
                </a:lnTo>
                <a:lnTo>
                  <a:pt x="373621" y="552945"/>
                </a:lnTo>
                <a:lnTo>
                  <a:pt x="375170" y="555231"/>
                </a:lnTo>
                <a:lnTo>
                  <a:pt x="376567" y="557390"/>
                </a:lnTo>
                <a:lnTo>
                  <a:pt x="377977" y="559663"/>
                </a:lnTo>
                <a:lnTo>
                  <a:pt x="379374" y="561822"/>
                </a:lnTo>
                <a:lnTo>
                  <a:pt x="380771" y="563981"/>
                </a:lnTo>
                <a:lnTo>
                  <a:pt x="382181" y="566267"/>
                </a:lnTo>
                <a:lnTo>
                  <a:pt x="383438" y="568439"/>
                </a:lnTo>
                <a:lnTo>
                  <a:pt x="384848" y="570712"/>
                </a:lnTo>
                <a:lnTo>
                  <a:pt x="386105" y="572871"/>
                </a:lnTo>
                <a:lnTo>
                  <a:pt x="387362" y="575157"/>
                </a:lnTo>
                <a:lnTo>
                  <a:pt x="388632" y="577316"/>
                </a:lnTo>
                <a:lnTo>
                  <a:pt x="389750" y="579488"/>
                </a:lnTo>
                <a:lnTo>
                  <a:pt x="391007" y="581774"/>
                </a:lnTo>
                <a:lnTo>
                  <a:pt x="392137" y="583920"/>
                </a:lnTo>
                <a:lnTo>
                  <a:pt x="393255" y="586206"/>
                </a:lnTo>
                <a:lnTo>
                  <a:pt x="394385" y="588365"/>
                </a:lnTo>
                <a:lnTo>
                  <a:pt x="395363" y="590537"/>
                </a:lnTo>
                <a:lnTo>
                  <a:pt x="396481" y="592823"/>
                </a:lnTo>
                <a:lnTo>
                  <a:pt x="397471" y="594982"/>
                </a:lnTo>
                <a:lnTo>
                  <a:pt x="398449" y="597255"/>
                </a:lnTo>
                <a:lnTo>
                  <a:pt x="399427" y="599414"/>
                </a:lnTo>
                <a:lnTo>
                  <a:pt x="400278" y="601573"/>
                </a:lnTo>
                <a:lnTo>
                  <a:pt x="401116" y="603859"/>
                </a:lnTo>
                <a:lnTo>
                  <a:pt x="401942" y="606031"/>
                </a:lnTo>
                <a:lnTo>
                  <a:pt x="402793" y="608304"/>
                </a:lnTo>
                <a:lnTo>
                  <a:pt x="403491" y="610463"/>
                </a:lnTo>
                <a:lnTo>
                  <a:pt x="404342" y="612749"/>
                </a:lnTo>
                <a:lnTo>
                  <a:pt x="405041" y="614908"/>
                </a:lnTo>
                <a:lnTo>
                  <a:pt x="405599" y="617080"/>
                </a:lnTo>
                <a:lnTo>
                  <a:pt x="406298" y="619353"/>
                </a:lnTo>
                <a:lnTo>
                  <a:pt x="406857" y="621512"/>
                </a:lnTo>
                <a:lnTo>
                  <a:pt x="407415" y="623798"/>
                </a:lnTo>
                <a:lnTo>
                  <a:pt x="407987" y="625957"/>
                </a:lnTo>
                <a:lnTo>
                  <a:pt x="408406" y="628129"/>
                </a:lnTo>
                <a:lnTo>
                  <a:pt x="408812" y="630415"/>
                </a:lnTo>
                <a:lnTo>
                  <a:pt x="409244" y="632574"/>
                </a:lnTo>
                <a:lnTo>
                  <a:pt x="409663" y="634847"/>
                </a:lnTo>
                <a:lnTo>
                  <a:pt x="409943" y="637006"/>
                </a:lnTo>
                <a:lnTo>
                  <a:pt x="410235" y="639292"/>
                </a:lnTo>
                <a:lnTo>
                  <a:pt x="410502" y="641451"/>
                </a:lnTo>
                <a:lnTo>
                  <a:pt x="410794" y="643623"/>
                </a:lnTo>
                <a:lnTo>
                  <a:pt x="410921" y="645896"/>
                </a:lnTo>
                <a:lnTo>
                  <a:pt x="411060" y="648055"/>
                </a:lnTo>
                <a:lnTo>
                  <a:pt x="411213" y="650341"/>
                </a:lnTo>
                <a:lnTo>
                  <a:pt x="411352" y="652500"/>
                </a:lnTo>
                <a:lnTo>
                  <a:pt x="411352" y="654672"/>
                </a:lnTo>
                <a:lnTo>
                  <a:pt x="411352" y="656945"/>
                </a:lnTo>
                <a:lnTo>
                  <a:pt x="411352" y="659104"/>
                </a:lnTo>
                <a:lnTo>
                  <a:pt x="411213" y="661390"/>
                </a:lnTo>
                <a:lnTo>
                  <a:pt x="411213" y="663549"/>
                </a:lnTo>
                <a:lnTo>
                  <a:pt x="411060" y="665835"/>
                </a:lnTo>
                <a:lnTo>
                  <a:pt x="410921" y="667994"/>
                </a:lnTo>
                <a:lnTo>
                  <a:pt x="410654" y="670153"/>
                </a:lnTo>
                <a:lnTo>
                  <a:pt x="410502" y="672439"/>
                </a:lnTo>
                <a:lnTo>
                  <a:pt x="410235" y="674598"/>
                </a:lnTo>
                <a:lnTo>
                  <a:pt x="409943" y="676884"/>
                </a:lnTo>
                <a:lnTo>
                  <a:pt x="409663" y="679043"/>
                </a:lnTo>
                <a:lnTo>
                  <a:pt x="409244" y="681215"/>
                </a:lnTo>
                <a:lnTo>
                  <a:pt x="408812" y="683488"/>
                </a:lnTo>
                <a:lnTo>
                  <a:pt x="408406" y="685647"/>
                </a:lnTo>
                <a:lnTo>
                  <a:pt x="407987" y="687933"/>
                </a:lnTo>
                <a:lnTo>
                  <a:pt x="407415" y="690092"/>
                </a:lnTo>
                <a:lnTo>
                  <a:pt x="406996" y="692378"/>
                </a:lnTo>
                <a:lnTo>
                  <a:pt x="406438" y="694537"/>
                </a:lnTo>
                <a:lnTo>
                  <a:pt x="405879" y="696696"/>
                </a:lnTo>
                <a:lnTo>
                  <a:pt x="405180" y="698982"/>
                </a:lnTo>
                <a:lnTo>
                  <a:pt x="404609" y="701141"/>
                </a:lnTo>
                <a:lnTo>
                  <a:pt x="403923" y="703427"/>
                </a:lnTo>
                <a:lnTo>
                  <a:pt x="403212" y="705586"/>
                </a:lnTo>
                <a:lnTo>
                  <a:pt x="402513" y="707745"/>
                </a:lnTo>
                <a:lnTo>
                  <a:pt x="401675" y="710031"/>
                </a:lnTo>
                <a:lnTo>
                  <a:pt x="400964" y="712190"/>
                </a:lnTo>
                <a:lnTo>
                  <a:pt x="400126" y="714476"/>
                </a:lnTo>
                <a:lnTo>
                  <a:pt x="399287" y="716635"/>
                </a:lnTo>
                <a:lnTo>
                  <a:pt x="398297" y="718908"/>
                </a:lnTo>
                <a:lnTo>
                  <a:pt x="397471" y="721080"/>
                </a:lnTo>
                <a:lnTo>
                  <a:pt x="396481" y="723239"/>
                </a:lnTo>
                <a:lnTo>
                  <a:pt x="395503" y="725525"/>
                </a:lnTo>
                <a:lnTo>
                  <a:pt x="394512" y="727684"/>
                </a:lnTo>
                <a:lnTo>
                  <a:pt x="393534" y="729957"/>
                </a:lnTo>
                <a:lnTo>
                  <a:pt x="392404" y="732129"/>
                </a:lnTo>
                <a:lnTo>
                  <a:pt x="391426" y="734288"/>
                </a:lnTo>
                <a:lnTo>
                  <a:pt x="390309" y="736574"/>
                </a:lnTo>
                <a:lnTo>
                  <a:pt x="389191" y="738733"/>
                </a:lnTo>
                <a:lnTo>
                  <a:pt x="388073" y="741019"/>
                </a:lnTo>
                <a:lnTo>
                  <a:pt x="386803" y="743178"/>
                </a:lnTo>
                <a:lnTo>
                  <a:pt x="385686" y="745451"/>
                </a:lnTo>
                <a:lnTo>
                  <a:pt x="384428" y="747623"/>
                </a:lnTo>
                <a:lnTo>
                  <a:pt x="383158" y="749782"/>
                </a:lnTo>
                <a:lnTo>
                  <a:pt x="381888" y="752068"/>
                </a:lnTo>
                <a:lnTo>
                  <a:pt x="380644" y="754227"/>
                </a:lnTo>
                <a:lnTo>
                  <a:pt x="379221" y="756500"/>
                </a:lnTo>
                <a:lnTo>
                  <a:pt x="377977" y="758672"/>
                </a:lnTo>
                <a:lnTo>
                  <a:pt x="376567" y="760831"/>
                </a:lnTo>
                <a:lnTo>
                  <a:pt x="375170" y="763117"/>
                </a:lnTo>
                <a:lnTo>
                  <a:pt x="373760" y="765276"/>
                </a:lnTo>
                <a:lnTo>
                  <a:pt x="372351" y="767549"/>
                </a:lnTo>
                <a:lnTo>
                  <a:pt x="370954" y="769721"/>
                </a:lnTo>
                <a:lnTo>
                  <a:pt x="369557" y="771880"/>
                </a:lnTo>
                <a:lnTo>
                  <a:pt x="368020" y="774166"/>
                </a:lnTo>
                <a:lnTo>
                  <a:pt x="366610" y="776325"/>
                </a:lnTo>
                <a:lnTo>
                  <a:pt x="365061" y="778611"/>
                </a:lnTo>
                <a:lnTo>
                  <a:pt x="363524" y="780757"/>
                </a:lnTo>
                <a:lnTo>
                  <a:pt x="361988" y="783043"/>
                </a:lnTo>
                <a:lnTo>
                  <a:pt x="360438" y="785215"/>
                </a:lnTo>
                <a:lnTo>
                  <a:pt x="358901" y="787374"/>
                </a:lnTo>
                <a:lnTo>
                  <a:pt x="357212" y="789660"/>
                </a:lnTo>
                <a:lnTo>
                  <a:pt x="355676" y="791819"/>
                </a:lnTo>
                <a:lnTo>
                  <a:pt x="354126" y="794092"/>
                </a:lnTo>
                <a:lnTo>
                  <a:pt x="352450" y="796264"/>
                </a:lnTo>
                <a:lnTo>
                  <a:pt x="350761" y="798423"/>
                </a:lnTo>
                <a:lnTo>
                  <a:pt x="349211" y="800709"/>
                </a:lnTo>
                <a:lnTo>
                  <a:pt x="347535" y="802868"/>
                </a:lnTo>
                <a:lnTo>
                  <a:pt x="345846" y="805141"/>
                </a:lnTo>
                <a:lnTo>
                  <a:pt x="344169" y="807313"/>
                </a:lnTo>
                <a:lnTo>
                  <a:pt x="342493" y="809599"/>
                </a:lnTo>
                <a:lnTo>
                  <a:pt x="340804" y="811758"/>
                </a:lnTo>
                <a:lnTo>
                  <a:pt x="339115" y="813917"/>
                </a:lnTo>
                <a:lnTo>
                  <a:pt x="337438" y="816203"/>
                </a:lnTo>
                <a:lnTo>
                  <a:pt x="335762" y="818349"/>
                </a:lnTo>
                <a:lnTo>
                  <a:pt x="334073" y="820635"/>
                </a:lnTo>
                <a:lnTo>
                  <a:pt x="332244" y="822807"/>
                </a:lnTo>
                <a:lnTo>
                  <a:pt x="330555" y="824966"/>
                </a:lnTo>
                <a:lnTo>
                  <a:pt x="328879" y="827252"/>
                </a:lnTo>
                <a:lnTo>
                  <a:pt x="327202" y="829411"/>
                </a:lnTo>
                <a:lnTo>
                  <a:pt x="325373" y="831684"/>
                </a:lnTo>
                <a:lnTo>
                  <a:pt x="323684" y="833856"/>
                </a:lnTo>
                <a:lnTo>
                  <a:pt x="322008" y="836142"/>
                </a:lnTo>
                <a:lnTo>
                  <a:pt x="320192" y="838301"/>
                </a:lnTo>
                <a:lnTo>
                  <a:pt x="318503" y="840460"/>
                </a:lnTo>
                <a:lnTo>
                  <a:pt x="316687" y="842733"/>
                </a:lnTo>
                <a:lnTo>
                  <a:pt x="314998" y="844905"/>
                </a:lnTo>
                <a:lnTo>
                  <a:pt x="313321" y="847178"/>
                </a:lnTo>
                <a:lnTo>
                  <a:pt x="311492" y="849350"/>
                </a:lnTo>
                <a:lnTo>
                  <a:pt x="309816" y="851509"/>
                </a:lnTo>
                <a:lnTo>
                  <a:pt x="308127" y="853782"/>
                </a:lnTo>
                <a:lnTo>
                  <a:pt x="306298" y="855941"/>
                </a:lnTo>
                <a:lnTo>
                  <a:pt x="304609" y="858227"/>
                </a:lnTo>
                <a:lnTo>
                  <a:pt x="302945" y="860399"/>
                </a:lnTo>
                <a:lnTo>
                  <a:pt x="301116" y="862685"/>
                </a:lnTo>
                <a:lnTo>
                  <a:pt x="299427" y="864844"/>
                </a:lnTo>
                <a:lnTo>
                  <a:pt x="297738" y="867003"/>
                </a:lnTo>
                <a:lnTo>
                  <a:pt x="296075" y="869276"/>
                </a:lnTo>
                <a:lnTo>
                  <a:pt x="294385" y="871448"/>
                </a:lnTo>
                <a:lnTo>
                  <a:pt x="285965" y="882484"/>
                </a:lnTo>
                <a:lnTo>
                  <a:pt x="284289" y="884770"/>
                </a:lnTo>
                <a:lnTo>
                  <a:pt x="282600" y="886942"/>
                </a:lnTo>
                <a:lnTo>
                  <a:pt x="280911" y="889228"/>
                </a:lnTo>
                <a:lnTo>
                  <a:pt x="279374" y="891374"/>
                </a:lnTo>
                <a:lnTo>
                  <a:pt x="277685" y="893533"/>
                </a:lnTo>
                <a:lnTo>
                  <a:pt x="276148" y="895819"/>
                </a:lnTo>
                <a:lnTo>
                  <a:pt x="274459" y="897991"/>
                </a:lnTo>
                <a:lnTo>
                  <a:pt x="272922" y="900277"/>
                </a:lnTo>
                <a:lnTo>
                  <a:pt x="271373" y="902436"/>
                </a:lnTo>
                <a:lnTo>
                  <a:pt x="269836" y="904582"/>
                </a:lnTo>
                <a:lnTo>
                  <a:pt x="268147" y="906868"/>
                </a:lnTo>
                <a:lnTo>
                  <a:pt x="266750" y="909040"/>
                </a:lnTo>
                <a:lnTo>
                  <a:pt x="265214" y="911326"/>
                </a:lnTo>
                <a:lnTo>
                  <a:pt x="263664" y="913485"/>
                </a:lnTo>
                <a:lnTo>
                  <a:pt x="262127" y="915758"/>
                </a:lnTo>
                <a:lnTo>
                  <a:pt x="260718" y="917917"/>
                </a:lnTo>
                <a:lnTo>
                  <a:pt x="259181" y="920076"/>
                </a:lnTo>
                <a:lnTo>
                  <a:pt x="257771" y="922362"/>
                </a:lnTo>
                <a:lnTo>
                  <a:pt x="256374" y="924534"/>
                </a:lnTo>
                <a:lnTo>
                  <a:pt x="254965" y="926807"/>
                </a:lnTo>
                <a:lnTo>
                  <a:pt x="253568" y="928966"/>
                </a:lnTo>
                <a:lnTo>
                  <a:pt x="252158" y="931125"/>
                </a:lnTo>
                <a:lnTo>
                  <a:pt x="250901" y="933411"/>
                </a:lnTo>
                <a:lnTo>
                  <a:pt x="249504" y="935583"/>
                </a:lnTo>
                <a:lnTo>
                  <a:pt x="248234" y="937869"/>
                </a:lnTo>
                <a:lnTo>
                  <a:pt x="246837" y="940028"/>
                </a:lnTo>
                <a:lnTo>
                  <a:pt x="245567" y="942174"/>
                </a:lnTo>
                <a:lnTo>
                  <a:pt x="244309" y="944460"/>
                </a:lnTo>
                <a:lnTo>
                  <a:pt x="243192" y="946632"/>
                </a:lnTo>
                <a:lnTo>
                  <a:pt x="241922" y="948918"/>
                </a:lnTo>
                <a:lnTo>
                  <a:pt x="240664" y="951077"/>
                </a:lnTo>
                <a:lnTo>
                  <a:pt x="239547" y="953350"/>
                </a:lnTo>
                <a:lnTo>
                  <a:pt x="238417" y="955509"/>
                </a:lnTo>
                <a:lnTo>
                  <a:pt x="237299" y="957668"/>
                </a:lnTo>
                <a:lnTo>
                  <a:pt x="236181" y="959954"/>
                </a:lnTo>
                <a:lnTo>
                  <a:pt x="235051" y="962126"/>
                </a:lnTo>
                <a:lnTo>
                  <a:pt x="234073" y="964399"/>
                </a:lnTo>
                <a:lnTo>
                  <a:pt x="233095" y="966558"/>
                </a:lnTo>
                <a:lnTo>
                  <a:pt x="231965" y="968717"/>
                </a:lnTo>
                <a:lnTo>
                  <a:pt x="230987" y="971003"/>
                </a:lnTo>
                <a:lnTo>
                  <a:pt x="230009" y="973175"/>
                </a:lnTo>
                <a:lnTo>
                  <a:pt x="229158" y="975461"/>
                </a:lnTo>
                <a:lnTo>
                  <a:pt x="228180" y="977607"/>
                </a:lnTo>
                <a:lnTo>
                  <a:pt x="227342" y="979893"/>
                </a:lnTo>
                <a:lnTo>
                  <a:pt x="226491" y="982052"/>
                </a:lnTo>
                <a:lnTo>
                  <a:pt x="225666" y="984224"/>
                </a:lnTo>
                <a:lnTo>
                  <a:pt x="224815" y="986510"/>
                </a:lnTo>
                <a:lnTo>
                  <a:pt x="223977" y="988669"/>
                </a:lnTo>
                <a:lnTo>
                  <a:pt x="223138" y="990942"/>
                </a:lnTo>
                <a:lnTo>
                  <a:pt x="222427" y="993101"/>
                </a:lnTo>
                <a:lnTo>
                  <a:pt x="221729" y="995260"/>
                </a:lnTo>
                <a:lnTo>
                  <a:pt x="221030" y="997546"/>
                </a:lnTo>
                <a:lnTo>
                  <a:pt x="220332" y="999718"/>
                </a:lnTo>
                <a:lnTo>
                  <a:pt x="219621" y="1001991"/>
                </a:lnTo>
                <a:lnTo>
                  <a:pt x="219074" y="1004150"/>
                </a:lnTo>
                <a:lnTo>
                  <a:pt x="218363" y="1006436"/>
                </a:lnTo>
                <a:lnTo>
                  <a:pt x="217804" y="1008595"/>
                </a:lnTo>
                <a:lnTo>
                  <a:pt x="217246" y="1010767"/>
                </a:lnTo>
                <a:lnTo>
                  <a:pt x="216687" y="1013053"/>
                </a:lnTo>
                <a:lnTo>
                  <a:pt x="216128" y="1015199"/>
                </a:lnTo>
                <a:lnTo>
                  <a:pt x="215557" y="1017485"/>
                </a:lnTo>
                <a:lnTo>
                  <a:pt x="215137" y="1019644"/>
                </a:lnTo>
                <a:lnTo>
                  <a:pt x="214579" y="1021816"/>
                </a:lnTo>
                <a:lnTo>
                  <a:pt x="214160" y="1024102"/>
                </a:lnTo>
                <a:lnTo>
                  <a:pt x="213740" y="1026261"/>
                </a:lnTo>
                <a:lnTo>
                  <a:pt x="213309" y="1028534"/>
                </a:lnTo>
                <a:lnTo>
                  <a:pt x="212890" y="1030693"/>
                </a:lnTo>
                <a:lnTo>
                  <a:pt x="212470" y="1032979"/>
                </a:lnTo>
                <a:lnTo>
                  <a:pt x="212051" y="1035138"/>
                </a:lnTo>
                <a:lnTo>
                  <a:pt x="211772" y="1037310"/>
                </a:lnTo>
                <a:lnTo>
                  <a:pt x="211353" y="1039583"/>
                </a:lnTo>
                <a:lnTo>
                  <a:pt x="211073" y="1041742"/>
                </a:lnTo>
                <a:lnTo>
                  <a:pt x="210794" y="1044028"/>
                </a:lnTo>
                <a:lnTo>
                  <a:pt x="210515" y="1046187"/>
                </a:lnTo>
                <a:lnTo>
                  <a:pt x="210235" y="1048359"/>
                </a:lnTo>
                <a:lnTo>
                  <a:pt x="209956" y="1050632"/>
                </a:lnTo>
                <a:lnTo>
                  <a:pt x="209664" y="1052791"/>
                </a:lnTo>
                <a:lnTo>
                  <a:pt x="209384" y="1055077"/>
                </a:lnTo>
                <a:lnTo>
                  <a:pt x="209245" y="1057236"/>
                </a:lnTo>
                <a:lnTo>
                  <a:pt x="208965" y="1059522"/>
                </a:lnTo>
                <a:lnTo>
                  <a:pt x="208826" y="1061694"/>
                </a:lnTo>
                <a:lnTo>
                  <a:pt x="208546" y="1063853"/>
                </a:lnTo>
                <a:lnTo>
                  <a:pt x="208406" y="1066126"/>
                </a:lnTo>
                <a:lnTo>
                  <a:pt x="208267" y="1068285"/>
                </a:lnTo>
                <a:lnTo>
                  <a:pt x="207987" y="1070571"/>
                </a:lnTo>
                <a:lnTo>
                  <a:pt x="207848" y="1072730"/>
                </a:lnTo>
                <a:lnTo>
                  <a:pt x="207708" y="1074902"/>
                </a:lnTo>
                <a:lnTo>
                  <a:pt x="207568" y="1077175"/>
                </a:lnTo>
                <a:lnTo>
                  <a:pt x="207429" y="1079334"/>
                </a:lnTo>
                <a:lnTo>
                  <a:pt x="207289" y="1081620"/>
                </a:lnTo>
                <a:lnTo>
                  <a:pt x="207149" y="1083779"/>
                </a:lnTo>
                <a:lnTo>
                  <a:pt x="207149" y="1086065"/>
                </a:lnTo>
                <a:lnTo>
                  <a:pt x="207009" y="1088224"/>
                </a:lnTo>
                <a:lnTo>
                  <a:pt x="206870" y="1090383"/>
                </a:lnTo>
                <a:lnTo>
                  <a:pt x="206870" y="1092669"/>
                </a:lnTo>
                <a:lnTo>
                  <a:pt x="206717" y="1094828"/>
                </a:lnTo>
                <a:lnTo>
                  <a:pt x="206590" y="1097114"/>
                </a:lnTo>
                <a:lnTo>
                  <a:pt x="206590" y="1099273"/>
                </a:lnTo>
                <a:lnTo>
                  <a:pt x="206438" y="1101432"/>
                </a:lnTo>
                <a:lnTo>
                  <a:pt x="206438" y="1103718"/>
                </a:lnTo>
                <a:lnTo>
                  <a:pt x="206438" y="1105877"/>
                </a:lnTo>
                <a:lnTo>
                  <a:pt x="206298" y="1108163"/>
                </a:lnTo>
                <a:lnTo>
                  <a:pt x="206298" y="1110322"/>
                </a:lnTo>
                <a:lnTo>
                  <a:pt x="206159" y="1112494"/>
                </a:lnTo>
                <a:lnTo>
                  <a:pt x="206159" y="1114767"/>
                </a:lnTo>
                <a:lnTo>
                  <a:pt x="206159" y="1116926"/>
                </a:lnTo>
                <a:lnTo>
                  <a:pt x="206019" y="1119212"/>
                </a:lnTo>
                <a:lnTo>
                  <a:pt x="206019" y="1121371"/>
                </a:lnTo>
                <a:lnTo>
                  <a:pt x="206019" y="1123645"/>
                </a:lnTo>
                <a:lnTo>
                  <a:pt x="206019" y="1125816"/>
                </a:lnTo>
                <a:lnTo>
                  <a:pt x="206019" y="1127975"/>
                </a:lnTo>
                <a:lnTo>
                  <a:pt x="205879" y="1130261"/>
                </a:lnTo>
                <a:lnTo>
                  <a:pt x="205320" y="1130261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710162" y="10680289"/>
            <a:ext cx="411480" cy="1165860"/>
          </a:xfrm>
          <a:custGeom>
            <a:avLst/>
            <a:gdLst/>
            <a:ahLst/>
            <a:cxnLst/>
            <a:rect l="l" t="t" r="r" b="b"/>
            <a:pathLst>
              <a:path w="411479" h="1165859">
                <a:moveTo>
                  <a:pt x="205879" y="0"/>
                </a:moveTo>
                <a:lnTo>
                  <a:pt x="205600" y="0"/>
                </a:lnTo>
                <a:lnTo>
                  <a:pt x="205600" y="11430"/>
                </a:lnTo>
                <a:lnTo>
                  <a:pt x="205460" y="13970"/>
                </a:lnTo>
                <a:lnTo>
                  <a:pt x="205460" y="22860"/>
                </a:lnTo>
                <a:lnTo>
                  <a:pt x="205320" y="25400"/>
                </a:lnTo>
                <a:lnTo>
                  <a:pt x="205320" y="31750"/>
                </a:lnTo>
                <a:lnTo>
                  <a:pt x="205181" y="34290"/>
                </a:lnTo>
                <a:lnTo>
                  <a:pt x="205181" y="39370"/>
                </a:lnTo>
                <a:lnTo>
                  <a:pt x="205041" y="40640"/>
                </a:lnTo>
                <a:lnTo>
                  <a:pt x="205041" y="43180"/>
                </a:lnTo>
                <a:lnTo>
                  <a:pt x="204901" y="45720"/>
                </a:lnTo>
                <a:lnTo>
                  <a:pt x="204901" y="48260"/>
                </a:lnTo>
                <a:lnTo>
                  <a:pt x="204762" y="50800"/>
                </a:lnTo>
                <a:lnTo>
                  <a:pt x="204762" y="52070"/>
                </a:lnTo>
                <a:lnTo>
                  <a:pt x="204609" y="54610"/>
                </a:lnTo>
                <a:lnTo>
                  <a:pt x="204609" y="57150"/>
                </a:lnTo>
                <a:lnTo>
                  <a:pt x="204482" y="59690"/>
                </a:lnTo>
                <a:lnTo>
                  <a:pt x="204385" y="63500"/>
                </a:lnTo>
                <a:lnTo>
                  <a:pt x="204190" y="66040"/>
                </a:lnTo>
                <a:lnTo>
                  <a:pt x="203923" y="71120"/>
                </a:lnTo>
                <a:lnTo>
                  <a:pt x="203838" y="74930"/>
                </a:lnTo>
                <a:lnTo>
                  <a:pt x="203072" y="86360"/>
                </a:lnTo>
                <a:lnTo>
                  <a:pt x="202793" y="88900"/>
                </a:lnTo>
                <a:lnTo>
                  <a:pt x="202374" y="96520"/>
                </a:lnTo>
                <a:lnTo>
                  <a:pt x="202095" y="97790"/>
                </a:lnTo>
                <a:lnTo>
                  <a:pt x="201955" y="100330"/>
                </a:lnTo>
                <a:lnTo>
                  <a:pt x="201675" y="102870"/>
                </a:lnTo>
                <a:lnTo>
                  <a:pt x="201383" y="107950"/>
                </a:lnTo>
                <a:lnTo>
                  <a:pt x="200825" y="111760"/>
                </a:lnTo>
                <a:lnTo>
                  <a:pt x="200698" y="114300"/>
                </a:lnTo>
                <a:lnTo>
                  <a:pt x="199428" y="125730"/>
                </a:lnTo>
                <a:lnTo>
                  <a:pt x="199288" y="128270"/>
                </a:lnTo>
                <a:lnTo>
                  <a:pt x="198170" y="137160"/>
                </a:lnTo>
                <a:lnTo>
                  <a:pt x="198031" y="139700"/>
                </a:lnTo>
                <a:lnTo>
                  <a:pt x="196900" y="148590"/>
                </a:lnTo>
                <a:lnTo>
                  <a:pt x="196761" y="151130"/>
                </a:lnTo>
                <a:lnTo>
                  <a:pt x="195922" y="157480"/>
                </a:lnTo>
                <a:lnTo>
                  <a:pt x="195783" y="160020"/>
                </a:lnTo>
                <a:lnTo>
                  <a:pt x="195224" y="163830"/>
                </a:lnTo>
                <a:lnTo>
                  <a:pt x="195071" y="166370"/>
                </a:lnTo>
                <a:lnTo>
                  <a:pt x="194513" y="171450"/>
                </a:lnTo>
                <a:lnTo>
                  <a:pt x="194386" y="173990"/>
                </a:lnTo>
                <a:lnTo>
                  <a:pt x="194094" y="175260"/>
                </a:lnTo>
                <a:lnTo>
                  <a:pt x="193954" y="177800"/>
                </a:lnTo>
                <a:lnTo>
                  <a:pt x="193674" y="180340"/>
                </a:lnTo>
                <a:lnTo>
                  <a:pt x="193408" y="185420"/>
                </a:lnTo>
                <a:lnTo>
                  <a:pt x="193116" y="186690"/>
                </a:lnTo>
                <a:lnTo>
                  <a:pt x="192417" y="198120"/>
                </a:lnTo>
                <a:lnTo>
                  <a:pt x="192138" y="200660"/>
                </a:lnTo>
                <a:lnTo>
                  <a:pt x="191427" y="212090"/>
                </a:lnTo>
                <a:lnTo>
                  <a:pt x="191300" y="214630"/>
                </a:lnTo>
                <a:lnTo>
                  <a:pt x="191300" y="217170"/>
                </a:lnTo>
                <a:lnTo>
                  <a:pt x="189890" y="240030"/>
                </a:lnTo>
                <a:lnTo>
                  <a:pt x="189610" y="242570"/>
                </a:lnTo>
                <a:lnTo>
                  <a:pt x="189179" y="248920"/>
                </a:lnTo>
                <a:lnTo>
                  <a:pt x="188912" y="251460"/>
                </a:lnTo>
                <a:lnTo>
                  <a:pt x="188633" y="255270"/>
                </a:lnTo>
                <a:lnTo>
                  <a:pt x="188353" y="257810"/>
                </a:lnTo>
                <a:lnTo>
                  <a:pt x="188201" y="260350"/>
                </a:lnTo>
                <a:lnTo>
                  <a:pt x="187363" y="266700"/>
                </a:lnTo>
                <a:lnTo>
                  <a:pt x="187223" y="269240"/>
                </a:lnTo>
                <a:lnTo>
                  <a:pt x="186956" y="271780"/>
                </a:lnTo>
                <a:lnTo>
                  <a:pt x="185534" y="283210"/>
                </a:lnTo>
                <a:lnTo>
                  <a:pt x="185127" y="285750"/>
                </a:lnTo>
                <a:lnTo>
                  <a:pt x="184556" y="289560"/>
                </a:lnTo>
                <a:lnTo>
                  <a:pt x="184137" y="292100"/>
                </a:lnTo>
                <a:lnTo>
                  <a:pt x="183578" y="297180"/>
                </a:lnTo>
                <a:lnTo>
                  <a:pt x="183159" y="299720"/>
                </a:lnTo>
                <a:lnTo>
                  <a:pt x="182879" y="300990"/>
                </a:lnTo>
                <a:lnTo>
                  <a:pt x="182460" y="303530"/>
                </a:lnTo>
                <a:lnTo>
                  <a:pt x="182181" y="306070"/>
                </a:lnTo>
                <a:lnTo>
                  <a:pt x="181762" y="308610"/>
                </a:lnTo>
                <a:lnTo>
                  <a:pt x="181482" y="311150"/>
                </a:lnTo>
                <a:lnTo>
                  <a:pt x="180644" y="314960"/>
                </a:lnTo>
                <a:lnTo>
                  <a:pt x="180352" y="317500"/>
                </a:lnTo>
                <a:lnTo>
                  <a:pt x="179933" y="320040"/>
                </a:lnTo>
                <a:lnTo>
                  <a:pt x="179654" y="321310"/>
                </a:lnTo>
                <a:lnTo>
                  <a:pt x="178815" y="326390"/>
                </a:lnTo>
                <a:lnTo>
                  <a:pt x="178536" y="328930"/>
                </a:lnTo>
                <a:lnTo>
                  <a:pt x="178104" y="331470"/>
                </a:lnTo>
                <a:lnTo>
                  <a:pt x="177825" y="332740"/>
                </a:lnTo>
                <a:lnTo>
                  <a:pt x="176999" y="337820"/>
                </a:lnTo>
                <a:lnTo>
                  <a:pt x="176707" y="340360"/>
                </a:lnTo>
                <a:lnTo>
                  <a:pt x="175869" y="344170"/>
                </a:lnTo>
                <a:lnTo>
                  <a:pt x="175590" y="346710"/>
                </a:lnTo>
                <a:lnTo>
                  <a:pt x="173901" y="355600"/>
                </a:lnTo>
                <a:lnTo>
                  <a:pt x="173621" y="358140"/>
                </a:lnTo>
                <a:lnTo>
                  <a:pt x="172770" y="363220"/>
                </a:lnTo>
                <a:lnTo>
                  <a:pt x="170814" y="372110"/>
                </a:lnTo>
                <a:lnTo>
                  <a:pt x="170395" y="374650"/>
                </a:lnTo>
                <a:lnTo>
                  <a:pt x="167589" y="386080"/>
                </a:lnTo>
                <a:lnTo>
                  <a:pt x="164083" y="397510"/>
                </a:lnTo>
                <a:lnTo>
                  <a:pt x="161569" y="403860"/>
                </a:lnTo>
                <a:lnTo>
                  <a:pt x="160591" y="406400"/>
                </a:lnTo>
                <a:lnTo>
                  <a:pt x="159740" y="408940"/>
                </a:lnTo>
                <a:lnTo>
                  <a:pt x="158762" y="411480"/>
                </a:lnTo>
                <a:lnTo>
                  <a:pt x="157632" y="412750"/>
                </a:lnTo>
                <a:lnTo>
                  <a:pt x="156654" y="415290"/>
                </a:lnTo>
                <a:lnTo>
                  <a:pt x="155524" y="417830"/>
                </a:lnTo>
                <a:lnTo>
                  <a:pt x="154266" y="420370"/>
                </a:lnTo>
                <a:lnTo>
                  <a:pt x="153149" y="422910"/>
                </a:lnTo>
                <a:lnTo>
                  <a:pt x="150621" y="426720"/>
                </a:lnTo>
                <a:lnTo>
                  <a:pt x="145008" y="435610"/>
                </a:lnTo>
                <a:lnTo>
                  <a:pt x="141935" y="440690"/>
                </a:lnTo>
                <a:lnTo>
                  <a:pt x="140246" y="443230"/>
                </a:lnTo>
                <a:lnTo>
                  <a:pt x="138696" y="445770"/>
                </a:lnTo>
                <a:lnTo>
                  <a:pt x="137020" y="447040"/>
                </a:lnTo>
                <a:lnTo>
                  <a:pt x="135204" y="449580"/>
                </a:lnTo>
                <a:lnTo>
                  <a:pt x="133515" y="452120"/>
                </a:lnTo>
                <a:lnTo>
                  <a:pt x="129870" y="457200"/>
                </a:lnTo>
                <a:lnTo>
                  <a:pt x="127901" y="458470"/>
                </a:lnTo>
                <a:lnTo>
                  <a:pt x="126085" y="461010"/>
                </a:lnTo>
                <a:lnTo>
                  <a:pt x="122148" y="466090"/>
                </a:lnTo>
                <a:lnTo>
                  <a:pt x="120040" y="467360"/>
                </a:lnTo>
                <a:lnTo>
                  <a:pt x="118084" y="469900"/>
                </a:lnTo>
                <a:lnTo>
                  <a:pt x="111772" y="477520"/>
                </a:lnTo>
                <a:lnTo>
                  <a:pt x="109524" y="478790"/>
                </a:lnTo>
                <a:lnTo>
                  <a:pt x="107429" y="481330"/>
                </a:lnTo>
                <a:lnTo>
                  <a:pt x="105181" y="483870"/>
                </a:lnTo>
                <a:lnTo>
                  <a:pt x="103073" y="486410"/>
                </a:lnTo>
                <a:lnTo>
                  <a:pt x="78397" y="511810"/>
                </a:lnTo>
                <a:lnTo>
                  <a:pt x="76288" y="513080"/>
                </a:lnTo>
                <a:lnTo>
                  <a:pt x="71793" y="518160"/>
                </a:lnTo>
                <a:lnTo>
                  <a:pt x="59181" y="532130"/>
                </a:lnTo>
                <a:lnTo>
                  <a:pt x="51320" y="541020"/>
                </a:lnTo>
                <a:lnTo>
                  <a:pt x="45846" y="547370"/>
                </a:lnTo>
                <a:lnTo>
                  <a:pt x="44183" y="549910"/>
                </a:lnTo>
                <a:lnTo>
                  <a:pt x="39128" y="557530"/>
                </a:lnTo>
                <a:lnTo>
                  <a:pt x="36042" y="561340"/>
                </a:lnTo>
                <a:lnTo>
                  <a:pt x="31826" y="568960"/>
                </a:lnTo>
                <a:lnTo>
                  <a:pt x="28041" y="575310"/>
                </a:lnTo>
                <a:lnTo>
                  <a:pt x="24676" y="581660"/>
                </a:lnTo>
                <a:lnTo>
                  <a:pt x="22707" y="586740"/>
                </a:lnTo>
                <a:lnTo>
                  <a:pt x="21031" y="591820"/>
                </a:lnTo>
                <a:lnTo>
                  <a:pt x="20192" y="593090"/>
                </a:lnTo>
                <a:lnTo>
                  <a:pt x="12611" y="626110"/>
                </a:lnTo>
                <a:lnTo>
                  <a:pt x="12191" y="627380"/>
                </a:lnTo>
                <a:lnTo>
                  <a:pt x="10515" y="641350"/>
                </a:lnTo>
                <a:lnTo>
                  <a:pt x="10363" y="643890"/>
                </a:lnTo>
                <a:lnTo>
                  <a:pt x="9524" y="650240"/>
                </a:lnTo>
                <a:lnTo>
                  <a:pt x="9385" y="652780"/>
                </a:lnTo>
                <a:lnTo>
                  <a:pt x="8547" y="660400"/>
                </a:lnTo>
                <a:lnTo>
                  <a:pt x="6718" y="675640"/>
                </a:lnTo>
                <a:lnTo>
                  <a:pt x="6451" y="678180"/>
                </a:lnTo>
                <a:lnTo>
                  <a:pt x="5880" y="681990"/>
                </a:lnTo>
                <a:lnTo>
                  <a:pt x="5473" y="684530"/>
                </a:lnTo>
                <a:lnTo>
                  <a:pt x="4622" y="692150"/>
                </a:lnTo>
                <a:lnTo>
                  <a:pt x="4203" y="693420"/>
                </a:lnTo>
                <a:lnTo>
                  <a:pt x="3073" y="703580"/>
                </a:lnTo>
                <a:lnTo>
                  <a:pt x="2654" y="704850"/>
                </a:lnTo>
                <a:lnTo>
                  <a:pt x="2387" y="707390"/>
                </a:lnTo>
                <a:lnTo>
                  <a:pt x="825" y="721360"/>
                </a:lnTo>
                <a:lnTo>
                  <a:pt x="139" y="732790"/>
                </a:lnTo>
                <a:lnTo>
                  <a:pt x="139" y="735330"/>
                </a:lnTo>
                <a:lnTo>
                  <a:pt x="0" y="737870"/>
                </a:lnTo>
                <a:lnTo>
                  <a:pt x="0" y="739140"/>
                </a:lnTo>
                <a:lnTo>
                  <a:pt x="139" y="741680"/>
                </a:lnTo>
                <a:lnTo>
                  <a:pt x="266" y="746760"/>
                </a:lnTo>
                <a:lnTo>
                  <a:pt x="558" y="750570"/>
                </a:lnTo>
                <a:lnTo>
                  <a:pt x="1676" y="760730"/>
                </a:lnTo>
                <a:lnTo>
                  <a:pt x="4203" y="772160"/>
                </a:lnTo>
                <a:lnTo>
                  <a:pt x="6299" y="778510"/>
                </a:lnTo>
                <a:lnTo>
                  <a:pt x="8826" y="784860"/>
                </a:lnTo>
                <a:lnTo>
                  <a:pt x="11772" y="792480"/>
                </a:lnTo>
                <a:lnTo>
                  <a:pt x="15138" y="798830"/>
                </a:lnTo>
                <a:lnTo>
                  <a:pt x="18922" y="806450"/>
                </a:lnTo>
                <a:lnTo>
                  <a:pt x="25946" y="816610"/>
                </a:lnTo>
                <a:lnTo>
                  <a:pt x="33642" y="828040"/>
                </a:lnTo>
                <a:lnTo>
                  <a:pt x="35331" y="830580"/>
                </a:lnTo>
                <a:lnTo>
                  <a:pt x="36880" y="833120"/>
                </a:lnTo>
                <a:lnTo>
                  <a:pt x="40246" y="838200"/>
                </a:lnTo>
                <a:lnTo>
                  <a:pt x="41782" y="839470"/>
                </a:lnTo>
                <a:lnTo>
                  <a:pt x="45161" y="844550"/>
                </a:lnTo>
                <a:lnTo>
                  <a:pt x="46697" y="847090"/>
                </a:lnTo>
                <a:lnTo>
                  <a:pt x="50063" y="850900"/>
                </a:lnTo>
                <a:lnTo>
                  <a:pt x="51600" y="853440"/>
                </a:lnTo>
                <a:lnTo>
                  <a:pt x="54965" y="858520"/>
                </a:lnTo>
                <a:lnTo>
                  <a:pt x="65773" y="873760"/>
                </a:lnTo>
                <a:lnTo>
                  <a:pt x="67170" y="876300"/>
                </a:lnTo>
                <a:lnTo>
                  <a:pt x="68719" y="878840"/>
                </a:lnTo>
                <a:lnTo>
                  <a:pt x="74333" y="887730"/>
                </a:lnTo>
                <a:lnTo>
                  <a:pt x="75590" y="890270"/>
                </a:lnTo>
                <a:lnTo>
                  <a:pt x="77000" y="892810"/>
                </a:lnTo>
                <a:lnTo>
                  <a:pt x="85826" y="908050"/>
                </a:lnTo>
                <a:lnTo>
                  <a:pt x="86956" y="910590"/>
                </a:lnTo>
                <a:lnTo>
                  <a:pt x="89471" y="915670"/>
                </a:lnTo>
                <a:lnTo>
                  <a:pt x="90601" y="918210"/>
                </a:lnTo>
                <a:lnTo>
                  <a:pt x="91846" y="919480"/>
                </a:lnTo>
                <a:lnTo>
                  <a:pt x="93116" y="922020"/>
                </a:lnTo>
                <a:lnTo>
                  <a:pt x="94246" y="924560"/>
                </a:lnTo>
                <a:lnTo>
                  <a:pt x="96761" y="929640"/>
                </a:lnTo>
                <a:lnTo>
                  <a:pt x="97891" y="930910"/>
                </a:lnTo>
                <a:lnTo>
                  <a:pt x="102933" y="941070"/>
                </a:lnTo>
                <a:lnTo>
                  <a:pt x="104343" y="942340"/>
                </a:lnTo>
                <a:lnTo>
                  <a:pt x="105600" y="944880"/>
                </a:lnTo>
                <a:lnTo>
                  <a:pt x="114160" y="958850"/>
                </a:lnTo>
                <a:lnTo>
                  <a:pt x="115569" y="961390"/>
                </a:lnTo>
                <a:lnTo>
                  <a:pt x="120192" y="967740"/>
                </a:lnTo>
                <a:lnTo>
                  <a:pt x="121869" y="970280"/>
                </a:lnTo>
                <a:lnTo>
                  <a:pt x="123418" y="972820"/>
                </a:lnTo>
                <a:lnTo>
                  <a:pt x="125107" y="975360"/>
                </a:lnTo>
                <a:lnTo>
                  <a:pt x="126771" y="976630"/>
                </a:lnTo>
                <a:lnTo>
                  <a:pt x="130149" y="981710"/>
                </a:lnTo>
                <a:lnTo>
                  <a:pt x="131978" y="984250"/>
                </a:lnTo>
                <a:lnTo>
                  <a:pt x="133642" y="986790"/>
                </a:lnTo>
                <a:lnTo>
                  <a:pt x="135470" y="988060"/>
                </a:lnTo>
                <a:lnTo>
                  <a:pt x="137159" y="990600"/>
                </a:lnTo>
                <a:lnTo>
                  <a:pt x="140804" y="995680"/>
                </a:lnTo>
                <a:lnTo>
                  <a:pt x="142493" y="998220"/>
                </a:lnTo>
                <a:lnTo>
                  <a:pt x="149783" y="1007110"/>
                </a:lnTo>
                <a:lnTo>
                  <a:pt x="151472" y="1009650"/>
                </a:lnTo>
                <a:lnTo>
                  <a:pt x="155117" y="1013460"/>
                </a:lnTo>
                <a:lnTo>
                  <a:pt x="158483" y="1018540"/>
                </a:lnTo>
                <a:lnTo>
                  <a:pt x="160299" y="1021080"/>
                </a:lnTo>
                <a:lnTo>
                  <a:pt x="165353" y="1027430"/>
                </a:lnTo>
                <a:lnTo>
                  <a:pt x="166890" y="1029970"/>
                </a:lnTo>
                <a:lnTo>
                  <a:pt x="168567" y="1031240"/>
                </a:lnTo>
                <a:lnTo>
                  <a:pt x="171665" y="1036320"/>
                </a:lnTo>
                <a:lnTo>
                  <a:pt x="173062" y="1038860"/>
                </a:lnTo>
                <a:lnTo>
                  <a:pt x="174599" y="1041400"/>
                </a:lnTo>
                <a:lnTo>
                  <a:pt x="178815" y="1047750"/>
                </a:lnTo>
                <a:lnTo>
                  <a:pt x="180073" y="1050290"/>
                </a:lnTo>
                <a:lnTo>
                  <a:pt x="181482" y="1052830"/>
                </a:lnTo>
                <a:lnTo>
                  <a:pt x="182600" y="1054100"/>
                </a:lnTo>
                <a:lnTo>
                  <a:pt x="183870" y="1056640"/>
                </a:lnTo>
                <a:lnTo>
                  <a:pt x="187223" y="1064260"/>
                </a:lnTo>
                <a:lnTo>
                  <a:pt x="188201" y="1065530"/>
                </a:lnTo>
                <a:lnTo>
                  <a:pt x="189331" y="1068070"/>
                </a:lnTo>
                <a:lnTo>
                  <a:pt x="190182" y="1070610"/>
                </a:lnTo>
                <a:lnTo>
                  <a:pt x="191160" y="1073150"/>
                </a:lnTo>
                <a:lnTo>
                  <a:pt x="193674" y="1079500"/>
                </a:lnTo>
                <a:lnTo>
                  <a:pt x="194386" y="1082040"/>
                </a:lnTo>
                <a:lnTo>
                  <a:pt x="195224" y="1084580"/>
                </a:lnTo>
                <a:lnTo>
                  <a:pt x="195922" y="1087120"/>
                </a:lnTo>
                <a:lnTo>
                  <a:pt x="196494" y="1088390"/>
                </a:lnTo>
                <a:lnTo>
                  <a:pt x="197180" y="1090930"/>
                </a:lnTo>
                <a:lnTo>
                  <a:pt x="198869" y="1098550"/>
                </a:lnTo>
                <a:lnTo>
                  <a:pt x="199288" y="1099820"/>
                </a:lnTo>
                <a:lnTo>
                  <a:pt x="199847" y="1102360"/>
                </a:lnTo>
                <a:lnTo>
                  <a:pt x="200698" y="1107440"/>
                </a:lnTo>
                <a:lnTo>
                  <a:pt x="200964" y="1109980"/>
                </a:lnTo>
                <a:lnTo>
                  <a:pt x="201383" y="1111250"/>
                </a:lnTo>
                <a:lnTo>
                  <a:pt x="201675" y="1113790"/>
                </a:lnTo>
                <a:lnTo>
                  <a:pt x="202095" y="1116330"/>
                </a:lnTo>
                <a:lnTo>
                  <a:pt x="202945" y="1122680"/>
                </a:lnTo>
                <a:lnTo>
                  <a:pt x="203072" y="1125220"/>
                </a:lnTo>
                <a:lnTo>
                  <a:pt x="203365" y="1127760"/>
                </a:lnTo>
                <a:lnTo>
                  <a:pt x="203492" y="1130300"/>
                </a:lnTo>
                <a:lnTo>
                  <a:pt x="203784" y="1132840"/>
                </a:lnTo>
                <a:lnTo>
                  <a:pt x="204762" y="1148080"/>
                </a:lnTo>
                <a:lnTo>
                  <a:pt x="204762" y="1150620"/>
                </a:lnTo>
                <a:lnTo>
                  <a:pt x="205041" y="1155700"/>
                </a:lnTo>
                <a:lnTo>
                  <a:pt x="205041" y="1156970"/>
                </a:lnTo>
                <a:lnTo>
                  <a:pt x="205181" y="1159510"/>
                </a:lnTo>
                <a:lnTo>
                  <a:pt x="205181" y="1164590"/>
                </a:lnTo>
                <a:lnTo>
                  <a:pt x="205320" y="1165860"/>
                </a:lnTo>
                <a:lnTo>
                  <a:pt x="206159" y="1165860"/>
                </a:lnTo>
                <a:lnTo>
                  <a:pt x="206298" y="1164590"/>
                </a:lnTo>
                <a:lnTo>
                  <a:pt x="206298" y="1162050"/>
                </a:lnTo>
                <a:lnTo>
                  <a:pt x="206438" y="1159510"/>
                </a:lnTo>
                <a:lnTo>
                  <a:pt x="206438" y="1156970"/>
                </a:lnTo>
                <a:lnTo>
                  <a:pt x="206590" y="1155700"/>
                </a:lnTo>
                <a:lnTo>
                  <a:pt x="206590" y="1153160"/>
                </a:lnTo>
                <a:lnTo>
                  <a:pt x="206857" y="1148080"/>
                </a:lnTo>
                <a:lnTo>
                  <a:pt x="206857" y="1145540"/>
                </a:lnTo>
                <a:lnTo>
                  <a:pt x="207695" y="1132840"/>
                </a:lnTo>
                <a:lnTo>
                  <a:pt x="207987" y="1130300"/>
                </a:lnTo>
                <a:lnTo>
                  <a:pt x="208127" y="1127760"/>
                </a:lnTo>
                <a:lnTo>
                  <a:pt x="209384" y="1116330"/>
                </a:lnTo>
                <a:lnTo>
                  <a:pt x="209816" y="1113790"/>
                </a:lnTo>
                <a:lnTo>
                  <a:pt x="210083" y="1111250"/>
                </a:lnTo>
                <a:lnTo>
                  <a:pt x="212191" y="1099820"/>
                </a:lnTo>
                <a:lnTo>
                  <a:pt x="212750" y="1098550"/>
                </a:lnTo>
                <a:lnTo>
                  <a:pt x="213169" y="1096010"/>
                </a:lnTo>
                <a:lnTo>
                  <a:pt x="214299" y="1090930"/>
                </a:lnTo>
                <a:lnTo>
                  <a:pt x="217106" y="1082040"/>
                </a:lnTo>
                <a:lnTo>
                  <a:pt x="217792" y="1079500"/>
                </a:lnTo>
                <a:lnTo>
                  <a:pt x="220332" y="1073150"/>
                </a:lnTo>
                <a:lnTo>
                  <a:pt x="227622" y="1056640"/>
                </a:lnTo>
                <a:lnTo>
                  <a:pt x="232663" y="1047750"/>
                </a:lnTo>
                <a:lnTo>
                  <a:pt x="236867" y="1041400"/>
                </a:lnTo>
                <a:lnTo>
                  <a:pt x="238417" y="1038860"/>
                </a:lnTo>
                <a:lnTo>
                  <a:pt x="239826" y="1036320"/>
                </a:lnTo>
                <a:lnTo>
                  <a:pt x="241363" y="1033780"/>
                </a:lnTo>
                <a:lnTo>
                  <a:pt x="243052" y="1031240"/>
                </a:lnTo>
                <a:lnTo>
                  <a:pt x="244589" y="1029970"/>
                </a:lnTo>
                <a:lnTo>
                  <a:pt x="246278" y="1027430"/>
                </a:lnTo>
                <a:lnTo>
                  <a:pt x="247815" y="1024890"/>
                </a:lnTo>
                <a:lnTo>
                  <a:pt x="251180" y="1021080"/>
                </a:lnTo>
                <a:lnTo>
                  <a:pt x="253009" y="1018540"/>
                </a:lnTo>
                <a:lnTo>
                  <a:pt x="254685" y="1016000"/>
                </a:lnTo>
                <a:lnTo>
                  <a:pt x="256501" y="1013460"/>
                </a:lnTo>
                <a:lnTo>
                  <a:pt x="258190" y="1010920"/>
                </a:lnTo>
                <a:lnTo>
                  <a:pt x="261835" y="1007110"/>
                </a:lnTo>
                <a:lnTo>
                  <a:pt x="263524" y="1004570"/>
                </a:lnTo>
                <a:lnTo>
                  <a:pt x="270814" y="995680"/>
                </a:lnTo>
                <a:lnTo>
                  <a:pt x="272503" y="993140"/>
                </a:lnTo>
                <a:lnTo>
                  <a:pt x="276148" y="988060"/>
                </a:lnTo>
                <a:lnTo>
                  <a:pt x="277825" y="986790"/>
                </a:lnTo>
                <a:lnTo>
                  <a:pt x="279653" y="984250"/>
                </a:lnTo>
                <a:lnTo>
                  <a:pt x="288074" y="972820"/>
                </a:lnTo>
                <a:lnTo>
                  <a:pt x="289610" y="970280"/>
                </a:lnTo>
                <a:lnTo>
                  <a:pt x="291299" y="967740"/>
                </a:lnTo>
                <a:lnTo>
                  <a:pt x="297459" y="958850"/>
                </a:lnTo>
                <a:lnTo>
                  <a:pt x="305879" y="944880"/>
                </a:lnTo>
                <a:lnTo>
                  <a:pt x="307149" y="942340"/>
                </a:lnTo>
                <a:lnTo>
                  <a:pt x="308546" y="941070"/>
                </a:lnTo>
                <a:lnTo>
                  <a:pt x="314858" y="929640"/>
                </a:lnTo>
                <a:lnTo>
                  <a:pt x="315975" y="927100"/>
                </a:lnTo>
                <a:lnTo>
                  <a:pt x="318503" y="922020"/>
                </a:lnTo>
                <a:lnTo>
                  <a:pt x="319620" y="919480"/>
                </a:lnTo>
                <a:lnTo>
                  <a:pt x="320890" y="918210"/>
                </a:lnTo>
                <a:lnTo>
                  <a:pt x="322008" y="915670"/>
                </a:lnTo>
                <a:lnTo>
                  <a:pt x="324535" y="910590"/>
                </a:lnTo>
                <a:lnTo>
                  <a:pt x="325653" y="908050"/>
                </a:lnTo>
                <a:lnTo>
                  <a:pt x="333222" y="895350"/>
                </a:lnTo>
                <a:lnTo>
                  <a:pt x="334632" y="892810"/>
                </a:lnTo>
                <a:lnTo>
                  <a:pt x="335889" y="890270"/>
                </a:lnTo>
                <a:lnTo>
                  <a:pt x="337299" y="887730"/>
                </a:lnTo>
                <a:lnTo>
                  <a:pt x="338556" y="885190"/>
                </a:lnTo>
                <a:lnTo>
                  <a:pt x="341363" y="881380"/>
                </a:lnTo>
                <a:lnTo>
                  <a:pt x="342899" y="878840"/>
                </a:lnTo>
                <a:lnTo>
                  <a:pt x="345719" y="873760"/>
                </a:lnTo>
                <a:lnTo>
                  <a:pt x="354964" y="861060"/>
                </a:lnTo>
                <a:lnTo>
                  <a:pt x="356654" y="858520"/>
                </a:lnTo>
                <a:lnTo>
                  <a:pt x="358190" y="855980"/>
                </a:lnTo>
                <a:lnTo>
                  <a:pt x="359879" y="853440"/>
                </a:lnTo>
                <a:lnTo>
                  <a:pt x="361416" y="850900"/>
                </a:lnTo>
                <a:lnTo>
                  <a:pt x="364794" y="847090"/>
                </a:lnTo>
                <a:lnTo>
                  <a:pt x="366331" y="844550"/>
                </a:lnTo>
                <a:lnTo>
                  <a:pt x="371373" y="838200"/>
                </a:lnTo>
                <a:lnTo>
                  <a:pt x="372910" y="835660"/>
                </a:lnTo>
                <a:lnTo>
                  <a:pt x="374599" y="833120"/>
                </a:lnTo>
                <a:lnTo>
                  <a:pt x="376135" y="830580"/>
                </a:lnTo>
                <a:lnTo>
                  <a:pt x="377824" y="828040"/>
                </a:lnTo>
                <a:lnTo>
                  <a:pt x="385533" y="816610"/>
                </a:lnTo>
                <a:lnTo>
                  <a:pt x="386943" y="815340"/>
                </a:lnTo>
                <a:lnTo>
                  <a:pt x="388492" y="812800"/>
                </a:lnTo>
                <a:lnTo>
                  <a:pt x="389889" y="810260"/>
                </a:lnTo>
                <a:lnTo>
                  <a:pt x="391147" y="807720"/>
                </a:lnTo>
                <a:lnTo>
                  <a:pt x="392556" y="806450"/>
                </a:lnTo>
                <a:lnTo>
                  <a:pt x="396341" y="798830"/>
                </a:lnTo>
                <a:lnTo>
                  <a:pt x="399707" y="792480"/>
                </a:lnTo>
                <a:lnTo>
                  <a:pt x="400684" y="789940"/>
                </a:lnTo>
                <a:lnTo>
                  <a:pt x="401815" y="787400"/>
                </a:lnTo>
                <a:lnTo>
                  <a:pt x="402653" y="784860"/>
                </a:lnTo>
                <a:lnTo>
                  <a:pt x="403631" y="783590"/>
                </a:lnTo>
                <a:lnTo>
                  <a:pt x="404482" y="781050"/>
                </a:lnTo>
                <a:lnTo>
                  <a:pt x="405168" y="778510"/>
                </a:lnTo>
                <a:lnTo>
                  <a:pt x="406018" y="775970"/>
                </a:lnTo>
                <a:lnTo>
                  <a:pt x="406717" y="773430"/>
                </a:lnTo>
                <a:lnTo>
                  <a:pt x="408965" y="764540"/>
                </a:lnTo>
                <a:lnTo>
                  <a:pt x="409803" y="760730"/>
                </a:lnTo>
                <a:lnTo>
                  <a:pt x="410082" y="758190"/>
                </a:lnTo>
                <a:lnTo>
                  <a:pt x="410502" y="755650"/>
                </a:lnTo>
                <a:lnTo>
                  <a:pt x="410794" y="753110"/>
                </a:lnTo>
                <a:lnTo>
                  <a:pt x="410921" y="750570"/>
                </a:lnTo>
                <a:lnTo>
                  <a:pt x="411213" y="746760"/>
                </a:lnTo>
                <a:lnTo>
                  <a:pt x="411479" y="741680"/>
                </a:lnTo>
                <a:lnTo>
                  <a:pt x="411479" y="735330"/>
                </a:lnTo>
                <a:lnTo>
                  <a:pt x="410641" y="721360"/>
                </a:lnTo>
                <a:lnTo>
                  <a:pt x="410375" y="718820"/>
                </a:lnTo>
                <a:lnTo>
                  <a:pt x="410222" y="716280"/>
                </a:lnTo>
                <a:lnTo>
                  <a:pt x="408546" y="703580"/>
                </a:lnTo>
                <a:lnTo>
                  <a:pt x="408127" y="701040"/>
                </a:lnTo>
                <a:lnTo>
                  <a:pt x="407276" y="693420"/>
                </a:lnTo>
                <a:lnTo>
                  <a:pt x="406857" y="692150"/>
                </a:lnTo>
                <a:lnTo>
                  <a:pt x="405739" y="681990"/>
                </a:lnTo>
                <a:lnTo>
                  <a:pt x="405320" y="680720"/>
                </a:lnTo>
                <a:lnTo>
                  <a:pt x="403631" y="666750"/>
                </a:lnTo>
                <a:lnTo>
                  <a:pt x="403491" y="664210"/>
                </a:lnTo>
                <a:lnTo>
                  <a:pt x="402374" y="655320"/>
                </a:lnTo>
                <a:lnTo>
                  <a:pt x="402234" y="652780"/>
                </a:lnTo>
                <a:lnTo>
                  <a:pt x="401383" y="646430"/>
                </a:lnTo>
                <a:lnTo>
                  <a:pt x="401256" y="643890"/>
                </a:lnTo>
                <a:lnTo>
                  <a:pt x="399275" y="627380"/>
                </a:lnTo>
                <a:lnTo>
                  <a:pt x="398856" y="626110"/>
                </a:lnTo>
                <a:lnTo>
                  <a:pt x="398589" y="623570"/>
                </a:lnTo>
                <a:lnTo>
                  <a:pt x="390588" y="591820"/>
                </a:lnTo>
                <a:lnTo>
                  <a:pt x="389610" y="589280"/>
                </a:lnTo>
                <a:lnTo>
                  <a:pt x="388759" y="586740"/>
                </a:lnTo>
                <a:lnTo>
                  <a:pt x="386803" y="581660"/>
                </a:lnTo>
                <a:lnTo>
                  <a:pt x="383438" y="575310"/>
                </a:lnTo>
                <a:lnTo>
                  <a:pt x="379653" y="568960"/>
                </a:lnTo>
                <a:lnTo>
                  <a:pt x="375450" y="561340"/>
                </a:lnTo>
                <a:lnTo>
                  <a:pt x="372351" y="557530"/>
                </a:lnTo>
                <a:lnTo>
                  <a:pt x="370674" y="554990"/>
                </a:lnTo>
                <a:lnTo>
                  <a:pt x="369125" y="552450"/>
                </a:lnTo>
                <a:lnTo>
                  <a:pt x="367309" y="549910"/>
                </a:lnTo>
                <a:lnTo>
                  <a:pt x="365620" y="547370"/>
                </a:lnTo>
                <a:lnTo>
                  <a:pt x="360146" y="541020"/>
                </a:lnTo>
                <a:lnTo>
                  <a:pt x="352297" y="532130"/>
                </a:lnTo>
                <a:lnTo>
                  <a:pt x="350189" y="529590"/>
                </a:lnTo>
                <a:lnTo>
                  <a:pt x="348233" y="527050"/>
                </a:lnTo>
                <a:lnTo>
                  <a:pt x="346125" y="524510"/>
                </a:lnTo>
                <a:lnTo>
                  <a:pt x="343890" y="523240"/>
                </a:lnTo>
                <a:lnTo>
                  <a:pt x="339674" y="518160"/>
                </a:lnTo>
                <a:lnTo>
                  <a:pt x="335191" y="513080"/>
                </a:lnTo>
                <a:lnTo>
                  <a:pt x="333095" y="511810"/>
                </a:lnTo>
                <a:lnTo>
                  <a:pt x="308406" y="486410"/>
                </a:lnTo>
                <a:lnTo>
                  <a:pt x="306298" y="483870"/>
                </a:lnTo>
                <a:lnTo>
                  <a:pt x="304050" y="481330"/>
                </a:lnTo>
                <a:lnTo>
                  <a:pt x="301942" y="478790"/>
                </a:lnTo>
                <a:lnTo>
                  <a:pt x="299707" y="477520"/>
                </a:lnTo>
                <a:lnTo>
                  <a:pt x="295503" y="472440"/>
                </a:lnTo>
                <a:lnTo>
                  <a:pt x="293535" y="469900"/>
                </a:lnTo>
                <a:lnTo>
                  <a:pt x="291426" y="467360"/>
                </a:lnTo>
                <a:lnTo>
                  <a:pt x="283578" y="458470"/>
                </a:lnTo>
                <a:lnTo>
                  <a:pt x="281762" y="457200"/>
                </a:lnTo>
                <a:lnTo>
                  <a:pt x="279793" y="454660"/>
                </a:lnTo>
                <a:lnTo>
                  <a:pt x="277977" y="452120"/>
                </a:lnTo>
                <a:lnTo>
                  <a:pt x="274599" y="447040"/>
                </a:lnTo>
                <a:lnTo>
                  <a:pt x="272783" y="445770"/>
                </a:lnTo>
                <a:lnTo>
                  <a:pt x="271233" y="443230"/>
                </a:lnTo>
                <a:lnTo>
                  <a:pt x="269557" y="440690"/>
                </a:lnTo>
                <a:lnTo>
                  <a:pt x="266458" y="435610"/>
                </a:lnTo>
                <a:lnTo>
                  <a:pt x="260857" y="426720"/>
                </a:lnTo>
                <a:lnTo>
                  <a:pt x="258330" y="422910"/>
                </a:lnTo>
                <a:lnTo>
                  <a:pt x="257213" y="420370"/>
                </a:lnTo>
                <a:lnTo>
                  <a:pt x="255943" y="417830"/>
                </a:lnTo>
                <a:lnTo>
                  <a:pt x="254825" y="415290"/>
                </a:lnTo>
                <a:lnTo>
                  <a:pt x="252856" y="411480"/>
                </a:lnTo>
                <a:lnTo>
                  <a:pt x="251739" y="408940"/>
                </a:lnTo>
                <a:lnTo>
                  <a:pt x="250901" y="406400"/>
                </a:lnTo>
                <a:lnTo>
                  <a:pt x="249923" y="403860"/>
                </a:lnTo>
                <a:lnTo>
                  <a:pt x="247395" y="397510"/>
                </a:lnTo>
                <a:lnTo>
                  <a:pt x="243890" y="386080"/>
                </a:lnTo>
                <a:lnTo>
                  <a:pt x="241084" y="374650"/>
                </a:lnTo>
                <a:lnTo>
                  <a:pt x="240664" y="372110"/>
                </a:lnTo>
                <a:lnTo>
                  <a:pt x="239267" y="365760"/>
                </a:lnTo>
                <a:lnTo>
                  <a:pt x="236308" y="349250"/>
                </a:lnTo>
                <a:lnTo>
                  <a:pt x="236029" y="346710"/>
                </a:lnTo>
                <a:lnTo>
                  <a:pt x="235203" y="342900"/>
                </a:lnTo>
                <a:lnTo>
                  <a:pt x="234911" y="340360"/>
                </a:lnTo>
                <a:lnTo>
                  <a:pt x="234073" y="335280"/>
                </a:lnTo>
                <a:lnTo>
                  <a:pt x="233794" y="332740"/>
                </a:lnTo>
                <a:lnTo>
                  <a:pt x="232956" y="328930"/>
                </a:lnTo>
                <a:lnTo>
                  <a:pt x="232663" y="326390"/>
                </a:lnTo>
                <a:lnTo>
                  <a:pt x="232244" y="323850"/>
                </a:lnTo>
                <a:lnTo>
                  <a:pt x="231978" y="321310"/>
                </a:lnTo>
                <a:lnTo>
                  <a:pt x="231127" y="317500"/>
                </a:lnTo>
                <a:lnTo>
                  <a:pt x="230847" y="314960"/>
                </a:lnTo>
                <a:lnTo>
                  <a:pt x="230428" y="312420"/>
                </a:lnTo>
                <a:lnTo>
                  <a:pt x="230149" y="311150"/>
                </a:lnTo>
                <a:lnTo>
                  <a:pt x="229730" y="308610"/>
                </a:lnTo>
                <a:lnTo>
                  <a:pt x="229438" y="306070"/>
                </a:lnTo>
                <a:lnTo>
                  <a:pt x="228599" y="300990"/>
                </a:lnTo>
                <a:lnTo>
                  <a:pt x="228041" y="297180"/>
                </a:lnTo>
                <a:lnTo>
                  <a:pt x="227622" y="294640"/>
                </a:lnTo>
                <a:lnTo>
                  <a:pt x="227329" y="292100"/>
                </a:lnTo>
                <a:lnTo>
                  <a:pt x="226910" y="289560"/>
                </a:lnTo>
                <a:lnTo>
                  <a:pt x="226085" y="283210"/>
                </a:lnTo>
                <a:lnTo>
                  <a:pt x="225666" y="280670"/>
                </a:lnTo>
                <a:lnTo>
                  <a:pt x="224535" y="271780"/>
                </a:lnTo>
                <a:lnTo>
                  <a:pt x="224396" y="269240"/>
                </a:lnTo>
                <a:lnTo>
                  <a:pt x="224104" y="266700"/>
                </a:lnTo>
                <a:lnTo>
                  <a:pt x="223558" y="262890"/>
                </a:lnTo>
                <a:lnTo>
                  <a:pt x="223418" y="260350"/>
                </a:lnTo>
                <a:lnTo>
                  <a:pt x="223126" y="257810"/>
                </a:lnTo>
                <a:lnTo>
                  <a:pt x="222999" y="255270"/>
                </a:lnTo>
                <a:lnTo>
                  <a:pt x="222707" y="254000"/>
                </a:lnTo>
                <a:lnTo>
                  <a:pt x="222567" y="251460"/>
                </a:lnTo>
                <a:lnTo>
                  <a:pt x="222288" y="248920"/>
                </a:lnTo>
                <a:lnTo>
                  <a:pt x="221589" y="237490"/>
                </a:lnTo>
                <a:lnTo>
                  <a:pt x="221310" y="234950"/>
                </a:lnTo>
                <a:lnTo>
                  <a:pt x="221018" y="231140"/>
                </a:lnTo>
                <a:lnTo>
                  <a:pt x="220611" y="223520"/>
                </a:lnTo>
                <a:lnTo>
                  <a:pt x="220611" y="220980"/>
                </a:lnTo>
                <a:lnTo>
                  <a:pt x="219062" y="196850"/>
                </a:lnTo>
                <a:lnTo>
                  <a:pt x="218795" y="194310"/>
                </a:lnTo>
                <a:lnTo>
                  <a:pt x="218363" y="186690"/>
                </a:lnTo>
                <a:lnTo>
                  <a:pt x="218084" y="185420"/>
                </a:lnTo>
                <a:lnTo>
                  <a:pt x="217792" y="180340"/>
                </a:lnTo>
                <a:lnTo>
                  <a:pt x="217525" y="177800"/>
                </a:lnTo>
                <a:lnTo>
                  <a:pt x="217373" y="175260"/>
                </a:lnTo>
                <a:lnTo>
                  <a:pt x="217106" y="173990"/>
                </a:lnTo>
                <a:lnTo>
                  <a:pt x="216966" y="171450"/>
                </a:lnTo>
                <a:lnTo>
                  <a:pt x="216687" y="168910"/>
                </a:lnTo>
                <a:lnTo>
                  <a:pt x="216547" y="166370"/>
                </a:lnTo>
                <a:lnTo>
                  <a:pt x="215976" y="162560"/>
                </a:lnTo>
                <a:lnTo>
                  <a:pt x="215836" y="160020"/>
                </a:lnTo>
                <a:lnTo>
                  <a:pt x="211480" y="120650"/>
                </a:lnTo>
                <a:lnTo>
                  <a:pt x="211353" y="118110"/>
                </a:lnTo>
                <a:lnTo>
                  <a:pt x="210794" y="114300"/>
                </a:lnTo>
                <a:lnTo>
                  <a:pt x="210654" y="111760"/>
                </a:lnTo>
                <a:lnTo>
                  <a:pt x="209943" y="105410"/>
                </a:lnTo>
                <a:lnTo>
                  <a:pt x="209816" y="102870"/>
                </a:lnTo>
                <a:lnTo>
                  <a:pt x="209524" y="100330"/>
                </a:lnTo>
                <a:lnTo>
                  <a:pt x="209257" y="96520"/>
                </a:lnTo>
                <a:lnTo>
                  <a:pt x="208965" y="93980"/>
                </a:lnTo>
                <a:lnTo>
                  <a:pt x="208406" y="85090"/>
                </a:lnTo>
                <a:lnTo>
                  <a:pt x="208127" y="82550"/>
                </a:lnTo>
                <a:lnTo>
                  <a:pt x="207695" y="74930"/>
                </a:lnTo>
                <a:lnTo>
                  <a:pt x="207695" y="73660"/>
                </a:lnTo>
                <a:lnTo>
                  <a:pt x="207149" y="63500"/>
                </a:lnTo>
                <a:lnTo>
                  <a:pt x="207149" y="62230"/>
                </a:lnTo>
                <a:lnTo>
                  <a:pt x="206857" y="57150"/>
                </a:lnTo>
                <a:lnTo>
                  <a:pt x="206857" y="54610"/>
                </a:lnTo>
                <a:lnTo>
                  <a:pt x="206717" y="52070"/>
                </a:lnTo>
                <a:lnTo>
                  <a:pt x="206590" y="45720"/>
                </a:lnTo>
                <a:lnTo>
                  <a:pt x="206438" y="43180"/>
                </a:lnTo>
                <a:lnTo>
                  <a:pt x="206438" y="39370"/>
                </a:lnTo>
                <a:lnTo>
                  <a:pt x="206298" y="36830"/>
                </a:lnTo>
                <a:lnTo>
                  <a:pt x="206298" y="31750"/>
                </a:lnTo>
                <a:lnTo>
                  <a:pt x="206159" y="29210"/>
                </a:lnTo>
                <a:lnTo>
                  <a:pt x="206159" y="22860"/>
                </a:lnTo>
                <a:lnTo>
                  <a:pt x="206019" y="20320"/>
                </a:lnTo>
                <a:lnTo>
                  <a:pt x="206019" y="11430"/>
                </a:lnTo>
                <a:lnTo>
                  <a:pt x="205879" y="889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710162" y="10679617"/>
            <a:ext cx="411480" cy="1167130"/>
          </a:xfrm>
          <a:custGeom>
            <a:avLst/>
            <a:gdLst/>
            <a:ahLst/>
            <a:cxnLst/>
            <a:rect l="l" t="t" r="r" b="b"/>
            <a:pathLst>
              <a:path w="411479" h="1167129">
                <a:moveTo>
                  <a:pt x="205320" y="1166533"/>
                </a:moveTo>
                <a:lnTo>
                  <a:pt x="205181" y="1164247"/>
                </a:lnTo>
                <a:lnTo>
                  <a:pt x="205181" y="1161973"/>
                </a:lnTo>
                <a:lnTo>
                  <a:pt x="205181" y="1159687"/>
                </a:lnTo>
                <a:lnTo>
                  <a:pt x="205041" y="1157401"/>
                </a:lnTo>
                <a:lnTo>
                  <a:pt x="205041" y="1155128"/>
                </a:lnTo>
                <a:lnTo>
                  <a:pt x="204901" y="1152842"/>
                </a:lnTo>
                <a:lnTo>
                  <a:pt x="204762" y="1150556"/>
                </a:lnTo>
                <a:lnTo>
                  <a:pt x="204762" y="1148283"/>
                </a:lnTo>
                <a:lnTo>
                  <a:pt x="204609" y="1145997"/>
                </a:lnTo>
                <a:lnTo>
                  <a:pt x="204482" y="1143711"/>
                </a:lnTo>
                <a:lnTo>
                  <a:pt x="204342" y="1141425"/>
                </a:lnTo>
                <a:lnTo>
                  <a:pt x="204190" y="1139151"/>
                </a:lnTo>
                <a:lnTo>
                  <a:pt x="204050" y="1136865"/>
                </a:lnTo>
                <a:lnTo>
                  <a:pt x="203923" y="1134579"/>
                </a:lnTo>
                <a:lnTo>
                  <a:pt x="203784" y="1132306"/>
                </a:lnTo>
                <a:lnTo>
                  <a:pt x="203492" y="1130020"/>
                </a:lnTo>
                <a:lnTo>
                  <a:pt x="203365" y="1127734"/>
                </a:lnTo>
                <a:lnTo>
                  <a:pt x="203072" y="1125461"/>
                </a:lnTo>
                <a:lnTo>
                  <a:pt x="202945" y="1123175"/>
                </a:lnTo>
                <a:lnTo>
                  <a:pt x="202653" y="1120889"/>
                </a:lnTo>
                <a:lnTo>
                  <a:pt x="202374" y="1118616"/>
                </a:lnTo>
                <a:lnTo>
                  <a:pt x="202095" y="1116330"/>
                </a:lnTo>
                <a:lnTo>
                  <a:pt x="201675" y="1114044"/>
                </a:lnTo>
                <a:lnTo>
                  <a:pt x="201383" y="1111770"/>
                </a:lnTo>
                <a:lnTo>
                  <a:pt x="200964" y="1109484"/>
                </a:lnTo>
                <a:lnTo>
                  <a:pt x="200698" y="1107198"/>
                </a:lnTo>
                <a:lnTo>
                  <a:pt x="200278" y="1104912"/>
                </a:lnTo>
                <a:lnTo>
                  <a:pt x="199847" y="1102639"/>
                </a:lnTo>
                <a:lnTo>
                  <a:pt x="199288" y="1100353"/>
                </a:lnTo>
                <a:lnTo>
                  <a:pt x="198869" y="1098067"/>
                </a:lnTo>
                <a:lnTo>
                  <a:pt x="198310" y="1095794"/>
                </a:lnTo>
                <a:lnTo>
                  <a:pt x="197738" y="1093508"/>
                </a:lnTo>
                <a:lnTo>
                  <a:pt x="197180" y="1091222"/>
                </a:lnTo>
                <a:lnTo>
                  <a:pt x="196494" y="1088948"/>
                </a:lnTo>
                <a:lnTo>
                  <a:pt x="195922" y="1086662"/>
                </a:lnTo>
                <a:lnTo>
                  <a:pt x="195224" y="1084376"/>
                </a:lnTo>
                <a:lnTo>
                  <a:pt x="194386" y="1082103"/>
                </a:lnTo>
                <a:lnTo>
                  <a:pt x="193674" y="1079817"/>
                </a:lnTo>
                <a:lnTo>
                  <a:pt x="192836" y="1077531"/>
                </a:lnTo>
                <a:lnTo>
                  <a:pt x="191998" y="1075258"/>
                </a:lnTo>
                <a:lnTo>
                  <a:pt x="191160" y="1072972"/>
                </a:lnTo>
                <a:lnTo>
                  <a:pt x="190182" y="1070686"/>
                </a:lnTo>
                <a:lnTo>
                  <a:pt x="189331" y="1068400"/>
                </a:lnTo>
                <a:lnTo>
                  <a:pt x="188201" y="1066126"/>
                </a:lnTo>
                <a:lnTo>
                  <a:pt x="187223" y="1063840"/>
                </a:lnTo>
                <a:lnTo>
                  <a:pt x="186105" y="1061554"/>
                </a:lnTo>
                <a:lnTo>
                  <a:pt x="184975" y="1059281"/>
                </a:lnTo>
                <a:lnTo>
                  <a:pt x="183870" y="1056995"/>
                </a:lnTo>
                <a:lnTo>
                  <a:pt x="182600" y="1054709"/>
                </a:lnTo>
                <a:lnTo>
                  <a:pt x="181482" y="1052436"/>
                </a:lnTo>
                <a:lnTo>
                  <a:pt x="180073" y="1050150"/>
                </a:lnTo>
                <a:lnTo>
                  <a:pt x="178815" y="1047864"/>
                </a:lnTo>
                <a:lnTo>
                  <a:pt x="177418" y="1045591"/>
                </a:lnTo>
                <a:lnTo>
                  <a:pt x="175996" y="1043305"/>
                </a:lnTo>
                <a:lnTo>
                  <a:pt x="174599" y="1041019"/>
                </a:lnTo>
                <a:lnTo>
                  <a:pt x="173062" y="1038733"/>
                </a:lnTo>
                <a:lnTo>
                  <a:pt x="171665" y="1036459"/>
                </a:lnTo>
                <a:lnTo>
                  <a:pt x="170129" y="1034173"/>
                </a:lnTo>
                <a:lnTo>
                  <a:pt x="168567" y="1031887"/>
                </a:lnTo>
                <a:lnTo>
                  <a:pt x="166890" y="1029614"/>
                </a:lnTo>
                <a:lnTo>
                  <a:pt x="165353" y="1027341"/>
                </a:lnTo>
                <a:lnTo>
                  <a:pt x="163664" y="1025055"/>
                </a:lnTo>
                <a:lnTo>
                  <a:pt x="161988" y="1022781"/>
                </a:lnTo>
                <a:lnTo>
                  <a:pt x="160299" y="1020495"/>
                </a:lnTo>
                <a:lnTo>
                  <a:pt x="158483" y="1018209"/>
                </a:lnTo>
                <a:lnTo>
                  <a:pt x="156794" y="1015936"/>
                </a:lnTo>
                <a:lnTo>
                  <a:pt x="155117" y="1013650"/>
                </a:lnTo>
                <a:lnTo>
                  <a:pt x="153288" y="1011364"/>
                </a:lnTo>
                <a:lnTo>
                  <a:pt x="151472" y="1009091"/>
                </a:lnTo>
                <a:lnTo>
                  <a:pt x="149783" y="1006805"/>
                </a:lnTo>
                <a:lnTo>
                  <a:pt x="147954" y="1004519"/>
                </a:lnTo>
                <a:lnTo>
                  <a:pt x="146138" y="1002233"/>
                </a:lnTo>
                <a:lnTo>
                  <a:pt x="144310" y="999959"/>
                </a:lnTo>
                <a:lnTo>
                  <a:pt x="142493" y="997673"/>
                </a:lnTo>
                <a:lnTo>
                  <a:pt x="140804" y="995387"/>
                </a:lnTo>
                <a:lnTo>
                  <a:pt x="138976" y="993114"/>
                </a:lnTo>
                <a:lnTo>
                  <a:pt x="137159" y="990828"/>
                </a:lnTo>
                <a:lnTo>
                  <a:pt x="135470" y="988542"/>
                </a:lnTo>
                <a:lnTo>
                  <a:pt x="133642" y="986269"/>
                </a:lnTo>
                <a:lnTo>
                  <a:pt x="131978" y="983983"/>
                </a:lnTo>
                <a:lnTo>
                  <a:pt x="130149" y="981697"/>
                </a:lnTo>
                <a:lnTo>
                  <a:pt x="128460" y="979424"/>
                </a:lnTo>
                <a:lnTo>
                  <a:pt x="126771" y="977138"/>
                </a:lnTo>
                <a:lnTo>
                  <a:pt x="125107" y="974852"/>
                </a:lnTo>
                <a:lnTo>
                  <a:pt x="123418" y="972578"/>
                </a:lnTo>
                <a:lnTo>
                  <a:pt x="121869" y="970292"/>
                </a:lnTo>
                <a:lnTo>
                  <a:pt x="120192" y="968006"/>
                </a:lnTo>
                <a:lnTo>
                  <a:pt x="118643" y="965720"/>
                </a:lnTo>
                <a:lnTo>
                  <a:pt x="117106" y="963447"/>
                </a:lnTo>
                <a:lnTo>
                  <a:pt x="115569" y="961161"/>
                </a:lnTo>
                <a:lnTo>
                  <a:pt x="114160" y="958875"/>
                </a:lnTo>
                <a:lnTo>
                  <a:pt x="112610" y="956602"/>
                </a:lnTo>
                <a:lnTo>
                  <a:pt x="111213" y="954316"/>
                </a:lnTo>
                <a:lnTo>
                  <a:pt x="109804" y="952030"/>
                </a:lnTo>
                <a:lnTo>
                  <a:pt x="108407" y="949756"/>
                </a:lnTo>
                <a:lnTo>
                  <a:pt x="107010" y="947470"/>
                </a:lnTo>
                <a:lnTo>
                  <a:pt x="105600" y="945184"/>
                </a:lnTo>
                <a:lnTo>
                  <a:pt x="104343" y="942911"/>
                </a:lnTo>
                <a:lnTo>
                  <a:pt x="102933" y="940625"/>
                </a:lnTo>
                <a:lnTo>
                  <a:pt x="101676" y="938339"/>
                </a:lnTo>
                <a:lnTo>
                  <a:pt x="100406" y="936066"/>
                </a:lnTo>
                <a:lnTo>
                  <a:pt x="99161" y="933780"/>
                </a:lnTo>
                <a:lnTo>
                  <a:pt x="97891" y="931494"/>
                </a:lnTo>
                <a:lnTo>
                  <a:pt x="96761" y="929208"/>
                </a:lnTo>
                <a:lnTo>
                  <a:pt x="95503" y="926934"/>
                </a:lnTo>
                <a:lnTo>
                  <a:pt x="94246" y="924648"/>
                </a:lnTo>
                <a:lnTo>
                  <a:pt x="93116" y="922362"/>
                </a:lnTo>
                <a:lnTo>
                  <a:pt x="91846" y="920089"/>
                </a:lnTo>
                <a:lnTo>
                  <a:pt x="90601" y="917803"/>
                </a:lnTo>
                <a:lnTo>
                  <a:pt x="89471" y="915517"/>
                </a:lnTo>
                <a:lnTo>
                  <a:pt x="88201" y="913244"/>
                </a:lnTo>
                <a:lnTo>
                  <a:pt x="86956" y="910958"/>
                </a:lnTo>
                <a:lnTo>
                  <a:pt x="85826" y="908672"/>
                </a:lnTo>
                <a:lnTo>
                  <a:pt x="84556" y="906399"/>
                </a:lnTo>
                <a:lnTo>
                  <a:pt x="83311" y="904113"/>
                </a:lnTo>
                <a:lnTo>
                  <a:pt x="82041" y="901827"/>
                </a:lnTo>
                <a:lnTo>
                  <a:pt x="80771" y="899553"/>
                </a:lnTo>
                <a:lnTo>
                  <a:pt x="79514" y="897267"/>
                </a:lnTo>
                <a:lnTo>
                  <a:pt x="78257" y="894981"/>
                </a:lnTo>
                <a:lnTo>
                  <a:pt x="77000" y="892695"/>
                </a:lnTo>
                <a:lnTo>
                  <a:pt x="75590" y="890422"/>
                </a:lnTo>
                <a:lnTo>
                  <a:pt x="74333" y="888009"/>
                </a:lnTo>
                <a:lnTo>
                  <a:pt x="72923" y="885736"/>
                </a:lnTo>
                <a:lnTo>
                  <a:pt x="71526" y="883450"/>
                </a:lnTo>
                <a:lnTo>
                  <a:pt x="70116" y="881164"/>
                </a:lnTo>
                <a:lnTo>
                  <a:pt x="68719" y="878903"/>
                </a:lnTo>
                <a:lnTo>
                  <a:pt x="67170" y="876617"/>
                </a:lnTo>
                <a:lnTo>
                  <a:pt x="65773" y="874331"/>
                </a:lnTo>
                <a:lnTo>
                  <a:pt x="64236" y="872058"/>
                </a:lnTo>
                <a:lnTo>
                  <a:pt x="62687" y="869772"/>
                </a:lnTo>
                <a:lnTo>
                  <a:pt x="61137" y="867486"/>
                </a:lnTo>
                <a:lnTo>
                  <a:pt x="59601" y="865200"/>
                </a:lnTo>
                <a:lnTo>
                  <a:pt x="58051" y="862926"/>
                </a:lnTo>
                <a:lnTo>
                  <a:pt x="56514" y="860640"/>
                </a:lnTo>
                <a:lnTo>
                  <a:pt x="54965" y="858354"/>
                </a:lnTo>
                <a:lnTo>
                  <a:pt x="53289" y="856081"/>
                </a:lnTo>
                <a:lnTo>
                  <a:pt x="51600" y="853795"/>
                </a:lnTo>
                <a:lnTo>
                  <a:pt x="50063" y="851509"/>
                </a:lnTo>
                <a:lnTo>
                  <a:pt x="48386" y="849236"/>
                </a:lnTo>
                <a:lnTo>
                  <a:pt x="46697" y="846950"/>
                </a:lnTo>
                <a:lnTo>
                  <a:pt x="45161" y="844664"/>
                </a:lnTo>
                <a:lnTo>
                  <a:pt x="43472" y="842391"/>
                </a:lnTo>
                <a:lnTo>
                  <a:pt x="41782" y="840105"/>
                </a:lnTo>
                <a:lnTo>
                  <a:pt x="40246" y="837819"/>
                </a:lnTo>
                <a:lnTo>
                  <a:pt x="38557" y="835545"/>
                </a:lnTo>
                <a:lnTo>
                  <a:pt x="36880" y="833259"/>
                </a:lnTo>
                <a:lnTo>
                  <a:pt x="35331" y="830973"/>
                </a:lnTo>
                <a:lnTo>
                  <a:pt x="33642" y="828687"/>
                </a:lnTo>
                <a:lnTo>
                  <a:pt x="32105" y="826414"/>
                </a:lnTo>
                <a:lnTo>
                  <a:pt x="30568" y="824128"/>
                </a:lnTo>
                <a:lnTo>
                  <a:pt x="29019" y="821842"/>
                </a:lnTo>
                <a:lnTo>
                  <a:pt x="27482" y="819569"/>
                </a:lnTo>
                <a:lnTo>
                  <a:pt x="25946" y="817283"/>
                </a:lnTo>
                <a:lnTo>
                  <a:pt x="24536" y="814997"/>
                </a:lnTo>
                <a:lnTo>
                  <a:pt x="23126" y="812723"/>
                </a:lnTo>
                <a:lnTo>
                  <a:pt x="21729" y="810437"/>
                </a:lnTo>
                <a:lnTo>
                  <a:pt x="20332" y="808151"/>
                </a:lnTo>
                <a:lnTo>
                  <a:pt x="18922" y="805878"/>
                </a:lnTo>
                <a:lnTo>
                  <a:pt x="17665" y="803592"/>
                </a:lnTo>
                <a:lnTo>
                  <a:pt x="16408" y="801306"/>
                </a:lnTo>
                <a:lnTo>
                  <a:pt x="15138" y="799033"/>
                </a:lnTo>
                <a:lnTo>
                  <a:pt x="14020" y="796747"/>
                </a:lnTo>
                <a:lnTo>
                  <a:pt x="12903" y="794461"/>
                </a:lnTo>
                <a:lnTo>
                  <a:pt x="11772" y="792175"/>
                </a:lnTo>
                <a:lnTo>
                  <a:pt x="10794" y="789901"/>
                </a:lnTo>
                <a:lnTo>
                  <a:pt x="9804" y="787615"/>
                </a:lnTo>
                <a:lnTo>
                  <a:pt x="8826" y="785329"/>
                </a:lnTo>
                <a:lnTo>
                  <a:pt x="7988" y="783056"/>
                </a:lnTo>
                <a:lnTo>
                  <a:pt x="7150" y="780770"/>
                </a:lnTo>
                <a:lnTo>
                  <a:pt x="6299" y="778484"/>
                </a:lnTo>
                <a:lnTo>
                  <a:pt x="5600" y="776211"/>
                </a:lnTo>
                <a:lnTo>
                  <a:pt x="4902" y="773925"/>
                </a:lnTo>
                <a:lnTo>
                  <a:pt x="4203" y="771639"/>
                </a:lnTo>
                <a:lnTo>
                  <a:pt x="3644" y="769366"/>
                </a:lnTo>
                <a:lnTo>
                  <a:pt x="3073" y="767080"/>
                </a:lnTo>
                <a:lnTo>
                  <a:pt x="2514" y="764794"/>
                </a:lnTo>
                <a:lnTo>
                  <a:pt x="2095" y="762520"/>
                </a:lnTo>
                <a:lnTo>
                  <a:pt x="1676" y="760234"/>
                </a:lnTo>
                <a:lnTo>
                  <a:pt x="1396" y="757948"/>
                </a:lnTo>
                <a:lnTo>
                  <a:pt x="1117" y="755662"/>
                </a:lnTo>
                <a:lnTo>
                  <a:pt x="139" y="744258"/>
                </a:lnTo>
                <a:lnTo>
                  <a:pt x="139" y="741972"/>
                </a:lnTo>
                <a:lnTo>
                  <a:pt x="0" y="739698"/>
                </a:lnTo>
                <a:lnTo>
                  <a:pt x="0" y="737412"/>
                </a:lnTo>
                <a:lnTo>
                  <a:pt x="139" y="735126"/>
                </a:lnTo>
                <a:lnTo>
                  <a:pt x="139" y="732853"/>
                </a:lnTo>
                <a:lnTo>
                  <a:pt x="266" y="730567"/>
                </a:lnTo>
                <a:lnTo>
                  <a:pt x="406" y="728281"/>
                </a:lnTo>
                <a:lnTo>
                  <a:pt x="558" y="725995"/>
                </a:lnTo>
                <a:lnTo>
                  <a:pt x="698" y="723722"/>
                </a:lnTo>
                <a:lnTo>
                  <a:pt x="825" y="721436"/>
                </a:lnTo>
                <a:lnTo>
                  <a:pt x="1117" y="719150"/>
                </a:lnTo>
                <a:lnTo>
                  <a:pt x="1396" y="716876"/>
                </a:lnTo>
                <a:lnTo>
                  <a:pt x="1536" y="714590"/>
                </a:lnTo>
                <a:lnTo>
                  <a:pt x="1828" y="712304"/>
                </a:lnTo>
                <a:lnTo>
                  <a:pt x="2095" y="710031"/>
                </a:lnTo>
                <a:lnTo>
                  <a:pt x="2387" y="707745"/>
                </a:lnTo>
                <a:lnTo>
                  <a:pt x="2654" y="705459"/>
                </a:lnTo>
                <a:lnTo>
                  <a:pt x="3073" y="703186"/>
                </a:lnTo>
                <a:lnTo>
                  <a:pt x="3365" y="700900"/>
                </a:lnTo>
                <a:lnTo>
                  <a:pt x="3644" y="698614"/>
                </a:lnTo>
                <a:lnTo>
                  <a:pt x="3924" y="696341"/>
                </a:lnTo>
                <a:lnTo>
                  <a:pt x="4203" y="694055"/>
                </a:lnTo>
                <a:lnTo>
                  <a:pt x="4622" y="691769"/>
                </a:lnTo>
                <a:lnTo>
                  <a:pt x="4902" y="689483"/>
                </a:lnTo>
                <a:lnTo>
                  <a:pt x="5181" y="687209"/>
                </a:lnTo>
                <a:lnTo>
                  <a:pt x="5473" y="684923"/>
                </a:lnTo>
                <a:lnTo>
                  <a:pt x="5880" y="682637"/>
                </a:lnTo>
                <a:lnTo>
                  <a:pt x="6159" y="680364"/>
                </a:lnTo>
                <a:lnTo>
                  <a:pt x="6451" y="678078"/>
                </a:lnTo>
                <a:lnTo>
                  <a:pt x="6718" y="675792"/>
                </a:lnTo>
                <a:lnTo>
                  <a:pt x="7010" y="673519"/>
                </a:lnTo>
                <a:lnTo>
                  <a:pt x="7289" y="671233"/>
                </a:lnTo>
                <a:lnTo>
                  <a:pt x="7569" y="668947"/>
                </a:lnTo>
                <a:lnTo>
                  <a:pt x="7848" y="666673"/>
                </a:lnTo>
                <a:lnTo>
                  <a:pt x="8127" y="664387"/>
                </a:lnTo>
                <a:lnTo>
                  <a:pt x="8407" y="662114"/>
                </a:lnTo>
                <a:lnTo>
                  <a:pt x="8547" y="659841"/>
                </a:lnTo>
                <a:lnTo>
                  <a:pt x="8826" y="657555"/>
                </a:lnTo>
                <a:lnTo>
                  <a:pt x="9118" y="655269"/>
                </a:lnTo>
                <a:lnTo>
                  <a:pt x="9385" y="652983"/>
                </a:lnTo>
                <a:lnTo>
                  <a:pt x="9524" y="650709"/>
                </a:lnTo>
                <a:lnTo>
                  <a:pt x="9804" y="648423"/>
                </a:lnTo>
                <a:lnTo>
                  <a:pt x="10096" y="646137"/>
                </a:lnTo>
                <a:lnTo>
                  <a:pt x="10363" y="643864"/>
                </a:lnTo>
                <a:lnTo>
                  <a:pt x="10515" y="641578"/>
                </a:lnTo>
                <a:lnTo>
                  <a:pt x="10794" y="639292"/>
                </a:lnTo>
                <a:lnTo>
                  <a:pt x="11074" y="637019"/>
                </a:lnTo>
                <a:lnTo>
                  <a:pt x="11353" y="634733"/>
                </a:lnTo>
                <a:lnTo>
                  <a:pt x="11633" y="632447"/>
                </a:lnTo>
                <a:lnTo>
                  <a:pt x="11912" y="630174"/>
                </a:lnTo>
                <a:lnTo>
                  <a:pt x="12191" y="627888"/>
                </a:lnTo>
                <a:lnTo>
                  <a:pt x="12611" y="625602"/>
                </a:lnTo>
                <a:lnTo>
                  <a:pt x="12903" y="623328"/>
                </a:lnTo>
                <a:lnTo>
                  <a:pt x="13322" y="621042"/>
                </a:lnTo>
                <a:lnTo>
                  <a:pt x="16128" y="607352"/>
                </a:lnTo>
                <a:lnTo>
                  <a:pt x="16675" y="605066"/>
                </a:lnTo>
                <a:lnTo>
                  <a:pt x="17233" y="602780"/>
                </a:lnTo>
                <a:lnTo>
                  <a:pt x="17945" y="600506"/>
                </a:lnTo>
                <a:lnTo>
                  <a:pt x="18643" y="598220"/>
                </a:lnTo>
                <a:lnTo>
                  <a:pt x="19342" y="595934"/>
                </a:lnTo>
                <a:lnTo>
                  <a:pt x="20192" y="593661"/>
                </a:lnTo>
                <a:lnTo>
                  <a:pt x="21031" y="591248"/>
                </a:lnTo>
                <a:lnTo>
                  <a:pt x="21882" y="588962"/>
                </a:lnTo>
                <a:lnTo>
                  <a:pt x="22707" y="586689"/>
                </a:lnTo>
                <a:lnTo>
                  <a:pt x="23698" y="584403"/>
                </a:lnTo>
                <a:lnTo>
                  <a:pt x="24676" y="582117"/>
                </a:lnTo>
                <a:lnTo>
                  <a:pt x="25793" y="579843"/>
                </a:lnTo>
                <a:lnTo>
                  <a:pt x="26923" y="577557"/>
                </a:lnTo>
                <a:lnTo>
                  <a:pt x="28041" y="575271"/>
                </a:lnTo>
                <a:lnTo>
                  <a:pt x="29311" y="572998"/>
                </a:lnTo>
                <a:lnTo>
                  <a:pt x="30568" y="570712"/>
                </a:lnTo>
                <a:lnTo>
                  <a:pt x="31826" y="568426"/>
                </a:lnTo>
                <a:lnTo>
                  <a:pt x="33235" y="566153"/>
                </a:lnTo>
                <a:lnTo>
                  <a:pt x="34645" y="563867"/>
                </a:lnTo>
                <a:lnTo>
                  <a:pt x="36042" y="561581"/>
                </a:lnTo>
                <a:lnTo>
                  <a:pt x="37579" y="559308"/>
                </a:lnTo>
                <a:lnTo>
                  <a:pt x="39128" y="557022"/>
                </a:lnTo>
                <a:lnTo>
                  <a:pt x="40805" y="554736"/>
                </a:lnTo>
                <a:lnTo>
                  <a:pt x="42494" y="552450"/>
                </a:lnTo>
                <a:lnTo>
                  <a:pt x="44183" y="550176"/>
                </a:lnTo>
                <a:lnTo>
                  <a:pt x="45846" y="547890"/>
                </a:lnTo>
                <a:lnTo>
                  <a:pt x="47675" y="545604"/>
                </a:lnTo>
                <a:lnTo>
                  <a:pt x="49491" y="543331"/>
                </a:lnTo>
                <a:lnTo>
                  <a:pt x="51320" y="541045"/>
                </a:lnTo>
                <a:lnTo>
                  <a:pt x="53289" y="538759"/>
                </a:lnTo>
                <a:lnTo>
                  <a:pt x="55257" y="536486"/>
                </a:lnTo>
                <a:lnTo>
                  <a:pt x="57213" y="534200"/>
                </a:lnTo>
                <a:lnTo>
                  <a:pt x="59181" y="531914"/>
                </a:lnTo>
                <a:lnTo>
                  <a:pt x="61277" y="529640"/>
                </a:lnTo>
                <a:lnTo>
                  <a:pt x="63385" y="527354"/>
                </a:lnTo>
                <a:lnTo>
                  <a:pt x="65493" y="525068"/>
                </a:lnTo>
                <a:lnTo>
                  <a:pt x="67589" y="522795"/>
                </a:lnTo>
                <a:lnTo>
                  <a:pt x="69697" y="520509"/>
                </a:lnTo>
                <a:lnTo>
                  <a:pt x="71793" y="518223"/>
                </a:lnTo>
                <a:lnTo>
                  <a:pt x="74040" y="515950"/>
                </a:lnTo>
                <a:lnTo>
                  <a:pt x="76288" y="513676"/>
                </a:lnTo>
                <a:lnTo>
                  <a:pt x="78397" y="511390"/>
                </a:lnTo>
                <a:lnTo>
                  <a:pt x="80644" y="509104"/>
                </a:lnTo>
                <a:lnTo>
                  <a:pt x="82880" y="506831"/>
                </a:lnTo>
                <a:lnTo>
                  <a:pt x="85128" y="504545"/>
                </a:lnTo>
                <a:lnTo>
                  <a:pt x="87375" y="502259"/>
                </a:lnTo>
                <a:lnTo>
                  <a:pt x="89623" y="499986"/>
                </a:lnTo>
                <a:lnTo>
                  <a:pt x="91846" y="497700"/>
                </a:lnTo>
                <a:lnTo>
                  <a:pt x="94094" y="495414"/>
                </a:lnTo>
                <a:lnTo>
                  <a:pt x="96342" y="493141"/>
                </a:lnTo>
                <a:lnTo>
                  <a:pt x="98590" y="490855"/>
                </a:lnTo>
                <a:lnTo>
                  <a:pt x="100825" y="488569"/>
                </a:lnTo>
                <a:lnTo>
                  <a:pt x="103073" y="486295"/>
                </a:lnTo>
                <a:lnTo>
                  <a:pt x="105181" y="484009"/>
                </a:lnTo>
                <a:lnTo>
                  <a:pt x="107429" y="481723"/>
                </a:lnTo>
                <a:lnTo>
                  <a:pt x="109524" y="479437"/>
                </a:lnTo>
                <a:lnTo>
                  <a:pt x="111772" y="477164"/>
                </a:lnTo>
                <a:lnTo>
                  <a:pt x="113880" y="474878"/>
                </a:lnTo>
                <a:lnTo>
                  <a:pt x="115976" y="472592"/>
                </a:lnTo>
                <a:lnTo>
                  <a:pt x="118084" y="470319"/>
                </a:lnTo>
                <a:lnTo>
                  <a:pt x="120040" y="468033"/>
                </a:lnTo>
                <a:lnTo>
                  <a:pt x="122148" y="465747"/>
                </a:lnTo>
                <a:lnTo>
                  <a:pt x="124104" y="463473"/>
                </a:lnTo>
                <a:lnTo>
                  <a:pt x="126085" y="461187"/>
                </a:lnTo>
                <a:lnTo>
                  <a:pt x="127901" y="458901"/>
                </a:lnTo>
                <a:lnTo>
                  <a:pt x="129870" y="456628"/>
                </a:lnTo>
                <a:lnTo>
                  <a:pt x="131686" y="454342"/>
                </a:lnTo>
                <a:lnTo>
                  <a:pt x="133515" y="452056"/>
                </a:lnTo>
                <a:lnTo>
                  <a:pt x="135204" y="449783"/>
                </a:lnTo>
                <a:lnTo>
                  <a:pt x="137020" y="447497"/>
                </a:lnTo>
                <a:lnTo>
                  <a:pt x="138696" y="445211"/>
                </a:lnTo>
                <a:lnTo>
                  <a:pt x="140246" y="442925"/>
                </a:lnTo>
                <a:lnTo>
                  <a:pt x="141935" y="440651"/>
                </a:lnTo>
                <a:lnTo>
                  <a:pt x="143471" y="438365"/>
                </a:lnTo>
                <a:lnTo>
                  <a:pt x="145008" y="436079"/>
                </a:lnTo>
                <a:lnTo>
                  <a:pt x="146405" y="433806"/>
                </a:lnTo>
                <a:lnTo>
                  <a:pt x="147827" y="431520"/>
                </a:lnTo>
                <a:lnTo>
                  <a:pt x="149224" y="429234"/>
                </a:lnTo>
                <a:lnTo>
                  <a:pt x="150621" y="426961"/>
                </a:lnTo>
                <a:lnTo>
                  <a:pt x="151879" y="424675"/>
                </a:lnTo>
                <a:lnTo>
                  <a:pt x="153149" y="422389"/>
                </a:lnTo>
                <a:lnTo>
                  <a:pt x="154266" y="420116"/>
                </a:lnTo>
                <a:lnTo>
                  <a:pt x="155524" y="417830"/>
                </a:lnTo>
                <a:lnTo>
                  <a:pt x="156654" y="415544"/>
                </a:lnTo>
                <a:lnTo>
                  <a:pt x="157632" y="413270"/>
                </a:lnTo>
                <a:lnTo>
                  <a:pt x="158762" y="410984"/>
                </a:lnTo>
                <a:lnTo>
                  <a:pt x="159740" y="408698"/>
                </a:lnTo>
                <a:lnTo>
                  <a:pt x="160591" y="406412"/>
                </a:lnTo>
                <a:lnTo>
                  <a:pt x="161569" y="404139"/>
                </a:lnTo>
                <a:lnTo>
                  <a:pt x="162407" y="401853"/>
                </a:lnTo>
                <a:lnTo>
                  <a:pt x="163245" y="399567"/>
                </a:lnTo>
                <a:lnTo>
                  <a:pt x="164083" y="397294"/>
                </a:lnTo>
                <a:lnTo>
                  <a:pt x="164795" y="395008"/>
                </a:lnTo>
                <a:lnTo>
                  <a:pt x="165480" y="392722"/>
                </a:lnTo>
                <a:lnTo>
                  <a:pt x="166192" y="390448"/>
                </a:lnTo>
                <a:lnTo>
                  <a:pt x="166890" y="388162"/>
                </a:lnTo>
                <a:lnTo>
                  <a:pt x="167589" y="385876"/>
                </a:lnTo>
                <a:lnTo>
                  <a:pt x="168147" y="383603"/>
                </a:lnTo>
                <a:lnTo>
                  <a:pt x="168706" y="381317"/>
                </a:lnTo>
                <a:lnTo>
                  <a:pt x="169278" y="379031"/>
                </a:lnTo>
                <a:lnTo>
                  <a:pt x="169837" y="376758"/>
                </a:lnTo>
                <a:lnTo>
                  <a:pt x="170395" y="374472"/>
                </a:lnTo>
                <a:lnTo>
                  <a:pt x="170814" y="372186"/>
                </a:lnTo>
                <a:lnTo>
                  <a:pt x="171373" y="369900"/>
                </a:lnTo>
                <a:lnTo>
                  <a:pt x="171792" y="367626"/>
                </a:lnTo>
                <a:lnTo>
                  <a:pt x="172224" y="365340"/>
                </a:lnTo>
                <a:lnTo>
                  <a:pt x="172770" y="363054"/>
                </a:lnTo>
                <a:lnTo>
                  <a:pt x="173202" y="360781"/>
                </a:lnTo>
                <a:lnTo>
                  <a:pt x="173621" y="358495"/>
                </a:lnTo>
                <a:lnTo>
                  <a:pt x="173901" y="356209"/>
                </a:lnTo>
                <a:lnTo>
                  <a:pt x="174332" y="353936"/>
                </a:lnTo>
                <a:lnTo>
                  <a:pt x="174751" y="351650"/>
                </a:lnTo>
                <a:lnTo>
                  <a:pt x="175171" y="349364"/>
                </a:lnTo>
                <a:lnTo>
                  <a:pt x="175590" y="347091"/>
                </a:lnTo>
                <a:lnTo>
                  <a:pt x="175869" y="344805"/>
                </a:lnTo>
                <a:lnTo>
                  <a:pt x="176288" y="342519"/>
                </a:lnTo>
                <a:lnTo>
                  <a:pt x="176707" y="340245"/>
                </a:lnTo>
                <a:lnTo>
                  <a:pt x="176999" y="337959"/>
                </a:lnTo>
                <a:lnTo>
                  <a:pt x="177418" y="335673"/>
                </a:lnTo>
                <a:lnTo>
                  <a:pt x="177825" y="333387"/>
                </a:lnTo>
                <a:lnTo>
                  <a:pt x="178104" y="331114"/>
                </a:lnTo>
                <a:lnTo>
                  <a:pt x="178536" y="328828"/>
                </a:lnTo>
                <a:lnTo>
                  <a:pt x="178815" y="326542"/>
                </a:lnTo>
                <a:lnTo>
                  <a:pt x="179235" y="324269"/>
                </a:lnTo>
                <a:lnTo>
                  <a:pt x="179654" y="321983"/>
                </a:lnTo>
                <a:lnTo>
                  <a:pt x="179933" y="319697"/>
                </a:lnTo>
                <a:lnTo>
                  <a:pt x="180352" y="317423"/>
                </a:lnTo>
                <a:lnTo>
                  <a:pt x="180644" y="315137"/>
                </a:lnTo>
                <a:lnTo>
                  <a:pt x="181063" y="312851"/>
                </a:lnTo>
                <a:lnTo>
                  <a:pt x="181482" y="310578"/>
                </a:lnTo>
                <a:lnTo>
                  <a:pt x="181762" y="308292"/>
                </a:lnTo>
                <a:lnTo>
                  <a:pt x="182181" y="306006"/>
                </a:lnTo>
                <a:lnTo>
                  <a:pt x="182460" y="303733"/>
                </a:lnTo>
                <a:lnTo>
                  <a:pt x="182879" y="301447"/>
                </a:lnTo>
                <a:lnTo>
                  <a:pt x="183159" y="299173"/>
                </a:lnTo>
                <a:lnTo>
                  <a:pt x="183578" y="296887"/>
                </a:lnTo>
                <a:lnTo>
                  <a:pt x="183870" y="294487"/>
                </a:lnTo>
                <a:lnTo>
                  <a:pt x="184137" y="292201"/>
                </a:lnTo>
                <a:lnTo>
                  <a:pt x="184556" y="289928"/>
                </a:lnTo>
                <a:lnTo>
                  <a:pt x="184848" y="287642"/>
                </a:lnTo>
                <a:lnTo>
                  <a:pt x="185127" y="285356"/>
                </a:lnTo>
                <a:lnTo>
                  <a:pt x="185534" y="283083"/>
                </a:lnTo>
                <a:lnTo>
                  <a:pt x="185826" y="280797"/>
                </a:lnTo>
                <a:lnTo>
                  <a:pt x="186105" y="278511"/>
                </a:lnTo>
                <a:lnTo>
                  <a:pt x="186385" y="276225"/>
                </a:lnTo>
                <a:lnTo>
                  <a:pt x="186664" y="273951"/>
                </a:lnTo>
                <a:lnTo>
                  <a:pt x="186956" y="271665"/>
                </a:lnTo>
                <a:lnTo>
                  <a:pt x="187223" y="269379"/>
                </a:lnTo>
                <a:lnTo>
                  <a:pt x="187363" y="267106"/>
                </a:lnTo>
                <a:lnTo>
                  <a:pt x="187642" y="264820"/>
                </a:lnTo>
                <a:lnTo>
                  <a:pt x="187934" y="262534"/>
                </a:lnTo>
                <a:lnTo>
                  <a:pt x="188201" y="260261"/>
                </a:lnTo>
                <a:lnTo>
                  <a:pt x="188353" y="257975"/>
                </a:lnTo>
                <a:lnTo>
                  <a:pt x="188633" y="255689"/>
                </a:lnTo>
                <a:lnTo>
                  <a:pt x="188772" y="253415"/>
                </a:lnTo>
                <a:lnTo>
                  <a:pt x="188912" y="251129"/>
                </a:lnTo>
                <a:lnTo>
                  <a:pt x="189179" y="248843"/>
                </a:lnTo>
                <a:lnTo>
                  <a:pt x="189331" y="246570"/>
                </a:lnTo>
                <a:lnTo>
                  <a:pt x="189471" y="244284"/>
                </a:lnTo>
                <a:lnTo>
                  <a:pt x="189610" y="241998"/>
                </a:lnTo>
                <a:lnTo>
                  <a:pt x="189890" y="239712"/>
                </a:lnTo>
                <a:lnTo>
                  <a:pt x="190030" y="237439"/>
                </a:lnTo>
                <a:lnTo>
                  <a:pt x="190182" y="235153"/>
                </a:lnTo>
                <a:lnTo>
                  <a:pt x="190309" y="232867"/>
                </a:lnTo>
                <a:lnTo>
                  <a:pt x="190449" y="230593"/>
                </a:lnTo>
                <a:lnTo>
                  <a:pt x="190601" y="228307"/>
                </a:lnTo>
                <a:lnTo>
                  <a:pt x="190741" y="226021"/>
                </a:lnTo>
                <a:lnTo>
                  <a:pt x="190868" y="223748"/>
                </a:lnTo>
                <a:lnTo>
                  <a:pt x="191007" y="221462"/>
                </a:lnTo>
                <a:lnTo>
                  <a:pt x="191160" y="219176"/>
                </a:lnTo>
                <a:lnTo>
                  <a:pt x="191300" y="216903"/>
                </a:lnTo>
                <a:lnTo>
                  <a:pt x="191300" y="214617"/>
                </a:lnTo>
                <a:lnTo>
                  <a:pt x="191427" y="212331"/>
                </a:lnTo>
                <a:lnTo>
                  <a:pt x="191579" y="210058"/>
                </a:lnTo>
                <a:lnTo>
                  <a:pt x="191719" y="207772"/>
                </a:lnTo>
                <a:lnTo>
                  <a:pt x="191846" y="205486"/>
                </a:lnTo>
                <a:lnTo>
                  <a:pt x="191998" y="203200"/>
                </a:lnTo>
                <a:lnTo>
                  <a:pt x="192138" y="200926"/>
                </a:lnTo>
                <a:lnTo>
                  <a:pt x="192417" y="198640"/>
                </a:lnTo>
                <a:lnTo>
                  <a:pt x="192557" y="196354"/>
                </a:lnTo>
                <a:lnTo>
                  <a:pt x="192697" y="194081"/>
                </a:lnTo>
                <a:lnTo>
                  <a:pt x="192836" y="191795"/>
                </a:lnTo>
                <a:lnTo>
                  <a:pt x="192976" y="189509"/>
                </a:lnTo>
                <a:lnTo>
                  <a:pt x="193116" y="187236"/>
                </a:lnTo>
                <a:lnTo>
                  <a:pt x="193408" y="184950"/>
                </a:lnTo>
                <a:lnTo>
                  <a:pt x="193535" y="182664"/>
                </a:lnTo>
                <a:lnTo>
                  <a:pt x="193674" y="180390"/>
                </a:lnTo>
                <a:lnTo>
                  <a:pt x="193954" y="178104"/>
                </a:lnTo>
                <a:lnTo>
                  <a:pt x="194094" y="175818"/>
                </a:lnTo>
                <a:lnTo>
                  <a:pt x="194386" y="173545"/>
                </a:lnTo>
                <a:lnTo>
                  <a:pt x="194513" y="171259"/>
                </a:lnTo>
                <a:lnTo>
                  <a:pt x="194805" y="168973"/>
                </a:lnTo>
                <a:lnTo>
                  <a:pt x="195071" y="166687"/>
                </a:lnTo>
                <a:lnTo>
                  <a:pt x="195224" y="164414"/>
                </a:lnTo>
                <a:lnTo>
                  <a:pt x="195503" y="162128"/>
                </a:lnTo>
                <a:lnTo>
                  <a:pt x="195783" y="159842"/>
                </a:lnTo>
                <a:lnTo>
                  <a:pt x="195922" y="157568"/>
                </a:lnTo>
                <a:lnTo>
                  <a:pt x="196202" y="155282"/>
                </a:lnTo>
                <a:lnTo>
                  <a:pt x="196494" y="152996"/>
                </a:lnTo>
                <a:lnTo>
                  <a:pt x="196761" y="150736"/>
                </a:lnTo>
                <a:lnTo>
                  <a:pt x="196900" y="148450"/>
                </a:lnTo>
                <a:lnTo>
                  <a:pt x="197180" y="146164"/>
                </a:lnTo>
                <a:lnTo>
                  <a:pt x="197472" y="143891"/>
                </a:lnTo>
                <a:lnTo>
                  <a:pt x="197738" y="141605"/>
                </a:lnTo>
                <a:lnTo>
                  <a:pt x="198031" y="139319"/>
                </a:lnTo>
                <a:lnTo>
                  <a:pt x="198170" y="137045"/>
                </a:lnTo>
                <a:lnTo>
                  <a:pt x="198450" y="134759"/>
                </a:lnTo>
                <a:lnTo>
                  <a:pt x="198716" y="132473"/>
                </a:lnTo>
                <a:lnTo>
                  <a:pt x="199008" y="130187"/>
                </a:lnTo>
                <a:lnTo>
                  <a:pt x="199288" y="127914"/>
                </a:lnTo>
                <a:lnTo>
                  <a:pt x="199428" y="125628"/>
                </a:lnTo>
                <a:lnTo>
                  <a:pt x="199720" y="123342"/>
                </a:lnTo>
                <a:lnTo>
                  <a:pt x="199986" y="121069"/>
                </a:lnTo>
                <a:lnTo>
                  <a:pt x="200278" y="118783"/>
                </a:lnTo>
                <a:lnTo>
                  <a:pt x="200405" y="116497"/>
                </a:lnTo>
                <a:lnTo>
                  <a:pt x="200698" y="114223"/>
                </a:lnTo>
                <a:lnTo>
                  <a:pt x="200825" y="111937"/>
                </a:lnTo>
                <a:lnTo>
                  <a:pt x="201117" y="109651"/>
                </a:lnTo>
                <a:lnTo>
                  <a:pt x="201383" y="107378"/>
                </a:lnTo>
                <a:lnTo>
                  <a:pt x="201536" y="105092"/>
                </a:lnTo>
                <a:lnTo>
                  <a:pt x="201675" y="102806"/>
                </a:lnTo>
                <a:lnTo>
                  <a:pt x="201955" y="100533"/>
                </a:lnTo>
                <a:lnTo>
                  <a:pt x="202095" y="98247"/>
                </a:lnTo>
                <a:lnTo>
                  <a:pt x="202374" y="95961"/>
                </a:lnTo>
                <a:lnTo>
                  <a:pt x="202514" y="93675"/>
                </a:lnTo>
                <a:lnTo>
                  <a:pt x="202653" y="91401"/>
                </a:lnTo>
                <a:lnTo>
                  <a:pt x="202793" y="89115"/>
                </a:lnTo>
                <a:lnTo>
                  <a:pt x="203072" y="86829"/>
                </a:lnTo>
                <a:lnTo>
                  <a:pt x="203212" y="84556"/>
                </a:lnTo>
                <a:lnTo>
                  <a:pt x="203365" y="82270"/>
                </a:lnTo>
                <a:lnTo>
                  <a:pt x="203492" y="79984"/>
                </a:lnTo>
                <a:lnTo>
                  <a:pt x="203631" y="77711"/>
                </a:lnTo>
                <a:lnTo>
                  <a:pt x="203784" y="75425"/>
                </a:lnTo>
                <a:lnTo>
                  <a:pt x="203923" y="73139"/>
                </a:lnTo>
                <a:lnTo>
                  <a:pt x="203923" y="70866"/>
                </a:lnTo>
                <a:lnTo>
                  <a:pt x="204050" y="68580"/>
                </a:lnTo>
                <a:lnTo>
                  <a:pt x="204190" y="66294"/>
                </a:lnTo>
                <a:lnTo>
                  <a:pt x="204342" y="64020"/>
                </a:lnTo>
                <a:lnTo>
                  <a:pt x="204482" y="61734"/>
                </a:lnTo>
                <a:lnTo>
                  <a:pt x="204482" y="59448"/>
                </a:lnTo>
                <a:lnTo>
                  <a:pt x="204609" y="57162"/>
                </a:lnTo>
                <a:lnTo>
                  <a:pt x="204609" y="54889"/>
                </a:lnTo>
                <a:lnTo>
                  <a:pt x="204762" y="52603"/>
                </a:lnTo>
                <a:lnTo>
                  <a:pt x="204762" y="50317"/>
                </a:lnTo>
                <a:lnTo>
                  <a:pt x="204901" y="48044"/>
                </a:lnTo>
                <a:lnTo>
                  <a:pt x="204901" y="45758"/>
                </a:lnTo>
                <a:lnTo>
                  <a:pt x="205041" y="43472"/>
                </a:lnTo>
                <a:lnTo>
                  <a:pt x="205041" y="41198"/>
                </a:lnTo>
                <a:lnTo>
                  <a:pt x="205181" y="38912"/>
                </a:lnTo>
                <a:lnTo>
                  <a:pt x="205181" y="36626"/>
                </a:lnTo>
                <a:lnTo>
                  <a:pt x="205181" y="34353"/>
                </a:lnTo>
                <a:lnTo>
                  <a:pt x="205320" y="32067"/>
                </a:lnTo>
                <a:lnTo>
                  <a:pt x="205320" y="29781"/>
                </a:lnTo>
                <a:lnTo>
                  <a:pt x="205320" y="27508"/>
                </a:lnTo>
                <a:lnTo>
                  <a:pt x="205320" y="25222"/>
                </a:lnTo>
                <a:lnTo>
                  <a:pt x="205460" y="22936"/>
                </a:lnTo>
                <a:lnTo>
                  <a:pt x="205460" y="20650"/>
                </a:lnTo>
                <a:lnTo>
                  <a:pt x="205460" y="18376"/>
                </a:lnTo>
                <a:lnTo>
                  <a:pt x="205460" y="16090"/>
                </a:lnTo>
                <a:lnTo>
                  <a:pt x="205460" y="13804"/>
                </a:lnTo>
                <a:lnTo>
                  <a:pt x="205600" y="11531"/>
                </a:lnTo>
                <a:lnTo>
                  <a:pt x="205600" y="0"/>
                </a:lnTo>
                <a:lnTo>
                  <a:pt x="205879" y="0"/>
                </a:lnTo>
                <a:lnTo>
                  <a:pt x="205879" y="2400"/>
                </a:lnTo>
                <a:lnTo>
                  <a:pt x="205879" y="4686"/>
                </a:lnTo>
                <a:lnTo>
                  <a:pt x="205879" y="6959"/>
                </a:lnTo>
                <a:lnTo>
                  <a:pt x="205879" y="9245"/>
                </a:lnTo>
                <a:lnTo>
                  <a:pt x="206019" y="11531"/>
                </a:lnTo>
                <a:lnTo>
                  <a:pt x="206019" y="13804"/>
                </a:lnTo>
                <a:lnTo>
                  <a:pt x="206019" y="16090"/>
                </a:lnTo>
                <a:lnTo>
                  <a:pt x="206019" y="18376"/>
                </a:lnTo>
                <a:lnTo>
                  <a:pt x="206019" y="20650"/>
                </a:lnTo>
                <a:lnTo>
                  <a:pt x="206159" y="22936"/>
                </a:lnTo>
                <a:lnTo>
                  <a:pt x="206159" y="25222"/>
                </a:lnTo>
                <a:lnTo>
                  <a:pt x="206159" y="27508"/>
                </a:lnTo>
                <a:lnTo>
                  <a:pt x="206159" y="29781"/>
                </a:lnTo>
                <a:lnTo>
                  <a:pt x="206298" y="32067"/>
                </a:lnTo>
                <a:lnTo>
                  <a:pt x="206298" y="34353"/>
                </a:lnTo>
                <a:lnTo>
                  <a:pt x="206298" y="36626"/>
                </a:lnTo>
                <a:lnTo>
                  <a:pt x="206438" y="38912"/>
                </a:lnTo>
                <a:lnTo>
                  <a:pt x="206438" y="41198"/>
                </a:lnTo>
                <a:lnTo>
                  <a:pt x="206438" y="43472"/>
                </a:lnTo>
                <a:lnTo>
                  <a:pt x="206590" y="45758"/>
                </a:lnTo>
                <a:lnTo>
                  <a:pt x="206590" y="48044"/>
                </a:lnTo>
                <a:lnTo>
                  <a:pt x="206717" y="50317"/>
                </a:lnTo>
                <a:lnTo>
                  <a:pt x="206717" y="52603"/>
                </a:lnTo>
                <a:lnTo>
                  <a:pt x="206857" y="54889"/>
                </a:lnTo>
                <a:lnTo>
                  <a:pt x="206857" y="57162"/>
                </a:lnTo>
                <a:lnTo>
                  <a:pt x="207009" y="59448"/>
                </a:lnTo>
                <a:lnTo>
                  <a:pt x="207149" y="61734"/>
                </a:lnTo>
                <a:lnTo>
                  <a:pt x="207149" y="64020"/>
                </a:lnTo>
                <a:lnTo>
                  <a:pt x="207276" y="66294"/>
                </a:lnTo>
                <a:lnTo>
                  <a:pt x="207429" y="68580"/>
                </a:lnTo>
                <a:lnTo>
                  <a:pt x="207568" y="70866"/>
                </a:lnTo>
                <a:lnTo>
                  <a:pt x="207695" y="73139"/>
                </a:lnTo>
                <a:lnTo>
                  <a:pt x="207695" y="75425"/>
                </a:lnTo>
                <a:lnTo>
                  <a:pt x="207835" y="77711"/>
                </a:lnTo>
                <a:lnTo>
                  <a:pt x="207987" y="79984"/>
                </a:lnTo>
                <a:lnTo>
                  <a:pt x="208127" y="82270"/>
                </a:lnTo>
                <a:lnTo>
                  <a:pt x="208406" y="84556"/>
                </a:lnTo>
                <a:lnTo>
                  <a:pt x="208546" y="86829"/>
                </a:lnTo>
                <a:lnTo>
                  <a:pt x="208686" y="89115"/>
                </a:lnTo>
                <a:lnTo>
                  <a:pt x="208826" y="91401"/>
                </a:lnTo>
                <a:lnTo>
                  <a:pt x="208965" y="93675"/>
                </a:lnTo>
                <a:lnTo>
                  <a:pt x="209257" y="95961"/>
                </a:lnTo>
                <a:lnTo>
                  <a:pt x="209384" y="98247"/>
                </a:lnTo>
                <a:lnTo>
                  <a:pt x="209524" y="100533"/>
                </a:lnTo>
                <a:lnTo>
                  <a:pt x="209816" y="102806"/>
                </a:lnTo>
                <a:lnTo>
                  <a:pt x="209943" y="105092"/>
                </a:lnTo>
                <a:lnTo>
                  <a:pt x="210235" y="107378"/>
                </a:lnTo>
                <a:lnTo>
                  <a:pt x="210362" y="109651"/>
                </a:lnTo>
                <a:lnTo>
                  <a:pt x="210654" y="111937"/>
                </a:lnTo>
                <a:lnTo>
                  <a:pt x="210794" y="114223"/>
                </a:lnTo>
                <a:lnTo>
                  <a:pt x="211073" y="116497"/>
                </a:lnTo>
                <a:lnTo>
                  <a:pt x="211353" y="118783"/>
                </a:lnTo>
                <a:lnTo>
                  <a:pt x="211480" y="121069"/>
                </a:lnTo>
                <a:lnTo>
                  <a:pt x="211772" y="123342"/>
                </a:lnTo>
                <a:lnTo>
                  <a:pt x="212051" y="125628"/>
                </a:lnTo>
                <a:lnTo>
                  <a:pt x="212331" y="127914"/>
                </a:lnTo>
                <a:lnTo>
                  <a:pt x="212470" y="130187"/>
                </a:lnTo>
                <a:lnTo>
                  <a:pt x="212750" y="132473"/>
                </a:lnTo>
                <a:lnTo>
                  <a:pt x="213029" y="134759"/>
                </a:lnTo>
                <a:lnTo>
                  <a:pt x="213309" y="137045"/>
                </a:lnTo>
                <a:lnTo>
                  <a:pt x="213588" y="139319"/>
                </a:lnTo>
                <a:lnTo>
                  <a:pt x="213728" y="141605"/>
                </a:lnTo>
                <a:lnTo>
                  <a:pt x="214020" y="143891"/>
                </a:lnTo>
                <a:lnTo>
                  <a:pt x="214299" y="146164"/>
                </a:lnTo>
                <a:lnTo>
                  <a:pt x="214579" y="148450"/>
                </a:lnTo>
                <a:lnTo>
                  <a:pt x="214858" y="150736"/>
                </a:lnTo>
                <a:lnTo>
                  <a:pt x="214998" y="152996"/>
                </a:lnTo>
                <a:lnTo>
                  <a:pt x="215277" y="155282"/>
                </a:lnTo>
                <a:lnTo>
                  <a:pt x="215557" y="157568"/>
                </a:lnTo>
                <a:lnTo>
                  <a:pt x="215836" y="159842"/>
                </a:lnTo>
                <a:lnTo>
                  <a:pt x="215976" y="162128"/>
                </a:lnTo>
                <a:lnTo>
                  <a:pt x="216255" y="164414"/>
                </a:lnTo>
                <a:lnTo>
                  <a:pt x="216547" y="166687"/>
                </a:lnTo>
                <a:lnTo>
                  <a:pt x="216687" y="168973"/>
                </a:lnTo>
                <a:lnTo>
                  <a:pt x="216966" y="171259"/>
                </a:lnTo>
                <a:lnTo>
                  <a:pt x="217106" y="173545"/>
                </a:lnTo>
                <a:lnTo>
                  <a:pt x="217373" y="175818"/>
                </a:lnTo>
                <a:lnTo>
                  <a:pt x="217525" y="178104"/>
                </a:lnTo>
                <a:lnTo>
                  <a:pt x="217792" y="180390"/>
                </a:lnTo>
                <a:lnTo>
                  <a:pt x="217944" y="182664"/>
                </a:lnTo>
                <a:lnTo>
                  <a:pt x="218084" y="184950"/>
                </a:lnTo>
                <a:lnTo>
                  <a:pt x="218363" y="187236"/>
                </a:lnTo>
                <a:lnTo>
                  <a:pt x="218503" y="189509"/>
                </a:lnTo>
                <a:lnTo>
                  <a:pt x="218643" y="191795"/>
                </a:lnTo>
                <a:lnTo>
                  <a:pt x="218795" y="194081"/>
                </a:lnTo>
                <a:lnTo>
                  <a:pt x="219062" y="196354"/>
                </a:lnTo>
                <a:lnTo>
                  <a:pt x="219201" y="198640"/>
                </a:lnTo>
                <a:lnTo>
                  <a:pt x="219341" y="200926"/>
                </a:lnTo>
                <a:lnTo>
                  <a:pt x="219481" y="203200"/>
                </a:lnTo>
                <a:lnTo>
                  <a:pt x="219621" y="205486"/>
                </a:lnTo>
                <a:lnTo>
                  <a:pt x="219773" y="207772"/>
                </a:lnTo>
                <a:lnTo>
                  <a:pt x="219900" y="210058"/>
                </a:lnTo>
                <a:lnTo>
                  <a:pt x="220040" y="212331"/>
                </a:lnTo>
                <a:lnTo>
                  <a:pt x="220192" y="214617"/>
                </a:lnTo>
                <a:lnTo>
                  <a:pt x="220332" y="216903"/>
                </a:lnTo>
                <a:lnTo>
                  <a:pt x="220459" y="219176"/>
                </a:lnTo>
                <a:lnTo>
                  <a:pt x="220611" y="221462"/>
                </a:lnTo>
                <a:lnTo>
                  <a:pt x="220611" y="223748"/>
                </a:lnTo>
                <a:lnTo>
                  <a:pt x="220751" y="226021"/>
                </a:lnTo>
                <a:lnTo>
                  <a:pt x="220891" y="228307"/>
                </a:lnTo>
                <a:lnTo>
                  <a:pt x="221018" y="230593"/>
                </a:lnTo>
                <a:lnTo>
                  <a:pt x="221170" y="232867"/>
                </a:lnTo>
                <a:lnTo>
                  <a:pt x="221310" y="235153"/>
                </a:lnTo>
                <a:lnTo>
                  <a:pt x="221589" y="237439"/>
                </a:lnTo>
                <a:lnTo>
                  <a:pt x="221729" y="239712"/>
                </a:lnTo>
                <a:lnTo>
                  <a:pt x="221868" y="241998"/>
                </a:lnTo>
                <a:lnTo>
                  <a:pt x="222008" y="244284"/>
                </a:lnTo>
                <a:lnTo>
                  <a:pt x="222148" y="246570"/>
                </a:lnTo>
                <a:lnTo>
                  <a:pt x="222288" y="248843"/>
                </a:lnTo>
                <a:lnTo>
                  <a:pt x="222567" y="251129"/>
                </a:lnTo>
                <a:lnTo>
                  <a:pt x="222707" y="253415"/>
                </a:lnTo>
                <a:lnTo>
                  <a:pt x="222999" y="255689"/>
                </a:lnTo>
                <a:lnTo>
                  <a:pt x="223126" y="257975"/>
                </a:lnTo>
                <a:lnTo>
                  <a:pt x="223418" y="260261"/>
                </a:lnTo>
                <a:lnTo>
                  <a:pt x="223558" y="262534"/>
                </a:lnTo>
                <a:lnTo>
                  <a:pt x="223837" y="264820"/>
                </a:lnTo>
                <a:lnTo>
                  <a:pt x="224104" y="267106"/>
                </a:lnTo>
                <a:lnTo>
                  <a:pt x="224396" y="269379"/>
                </a:lnTo>
                <a:lnTo>
                  <a:pt x="224535" y="271665"/>
                </a:lnTo>
                <a:lnTo>
                  <a:pt x="224815" y="273951"/>
                </a:lnTo>
                <a:lnTo>
                  <a:pt x="225094" y="276225"/>
                </a:lnTo>
                <a:lnTo>
                  <a:pt x="225374" y="278511"/>
                </a:lnTo>
                <a:lnTo>
                  <a:pt x="225666" y="280797"/>
                </a:lnTo>
                <a:lnTo>
                  <a:pt x="226085" y="283083"/>
                </a:lnTo>
                <a:lnTo>
                  <a:pt x="226352" y="285356"/>
                </a:lnTo>
                <a:lnTo>
                  <a:pt x="226644" y="287642"/>
                </a:lnTo>
                <a:lnTo>
                  <a:pt x="226910" y="289928"/>
                </a:lnTo>
                <a:lnTo>
                  <a:pt x="227329" y="292201"/>
                </a:lnTo>
                <a:lnTo>
                  <a:pt x="227622" y="294487"/>
                </a:lnTo>
                <a:lnTo>
                  <a:pt x="228041" y="296887"/>
                </a:lnTo>
                <a:lnTo>
                  <a:pt x="228320" y="299173"/>
                </a:lnTo>
                <a:lnTo>
                  <a:pt x="228599" y="301447"/>
                </a:lnTo>
                <a:lnTo>
                  <a:pt x="229019" y="303733"/>
                </a:lnTo>
                <a:lnTo>
                  <a:pt x="229438" y="306006"/>
                </a:lnTo>
                <a:lnTo>
                  <a:pt x="229730" y="308292"/>
                </a:lnTo>
                <a:lnTo>
                  <a:pt x="230149" y="310578"/>
                </a:lnTo>
                <a:lnTo>
                  <a:pt x="230428" y="312851"/>
                </a:lnTo>
                <a:lnTo>
                  <a:pt x="230847" y="315137"/>
                </a:lnTo>
                <a:lnTo>
                  <a:pt x="231127" y="317423"/>
                </a:lnTo>
                <a:lnTo>
                  <a:pt x="231546" y="319697"/>
                </a:lnTo>
                <a:lnTo>
                  <a:pt x="231978" y="321983"/>
                </a:lnTo>
                <a:lnTo>
                  <a:pt x="232244" y="324269"/>
                </a:lnTo>
                <a:lnTo>
                  <a:pt x="232663" y="326542"/>
                </a:lnTo>
                <a:lnTo>
                  <a:pt x="232956" y="328828"/>
                </a:lnTo>
                <a:lnTo>
                  <a:pt x="233375" y="331114"/>
                </a:lnTo>
                <a:lnTo>
                  <a:pt x="233794" y="333387"/>
                </a:lnTo>
                <a:lnTo>
                  <a:pt x="234073" y="335673"/>
                </a:lnTo>
                <a:lnTo>
                  <a:pt x="234492" y="337959"/>
                </a:lnTo>
                <a:lnTo>
                  <a:pt x="234911" y="340245"/>
                </a:lnTo>
                <a:lnTo>
                  <a:pt x="235203" y="342519"/>
                </a:lnTo>
                <a:lnTo>
                  <a:pt x="235623" y="344805"/>
                </a:lnTo>
                <a:lnTo>
                  <a:pt x="236029" y="347091"/>
                </a:lnTo>
                <a:lnTo>
                  <a:pt x="236308" y="349364"/>
                </a:lnTo>
                <a:lnTo>
                  <a:pt x="236740" y="351650"/>
                </a:lnTo>
                <a:lnTo>
                  <a:pt x="237159" y="353936"/>
                </a:lnTo>
                <a:lnTo>
                  <a:pt x="237578" y="356209"/>
                </a:lnTo>
                <a:lnTo>
                  <a:pt x="237997" y="358495"/>
                </a:lnTo>
                <a:lnTo>
                  <a:pt x="238417" y="360781"/>
                </a:lnTo>
                <a:lnTo>
                  <a:pt x="238848" y="363054"/>
                </a:lnTo>
                <a:lnTo>
                  <a:pt x="239267" y="365340"/>
                </a:lnTo>
                <a:lnTo>
                  <a:pt x="239674" y="367626"/>
                </a:lnTo>
                <a:lnTo>
                  <a:pt x="240093" y="369900"/>
                </a:lnTo>
                <a:lnTo>
                  <a:pt x="240664" y="372186"/>
                </a:lnTo>
                <a:lnTo>
                  <a:pt x="241084" y="374472"/>
                </a:lnTo>
                <a:lnTo>
                  <a:pt x="241642" y="376758"/>
                </a:lnTo>
                <a:lnTo>
                  <a:pt x="242201" y="379031"/>
                </a:lnTo>
                <a:lnTo>
                  <a:pt x="242760" y="381317"/>
                </a:lnTo>
                <a:lnTo>
                  <a:pt x="243319" y="383603"/>
                </a:lnTo>
                <a:lnTo>
                  <a:pt x="243890" y="385876"/>
                </a:lnTo>
                <a:lnTo>
                  <a:pt x="244589" y="388162"/>
                </a:lnTo>
                <a:lnTo>
                  <a:pt x="245287" y="390448"/>
                </a:lnTo>
                <a:lnTo>
                  <a:pt x="245986" y="392722"/>
                </a:lnTo>
                <a:lnTo>
                  <a:pt x="246697" y="395008"/>
                </a:lnTo>
                <a:lnTo>
                  <a:pt x="247395" y="397294"/>
                </a:lnTo>
                <a:lnTo>
                  <a:pt x="248234" y="399567"/>
                </a:lnTo>
                <a:lnTo>
                  <a:pt x="249072" y="401853"/>
                </a:lnTo>
                <a:lnTo>
                  <a:pt x="249923" y="404139"/>
                </a:lnTo>
                <a:lnTo>
                  <a:pt x="250901" y="406412"/>
                </a:lnTo>
                <a:lnTo>
                  <a:pt x="251739" y="408698"/>
                </a:lnTo>
                <a:lnTo>
                  <a:pt x="252856" y="410984"/>
                </a:lnTo>
                <a:lnTo>
                  <a:pt x="253847" y="413270"/>
                </a:lnTo>
                <a:lnTo>
                  <a:pt x="254825" y="415544"/>
                </a:lnTo>
                <a:lnTo>
                  <a:pt x="255943" y="417830"/>
                </a:lnTo>
                <a:lnTo>
                  <a:pt x="257213" y="420116"/>
                </a:lnTo>
                <a:lnTo>
                  <a:pt x="258330" y="422389"/>
                </a:lnTo>
                <a:lnTo>
                  <a:pt x="259587" y="424675"/>
                </a:lnTo>
                <a:lnTo>
                  <a:pt x="260857" y="426961"/>
                </a:lnTo>
                <a:lnTo>
                  <a:pt x="262254" y="429234"/>
                </a:lnTo>
                <a:lnTo>
                  <a:pt x="263664" y="431520"/>
                </a:lnTo>
                <a:lnTo>
                  <a:pt x="265061" y="433806"/>
                </a:lnTo>
                <a:lnTo>
                  <a:pt x="266458" y="436079"/>
                </a:lnTo>
                <a:lnTo>
                  <a:pt x="268020" y="438365"/>
                </a:lnTo>
                <a:lnTo>
                  <a:pt x="269557" y="440651"/>
                </a:lnTo>
                <a:lnTo>
                  <a:pt x="271233" y="442925"/>
                </a:lnTo>
                <a:lnTo>
                  <a:pt x="272783" y="445211"/>
                </a:lnTo>
                <a:lnTo>
                  <a:pt x="274599" y="447497"/>
                </a:lnTo>
                <a:lnTo>
                  <a:pt x="276288" y="449783"/>
                </a:lnTo>
                <a:lnTo>
                  <a:pt x="277977" y="452056"/>
                </a:lnTo>
                <a:lnTo>
                  <a:pt x="279793" y="454342"/>
                </a:lnTo>
                <a:lnTo>
                  <a:pt x="281762" y="456628"/>
                </a:lnTo>
                <a:lnTo>
                  <a:pt x="283578" y="458901"/>
                </a:lnTo>
                <a:lnTo>
                  <a:pt x="285534" y="461187"/>
                </a:lnTo>
                <a:lnTo>
                  <a:pt x="287515" y="463473"/>
                </a:lnTo>
                <a:lnTo>
                  <a:pt x="289471" y="465747"/>
                </a:lnTo>
                <a:lnTo>
                  <a:pt x="291426" y="468033"/>
                </a:lnTo>
                <a:lnTo>
                  <a:pt x="293535" y="470319"/>
                </a:lnTo>
                <a:lnTo>
                  <a:pt x="295503" y="472592"/>
                </a:lnTo>
                <a:lnTo>
                  <a:pt x="297611" y="474878"/>
                </a:lnTo>
                <a:lnTo>
                  <a:pt x="299707" y="477164"/>
                </a:lnTo>
                <a:lnTo>
                  <a:pt x="301942" y="479437"/>
                </a:lnTo>
                <a:lnTo>
                  <a:pt x="304050" y="481723"/>
                </a:lnTo>
                <a:lnTo>
                  <a:pt x="306298" y="484009"/>
                </a:lnTo>
                <a:lnTo>
                  <a:pt x="308406" y="486295"/>
                </a:lnTo>
                <a:lnTo>
                  <a:pt x="310641" y="488569"/>
                </a:lnTo>
                <a:lnTo>
                  <a:pt x="312889" y="490855"/>
                </a:lnTo>
                <a:lnTo>
                  <a:pt x="315125" y="493141"/>
                </a:lnTo>
                <a:lnTo>
                  <a:pt x="317372" y="495414"/>
                </a:lnTo>
                <a:lnTo>
                  <a:pt x="319620" y="497700"/>
                </a:lnTo>
                <a:lnTo>
                  <a:pt x="321868" y="499986"/>
                </a:lnTo>
                <a:lnTo>
                  <a:pt x="324116" y="502259"/>
                </a:lnTo>
                <a:lnTo>
                  <a:pt x="326351" y="504545"/>
                </a:lnTo>
                <a:lnTo>
                  <a:pt x="328599" y="506831"/>
                </a:lnTo>
                <a:lnTo>
                  <a:pt x="330847" y="509104"/>
                </a:lnTo>
                <a:lnTo>
                  <a:pt x="333095" y="511390"/>
                </a:lnTo>
                <a:lnTo>
                  <a:pt x="335191" y="513676"/>
                </a:lnTo>
                <a:lnTo>
                  <a:pt x="337426" y="515950"/>
                </a:lnTo>
                <a:lnTo>
                  <a:pt x="339674" y="518223"/>
                </a:lnTo>
                <a:lnTo>
                  <a:pt x="341782" y="520509"/>
                </a:lnTo>
                <a:lnTo>
                  <a:pt x="343890" y="522795"/>
                </a:lnTo>
                <a:lnTo>
                  <a:pt x="346125" y="525068"/>
                </a:lnTo>
                <a:lnTo>
                  <a:pt x="348233" y="527354"/>
                </a:lnTo>
                <a:lnTo>
                  <a:pt x="350189" y="529640"/>
                </a:lnTo>
                <a:lnTo>
                  <a:pt x="352297" y="531914"/>
                </a:lnTo>
                <a:lnTo>
                  <a:pt x="361975" y="543331"/>
                </a:lnTo>
                <a:lnTo>
                  <a:pt x="363804" y="545604"/>
                </a:lnTo>
                <a:lnTo>
                  <a:pt x="365620" y="547890"/>
                </a:lnTo>
                <a:lnTo>
                  <a:pt x="367309" y="550176"/>
                </a:lnTo>
                <a:lnTo>
                  <a:pt x="369125" y="552450"/>
                </a:lnTo>
                <a:lnTo>
                  <a:pt x="370674" y="554736"/>
                </a:lnTo>
                <a:lnTo>
                  <a:pt x="372351" y="557022"/>
                </a:lnTo>
                <a:lnTo>
                  <a:pt x="373900" y="559308"/>
                </a:lnTo>
                <a:lnTo>
                  <a:pt x="375450" y="561581"/>
                </a:lnTo>
                <a:lnTo>
                  <a:pt x="376847" y="563867"/>
                </a:lnTo>
                <a:lnTo>
                  <a:pt x="378244" y="566153"/>
                </a:lnTo>
                <a:lnTo>
                  <a:pt x="379653" y="568426"/>
                </a:lnTo>
                <a:lnTo>
                  <a:pt x="380911" y="570712"/>
                </a:lnTo>
                <a:lnTo>
                  <a:pt x="382181" y="572998"/>
                </a:lnTo>
                <a:lnTo>
                  <a:pt x="383438" y="575271"/>
                </a:lnTo>
                <a:lnTo>
                  <a:pt x="384555" y="577557"/>
                </a:lnTo>
                <a:lnTo>
                  <a:pt x="385673" y="579843"/>
                </a:lnTo>
                <a:lnTo>
                  <a:pt x="386803" y="582117"/>
                </a:lnTo>
                <a:lnTo>
                  <a:pt x="387781" y="584403"/>
                </a:lnTo>
                <a:lnTo>
                  <a:pt x="388759" y="586689"/>
                </a:lnTo>
                <a:lnTo>
                  <a:pt x="389610" y="588962"/>
                </a:lnTo>
                <a:lnTo>
                  <a:pt x="390588" y="591248"/>
                </a:lnTo>
                <a:lnTo>
                  <a:pt x="391299" y="593661"/>
                </a:lnTo>
                <a:lnTo>
                  <a:pt x="392137" y="595934"/>
                </a:lnTo>
                <a:lnTo>
                  <a:pt x="392836" y="598220"/>
                </a:lnTo>
                <a:lnTo>
                  <a:pt x="393534" y="600506"/>
                </a:lnTo>
                <a:lnTo>
                  <a:pt x="394233" y="602780"/>
                </a:lnTo>
                <a:lnTo>
                  <a:pt x="394792" y="605066"/>
                </a:lnTo>
                <a:lnTo>
                  <a:pt x="395363" y="607352"/>
                </a:lnTo>
                <a:lnTo>
                  <a:pt x="395922" y="609625"/>
                </a:lnTo>
                <a:lnTo>
                  <a:pt x="396481" y="611911"/>
                </a:lnTo>
                <a:lnTo>
                  <a:pt x="396900" y="614197"/>
                </a:lnTo>
                <a:lnTo>
                  <a:pt x="397319" y="616470"/>
                </a:lnTo>
                <a:lnTo>
                  <a:pt x="397738" y="618756"/>
                </a:lnTo>
                <a:lnTo>
                  <a:pt x="398170" y="621042"/>
                </a:lnTo>
                <a:lnTo>
                  <a:pt x="398589" y="623328"/>
                </a:lnTo>
                <a:lnTo>
                  <a:pt x="398856" y="625602"/>
                </a:lnTo>
                <a:lnTo>
                  <a:pt x="399275" y="627888"/>
                </a:lnTo>
                <a:lnTo>
                  <a:pt x="399567" y="630174"/>
                </a:lnTo>
                <a:lnTo>
                  <a:pt x="399846" y="632447"/>
                </a:lnTo>
                <a:lnTo>
                  <a:pt x="400126" y="634733"/>
                </a:lnTo>
                <a:lnTo>
                  <a:pt x="400405" y="637019"/>
                </a:lnTo>
                <a:lnTo>
                  <a:pt x="400684" y="639292"/>
                </a:lnTo>
                <a:lnTo>
                  <a:pt x="400964" y="641578"/>
                </a:lnTo>
                <a:lnTo>
                  <a:pt x="401256" y="643864"/>
                </a:lnTo>
                <a:lnTo>
                  <a:pt x="401383" y="646137"/>
                </a:lnTo>
                <a:lnTo>
                  <a:pt x="401675" y="648423"/>
                </a:lnTo>
                <a:lnTo>
                  <a:pt x="401942" y="650709"/>
                </a:lnTo>
                <a:lnTo>
                  <a:pt x="402234" y="652983"/>
                </a:lnTo>
                <a:lnTo>
                  <a:pt x="402374" y="655269"/>
                </a:lnTo>
                <a:lnTo>
                  <a:pt x="402653" y="657555"/>
                </a:lnTo>
                <a:lnTo>
                  <a:pt x="402932" y="659841"/>
                </a:lnTo>
                <a:lnTo>
                  <a:pt x="403212" y="662114"/>
                </a:lnTo>
                <a:lnTo>
                  <a:pt x="403491" y="664387"/>
                </a:lnTo>
                <a:lnTo>
                  <a:pt x="403631" y="666673"/>
                </a:lnTo>
                <a:lnTo>
                  <a:pt x="403923" y="668947"/>
                </a:lnTo>
                <a:lnTo>
                  <a:pt x="404190" y="671233"/>
                </a:lnTo>
                <a:lnTo>
                  <a:pt x="404482" y="673519"/>
                </a:lnTo>
                <a:lnTo>
                  <a:pt x="404748" y="675792"/>
                </a:lnTo>
                <a:lnTo>
                  <a:pt x="405041" y="678078"/>
                </a:lnTo>
                <a:lnTo>
                  <a:pt x="405320" y="680364"/>
                </a:lnTo>
                <a:lnTo>
                  <a:pt x="405739" y="682637"/>
                </a:lnTo>
                <a:lnTo>
                  <a:pt x="406018" y="684923"/>
                </a:lnTo>
                <a:lnTo>
                  <a:pt x="406298" y="687209"/>
                </a:lnTo>
                <a:lnTo>
                  <a:pt x="406577" y="689483"/>
                </a:lnTo>
                <a:lnTo>
                  <a:pt x="406857" y="691769"/>
                </a:lnTo>
                <a:lnTo>
                  <a:pt x="407276" y="694055"/>
                </a:lnTo>
                <a:lnTo>
                  <a:pt x="407568" y="696341"/>
                </a:lnTo>
                <a:lnTo>
                  <a:pt x="407835" y="698614"/>
                </a:lnTo>
                <a:lnTo>
                  <a:pt x="408127" y="700900"/>
                </a:lnTo>
                <a:lnTo>
                  <a:pt x="408546" y="703186"/>
                </a:lnTo>
                <a:lnTo>
                  <a:pt x="408812" y="705459"/>
                </a:lnTo>
                <a:lnTo>
                  <a:pt x="409105" y="707745"/>
                </a:lnTo>
                <a:lnTo>
                  <a:pt x="409384" y="710031"/>
                </a:lnTo>
                <a:lnTo>
                  <a:pt x="409663" y="712304"/>
                </a:lnTo>
                <a:lnTo>
                  <a:pt x="409943" y="714590"/>
                </a:lnTo>
                <a:lnTo>
                  <a:pt x="410222" y="716876"/>
                </a:lnTo>
                <a:lnTo>
                  <a:pt x="410375" y="719150"/>
                </a:lnTo>
                <a:lnTo>
                  <a:pt x="410641" y="721436"/>
                </a:lnTo>
                <a:lnTo>
                  <a:pt x="410794" y="723722"/>
                </a:lnTo>
                <a:lnTo>
                  <a:pt x="410921" y="725995"/>
                </a:lnTo>
                <a:lnTo>
                  <a:pt x="411060" y="728281"/>
                </a:lnTo>
                <a:lnTo>
                  <a:pt x="411213" y="730567"/>
                </a:lnTo>
                <a:lnTo>
                  <a:pt x="411352" y="732853"/>
                </a:lnTo>
                <a:lnTo>
                  <a:pt x="411479" y="735126"/>
                </a:lnTo>
                <a:lnTo>
                  <a:pt x="411479" y="737412"/>
                </a:lnTo>
                <a:lnTo>
                  <a:pt x="411479" y="739698"/>
                </a:lnTo>
                <a:lnTo>
                  <a:pt x="411479" y="741972"/>
                </a:lnTo>
                <a:lnTo>
                  <a:pt x="411352" y="744258"/>
                </a:lnTo>
                <a:lnTo>
                  <a:pt x="411213" y="746544"/>
                </a:lnTo>
                <a:lnTo>
                  <a:pt x="411060" y="748817"/>
                </a:lnTo>
                <a:lnTo>
                  <a:pt x="410921" y="751103"/>
                </a:lnTo>
                <a:lnTo>
                  <a:pt x="410794" y="753389"/>
                </a:lnTo>
                <a:lnTo>
                  <a:pt x="410502" y="755662"/>
                </a:lnTo>
                <a:lnTo>
                  <a:pt x="410082" y="757948"/>
                </a:lnTo>
                <a:lnTo>
                  <a:pt x="409803" y="760234"/>
                </a:lnTo>
                <a:lnTo>
                  <a:pt x="409384" y="762520"/>
                </a:lnTo>
                <a:lnTo>
                  <a:pt x="408965" y="764794"/>
                </a:lnTo>
                <a:lnTo>
                  <a:pt x="408393" y="767080"/>
                </a:lnTo>
                <a:lnTo>
                  <a:pt x="407835" y="769366"/>
                </a:lnTo>
                <a:lnTo>
                  <a:pt x="407276" y="771639"/>
                </a:lnTo>
                <a:lnTo>
                  <a:pt x="406717" y="773925"/>
                </a:lnTo>
                <a:lnTo>
                  <a:pt x="406018" y="776211"/>
                </a:lnTo>
                <a:lnTo>
                  <a:pt x="405168" y="778484"/>
                </a:lnTo>
                <a:lnTo>
                  <a:pt x="404482" y="780770"/>
                </a:lnTo>
                <a:lnTo>
                  <a:pt x="403631" y="783056"/>
                </a:lnTo>
                <a:lnTo>
                  <a:pt x="402653" y="785329"/>
                </a:lnTo>
                <a:lnTo>
                  <a:pt x="401815" y="787615"/>
                </a:lnTo>
                <a:lnTo>
                  <a:pt x="400684" y="789901"/>
                </a:lnTo>
                <a:lnTo>
                  <a:pt x="399707" y="792175"/>
                </a:lnTo>
                <a:lnTo>
                  <a:pt x="398589" y="794461"/>
                </a:lnTo>
                <a:lnTo>
                  <a:pt x="397459" y="796747"/>
                </a:lnTo>
                <a:lnTo>
                  <a:pt x="396341" y="799033"/>
                </a:lnTo>
                <a:lnTo>
                  <a:pt x="395071" y="801306"/>
                </a:lnTo>
                <a:lnTo>
                  <a:pt x="393814" y="803592"/>
                </a:lnTo>
                <a:lnTo>
                  <a:pt x="392556" y="805878"/>
                </a:lnTo>
                <a:lnTo>
                  <a:pt x="391147" y="808151"/>
                </a:lnTo>
                <a:lnTo>
                  <a:pt x="389889" y="810437"/>
                </a:lnTo>
                <a:lnTo>
                  <a:pt x="388492" y="812723"/>
                </a:lnTo>
                <a:lnTo>
                  <a:pt x="386943" y="814997"/>
                </a:lnTo>
                <a:lnTo>
                  <a:pt x="385533" y="817283"/>
                </a:lnTo>
                <a:lnTo>
                  <a:pt x="383997" y="819569"/>
                </a:lnTo>
                <a:lnTo>
                  <a:pt x="382447" y="821842"/>
                </a:lnTo>
                <a:lnTo>
                  <a:pt x="380911" y="824128"/>
                </a:lnTo>
                <a:lnTo>
                  <a:pt x="379374" y="826414"/>
                </a:lnTo>
                <a:lnTo>
                  <a:pt x="377824" y="828687"/>
                </a:lnTo>
                <a:lnTo>
                  <a:pt x="376135" y="830973"/>
                </a:lnTo>
                <a:lnTo>
                  <a:pt x="374599" y="833259"/>
                </a:lnTo>
                <a:lnTo>
                  <a:pt x="372910" y="835545"/>
                </a:lnTo>
                <a:lnTo>
                  <a:pt x="371373" y="837819"/>
                </a:lnTo>
                <a:lnTo>
                  <a:pt x="369684" y="840105"/>
                </a:lnTo>
                <a:lnTo>
                  <a:pt x="368020" y="842391"/>
                </a:lnTo>
                <a:lnTo>
                  <a:pt x="366331" y="844664"/>
                </a:lnTo>
                <a:lnTo>
                  <a:pt x="364794" y="846950"/>
                </a:lnTo>
                <a:lnTo>
                  <a:pt x="363105" y="849236"/>
                </a:lnTo>
                <a:lnTo>
                  <a:pt x="361416" y="851509"/>
                </a:lnTo>
                <a:lnTo>
                  <a:pt x="359879" y="853795"/>
                </a:lnTo>
                <a:lnTo>
                  <a:pt x="358190" y="856081"/>
                </a:lnTo>
                <a:lnTo>
                  <a:pt x="356654" y="858354"/>
                </a:lnTo>
                <a:lnTo>
                  <a:pt x="354964" y="860640"/>
                </a:lnTo>
                <a:lnTo>
                  <a:pt x="353428" y="862926"/>
                </a:lnTo>
                <a:lnTo>
                  <a:pt x="351878" y="865200"/>
                </a:lnTo>
                <a:lnTo>
                  <a:pt x="350342" y="867486"/>
                </a:lnTo>
                <a:lnTo>
                  <a:pt x="348792" y="869772"/>
                </a:lnTo>
                <a:lnTo>
                  <a:pt x="347256" y="872058"/>
                </a:lnTo>
                <a:lnTo>
                  <a:pt x="345719" y="874331"/>
                </a:lnTo>
                <a:lnTo>
                  <a:pt x="344296" y="876617"/>
                </a:lnTo>
                <a:lnTo>
                  <a:pt x="342899" y="878903"/>
                </a:lnTo>
                <a:lnTo>
                  <a:pt x="341363" y="881164"/>
                </a:lnTo>
                <a:lnTo>
                  <a:pt x="339966" y="883450"/>
                </a:lnTo>
                <a:lnTo>
                  <a:pt x="338556" y="885736"/>
                </a:lnTo>
                <a:lnTo>
                  <a:pt x="337299" y="888009"/>
                </a:lnTo>
                <a:lnTo>
                  <a:pt x="335889" y="890422"/>
                </a:lnTo>
                <a:lnTo>
                  <a:pt x="334632" y="892695"/>
                </a:lnTo>
                <a:lnTo>
                  <a:pt x="333222" y="894981"/>
                </a:lnTo>
                <a:lnTo>
                  <a:pt x="331965" y="897267"/>
                </a:lnTo>
                <a:lnTo>
                  <a:pt x="330707" y="899553"/>
                </a:lnTo>
                <a:lnTo>
                  <a:pt x="329437" y="901827"/>
                </a:lnTo>
                <a:lnTo>
                  <a:pt x="328180" y="904113"/>
                </a:lnTo>
                <a:lnTo>
                  <a:pt x="326910" y="906399"/>
                </a:lnTo>
                <a:lnTo>
                  <a:pt x="325653" y="908672"/>
                </a:lnTo>
                <a:lnTo>
                  <a:pt x="324535" y="910958"/>
                </a:lnTo>
                <a:lnTo>
                  <a:pt x="323265" y="913244"/>
                </a:lnTo>
                <a:lnTo>
                  <a:pt x="322008" y="915517"/>
                </a:lnTo>
                <a:lnTo>
                  <a:pt x="320890" y="917803"/>
                </a:lnTo>
                <a:lnTo>
                  <a:pt x="319620" y="920089"/>
                </a:lnTo>
                <a:lnTo>
                  <a:pt x="318503" y="922362"/>
                </a:lnTo>
                <a:lnTo>
                  <a:pt x="317245" y="924648"/>
                </a:lnTo>
                <a:lnTo>
                  <a:pt x="315975" y="926934"/>
                </a:lnTo>
                <a:lnTo>
                  <a:pt x="314858" y="929208"/>
                </a:lnTo>
                <a:lnTo>
                  <a:pt x="313588" y="931494"/>
                </a:lnTo>
                <a:lnTo>
                  <a:pt x="312331" y="933780"/>
                </a:lnTo>
                <a:lnTo>
                  <a:pt x="311061" y="936066"/>
                </a:lnTo>
                <a:lnTo>
                  <a:pt x="309816" y="938339"/>
                </a:lnTo>
                <a:lnTo>
                  <a:pt x="308546" y="940625"/>
                </a:lnTo>
                <a:lnTo>
                  <a:pt x="307149" y="942911"/>
                </a:lnTo>
                <a:lnTo>
                  <a:pt x="305879" y="945184"/>
                </a:lnTo>
                <a:lnTo>
                  <a:pt x="304482" y="947470"/>
                </a:lnTo>
                <a:lnTo>
                  <a:pt x="303072" y="949756"/>
                </a:lnTo>
                <a:lnTo>
                  <a:pt x="301675" y="952030"/>
                </a:lnTo>
                <a:lnTo>
                  <a:pt x="292836" y="965720"/>
                </a:lnTo>
                <a:lnTo>
                  <a:pt x="291299" y="968006"/>
                </a:lnTo>
                <a:lnTo>
                  <a:pt x="289610" y="970292"/>
                </a:lnTo>
                <a:lnTo>
                  <a:pt x="288074" y="972578"/>
                </a:lnTo>
                <a:lnTo>
                  <a:pt x="286384" y="974852"/>
                </a:lnTo>
                <a:lnTo>
                  <a:pt x="284695" y="977138"/>
                </a:lnTo>
                <a:lnTo>
                  <a:pt x="283019" y="979424"/>
                </a:lnTo>
                <a:lnTo>
                  <a:pt x="281330" y="981697"/>
                </a:lnTo>
                <a:lnTo>
                  <a:pt x="279653" y="983983"/>
                </a:lnTo>
                <a:lnTo>
                  <a:pt x="277825" y="986269"/>
                </a:lnTo>
                <a:lnTo>
                  <a:pt x="276148" y="988542"/>
                </a:lnTo>
                <a:lnTo>
                  <a:pt x="274332" y="990828"/>
                </a:lnTo>
                <a:lnTo>
                  <a:pt x="272503" y="993114"/>
                </a:lnTo>
                <a:lnTo>
                  <a:pt x="270814" y="995387"/>
                </a:lnTo>
                <a:lnTo>
                  <a:pt x="268998" y="997673"/>
                </a:lnTo>
                <a:lnTo>
                  <a:pt x="267169" y="999959"/>
                </a:lnTo>
                <a:lnTo>
                  <a:pt x="265353" y="1002233"/>
                </a:lnTo>
                <a:lnTo>
                  <a:pt x="263524" y="1004519"/>
                </a:lnTo>
                <a:lnTo>
                  <a:pt x="261835" y="1006805"/>
                </a:lnTo>
                <a:lnTo>
                  <a:pt x="260019" y="1009091"/>
                </a:lnTo>
                <a:lnTo>
                  <a:pt x="258190" y="1011364"/>
                </a:lnTo>
                <a:lnTo>
                  <a:pt x="256501" y="1013650"/>
                </a:lnTo>
                <a:lnTo>
                  <a:pt x="254685" y="1015936"/>
                </a:lnTo>
                <a:lnTo>
                  <a:pt x="253009" y="1018209"/>
                </a:lnTo>
                <a:lnTo>
                  <a:pt x="251180" y="1020495"/>
                </a:lnTo>
                <a:lnTo>
                  <a:pt x="249504" y="1022781"/>
                </a:lnTo>
                <a:lnTo>
                  <a:pt x="247815" y="1025055"/>
                </a:lnTo>
                <a:lnTo>
                  <a:pt x="246278" y="1027341"/>
                </a:lnTo>
                <a:lnTo>
                  <a:pt x="244589" y="1029614"/>
                </a:lnTo>
                <a:lnTo>
                  <a:pt x="243052" y="1031887"/>
                </a:lnTo>
                <a:lnTo>
                  <a:pt x="241363" y="1034173"/>
                </a:lnTo>
                <a:lnTo>
                  <a:pt x="239826" y="1036459"/>
                </a:lnTo>
                <a:lnTo>
                  <a:pt x="238417" y="1038733"/>
                </a:lnTo>
                <a:lnTo>
                  <a:pt x="236867" y="1041019"/>
                </a:lnTo>
                <a:lnTo>
                  <a:pt x="235470" y="1043305"/>
                </a:lnTo>
                <a:lnTo>
                  <a:pt x="234073" y="1045591"/>
                </a:lnTo>
                <a:lnTo>
                  <a:pt x="232663" y="1047864"/>
                </a:lnTo>
                <a:lnTo>
                  <a:pt x="231406" y="1050150"/>
                </a:lnTo>
                <a:lnTo>
                  <a:pt x="230149" y="1052436"/>
                </a:lnTo>
                <a:lnTo>
                  <a:pt x="228879" y="1054709"/>
                </a:lnTo>
                <a:lnTo>
                  <a:pt x="227622" y="1056995"/>
                </a:lnTo>
                <a:lnTo>
                  <a:pt x="221310" y="1070686"/>
                </a:lnTo>
                <a:lnTo>
                  <a:pt x="220332" y="1072972"/>
                </a:lnTo>
                <a:lnTo>
                  <a:pt x="219481" y="1075258"/>
                </a:lnTo>
                <a:lnTo>
                  <a:pt x="218643" y="1077531"/>
                </a:lnTo>
                <a:lnTo>
                  <a:pt x="217792" y="1079817"/>
                </a:lnTo>
                <a:lnTo>
                  <a:pt x="217106" y="1082103"/>
                </a:lnTo>
                <a:lnTo>
                  <a:pt x="216395" y="1084376"/>
                </a:lnTo>
                <a:lnTo>
                  <a:pt x="215696" y="1086662"/>
                </a:lnTo>
                <a:lnTo>
                  <a:pt x="214998" y="1088948"/>
                </a:lnTo>
                <a:lnTo>
                  <a:pt x="214299" y="1091222"/>
                </a:lnTo>
                <a:lnTo>
                  <a:pt x="213728" y="1093508"/>
                </a:lnTo>
                <a:lnTo>
                  <a:pt x="213169" y="1095794"/>
                </a:lnTo>
                <a:lnTo>
                  <a:pt x="212750" y="1098067"/>
                </a:lnTo>
                <a:lnTo>
                  <a:pt x="212191" y="1100353"/>
                </a:lnTo>
                <a:lnTo>
                  <a:pt x="211772" y="1102639"/>
                </a:lnTo>
                <a:lnTo>
                  <a:pt x="211353" y="1104912"/>
                </a:lnTo>
                <a:lnTo>
                  <a:pt x="210921" y="1107198"/>
                </a:lnTo>
                <a:lnTo>
                  <a:pt x="210502" y="1109484"/>
                </a:lnTo>
                <a:lnTo>
                  <a:pt x="210083" y="1111770"/>
                </a:lnTo>
                <a:lnTo>
                  <a:pt x="209816" y="1114044"/>
                </a:lnTo>
                <a:lnTo>
                  <a:pt x="209384" y="1116330"/>
                </a:lnTo>
                <a:lnTo>
                  <a:pt x="209105" y="1118616"/>
                </a:lnTo>
                <a:lnTo>
                  <a:pt x="208826" y="1120889"/>
                </a:lnTo>
                <a:lnTo>
                  <a:pt x="208686" y="1123175"/>
                </a:lnTo>
                <a:lnTo>
                  <a:pt x="208406" y="1125461"/>
                </a:lnTo>
                <a:lnTo>
                  <a:pt x="208127" y="1127734"/>
                </a:lnTo>
                <a:lnTo>
                  <a:pt x="207987" y="1130020"/>
                </a:lnTo>
                <a:lnTo>
                  <a:pt x="207695" y="1132306"/>
                </a:lnTo>
                <a:lnTo>
                  <a:pt x="207568" y="1134579"/>
                </a:lnTo>
                <a:lnTo>
                  <a:pt x="207429" y="1136865"/>
                </a:lnTo>
                <a:lnTo>
                  <a:pt x="207276" y="1139151"/>
                </a:lnTo>
                <a:lnTo>
                  <a:pt x="207149" y="1141425"/>
                </a:lnTo>
                <a:lnTo>
                  <a:pt x="207009" y="1143711"/>
                </a:lnTo>
                <a:lnTo>
                  <a:pt x="206857" y="1145997"/>
                </a:lnTo>
                <a:lnTo>
                  <a:pt x="206857" y="1148283"/>
                </a:lnTo>
                <a:lnTo>
                  <a:pt x="206717" y="1150556"/>
                </a:lnTo>
                <a:lnTo>
                  <a:pt x="206590" y="1152842"/>
                </a:lnTo>
                <a:lnTo>
                  <a:pt x="206590" y="1155128"/>
                </a:lnTo>
                <a:lnTo>
                  <a:pt x="206438" y="1157401"/>
                </a:lnTo>
                <a:lnTo>
                  <a:pt x="206438" y="1159687"/>
                </a:lnTo>
                <a:lnTo>
                  <a:pt x="206298" y="1161973"/>
                </a:lnTo>
                <a:lnTo>
                  <a:pt x="206298" y="1164247"/>
                </a:lnTo>
                <a:lnTo>
                  <a:pt x="206159" y="1166533"/>
                </a:lnTo>
                <a:lnTo>
                  <a:pt x="205320" y="116653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624456" y="10317015"/>
            <a:ext cx="411480" cy="1435100"/>
          </a:xfrm>
          <a:custGeom>
            <a:avLst/>
            <a:gdLst/>
            <a:ahLst/>
            <a:cxnLst/>
            <a:rect l="l" t="t" r="r" b="b"/>
            <a:pathLst>
              <a:path w="411479" h="1435100">
                <a:moveTo>
                  <a:pt x="206019" y="1422399"/>
                </a:moveTo>
                <a:lnTo>
                  <a:pt x="205447" y="1422399"/>
                </a:lnTo>
                <a:lnTo>
                  <a:pt x="205447" y="1435099"/>
                </a:lnTo>
                <a:lnTo>
                  <a:pt x="205867" y="1435099"/>
                </a:lnTo>
                <a:lnTo>
                  <a:pt x="206019" y="1422399"/>
                </a:lnTo>
                <a:close/>
              </a:path>
              <a:path w="411479" h="1435100">
                <a:moveTo>
                  <a:pt x="206857" y="1396999"/>
                </a:moveTo>
                <a:lnTo>
                  <a:pt x="204609" y="1396999"/>
                </a:lnTo>
                <a:lnTo>
                  <a:pt x="205028" y="1409699"/>
                </a:lnTo>
                <a:lnTo>
                  <a:pt x="205320" y="1422399"/>
                </a:lnTo>
                <a:lnTo>
                  <a:pt x="206298" y="1422399"/>
                </a:lnTo>
                <a:lnTo>
                  <a:pt x="206298" y="1409699"/>
                </a:lnTo>
                <a:lnTo>
                  <a:pt x="206857" y="1396999"/>
                </a:lnTo>
                <a:close/>
              </a:path>
              <a:path w="411479" h="1435100">
                <a:moveTo>
                  <a:pt x="207695" y="1384299"/>
                </a:moveTo>
                <a:lnTo>
                  <a:pt x="203073" y="1384299"/>
                </a:lnTo>
                <a:lnTo>
                  <a:pt x="203911" y="1396999"/>
                </a:lnTo>
                <a:lnTo>
                  <a:pt x="207556" y="1396999"/>
                </a:lnTo>
                <a:lnTo>
                  <a:pt x="207695" y="1384299"/>
                </a:lnTo>
                <a:close/>
              </a:path>
              <a:path w="411479" h="1435100">
                <a:moveTo>
                  <a:pt x="209524" y="1371599"/>
                </a:moveTo>
                <a:lnTo>
                  <a:pt x="201536" y="1371599"/>
                </a:lnTo>
                <a:lnTo>
                  <a:pt x="202374" y="1384299"/>
                </a:lnTo>
                <a:lnTo>
                  <a:pt x="209092" y="1384299"/>
                </a:lnTo>
                <a:lnTo>
                  <a:pt x="209524" y="1371599"/>
                </a:lnTo>
                <a:close/>
              </a:path>
              <a:path w="411479" h="1435100">
                <a:moveTo>
                  <a:pt x="212471" y="1358899"/>
                </a:moveTo>
                <a:lnTo>
                  <a:pt x="199555" y="1358899"/>
                </a:lnTo>
                <a:lnTo>
                  <a:pt x="200126" y="1371599"/>
                </a:lnTo>
                <a:lnTo>
                  <a:pt x="210781" y="1371599"/>
                </a:lnTo>
                <a:lnTo>
                  <a:pt x="212471" y="1358899"/>
                </a:lnTo>
                <a:close/>
              </a:path>
              <a:path w="411479" h="1435100">
                <a:moveTo>
                  <a:pt x="214426" y="1346199"/>
                </a:moveTo>
                <a:lnTo>
                  <a:pt x="196900" y="1346199"/>
                </a:lnTo>
                <a:lnTo>
                  <a:pt x="197599" y="1358899"/>
                </a:lnTo>
                <a:lnTo>
                  <a:pt x="213868" y="1358899"/>
                </a:lnTo>
                <a:lnTo>
                  <a:pt x="214426" y="1346199"/>
                </a:lnTo>
                <a:close/>
              </a:path>
              <a:path w="411479" h="1435100">
                <a:moveTo>
                  <a:pt x="217385" y="1333499"/>
                </a:moveTo>
                <a:lnTo>
                  <a:pt x="193954" y="1333499"/>
                </a:lnTo>
                <a:lnTo>
                  <a:pt x="194792" y="1346199"/>
                </a:lnTo>
                <a:lnTo>
                  <a:pt x="216674" y="1346199"/>
                </a:lnTo>
                <a:lnTo>
                  <a:pt x="217385" y="1333499"/>
                </a:lnTo>
                <a:close/>
              </a:path>
              <a:path w="411479" h="1435100">
                <a:moveTo>
                  <a:pt x="221589" y="1320799"/>
                </a:moveTo>
                <a:lnTo>
                  <a:pt x="188201" y="1320799"/>
                </a:lnTo>
                <a:lnTo>
                  <a:pt x="193255" y="1333499"/>
                </a:lnTo>
                <a:lnTo>
                  <a:pt x="220738" y="1333499"/>
                </a:lnTo>
                <a:lnTo>
                  <a:pt x="221589" y="1320799"/>
                </a:lnTo>
                <a:close/>
              </a:path>
              <a:path w="411479" h="1435100">
                <a:moveTo>
                  <a:pt x="225933" y="1308099"/>
                </a:moveTo>
                <a:lnTo>
                  <a:pt x="185547" y="1308099"/>
                </a:lnTo>
                <a:lnTo>
                  <a:pt x="186524" y="1320799"/>
                </a:lnTo>
                <a:lnTo>
                  <a:pt x="224942" y="1320799"/>
                </a:lnTo>
                <a:lnTo>
                  <a:pt x="225933" y="1308099"/>
                </a:lnTo>
                <a:close/>
              </a:path>
              <a:path w="411479" h="1435100">
                <a:moveTo>
                  <a:pt x="229577" y="1295399"/>
                </a:moveTo>
                <a:lnTo>
                  <a:pt x="181902" y="1295399"/>
                </a:lnTo>
                <a:lnTo>
                  <a:pt x="182727" y="1308099"/>
                </a:lnTo>
                <a:lnTo>
                  <a:pt x="228600" y="1308099"/>
                </a:lnTo>
                <a:lnTo>
                  <a:pt x="229577" y="1295399"/>
                </a:lnTo>
                <a:close/>
              </a:path>
              <a:path w="411479" h="1435100">
                <a:moveTo>
                  <a:pt x="233794" y="1282699"/>
                </a:moveTo>
                <a:lnTo>
                  <a:pt x="177546" y="1282699"/>
                </a:lnTo>
                <a:lnTo>
                  <a:pt x="178663" y="1295399"/>
                </a:lnTo>
                <a:lnTo>
                  <a:pt x="232664" y="1295399"/>
                </a:lnTo>
                <a:lnTo>
                  <a:pt x="233794" y="1282699"/>
                </a:lnTo>
                <a:close/>
              </a:path>
              <a:path w="411479" h="1435100">
                <a:moveTo>
                  <a:pt x="240512" y="1269999"/>
                </a:moveTo>
                <a:lnTo>
                  <a:pt x="170815" y="1269999"/>
                </a:lnTo>
                <a:lnTo>
                  <a:pt x="172364" y="1282699"/>
                </a:lnTo>
                <a:lnTo>
                  <a:pt x="239115" y="1282699"/>
                </a:lnTo>
                <a:lnTo>
                  <a:pt x="240512" y="1269999"/>
                </a:lnTo>
                <a:close/>
              </a:path>
              <a:path w="411479" h="1435100">
                <a:moveTo>
                  <a:pt x="250050" y="1257299"/>
                </a:moveTo>
                <a:lnTo>
                  <a:pt x="161417" y="1257299"/>
                </a:lnTo>
                <a:lnTo>
                  <a:pt x="163525" y="1269999"/>
                </a:lnTo>
                <a:lnTo>
                  <a:pt x="247954" y="1269999"/>
                </a:lnTo>
                <a:lnTo>
                  <a:pt x="250050" y="1257299"/>
                </a:lnTo>
                <a:close/>
              </a:path>
              <a:path w="411479" h="1435100">
                <a:moveTo>
                  <a:pt x="260426" y="1244599"/>
                </a:moveTo>
                <a:lnTo>
                  <a:pt x="151041" y="1244599"/>
                </a:lnTo>
                <a:lnTo>
                  <a:pt x="153847" y="1257299"/>
                </a:lnTo>
                <a:lnTo>
                  <a:pt x="254965" y="1257299"/>
                </a:lnTo>
                <a:lnTo>
                  <a:pt x="260426" y="1244599"/>
                </a:lnTo>
                <a:close/>
              </a:path>
              <a:path w="411479" h="1435100">
                <a:moveTo>
                  <a:pt x="273608" y="1231899"/>
                </a:moveTo>
                <a:lnTo>
                  <a:pt x="137858" y="1231899"/>
                </a:lnTo>
                <a:lnTo>
                  <a:pt x="141351" y="1244599"/>
                </a:lnTo>
                <a:lnTo>
                  <a:pt x="269963" y="1244599"/>
                </a:lnTo>
                <a:lnTo>
                  <a:pt x="273608" y="1231899"/>
                </a:lnTo>
                <a:close/>
              </a:path>
              <a:path w="411479" h="1435100">
                <a:moveTo>
                  <a:pt x="293814" y="1219199"/>
                </a:moveTo>
                <a:lnTo>
                  <a:pt x="117652" y="1219199"/>
                </a:lnTo>
                <a:lnTo>
                  <a:pt x="122008" y="1231899"/>
                </a:lnTo>
                <a:lnTo>
                  <a:pt x="289471" y="1231899"/>
                </a:lnTo>
                <a:lnTo>
                  <a:pt x="293814" y="1219199"/>
                </a:lnTo>
                <a:close/>
              </a:path>
              <a:path w="411479" h="1435100">
                <a:moveTo>
                  <a:pt x="317233" y="1206499"/>
                </a:moveTo>
                <a:lnTo>
                  <a:pt x="94234" y="1206499"/>
                </a:lnTo>
                <a:lnTo>
                  <a:pt x="99148" y="1219199"/>
                </a:lnTo>
                <a:lnTo>
                  <a:pt x="312318" y="1219199"/>
                </a:lnTo>
                <a:lnTo>
                  <a:pt x="317233" y="1206499"/>
                </a:lnTo>
                <a:close/>
              </a:path>
              <a:path w="411479" h="1435100">
                <a:moveTo>
                  <a:pt x="341490" y="1193799"/>
                </a:moveTo>
                <a:lnTo>
                  <a:pt x="69964" y="1193799"/>
                </a:lnTo>
                <a:lnTo>
                  <a:pt x="79654" y="1206499"/>
                </a:lnTo>
                <a:lnTo>
                  <a:pt x="331812" y="1206499"/>
                </a:lnTo>
                <a:lnTo>
                  <a:pt x="341490" y="1193799"/>
                </a:lnTo>
                <a:close/>
              </a:path>
              <a:path w="411479" h="1435100">
                <a:moveTo>
                  <a:pt x="355523" y="1181099"/>
                </a:moveTo>
                <a:lnTo>
                  <a:pt x="55956" y="1181099"/>
                </a:lnTo>
                <a:lnTo>
                  <a:pt x="60579" y="1193799"/>
                </a:lnTo>
                <a:lnTo>
                  <a:pt x="350888" y="1193799"/>
                </a:lnTo>
                <a:lnTo>
                  <a:pt x="355523" y="1181099"/>
                </a:lnTo>
                <a:close/>
              </a:path>
              <a:path w="411479" h="1435100">
                <a:moveTo>
                  <a:pt x="376148" y="1168399"/>
                </a:moveTo>
                <a:lnTo>
                  <a:pt x="35331" y="1168399"/>
                </a:lnTo>
                <a:lnTo>
                  <a:pt x="39128" y="1181099"/>
                </a:lnTo>
                <a:lnTo>
                  <a:pt x="372351" y="1181099"/>
                </a:lnTo>
                <a:lnTo>
                  <a:pt x="376148" y="1168399"/>
                </a:lnTo>
                <a:close/>
              </a:path>
              <a:path w="411479" h="1435100">
                <a:moveTo>
                  <a:pt x="392137" y="1155699"/>
                </a:moveTo>
                <a:lnTo>
                  <a:pt x="16675" y="1155699"/>
                </a:lnTo>
                <a:lnTo>
                  <a:pt x="22148" y="1168399"/>
                </a:lnTo>
                <a:lnTo>
                  <a:pt x="389331" y="1168399"/>
                </a:lnTo>
                <a:lnTo>
                  <a:pt x="392137" y="1155699"/>
                </a:lnTo>
                <a:close/>
              </a:path>
              <a:path w="411479" h="1435100">
                <a:moveTo>
                  <a:pt x="401104" y="1142999"/>
                </a:moveTo>
                <a:lnTo>
                  <a:pt x="10363" y="1142999"/>
                </a:lnTo>
                <a:lnTo>
                  <a:pt x="12331" y="1155699"/>
                </a:lnTo>
                <a:lnTo>
                  <a:pt x="399135" y="1155699"/>
                </a:lnTo>
                <a:lnTo>
                  <a:pt x="401104" y="1142999"/>
                </a:lnTo>
                <a:close/>
              </a:path>
              <a:path w="411479" h="1435100">
                <a:moveTo>
                  <a:pt x="406984" y="1130299"/>
                </a:moveTo>
                <a:lnTo>
                  <a:pt x="4470" y="1130299"/>
                </a:lnTo>
                <a:lnTo>
                  <a:pt x="5600" y="1142999"/>
                </a:lnTo>
                <a:lnTo>
                  <a:pt x="405739" y="1142999"/>
                </a:lnTo>
                <a:lnTo>
                  <a:pt x="406984" y="1130299"/>
                </a:lnTo>
                <a:close/>
              </a:path>
              <a:path w="411479" h="1435100">
                <a:moveTo>
                  <a:pt x="411060" y="1117599"/>
                </a:moveTo>
                <a:lnTo>
                  <a:pt x="825" y="1117599"/>
                </a:lnTo>
                <a:lnTo>
                  <a:pt x="1244" y="1130299"/>
                </a:lnTo>
                <a:lnTo>
                  <a:pt x="410222" y="1130299"/>
                </a:lnTo>
                <a:lnTo>
                  <a:pt x="411060" y="1117599"/>
                </a:lnTo>
                <a:close/>
              </a:path>
              <a:path w="411479" h="1435100">
                <a:moveTo>
                  <a:pt x="411060" y="1104899"/>
                </a:moveTo>
                <a:lnTo>
                  <a:pt x="127" y="1104899"/>
                </a:lnTo>
                <a:lnTo>
                  <a:pt x="0" y="1117599"/>
                </a:lnTo>
                <a:lnTo>
                  <a:pt x="411480" y="1117599"/>
                </a:lnTo>
                <a:lnTo>
                  <a:pt x="411060" y="1104899"/>
                </a:lnTo>
                <a:close/>
              </a:path>
              <a:path w="411479" h="1435100">
                <a:moveTo>
                  <a:pt x="409943" y="1092199"/>
                </a:moveTo>
                <a:lnTo>
                  <a:pt x="1104" y="1092199"/>
                </a:lnTo>
                <a:lnTo>
                  <a:pt x="685" y="1104899"/>
                </a:lnTo>
                <a:lnTo>
                  <a:pt x="410781" y="1104899"/>
                </a:lnTo>
                <a:lnTo>
                  <a:pt x="409943" y="1092199"/>
                </a:lnTo>
                <a:close/>
              </a:path>
              <a:path w="411479" h="1435100">
                <a:moveTo>
                  <a:pt x="408114" y="1079499"/>
                </a:moveTo>
                <a:lnTo>
                  <a:pt x="3352" y="1079499"/>
                </a:lnTo>
                <a:lnTo>
                  <a:pt x="2654" y="1092199"/>
                </a:lnTo>
                <a:lnTo>
                  <a:pt x="408813" y="1092199"/>
                </a:lnTo>
                <a:lnTo>
                  <a:pt x="408114" y="1079499"/>
                </a:lnTo>
                <a:close/>
              </a:path>
              <a:path w="411479" h="1435100">
                <a:moveTo>
                  <a:pt x="403212" y="1066799"/>
                </a:moveTo>
                <a:lnTo>
                  <a:pt x="8115" y="1066799"/>
                </a:lnTo>
                <a:lnTo>
                  <a:pt x="6997" y="1079499"/>
                </a:lnTo>
                <a:lnTo>
                  <a:pt x="404469" y="1079499"/>
                </a:lnTo>
                <a:lnTo>
                  <a:pt x="403212" y="1066799"/>
                </a:lnTo>
                <a:close/>
              </a:path>
              <a:path w="411479" h="1435100">
                <a:moveTo>
                  <a:pt x="395782" y="1054099"/>
                </a:moveTo>
                <a:lnTo>
                  <a:pt x="15697" y="1054099"/>
                </a:lnTo>
                <a:lnTo>
                  <a:pt x="13868" y="1066799"/>
                </a:lnTo>
                <a:lnTo>
                  <a:pt x="397446" y="1066799"/>
                </a:lnTo>
                <a:lnTo>
                  <a:pt x="395782" y="1054099"/>
                </a:lnTo>
                <a:close/>
              </a:path>
              <a:path w="411479" h="1435100">
                <a:moveTo>
                  <a:pt x="387781" y="1041399"/>
                </a:moveTo>
                <a:lnTo>
                  <a:pt x="23698" y="1041399"/>
                </a:lnTo>
                <a:lnTo>
                  <a:pt x="21590" y="1054099"/>
                </a:lnTo>
                <a:lnTo>
                  <a:pt x="389890" y="1054099"/>
                </a:lnTo>
                <a:lnTo>
                  <a:pt x="387781" y="1041399"/>
                </a:lnTo>
                <a:close/>
              </a:path>
              <a:path w="411479" h="1435100">
                <a:moveTo>
                  <a:pt x="377825" y="1028699"/>
                </a:moveTo>
                <a:lnTo>
                  <a:pt x="33655" y="1028699"/>
                </a:lnTo>
                <a:lnTo>
                  <a:pt x="28460" y="1041399"/>
                </a:lnTo>
                <a:lnTo>
                  <a:pt x="383019" y="1041399"/>
                </a:lnTo>
                <a:lnTo>
                  <a:pt x="377825" y="1028699"/>
                </a:lnTo>
                <a:close/>
              </a:path>
              <a:path w="411479" h="1435100">
                <a:moveTo>
                  <a:pt x="363385" y="1015999"/>
                </a:moveTo>
                <a:lnTo>
                  <a:pt x="48094" y="1015999"/>
                </a:lnTo>
                <a:lnTo>
                  <a:pt x="45008" y="1028699"/>
                </a:lnTo>
                <a:lnTo>
                  <a:pt x="366458" y="1028699"/>
                </a:lnTo>
                <a:lnTo>
                  <a:pt x="363385" y="1015999"/>
                </a:lnTo>
                <a:close/>
              </a:path>
              <a:path w="411479" h="1435100">
                <a:moveTo>
                  <a:pt x="347535" y="1003299"/>
                </a:moveTo>
                <a:lnTo>
                  <a:pt x="63944" y="1003299"/>
                </a:lnTo>
                <a:lnTo>
                  <a:pt x="60718" y="1015999"/>
                </a:lnTo>
                <a:lnTo>
                  <a:pt x="350761" y="1015999"/>
                </a:lnTo>
                <a:lnTo>
                  <a:pt x="347535" y="1003299"/>
                </a:lnTo>
                <a:close/>
              </a:path>
              <a:path w="411479" h="1435100">
                <a:moveTo>
                  <a:pt x="322287" y="977899"/>
                </a:moveTo>
                <a:lnTo>
                  <a:pt x="89192" y="977899"/>
                </a:lnTo>
                <a:lnTo>
                  <a:pt x="86245" y="990599"/>
                </a:lnTo>
                <a:lnTo>
                  <a:pt x="73609" y="1003299"/>
                </a:lnTo>
                <a:lnTo>
                  <a:pt x="337845" y="1003299"/>
                </a:lnTo>
                <a:lnTo>
                  <a:pt x="334619" y="990599"/>
                </a:lnTo>
                <a:lnTo>
                  <a:pt x="325234" y="990599"/>
                </a:lnTo>
                <a:lnTo>
                  <a:pt x="322287" y="977899"/>
                </a:lnTo>
                <a:close/>
              </a:path>
              <a:path w="411479" h="1435100">
                <a:moveTo>
                  <a:pt x="308406" y="965199"/>
                </a:moveTo>
                <a:lnTo>
                  <a:pt x="103073" y="965199"/>
                </a:lnTo>
                <a:lnTo>
                  <a:pt x="100406" y="977899"/>
                </a:lnTo>
                <a:lnTo>
                  <a:pt x="310921" y="977899"/>
                </a:lnTo>
                <a:lnTo>
                  <a:pt x="308406" y="965199"/>
                </a:lnTo>
                <a:close/>
              </a:path>
              <a:path w="411479" h="1435100">
                <a:moveTo>
                  <a:pt x="297040" y="952499"/>
                </a:moveTo>
                <a:lnTo>
                  <a:pt x="116408" y="952499"/>
                </a:lnTo>
                <a:lnTo>
                  <a:pt x="112331" y="965199"/>
                </a:lnTo>
                <a:lnTo>
                  <a:pt x="298996" y="965199"/>
                </a:lnTo>
                <a:lnTo>
                  <a:pt x="297040" y="952499"/>
                </a:lnTo>
                <a:close/>
              </a:path>
              <a:path w="411479" h="1435100">
                <a:moveTo>
                  <a:pt x="290017" y="939799"/>
                </a:moveTo>
                <a:lnTo>
                  <a:pt x="121450" y="939799"/>
                </a:lnTo>
                <a:lnTo>
                  <a:pt x="119900" y="952499"/>
                </a:lnTo>
                <a:lnTo>
                  <a:pt x="291579" y="952499"/>
                </a:lnTo>
                <a:lnTo>
                  <a:pt x="290017" y="939799"/>
                </a:lnTo>
                <a:close/>
              </a:path>
              <a:path w="411479" h="1435100">
                <a:moveTo>
                  <a:pt x="284835" y="927099"/>
                </a:moveTo>
                <a:lnTo>
                  <a:pt x="126631" y="927099"/>
                </a:lnTo>
                <a:lnTo>
                  <a:pt x="125514" y="939799"/>
                </a:lnTo>
                <a:lnTo>
                  <a:pt x="285953" y="939799"/>
                </a:lnTo>
                <a:lnTo>
                  <a:pt x="284835" y="927099"/>
                </a:lnTo>
                <a:close/>
              </a:path>
              <a:path w="411479" h="1435100">
                <a:moveTo>
                  <a:pt x="280631" y="914399"/>
                </a:moveTo>
                <a:lnTo>
                  <a:pt x="130835" y="914399"/>
                </a:lnTo>
                <a:lnTo>
                  <a:pt x="129438" y="927099"/>
                </a:lnTo>
                <a:lnTo>
                  <a:pt x="282041" y="927099"/>
                </a:lnTo>
                <a:lnTo>
                  <a:pt x="280631" y="914399"/>
                </a:lnTo>
                <a:close/>
              </a:path>
              <a:path w="411479" h="1435100">
                <a:moveTo>
                  <a:pt x="276415" y="888999"/>
                </a:moveTo>
                <a:lnTo>
                  <a:pt x="135470" y="888999"/>
                </a:lnTo>
                <a:lnTo>
                  <a:pt x="132524" y="914399"/>
                </a:lnTo>
                <a:lnTo>
                  <a:pt x="278523" y="914399"/>
                </a:lnTo>
                <a:lnTo>
                  <a:pt x="277964" y="901699"/>
                </a:lnTo>
                <a:lnTo>
                  <a:pt x="276834" y="901699"/>
                </a:lnTo>
                <a:lnTo>
                  <a:pt x="276415" y="888999"/>
                </a:lnTo>
                <a:close/>
              </a:path>
              <a:path w="411479" h="1435100">
                <a:moveTo>
                  <a:pt x="274320" y="876299"/>
                </a:moveTo>
                <a:lnTo>
                  <a:pt x="137020" y="876299"/>
                </a:lnTo>
                <a:lnTo>
                  <a:pt x="136461" y="888999"/>
                </a:lnTo>
                <a:lnTo>
                  <a:pt x="275437" y="888999"/>
                </a:lnTo>
                <a:lnTo>
                  <a:pt x="274320" y="876299"/>
                </a:lnTo>
                <a:close/>
              </a:path>
              <a:path w="411479" h="1435100">
                <a:moveTo>
                  <a:pt x="270675" y="863599"/>
                </a:moveTo>
                <a:lnTo>
                  <a:pt x="140792" y="863599"/>
                </a:lnTo>
                <a:lnTo>
                  <a:pt x="139954" y="876299"/>
                </a:lnTo>
                <a:lnTo>
                  <a:pt x="271513" y="876299"/>
                </a:lnTo>
                <a:lnTo>
                  <a:pt x="270675" y="863599"/>
                </a:lnTo>
                <a:close/>
              </a:path>
              <a:path w="411479" h="1435100">
                <a:moveTo>
                  <a:pt x="265061" y="850899"/>
                </a:moveTo>
                <a:lnTo>
                  <a:pt x="146418" y="850899"/>
                </a:lnTo>
                <a:lnTo>
                  <a:pt x="145148" y="863599"/>
                </a:lnTo>
                <a:lnTo>
                  <a:pt x="266319" y="863599"/>
                </a:lnTo>
                <a:lnTo>
                  <a:pt x="265061" y="850899"/>
                </a:lnTo>
                <a:close/>
              </a:path>
              <a:path w="411479" h="1435100">
                <a:moveTo>
                  <a:pt x="259308" y="838199"/>
                </a:moveTo>
                <a:lnTo>
                  <a:pt x="152158" y="838199"/>
                </a:lnTo>
                <a:lnTo>
                  <a:pt x="150622" y="850899"/>
                </a:lnTo>
                <a:lnTo>
                  <a:pt x="260858" y="850899"/>
                </a:lnTo>
                <a:lnTo>
                  <a:pt x="259308" y="838199"/>
                </a:lnTo>
                <a:close/>
              </a:path>
              <a:path w="411479" h="1435100">
                <a:moveTo>
                  <a:pt x="253136" y="825499"/>
                </a:moveTo>
                <a:lnTo>
                  <a:pt x="158330" y="825499"/>
                </a:lnTo>
                <a:lnTo>
                  <a:pt x="156781" y="838199"/>
                </a:lnTo>
                <a:lnTo>
                  <a:pt x="254685" y="838199"/>
                </a:lnTo>
                <a:lnTo>
                  <a:pt x="253136" y="825499"/>
                </a:lnTo>
                <a:close/>
              </a:path>
              <a:path w="411479" h="1435100">
                <a:moveTo>
                  <a:pt x="245427" y="812799"/>
                </a:moveTo>
                <a:lnTo>
                  <a:pt x="166052" y="812799"/>
                </a:lnTo>
                <a:lnTo>
                  <a:pt x="164503" y="825499"/>
                </a:lnTo>
                <a:lnTo>
                  <a:pt x="246976" y="825499"/>
                </a:lnTo>
                <a:lnTo>
                  <a:pt x="245427" y="812799"/>
                </a:lnTo>
                <a:close/>
              </a:path>
              <a:path w="411479" h="1435100">
                <a:moveTo>
                  <a:pt x="238836" y="800099"/>
                </a:moveTo>
                <a:lnTo>
                  <a:pt x="172631" y="800099"/>
                </a:lnTo>
                <a:lnTo>
                  <a:pt x="171373" y="812799"/>
                </a:lnTo>
                <a:lnTo>
                  <a:pt x="242620" y="812799"/>
                </a:lnTo>
                <a:lnTo>
                  <a:pt x="238836" y="800099"/>
                </a:lnTo>
                <a:close/>
              </a:path>
              <a:path w="411479" h="1435100">
                <a:moveTo>
                  <a:pt x="234911" y="787399"/>
                </a:moveTo>
                <a:lnTo>
                  <a:pt x="177406" y="787399"/>
                </a:lnTo>
                <a:lnTo>
                  <a:pt x="175717" y="800099"/>
                </a:lnTo>
                <a:lnTo>
                  <a:pt x="235750" y="800099"/>
                </a:lnTo>
                <a:lnTo>
                  <a:pt x="234911" y="787399"/>
                </a:lnTo>
                <a:close/>
              </a:path>
              <a:path w="411479" h="1435100">
                <a:moveTo>
                  <a:pt x="231546" y="774699"/>
                </a:moveTo>
                <a:lnTo>
                  <a:pt x="179374" y="774699"/>
                </a:lnTo>
                <a:lnTo>
                  <a:pt x="178816" y="787399"/>
                </a:lnTo>
                <a:lnTo>
                  <a:pt x="232664" y="787399"/>
                </a:lnTo>
                <a:lnTo>
                  <a:pt x="231546" y="774699"/>
                </a:lnTo>
                <a:close/>
              </a:path>
              <a:path w="411479" h="1435100">
                <a:moveTo>
                  <a:pt x="229438" y="749299"/>
                </a:moveTo>
                <a:lnTo>
                  <a:pt x="182041" y="749299"/>
                </a:lnTo>
                <a:lnTo>
                  <a:pt x="181330" y="761999"/>
                </a:lnTo>
                <a:lnTo>
                  <a:pt x="181051" y="774699"/>
                </a:lnTo>
                <a:lnTo>
                  <a:pt x="230416" y="774699"/>
                </a:lnTo>
                <a:lnTo>
                  <a:pt x="230149" y="761999"/>
                </a:lnTo>
                <a:lnTo>
                  <a:pt x="229577" y="761999"/>
                </a:lnTo>
                <a:lnTo>
                  <a:pt x="229438" y="749299"/>
                </a:lnTo>
                <a:close/>
              </a:path>
              <a:path w="411479" h="1435100">
                <a:moveTo>
                  <a:pt x="229298" y="711199"/>
                </a:moveTo>
                <a:lnTo>
                  <a:pt x="182168" y="711199"/>
                </a:lnTo>
                <a:lnTo>
                  <a:pt x="182168" y="723899"/>
                </a:lnTo>
                <a:lnTo>
                  <a:pt x="182168" y="736599"/>
                </a:lnTo>
                <a:lnTo>
                  <a:pt x="182168" y="749299"/>
                </a:lnTo>
                <a:lnTo>
                  <a:pt x="229298" y="749299"/>
                </a:lnTo>
                <a:lnTo>
                  <a:pt x="229298" y="711199"/>
                </a:lnTo>
                <a:close/>
              </a:path>
              <a:path w="411479" h="1435100">
                <a:moveTo>
                  <a:pt x="226631" y="673099"/>
                </a:moveTo>
                <a:lnTo>
                  <a:pt x="184835" y="673099"/>
                </a:lnTo>
                <a:lnTo>
                  <a:pt x="183438" y="685799"/>
                </a:lnTo>
                <a:lnTo>
                  <a:pt x="183299" y="685799"/>
                </a:lnTo>
                <a:lnTo>
                  <a:pt x="183019" y="698499"/>
                </a:lnTo>
                <a:lnTo>
                  <a:pt x="182460" y="711199"/>
                </a:lnTo>
                <a:lnTo>
                  <a:pt x="229019" y="711199"/>
                </a:lnTo>
                <a:lnTo>
                  <a:pt x="228600" y="698499"/>
                </a:lnTo>
                <a:lnTo>
                  <a:pt x="228320" y="698499"/>
                </a:lnTo>
                <a:lnTo>
                  <a:pt x="228041" y="685799"/>
                </a:lnTo>
                <a:lnTo>
                  <a:pt x="226631" y="673099"/>
                </a:lnTo>
                <a:close/>
              </a:path>
              <a:path w="411479" h="1435100">
                <a:moveTo>
                  <a:pt x="225501" y="660399"/>
                </a:moveTo>
                <a:lnTo>
                  <a:pt x="185953" y="660399"/>
                </a:lnTo>
                <a:lnTo>
                  <a:pt x="185547" y="673099"/>
                </a:lnTo>
                <a:lnTo>
                  <a:pt x="225933" y="673099"/>
                </a:lnTo>
                <a:lnTo>
                  <a:pt x="225501" y="660399"/>
                </a:lnTo>
                <a:close/>
              </a:path>
              <a:path w="411479" h="1435100">
                <a:moveTo>
                  <a:pt x="223545" y="647699"/>
                </a:moveTo>
                <a:lnTo>
                  <a:pt x="187921" y="647699"/>
                </a:lnTo>
                <a:lnTo>
                  <a:pt x="186245" y="660399"/>
                </a:lnTo>
                <a:lnTo>
                  <a:pt x="224815" y="660399"/>
                </a:lnTo>
                <a:lnTo>
                  <a:pt x="223545" y="647699"/>
                </a:lnTo>
                <a:close/>
              </a:path>
              <a:path w="411479" h="1435100">
                <a:moveTo>
                  <a:pt x="221729" y="634999"/>
                </a:moveTo>
                <a:lnTo>
                  <a:pt x="190588" y="634999"/>
                </a:lnTo>
                <a:lnTo>
                  <a:pt x="188912" y="647699"/>
                </a:lnTo>
                <a:lnTo>
                  <a:pt x="222986" y="647699"/>
                </a:lnTo>
                <a:lnTo>
                  <a:pt x="221729" y="634999"/>
                </a:lnTo>
                <a:close/>
              </a:path>
              <a:path w="411479" h="1435100">
                <a:moveTo>
                  <a:pt x="219062" y="622299"/>
                </a:moveTo>
                <a:lnTo>
                  <a:pt x="191579" y="622299"/>
                </a:lnTo>
                <a:lnTo>
                  <a:pt x="191020" y="634999"/>
                </a:lnTo>
                <a:lnTo>
                  <a:pt x="220738" y="634999"/>
                </a:lnTo>
                <a:lnTo>
                  <a:pt x="219062" y="622299"/>
                </a:lnTo>
                <a:close/>
              </a:path>
              <a:path w="411479" h="1435100">
                <a:moveTo>
                  <a:pt x="217792" y="609599"/>
                </a:moveTo>
                <a:lnTo>
                  <a:pt x="193535" y="609599"/>
                </a:lnTo>
                <a:lnTo>
                  <a:pt x="193255" y="622299"/>
                </a:lnTo>
                <a:lnTo>
                  <a:pt x="218630" y="622299"/>
                </a:lnTo>
                <a:lnTo>
                  <a:pt x="217792" y="609599"/>
                </a:lnTo>
                <a:close/>
              </a:path>
              <a:path w="411479" h="1435100">
                <a:moveTo>
                  <a:pt x="214985" y="584199"/>
                </a:moveTo>
                <a:lnTo>
                  <a:pt x="196342" y="584199"/>
                </a:lnTo>
                <a:lnTo>
                  <a:pt x="196202" y="596899"/>
                </a:lnTo>
                <a:lnTo>
                  <a:pt x="195351" y="596899"/>
                </a:lnTo>
                <a:lnTo>
                  <a:pt x="195084" y="609599"/>
                </a:lnTo>
                <a:lnTo>
                  <a:pt x="216395" y="609599"/>
                </a:lnTo>
                <a:lnTo>
                  <a:pt x="214985" y="584199"/>
                </a:lnTo>
                <a:close/>
              </a:path>
              <a:path w="411479" h="1435100">
                <a:moveTo>
                  <a:pt x="213588" y="558799"/>
                </a:moveTo>
                <a:lnTo>
                  <a:pt x="197891" y="558799"/>
                </a:lnTo>
                <a:lnTo>
                  <a:pt x="197739" y="571499"/>
                </a:lnTo>
                <a:lnTo>
                  <a:pt x="197040" y="584199"/>
                </a:lnTo>
                <a:lnTo>
                  <a:pt x="214566" y="584199"/>
                </a:lnTo>
                <a:lnTo>
                  <a:pt x="214299" y="571499"/>
                </a:lnTo>
                <a:lnTo>
                  <a:pt x="213741" y="571499"/>
                </a:lnTo>
                <a:lnTo>
                  <a:pt x="213588" y="558799"/>
                </a:lnTo>
                <a:close/>
              </a:path>
              <a:path w="411479" h="1435100">
                <a:moveTo>
                  <a:pt x="213309" y="546099"/>
                </a:moveTo>
                <a:lnTo>
                  <a:pt x="198158" y="546099"/>
                </a:lnTo>
                <a:lnTo>
                  <a:pt x="198158" y="558799"/>
                </a:lnTo>
                <a:lnTo>
                  <a:pt x="213309" y="558799"/>
                </a:lnTo>
                <a:lnTo>
                  <a:pt x="213309" y="546099"/>
                </a:lnTo>
                <a:close/>
              </a:path>
              <a:path w="411479" h="1435100">
                <a:moveTo>
                  <a:pt x="212890" y="520699"/>
                </a:moveTo>
                <a:lnTo>
                  <a:pt x="198450" y="520699"/>
                </a:lnTo>
                <a:lnTo>
                  <a:pt x="198450" y="533399"/>
                </a:lnTo>
                <a:lnTo>
                  <a:pt x="198310" y="533399"/>
                </a:lnTo>
                <a:lnTo>
                  <a:pt x="198310" y="546099"/>
                </a:lnTo>
                <a:lnTo>
                  <a:pt x="213169" y="546099"/>
                </a:lnTo>
                <a:lnTo>
                  <a:pt x="212890" y="520699"/>
                </a:lnTo>
                <a:close/>
              </a:path>
              <a:path w="411479" h="1435100">
                <a:moveTo>
                  <a:pt x="212737" y="507999"/>
                </a:moveTo>
                <a:lnTo>
                  <a:pt x="198729" y="507999"/>
                </a:lnTo>
                <a:lnTo>
                  <a:pt x="198729" y="520699"/>
                </a:lnTo>
                <a:lnTo>
                  <a:pt x="212737" y="520699"/>
                </a:lnTo>
                <a:lnTo>
                  <a:pt x="212737" y="507999"/>
                </a:lnTo>
                <a:close/>
              </a:path>
              <a:path w="411479" h="1435100">
                <a:moveTo>
                  <a:pt x="212471" y="495299"/>
                </a:moveTo>
                <a:lnTo>
                  <a:pt x="198869" y="495299"/>
                </a:lnTo>
                <a:lnTo>
                  <a:pt x="198869" y="507999"/>
                </a:lnTo>
                <a:lnTo>
                  <a:pt x="212610" y="507999"/>
                </a:lnTo>
                <a:lnTo>
                  <a:pt x="212471" y="495299"/>
                </a:lnTo>
                <a:close/>
              </a:path>
              <a:path w="411479" h="1435100">
                <a:moveTo>
                  <a:pt x="209943" y="444499"/>
                </a:moveTo>
                <a:lnTo>
                  <a:pt x="201244" y="444499"/>
                </a:lnTo>
                <a:lnTo>
                  <a:pt x="200964" y="457199"/>
                </a:lnTo>
                <a:lnTo>
                  <a:pt x="199288" y="482599"/>
                </a:lnTo>
                <a:lnTo>
                  <a:pt x="199288" y="495299"/>
                </a:lnTo>
                <a:lnTo>
                  <a:pt x="212318" y="495299"/>
                </a:lnTo>
                <a:lnTo>
                  <a:pt x="212051" y="482599"/>
                </a:lnTo>
                <a:lnTo>
                  <a:pt x="210642" y="457199"/>
                </a:lnTo>
                <a:lnTo>
                  <a:pt x="210362" y="457199"/>
                </a:lnTo>
                <a:lnTo>
                  <a:pt x="209943" y="444499"/>
                </a:lnTo>
                <a:close/>
              </a:path>
              <a:path w="411479" h="1435100">
                <a:moveTo>
                  <a:pt x="209384" y="431799"/>
                </a:moveTo>
                <a:lnTo>
                  <a:pt x="202095" y="431799"/>
                </a:lnTo>
                <a:lnTo>
                  <a:pt x="201803" y="444499"/>
                </a:lnTo>
                <a:lnTo>
                  <a:pt x="209664" y="444499"/>
                </a:lnTo>
                <a:lnTo>
                  <a:pt x="209384" y="431799"/>
                </a:lnTo>
                <a:close/>
              </a:path>
              <a:path w="411479" h="1435100">
                <a:moveTo>
                  <a:pt x="207556" y="393699"/>
                </a:moveTo>
                <a:lnTo>
                  <a:pt x="203911" y="393699"/>
                </a:lnTo>
                <a:lnTo>
                  <a:pt x="203771" y="406399"/>
                </a:lnTo>
                <a:lnTo>
                  <a:pt x="202514" y="431799"/>
                </a:lnTo>
                <a:lnTo>
                  <a:pt x="209092" y="431799"/>
                </a:lnTo>
                <a:lnTo>
                  <a:pt x="208673" y="419099"/>
                </a:lnTo>
                <a:lnTo>
                  <a:pt x="207975" y="419099"/>
                </a:lnTo>
                <a:lnTo>
                  <a:pt x="207975" y="406399"/>
                </a:lnTo>
                <a:lnTo>
                  <a:pt x="207695" y="406399"/>
                </a:lnTo>
                <a:lnTo>
                  <a:pt x="207556" y="393699"/>
                </a:lnTo>
                <a:close/>
              </a:path>
              <a:path w="411479" h="1435100">
                <a:moveTo>
                  <a:pt x="207429" y="380999"/>
                </a:moveTo>
                <a:lnTo>
                  <a:pt x="204050" y="380999"/>
                </a:lnTo>
                <a:lnTo>
                  <a:pt x="204050" y="393699"/>
                </a:lnTo>
                <a:lnTo>
                  <a:pt x="207429" y="393699"/>
                </a:lnTo>
                <a:lnTo>
                  <a:pt x="207429" y="380999"/>
                </a:lnTo>
                <a:close/>
              </a:path>
              <a:path w="411479" h="1435100">
                <a:moveTo>
                  <a:pt x="207556" y="368299"/>
                </a:moveTo>
                <a:lnTo>
                  <a:pt x="203911" y="368299"/>
                </a:lnTo>
                <a:lnTo>
                  <a:pt x="203911" y="380999"/>
                </a:lnTo>
                <a:lnTo>
                  <a:pt x="207556" y="380999"/>
                </a:lnTo>
                <a:lnTo>
                  <a:pt x="207556" y="368299"/>
                </a:lnTo>
                <a:close/>
              </a:path>
              <a:path w="411479" h="1435100">
                <a:moveTo>
                  <a:pt x="208965" y="330199"/>
                </a:moveTo>
                <a:lnTo>
                  <a:pt x="202514" y="330199"/>
                </a:lnTo>
                <a:lnTo>
                  <a:pt x="202653" y="342899"/>
                </a:lnTo>
                <a:lnTo>
                  <a:pt x="203073" y="342899"/>
                </a:lnTo>
                <a:lnTo>
                  <a:pt x="203073" y="355599"/>
                </a:lnTo>
                <a:lnTo>
                  <a:pt x="203492" y="355599"/>
                </a:lnTo>
                <a:lnTo>
                  <a:pt x="203492" y="368299"/>
                </a:lnTo>
                <a:lnTo>
                  <a:pt x="207848" y="368299"/>
                </a:lnTo>
                <a:lnTo>
                  <a:pt x="208673" y="342899"/>
                </a:lnTo>
                <a:lnTo>
                  <a:pt x="208965" y="330199"/>
                </a:lnTo>
                <a:close/>
              </a:path>
              <a:path w="411479" h="1435100">
                <a:moveTo>
                  <a:pt x="209092" y="304799"/>
                </a:moveTo>
                <a:lnTo>
                  <a:pt x="202374" y="304799"/>
                </a:lnTo>
                <a:lnTo>
                  <a:pt x="202374" y="330199"/>
                </a:lnTo>
                <a:lnTo>
                  <a:pt x="209092" y="330199"/>
                </a:lnTo>
                <a:lnTo>
                  <a:pt x="209092" y="304799"/>
                </a:lnTo>
                <a:close/>
              </a:path>
              <a:path w="411479" h="1435100">
                <a:moveTo>
                  <a:pt x="208673" y="292099"/>
                </a:moveTo>
                <a:lnTo>
                  <a:pt x="202653" y="292099"/>
                </a:lnTo>
                <a:lnTo>
                  <a:pt x="202514" y="304799"/>
                </a:lnTo>
                <a:lnTo>
                  <a:pt x="208965" y="304799"/>
                </a:lnTo>
                <a:lnTo>
                  <a:pt x="208673" y="292099"/>
                </a:lnTo>
                <a:close/>
              </a:path>
              <a:path w="411479" h="1435100">
                <a:moveTo>
                  <a:pt x="206717" y="241299"/>
                </a:moveTo>
                <a:lnTo>
                  <a:pt x="204609" y="241299"/>
                </a:lnTo>
                <a:lnTo>
                  <a:pt x="204609" y="253999"/>
                </a:lnTo>
                <a:lnTo>
                  <a:pt x="204330" y="253999"/>
                </a:lnTo>
                <a:lnTo>
                  <a:pt x="204203" y="266699"/>
                </a:lnTo>
                <a:lnTo>
                  <a:pt x="204050" y="266699"/>
                </a:lnTo>
                <a:lnTo>
                  <a:pt x="203212" y="279399"/>
                </a:lnTo>
                <a:lnTo>
                  <a:pt x="202780" y="292099"/>
                </a:lnTo>
                <a:lnTo>
                  <a:pt x="208407" y="292099"/>
                </a:lnTo>
                <a:lnTo>
                  <a:pt x="208254" y="279399"/>
                </a:lnTo>
                <a:lnTo>
                  <a:pt x="207848" y="279399"/>
                </a:lnTo>
                <a:lnTo>
                  <a:pt x="207848" y="266699"/>
                </a:lnTo>
                <a:lnTo>
                  <a:pt x="206997" y="253999"/>
                </a:lnTo>
                <a:lnTo>
                  <a:pt x="206717" y="241299"/>
                </a:lnTo>
                <a:close/>
              </a:path>
              <a:path w="411479" h="1435100">
                <a:moveTo>
                  <a:pt x="206578" y="203199"/>
                </a:moveTo>
                <a:lnTo>
                  <a:pt x="204889" y="203199"/>
                </a:lnTo>
                <a:lnTo>
                  <a:pt x="204889" y="215899"/>
                </a:lnTo>
                <a:lnTo>
                  <a:pt x="205028" y="215899"/>
                </a:lnTo>
                <a:lnTo>
                  <a:pt x="205028" y="228599"/>
                </a:lnTo>
                <a:lnTo>
                  <a:pt x="204889" y="241299"/>
                </a:lnTo>
                <a:lnTo>
                  <a:pt x="206438" y="241299"/>
                </a:lnTo>
                <a:lnTo>
                  <a:pt x="206438" y="215899"/>
                </a:lnTo>
                <a:lnTo>
                  <a:pt x="206578" y="203199"/>
                </a:lnTo>
                <a:close/>
              </a:path>
              <a:path w="411479" h="1435100">
                <a:moveTo>
                  <a:pt x="208673" y="152399"/>
                </a:moveTo>
                <a:lnTo>
                  <a:pt x="202933" y="152399"/>
                </a:lnTo>
                <a:lnTo>
                  <a:pt x="203631" y="165099"/>
                </a:lnTo>
                <a:lnTo>
                  <a:pt x="203631" y="177799"/>
                </a:lnTo>
                <a:lnTo>
                  <a:pt x="204470" y="190499"/>
                </a:lnTo>
                <a:lnTo>
                  <a:pt x="204762" y="203199"/>
                </a:lnTo>
                <a:lnTo>
                  <a:pt x="206717" y="203199"/>
                </a:lnTo>
                <a:lnTo>
                  <a:pt x="206857" y="190499"/>
                </a:lnTo>
                <a:lnTo>
                  <a:pt x="207429" y="177799"/>
                </a:lnTo>
                <a:lnTo>
                  <a:pt x="208673" y="152399"/>
                </a:lnTo>
                <a:close/>
              </a:path>
              <a:path w="411479" h="1435100">
                <a:moveTo>
                  <a:pt x="208826" y="139699"/>
                </a:moveTo>
                <a:lnTo>
                  <a:pt x="202514" y="139699"/>
                </a:lnTo>
                <a:lnTo>
                  <a:pt x="202780" y="152399"/>
                </a:lnTo>
                <a:lnTo>
                  <a:pt x="208826" y="152399"/>
                </a:lnTo>
                <a:lnTo>
                  <a:pt x="208826" y="139699"/>
                </a:lnTo>
                <a:close/>
              </a:path>
              <a:path w="411479" h="1435100">
                <a:moveTo>
                  <a:pt x="209092" y="114299"/>
                </a:moveTo>
                <a:lnTo>
                  <a:pt x="202374" y="114299"/>
                </a:lnTo>
                <a:lnTo>
                  <a:pt x="202374" y="139699"/>
                </a:lnTo>
                <a:lnTo>
                  <a:pt x="209092" y="139699"/>
                </a:lnTo>
                <a:lnTo>
                  <a:pt x="209092" y="114299"/>
                </a:lnTo>
                <a:close/>
              </a:path>
              <a:path w="411479" h="1435100">
                <a:moveTo>
                  <a:pt x="206997" y="63499"/>
                </a:moveTo>
                <a:lnTo>
                  <a:pt x="204330" y="63499"/>
                </a:lnTo>
                <a:lnTo>
                  <a:pt x="204330" y="76199"/>
                </a:lnTo>
                <a:lnTo>
                  <a:pt x="204050" y="76199"/>
                </a:lnTo>
                <a:lnTo>
                  <a:pt x="202933" y="101599"/>
                </a:lnTo>
                <a:lnTo>
                  <a:pt x="202780" y="101599"/>
                </a:lnTo>
                <a:lnTo>
                  <a:pt x="202514" y="114299"/>
                </a:lnTo>
                <a:lnTo>
                  <a:pt x="208826" y="114299"/>
                </a:lnTo>
                <a:lnTo>
                  <a:pt x="208407" y="101599"/>
                </a:lnTo>
                <a:lnTo>
                  <a:pt x="206997" y="63499"/>
                </a:lnTo>
                <a:close/>
              </a:path>
              <a:path w="411479" h="1435100">
                <a:moveTo>
                  <a:pt x="206578" y="50799"/>
                </a:moveTo>
                <a:lnTo>
                  <a:pt x="205028" y="50799"/>
                </a:lnTo>
                <a:lnTo>
                  <a:pt x="204762" y="63499"/>
                </a:lnTo>
                <a:lnTo>
                  <a:pt x="206578" y="63499"/>
                </a:lnTo>
                <a:lnTo>
                  <a:pt x="206578" y="50799"/>
                </a:lnTo>
                <a:close/>
              </a:path>
              <a:path w="411479" h="1435100">
                <a:moveTo>
                  <a:pt x="206159" y="38099"/>
                </a:moveTo>
                <a:lnTo>
                  <a:pt x="205181" y="38099"/>
                </a:lnTo>
                <a:lnTo>
                  <a:pt x="205181" y="50799"/>
                </a:lnTo>
                <a:lnTo>
                  <a:pt x="206298" y="50799"/>
                </a:lnTo>
                <a:lnTo>
                  <a:pt x="206159" y="38099"/>
                </a:lnTo>
                <a:close/>
              </a:path>
              <a:path w="411479" h="1435100">
                <a:moveTo>
                  <a:pt x="206019" y="25399"/>
                </a:moveTo>
                <a:lnTo>
                  <a:pt x="205447" y="25399"/>
                </a:lnTo>
                <a:lnTo>
                  <a:pt x="205447" y="38099"/>
                </a:lnTo>
                <a:lnTo>
                  <a:pt x="206019" y="38099"/>
                </a:lnTo>
                <a:lnTo>
                  <a:pt x="206019" y="25399"/>
                </a:lnTo>
                <a:close/>
              </a:path>
              <a:path w="411479" h="1435100">
                <a:moveTo>
                  <a:pt x="205740" y="0"/>
                </a:moveTo>
                <a:lnTo>
                  <a:pt x="205600" y="0"/>
                </a:lnTo>
                <a:lnTo>
                  <a:pt x="205600" y="25399"/>
                </a:lnTo>
                <a:lnTo>
                  <a:pt x="205867" y="25399"/>
                </a:lnTo>
                <a:lnTo>
                  <a:pt x="205867" y="12699"/>
                </a:lnTo>
                <a:lnTo>
                  <a:pt x="205740" y="12699"/>
                </a:lnTo>
                <a:lnTo>
                  <a:pt x="205740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624456" y="10309839"/>
            <a:ext cx="411480" cy="1442720"/>
          </a:xfrm>
          <a:custGeom>
            <a:avLst/>
            <a:gdLst/>
            <a:ahLst/>
            <a:cxnLst/>
            <a:rect l="l" t="t" r="r" b="b"/>
            <a:pathLst>
              <a:path w="411479" h="1442720">
                <a:moveTo>
                  <a:pt x="205600" y="1442275"/>
                </a:moveTo>
                <a:lnTo>
                  <a:pt x="205600" y="1439506"/>
                </a:lnTo>
                <a:lnTo>
                  <a:pt x="205600" y="1436624"/>
                </a:lnTo>
                <a:lnTo>
                  <a:pt x="205600" y="1433868"/>
                </a:lnTo>
                <a:lnTo>
                  <a:pt x="205447" y="1430972"/>
                </a:lnTo>
                <a:lnTo>
                  <a:pt x="205447" y="1428229"/>
                </a:lnTo>
                <a:lnTo>
                  <a:pt x="205447" y="1425333"/>
                </a:lnTo>
                <a:lnTo>
                  <a:pt x="205320" y="1422565"/>
                </a:lnTo>
                <a:lnTo>
                  <a:pt x="205320" y="1419694"/>
                </a:lnTo>
                <a:lnTo>
                  <a:pt x="205181" y="1416926"/>
                </a:lnTo>
                <a:lnTo>
                  <a:pt x="205028" y="1414043"/>
                </a:lnTo>
                <a:lnTo>
                  <a:pt x="205028" y="1411287"/>
                </a:lnTo>
                <a:lnTo>
                  <a:pt x="204889" y="1408404"/>
                </a:lnTo>
                <a:lnTo>
                  <a:pt x="204762" y="1405636"/>
                </a:lnTo>
                <a:lnTo>
                  <a:pt x="204609" y="1402765"/>
                </a:lnTo>
                <a:lnTo>
                  <a:pt x="204330" y="1399997"/>
                </a:lnTo>
                <a:lnTo>
                  <a:pt x="204203" y="1397114"/>
                </a:lnTo>
                <a:lnTo>
                  <a:pt x="203911" y="1394358"/>
                </a:lnTo>
                <a:lnTo>
                  <a:pt x="203631" y="1391462"/>
                </a:lnTo>
                <a:lnTo>
                  <a:pt x="203352" y="1388706"/>
                </a:lnTo>
                <a:lnTo>
                  <a:pt x="203073" y="1385824"/>
                </a:lnTo>
                <a:lnTo>
                  <a:pt x="202780" y="1383068"/>
                </a:lnTo>
                <a:lnTo>
                  <a:pt x="202374" y="1380172"/>
                </a:lnTo>
                <a:lnTo>
                  <a:pt x="201955" y="1377416"/>
                </a:lnTo>
                <a:lnTo>
                  <a:pt x="201536" y="1374533"/>
                </a:lnTo>
                <a:lnTo>
                  <a:pt x="201104" y="1371765"/>
                </a:lnTo>
                <a:lnTo>
                  <a:pt x="200558" y="1368894"/>
                </a:lnTo>
                <a:lnTo>
                  <a:pt x="200126" y="1366126"/>
                </a:lnTo>
                <a:lnTo>
                  <a:pt x="199555" y="1363243"/>
                </a:lnTo>
                <a:lnTo>
                  <a:pt x="198869" y="1360487"/>
                </a:lnTo>
                <a:lnTo>
                  <a:pt x="198310" y="1357604"/>
                </a:lnTo>
                <a:lnTo>
                  <a:pt x="197599" y="1354836"/>
                </a:lnTo>
                <a:lnTo>
                  <a:pt x="196900" y="1351953"/>
                </a:lnTo>
                <a:lnTo>
                  <a:pt x="196202" y="1349197"/>
                </a:lnTo>
                <a:lnTo>
                  <a:pt x="195491" y="1346301"/>
                </a:lnTo>
                <a:lnTo>
                  <a:pt x="194792" y="1343558"/>
                </a:lnTo>
                <a:lnTo>
                  <a:pt x="193954" y="1340662"/>
                </a:lnTo>
                <a:lnTo>
                  <a:pt x="193255" y="1337894"/>
                </a:lnTo>
                <a:lnTo>
                  <a:pt x="192417" y="1335024"/>
                </a:lnTo>
                <a:lnTo>
                  <a:pt x="191579" y="1332255"/>
                </a:lnTo>
                <a:lnTo>
                  <a:pt x="190728" y="1329372"/>
                </a:lnTo>
                <a:lnTo>
                  <a:pt x="189890" y="1326616"/>
                </a:lnTo>
                <a:lnTo>
                  <a:pt x="189039" y="1323733"/>
                </a:lnTo>
                <a:lnTo>
                  <a:pt x="188201" y="1320965"/>
                </a:lnTo>
                <a:lnTo>
                  <a:pt x="187363" y="1318094"/>
                </a:lnTo>
                <a:lnTo>
                  <a:pt x="186524" y="1315326"/>
                </a:lnTo>
                <a:lnTo>
                  <a:pt x="185547" y="1312443"/>
                </a:lnTo>
                <a:lnTo>
                  <a:pt x="184696" y="1309687"/>
                </a:lnTo>
                <a:lnTo>
                  <a:pt x="183718" y="1306791"/>
                </a:lnTo>
                <a:lnTo>
                  <a:pt x="182727" y="1304036"/>
                </a:lnTo>
                <a:lnTo>
                  <a:pt x="181902" y="1301153"/>
                </a:lnTo>
                <a:lnTo>
                  <a:pt x="180771" y="1298397"/>
                </a:lnTo>
                <a:lnTo>
                  <a:pt x="179793" y="1295501"/>
                </a:lnTo>
                <a:lnTo>
                  <a:pt x="178663" y="1292745"/>
                </a:lnTo>
                <a:lnTo>
                  <a:pt x="177546" y="1289862"/>
                </a:lnTo>
                <a:lnTo>
                  <a:pt x="176428" y="1287094"/>
                </a:lnTo>
                <a:lnTo>
                  <a:pt x="175171" y="1284224"/>
                </a:lnTo>
                <a:lnTo>
                  <a:pt x="173761" y="1281455"/>
                </a:lnTo>
                <a:lnTo>
                  <a:pt x="172364" y="1278572"/>
                </a:lnTo>
                <a:lnTo>
                  <a:pt x="170815" y="1275816"/>
                </a:lnTo>
                <a:lnTo>
                  <a:pt x="169278" y="1272933"/>
                </a:lnTo>
                <a:lnTo>
                  <a:pt x="167449" y="1270165"/>
                </a:lnTo>
                <a:lnTo>
                  <a:pt x="165633" y="1267282"/>
                </a:lnTo>
                <a:lnTo>
                  <a:pt x="163525" y="1264526"/>
                </a:lnTo>
                <a:lnTo>
                  <a:pt x="161417" y="1261630"/>
                </a:lnTo>
                <a:lnTo>
                  <a:pt x="159029" y="1258887"/>
                </a:lnTo>
                <a:lnTo>
                  <a:pt x="156514" y="1255991"/>
                </a:lnTo>
                <a:lnTo>
                  <a:pt x="153847" y="1253223"/>
                </a:lnTo>
                <a:lnTo>
                  <a:pt x="151041" y="1250353"/>
                </a:lnTo>
                <a:lnTo>
                  <a:pt x="147955" y="1247584"/>
                </a:lnTo>
                <a:lnTo>
                  <a:pt x="144868" y="1244701"/>
                </a:lnTo>
                <a:lnTo>
                  <a:pt x="141351" y="1241945"/>
                </a:lnTo>
                <a:lnTo>
                  <a:pt x="137858" y="1239062"/>
                </a:lnTo>
                <a:lnTo>
                  <a:pt x="134061" y="1236294"/>
                </a:lnTo>
                <a:lnTo>
                  <a:pt x="130276" y="1233424"/>
                </a:lnTo>
                <a:lnTo>
                  <a:pt x="126212" y="1230655"/>
                </a:lnTo>
                <a:lnTo>
                  <a:pt x="122008" y="1227772"/>
                </a:lnTo>
                <a:lnTo>
                  <a:pt x="117652" y="1225016"/>
                </a:lnTo>
                <a:lnTo>
                  <a:pt x="113169" y="1222121"/>
                </a:lnTo>
                <a:lnTo>
                  <a:pt x="108534" y="1219365"/>
                </a:lnTo>
                <a:lnTo>
                  <a:pt x="103911" y="1216482"/>
                </a:lnTo>
                <a:lnTo>
                  <a:pt x="99148" y="1213726"/>
                </a:lnTo>
                <a:lnTo>
                  <a:pt x="94234" y="1210830"/>
                </a:lnTo>
                <a:lnTo>
                  <a:pt x="89331" y="1208074"/>
                </a:lnTo>
                <a:lnTo>
                  <a:pt x="84569" y="1205191"/>
                </a:lnTo>
                <a:lnTo>
                  <a:pt x="79654" y="1202423"/>
                </a:lnTo>
                <a:lnTo>
                  <a:pt x="74739" y="1199553"/>
                </a:lnTo>
                <a:lnTo>
                  <a:pt x="69964" y="1196784"/>
                </a:lnTo>
                <a:lnTo>
                  <a:pt x="65201" y="1193901"/>
                </a:lnTo>
                <a:lnTo>
                  <a:pt x="60579" y="1191145"/>
                </a:lnTo>
                <a:lnTo>
                  <a:pt x="55956" y="1188262"/>
                </a:lnTo>
                <a:lnTo>
                  <a:pt x="51460" y="1185494"/>
                </a:lnTo>
                <a:lnTo>
                  <a:pt x="47256" y="1182611"/>
                </a:lnTo>
                <a:lnTo>
                  <a:pt x="43040" y="1179855"/>
                </a:lnTo>
                <a:lnTo>
                  <a:pt x="39128" y="1176959"/>
                </a:lnTo>
                <a:lnTo>
                  <a:pt x="10363" y="1148753"/>
                </a:lnTo>
                <a:lnTo>
                  <a:pt x="266" y="1117752"/>
                </a:lnTo>
                <a:lnTo>
                  <a:pt x="0" y="1114882"/>
                </a:lnTo>
                <a:lnTo>
                  <a:pt x="0" y="1112113"/>
                </a:lnTo>
                <a:lnTo>
                  <a:pt x="127" y="1109230"/>
                </a:lnTo>
                <a:lnTo>
                  <a:pt x="127" y="1106474"/>
                </a:lnTo>
                <a:lnTo>
                  <a:pt x="419" y="1103591"/>
                </a:lnTo>
                <a:lnTo>
                  <a:pt x="685" y="1100823"/>
                </a:lnTo>
                <a:lnTo>
                  <a:pt x="1104" y="1097953"/>
                </a:lnTo>
                <a:lnTo>
                  <a:pt x="4203" y="1083894"/>
                </a:lnTo>
                <a:lnTo>
                  <a:pt x="5041" y="1081011"/>
                </a:lnTo>
                <a:lnTo>
                  <a:pt x="6019" y="1078242"/>
                </a:lnTo>
                <a:lnTo>
                  <a:pt x="6997" y="1075359"/>
                </a:lnTo>
                <a:lnTo>
                  <a:pt x="8115" y="1072603"/>
                </a:lnTo>
                <a:lnTo>
                  <a:pt x="21590" y="1050023"/>
                </a:lnTo>
                <a:lnTo>
                  <a:pt x="23698" y="1047140"/>
                </a:lnTo>
                <a:lnTo>
                  <a:pt x="26073" y="1044384"/>
                </a:lnTo>
                <a:lnTo>
                  <a:pt x="28460" y="1041488"/>
                </a:lnTo>
                <a:lnTo>
                  <a:pt x="30988" y="1038733"/>
                </a:lnTo>
                <a:lnTo>
                  <a:pt x="33655" y="1035850"/>
                </a:lnTo>
                <a:lnTo>
                  <a:pt x="36309" y="1033081"/>
                </a:lnTo>
                <a:lnTo>
                  <a:pt x="39128" y="1030211"/>
                </a:lnTo>
                <a:lnTo>
                  <a:pt x="42062" y="1027442"/>
                </a:lnTo>
                <a:lnTo>
                  <a:pt x="45008" y="1024559"/>
                </a:lnTo>
                <a:lnTo>
                  <a:pt x="48094" y="1021803"/>
                </a:lnTo>
                <a:lnTo>
                  <a:pt x="51181" y="1018921"/>
                </a:lnTo>
                <a:lnTo>
                  <a:pt x="54267" y="1016152"/>
                </a:lnTo>
                <a:lnTo>
                  <a:pt x="57492" y="1013282"/>
                </a:lnTo>
                <a:lnTo>
                  <a:pt x="60718" y="1010513"/>
                </a:lnTo>
                <a:lnTo>
                  <a:pt x="63944" y="1007618"/>
                </a:lnTo>
                <a:lnTo>
                  <a:pt x="67170" y="1004874"/>
                </a:lnTo>
                <a:lnTo>
                  <a:pt x="70396" y="1001979"/>
                </a:lnTo>
                <a:lnTo>
                  <a:pt x="73609" y="999223"/>
                </a:lnTo>
                <a:lnTo>
                  <a:pt x="76847" y="996340"/>
                </a:lnTo>
                <a:lnTo>
                  <a:pt x="79921" y="993571"/>
                </a:lnTo>
                <a:lnTo>
                  <a:pt x="83146" y="990688"/>
                </a:lnTo>
                <a:lnTo>
                  <a:pt x="86245" y="987933"/>
                </a:lnTo>
                <a:lnTo>
                  <a:pt x="89192" y="985050"/>
                </a:lnTo>
                <a:lnTo>
                  <a:pt x="92125" y="982281"/>
                </a:lnTo>
                <a:lnTo>
                  <a:pt x="94932" y="979411"/>
                </a:lnTo>
                <a:lnTo>
                  <a:pt x="97751" y="976642"/>
                </a:lnTo>
                <a:lnTo>
                  <a:pt x="100406" y="973759"/>
                </a:lnTo>
                <a:lnTo>
                  <a:pt x="122847" y="942771"/>
                </a:lnTo>
                <a:lnTo>
                  <a:pt x="130149" y="922947"/>
                </a:lnTo>
                <a:lnTo>
                  <a:pt x="130835" y="920203"/>
                </a:lnTo>
                <a:lnTo>
                  <a:pt x="131406" y="917308"/>
                </a:lnTo>
                <a:lnTo>
                  <a:pt x="131965" y="914552"/>
                </a:lnTo>
                <a:lnTo>
                  <a:pt x="132524" y="911669"/>
                </a:lnTo>
                <a:lnTo>
                  <a:pt x="132943" y="908900"/>
                </a:lnTo>
                <a:lnTo>
                  <a:pt x="133375" y="906018"/>
                </a:lnTo>
                <a:lnTo>
                  <a:pt x="133794" y="903262"/>
                </a:lnTo>
                <a:lnTo>
                  <a:pt x="134213" y="900379"/>
                </a:lnTo>
                <a:lnTo>
                  <a:pt x="134632" y="897610"/>
                </a:lnTo>
                <a:lnTo>
                  <a:pt x="135051" y="894740"/>
                </a:lnTo>
                <a:lnTo>
                  <a:pt x="135470" y="891971"/>
                </a:lnTo>
                <a:lnTo>
                  <a:pt x="136029" y="889088"/>
                </a:lnTo>
                <a:lnTo>
                  <a:pt x="136461" y="886333"/>
                </a:lnTo>
                <a:lnTo>
                  <a:pt x="137020" y="883450"/>
                </a:lnTo>
                <a:lnTo>
                  <a:pt x="137706" y="880681"/>
                </a:lnTo>
                <a:lnTo>
                  <a:pt x="138417" y="877798"/>
                </a:lnTo>
                <a:lnTo>
                  <a:pt x="142900" y="863739"/>
                </a:lnTo>
                <a:lnTo>
                  <a:pt x="144018" y="860869"/>
                </a:lnTo>
                <a:lnTo>
                  <a:pt x="145148" y="858100"/>
                </a:lnTo>
                <a:lnTo>
                  <a:pt x="146418" y="855218"/>
                </a:lnTo>
                <a:lnTo>
                  <a:pt x="147815" y="852462"/>
                </a:lnTo>
                <a:lnTo>
                  <a:pt x="149225" y="849579"/>
                </a:lnTo>
                <a:lnTo>
                  <a:pt x="150622" y="846810"/>
                </a:lnTo>
                <a:lnTo>
                  <a:pt x="152158" y="843940"/>
                </a:lnTo>
                <a:lnTo>
                  <a:pt x="153555" y="841171"/>
                </a:lnTo>
                <a:lnTo>
                  <a:pt x="155105" y="838276"/>
                </a:lnTo>
                <a:lnTo>
                  <a:pt x="156781" y="835533"/>
                </a:lnTo>
                <a:lnTo>
                  <a:pt x="158330" y="832637"/>
                </a:lnTo>
                <a:lnTo>
                  <a:pt x="159867" y="829881"/>
                </a:lnTo>
                <a:lnTo>
                  <a:pt x="161417" y="826998"/>
                </a:lnTo>
                <a:lnTo>
                  <a:pt x="162966" y="824230"/>
                </a:lnTo>
                <a:lnTo>
                  <a:pt x="164503" y="821347"/>
                </a:lnTo>
                <a:lnTo>
                  <a:pt x="166052" y="818591"/>
                </a:lnTo>
                <a:lnTo>
                  <a:pt x="167449" y="815708"/>
                </a:lnTo>
                <a:lnTo>
                  <a:pt x="168846" y="812939"/>
                </a:lnTo>
                <a:lnTo>
                  <a:pt x="170116" y="810069"/>
                </a:lnTo>
                <a:lnTo>
                  <a:pt x="171373" y="807300"/>
                </a:lnTo>
                <a:lnTo>
                  <a:pt x="172631" y="804418"/>
                </a:lnTo>
                <a:lnTo>
                  <a:pt x="173761" y="801662"/>
                </a:lnTo>
                <a:lnTo>
                  <a:pt x="174739" y="798779"/>
                </a:lnTo>
                <a:lnTo>
                  <a:pt x="175717" y="796010"/>
                </a:lnTo>
                <a:lnTo>
                  <a:pt x="176568" y="793127"/>
                </a:lnTo>
                <a:lnTo>
                  <a:pt x="177406" y="790371"/>
                </a:lnTo>
                <a:lnTo>
                  <a:pt x="178104" y="787476"/>
                </a:lnTo>
                <a:lnTo>
                  <a:pt x="178816" y="784733"/>
                </a:lnTo>
                <a:lnTo>
                  <a:pt x="179374" y="781837"/>
                </a:lnTo>
                <a:lnTo>
                  <a:pt x="179793" y="779068"/>
                </a:lnTo>
                <a:lnTo>
                  <a:pt x="180352" y="776198"/>
                </a:lnTo>
                <a:lnTo>
                  <a:pt x="180632" y="773430"/>
                </a:lnTo>
                <a:lnTo>
                  <a:pt x="181051" y="770547"/>
                </a:lnTo>
                <a:lnTo>
                  <a:pt x="181330" y="767791"/>
                </a:lnTo>
                <a:lnTo>
                  <a:pt x="181483" y="764908"/>
                </a:lnTo>
                <a:lnTo>
                  <a:pt x="181610" y="762139"/>
                </a:lnTo>
                <a:lnTo>
                  <a:pt x="181749" y="759269"/>
                </a:lnTo>
                <a:lnTo>
                  <a:pt x="181902" y="756500"/>
                </a:lnTo>
                <a:lnTo>
                  <a:pt x="182041" y="753605"/>
                </a:lnTo>
                <a:lnTo>
                  <a:pt x="182041" y="750862"/>
                </a:lnTo>
                <a:lnTo>
                  <a:pt x="182041" y="747966"/>
                </a:lnTo>
                <a:lnTo>
                  <a:pt x="182168" y="745210"/>
                </a:lnTo>
                <a:lnTo>
                  <a:pt x="182168" y="742327"/>
                </a:lnTo>
                <a:lnTo>
                  <a:pt x="182168" y="739559"/>
                </a:lnTo>
                <a:lnTo>
                  <a:pt x="182168" y="736676"/>
                </a:lnTo>
                <a:lnTo>
                  <a:pt x="182168" y="733920"/>
                </a:lnTo>
                <a:lnTo>
                  <a:pt x="182041" y="731037"/>
                </a:lnTo>
                <a:lnTo>
                  <a:pt x="182041" y="728268"/>
                </a:lnTo>
                <a:lnTo>
                  <a:pt x="182041" y="725398"/>
                </a:lnTo>
                <a:lnTo>
                  <a:pt x="182168" y="722630"/>
                </a:lnTo>
                <a:lnTo>
                  <a:pt x="182168" y="719747"/>
                </a:lnTo>
                <a:lnTo>
                  <a:pt x="182168" y="716991"/>
                </a:lnTo>
                <a:lnTo>
                  <a:pt x="182168" y="714108"/>
                </a:lnTo>
                <a:lnTo>
                  <a:pt x="182308" y="711339"/>
                </a:lnTo>
                <a:lnTo>
                  <a:pt x="182308" y="708456"/>
                </a:lnTo>
                <a:lnTo>
                  <a:pt x="182460" y="705700"/>
                </a:lnTo>
                <a:lnTo>
                  <a:pt x="182587" y="702805"/>
                </a:lnTo>
                <a:lnTo>
                  <a:pt x="182727" y="700062"/>
                </a:lnTo>
                <a:lnTo>
                  <a:pt x="182880" y="697166"/>
                </a:lnTo>
                <a:lnTo>
                  <a:pt x="183019" y="694397"/>
                </a:lnTo>
                <a:lnTo>
                  <a:pt x="183299" y="691527"/>
                </a:lnTo>
                <a:lnTo>
                  <a:pt x="183438" y="688759"/>
                </a:lnTo>
                <a:lnTo>
                  <a:pt x="183718" y="685876"/>
                </a:lnTo>
                <a:lnTo>
                  <a:pt x="183997" y="683120"/>
                </a:lnTo>
                <a:lnTo>
                  <a:pt x="184277" y="680237"/>
                </a:lnTo>
                <a:lnTo>
                  <a:pt x="184556" y="677468"/>
                </a:lnTo>
                <a:lnTo>
                  <a:pt x="184835" y="674598"/>
                </a:lnTo>
                <a:lnTo>
                  <a:pt x="185254" y="671830"/>
                </a:lnTo>
                <a:lnTo>
                  <a:pt x="185547" y="668947"/>
                </a:lnTo>
                <a:lnTo>
                  <a:pt x="185953" y="666191"/>
                </a:lnTo>
                <a:lnTo>
                  <a:pt x="186245" y="663295"/>
                </a:lnTo>
                <a:lnTo>
                  <a:pt x="186664" y="660539"/>
                </a:lnTo>
                <a:lnTo>
                  <a:pt x="187083" y="657656"/>
                </a:lnTo>
                <a:lnTo>
                  <a:pt x="187502" y="654900"/>
                </a:lnTo>
                <a:lnTo>
                  <a:pt x="187921" y="652005"/>
                </a:lnTo>
                <a:lnTo>
                  <a:pt x="188353" y="649249"/>
                </a:lnTo>
                <a:lnTo>
                  <a:pt x="188912" y="646366"/>
                </a:lnTo>
                <a:lnTo>
                  <a:pt x="189331" y="643597"/>
                </a:lnTo>
                <a:lnTo>
                  <a:pt x="189750" y="640727"/>
                </a:lnTo>
                <a:lnTo>
                  <a:pt x="190169" y="637959"/>
                </a:lnTo>
                <a:lnTo>
                  <a:pt x="190588" y="635076"/>
                </a:lnTo>
                <a:lnTo>
                  <a:pt x="191020" y="632320"/>
                </a:lnTo>
                <a:lnTo>
                  <a:pt x="191579" y="629437"/>
                </a:lnTo>
                <a:lnTo>
                  <a:pt x="191998" y="626668"/>
                </a:lnTo>
                <a:lnTo>
                  <a:pt x="192417" y="623785"/>
                </a:lnTo>
                <a:lnTo>
                  <a:pt x="192836" y="621030"/>
                </a:lnTo>
                <a:lnTo>
                  <a:pt x="193255" y="618134"/>
                </a:lnTo>
                <a:lnTo>
                  <a:pt x="193535" y="615391"/>
                </a:lnTo>
                <a:lnTo>
                  <a:pt x="193954" y="612495"/>
                </a:lnTo>
                <a:lnTo>
                  <a:pt x="194373" y="609727"/>
                </a:lnTo>
                <a:lnTo>
                  <a:pt x="194665" y="606856"/>
                </a:lnTo>
                <a:lnTo>
                  <a:pt x="195084" y="604088"/>
                </a:lnTo>
                <a:lnTo>
                  <a:pt x="195351" y="601205"/>
                </a:lnTo>
                <a:lnTo>
                  <a:pt x="195643" y="598449"/>
                </a:lnTo>
                <a:lnTo>
                  <a:pt x="195910" y="595566"/>
                </a:lnTo>
                <a:lnTo>
                  <a:pt x="196202" y="592797"/>
                </a:lnTo>
                <a:lnTo>
                  <a:pt x="196342" y="589927"/>
                </a:lnTo>
                <a:lnTo>
                  <a:pt x="196621" y="587159"/>
                </a:lnTo>
                <a:lnTo>
                  <a:pt x="196761" y="584276"/>
                </a:lnTo>
                <a:lnTo>
                  <a:pt x="197040" y="581520"/>
                </a:lnTo>
                <a:lnTo>
                  <a:pt x="197180" y="578624"/>
                </a:lnTo>
                <a:lnTo>
                  <a:pt x="197319" y="575868"/>
                </a:lnTo>
                <a:lnTo>
                  <a:pt x="197459" y="572985"/>
                </a:lnTo>
                <a:lnTo>
                  <a:pt x="197599" y="570230"/>
                </a:lnTo>
                <a:lnTo>
                  <a:pt x="197739" y="567334"/>
                </a:lnTo>
                <a:lnTo>
                  <a:pt x="197891" y="564578"/>
                </a:lnTo>
                <a:lnTo>
                  <a:pt x="197891" y="561695"/>
                </a:lnTo>
                <a:lnTo>
                  <a:pt x="198018" y="558927"/>
                </a:lnTo>
                <a:lnTo>
                  <a:pt x="198018" y="556056"/>
                </a:lnTo>
                <a:lnTo>
                  <a:pt x="198158" y="553288"/>
                </a:lnTo>
                <a:lnTo>
                  <a:pt x="198158" y="550405"/>
                </a:lnTo>
                <a:lnTo>
                  <a:pt x="198310" y="547649"/>
                </a:lnTo>
                <a:lnTo>
                  <a:pt x="198310" y="544766"/>
                </a:lnTo>
                <a:lnTo>
                  <a:pt x="198310" y="541883"/>
                </a:lnTo>
                <a:lnTo>
                  <a:pt x="198310" y="539115"/>
                </a:lnTo>
                <a:lnTo>
                  <a:pt x="198450" y="536232"/>
                </a:lnTo>
                <a:lnTo>
                  <a:pt x="198450" y="533463"/>
                </a:lnTo>
                <a:lnTo>
                  <a:pt x="198450" y="530593"/>
                </a:lnTo>
                <a:lnTo>
                  <a:pt x="198450" y="527824"/>
                </a:lnTo>
                <a:lnTo>
                  <a:pt x="198577" y="524954"/>
                </a:lnTo>
                <a:lnTo>
                  <a:pt x="198577" y="522185"/>
                </a:lnTo>
                <a:lnTo>
                  <a:pt x="198577" y="519303"/>
                </a:lnTo>
                <a:lnTo>
                  <a:pt x="198729" y="516534"/>
                </a:lnTo>
                <a:lnTo>
                  <a:pt x="198729" y="513664"/>
                </a:lnTo>
                <a:lnTo>
                  <a:pt x="198729" y="510895"/>
                </a:lnTo>
                <a:lnTo>
                  <a:pt x="198869" y="508012"/>
                </a:lnTo>
                <a:lnTo>
                  <a:pt x="198869" y="505256"/>
                </a:lnTo>
                <a:lnTo>
                  <a:pt x="198869" y="502361"/>
                </a:lnTo>
                <a:lnTo>
                  <a:pt x="198996" y="499605"/>
                </a:lnTo>
                <a:lnTo>
                  <a:pt x="199136" y="496722"/>
                </a:lnTo>
                <a:lnTo>
                  <a:pt x="199136" y="493953"/>
                </a:lnTo>
                <a:lnTo>
                  <a:pt x="199288" y="491083"/>
                </a:lnTo>
                <a:lnTo>
                  <a:pt x="199288" y="488315"/>
                </a:lnTo>
                <a:lnTo>
                  <a:pt x="199428" y="485432"/>
                </a:lnTo>
                <a:lnTo>
                  <a:pt x="199555" y="482663"/>
                </a:lnTo>
                <a:lnTo>
                  <a:pt x="199707" y="479793"/>
                </a:lnTo>
                <a:lnTo>
                  <a:pt x="199847" y="477024"/>
                </a:lnTo>
                <a:lnTo>
                  <a:pt x="199986" y="474154"/>
                </a:lnTo>
                <a:lnTo>
                  <a:pt x="200126" y="471385"/>
                </a:lnTo>
                <a:lnTo>
                  <a:pt x="200266" y="468490"/>
                </a:lnTo>
                <a:lnTo>
                  <a:pt x="200406" y="465734"/>
                </a:lnTo>
                <a:lnTo>
                  <a:pt x="200558" y="462851"/>
                </a:lnTo>
                <a:lnTo>
                  <a:pt x="200685" y="460095"/>
                </a:lnTo>
                <a:lnTo>
                  <a:pt x="200825" y="457212"/>
                </a:lnTo>
                <a:lnTo>
                  <a:pt x="200964" y="454444"/>
                </a:lnTo>
                <a:lnTo>
                  <a:pt x="201244" y="451561"/>
                </a:lnTo>
                <a:lnTo>
                  <a:pt x="201383" y="448792"/>
                </a:lnTo>
                <a:lnTo>
                  <a:pt x="201536" y="445922"/>
                </a:lnTo>
                <a:lnTo>
                  <a:pt x="201803" y="443153"/>
                </a:lnTo>
                <a:lnTo>
                  <a:pt x="201955" y="440283"/>
                </a:lnTo>
                <a:lnTo>
                  <a:pt x="202095" y="437515"/>
                </a:lnTo>
                <a:lnTo>
                  <a:pt x="202222" y="434632"/>
                </a:lnTo>
                <a:lnTo>
                  <a:pt x="202514" y="431863"/>
                </a:lnTo>
                <a:lnTo>
                  <a:pt x="202653" y="428993"/>
                </a:lnTo>
                <a:lnTo>
                  <a:pt x="202780" y="426224"/>
                </a:lnTo>
                <a:lnTo>
                  <a:pt x="202933" y="423341"/>
                </a:lnTo>
                <a:lnTo>
                  <a:pt x="203073" y="420585"/>
                </a:lnTo>
                <a:lnTo>
                  <a:pt x="203212" y="417690"/>
                </a:lnTo>
                <a:lnTo>
                  <a:pt x="203352" y="414934"/>
                </a:lnTo>
                <a:lnTo>
                  <a:pt x="203492" y="412051"/>
                </a:lnTo>
                <a:lnTo>
                  <a:pt x="203631" y="409282"/>
                </a:lnTo>
                <a:lnTo>
                  <a:pt x="203771" y="406412"/>
                </a:lnTo>
                <a:lnTo>
                  <a:pt x="203771" y="403644"/>
                </a:lnTo>
                <a:lnTo>
                  <a:pt x="203911" y="400761"/>
                </a:lnTo>
                <a:lnTo>
                  <a:pt x="203911" y="397992"/>
                </a:lnTo>
                <a:lnTo>
                  <a:pt x="203911" y="395122"/>
                </a:lnTo>
                <a:lnTo>
                  <a:pt x="204050" y="392353"/>
                </a:lnTo>
                <a:lnTo>
                  <a:pt x="204050" y="389483"/>
                </a:lnTo>
                <a:lnTo>
                  <a:pt x="204050" y="386715"/>
                </a:lnTo>
                <a:lnTo>
                  <a:pt x="204050" y="383832"/>
                </a:lnTo>
                <a:lnTo>
                  <a:pt x="203911" y="381063"/>
                </a:lnTo>
                <a:lnTo>
                  <a:pt x="203911" y="378180"/>
                </a:lnTo>
                <a:lnTo>
                  <a:pt x="203911" y="375424"/>
                </a:lnTo>
                <a:lnTo>
                  <a:pt x="203771" y="372541"/>
                </a:lnTo>
                <a:lnTo>
                  <a:pt x="203771" y="369785"/>
                </a:lnTo>
                <a:lnTo>
                  <a:pt x="203631" y="366890"/>
                </a:lnTo>
                <a:lnTo>
                  <a:pt x="203492" y="364121"/>
                </a:lnTo>
                <a:lnTo>
                  <a:pt x="203492" y="361251"/>
                </a:lnTo>
                <a:lnTo>
                  <a:pt x="203352" y="358482"/>
                </a:lnTo>
                <a:lnTo>
                  <a:pt x="203212" y="355612"/>
                </a:lnTo>
                <a:lnTo>
                  <a:pt x="203073" y="352844"/>
                </a:lnTo>
                <a:lnTo>
                  <a:pt x="203073" y="349961"/>
                </a:lnTo>
                <a:lnTo>
                  <a:pt x="202933" y="347192"/>
                </a:lnTo>
                <a:lnTo>
                  <a:pt x="202780" y="344322"/>
                </a:lnTo>
                <a:lnTo>
                  <a:pt x="202653" y="341553"/>
                </a:lnTo>
                <a:lnTo>
                  <a:pt x="202653" y="338670"/>
                </a:lnTo>
                <a:lnTo>
                  <a:pt x="202514" y="335915"/>
                </a:lnTo>
                <a:lnTo>
                  <a:pt x="202514" y="333019"/>
                </a:lnTo>
                <a:lnTo>
                  <a:pt x="202374" y="330263"/>
                </a:lnTo>
                <a:lnTo>
                  <a:pt x="202374" y="327380"/>
                </a:lnTo>
                <a:lnTo>
                  <a:pt x="202374" y="324612"/>
                </a:lnTo>
                <a:lnTo>
                  <a:pt x="202374" y="307682"/>
                </a:lnTo>
                <a:lnTo>
                  <a:pt x="202514" y="304812"/>
                </a:lnTo>
                <a:lnTo>
                  <a:pt x="202514" y="302044"/>
                </a:lnTo>
                <a:lnTo>
                  <a:pt x="202653" y="299161"/>
                </a:lnTo>
                <a:lnTo>
                  <a:pt x="202653" y="296392"/>
                </a:lnTo>
                <a:lnTo>
                  <a:pt x="202780" y="293509"/>
                </a:lnTo>
                <a:lnTo>
                  <a:pt x="202933" y="290753"/>
                </a:lnTo>
                <a:lnTo>
                  <a:pt x="203073" y="287870"/>
                </a:lnTo>
                <a:lnTo>
                  <a:pt x="203212" y="285115"/>
                </a:lnTo>
                <a:lnTo>
                  <a:pt x="203212" y="282219"/>
                </a:lnTo>
                <a:lnTo>
                  <a:pt x="203352" y="279450"/>
                </a:lnTo>
                <a:lnTo>
                  <a:pt x="203492" y="276580"/>
                </a:lnTo>
                <a:lnTo>
                  <a:pt x="203631" y="273812"/>
                </a:lnTo>
                <a:lnTo>
                  <a:pt x="203771" y="270941"/>
                </a:lnTo>
                <a:lnTo>
                  <a:pt x="203911" y="268173"/>
                </a:lnTo>
                <a:lnTo>
                  <a:pt x="204050" y="265290"/>
                </a:lnTo>
                <a:lnTo>
                  <a:pt x="204203" y="262521"/>
                </a:lnTo>
                <a:lnTo>
                  <a:pt x="204330" y="259651"/>
                </a:lnTo>
                <a:lnTo>
                  <a:pt x="204330" y="256882"/>
                </a:lnTo>
                <a:lnTo>
                  <a:pt x="204470" y="254000"/>
                </a:lnTo>
                <a:lnTo>
                  <a:pt x="204609" y="251244"/>
                </a:lnTo>
                <a:lnTo>
                  <a:pt x="204609" y="248348"/>
                </a:lnTo>
                <a:lnTo>
                  <a:pt x="204762" y="245592"/>
                </a:lnTo>
                <a:lnTo>
                  <a:pt x="204889" y="242709"/>
                </a:lnTo>
                <a:lnTo>
                  <a:pt x="204889" y="239941"/>
                </a:lnTo>
                <a:lnTo>
                  <a:pt x="204889" y="237070"/>
                </a:lnTo>
                <a:lnTo>
                  <a:pt x="205028" y="234302"/>
                </a:lnTo>
                <a:lnTo>
                  <a:pt x="205028" y="231419"/>
                </a:lnTo>
                <a:lnTo>
                  <a:pt x="205028" y="228650"/>
                </a:lnTo>
                <a:lnTo>
                  <a:pt x="205028" y="214490"/>
                </a:lnTo>
                <a:lnTo>
                  <a:pt x="204889" y="211721"/>
                </a:lnTo>
                <a:lnTo>
                  <a:pt x="204889" y="208838"/>
                </a:lnTo>
                <a:lnTo>
                  <a:pt x="204889" y="206082"/>
                </a:lnTo>
                <a:lnTo>
                  <a:pt x="204762" y="203200"/>
                </a:lnTo>
                <a:lnTo>
                  <a:pt x="204762" y="200444"/>
                </a:lnTo>
                <a:lnTo>
                  <a:pt x="204609" y="197548"/>
                </a:lnTo>
                <a:lnTo>
                  <a:pt x="204470" y="194779"/>
                </a:lnTo>
                <a:lnTo>
                  <a:pt x="204470" y="191909"/>
                </a:lnTo>
                <a:lnTo>
                  <a:pt x="204330" y="189141"/>
                </a:lnTo>
                <a:lnTo>
                  <a:pt x="204203" y="186270"/>
                </a:lnTo>
                <a:lnTo>
                  <a:pt x="204050" y="183502"/>
                </a:lnTo>
                <a:lnTo>
                  <a:pt x="203911" y="180619"/>
                </a:lnTo>
                <a:lnTo>
                  <a:pt x="203771" y="177850"/>
                </a:lnTo>
                <a:lnTo>
                  <a:pt x="203631" y="174980"/>
                </a:lnTo>
                <a:lnTo>
                  <a:pt x="203631" y="172212"/>
                </a:lnTo>
                <a:lnTo>
                  <a:pt x="203492" y="169341"/>
                </a:lnTo>
                <a:lnTo>
                  <a:pt x="203352" y="166573"/>
                </a:lnTo>
                <a:lnTo>
                  <a:pt x="203212" y="163677"/>
                </a:lnTo>
                <a:lnTo>
                  <a:pt x="203073" y="160921"/>
                </a:lnTo>
                <a:lnTo>
                  <a:pt x="202933" y="158038"/>
                </a:lnTo>
                <a:lnTo>
                  <a:pt x="202780" y="155282"/>
                </a:lnTo>
                <a:lnTo>
                  <a:pt x="202780" y="152400"/>
                </a:lnTo>
                <a:lnTo>
                  <a:pt x="202653" y="149631"/>
                </a:lnTo>
                <a:lnTo>
                  <a:pt x="202514" y="146748"/>
                </a:lnTo>
                <a:lnTo>
                  <a:pt x="202514" y="143979"/>
                </a:lnTo>
                <a:lnTo>
                  <a:pt x="202374" y="141109"/>
                </a:lnTo>
                <a:lnTo>
                  <a:pt x="202374" y="138341"/>
                </a:lnTo>
                <a:lnTo>
                  <a:pt x="202374" y="135470"/>
                </a:lnTo>
                <a:lnTo>
                  <a:pt x="202374" y="118529"/>
                </a:lnTo>
                <a:lnTo>
                  <a:pt x="202514" y="115773"/>
                </a:lnTo>
                <a:lnTo>
                  <a:pt x="202514" y="112877"/>
                </a:lnTo>
                <a:lnTo>
                  <a:pt x="202653" y="110109"/>
                </a:lnTo>
                <a:lnTo>
                  <a:pt x="202780" y="107238"/>
                </a:lnTo>
                <a:lnTo>
                  <a:pt x="202933" y="104470"/>
                </a:lnTo>
                <a:lnTo>
                  <a:pt x="202933" y="101600"/>
                </a:lnTo>
                <a:lnTo>
                  <a:pt x="203073" y="98831"/>
                </a:lnTo>
                <a:lnTo>
                  <a:pt x="203212" y="95948"/>
                </a:lnTo>
                <a:lnTo>
                  <a:pt x="203352" y="93179"/>
                </a:lnTo>
                <a:lnTo>
                  <a:pt x="203492" y="90309"/>
                </a:lnTo>
                <a:lnTo>
                  <a:pt x="203631" y="87541"/>
                </a:lnTo>
                <a:lnTo>
                  <a:pt x="203771" y="84670"/>
                </a:lnTo>
                <a:lnTo>
                  <a:pt x="203911" y="81902"/>
                </a:lnTo>
                <a:lnTo>
                  <a:pt x="204050" y="79006"/>
                </a:lnTo>
                <a:lnTo>
                  <a:pt x="204203" y="76250"/>
                </a:lnTo>
                <a:lnTo>
                  <a:pt x="204330" y="73367"/>
                </a:lnTo>
                <a:lnTo>
                  <a:pt x="204330" y="70612"/>
                </a:lnTo>
                <a:lnTo>
                  <a:pt x="204470" y="67729"/>
                </a:lnTo>
                <a:lnTo>
                  <a:pt x="204609" y="64960"/>
                </a:lnTo>
                <a:lnTo>
                  <a:pt x="204762" y="62077"/>
                </a:lnTo>
                <a:lnTo>
                  <a:pt x="204762" y="59309"/>
                </a:lnTo>
                <a:lnTo>
                  <a:pt x="204889" y="56438"/>
                </a:lnTo>
                <a:lnTo>
                  <a:pt x="205028" y="53670"/>
                </a:lnTo>
                <a:lnTo>
                  <a:pt x="205028" y="50800"/>
                </a:lnTo>
                <a:lnTo>
                  <a:pt x="205181" y="48031"/>
                </a:lnTo>
                <a:lnTo>
                  <a:pt x="205181" y="45148"/>
                </a:lnTo>
                <a:lnTo>
                  <a:pt x="205320" y="42379"/>
                </a:lnTo>
                <a:lnTo>
                  <a:pt x="205320" y="39497"/>
                </a:lnTo>
                <a:lnTo>
                  <a:pt x="205320" y="36741"/>
                </a:lnTo>
                <a:lnTo>
                  <a:pt x="205447" y="33858"/>
                </a:lnTo>
                <a:lnTo>
                  <a:pt x="205447" y="31102"/>
                </a:lnTo>
                <a:lnTo>
                  <a:pt x="205447" y="28206"/>
                </a:lnTo>
                <a:lnTo>
                  <a:pt x="205600" y="25438"/>
                </a:lnTo>
                <a:lnTo>
                  <a:pt x="205600" y="5638"/>
                </a:lnTo>
                <a:lnTo>
                  <a:pt x="205740" y="2870"/>
                </a:lnTo>
                <a:lnTo>
                  <a:pt x="205740" y="0"/>
                </a:lnTo>
                <a:lnTo>
                  <a:pt x="205740" y="2870"/>
                </a:lnTo>
                <a:lnTo>
                  <a:pt x="205740" y="5638"/>
                </a:lnTo>
                <a:lnTo>
                  <a:pt x="205740" y="8509"/>
                </a:lnTo>
                <a:lnTo>
                  <a:pt x="205740" y="11277"/>
                </a:lnTo>
                <a:lnTo>
                  <a:pt x="205867" y="14160"/>
                </a:lnTo>
                <a:lnTo>
                  <a:pt x="205867" y="28206"/>
                </a:lnTo>
                <a:lnTo>
                  <a:pt x="206019" y="31102"/>
                </a:lnTo>
                <a:lnTo>
                  <a:pt x="206019" y="33858"/>
                </a:lnTo>
                <a:lnTo>
                  <a:pt x="206019" y="36741"/>
                </a:lnTo>
                <a:lnTo>
                  <a:pt x="206159" y="39497"/>
                </a:lnTo>
                <a:lnTo>
                  <a:pt x="206159" y="42379"/>
                </a:lnTo>
                <a:lnTo>
                  <a:pt x="206159" y="45148"/>
                </a:lnTo>
                <a:lnTo>
                  <a:pt x="206298" y="48031"/>
                </a:lnTo>
                <a:lnTo>
                  <a:pt x="206298" y="50800"/>
                </a:lnTo>
                <a:lnTo>
                  <a:pt x="206438" y="53670"/>
                </a:lnTo>
                <a:lnTo>
                  <a:pt x="206578" y="56438"/>
                </a:lnTo>
                <a:lnTo>
                  <a:pt x="206578" y="59309"/>
                </a:lnTo>
                <a:lnTo>
                  <a:pt x="206717" y="62077"/>
                </a:lnTo>
                <a:lnTo>
                  <a:pt x="206857" y="64960"/>
                </a:lnTo>
                <a:lnTo>
                  <a:pt x="206997" y="67729"/>
                </a:lnTo>
                <a:lnTo>
                  <a:pt x="206997" y="70612"/>
                </a:lnTo>
                <a:lnTo>
                  <a:pt x="207137" y="73367"/>
                </a:lnTo>
                <a:lnTo>
                  <a:pt x="207276" y="76250"/>
                </a:lnTo>
                <a:lnTo>
                  <a:pt x="207429" y="79006"/>
                </a:lnTo>
                <a:lnTo>
                  <a:pt x="207556" y="81902"/>
                </a:lnTo>
                <a:lnTo>
                  <a:pt x="207695" y="84670"/>
                </a:lnTo>
                <a:lnTo>
                  <a:pt x="207848" y="87541"/>
                </a:lnTo>
                <a:lnTo>
                  <a:pt x="207975" y="90309"/>
                </a:lnTo>
                <a:lnTo>
                  <a:pt x="208114" y="93179"/>
                </a:lnTo>
                <a:lnTo>
                  <a:pt x="208254" y="95948"/>
                </a:lnTo>
                <a:lnTo>
                  <a:pt x="208407" y="98831"/>
                </a:lnTo>
                <a:lnTo>
                  <a:pt x="208407" y="101600"/>
                </a:lnTo>
                <a:lnTo>
                  <a:pt x="208534" y="104470"/>
                </a:lnTo>
                <a:lnTo>
                  <a:pt x="208673" y="107238"/>
                </a:lnTo>
                <a:lnTo>
                  <a:pt x="208826" y="110109"/>
                </a:lnTo>
                <a:lnTo>
                  <a:pt x="208826" y="112877"/>
                </a:lnTo>
                <a:lnTo>
                  <a:pt x="208965" y="115773"/>
                </a:lnTo>
                <a:lnTo>
                  <a:pt x="208965" y="118529"/>
                </a:lnTo>
                <a:lnTo>
                  <a:pt x="209092" y="121412"/>
                </a:lnTo>
                <a:lnTo>
                  <a:pt x="209092" y="138341"/>
                </a:lnTo>
                <a:lnTo>
                  <a:pt x="208965" y="141109"/>
                </a:lnTo>
                <a:lnTo>
                  <a:pt x="208965" y="143979"/>
                </a:lnTo>
                <a:lnTo>
                  <a:pt x="208826" y="146748"/>
                </a:lnTo>
                <a:lnTo>
                  <a:pt x="208826" y="149631"/>
                </a:lnTo>
                <a:lnTo>
                  <a:pt x="208673" y="152400"/>
                </a:lnTo>
                <a:lnTo>
                  <a:pt x="208673" y="155282"/>
                </a:lnTo>
                <a:lnTo>
                  <a:pt x="208534" y="158038"/>
                </a:lnTo>
                <a:lnTo>
                  <a:pt x="208407" y="160921"/>
                </a:lnTo>
                <a:lnTo>
                  <a:pt x="208254" y="163677"/>
                </a:lnTo>
                <a:lnTo>
                  <a:pt x="208114" y="166573"/>
                </a:lnTo>
                <a:lnTo>
                  <a:pt x="207975" y="169341"/>
                </a:lnTo>
                <a:lnTo>
                  <a:pt x="207848" y="172212"/>
                </a:lnTo>
                <a:lnTo>
                  <a:pt x="207695" y="174980"/>
                </a:lnTo>
                <a:lnTo>
                  <a:pt x="207556" y="177850"/>
                </a:lnTo>
                <a:lnTo>
                  <a:pt x="207429" y="180619"/>
                </a:lnTo>
                <a:lnTo>
                  <a:pt x="207429" y="183502"/>
                </a:lnTo>
                <a:lnTo>
                  <a:pt x="207276" y="186270"/>
                </a:lnTo>
                <a:lnTo>
                  <a:pt x="207137" y="189141"/>
                </a:lnTo>
                <a:lnTo>
                  <a:pt x="206997" y="191909"/>
                </a:lnTo>
                <a:lnTo>
                  <a:pt x="206857" y="194779"/>
                </a:lnTo>
                <a:lnTo>
                  <a:pt x="206857" y="197548"/>
                </a:lnTo>
                <a:lnTo>
                  <a:pt x="206717" y="200444"/>
                </a:lnTo>
                <a:lnTo>
                  <a:pt x="206717" y="203200"/>
                </a:lnTo>
                <a:lnTo>
                  <a:pt x="206578" y="206082"/>
                </a:lnTo>
                <a:lnTo>
                  <a:pt x="206578" y="208838"/>
                </a:lnTo>
                <a:lnTo>
                  <a:pt x="206438" y="211721"/>
                </a:lnTo>
                <a:lnTo>
                  <a:pt x="206438" y="237070"/>
                </a:lnTo>
                <a:lnTo>
                  <a:pt x="206578" y="239941"/>
                </a:lnTo>
                <a:lnTo>
                  <a:pt x="206578" y="242709"/>
                </a:lnTo>
                <a:lnTo>
                  <a:pt x="206717" y="245592"/>
                </a:lnTo>
                <a:lnTo>
                  <a:pt x="206717" y="248348"/>
                </a:lnTo>
                <a:lnTo>
                  <a:pt x="206857" y="251244"/>
                </a:lnTo>
                <a:lnTo>
                  <a:pt x="206997" y="254000"/>
                </a:lnTo>
                <a:lnTo>
                  <a:pt x="206997" y="256882"/>
                </a:lnTo>
                <a:lnTo>
                  <a:pt x="207137" y="259651"/>
                </a:lnTo>
                <a:lnTo>
                  <a:pt x="207276" y="262521"/>
                </a:lnTo>
                <a:lnTo>
                  <a:pt x="207429" y="265290"/>
                </a:lnTo>
                <a:lnTo>
                  <a:pt x="207556" y="268173"/>
                </a:lnTo>
                <a:lnTo>
                  <a:pt x="207695" y="270941"/>
                </a:lnTo>
                <a:lnTo>
                  <a:pt x="207848" y="273812"/>
                </a:lnTo>
                <a:lnTo>
                  <a:pt x="207848" y="276580"/>
                </a:lnTo>
                <a:lnTo>
                  <a:pt x="207975" y="279450"/>
                </a:lnTo>
                <a:lnTo>
                  <a:pt x="208114" y="282219"/>
                </a:lnTo>
                <a:lnTo>
                  <a:pt x="208254" y="285115"/>
                </a:lnTo>
                <a:lnTo>
                  <a:pt x="208407" y="287870"/>
                </a:lnTo>
                <a:lnTo>
                  <a:pt x="208534" y="290753"/>
                </a:lnTo>
                <a:lnTo>
                  <a:pt x="208673" y="293509"/>
                </a:lnTo>
                <a:lnTo>
                  <a:pt x="208673" y="296392"/>
                </a:lnTo>
                <a:lnTo>
                  <a:pt x="208826" y="299161"/>
                </a:lnTo>
                <a:lnTo>
                  <a:pt x="208965" y="302044"/>
                </a:lnTo>
                <a:lnTo>
                  <a:pt x="208965" y="304812"/>
                </a:lnTo>
                <a:lnTo>
                  <a:pt x="209092" y="307682"/>
                </a:lnTo>
                <a:lnTo>
                  <a:pt x="209092" y="310451"/>
                </a:lnTo>
                <a:lnTo>
                  <a:pt x="209092" y="327380"/>
                </a:lnTo>
                <a:lnTo>
                  <a:pt x="208965" y="330263"/>
                </a:lnTo>
                <a:lnTo>
                  <a:pt x="208965" y="333019"/>
                </a:lnTo>
                <a:lnTo>
                  <a:pt x="208965" y="335915"/>
                </a:lnTo>
                <a:lnTo>
                  <a:pt x="208826" y="338670"/>
                </a:lnTo>
                <a:lnTo>
                  <a:pt x="208673" y="341553"/>
                </a:lnTo>
                <a:lnTo>
                  <a:pt x="208673" y="344322"/>
                </a:lnTo>
                <a:lnTo>
                  <a:pt x="208534" y="347192"/>
                </a:lnTo>
                <a:lnTo>
                  <a:pt x="208407" y="349961"/>
                </a:lnTo>
                <a:lnTo>
                  <a:pt x="208254" y="352844"/>
                </a:lnTo>
                <a:lnTo>
                  <a:pt x="208254" y="355612"/>
                </a:lnTo>
                <a:lnTo>
                  <a:pt x="208114" y="358482"/>
                </a:lnTo>
                <a:lnTo>
                  <a:pt x="207975" y="361251"/>
                </a:lnTo>
                <a:lnTo>
                  <a:pt x="207848" y="364121"/>
                </a:lnTo>
                <a:lnTo>
                  <a:pt x="207848" y="366890"/>
                </a:lnTo>
                <a:lnTo>
                  <a:pt x="207695" y="369785"/>
                </a:lnTo>
                <a:lnTo>
                  <a:pt x="207695" y="372541"/>
                </a:lnTo>
                <a:lnTo>
                  <a:pt x="207556" y="375424"/>
                </a:lnTo>
                <a:lnTo>
                  <a:pt x="207556" y="378180"/>
                </a:lnTo>
                <a:lnTo>
                  <a:pt x="207556" y="381063"/>
                </a:lnTo>
                <a:lnTo>
                  <a:pt x="207429" y="383832"/>
                </a:lnTo>
                <a:lnTo>
                  <a:pt x="207429" y="386715"/>
                </a:lnTo>
                <a:lnTo>
                  <a:pt x="207429" y="389483"/>
                </a:lnTo>
                <a:lnTo>
                  <a:pt x="207429" y="392353"/>
                </a:lnTo>
                <a:lnTo>
                  <a:pt x="207429" y="395122"/>
                </a:lnTo>
                <a:lnTo>
                  <a:pt x="207556" y="397992"/>
                </a:lnTo>
                <a:lnTo>
                  <a:pt x="207556" y="400761"/>
                </a:lnTo>
                <a:lnTo>
                  <a:pt x="207695" y="403644"/>
                </a:lnTo>
                <a:lnTo>
                  <a:pt x="207695" y="406412"/>
                </a:lnTo>
                <a:lnTo>
                  <a:pt x="207848" y="409282"/>
                </a:lnTo>
                <a:lnTo>
                  <a:pt x="207975" y="412051"/>
                </a:lnTo>
                <a:lnTo>
                  <a:pt x="207975" y="414934"/>
                </a:lnTo>
                <a:lnTo>
                  <a:pt x="208114" y="417690"/>
                </a:lnTo>
                <a:lnTo>
                  <a:pt x="208254" y="420585"/>
                </a:lnTo>
                <a:lnTo>
                  <a:pt x="208407" y="423341"/>
                </a:lnTo>
                <a:lnTo>
                  <a:pt x="208673" y="426224"/>
                </a:lnTo>
                <a:lnTo>
                  <a:pt x="208826" y="428993"/>
                </a:lnTo>
                <a:lnTo>
                  <a:pt x="208965" y="431863"/>
                </a:lnTo>
                <a:lnTo>
                  <a:pt x="209092" y="434632"/>
                </a:lnTo>
                <a:lnTo>
                  <a:pt x="209384" y="437515"/>
                </a:lnTo>
                <a:lnTo>
                  <a:pt x="209524" y="440283"/>
                </a:lnTo>
                <a:lnTo>
                  <a:pt x="209664" y="443153"/>
                </a:lnTo>
                <a:lnTo>
                  <a:pt x="209943" y="445922"/>
                </a:lnTo>
                <a:lnTo>
                  <a:pt x="210083" y="448792"/>
                </a:lnTo>
                <a:lnTo>
                  <a:pt x="210223" y="451561"/>
                </a:lnTo>
                <a:lnTo>
                  <a:pt x="210362" y="454444"/>
                </a:lnTo>
                <a:lnTo>
                  <a:pt x="210642" y="457212"/>
                </a:lnTo>
                <a:lnTo>
                  <a:pt x="210781" y="460095"/>
                </a:lnTo>
                <a:lnTo>
                  <a:pt x="210921" y="462851"/>
                </a:lnTo>
                <a:lnTo>
                  <a:pt x="211074" y="465734"/>
                </a:lnTo>
                <a:lnTo>
                  <a:pt x="211201" y="468490"/>
                </a:lnTo>
                <a:lnTo>
                  <a:pt x="211340" y="471385"/>
                </a:lnTo>
                <a:lnTo>
                  <a:pt x="211493" y="474154"/>
                </a:lnTo>
                <a:lnTo>
                  <a:pt x="211632" y="477024"/>
                </a:lnTo>
                <a:lnTo>
                  <a:pt x="211759" y="479793"/>
                </a:lnTo>
                <a:lnTo>
                  <a:pt x="211912" y="482663"/>
                </a:lnTo>
                <a:lnTo>
                  <a:pt x="212051" y="485432"/>
                </a:lnTo>
                <a:lnTo>
                  <a:pt x="212051" y="488315"/>
                </a:lnTo>
                <a:lnTo>
                  <a:pt x="212191" y="491083"/>
                </a:lnTo>
                <a:lnTo>
                  <a:pt x="212318" y="493953"/>
                </a:lnTo>
                <a:lnTo>
                  <a:pt x="212318" y="496722"/>
                </a:lnTo>
                <a:lnTo>
                  <a:pt x="212471" y="499605"/>
                </a:lnTo>
                <a:lnTo>
                  <a:pt x="212471" y="502361"/>
                </a:lnTo>
                <a:lnTo>
                  <a:pt x="212610" y="505256"/>
                </a:lnTo>
                <a:lnTo>
                  <a:pt x="212610" y="508012"/>
                </a:lnTo>
                <a:lnTo>
                  <a:pt x="212737" y="510895"/>
                </a:lnTo>
                <a:lnTo>
                  <a:pt x="212737" y="513664"/>
                </a:lnTo>
                <a:lnTo>
                  <a:pt x="212737" y="516534"/>
                </a:lnTo>
                <a:lnTo>
                  <a:pt x="212890" y="519303"/>
                </a:lnTo>
                <a:lnTo>
                  <a:pt x="212890" y="522185"/>
                </a:lnTo>
                <a:lnTo>
                  <a:pt x="212890" y="524954"/>
                </a:lnTo>
                <a:lnTo>
                  <a:pt x="212890" y="527824"/>
                </a:lnTo>
                <a:lnTo>
                  <a:pt x="213029" y="530593"/>
                </a:lnTo>
                <a:lnTo>
                  <a:pt x="213029" y="533463"/>
                </a:lnTo>
                <a:lnTo>
                  <a:pt x="213029" y="536232"/>
                </a:lnTo>
                <a:lnTo>
                  <a:pt x="213029" y="539115"/>
                </a:lnTo>
                <a:lnTo>
                  <a:pt x="213169" y="541883"/>
                </a:lnTo>
                <a:lnTo>
                  <a:pt x="213169" y="544766"/>
                </a:lnTo>
                <a:lnTo>
                  <a:pt x="213169" y="547649"/>
                </a:lnTo>
                <a:lnTo>
                  <a:pt x="213309" y="550405"/>
                </a:lnTo>
                <a:lnTo>
                  <a:pt x="213309" y="553288"/>
                </a:lnTo>
                <a:lnTo>
                  <a:pt x="213309" y="556056"/>
                </a:lnTo>
                <a:lnTo>
                  <a:pt x="213448" y="558927"/>
                </a:lnTo>
                <a:lnTo>
                  <a:pt x="213588" y="561695"/>
                </a:lnTo>
                <a:lnTo>
                  <a:pt x="213588" y="564578"/>
                </a:lnTo>
                <a:lnTo>
                  <a:pt x="213741" y="567334"/>
                </a:lnTo>
                <a:lnTo>
                  <a:pt x="213868" y="570230"/>
                </a:lnTo>
                <a:lnTo>
                  <a:pt x="214007" y="572985"/>
                </a:lnTo>
                <a:lnTo>
                  <a:pt x="214147" y="575868"/>
                </a:lnTo>
                <a:lnTo>
                  <a:pt x="214299" y="578624"/>
                </a:lnTo>
                <a:lnTo>
                  <a:pt x="214426" y="581520"/>
                </a:lnTo>
                <a:lnTo>
                  <a:pt x="214566" y="584276"/>
                </a:lnTo>
                <a:lnTo>
                  <a:pt x="214858" y="587159"/>
                </a:lnTo>
                <a:lnTo>
                  <a:pt x="214985" y="589927"/>
                </a:lnTo>
                <a:lnTo>
                  <a:pt x="215277" y="592797"/>
                </a:lnTo>
                <a:lnTo>
                  <a:pt x="215557" y="595566"/>
                </a:lnTo>
                <a:lnTo>
                  <a:pt x="215836" y="598449"/>
                </a:lnTo>
                <a:lnTo>
                  <a:pt x="216115" y="601205"/>
                </a:lnTo>
                <a:lnTo>
                  <a:pt x="216395" y="604088"/>
                </a:lnTo>
                <a:lnTo>
                  <a:pt x="216814" y="606856"/>
                </a:lnTo>
                <a:lnTo>
                  <a:pt x="217093" y="609727"/>
                </a:lnTo>
                <a:lnTo>
                  <a:pt x="217512" y="612495"/>
                </a:lnTo>
                <a:lnTo>
                  <a:pt x="217792" y="615391"/>
                </a:lnTo>
                <a:lnTo>
                  <a:pt x="218211" y="618134"/>
                </a:lnTo>
                <a:lnTo>
                  <a:pt x="218630" y="621030"/>
                </a:lnTo>
                <a:lnTo>
                  <a:pt x="219062" y="623785"/>
                </a:lnTo>
                <a:lnTo>
                  <a:pt x="219481" y="626668"/>
                </a:lnTo>
                <a:lnTo>
                  <a:pt x="219900" y="629437"/>
                </a:lnTo>
                <a:lnTo>
                  <a:pt x="220319" y="632320"/>
                </a:lnTo>
                <a:lnTo>
                  <a:pt x="220738" y="635076"/>
                </a:lnTo>
                <a:lnTo>
                  <a:pt x="221297" y="637959"/>
                </a:lnTo>
                <a:lnTo>
                  <a:pt x="221729" y="640727"/>
                </a:lnTo>
                <a:lnTo>
                  <a:pt x="222148" y="643597"/>
                </a:lnTo>
                <a:lnTo>
                  <a:pt x="222567" y="646366"/>
                </a:lnTo>
                <a:lnTo>
                  <a:pt x="222986" y="649249"/>
                </a:lnTo>
                <a:lnTo>
                  <a:pt x="223545" y="652005"/>
                </a:lnTo>
                <a:lnTo>
                  <a:pt x="223964" y="654900"/>
                </a:lnTo>
                <a:lnTo>
                  <a:pt x="224383" y="657656"/>
                </a:lnTo>
                <a:lnTo>
                  <a:pt x="224815" y="660539"/>
                </a:lnTo>
                <a:lnTo>
                  <a:pt x="225082" y="663295"/>
                </a:lnTo>
                <a:lnTo>
                  <a:pt x="225501" y="666191"/>
                </a:lnTo>
                <a:lnTo>
                  <a:pt x="225933" y="668947"/>
                </a:lnTo>
                <a:lnTo>
                  <a:pt x="226212" y="671830"/>
                </a:lnTo>
                <a:lnTo>
                  <a:pt x="226631" y="674598"/>
                </a:lnTo>
                <a:lnTo>
                  <a:pt x="226923" y="677468"/>
                </a:lnTo>
                <a:lnTo>
                  <a:pt x="227190" y="680237"/>
                </a:lnTo>
                <a:lnTo>
                  <a:pt x="227482" y="683120"/>
                </a:lnTo>
                <a:lnTo>
                  <a:pt x="227749" y="685876"/>
                </a:lnTo>
                <a:lnTo>
                  <a:pt x="228041" y="688759"/>
                </a:lnTo>
                <a:lnTo>
                  <a:pt x="228168" y="691527"/>
                </a:lnTo>
                <a:lnTo>
                  <a:pt x="228320" y="694397"/>
                </a:lnTo>
                <a:lnTo>
                  <a:pt x="228600" y="697166"/>
                </a:lnTo>
                <a:lnTo>
                  <a:pt x="228739" y="700062"/>
                </a:lnTo>
                <a:lnTo>
                  <a:pt x="228879" y="702805"/>
                </a:lnTo>
                <a:lnTo>
                  <a:pt x="229019" y="705700"/>
                </a:lnTo>
                <a:lnTo>
                  <a:pt x="229019" y="708456"/>
                </a:lnTo>
                <a:lnTo>
                  <a:pt x="229146" y="711339"/>
                </a:lnTo>
                <a:lnTo>
                  <a:pt x="229146" y="714108"/>
                </a:lnTo>
                <a:lnTo>
                  <a:pt x="229298" y="716991"/>
                </a:lnTo>
                <a:lnTo>
                  <a:pt x="229298" y="719747"/>
                </a:lnTo>
                <a:lnTo>
                  <a:pt x="229298" y="747966"/>
                </a:lnTo>
                <a:lnTo>
                  <a:pt x="229438" y="750862"/>
                </a:lnTo>
                <a:lnTo>
                  <a:pt x="229438" y="753605"/>
                </a:lnTo>
                <a:lnTo>
                  <a:pt x="229577" y="756500"/>
                </a:lnTo>
                <a:lnTo>
                  <a:pt x="229577" y="759269"/>
                </a:lnTo>
                <a:lnTo>
                  <a:pt x="229717" y="762139"/>
                </a:lnTo>
                <a:lnTo>
                  <a:pt x="229997" y="764908"/>
                </a:lnTo>
                <a:lnTo>
                  <a:pt x="230149" y="767791"/>
                </a:lnTo>
                <a:lnTo>
                  <a:pt x="230416" y="770547"/>
                </a:lnTo>
                <a:lnTo>
                  <a:pt x="230835" y="773430"/>
                </a:lnTo>
                <a:lnTo>
                  <a:pt x="231127" y="776198"/>
                </a:lnTo>
                <a:lnTo>
                  <a:pt x="231546" y="779068"/>
                </a:lnTo>
                <a:lnTo>
                  <a:pt x="232105" y="781837"/>
                </a:lnTo>
                <a:lnTo>
                  <a:pt x="232664" y="784733"/>
                </a:lnTo>
                <a:lnTo>
                  <a:pt x="233375" y="787476"/>
                </a:lnTo>
                <a:lnTo>
                  <a:pt x="234061" y="790371"/>
                </a:lnTo>
                <a:lnTo>
                  <a:pt x="234911" y="793127"/>
                </a:lnTo>
                <a:lnTo>
                  <a:pt x="235750" y="796010"/>
                </a:lnTo>
                <a:lnTo>
                  <a:pt x="236728" y="798779"/>
                </a:lnTo>
                <a:lnTo>
                  <a:pt x="237705" y="801662"/>
                </a:lnTo>
                <a:lnTo>
                  <a:pt x="238836" y="804418"/>
                </a:lnTo>
                <a:lnTo>
                  <a:pt x="240106" y="807300"/>
                </a:lnTo>
                <a:lnTo>
                  <a:pt x="241350" y="810069"/>
                </a:lnTo>
                <a:lnTo>
                  <a:pt x="242620" y="812939"/>
                </a:lnTo>
                <a:lnTo>
                  <a:pt x="244017" y="815708"/>
                </a:lnTo>
                <a:lnTo>
                  <a:pt x="245427" y="818591"/>
                </a:lnTo>
                <a:lnTo>
                  <a:pt x="246976" y="821347"/>
                </a:lnTo>
                <a:lnTo>
                  <a:pt x="248373" y="824230"/>
                </a:lnTo>
                <a:lnTo>
                  <a:pt x="249910" y="826998"/>
                </a:lnTo>
                <a:lnTo>
                  <a:pt x="251599" y="829881"/>
                </a:lnTo>
                <a:lnTo>
                  <a:pt x="253136" y="832637"/>
                </a:lnTo>
                <a:lnTo>
                  <a:pt x="254685" y="835533"/>
                </a:lnTo>
                <a:lnTo>
                  <a:pt x="256222" y="838276"/>
                </a:lnTo>
                <a:lnTo>
                  <a:pt x="257759" y="841171"/>
                </a:lnTo>
                <a:lnTo>
                  <a:pt x="259308" y="843940"/>
                </a:lnTo>
                <a:lnTo>
                  <a:pt x="260858" y="846810"/>
                </a:lnTo>
                <a:lnTo>
                  <a:pt x="262255" y="849579"/>
                </a:lnTo>
                <a:lnTo>
                  <a:pt x="263652" y="852462"/>
                </a:lnTo>
                <a:lnTo>
                  <a:pt x="265061" y="855218"/>
                </a:lnTo>
                <a:lnTo>
                  <a:pt x="266319" y="858100"/>
                </a:lnTo>
                <a:lnTo>
                  <a:pt x="267449" y="860869"/>
                </a:lnTo>
                <a:lnTo>
                  <a:pt x="268566" y="863739"/>
                </a:lnTo>
                <a:lnTo>
                  <a:pt x="269697" y="866508"/>
                </a:lnTo>
                <a:lnTo>
                  <a:pt x="274878" y="886333"/>
                </a:lnTo>
                <a:lnTo>
                  <a:pt x="275437" y="889088"/>
                </a:lnTo>
                <a:lnTo>
                  <a:pt x="275856" y="891971"/>
                </a:lnTo>
                <a:lnTo>
                  <a:pt x="276415" y="894740"/>
                </a:lnTo>
                <a:lnTo>
                  <a:pt x="276834" y="897610"/>
                </a:lnTo>
                <a:lnTo>
                  <a:pt x="277266" y="900379"/>
                </a:lnTo>
                <a:lnTo>
                  <a:pt x="277545" y="903262"/>
                </a:lnTo>
                <a:lnTo>
                  <a:pt x="277964" y="906018"/>
                </a:lnTo>
                <a:lnTo>
                  <a:pt x="278523" y="908900"/>
                </a:lnTo>
                <a:lnTo>
                  <a:pt x="278942" y="911669"/>
                </a:lnTo>
                <a:lnTo>
                  <a:pt x="279374" y="914552"/>
                </a:lnTo>
                <a:lnTo>
                  <a:pt x="279933" y="917308"/>
                </a:lnTo>
                <a:lnTo>
                  <a:pt x="280631" y="920203"/>
                </a:lnTo>
                <a:lnTo>
                  <a:pt x="281330" y="922947"/>
                </a:lnTo>
                <a:lnTo>
                  <a:pt x="282041" y="925842"/>
                </a:lnTo>
                <a:lnTo>
                  <a:pt x="287223" y="939888"/>
                </a:lnTo>
                <a:lnTo>
                  <a:pt x="288480" y="942771"/>
                </a:lnTo>
                <a:lnTo>
                  <a:pt x="290017" y="945540"/>
                </a:lnTo>
                <a:lnTo>
                  <a:pt x="291579" y="948410"/>
                </a:lnTo>
                <a:lnTo>
                  <a:pt x="293243" y="951179"/>
                </a:lnTo>
                <a:lnTo>
                  <a:pt x="295071" y="954074"/>
                </a:lnTo>
                <a:lnTo>
                  <a:pt x="297040" y="956818"/>
                </a:lnTo>
                <a:lnTo>
                  <a:pt x="298996" y="959713"/>
                </a:lnTo>
                <a:lnTo>
                  <a:pt x="301244" y="962469"/>
                </a:lnTo>
                <a:lnTo>
                  <a:pt x="303491" y="965352"/>
                </a:lnTo>
                <a:lnTo>
                  <a:pt x="305879" y="968108"/>
                </a:lnTo>
                <a:lnTo>
                  <a:pt x="308406" y="971003"/>
                </a:lnTo>
                <a:lnTo>
                  <a:pt x="310921" y="973759"/>
                </a:lnTo>
                <a:lnTo>
                  <a:pt x="313728" y="976642"/>
                </a:lnTo>
                <a:lnTo>
                  <a:pt x="316395" y="979411"/>
                </a:lnTo>
                <a:lnTo>
                  <a:pt x="319341" y="982281"/>
                </a:lnTo>
                <a:lnTo>
                  <a:pt x="322287" y="985050"/>
                </a:lnTo>
                <a:lnTo>
                  <a:pt x="325234" y="987933"/>
                </a:lnTo>
                <a:lnTo>
                  <a:pt x="328307" y="990688"/>
                </a:lnTo>
                <a:lnTo>
                  <a:pt x="331393" y="993571"/>
                </a:lnTo>
                <a:lnTo>
                  <a:pt x="334619" y="996340"/>
                </a:lnTo>
                <a:lnTo>
                  <a:pt x="337845" y="999223"/>
                </a:lnTo>
                <a:lnTo>
                  <a:pt x="341071" y="1001979"/>
                </a:lnTo>
                <a:lnTo>
                  <a:pt x="344309" y="1004874"/>
                </a:lnTo>
                <a:lnTo>
                  <a:pt x="347535" y="1007618"/>
                </a:lnTo>
                <a:lnTo>
                  <a:pt x="350761" y="1010513"/>
                </a:lnTo>
                <a:lnTo>
                  <a:pt x="353987" y="1013282"/>
                </a:lnTo>
                <a:lnTo>
                  <a:pt x="357212" y="1016152"/>
                </a:lnTo>
                <a:lnTo>
                  <a:pt x="360299" y="1018921"/>
                </a:lnTo>
                <a:lnTo>
                  <a:pt x="363385" y="1021803"/>
                </a:lnTo>
                <a:lnTo>
                  <a:pt x="366458" y="1024559"/>
                </a:lnTo>
                <a:lnTo>
                  <a:pt x="369404" y="1027442"/>
                </a:lnTo>
                <a:lnTo>
                  <a:pt x="372351" y="1030211"/>
                </a:lnTo>
                <a:lnTo>
                  <a:pt x="375158" y="1033081"/>
                </a:lnTo>
                <a:lnTo>
                  <a:pt x="377825" y="1035850"/>
                </a:lnTo>
                <a:lnTo>
                  <a:pt x="380492" y="1038733"/>
                </a:lnTo>
                <a:lnTo>
                  <a:pt x="383019" y="1041488"/>
                </a:lnTo>
                <a:lnTo>
                  <a:pt x="385394" y="1044384"/>
                </a:lnTo>
                <a:lnTo>
                  <a:pt x="387781" y="1047140"/>
                </a:lnTo>
                <a:lnTo>
                  <a:pt x="389890" y="1050023"/>
                </a:lnTo>
                <a:lnTo>
                  <a:pt x="391985" y="1052779"/>
                </a:lnTo>
                <a:lnTo>
                  <a:pt x="393954" y="1055674"/>
                </a:lnTo>
                <a:lnTo>
                  <a:pt x="395782" y="1058430"/>
                </a:lnTo>
                <a:lnTo>
                  <a:pt x="397446" y="1061313"/>
                </a:lnTo>
                <a:lnTo>
                  <a:pt x="399135" y="1064082"/>
                </a:lnTo>
                <a:lnTo>
                  <a:pt x="400545" y="1066952"/>
                </a:lnTo>
                <a:lnTo>
                  <a:pt x="401942" y="1069721"/>
                </a:lnTo>
                <a:lnTo>
                  <a:pt x="403212" y="1072603"/>
                </a:lnTo>
                <a:lnTo>
                  <a:pt x="404469" y="1075359"/>
                </a:lnTo>
                <a:lnTo>
                  <a:pt x="405447" y="1078242"/>
                </a:lnTo>
                <a:lnTo>
                  <a:pt x="406425" y="1081011"/>
                </a:lnTo>
                <a:lnTo>
                  <a:pt x="407276" y="1083894"/>
                </a:lnTo>
                <a:lnTo>
                  <a:pt x="408114" y="1086650"/>
                </a:lnTo>
                <a:lnTo>
                  <a:pt x="408813" y="1089545"/>
                </a:lnTo>
                <a:lnTo>
                  <a:pt x="411200" y="1106474"/>
                </a:lnTo>
                <a:lnTo>
                  <a:pt x="411340" y="1109230"/>
                </a:lnTo>
                <a:lnTo>
                  <a:pt x="411480" y="1112113"/>
                </a:lnTo>
                <a:lnTo>
                  <a:pt x="411340" y="1114882"/>
                </a:lnTo>
                <a:lnTo>
                  <a:pt x="411200" y="1117752"/>
                </a:lnTo>
                <a:lnTo>
                  <a:pt x="408813" y="1131811"/>
                </a:lnTo>
                <a:lnTo>
                  <a:pt x="407987" y="1134694"/>
                </a:lnTo>
                <a:lnTo>
                  <a:pt x="383146" y="1168565"/>
                </a:lnTo>
                <a:lnTo>
                  <a:pt x="372351" y="1176959"/>
                </a:lnTo>
                <a:lnTo>
                  <a:pt x="368427" y="1179855"/>
                </a:lnTo>
                <a:lnTo>
                  <a:pt x="364210" y="1182611"/>
                </a:lnTo>
                <a:lnTo>
                  <a:pt x="359867" y="1185494"/>
                </a:lnTo>
                <a:lnTo>
                  <a:pt x="355523" y="1188262"/>
                </a:lnTo>
                <a:lnTo>
                  <a:pt x="350888" y="1191145"/>
                </a:lnTo>
                <a:lnTo>
                  <a:pt x="346265" y="1193901"/>
                </a:lnTo>
                <a:lnTo>
                  <a:pt x="341490" y="1196784"/>
                </a:lnTo>
                <a:lnTo>
                  <a:pt x="336727" y="1199553"/>
                </a:lnTo>
                <a:lnTo>
                  <a:pt x="331812" y="1202423"/>
                </a:lnTo>
                <a:lnTo>
                  <a:pt x="326910" y="1205191"/>
                </a:lnTo>
                <a:lnTo>
                  <a:pt x="322008" y="1208074"/>
                </a:lnTo>
                <a:lnTo>
                  <a:pt x="317233" y="1210830"/>
                </a:lnTo>
                <a:lnTo>
                  <a:pt x="312318" y="1213726"/>
                </a:lnTo>
                <a:lnTo>
                  <a:pt x="307555" y="1216482"/>
                </a:lnTo>
                <a:lnTo>
                  <a:pt x="302933" y="1219365"/>
                </a:lnTo>
                <a:lnTo>
                  <a:pt x="298297" y="1222121"/>
                </a:lnTo>
                <a:lnTo>
                  <a:pt x="293814" y="1225016"/>
                </a:lnTo>
                <a:lnTo>
                  <a:pt x="289471" y="1227772"/>
                </a:lnTo>
                <a:lnTo>
                  <a:pt x="285254" y="1230655"/>
                </a:lnTo>
                <a:lnTo>
                  <a:pt x="254965" y="1255991"/>
                </a:lnTo>
                <a:lnTo>
                  <a:pt x="247954" y="1264526"/>
                </a:lnTo>
                <a:lnTo>
                  <a:pt x="245846" y="1267282"/>
                </a:lnTo>
                <a:lnTo>
                  <a:pt x="244017" y="1270165"/>
                </a:lnTo>
                <a:lnTo>
                  <a:pt x="242201" y="1272933"/>
                </a:lnTo>
                <a:lnTo>
                  <a:pt x="240512" y="1275816"/>
                </a:lnTo>
                <a:lnTo>
                  <a:pt x="239115" y="1278572"/>
                </a:lnTo>
                <a:lnTo>
                  <a:pt x="237578" y="1281455"/>
                </a:lnTo>
                <a:lnTo>
                  <a:pt x="236308" y="1284224"/>
                </a:lnTo>
                <a:lnTo>
                  <a:pt x="235038" y="1287094"/>
                </a:lnTo>
                <a:lnTo>
                  <a:pt x="233794" y="1289862"/>
                </a:lnTo>
                <a:lnTo>
                  <a:pt x="232664" y="1292745"/>
                </a:lnTo>
                <a:lnTo>
                  <a:pt x="231686" y="1295501"/>
                </a:lnTo>
                <a:lnTo>
                  <a:pt x="230568" y="1298397"/>
                </a:lnTo>
                <a:lnTo>
                  <a:pt x="229577" y="1301153"/>
                </a:lnTo>
                <a:lnTo>
                  <a:pt x="228600" y="1304036"/>
                </a:lnTo>
                <a:lnTo>
                  <a:pt x="227749" y="1306791"/>
                </a:lnTo>
                <a:lnTo>
                  <a:pt x="226771" y="1309687"/>
                </a:lnTo>
                <a:lnTo>
                  <a:pt x="225933" y="1312443"/>
                </a:lnTo>
                <a:lnTo>
                  <a:pt x="224942" y="1315326"/>
                </a:lnTo>
                <a:lnTo>
                  <a:pt x="224104" y="1318094"/>
                </a:lnTo>
                <a:lnTo>
                  <a:pt x="223266" y="1320965"/>
                </a:lnTo>
                <a:lnTo>
                  <a:pt x="222427" y="1323733"/>
                </a:lnTo>
                <a:lnTo>
                  <a:pt x="221589" y="1326616"/>
                </a:lnTo>
                <a:lnTo>
                  <a:pt x="220738" y="1329372"/>
                </a:lnTo>
                <a:lnTo>
                  <a:pt x="219900" y="1332255"/>
                </a:lnTo>
                <a:lnTo>
                  <a:pt x="219062" y="1335024"/>
                </a:lnTo>
                <a:lnTo>
                  <a:pt x="218211" y="1337894"/>
                </a:lnTo>
                <a:lnTo>
                  <a:pt x="217385" y="1340662"/>
                </a:lnTo>
                <a:lnTo>
                  <a:pt x="216674" y="1343558"/>
                </a:lnTo>
                <a:lnTo>
                  <a:pt x="215963" y="1346301"/>
                </a:lnTo>
                <a:lnTo>
                  <a:pt x="215138" y="1349197"/>
                </a:lnTo>
                <a:lnTo>
                  <a:pt x="214426" y="1351953"/>
                </a:lnTo>
                <a:lnTo>
                  <a:pt x="213868" y="1354836"/>
                </a:lnTo>
                <a:lnTo>
                  <a:pt x="213169" y="1357604"/>
                </a:lnTo>
                <a:lnTo>
                  <a:pt x="212471" y="1360487"/>
                </a:lnTo>
                <a:lnTo>
                  <a:pt x="211912" y="1363243"/>
                </a:lnTo>
                <a:lnTo>
                  <a:pt x="211340" y="1366126"/>
                </a:lnTo>
                <a:lnTo>
                  <a:pt x="210781" y="1368894"/>
                </a:lnTo>
                <a:lnTo>
                  <a:pt x="210362" y="1371765"/>
                </a:lnTo>
                <a:lnTo>
                  <a:pt x="209943" y="1374533"/>
                </a:lnTo>
                <a:lnTo>
                  <a:pt x="209524" y="1377416"/>
                </a:lnTo>
                <a:lnTo>
                  <a:pt x="209092" y="1380172"/>
                </a:lnTo>
                <a:lnTo>
                  <a:pt x="208673" y="1383068"/>
                </a:lnTo>
                <a:lnTo>
                  <a:pt x="208407" y="1385824"/>
                </a:lnTo>
                <a:lnTo>
                  <a:pt x="207975" y="1388706"/>
                </a:lnTo>
                <a:lnTo>
                  <a:pt x="207695" y="1391462"/>
                </a:lnTo>
                <a:lnTo>
                  <a:pt x="207556" y="1394358"/>
                </a:lnTo>
                <a:lnTo>
                  <a:pt x="207276" y="1397114"/>
                </a:lnTo>
                <a:lnTo>
                  <a:pt x="207137" y="1399997"/>
                </a:lnTo>
                <a:lnTo>
                  <a:pt x="206857" y="1402765"/>
                </a:lnTo>
                <a:lnTo>
                  <a:pt x="206717" y="1405636"/>
                </a:lnTo>
                <a:lnTo>
                  <a:pt x="206578" y="1408404"/>
                </a:lnTo>
                <a:lnTo>
                  <a:pt x="206438" y="1411287"/>
                </a:lnTo>
                <a:lnTo>
                  <a:pt x="206298" y="1414043"/>
                </a:lnTo>
                <a:lnTo>
                  <a:pt x="206298" y="1416926"/>
                </a:lnTo>
                <a:lnTo>
                  <a:pt x="206159" y="1419694"/>
                </a:lnTo>
                <a:lnTo>
                  <a:pt x="206159" y="1422565"/>
                </a:lnTo>
                <a:lnTo>
                  <a:pt x="206019" y="1425333"/>
                </a:lnTo>
                <a:lnTo>
                  <a:pt x="206019" y="1428229"/>
                </a:lnTo>
                <a:lnTo>
                  <a:pt x="205867" y="1430972"/>
                </a:lnTo>
                <a:lnTo>
                  <a:pt x="205867" y="1433868"/>
                </a:lnTo>
                <a:lnTo>
                  <a:pt x="205867" y="1436624"/>
                </a:lnTo>
                <a:lnTo>
                  <a:pt x="205867" y="1439506"/>
                </a:lnTo>
                <a:lnTo>
                  <a:pt x="205867" y="1442275"/>
                </a:lnTo>
                <a:lnTo>
                  <a:pt x="205600" y="1442275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6538735" y="10581222"/>
            <a:ext cx="411480" cy="1333500"/>
          </a:xfrm>
          <a:custGeom>
            <a:avLst/>
            <a:gdLst/>
            <a:ahLst/>
            <a:cxnLst/>
            <a:rect l="l" t="t" r="r" b="b"/>
            <a:pathLst>
              <a:path w="411479" h="1333500">
                <a:moveTo>
                  <a:pt x="206171" y="1320800"/>
                </a:moveTo>
                <a:lnTo>
                  <a:pt x="205320" y="1320800"/>
                </a:lnTo>
                <a:lnTo>
                  <a:pt x="205320" y="1333500"/>
                </a:lnTo>
                <a:lnTo>
                  <a:pt x="206032" y="1333500"/>
                </a:lnTo>
                <a:lnTo>
                  <a:pt x="206171" y="1320800"/>
                </a:lnTo>
                <a:close/>
              </a:path>
              <a:path w="411479" h="1333500">
                <a:moveTo>
                  <a:pt x="206298" y="1308100"/>
                </a:moveTo>
                <a:lnTo>
                  <a:pt x="205041" y="1308100"/>
                </a:lnTo>
                <a:lnTo>
                  <a:pt x="205041" y="1320800"/>
                </a:lnTo>
                <a:lnTo>
                  <a:pt x="206298" y="1320800"/>
                </a:lnTo>
                <a:lnTo>
                  <a:pt x="206298" y="1308100"/>
                </a:lnTo>
                <a:close/>
              </a:path>
              <a:path w="411479" h="1333500">
                <a:moveTo>
                  <a:pt x="207848" y="1282700"/>
                </a:moveTo>
                <a:lnTo>
                  <a:pt x="204063" y="1282700"/>
                </a:lnTo>
                <a:lnTo>
                  <a:pt x="204342" y="1295400"/>
                </a:lnTo>
                <a:lnTo>
                  <a:pt x="204762" y="1308100"/>
                </a:lnTo>
                <a:lnTo>
                  <a:pt x="206730" y="1308100"/>
                </a:lnTo>
                <a:lnTo>
                  <a:pt x="206730" y="1295400"/>
                </a:lnTo>
                <a:lnTo>
                  <a:pt x="207848" y="1282700"/>
                </a:lnTo>
                <a:close/>
              </a:path>
              <a:path w="411479" h="1333500">
                <a:moveTo>
                  <a:pt x="208279" y="1270000"/>
                </a:moveTo>
                <a:lnTo>
                  <a:pt x="203085" y="1270000"/>
                </a:lnTo>
                <a:lnTo>
                  <a:pt x="203365" y="1282700"/>
                </a:lnTo>
                <a:lnTo>
                  <a:pt x="208127" y="1282700"/>
                </a:lnTo>
                <a:lnTo>
                  <a:pt x="208279" y="1270000"/>
                </a:lnTo>
                <a:close/>
              </a:path>
              <a:path w="411479" h="1333500">
                <a:moveTo>
                  <a:pt x="209524" y="1257300"/>
                </a:moveTo>
                <a:lnTo>
                  <a:pt x="201256" y="1257300"/>
                </a:lnTo>
                <a:lnTo>
                  <a:pt x="202945" y="1270000"/>
                </a:lnTo>
                <a:lnTo>
                  <a:pt x="208699" y="1270000"/>
                </a:lnTo>
                <a:lnTo>
                  <a:pt x="209524" y="1257300"/>
                </a:lnTo>
                <a:close/>
              </a:path>
              <a:path w="411479" h="1333500">
                <a:moveTo>
                  <a:pt x="213042" y="1231900"/>
                </a:moveTo>
                <a:lnTo>
                  <a:pt x="198450" y="1231900"/>
                </a:lnTo>
                <a:lnTo>
                  <a:pt x="200558" y="1244600"/>
                </a:lnTo>
                <a:lnTo>
                  <a:pt x="200837" y="1257300"/>
                </a:lnTo>
                <a:lnTo>
                  <a:pt x="210515" y="1257300"/>
                </a:lnTo>
                <a:lnTo>
                  <a:pt x="210934" y="1244600"/>
                </a:lnTo>
                <a:lnTo>
                  <a:pt x="212483" y="1244600"/>
                </a:lnTo>
                <a:lnTo>
                  <a:pt x="213042" y="1231900"/>
                </a:lnTo>
                <a:close/>
              </a:path>
              <a:path w="411479" h="1333500">
                <a:moveTo>
                  <a:pt x="215709" y="1219200"/>
                </a:moveTo>
                <a:lnTo>
                  <a:pt x="195224" y="1219200"/>
                </a:lnTo>
                <a:lnTo>
                  <a:pt x="197472" y="1231900"/>
                </a:lnTo>
                <a:lnTo>
                  <a:pt x="214998" y="1231900"/>
                </a:lnTo>
                <a:lnTo>
                  <a:pt x="215709" y="1219200"/>
                </a:lnTo>
                <a:close/>
              </a:path>
              <a:path w="411479" h="1333500">
                <a:moveTo>
                  <a:pt x="218935" y="1206500"/>
                </a:moveTo>
                <a:lnTo>
                  <a:pt x="192557" y="1206500"/>
                </a:lnTo>
                <a:lnTo>
                  <a:pt x="193268" y="1219200"/>
                </a:lnTo>
                <a:lnTo>
                  <a:pt x="218224" y="1219200"/>
                </a:lnTo>
                <a:lnTo>
                  <a:pt x="218935" y="1206500"/>
                </a:lnTo>
                <a:close/>
              </a:path>
              <a:path w="411479" h="1333500">
                <a:moveTo>
                  <a:pt x="222707" y="1193800"/>
                </a:moveTo>
                <a:lnTo>
                  <a:pt x="186118" y="1193800"/>
                </a:lnTo>
                <a:lnTo>
                  <a:pt x="189471" y="1206500"/>
                </a:lnTo>
                <a:lnTo>
                  <a:pt x="221881" y="1206500"/>
                </a:lnTo>
                <a:lnTo>
                  <a:pt x="222707" y="1193800"/>
                </a:lnTo>
                <a:close/>
              </a:path>
              <a:path w="411479" h="1333500">
                <a:moveTo>
                  <a:pt x="227063" y="1181100"/>
                </a:moveTo>
                <a:lnTo>
                  <a:pt x="184289" y="1181100"/>
                </a:lnTo>
                <a:lnTo>
                  <a:pt x="185267" y="1193800"/>
                </a:lnTo>
                <a:lnTo>
                  <a:pt x="226225" y="1193800"/>
                </a:lnTo>
                <a:lnTo>
                  <a:pt x="227063" y="1181100"/>
                </a:lnTo>
                <a:close/>
              </a:path>
              <a:path w="411479" h="1333500">
                <a:moveTo>
                  <a:pt x="233794" y="1168400"/>
                </a:moveTo>
                <a:lnTo>
                  <a:pt x="177558" y="1168400"/>
                </a:lnTo>
                <a:lnTo>
                  <a:pt x="181482" y="1181100"/>
                </a:lnTo>
                <a:lnTo>
                  <a:pt x="229869" y="1181100"/>
                </a:lnTo>
                <a:lnTo>
                  <a:pt x="233794" y="1168400"/>
                </a:lnTo>
                <a:close/>
              </a:path>
              <a:path w="411479" h="1333500">
                <a:moveTo>
                  <a:pt x="235889" y="1155700"/>
                </a:moveTo>
                <a:lnTo>
                  <a:pt x="175590" y="1155700"/>
                </a:lnTo>
                <a:lnTo>
                  <a:pt x="176580" y="1168400"/>
                </a:lnTo>
                <a:lnTo>
                  <a:pt x="234784" y="1168400"/>
                </a:lnTo>
                <a:lnTo>
                  <a:pt x="235889" y="1155700"/>
                </a:lnTo>
                <a:close/>
              </a:path>
              <a:path w="411479" h="1333500">
                <a:moveTo>
                  <a:pt x="241096" y="1143000"/>
                </a:moveTo>
                <a:lnTo>
                  <a:pt x="170395" y="1143000"/>
                </a:lnTo>
                <a:lnTo>
                  <a:pt x="171373" y="1155700"/>
                </a:lnTo>
                <a:lnTo>
                  <a:pt x="239966" y="1155700"/>
                </a:lnTo>
                <a:lnTo>
                  <a:pt x="241096" y="1143000"/>
                </a:lnTo>
                <a:close/>
              </a:path>
              <a:path w="411479" h="1333500">
                <a:moveTo>
                  <a:pt x="246278" y="1130300"/>
                </a:moveTo>
                <a:lnTo>
                  <a:pt x="165214" y="1130300"/>
                </a:lnTo>
                <a:lnTo>
                  <a:pt x="167170" y="1143000"/>
                </a:lnTo>
                <a:lnTo>
                  <a:pt x="245160" y="1143000"/>
                </a:lnTo>
                <a:lnTo>
                  <a:pt x="246278" y="1130300"/>
                </a:lnTo>
                <a:close/>
              </a:path>
              <a:path w="411479" h="1333500">
                <a:moveTo>
                  <a:pt x="251472" y="1117600"/>
                </a:moveTo>
                <a:lnTo>
                  <a:pt x="160032" y="1117600"/>
                </a:lnTo>
                <a:lnTo>
                  <a:pt x="161988" y="1130300"/>
                </a:lnTo>
                <a:lnTo>
                  <a:pt x="250342" y="1130300"/>
                </a:lnTo>
                <a:lnTo>
                  <a:pt x="251472" y="1117600"/>
                </a:lnTo>
                <a:close/>
              </a:path>
              <a:path w="411479" h="1333500">
                <a:moveTo>
                  <a:pt x="256527" y="1104900"/>
                </a:moveTo>
                <a:lnTo>
                  <a:pt x="154838" y="1104900"/>
                </a:lnTo>
                <a:lnTo>
                  <a:pt x="155816" y="1117600"/>
                </a:lnTo>
                <a:lnTo>
                  <a:pt x="254546" y="1117600"/>
                </a:lnTo>
                <a:lnTo>
                  <a:pt x="256527" y="1104900"/>
                </a:lnTo>
                <a:close/>
              </a:path>
              <a:path w="411479" h="1333500">
                <a:moveTo>
                  <a:pt x="261708" y="1092200"/>
                </a:moveTo>
                <a:lnTo>
                  <a:pt x="149644" y="1092200"/>
                </a:lnTo>
                <a:lnTo>
                  <a:pt x="150761" y="1104900"/>
                </a:lnTo>
                <a:lnTo>
                  <a:pt x="260730" y="1104900"/>
                </a:lnTo>
                <a:lnTo>
                  <a:pt x="261708" y="1092200"/>
                </a:lnTo>
                <a:close/>
              </a:path>
              <a:path w="411479" h="1333500">
                <a:moveTo>
                  <a:pt x="267042" y="1079500"/>
                </a:moveTo>
                <a:lnTo>
                  <a:pt x="144322" y="1079500"/>
                </a:lnTo>
                <a:lnTo>
                  <a:pt x="146557" y="1092200"/>
                </a:lnTo>
                <a:lnTo>
                  <a:pt x="265912" y="1092200"/>
                </a:lnTo>
                <a:lnTo>
                  <a:pt x="267042" y="1079500"/>
                </a:lnTo>
                <a:close/>
              </a:path>
              <a:path w="411479" h="1333500">
                <a:moveTo>
                  <a:pt x="271665" y="1066800"/>
                </a:moveTo>
                <a:lnTo>
                  <a:pt x="139826" y="1066800"/>
                </a:lnTo>
                <a:lnTo>
                  <a:pt x="140957" y="1079500"/>
                </a:lnTo>
                <a:lnTo>
                  <a:pt x="270395" y="1079500"/>
                </a:lnTo>
                <a:lnTo>
                  <a:pt x="271665" y="1066800"/>
                </a:lnTo>
                <a:close/>
              </a:path>
              <a:path w="411479" h="1333500">
                <a:moveTo>
                  <a:pt x="277837" y="1054100"/>
                </a:moveTo>
                <a:lnTo>
                  <a:pt x="133515" y="1054100"/>
                </a:lnTo>
                <a:lnTo>
                  <a:pt x="134785" y="1066800"/>
                </a:lnTo>
                <a:lnTo>
                  <a:pt x="276580" y="1066800"/>
                </a:lnTo>
                <a:lnTo>
                  <a:pt x="277837" y="1054100"/>
                </a:lnTo>
                <a:close/>
              </a:path>
              <a:path w="411479" h="1333500">
                <a:moveTo>
                  <a:pt x="284988" y="1041400"/>
                </a:moveTo>
                <a:lnTo>
                  <a:pt x="123278" y="1041400"/>
                </a:lnTo>
                <a:lnTo>
                  <a:pt x="127914" y="1054100"/>
                </a:lnTo>
                <a:lnTo>
                  <a:pt x="283578" y="1054100"/>
                </a:lnTo>
                <a:lnTo>
                  <a:pt x="284988" y="1041400"/>
                </a:lnTo>
                <a:close/>
              </a:path>
              <a:path w="411479" h="1333500">
                <a:moveTo>
                  <a:pt x="293255" y="1028700"/>
                </a:moveTo>
                <a:lnTo>
                  <a:pt x="118084" y="1028700"/>
                </a:lnTo>
                <a:lnTo>
                  <a:pt x="119913" y="1041400"/>
                </a:lnTo>
                <a:lnTo>
                  <a:pt x="291579" y="1041400"/>
                </a:lnTo>
                <a:lnTo>
                  <a:pt x="293255" y="1028700"/>
                </a:lnTo>
                <a:close/>
              </a:path>
              <a:path w="411479" h="1333500">
                <a:moveTo>
                  <a:pt x="304622" y="1016000"/>
                </a:moveTo>
                <a:lnTo>
                  <a:pt x="108838" y="1016000"/>
                </a:lnTo>
                <a:lnTo>
                  <a:pt x="110794" y="1028700"/>
                </a:lnTo>
                <a:lnTo>
                  <a:pt x="298729" y="1028700"/>
                </a:lnTo>
                <a:lnTo>
                  <a:pt x="304622" y="1016000"/>
                </a:lnTo>
                <a:close/>
              </a:path>
              <a:path w="411479" h="1333500">
                <a:moveTo>
                  <a:pt x="313042" y="1003300"/>
                </a:moveTo>
                <a:lnTo>
                  <a:pt x="96075" y="1003300"/>
                </a:lnTo>
                <a:lnTo>
                  <a:pt x="100558" y="1016000"/>
                </a:lnTo>
                <a:lnTo>
                  <a:pt x="310934" y="1016000"/>
                </a:lnTo>
                <a:lnTo>
                  <a:pt x="313042" y="1003300"/>
                </a:lnTo>
                <a:close/>
              </a:path>
              <a:path w="411479" h="1333500">
                <a:moveTo>
                  <a:pt x="324396" y="990600"/>
                </a:moveTo>
                <a:lnTo>
                  <a:pt x="84569" y="990600"/>
                </a:lnTo>
                <a:lnTo>
                  <a:pt x="89331" y="1003300"/>
                </a:lnTo>
                <a:lnTo>
                  <a:pt x="322148" y="1003300"/>
                </a:lnTo>
                <a:lnTo>
                  <a:pt x="324396" y="990600"/>
                </a:lnTo>
                <a:close/>
              </a:path>
              <a:path w="411479" h="1333500">
                <a:moveTo>
                  <a:pt x="336448" y="977900"/>
                </a:moveTo>
                <a:lnTo>
                  <a:pt x="77419" y="977900"/>
                </a:lnTo>
                <a:lnTo>
                  <a:pt x="82181" y="990600"/>
                </a:lnTo>
                <a:lnTo>
                  <a:pt x="331685" y="990600"/>
                </a:lnTo>
                <a:lnTo>
                  <a:pt x="336448" y="977900"/>
                </a:lnTo>
                <a:close/>
              </a:path>
              <a:path w="411479" h="1333500">
                <a:moveTo>
                  <a:pt x="346278" y="965200"/>
                </a:moveTo>
                <a:lnTo>
                  <a:pt x="65074" y="965200"/>
                </a:lnTo>
                <a:lnTo>
                  <a:pt x="67602" y="977900"/>
                </a:lnTo>
                <a:lnTo>
                  <a:pt x="343890" y="977900"/>
                </a:lnTo>
                <a:lnTo>
                  <a:pt x="346278" y="965200"/>
                </a:lnTo>
                <a:close/>
              </a:path>
              <a:path w="411479" h="1333500">
                <a:moveTo>
                  <a:pt x="358482" y="952500"/>
                </a:moveTo>
                <a:lnTo>
                  <a:pt x="53009" y="952500"/>
                </a:lnTo>
                <a:lnTo>
                  <a:pt x="60172" y="965200"/>
                </a:lnTo>
                <a:lnTo>
                  <a:pt x="353707" y="965200"/>
                </a:lnTo>
                <a:lnTo>
                  <a:pt x="358482" y="952500"/>
                </a:lnTo>
                <a:close/>
              </a:path>
              <a:path w="411479" h="1333500">
                <a:moveTo>
                  <a:pt x="370116" y="939800"/>
                </a:moveTo>
                <a:lnTo>
                  <a:pt x="41376" y="939800"/>
                </a:lnTo>
                <a:lnTo>
                  <a:pt x="43624" y="952500"/>
                </a:lnTo>
                <a:lnTo>
                  <a:pt x="367880" y="952500"/>
                </a:lnTo>
                <a:lnTo>
                  <a:pt x="370116" y="939800"/>
                </a:lnTo>
                <a:close/>
              </a:path>
              <a:path w="411479" h="1333500">
                <a:moveTo>
                  <a:pt x="380784" y="927100"/>
                </a:moveTo>
                <a:lnTo>
                  <a:pt x="30568" y="927100"/>
                </a:lnTo>
                <a:lnTo>
                  <a:pt x="32689" y="939800"/>
                </a:lnTo>
                <a:lnTo>
                  <a:pt x="378675" y="939800"/>
                </a:lnTo>
                <a:lnTo>
                  <a:pt x="380784" y="927100"/>
                </a:lnTo>
                <a:close/>
              </a:path>
              <a:path w="411479" h="1333500">
                <a:moveTo>
                  <a:pt x="393547" y="914400"/>
                </a:moveTo>
                <a:lnTo>
                  <a:pt x="21170" y="914400"/>
                </a:lnTo>
                <a:lnTo>
                  <a:pt x="22999" y="927100"/>
                </a:lnTo>
                <a:lnTo>
                  <a:pt x="388492" y="927100"/>
                </a:lnTo>
                <a:lnTo>
                  <a:pt x="393547" y="914400"/>
                </a:lnTo>
                <a:close/>
              </a:path>
              <a:path w="411479" h="1333500">
                <a:moveTo>
                  <a:pt x="399427" y="901700"/>
                </a:moveTo>
                <a:lnTo>
                  <a:pt x="13322" y="901700"/>
                </a:lnTo>
                <a:lnTo>
                  <a:pt x="14858" y="914400"/>
                </a:lnTo>
                <a:lnTo>
                  <a:pt x="396633" y="914400"/>
                </a:lnTo>
                <a:lnTo>
                  <a:pt x="399427" y="901700"/>
                </a:lnTo>
                <a:close/>
              </a:path>
              <a:path w="411479" h="1333500">
                <a:moveTo>
                  <a:pt x="404190" y="889000"/>
                </a:moveTo>
                <a:lnTo>
                  <a:pt x="8280" y="889000"/>
                </a:lnTo>
                <a:lnTo>
                  <a:pt x="9537" y="901700"/>
                </a:lnTo>
                <a:lnTo>
                  <a:pt x="401955" y="901700"/>
                </a:lnTo>
                <a:lnTo>
                  <a:pt x="404190" y="889000"/>
                </a:lnTo>
                <a:close/>
              </a:path>
              <a:path w="411479" h="1333500">
                <a:moveTo>
                  <a:pt x="407708" y="876300"/>
                </a:moveTo>
                <a:lnTo>
                  <a:pt x="3073" y="876300"/>
                </a:lnTo>
                <a:lnTo>
                  <a:pt x="4495" y="889000"/>
                </a:lnTo>
                <a:lnTo>
                  <a:pt x="406857" y="889000"/>
                </a:lnTo>
                <a:lnTo>
                  <a:pt x="407708" y="876300"/>
                </a:lnTo>
                <a:close/>
              </a:path>
              <a:path w="411479" h="1333500">
                <a:moveTo>
                  <a:pt x="410514" y="863600"/>
                </a:moveTo>
                <a:lnTo>
                  <a:pt x="558" y="863600"/>
                </a:lnTo>
                <a:lnTo>
                  <a:pt x="1828" y="876300"/>
                </a:lnTo>
                <a:lnTo>
                  <a:pt x="410082" y="876300"/>
                </a:lnTo>
                <a:lnTo>
                  <a:pt x="410514" y="863600"/>
                </a:lnTo>
                <a:close/>
              </a:path>
              <a:path w="411479" h="1333500">
                <a:moveTo>
                  <a:pt x="411353" y="850900"/>
                </a:moveTo>
                <a:lnTo>
                  <a:pt x="0" y="850900"/>
                </a:lnTo>
                <a:lnTo>
                  <a:pt x="0" y="863600"/>
                </a:lnTo>
                <a:lnTo>
                  <a:pt x="411353" y="863600"/>
                </a:lnTo>
                <a:lnTo>
                  <a:pt x="411353" y="850900"/>
                </a:lnTo>
                <a:close/>
              </a:path>
              <a:path w="411479" h="1333500">
                <a:moveTo>
                  <a:pt x="410794" y="838200"/>
                </a:moveTo>
                <a:lnTo>
                  <a:pt x="977" y="838200"/>
                </a:lnTo>
                <a:lnTo>
                  <a:pt x="419" y="850900"/>
                </a:lnTo>
                <a:lnTo>
                  <a:pt x="410933" y="850900"/>
                </a:lnTo>
                <a:lnTo>
                  <a:pt x="410794" y="838200"/>
                </a:lnTo>
                <a:close/>
              </a:path>
              <a:path w="411479" h="1333500">
                <a:moveTo>
                  <a:pt x="405460" y="812800"/>
                </a:moveTo>
                <a:lnTo>
                  <a:pt x="6032" y="812800"/>
                </a:lnTo>
                <a:lnTo>
                  <a:pt x="3924" y="825500"/>
                </a:lnTo>
                <a:lnTo>
                  <a:pt x="2247" y="838200"/>
                </a:lnTo>
                <a:lnTo>
                  <a:pt x="409105" y="838200"/>
                </a:lnTo>
                <a:lnTo>
                  <a:pt x="408685" y="825500"/>
                </a:lnTo>
                <a:lnTo>
                  <a:pt x="406857" y="825500"/>
                </a:lnTo>
                <a:lnTo>
                  <a:pt x="405460" y="812800"/>
                </a:lnTo>
                <a:close/>
              </a:path>
              <a:path w="411479" h="1333500">
                <a:moveTo>
                  <a:pt x="401396" y="800100"/>
                </a:moveTo>
                <a:lnTo>
                  <a:pt x="9258" y="800100"/>
                </a:lnTo>
                <a:lnTo>
                  <a:pt x="6743" y="812800"/>
                </a:lnTo>
                <a:lnTo>
                  <a:pt x="403085" y="812800"/>
                </a:lnTo>
                <a:lnTo>
                  <a:pt x="401396" y="800100"/>
                </a:lnTo>
                <a:close/>
              </a:path>
              <a:path w="411479" h="1333500">
                <a:moveTo>
                  <a:pt x="397611" y="787400"/>
                </a:moveTo>
                <a:lnTo>
                  <a:pt x="13741" y="787400"/>
                </a:lnTo>
                <a:lnTo>
                  <a:pt x="12763" y="800100"/>
                </a:lnTo>
                <a:lnTo>
                  <a:pt x="398589" y="800100"/>
                </a:lnTo>
                <a:lnTo>
                  <a:pt x="397611" y="787400"/>
                </a:lnTo>
                <a:close/>
              </a:path>
              <a:path w="411479" h="1333500">
                <a:moveTo>
                  <a:pt x="392836" y="774700"/>
                </a:moveTo>
                <a:lnTo>
                  <a:pt x="18503" y="774700"/>
                </a:lnTo>
                <a:lnTo>
                  <a:pt x="17525" y="787400"/>
                </a:lnTo>
                <a:lnTo>
                  <a:pt x="393827" y="787400"/>
                </a:lnTo>
                <a:lnTo>
                  <a:pt x="392836" y="774700"/>
                </a:lnTo>
                <a:close/>
              </a:path>
              <a:path w="411479" h="1333500">
                <a:moveTo>
                  <a:pt x="387781" y="762000"/>
                </a:moveTo>
                <a:lnTo>
                  <a:pt x="26504" y="762000"/>
                </a:lnTo>
                <a:lnTo>
                  <a:pt x="22580" y="774700"/>
                </a:lnTo>
                <a:lnTo>
                  <a:pt x="388912" y="774700"/>
                </a:lnTo>
                <a:lnTo>
                  <a:pt x="387781" y="762000"/>
                </a:lnTo>
                <a:close/>
              </a:path>
              <a:path w="411479" h="1333500">
                <a:moveTo>
                  <a:pt x="380911" y="749300"/>
                </a:moveTo>
                <a:lnTo>
                  <a:pt x="28460" y="749300"/>
                </a:lnTo>
                <a:lnTo>
                  <a:pt x="27482" y="762000"/>
                </a:lnTo>
                <a:lnTo>
                  <a:pt x="383870" y="762000"/>
                </a:lnTo>
                <a:lnTo>
                  <a:pt x="380911" y="749300"/>
                </a:lnTo>
                <a:close/>
              </a:path>
              <a:path w="411479" h="1333500">
                <a:moveTo>
                  <a:pt x="375869" y="736600"/>
                </a:moveTo>
                <a:lnTo>
                  <a:pt x="33515" y="736600"/>
                </a:lnTo>
                <a:lnTo>
                  <a:pt x="31559" y="749300"/>
                </a:lnTo>
                <a:lnTo>
                  <a:pt x="378815" y="749300"/>
                </a:lnTo>
                <a:lnTo>
                  <a:pt x="375869" y="736600"/>
                </a:lnTo>
                <a:close/>
              </a:path>
              <a:path w="411479" h="1333500">
                <a:moveTo>
                  <a:pt x="372643" y="723900"/>
                </a:moveTo>
                <a:lnTo>
                  <a:pt x="38709" y="723900"/>
                </a:lnTo>
                <a:lnTo>
                  <a:pt x="37731" y="736600"/>
                </a:lnTo>
                <a:lnTo>
                  <a:pt x="373761" y="736600"/>
                </a:lnTo>
                <a:lnTo>
                  <a:pt x="372643" y="723900"/>
                </a:lnTo>
                <a:close/>
              </a:path>
              <a:path w="411479" h="1333500">
                <a:moveTo>
                  <a:pt x="366052" y="711200"/>
                </a:moveTo>
                <a:lnTo>
                  <a:pt x="45300" y="711200"/>
                </a:lnTo>
                <a:lnTo>
                  <a:pt x="40805" y="723900"/>
                </a:lnTo>
                <a:lnTo>
                  <a:pt x="370535" y="723900"/>
                </a:lnTo>
                <a:lnTo>
                  <a:pt x="366052" y="711200"/>
                </a:lnTo>
                <a:close/>
              </a:path>
              <a:path w="411479" h="1333500">
                <a:moveTo>
                  <a:pt x="362546" y="698500"/>
                </a:moveTo>
                <a:lnTo>
                  <a:pt x="50203" y="698500"/>
                </a:lnTo>
                <a:lnTo>
                  <a:pt x="47688" y="711200"/>
                </a:lnTo>
                <a:lnTo>
                  <a:pt x="363664" y="711200"/>
                </a:lnTo>
                <a:lnTo>
                  <a:pt x="362546" y="698500"/>
                </a:lnTo>
                <a:close/>
              </a:path>
              <a:path w="411479" h="1333500">
                <a:moveTo>
                  <a:pt x="354545" y="685800"/>
                </a:moveTo>
                <a:lnTo>
                  <a:pt x="55410" y="685800"/>
                </a:lnTo>
                <a:lnTo>
                  <a:pt x="54140" y="698500"/>
                </a:lnTo>
                <a:lnTo>
                  <a:pt x="357352" y="698500"/>
                </a:lnTo>
                <a:lnTo>
                  <a:pt x="354545" y="685800"/>
                </a:lnTo>
                <a:close/>
              </a:path>
              <a:path w="411479" h="1333500">
                <a:moveTo>
                  <a:pt x="348653" y="673100"/>
                </a:moveTo>
                <a:lnTo>
                  <a:pt x="62699" y="673100"/>
                </a:lnTo>
                <a:lnTo>
                  <a:pt x="61150" y="685800"/>
                </a:lnTo>
                <a:lnTo>
                  <a:pt x="351751" y="685800"/>
                </a:lnTo>
                <a:lnTo>
                  <a:pt x="348653" y="673100"/>
                </a:lnTo>
                <a:close/>
              </a:path>
              <a:path w="411479" h="1333500">
                <a:moveTo>
                  <a:pt x="340664" y="660400"/>
                </a:moveTo>
                <a:lnTo>
                  <a:pt x="70815" y="660400"/>
                </a:lnTo>
                <a:lnTo>
                  <a:pt x="67462" y="673100"/>
                </a:lnTo>
                <a:lnTo>
                  <a:pt x="342341" y="673100"/>
                </a:lnTo>
                <a:lnTo>
                  <a:pt x="340664" y="660400"/>
                </a:lnTo>
                <a:close/>
              </a:path>
              <a:path w="411479" h="1333500">
                <a:moveTo>
                  <a:pt x="331977" y="647700"/>
                </a:moveTo>
                <a:lnTo>
                  <a:pt x="79374" y="647700"/>
                </a:lnTo>
                <a:lnTo>
                  <a:pt x="77698" y="660400"/>
                </a:lnTo>
                <a:lnTo>
                  <a:pt x="333794" y="660400"/>
                </a:lnTo>
                <a:lnTo>
                  <a:pt x="331977" y="647700"/>
                </a:lnTo>
                <a:close/>
              </a:path>
              <a:path w="411479" h="1333500">
                <a:moveTo>
                  <a:pt x="315556" y="622300"/>
                </a:moveTo>
                <a:lnTo>
                  <a:pt x="95783" y="622300"/>
                </a:lnTo>
                <a:lnTo>
                  <a:pt x="93967" y="635000"/>
                </a:lnTo>
                <a:lnTo>
                  <a:pt x="86664" y="647700"/>
                </a:lnTo>
                <a:lnTo>
                  <a:pt x="324688" y="647700"/>
                </a:lnTo>
                <a:lnTo>
                  <a:pt x="317385" y="635000"/>
                </a:lnTo>
                <a:lnTo>
                  <a:pt x="315556" y="622300"/>
                </a:lnTo>
                <a:close/>
              </a:path>
              <a:path w="411479" h="1333500">
                <a:moveTo>
                  <a:pt x="306590" y="609600"/>
                </a:moveTo>
                <a:lnTo>
                  <a:pt x="104762" y="609600"/>
                </a:lnTo>
                <a:lnTo>
                  <a:pt x="103073" y="622300"/>
                </a:lnTo>
                <a:lnTo>
                  <a:pt x="308406" y="622300"/>
                </a:lnTo>
                <a:lnTo>
                  <a:pt x="306590" y="609600"/>
                </a:lnTo>
                <a:close/>
              </a:path>
              <a:path w="411479" h="1333500">
                <a:moveTo>
                  <a:pt x="298170" y="596900"/>
                </a:moveTo>
                <a:lnTo>
                  <a:pt x="113182" y="596900"/>
                </a:lnTo>
                <a:lnTo>
                  <a:pt x="111505" y="609600"/>
                </a:lnTo>
                <a:lnTo>
                  <a:pt x="299859" y="609600"/>
                </a:lnTo>
                <a:lnTo>
                  <a:pt x="298170" y="596900"/>
                </a:lnTo>
                <a:close/>
              </a:path>
              <a:path w="411479" h="1333500">
                <a:moveTo>
                  <a:pt x="290601" y="584200"/>
                </a:moveTo>
                <a:lnTo>
                  <a:pt x="123558" y="584200"/>
                </a:lnTo>
                <a:lnTo>
                  <a:pt x="119354" y="596900"/>
                </a:lnTo>
                <a:lnTo>
                  <a:pt x="292138" y="596900"/>
                </a:lnTo>
                <a:lnTo>
                  <a:pt x="290601" y="584200"/>
                </a:lnTo>
                <a:close/>
              </a:path>
              <a:path w="411479" h="1333500">
                <a:moveTo>
                  <a:pt x="284010" y="571500"/>
                </a:moveTo>
                <a:lnTo>
                  <a:pt x="127355" y="571500"/>
                </a:lnTo>
                <a:lnTo>
                  <a:pt x="124815" y="584200"/>
                </a:lnTo>
                <a:lnTo>
                  <a:pt x="286537" y="584200"/>
                </a:lnTo>
                <a:lnTo>
                  <a:pt x="284010" y="571500"/>
                </a:lnTo>
                <a:close/>
              </a:path>
              <a:path w="411479" h="1333500">
                <a:moveTo>
                  <a:pt x="277558" y="558800"/>
                </a:moveTo>
                <a:lnTo>
                  <a:pt x="132956" y="558800"/>
                </a:lnTo>
                <a:lnTo>
                  <a:pt x="131838" y="571500"/>
                </a:lnTo>
                <a:lnTo>
                  <a:pt x="279514" y="571500"/>
                </a:lnTo>
                <a:lnTo>
                  <a:pt x="277558" y="558800"/>
                </a:lnTo>
                <a:close/>
              </a:path>
              <a:path w="411479" h="1333500">
                <a:moveTo>
                  <a:pt x="273913" y="546100"/>
                </a:moveTo>
                <a:lnTo>
                  <a:pt x="137452" y="546100"/>
                </a:lnTo>
                <a:lnTo>
                  <a:pt x="135762" y="558800"/>
                </a:lnTo>
                <a:lnTo>
                  <a:pt x="274751" y="558800"/>
                </a:lnTo>
                <a:lnTo>
                  <a:pt x="273913" y="546100"/>
                </a:lnTo>
                <a:close/>
              </a:path>
              <a:path w="411479" h="1333500">
                <a:moveTo>
                  <a:pt x="270954" y="533400"/>
                </a:moveTo>
                <a:lnTo>
                  <a:pt x="141096" y="533400"/>
                </a:lnTo>
                <a:lnTo>
                  <a:pt x="138290" y="546100"/>
                </a:lnTo>
                <a:lnTo>
                  <a:pt x="272376" y="546100"/>
                </a:lnTo>
                <a:lnTo>
                  <a:pt x="270954" y="533400"/>
                </a:lnTo>
                <a:close/>
              </a:path>
              <a:path w="411479" h="1333500">
                <a:moveTo>
                  <a:pt x="266890" y="520700"/>
                </a:moveTo>
                <a:lnTo>
                  <a:pt x="143471" y="520700"/>
                </a:lnTo>
                <a:lnTo>
                  <a:pt x="142354" y="533400"/>
                </a:lnTo>
                <a:lnTo>
                  <a:pt x="269709" y="533400"/>
                </a:lnTo>
                <a:lnTo>
                  <a:pt x="266890" y="520700"/>
                </a:lnTo>
                <a:close/>
              </a:path>
              <a:path w="411479" h="1333500">
                <a:moveTo>
                  <a:pt x="265493" y="508000"/>
                </a:moveTo>
                <a:lnTo>
                  <a:pt x="145859" y="508000"/>
                </a:lnTo>
                <a:lnTo>
                  <a:pt x="145021" y="520700"/>
                </a:lnTo>
                <a:lnTo>
                  <a:pt x="265912" y="520700"/>
                </a:lnTo>
                <a:lnTo>
                  <a:pt x="265493" y="508000"/>
                </a:lnTo>
                <a:close/>
              </a:path>
              <a:path w="411479" h="1333500">
                <a:moveTo>
                  <a:pt x="262547" y="495300"/>
                </a:moveTo>
                <a:lnTo>
                  <a:pt x="147967" y="495300"/>
                </a:lnTo>
                <a:lnTo>
                  <a:pt x="147675" y="508000"/>
                </a:lnTo>
                <a:lnTo>
                  <a:pt x="264655" y="508000"/>
                </a:lnTo>
                <a:lnTo>
                  <a:pt x="262547" y="495300"/>
                </a:lnTo>
                <a:close/>
              </a:path>
              <a:path w="411479" h="1333500">
                <a:moveTo>
                  <a:pt x="261569" y="482600"/>
                </a:moveTo>
                <a:lnTo>
                  <a:pt x="149923" y="482600"/>
                </a:lnTo>
                <a:lnTo>
                  <a:pt x="149504" y="495300"/>
                </a:lnTo>
                <a:lnTo>
                  <a:pt x="261835" y="495300"/>
                </a:lnTo>
                <a:lnTo>
                  <a:pt x="261569" y="482600"/>
                </a:lnTo>
                <a:close/>
              </a:path>
              <a:path w="411479" h="1333500">
                <a:moveTo>
                  <a:pt x="259740" y="469900"/>
                </a:moveTo>
                <a:lnTo>
                  <a:pt x="151752" y="469900"/>
                </a:lnTo>
                <a:lnTo>
                  <a:pt x="150901" y="482600"/>
                </a:lnTo>
                <a:lnTo>
                  <a:pt x="260019" y="482600"/>
                </a:lnTo>
                <a:lnTo>
                  <a:pt x="259740" y="469900"/>
                </a:lnTo>
                <a:close/>
              </a:path>
              <a:path w="411479" h="1333500">
                <a:moveTo>
                  <a:pt x="257924" y="457200"/>
                </a:moveTo>
                <a:lnTo>
                  <a:pt x="153428" y="457200"/>
                </a:lnTo>
                <a:lnTo>
                  <a:pt x="153009" y="469900"/>
                </a:lnTo>
                <a:lnTo>
                  <a:pt x="258343" y="469900"/>
                </a:lnTo>
                <a:lnTo>
                  <a:pt x="257924" y="457200"/>
                </a:lnTo>
                <a:close/>
              </a:path>
              <a:path w="411479" h="1333500">
                <a:moveTo>
                  <a:pt x="256527" y="444500"/>
                </a:moveTo>
                <a:lnTo>
                  <a:pt x="154838" y="444500"/>
                </a:lnTo>
                <a:lnTo>
                  <a:pt x="154558" y="457200"/>
                </a:lnTo>
                <a:lnTo>
                  <a:pt x="256946" y="457200"/>
                </a:lnTo>
                <a:lnTo>
                  <a:pt x="256527" y="444500"/>
                </a:lnTo>
                <a:close/>
              </a:path>
              <a:path w="411479" h="1333500">
                <a:moveTo>
                  <a:pt x="254698" y="431800"/>
                </a:moveTo>
                <a:lnTo>
                  <a:pt x="157073" y="431800"/>
                </a:lnTo>
                <a:lnTo>
                  <a:pt x="156235" y="444500"/>
                </a:lnTo>
                <a:lnTo>
                  <a:pt x="255536" y="444500"/>
                </a:lnTo>
                <a:lnTo>
                  <a:pt x="254698" y="431800"/>
                </a:lnTo>
                <a:close/>
              </a:path>
              <a:path w="411479" h="1333500">
                <a:moveTo>
                  <a:pt x="252450" y="419100"/>
                </a:moveTo>
                <a:lnTo>
                  <a:pt x="158483" y="419100"/>
                </a:lnTo>
                <a:lnTo>
                  <a:pt x="158203" y="431800"/>
                </a:lnTo>
                <a:lnTo>
                  <a:pt x="253707" y="431800"/>
                </a:lnTo>
                <a:lnTo>
                  <a:pt x="252450" y="419100"/>
                </a:lnTo>
                <a:close/>
              </a:path>
              <a:path w="411479" h="1333500">
                <a:moveTo>
                  <a:pt x="250901" y="406400"/>
                </a:moveTo>
                <a:lnTo>
                  <a:pt x="160858" y="406400"/>
                </a:lnTo>
                <a:lnTo>
                  <a:pt x="159613" y="419100"/>
                </a:lnTo>
                <a:lnTo>
                  <a:pt x="252171" y="419100"/>
                </a:lnTo>
                <a:lnTo>
                  <a:pt x="250901" y="406400"/>
                </a:lnTo>
                <a:close/>
              </a:path>
              <a:path w="411479" h="1333500">
                <a:moveTo>
                  <a:pt x="246989" y="381000"/>
                </a:moveTo>
                <a:lnTo>
                  <a:pt x="164503" y="381000"/>
                </a:lnTo>
                <a:lnTo>
                  <a:pt x="162839" y="393700"/>
                </a:lnTo>
                <a:lnTo>
                  <a:pt x="162407" y="393700"/>
                </a:lnTo>
                <a:lnTo>
                  <a:pt x="161988" y="406400"/>
                </a:lnTo>
                <a:lnTo>
                  <a:pt x="250202" y="406400"/>
                </a:lnTo>
                <a:lnTo>
                  <a:pt x="247256" y="393700"/>
                </a:lnTo>
                <a:lnTo>
                  <a:pt x="246989" y="381000"/>
                </a:lnTo>
                <a:close/>
              </a:path>
              <a:path w="411479" h="1333500">
                <a:moveTo>
                  <a:pt x="241223" y="342900"/>
                </a:moveTo>
                <a:lnTo>
                  <a:pt x="170268" y="342900"/>
                </a:lnTo>
                <a:lnTo>
                  <a:pt x="169837" y="355600"/>
                </a:lnTo>
                <a:lnTo>
                  <a:pt x="168147" y="355600"/>
                </a:lnTo>
                <a:lnTo>
                  <a:pt x="167881" y="368300"/>
                </a:lnTo>
                <a:lnTo>
                  <a:pt x="166192" y="381000"/>
                </a:lnTo>
                <a:lnTo>
                  <a:pt x="246557" y="381000"/>
                </a:lnTo>
                <a:lnTo>
                  <a:pt x="241515" y="355600"/>
                </a:lnTo>
                <a:lnTo>
                  <a:pt x="241223" y="342900"/>
                </a:lnTo>
                <a:close/>
              </a:path>
              <a:path w="411479" h="1333500">
                <a:moveTo>
                  <a:pt x="239267" y="330200"/>
                </a:moveTo>
                <a:lnTo>
                  <a:pt x="172084" y="330200"/>
                </a:lnTo>
                <a:lnTo>
                  <a:pt x="171805" y="342900"/>
                </a:lnTo>
                <a:lnTo>
                  <a:pt x="240118" y="342900"/>
                </a:lnTo>
                <a:lnTo>
                  <a:pt x="239267" y="330200"/>
                </a:lnTo>
                <a:close/>
              </a:path>
              <a:path w="411479" h="1333500">
                <a:moveTo>
                  <a:pt x="235343" y="304800"/>
                </a:moveTo>
                <a:lnTo>
                  <a:pt x="175310" y="304800"/>
                </a:lnTo>
                <a:lnTo>
                  <a:pt x="174751" y="317500"/>
                </a:lnTo>
                <a:lnTo>
                  <a:pt x="174332" y="317500"/>
                </a:lnTo>
                <a:lnTo>
                  <a:pt x="173215" y="330200"/>
                </a:lnTo>
                <a:lnTo>
                  <a:pt x="238010" y="330200"/>
                </a:lnTo>
                <a:lnTo>
                  <a:pt x="237578" y="317500"/>
                </a:lnTo>
                <a:lnTo>
                  <a:pt x="235343" y="304800"/>
                </a:lnTo>
                <a:close/>
              </a:path>
              <a:path w="411479" h="1333500">
                <a:moveTo>
                  <a:pt x="234911" y="292100"/>
                </a:moveTo>
                <a:lnTo>
                  <a:pt x="176441" y="292100"/>
                </a:lnTo>
                <a:lnTo>
                  <a:pt x="176288" y="304800"/>
                </a:lnTo>
                <a:lnTo>
                  <a:pt x="235203" y="304800"/>
                </a:lnTo>
                <a:lnTo>
                  <a:pt x="234911" y="292100"/>
                </a:lnTo>
                <a:close/>
              </a:path>
              <a:path w="411479" h="1333500">
                <a:moveTo>
                  <a:pt x="233794" y="279400"/>
                </a:moveTo>
                <a:lnTo>
                  <a:pt x="177418" y="279400"/>
                </a:lnTo>
                <a:lnTo>
                  <a:pt x="177266" y="292100"/>
                </a:lnTo>
                <a:lnTo>
                  <a:pt x="234073" y="292100"/>
                </a:lnTo>
                <a:lnTo>
                  <a:pt x="233794" y="279400"/>
                </a:lnTo>
                <a:close/>
              </a:path>
              <a:path w="411479" h="1333500">
                <a:moveTo>
                  <a:pt x="233095" y="266700"/>
                </a:moveTo>
                <a:lnTo>
                  <a:pt x="178257" y="266700"/>
                </a:lnTo>
                <a:lnTo>
                  <a:pt x="177977" y="279400"/>
                </a:lnTo>
                <a:lnTo>
                  <a:pt x="233514" y="279400"/>
                </a:lnTo>
                <a:lnTo>
                  <a:pt x="233095" y="266700"/>
                </a:lnTo>
                <a:close/>
              </a:path>
              <a:path w="411479" h="1333500">
                <a:moveTo>
                  <a:pt x="232244" y="254000"/>
                </a:moveTo>
                <a:lnTo>
                  <a:pt x="178955" y="254000"/>
                </a:lnTo>
                <a:lnTo>
                  <a:pt x="178688" y="266700"/>
                </a:lnTo>
                <a:lnTo>
                  <a:pt x="232816" y="266700"/>
                </a:lnTo>
                <a:lnTo>
                  <a:pt x="232244" y="254000"/>
                </a:lnTo>
                <a:close/>
              </a:path>
              <a:path w="411479" h="1333500">
                <a:moveTo>
                  <a:pt x="231559" y="241300"/>
                </a:moveTo>
                <a:lnTo>
                  <a:pt x="179933" y="241300"/>
                </a:lnTo>
                <a:lnTo>
                  <a:pt x="179666" y="254000"/>
                </a:lnTo>
                <a:lnTo>
                  <a:pt x="231978" y="254000"/>
                </a:lnTo>
                <a:lnTo>
                  <a:pt x="231559" y="241300"/>
                </a:lnTo>
                <a:close/>
              </a:path>
              <a:path w="411479" h="1333500">
                <a:moveTo>
                  <a:pt x="230149" y="228600"/>
                </a:moveTo>
                <a:lnTo>
                  <a:pt x="180911" y="228600"/>
                </a:lnTo>
                <a:lnTo>
                  <a:pt x="180784" y="241300"/>
                </a:lnTo>
                <a:lnTo>
                  <a:pt x="230708" y="241300"/>
                </a:lnTo>
                <a:lnTo>
                  <a:pt x="230149" y="228600"/>
                </a:lnTo>
                <a:close/>
              </a:path>
              <a:path w="411479" h="1333500">
                <a:moveTo>
                  <a:pt x="228892" y="215900"/>
                </a:moveTo>
                <a:lnTo>
                  <a:pt x="182333" y="215900"/>
                </a:lnTo>
                <a:lnTo>
                  <a:pt x="182041" y="228600"/>
                </a:lnTo>
                <a:lnTo>
                  <a:pt x="230009" y="228600"/>
                </a:lnTo>
                <a:lnTo>
                  <a:pt x="228892" y="215900"/>
                </a:lnTo>
                <a:close/>
              </a:path>
              <a:path w="411479" h="1333500">
                <a:moveTo>
                  <a:pt x="227482" y="203200"/>
                </a:moveTo>
                <a:lnTo>
                  <a:pt x="183870" y="203200"/>
                </a:lnTo>
                <a:lnTo>
                  <a:pt x="183578" y="215900"/>
                </a:lnTo>
                <a:lnTo>
                  <a:pt x="227914" y="215900"/>
                </a:lnTo>
                <a:lnTo>
                  <a:pt x="227482" y="203200"/>
                </a:lnTo>
                <a:close/>
              </a:path>
              <a:path w="411479" h="1333500">
                <a:moveTo>
                  <a:pt x="223977" y="177800"/>
                </a:moveTo>
                <a:lnTo>
                  <a:pt x="188353" y="177800"/>
                </a:lnTo>
                <a:lnTo>
                  <a:pt x="184556" y="203200"/>
                </a:lnTo>
                <a:lnTo>
                  <a:pt x="226085" y="203200"/>
                </a:lnTo>
                <a:lnTo>
                  <a:pt x="223977" y="177800"/>
                </a:lnTo>
                <a:close/>
              </a:path>
              <a:path w="411479" h="1333500">
                <a:moveTo>
                  <a:pt x="221602" y="165100"/>
                </a:moveTo>
                <a:lnTo>
                  <a:pt x="189763" y="165100"/>
                </a:lnTo>
                <a:lnTo>
                  <a:pt x="188912" y="177800"/>
                </a:lnTo>
                <a:lnTo>
                  <a:pt x="222148" y="177800"/>
                </a:lnTo>
                <a:lnTo>
                  <a:pt x="221602" y="165100"/>
                </a:lnTo>
                <a:close/>
              </a:path>
              <a:path w="411479" h="1333500">
                <a:moveTo>
                  <a:pt x="219214" y="152400"/>
                </a:moveTo>
                <a:lnTo>
                  <a:pt x="192557" y="152400"/>
                </a:lnTo>
                <a:lnTo>
                  <a:pt x="191719" y="165100"/>
                </a:lnTo>
                <a:lnTo>
                  <a:pt x="219773" y="165100"/>
                </a:lnTo>
                <a:lnTo>
                  <a:pt x="219214" y="152400"/>
                </a:lnTo>
                <a:close/>
              </a:path>
              <a:path w="411479" h="1333500">
                <a:moveTo>
                  <a:pt x="212344" y="114300"/>
                </a:moveTo>
                <a:lnTo>
                  <a:pt x="198589" y="114300"/>
                </a:lnTo>
                <a:lnTo>
                  <a:pt x="198323" y="127000"/>
                </a:lnTo>
                <a:lnTo>
                  <a:pt x="194525" y="139700"/>
                </a:lnTo>
                <a:lnTo>
                  <a:pt x="193967" y="152400"/>
                </a:lnTo>
                <a:lnTo>
                  <a:pt x="217817" y="152400"/>
                </a:lnTo>
                <a:lnTo>
                  <a:pt x="216966" y="139700"/>
                </a:lnTo>
                <a:lnTo>
                  <a:pt x="216407" y="139700"/>
                </a:lnTo>
                <a:lnTo>
                  <a:pt x="213461" y="127000"/>
                </a:lnTo>
                <a:lnTo>
                  <a:pt x="213169" y="127000"/>
                </a:lnTo>
                <a:lnTo>
                  <a:pt x="212344" y="114300"/>
                </a:lnTo>
                <a:close/>
              </a:path>
              <a:path w="411479" h="1333500">
                <a:moveTo>
                  <a:pt x="209956" y="88900"/>
                </a:moveTo>
                <a:lnTo>
                  <a:pt x="202095" y="88900"/>
                </a:lnTo>
                <a:lnTo>
                  <a:pt x="200418" y="101600"/>
                </a:lnTo>
                <a:lnTo>
                  <a:pt x="199986" y="114300"/>
                </a:lnTo>
                <a:lnTo>
                  <a:pt x="211632" y="114300"/>
                </a:lnTo>
                <a:lnTo>
                  <a:pt x="210794" y="101600"/>
                </a:lnTo>
                <a:lnTo>
                  <a:pt x="210096" y="101600"/>
                </a:lnTo>
                <a:lnTo>
                  <a:pt x="209956" y="88900"/>
                </a:lnTo>
                <a:close/>
              </a:path>
              <a:path w="411479" h="1333500">
                <a:moveTo>
                  <a:pt x="208699" y="76200"/>
                </a:moveTo>
                <a:lnTo>
                  <a:pt x="202653" y="76200"/>
                </a:lnTo>
                <a:lnTo>
                  <a:pt x="202526" y="88900"/>
                </a:lnTo>
                <a:lnTo>
                  <a:pt x="208965" y="88900"/>
                </a:lnTo>
                <a:lnTo>
                  <a:pt x="208699" y="76200"/>
                </a:lnTo>
                <a:close/>
              </a:path>
              <a:path w="411479" h="1333500">
                <a:moveTo>
                  <a:pt x="206590" y="38100"/>
                </a:moveTo>
                <a:lnTo>
                  <a:pt x="204762" y="38100"/>
                </a:lnTo>
                <a:lnTo>
                  <a:pt x="204762" y="50800"/>
                </a:lnTo>
                <a:lnTo>
                  <a:pt x="204342" y="50800"/>
                </a:lnTo>
                <a:lnTo>
                  <a:pt x="203504" y="76200"/>
                </a:lnTo>
                <a:lnTo>
                  <a:pt x="208279" y="76200"/>
                </a:lnTo>
                <a:lnTo>
                  <a:pt x="207848" y="63500"/>
                </a:lnTo>
                <a:lnTo>
                  <a:pt x="207289" y="63500"/>
                </a:lnTo>
                <a:lnTo>
                  <a:pt x="206730" y="50800"/>
                </a:lnTo>
                <a:lnTo>
                  <a:pt x="206590" y="38100"/>
                </a:lnTo>
                <a:close/>
              </a:path>
              <a:path w="411479" h="1333500">
                <a:moveTo>
                  <a:pt x="206298" y="25400"/>
                </a:moveTo>
                <a:lnTo>
                  <a:pt x="205193" y="25400"/>
                </a:lnTo>
                <a:lnTo>
                  <a:pt x="205041" y="38100"/>
                </a:lnTo>
                <a:lnTo>
                  <a:pt x="206298" y="38100"/>
                </a:lnTo>
                <a:lnTo>
                  <a:pt x="206298" y="25400"/>
                </a:lnTo>
                <a:close/>
              </a:path>
              <a:path w="411479" h="1333500">
                <a:moveTo>
                  <a:pt x="205879" y="0"/>
                </a:moveTo>
                <a:lnTo>
                  <a:pt x="205460" y="0"/>
                </a:lnTo>
                <a:lnTo>
                  <a:pt x="205460" y="12700"/>
                </a:lnTo>
                <a:lnTo>
                  <a:pt x="205320" y="12700"/>
                </a:lnTo>
                <a:lnTo>
                  <a:pt x="205320" y="25400"/>
                </a:lnTo>
                <a:lnTo>
                  <a:pt x="206171" y="25400"/>
                </a:lnTo>
                <a:lnTo>
                  <a:pt x="20587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538735" y="10578262"/>
            <a:ext cx="411480" cy="1336675"/>
          </a:xfrm>
          <a:custGeom>
            <a:avLst/>
            <a:gdLst/>
            <a:ahLst/>
            <a:cxnLst/>
            <a:rect l="l" t="t" r="r" b="b"/>
            <a:pathLst>
              <a:path w="411479" h="1336675">
                <a:moveTo>
                  <a:pt x="205460" y="1336459"/>
                </a:moveTo>
                <a:lnTo>
                  <a:pt x="205460" y="1333817"/>
                </a:lnTo>
                <a:lnTo>
                  <a:pt x="205460" y="1331175"/>
                </a:lnTo>
                <a:lnTo>
                  <a:pt x="205320" y="1328534"/>
                </a:lnTo>
                <a:lnTo>
                  <a:pt x="205320" y="1326019"/>
                </a:lnTo>
                <a:lnTo>
                  <a:pt x="205320" y="1323378"/>
                </a:lnTo>
                <a:lnTo>
                  <a:pt x="205320" y="1320736"/>
                </a:lnTo>
                <a:lnTo>
                  <a:pt x="205193" y="1318094"/>
                </a:lnTo>
                <a:lnTo>
                  <a:pt x="205193" y="1315453"/>
                </a:lnTo>
                <a:lnTo>
                  <a:pt x="205041" y="1312913"/>
                </a:lnTo>
                <a:lnTo>
                  <a:pt x="205041" y="1310271"/>
                </a:lnTo>
                <a:lnTo>
                  <a:pt x="204901" y="1307630"/>
                </a:lnTo>
                <a:lnTo>
                  <a:pt x="204901" y="1304988"/>
                </a:lnTo>
                <a:lnTo>
                  <a:pt x="204762" y="1302473"/>
                </a:lnTo>
                <a:lnTo>
                  <a:pt x="204762" y="1299832"/>
                </a:lnTo>
                <a:lnTo>
                  <a:pt x="204635" y="1297190"/>
                </a:lnTo>
                <a:lnTo>
                  <a:pt x="204482" y="1294549"/>
                </a:lnTo>
                <a:lnTo>
                  <a:pt x="204342" y="1291907"/>
                </a:lnTo>
                <a:lnTo>
                  <a:pt x="204342" y="1289380"/>
                </a:lnTo>
                <a:lnTo>
                  <a:pt x="204203" y="1286738"/>
                </a:lnTo>
                <a:lnTo>
                  <a:pt x="204063" y="1284096"/>
                </a:lnTo>
                <a:lnTo>
                  <a:pt x="203784" y="1281455"/>
                </a:lnTo>
                <a:lnTo>
                  <a:pt x="203631" y="1278940"/>
                </a:lnTo>
                <a:lnTo>
                  <a:pt x="203504" y="1276299"/>
                </a:lnTo>
                <a:lnTo>
                  <a:pt x="203365" y="1273657"/>
                </a:lnTo>
                <a:lnTo>
                  <a:pt x="203085" y="1271015"/>
                </a:lnTo>
                <a:lnTo>
                  <a:pt x="202945" y="1268476"/>
                </a:lnTo>
                <a:lnTo>
                  <a:pt x="202653" y="1265834"/>
                </a:lnTo>
                <a:lnTo>
                  <a:pt x="202387" y="1263192"/>
                </a:lnTo>
                <a:lnTo>
                  <a:pt x="202095" y="1260551"/>
                </a:lnTo>
                <a:lnTo>
                  <a:pt x="201815" y="1257909"/>
                </a:lnTo>
                <a:lnTo>
                  <a:pt x="201536" y="1255395"/>
                </a:lnTo>
                <a:lnTo>
                  <a:pt x="201256" y="1252753"/>
                </a:lnTo>
                <a:lnTo>
                  <a:pt x="200837" y="1250111"/>
                </a:lnTo>
                <a:lnTo>
                  <a:pt x="200558" y="1247470"/>
                </a:lnTo>
                <a:lnTo>
                  <a:pt x="200139" y="1244942"/>
                </a:lnTo>
                <a:lnTo>
                  <a:pt x="199720" y="1242301"/>
                </a:lnTo>
                <a:lnTo>
                  <a:pt x="199301" y="1239659"/>
                </a:lnTo>
                <a:lnTo>
                  <a:pt x="198869" y="1237018"/>
                </a:lnTo>
                <a:lnTo>
                  <a:pt x="198450" y="1234376"/>
                </a:lnTo>
                <a:lnTo>
                  <a:pt x="197891" y="1231861"/>
                </a:lnTo>
                <a:lnTo>
                  <a:pt x="197472" y="1229220"/>
                </a:lnTo>
                <a:lnTo>
                  <a:pt x="196913" y="1226578"/>
                </a:lnTo>
                <a:lnTo>
                  <a:pt x="196341" y="1223937"/>
                </a:lnTo>
                <a:lnTo>
                  <a:pt x="195783" y="1221397"/>
                </a:lnTo>
                <a:lnTo>
                  <a:pt x="195224" y="1218755"/>
                </a:lnTo>
                <a:lnTo>
                  <a:pt x="194525" y="1216113"/>
                </a:lnTo>
                <a:lnTo>
                  <a:pt x="193827" y="1213472"/>
                </a:lnTo>
                <a:lnTo>
                  <a:pt x="193268" y="1210830"/>
                </a:lnTo>
                <a:lnTo>
                  <a:pt x="192557" y="1208316"/>
                </a:lnTo>
                <a:lnTo>
                  <a:pt x="191719" y="1205674"/>
                </a:lnTo>
                <a:lnTo>
                  <a:pt x="191020" y="1203032"/>
                </a:lnTo>
                <a:lnTo>
                  <a:pt x="190322" y="1200391"/>
                </a:lnTo>
                <a:lnTo>
                  <a:pt x="189471" y="1197864"/>
                </a:lnTo>
                <a:lnTo>
                  <a:pt x="188633" y="1195222"/>
                </a:lnTo>
                <a:lnTo>
                  <a:pt x="187794" y="1192580"/>
                </a:lnTo>
                <a:lnTo>
                  <a:pt x="186956" y="1189939"/>
                </a:lnTo>
                <a:lnTo>
                  <a:pt x="186118" y="1187297"/>
                </a:lnTo>
                <a:lnTo>
                  <a:pt x="185267" y="1184783"/>
                </a:lnTo>
                <a:lnTo>
                  <a:pt x="184289" y="1182141"/>
                </a:lnTo>
                <a:lnTo>
                  <a:pt x="183451" y="1179499"/>
                </a:lnTo>
                <a:lnTo>
                  <a:pt x="182460" y="1176858"/>
                </a:lnTo>
                <a:lnTo>
                  <a:pt x="181482" y="1174318"/>
                </a:lnTo>
                <a:lnTo>
                  <a:pt x="180505" y="1171676"/>
                </a:lnTo>
                <a:lnTo>
                  <a:pt x="179514" y="1169034"/>
                </a:lnTo>
                <a:lnTo>
                  <a:pt x="178536" y="1166393"/>
                </a:lnTo>
                <a:lnTo>
                  <a:pt x="177558" y="1163751"/>
                </a:lnTo>
                <a:lnTo>
                  <a:pt x="176580" y="1161237"/>
                </a:lnTo>
                <a:lnTo>
                  <a:pt x="175590" y="1158595"/>
                </a:lnTo>
                <a:lnTo>
                  <a:pt x="174472" y="1155954"/>
                </a:lnTo>
                <a:lnTo>
                  <a:pt x="173481" y="1153312"/>
                </a:lnTo>
                <a:lnTo>
                  <a:pt x="172504" y="1150785"/>
                </a:lnTo>
                <a:lnTo>
                  <a:pt x="171373" y="1148143"/>
                </a:lnTo>
                <a:lnTo>
                  <a:pt x="170395" y="1145501"/>
                </a:lnTo>
                <a:lnTo>
                  <a:pt x="169278" y="1142860"/>
                </a:lnTo>
                <a:lnTo>
                  <a:pt x="168300" y="1140218"/>
                </a:lnTo>
                <a:lnTo>
                  <a:pt x="167170" y="1137704"/>
                </a:lnTo>
                <a:lnTo>
                  <a:pt x="166192" y="1135062"/>
                </a:lnTo>
                <a:lnTo>
                  <a:pt x="165214" y="1132420"/>
                </a:lnTo>
                <a:lnTo>
                  <a:pt x="164083" y="1129779"/>
                </a:lnTo>
                <a:lnTo>
                  <a:pt x="163106" y="1127239"/>
                </a:lnTo>
                <a:lnTo>
                  <a:pt x="161988" y="1124597"/>
                </a:lnTo>
                <a:lnTo>
                  <a:pt x="161010" y="1121956"/>
                </a:lnTo>
                <a:lnTo>
                  <a:pt x="160032" y="1119314"/>
                </a:lnTo>
                <a:lnTo>
                  <a:pt x="158902" y="1116672"/>
                </a:lnTo>
                <a:lnTo>
                  <a:pt x="157924" y="1114158"/>
                </a:lnTo>
                <a:lnTo>
                  <a:pt x="156946" y="1111516"/>
                </a:lnTo>
                <a:lnTo>
                  <a:pt x="155816" y="1108875"/>
                </a:lnTo>
                <a:lnTo>
                  <a:pt x="154838" y="1106233"/>
                </a:lnTo>
                <a:lnTo>
                  <a:pt x="153860" y="1103706"/>
                </a:lnTo>
                <a:lnTo>
                  <a:pt x="152742" y="1101064"/>
                </a:lnTo>
                <a:lnTo>
                  <a:pt x="151752" y="1098423"/>
                </a:lnTo>
                <a:lnTo>
                  <a:pt x="150761" y="1095781"/>
                </a:lnTo>
                <a:lnTo>
                  <a:pt x="149644" y="1093266"/>
                </a:lnTo>
                <a:lnTo>
                  <a:pt x="148666" y="1090625"/>
                </a:lnTo>
                <a:lnTo>
                  <a:pt x="147535" y="1087983"/>
                </a:lnTo>
                <a:lnTo>
                  <a:pt x="146557" y="1085342"/>
                </a:lnTo>
                <a:lnTo>
                  <a:pt x="145427" y="1082700"/>
                </a:lnTo>
                <a:lnTo>
                  <a:pt x="144322" y="1080160"/>
                </a:lnTo>
                <a:lnTo>
                  <a:pt x="143205" y="1077518"/>
                </a:lnTo>
                <a:lnTo>
                  <a:pt x="142074" y="1074877"/>
                </a:lnTo>
                <a:lnTo>
                  <a:pt x="140957" y="1072235"/>
                </a:lnTo>
                <a:lnTo>
                  <a:pt x="139826" y="1069720"/>
                </a:lnTo>
                <a:lnTo>
                  <a:pt x="138556" y="1067079"/>
                </a:lnTo>
                <a:lnTo>
                  <a:pt x="137312" y="1064437"/>
                </a:lnTo>
                <a:lnTo>
                  <a:pt x="136182" y="1061796"/>
                </a:lnTo>
                <a:lnTo>
                  <a:pt x="134785" y="1059154"/>
                </a:lnTo>
                <a:lnTo>
                  <a:pt x="133515" y="1056627"/>
                </a:lnTo>
                <a:lnTo>
                  <a:pt x="132118" y="1053985"/>
                </a:lnTo>
                <a:lnTo>
                  <a:pt x="130708" y="1051344"/>
                </a:lnTo>
                <a:lnTo>
                  <a:pt x="129311" y="1048702"/>
                </a:lnTo>
                <a:lnTo>
                  <a:pt x="127914" y="1046187"/>
                </a:lnTo>
                <a:lnTo>
                  <a:pt x="126364" y="1043546"/>
                </a:lnTo>
                <a:lnTo>
                  <a:pt x="124815" y="1040904"/>
                </a:lnTo>
                <a:lnTo>
                  <a:pt x="123278" y="1038263"/>
                </a:lnTo>
                <a:lnTo>
                  <a:pt x="121589" y="1035621"/>
                </a:lnTo>
                <a:lnTo>
                  <a:pt x="119913" y="1033081"/>
                </a:lnTo>
                <a:lnTo>
                  <a:pt x="118084" y="1030439"/>
                </a:lnTo>
                <a:lnTo>
                  <a:pt x="116408" y="1027798"/>
                </a:lnTo>
                <a:lnTo>
                  <a:pt x="114592" y="1025156"/>
                </a:lnTo>
                <a:lnTo>
                  <a:pt x="112610" y="1022642"/>
                </a:lnTo>
                <a:lnTo>
                  <a:pt x="110794" y="1020000"/>
                </a:lnTo>
                <a:lnTo>
                  <a:pt x="108838" y="1017358"/>
                </a:lnTo>
                <a:lnTo>
                  <a:pt x="106730" y="1014717"/>
                </a:lnTo>
                <a:lnTo>
                  <a:pt x="104762" y="1012075"/>
                </a:lnTo>
                <a:lnTo>
                  <a:pt x="102654" y="1009548"/>
                </a:lnTo>
                <a:lnTo>
                  <a:pt x="100558" y="1006906"/>
                </a:lnTo>
                <a:lnTo>
                  <a:pt x="98310" y="1004265"/>
                </a:lnTo>
                <a:lnTo>
                  <a:pt x="96075" y="1001623"/>
                </a:lnTo>
                <a:lnTo>
                  <a:pt x="93827" y="999108"/>
                </a:lnTo>
                <a:lnTo>
                  <a:pt x="91579" y="996467"/>
                </a:lnTo>
                <a:lnTo>
                  <a:pt x="89331" y="993825"/>
                </a:lnTo>
                <a:lnTo>
                  <a:pt x="86956" y="991184"/>
                </a:lnTo>
                <a:lnTo>
                  <a:pt x="84569" y="988529"/>
                </a:lnTo>
                <a:lnTo>
                  <a:pt x="82181" y="986002"/>
                </a:lnTo>
                <a:lnTo>
                  <a:pt x="79794" y="983360"/>
                </a:lnTo>
                <a:lnTo>
                  <a:pt x="77419" y="980719"/>
                </a:lnTo>
                <a:lnTo>
                  <a:pt x="74891" y="978077"/>
                </a:lnTo>
                <a:lnTo>
                  <a:pt x="72504" y="975563"/>
                </a:lnTo>
                <a:lnTo>
                  <a:pt x="69989" y="972921"/>
                </a:lnTo>
                <a:lnTo>
                  <a:pt x="67602" y="970279"/>
                </a:lnTo>
                <a:lnTo>
                  <a:pt x="65074" y="967638"/>
                </a:lnTo>
                <a:lnTo>
                  <a:pt x="62699" y="964996"/>
                </a:lnTo>
                <a:lnTo>
                  <a:pt x="60172" y="962469"/>
                </a:lnTo>
                <a:lnTo>
                  <a:pt x="57784" y="959827"/>
                </a:lnTo>
                <a:lnTo>
                  <a:pt x="55410" y="957186"/>
                </a:lnTo>
                <a:lnTo>
                  <a:pt x="53009" y="954544"/>
                </a:lnTo>
                <a:lnTo>
                  <a:pt x="50634" y="952017"/>
                </a:lnTo>
                <a:lnTo>
                  <a:pt x="48247" y="949375"/>
                </a:lnTo>
                <a:lnTo>
                  <a:pt x="45872" y="946734"/>
                </a:lnTo>
                <a:lnTo>
                  <a:pt x="43624" y="944092"/>
                </a:lnTo>
                <a:lnTo>
                  <a:pt x="41376" y="941565"/>
                </a:lnTo>
                <a:lnTo>
                  <a:pt x="39128" y="938923"/>
                </a:lnTo>
                <a:lnTo>
                  <a:pt x="36893" y="936282"/>
                </a:lnTo>
                <a:lnTo>
                  <a:pt x="34785" y="933640"/>
                </a:lnTo>
                <a:lnTo>
                  <a:pt x="32689" y="930998"/>
                </a:lnTo>
                <a:lnTo>
                  <a:pt x="30568" y="928484"/>
                </a:lnTo>
                <a:lnTo>
                  <a:pt x="28613" y="925842"/>
                </a:lnTo>
                <a:lnTo>
                  <a:pt x="26644" y="923201"/>
                </a:lnTo>
                <a:lnTo>
                  <a:pt x="24815" y="920559"/>
                </a:lnTo>
                <a:lnTo>
                  <a:pt x="14858" y="904938"/>
                </a:lnTo>
                <a:lnTo>
                  <a:pt x="13322" y="902296"/>
                </a:lnTo>
                <a:lnTo>
                  <a:pt x="12052" y="899655"/>
                </a:lnTo>
                <a:lnTo>
                  <a:pt x="10655" y="897013"/>
                </a:lnTo>
                <a:lnTo>
                  <a:pt x="9537" y="894486"/>
                </a:lnTo>
                <a:lnTo>
                  <a:pt x="8280" y="891844"/>
                </a:lnTo>
                <a:lnTo>
                  <a:pt x="7289" y="889203"/>
                </a:lnTo>
                <a:lnTo>
                  <a:pt x="6311" y="886561"/>
                </a:lnTo>
                <a:lnTo>
                  <a:pt x="5321" y="883919"/>
                </a:lnTo>
                <a:lnTo>
                  <a:pt x="1409" y="868311"/>
                </a:lnTo>
                <a:lnTo>
                  <a:pt x="977" y="865670"/>
                </a:lnTo>
                <a:lnTo>
                  <a:pt x="558" y="863028"/>
                </a:lnTo>
                <a:lnTo>
                  <a:pt x="419" y="860386"/>
                </a:lnTo>
                <a:lnTo>
                  <a:pt x="139" y="857859"/>
                </a:lnTo>
                <a:lnTo>
                  <a:pt x="0" y="855217"/>
                </a:lnTo>
                <a:lnTo>
                  <a:pt x="0" y="852576"/>
                </a:lnTo>
                <a:lnTo>
                  <a:pt x="0" y="849934"/>
                </a:lnTo>
                <a:lnTo>
                  <a:pt x="0" y="847407"/>
                </a:lnTo>
                <a:lnTo>
                  <a:pt x="279" y="844765"/>
                </a:lnTo>
                <a:lnTo>
                  <a:pt x="419" y="842124"/>
                </a:lnTo>
                <a:lnTo>
                  <a:pt x="698" y="839482"/>
                </a:lnTo>
                <a:lnTo>
                  <a:pt x="977" y="836841"/>
                </a:lnTo>
                <a:lnTo>
                  <a:pt x="1409" y="834326"/>
                </a:lnTo>
                <a:lnTo>
                  <a:pt x="1828" y="831684"/>
                </a:lnTo>
                <a:lnTo>
                  <a:pt x="2247" y="829043"/>
                </a:lnTo>
                <a:lnTo>
                  <a:pt x="2806" y="826401"/>
                </a:lnTo>
                <a:lnTo>
                  <a:pt x="3365" y="823874"/>
                </a:lnTo>
                <a:lnTo>
                  <a:pt x="3924" y="821232"/>
                </a:lnTo>
                <a:lnTo>
                  <a:pt x="4635" y="818591"/>
                </a:lnTo>
                <a:lnTo>
                  <a:pt x="5321" y="815949"/>
                </a:lnTo>
                <a:lnTo>
                  <a:pt x="6032" y="813307"/>
                </a:lnTo>
                <a:lnTo>
                  <a:pt x="10096" y="800328"/>
                </a:lnTo>
                <a:lnTo>
                  <a:pt x="10947" y="797686"/>
                </a:lnTo>
                <a:lnTo>
                  <a:pt x="11925" y="795045"/>
                </a:lnTo>
                <a:lnTo>
                  <a:pt x="12763" y="792403"/>
                </a:lnTo>
                <a:lnTo>
                  <a:pt x="13741" y="789889"/>
                </a:lnTo>
                <a:lnTo>
                  <a:pt x="14719" y="787247"/>
                </a:lnTo>
                <a:lnTo>
                  <a:pt x="15709" y="784605"/>
                </a:lnTo>
                <a:lnTo>
                  <a:pt x="16548" y="781964"/>
                </a:lnTo>
                <a:lnTo>
                  <a:pt x="17525" y="779322"/>
                </a:lnTo>
                <a:lnTo>
                  <a:pt x="18503" y="776795"/>
                </a:lnTo>
                <a:lnTo>
                  <a:pt x="19634" y="774153"/>
                </a:lnTo>
                <a:lnTo>
                  <a:pt x="20612" y="771512"/>
                </a:lnTo>
                <a:lnTo>
                  <a:pt x="21589" y="768870"/>
                </a:lnTo>
                <a:lnTo>
                  <a:pt x="22580" y="766343"/>
                </a:lnTo>
                <a:lnTo>
                  <a:pt x="23571" y="763701"/>
                </a:lnTo>
                <a:lnTo>
                  <a:pt x="24549" y="761060"/>
                </a:lnTo>
                <a:lnTo>
                  <a:pt x="25526" y="758418"/>
                </a:lnTo>
                <a:lnTo>
                  <a:pt x="26504" y="755776"/>
                </a:lnTo>
                <a:lnTo>
                  <a:pt x="27482" y="753249"/>
                </a:lnTo>
                <a:lnTo>
                  <a:pt x="28460" y="750608"/>
                </a:lnTo>
                <a:lnTo>
                  <a:pt x="29590" y="747966"/>
                </a:lnTo>
                <a:lnTo>
                  <a:pt x="30568" y="745324"/>
                </a:lnTo>
                <a:lnTo>
                  <a:pt x="31559" y="742810"/>
                </a:lnTo>
                <a:lnTo>
                  <a:pt x="32537" y="740168"/>
                </a:lnTo>
                <a:lnTo>
                  <a:pt x="33515" y="737527"/>
                </a:lnTo>
                <a:lnTo>
                  <a:pt x="34645" y="734885"/>
                </a:lnTo>
                <a:lnTo>
                  <a:pt x="35623" y="732243"/>
                </a:lnTo>
                <a:lnTo>
                  <a:pt x="36601" y="729716"/>
                </a:lnTo>
                <a:lnTo>
                  <a:pt x="37731" y="727074"/>
                </a:lnTo>
                <a:lnTo>
                  <a:pt x="38709" y="724433"/>
                </a:lnTo>
                <a:lnTo>
                  <a:pt x="39827" y="721791"/>
                </a:lnTo>
                <a:lnTo>
                  <a:pt x="40805" y="719264"/>
                </a:lnTo>
                <a:lnTo>
                  <a:pt x="41935" y="716622"/>
                </a:lnTo>
                <a:lnTo>
                  <a:pt x="43052" y="713981"/>
                </a:lnTo>
                <a:lnTo>
                  <a:pt x="44183" y="711339"/>
                </a:lnTo>
                <a:lnTo>
                  <a:pt x="45300" y="708698"/>
                </a:lnTo>
                <a:lnTo>
                  <a:pt x="46558" y="706170"/>
                </a:lnTo>
                <a:lnTo>
                  <a:pt x="47688" y="703529"/>
                </a:lnTo>
                <a:lnTo>
                  <a:pt x="48945" y="700887"/>
                </a:lnTo>
                <a:lnTo>
                  <a:pt x="50203" y="698245"/>
                </a:lnTo>
                <a:lnTo>
                  <a:pt x="51473" y="695731"/>
                </a:lnTo>
                <a:lnTo>
                  <a:pt x="52743" y="693089"/>
                </a:lnTo>
                <a:lnTo>
                  <a:pt x="54140" y="690448"/>
                </a:lnTo>
                <a:lnTo>
                  <a:pt x="55410" y="687806"/>
                </a:lnTo>
                <a:lnTo>
                  <a:pt x="56807" y="685164"/>
                </a:lnTo>
                <a:lnTo>
                  <a:pt x="58204" y="682637"/>
                </a:lnTo>
                <a:lnTo>
                  <a:pt x="59740" y="679996"/>
                </a:lnTo>
                <a:lnTo>
                  <a:pt x="61150" y="677354"/>
                </a:lnTo>
                <a:lnTo>
                  <a:pt x="62699" y="674712"/>
                </a:lnTo>
                <a:lnTo>
                  <a:pt x="64236" y="672185"/>
                </a:lnTo>
                <a:lnTo>
                  <a:pt x="65925" y="669543"/>
                </a:lnTo>
                <a:lnTo>
                  <a:pt x="67462" y="666902"/>
                </a:lnTo>
                <a:lnTo>
                  <a:pt x="69151" y="664260"/>
                </a:lnTo>
                <a:lnTo>
                  <a:pt x="70815" y="661619"/>
                </a:lnTo>
                <a:lnTo>
                  <a:pt x="72504" y="659091"/>
                </a:lnTo>
                <a:lnTo>
                  <a:pt x="74193" y="656450"/>
                </a:lnTo>
                <a:lnTo>
                  <a:pt x="75882" y="653808"/>
                </a:lnTo>
                <a:lnTo>
                  <a:pt x="77698" y="651167"/>
                </a:lnTo>
                <a:lnTo>
                  <a:pt x="79374" y="648652"/>
                </a:lnTo>
                <a:lnTo>
                  <a:pt x="81203" y="646010"/>
                </a:lnTo>
                <a:lnTo>
                  <a:pt x="83019" y="643369"/>
                </a:lnTo>
                <a:lnTo>
                  <a:pt x="84848" y="640727"/>
                </a:lnTo>
                <a:lnTo>
                  <a:pt x="86664" y="638200"/>
                </a:lnTo>
                <a:lnTo>
                  <a:pt x="88493" y="635558"/>
                </a:lnTo>
                <a:lnTo>
                  <a:pt x="90322" y="632917"/>
                </a:lnTo>
                <a:lnTo>
                  <a:pt x="92138" y="630275"/>
                </a:lnTo>
                <a:lnTo>
                  <a:pt x="93967" y="627633"/>
                </a:lnTo>
                <a:lnTo>
                  <a:pt x="95783" y="625106"/>
                </a:lnTo>
                <a:lnTo>
                  <a:pt x="97612" y="622465"/>
                </a:lnTo>
                <a:lnTo>
                  <a:pt x="99428" y="619823"/>
                </a:lnTo>
                <a:lnTo>
                  <a:pt x="101257" y="617181"/>
                </a:lnTo>
                <a:lnTo>
                  <a:pt x="103073" y="614654"/>
                </a:lnTo>
                <a:lnTo>
                  <a:pt x="104762" y="612012"/>
                </a:lnTo>
                <a:lnTo>
                  <a:pt x="106591" y="609371"/>
                </a:lnTo>
                <a:lnTo>
                  <a:pt x="108280" y="606729"/>
                </a:lnTo>
                <a:lnTo>
                  <a:pt x="109943" y="604088"/>
                </a:lnTo>
                <a:lnTo>
                  <a:pt x="111505" y="601573"/>
                </a:lnTo>
                <a:lnTo>
                  <a:pt x="113182" y="598931"/>
                </a:lnTo>
                <a:lnTo>
                  <a:pt x="114719" y="596290"/>
                </a:lnTo>
                <a:lnTo>
                  <a:pt x="116268" y="593648"/>
                </a:lnTo>
                <a:lnTo>
                  <a:pt x="117817" y="591121"/>
                </a:lnTo>
                <a:lnTo>
                  <a:pt x="119354" y="588479"/>
                </a:lnTo>
                <a:lnTo>
                  <a:pt x="120751" y="585838"/>
                </a:lnTo>
                <a:lnTo>
                  <a:pt x="122148" y="583196"/>
                </a:lnTo>
                <a:lnTo>
                  <a:pt x="123558" y="580555"/>
                </a:lnTo>
                <a:lnTo>
                  <a:pt x="124815" y="578027"/>
                </a:lnTo>
                <a:lnTo>
                  <a:pt x="126085" y="575386"/>
                </a:lnTo>
                <a:lnTo>
                  <a:pt x="127355" y="572744"/>
                </a:lnTo>
                <a:lnTo>
                  <a:pt x="128600" y="570102"/>
                </a:lnTo>
                <a:lnTo>
                  <a:pt x="129730" y="567575"/>
                </a:lnTo>
                <a:lnTo>
                  <a:pt x="130848" y="564934"/>
                </a:lnTo>
                <a:lnTo>
                  <a:pt x="131838" y="562292"/>
                </a:lnTo>
                <a:lnTo>
                  <a:pt x="132956" y="559650"/>
                </a:lnTo>
                <a:lnTo>
                  <a:pt x="133934" y="557009"/>
                </a:lnTo>
                <a:lnTo>
                  <a:pt x="134785" y="554494"/>
                </a:lnTo>
                <a:lnTo>
                  <a:pt x="135762" y="551853"/>
                </a:lnTo>
                <a:lnTo>
                  <a:pt x="136601" y="549211"/>
                </a:lnTo>
                <a:lnTo>
                  <a:pt x="137452" y="546569"/>
                </a:lnTo>
                <a:lnTo>
                  <a:pt x="138290" y="544042"/>
                </a:lnTo>
                <a:lnTo>
                  <a:pt x="138988" y="541388"/>
                </a:lnTo>
                <a:lnTo>
                  <a:pt x="139687" y="538746"/>
                </a:lnTo>
                <a:lnTo>
                  <a:pt x="140385" y="536105"/>
                </a:lnTo>
                <a:lnTo>
                  <a:pt x="141096" y="533463"/>
                </a:lnTo>
                <a:lnTo>
                  <a:pt x="141655" y="530948"/>
                </a:lnTo>
                <a:lnTo>
                  <a:pt x="142354" y="528307"/>
                </a:lnTo>
                <a:lnTo>
                  <a:pt x="142913" y="525665"/>
                </a:lnTo>
                <a:lnTo>
                  <a:pt x="143471" y="523024"/>
                </a:lnTo>
                <a:lnTo>
                  <a:pt x="144030" y="520496"/>
                </a:lnTo>
                <a:lnTo>
                  <a:pt x="144449" y="517855"/>
                </a:lnTo>
                <a:lnTo>
                  <a:pt x="145021" y="515213"/>
                </a:lnTo>
                <a:lnTo>
                  <a:pt x="145427" y="512571"/>
                </a:lnTo>
                <a:lnTo>
                  <a:pt x="145859" y="509930"/>
                </a:lnTo>
                <a:lnTo>
                  <a:pt x="146430" y="507415"/>
                </a:lnTo>
                <a:lnTo>
                  <a:pt x="146850" y="504774"/>
                </a:lnTo>
                <a:lnTo>
                  <a:pt x="147256" y="502132"/>
                </a:lnTo>
                <a:lnTo>
                  <a:pt x="147675" y="499490"/>
                </a:lnTo>
                <a:lnTo>
                  <a:pt x="147967" y="496950"/>
                </a:lnTo>
                <a:lnTo>
                  <a:pt x="148386" y="494309"/>
                </a:lnTo>
                <a:lnTo>
                  <a:pt x="148805" y="491667"/>
                </a:lnTo>
                <a:lnTo>
                  <a:pt x="149224" y="489026"/>
                </a:lnTo>
                <a:lnTo>
                  <a:pt x="149504" y="486384"/>
                </a:lnTo>
                <a:lnTo>
                  <a:pt x="149923" y="483869"/>
                </a:lnTo>
                <a:lnTo>
                  <a:pt x="150202" y="481228"/>
                </a:lnTo>
                <a:lnTo>
                  <a:pt x="150634" y="478586"/>
                </a:lnTo>
                <a:lnTo>
                  <a:pt x="150901" y="475945"/>
                </a:lnTo>
                <a:lnTo>
                  <a:pt x="151320" y="473417"/>
                </a:lnTo>
                <a:lnTo>
                  <a:pt x="151752" y="470776"/>
                </a:lnTo>
                <a:lnTo>
                  <a:pt x="152031" y="468134"/>
                </a:lnTo>
                <a:lnTo>
                  <a:pt x="152311" y="465493"/>
                </a:lnTo>
                <a:lnTo>
                  <a:pt x="152742" y="462978"/>
                </a:lnTo>
                <a:lnTo>
                  <a:pt x="153009" y="460336"/>
                </a:lnTo>
                <a:lnTo>
                  <a:pt x="153428" y="457695"/>
                </a:lnTo>
                <a:lnTo>
                  <a:pt x="153720" y="455053"/>
                </a:lnTo>
                <a:lnTo>
                  <a:pt x="154139" y="452412"/>
                </a:lnTo>
                <a:lnTo>
                  <a:pt x="154558" y="449872"/>
                </a:lnTo>
                <a:lnTo>
                  <a:pt x="154838" y="447230"/>
                </a:lnTo>
                <a:lnTo>
                  <a:pt x="155257" y="444588"/>
                </a:lnTo>
                <a:lnTo>
                  <a:pt x="155536" y="441947"/>
                </a:lnTo>
                <a:lnTo>
                  <a:pt x="155968" y="439432"/>
                </a:lnTo>
                <a:lnTo>
                  <a:pt x="156235" y="436791"/>
                </a:lnTo>
                <a:lnTo>
                  <a:pt x="156654" y="434149"/>
                </a:lnTo>
                <a:lnTo>
                  <a:pt x="157073" y="431507"/>
                </a:lnTo>
                <a:lnTo>
                  <a:pt x="157365" y="428866"/>
                </a:lnTo>
                <a:lnTo>
                  <a:pt x="157784" y="426338"/>
                </a:lnTo>
                <a:lnTo>
                  <a:pt x="158203" y="423697"/>
                </a:lnTo>
                <a:lnTo>
                  <a:pt x="158483" y="421055"/>
                </a:lnTo>
                <a:lnTo>
                  <a:pt x="158902" y="418414"/>
                </a:lnTo>
                <a:lnTo>
                  <a:pt x="159321" y="415899"/>
                </a:lnTo>
                <a:lnTo>
                  <a:pt x="159613" y="413257"/>
                </a:lnTo>
                <a:lnTo>
                  <a:pt x="160032" y="410616"/>
                </a:lnTo>
                <a:lnTo>
                  <a:pt x="160439" y="407974"/>
                </a:lnTo>
                <a:lnTo>
                  <a:pt x="160858" y="405333"/>
                </a:lnTo>
                <a:lnTo>
                  <a:pt x="161277" y="402793"/>
                </a:lnTo>
                <a:lnTo>
                  <a:pt x="161709" y="400151"/>
                </a:lnTo>
                <a:lnTo>
                  <a:pt x="161988" y="397509"/>
                </a:lnTo>
                <a:lnTo>
                  <a:pt x="162407" y="394868"/>
                </a:lnTo>
                <a:lnTo>
                  <a:pt x="162839" y="392353"/>
                </a:lnTo>
                <a:lnTo>
                  <a:pt x="163258" y="389712"/>
                </a:lnTo>
                <a:lnTo>
                  <a:pt x="163677" y="387070"/>
                </a:lnTo>
                <a:lnTo>
                  <a:pt x="164083" y="384428"/>
                </a:lnTo>
                <a:lnTo>
                  <a:pt x="164503" y="381787"/>
                </a:lnTo>
                <a:lnTo>
                  <a:pt x="164934" y="379272"/>
                </a:lnTo>
                <a:lnTo>
                  <a:pt x="165353" y="376618"/>
                </a:lnTo>
                <a:lnTo>
                  <a:pt x="165773" y="373976"/>
                </a:lnTo>
                <a:lnTo>
                  <a:pt x="166192" y="371335"/>
                </a:lnTo>
                <a:lnTo>
                  <a:pt x="166611" y="368820"/>
                </a:lnTo>
                <a:lnTo>
                  <a:pt x="167043" y="366179"/>
                </a:lnTo>
                <a:lnTo>
                  <a:pt x="167462" y="363537"/>
                </a:lnTo>
                <a:lnTo>
                  <a:pt x="167881" y="360895"/>
                </a:lnTo>
                <a:lnTo>
                  <a:pt x="168147" y="358254"/>
                </a:lnTo>
                <a:lnTo>
                  <a:pt x="168579" y="355726"/>
                </a:lnTo>
                <a:lnTo>
                  <a:pt x="168998" y="353072"/>
                </a:lnTo>
                <a:lnTo>
                  <a:pt x="169417" y="350431"/>
                </a:lnTo>
                <a:lnTo>
                  <a:pt x="169837" y="347789"/>
                </a:lnTo>
                <a:lnTo>
                  <a:pt x="170268" y="345274"/>
                </a:lnTo>
                <a:lnTo>
                  <a:pt x="170548" y="342633"/>
                </a:lnTo>
                <a:lnTo>
                  <a:pt x="170967" y="339991"/>
                </a:lnTo>
                <a:lnTo>
                  <a:pt x="171373" y="337350"/>
                </a:lnTo>
                <a:lnTo>
                  <a:pt x="171805" y="334708"/>
                </a:lnTo>
                <a:lnTo>
                  <a:pt x="172084" y="332193"/>
                </a:lnTo>
                <a:lnTo>
                  <a:pt x="172504" y="329539"/>
                </a:lnTo>
                <a:lnTo>
                  <a:pt x="172796" y="326897"/>
                </a:lnTo>
                <a:lnTo>
                  <a:pt x="173215" y="324256"/>
                </a:lnTo>
                <a:lnTo>
                  <a:pt x="173481" y="321741"/>
                </a:lnTo>
                <a:lnTo>
                  <a:pt x="173774" y="319100"/>
                </a:lnTo>
                <a:lnTo>
                  <a:pt x="174040" y="316458"/>
                </a:lnTo>
                <a:lnTo>
                  <a:pt x="174332" y="313816"/>
                </a:lnTo>
                <a:lnTo>
                  <a:pt x="174751" y="311289"/>
                </a:lnTo>
                <a:lnTo>
                  <a:pt x="175031" y="308648"/>
                </a:lnTo>
                <a:lnTo>
                  <a:pt x="175310" y="305993"/>
                </a:lnTo>
                <a:lnTo>
                  <a:pt x="175450" y="303352"/>
                </a:lnTo>
                <a:lnTo>
                  <a:pt x="175729" y="300710"/>
                </a:lnTo>
                <a:lnTo>
                  <a:pt x="176021" y="298195"/>
                </a:lnTo>
                <a:lnTo>
                  <a:pt x="176288" y="295554"/>
                </a:lnTo>
                <a:lnTo>
                  <a:pt x="176441" y="292912"/>
                </a:lnTo>
                <a:lnTo>
                  <a:pt x="176707" y="290271"/>
                </a:lnTo>
                <a:lnTo>
                  <a:pt x="176860" y="287756"/>
                </a:lnTo>
                <a:lnTo>
                  <a:pt x="177139" y="285114"/>
                </a:lnTo>
                <a:lnTo>
                  <a:pt x="177266" y="282460"/>
                </a:lnTo>
                <a:lnTo>
                  <a:pt x="177418" y="279819"/>
                </a:lnTo>
                <a:lnTo>
                  <a:pt x="177685" y="277177"/>
                </a:lnTo>
                <a:lnTo>
                  <a:pt x="177838" y="274662"/>
                </a:lnTo>
                <a:lnTo>
                  <a:pt x="177977" y="272021"/>
                </a:lnTo>
                <a:lnTo>
                  <a:pt x="178257" y="269379"/>
                </a:lnTo>
                <a:lnTo>
                  <a:pt x="178396" y="266738"/>
                </a:lnTo>
                <a:lnTo>
                  <a:pt x="178536" y="264210"/>
                </a:lnTo>
                <a:lnTo>
                  <a:pt x="178688" y="261569"/>
                </a:lnTo>
                <a:lnTo>
                  <a:pt x="178815" y="258914"/>
                </a:lnTo>
                <a:lnTo>
                  <a:pt x="178955" y="256273"/>
                </a:lnTo>
                <a:lnTo>
                  <a:pt x="179247" y="253631"/>
                </a:lnTo>
                <a:lnTo>
                  <a:pt x="179374" y="251117"/>
                </a:lnTo>
                <a:lnTo>
                  <a:pt x="179514" y="248475"/>
                </a:lnTo>
                <a:lnTo>
                  <a:pt x="179666" y="245833"/>
                </a:lnTo>
                <a:lnTo>
                  <a:pt x="179933" y="243192"/>
                </a:lnTo>
                <a:lnTo>
                  <a:pt x="180085" y="240677"/>
                </a:lnTo>
                <a:lnTo>
                  <a:pt x="180352" y="238036"/>
                </a:lnTo>
                <a:lnTo>
                  <a:pt x="180505" y="235381"/>
                </a:lnTo>
                <a:lnTo>
                  <a:pt x="180784" y="232740"/>
                </a:lnTo>
                <a:lnTo>
                  <a:pt x="180911" y="230098"/>
                </a:lnTo>
                <a:lnTo>
                  <a:pt x="181203" y="227583"/>
                </a:lnTo>
                <a:lnTo>
                  <a:pt x="181482" y="224942"/>
                </a:lnTo>
                <a:lnTo>
                  <a:pt x="181762" y="222300"/>
                </a:lnTo>
                <a:lnTo>
                  <a:pt x="182041" y="219659"/>
                </a:lnTo>
                <a:lnTo>
                  <a:pt x="182333" y="217131"/>
                </a:lnTo>
                <a:lnTo>
                  <a:pt x="182600" y="214490"/>
                </a:lnTo>
                <a:lnTo>
                  <a:pt x="182892" y="211835"/>
                </a:lnTo>
                <a:lnTo>
                  <a:pt x="183159" y="209194"/>
                </a:lnTo>
                <a:lnTo>
                  <a:pt x="183578" y="206552"/>
                </a:lnTo>
                <a:lnTo>
                  <a:pt x="183870" y="204038"/>
                </a:lnTo>
                <a:lnTo>
                  <a:pt x="184289" y="201396"/>
                </a:lnTo>
                <a:lnTo>
                  <a:pt x="184556" y="198754"/>
                </a:lnTo>
                <a:lnTo>
                  <a:pt x="184988" y="196113"/>
                </a:lnTo>
                <a:lnTo>
                  <a:pt x="185407" y="193598"/>
                </a:lnTo>
                <a:lnTo>
                  <a:pt x="185826" y="190957"/>
                </a:lnTo>
                <a:lnTo>
                  <a:pt x="186245" y="188302"/>
                </a:lnTo>
                <a:lnTo>
                  <a:pt x="186677" y="185661"/>
                </a:lnTo>
                <a:lnTo>
                  <a:pt x="187096" y="183019"/>
                </a:lnTo>
                <a:lnTo>
                  <a:pt x="187515" y="180505"/>
                </a:lnTo>
                <a:lnTo>
                  <a:pt x="187934" y="177850"/>
                </a:lnTo>
                <a:lnTo>
                  <a:pt x="188353" y="175209"/>
                </a:lnTo>
                <a:lnTo>
                  <a:pt x="188912" y="172567"/>
                </a:lnTo>
                <a:lnTo>
                  <a:pt x="189331" y="170052"/>
                </a:lnTo>
                <a:lnTo>
                  <a:pt x="189763" y="167411"/>
                </a:lnTo>
                <a:lnTo>
                  <a:pt x="190322" y="164769"/>
                </a:lnTo>
                <a:lnTo>
                  <a:pt x="190741" y="162115"/>
                </a:lnTo>
                <a:lnTo>
                  <a:pt x="191160" y="159600"/>
                </a:lnTo>
                <a:lnTo>
                  <a:pt x="191719" y="156959"/>
                </a:lnTo>
                <a:lnTo>
                  <a:pt x="192138" y="154317"/>
                </a:lnTo>
                <a:lnTo>
                  <a:pt x="192557" y="151676"/>
                </a:lnTo>
                <a:lnTo>
                  <a:pt x="193116" y="149034"/>
                </a:lnTo>
                <a:lnTo>
                  <a:pt x="193547" y="146519"/>
                </a:lnTo>
                <a:lnTo>
                  <a:pt x="193967" y="143878"/>
                </a:lnTo>
                <a:lnTo>
                  <a:pt x="194525" y="141223"/>
                </a:lnTo>
                <a:lnTo>
                  <a:pt x="194944" y="138582"/>
                </a:lnTo>
                <a:lnTo>
                  <a:pt x="195364" y="136055"/>
                </a:lnTo>
                <a:lnTo>
                  <a:pt x="195783" y="133413"/>
                </a:lnTo>
                <a:lnTo>
                  <a:pt x="196202" y="130771"/>
                </a:lnTo>
                <a:lnTo>
                  <a:pt x="196634" y="128130"/>
                </a:lnTo>
                <a:lnTo>
                  <a:pt x="197053" y="125488"/>
                </a:lnTo>
                <a:lnTo>
                  <a:pt x="197472" y="122974"/>
                </a:lnTo>
                <a:lnTo>
                  <a:pt x="197891" y="120332"/>
                </a:lnTo>
                <a:lnTo>
                  <a:pt x="198323" y="117678"/>
                </a:lnTo>
                <a:lnTo>
                  <a:pt x="198589" y="115036"/>
                </a:lnTo>
                <a:lnTo>
                  <a:pt x="199008" y="112521"/>
                </a:lnTo>
                <a:lnTo>
                  <a:pt x="199428" y="109880"/>
                </a:lnTo>
                <a:lnTo>
                  <a:pt x="199720" y="107238"/>
                </a:lnTo>
                <a:lnTo>
                  <a:pt x="199986" y="104597"/>
                </a:lnTo>
                <a:lnTo>
                  <a:pt x="200418" y="101955"/>
                </a:lnTo>
                <a:lnTo>
                  <a:pt x="200698" y="99440"/>
                </a:lnTo>
                <a:lnTo>
                  <a:pt x="200977" y="96799"/>
                </a:lnTo>
                <a:lnTo>
                  <a:pt x="201256" y="94157"/>
                </a:lnTo>
                <a:lnTo>
                  <a:pt x="201536" y="91503"/>
                </a:lnTo>
                <a:lnTo>
                  <a:pt x="201815" y="88976"/>
                </a:lnTo>
                <a:lnTo>
                  <a:pt x="202095" y="86334"/>
                </a:lnTo>
                <a:lnTo>
                  <a:pt x="202234" y="83692"/>
                </a:lnTo>
                <a:lnTo>
                  <a:pt x="202526" y="81051"/>
                </a:lnTo>
                <a:lnTo>
                  <a:pt x="202653" y="78409"/>
                </a:lnTo>
                <a:lnTo>
                  <a:pt x="202945" y="75895"/>
                </a:lnTo>
                <a:lnTo>
                  <a:pt x="203085" y="73253"/>
                </a:lnTo>
                <a:lnTo>
                  <a:pt x="203225" y="70611"/>
                </a:lnTo>
                <a:lnTo>
                  <a:pt x="203504" y="67957"/>
                </a:lnTo>
                <a:lnTo>
                  <a:pt x="203631" y="65443"/>
                </a:lnTo>
                <a:lnTo>
                  <a:pt x="203784" y="62801"/>
                </a:lnTo>
                <a:lnTo>
                  <a:pt x="203923" y="60159"/>
                </a:lnTo>
                <a:lnTo>
                  <a:pt x="204063" y="57518"/>
                </a:lnTo>
                <a:lnTo>
                  <a:pt x="204203" y="54876"/>
                </a:lnTo>
                <a:lnTo>
                  <a:pt x="204342" y="52362"/>
                </a:lnTo>
                <a:lnTo>
                  <a:pt x="204342" y="49720"/>
                </a:lnTo>
                <a:lnTo>
                  <a:pt x="204482" y="47078"/>
                </a:lnTo>
                <a:lnTo>
                  <a:pt x="204635" y="44424"/>
                </a:lnTo>
                <a:lnTo>
                  <a:pt x="204762" y="41897"/>
                </a:lnTo>
                <a:lnTo>
                  <a:pt x="204762" y="39255"/>
                </a:lnTo>
                <a:lnTo>
                  <a:pt x="204901" y="36614"/>
                </a:lnTo>
                <a:lnTo>
                  <a:pt x="204901" y="33972"/>
                </a:lnTo>
                <a:lnTo>
                  <a:pt x="205041" y="31330"/>
                </a:lnTo>
                <a:lnTo>
                  <a:pt x="205041" y="28816"/>
                </a:lnTo>
                <a:lnTo>
                  <a:pt x="205193" y="26174"/>
                </a:lnTo>
                <a:lnTo>
                  <a:pt x="205193" y="23533"/>
                </a:lnTo>
                <a:lnTo>
                  <a:pt x="205193" y="20878"/>
                </a:lnTo>
                <a:lnTo>
                  <a:pt x="205320" y="18364"/>
                </a:lnTo>
                <a:lnTo>
                  <a:pt x="205320" y="15722"/>
                </a:lnTo>
                <a:lnTo>
                  <a:pt x="205320" y="13080"/>
                </a:lnTo>
                <a:lnTo>
                  <a:pt x="205320" y="10439"/>
                </a:lnTo>
                <a:lnTo>
                  <a:pt x="205460" y="7924"/>
                </a:lnTo>
                <a:lnTo>
                  <a:pt x="205460" y="5283"/>
                </a:lnTo>
                <a:lnTo>
                  <a:pt x="205460" y="2641"/>
                </a:lnTo>
                <a:lnTo>
                  <a:pt x="205460" y="0"/>
                </a:lnTo>
                <a:lnTo>
                  <a:pt x="205879" y="0"/>
                </a:lnTo>
                <a:lnTo>
                  <a:pt x="205879" y="2641"/>
                </a:lnTo>
                <a:lnTo>
                  <a:pt x="206032" y="5283"/>
                </a:lnTo>
                <a:lnTo>
                  <a:pt x="206032" y="7924"/>
                </a:lnTo>
                <a:lnTo>
                  <a:pt x="206032" y="10439"/>
                </a:lnTo>
                <a:lnTo>
                  <a:pt x="206032" y="13080"/>
                </a:lnTo>
                <a:lnTo>
                  <a:pt x="206171" y="15722"/>
                </a:lnTo>
                <a:lnTo>
                  <a:pt x="206171" y="18364"/>
                </a:lnTo>
                <a:lnTo>
                  <a:pt x="206171" y="20878"/>
                </a:lnTo>
                <a:lnTo>
                  <a:pt x="206171" y="23533"/>
                </a:lnTo>
                <a:lnTo>
                  <a:pt x="206298" y="26174"/>
                </a:lnTo>
                <a:lnTo>
                  <a:pt x="206298" y="28816"/>
                </a:lnTo>
                <a:lnTo>
                  <a:pt x="206451" y="31330"/>
                </a:lnTo>
                <a:lnTo>
                  <a:pt x="206451" y="33972"/>
                </a:lnTo>
                <a:lnTo>
                  <a:pt x="206590" y="36614"/>
                </a:lnTo>
                <a:lnTo>
                  <a:pt x="206590" y="39255"/>
                </a:lnTo>
                <a:lnTo>
                  <a:pt x="206730" y="41897"/>
                </a:lnTo>
                <a:lnTo>
                  <a:pt x="206730" y="44424"/>
                </a:lnTo>
                <a:lnTo>
                  <a:pt x="206870" y="47078"/>
                </a:lnTo>
                <a:lnTo>
                  <a:pt x="207009" y="49720"/>
                </a:lnTo>
                <a:lnTo>
                  <a:pt x="207149" y="52362"/>
                </a:lnTo>
                <a:lnTo>
                  <a:pt x="207289" y="54876"/>
                </a:lnTo>
                <a:lnTo>
                  <a:pt x="207289" y="57518"/>
                </a:lnTo>
                <a:lnTo>
                  <a:pt x="207429" y="60159"/>
                </a:lnTo>
                <a:lnTo>
                  <a:pt x="207568" y="62801"/>
                </a:lnTo>
                <a:lnTo>
                  <a:pt x="207848" y="65443"/>
                </a:lnTo>
                <a:lnTo>
                  <a:pt x="207987" y="67957"/>
                </a:lnTo>
                <a:lnTo>
                  <a:pt x="208127" y="70611"/>
                </a:lnTo>
                <a:lnTo>
                  <a:pt x="208279" y="73253"/>
                </a:lnTo>
                <a:lnTo>
                  <a:pt x="208546" y="75895"/>
                </a:lnTo>
                <a:lnTo>
                  <a:pt x="208699" y="78409"/>
                </a:lnTo>
                <a:lnTo>
                  <a:pt x="208965" y="81051"/>
                </a:lnTo>
                <a:lnTo>
                  <a:pt x="209105" y="83692"/>
                </a:lnTo>
                <a:lnTo>
                  <a:pt x="209397" y="86334"/>
                </a:lnTo>
                <a:lnTo>
                  <a:pt x="209676" y="88976"/>
                </a:lnTo>
                <a:lnTo>
                  <a:pt x="209956" y="91503"/>
                </a:lnTo>
                <a:lnTo>
                  <a:pt x="210096" y="94157"/>
                </a:lnTo>
                <a:lnTo>
                  <a:pt x="210375" y="96799"/>
                </a:lnTo>
                <a:lnTo>
                  <a:pt x="210794" y="99440"/>
                </a:lnTo>
                <a:lnTo>
                  <a:pt x="211073" y="101955"/>
                </a:lnTo>
                <a:lnTo>
                  <a:pt x="211353" y="104597"/>
                </a:lnTo>
                <a:lnTo>
                  <a:pt x="211632" y="107238"/>
                </a:lnTo>
                <a:lnTo>
                  <a:pt x="212064" y="109880"/>
                </a:lnTo>
                <a:lnTo>
                  <a:pt x="212344" y="112521"/>
                </a:lnTo>
                <a:lnTo>
                  <a:pt x="212750" y="115036"/>
                </a:lnTo>
                <a:lnTo>
                  <a:pt x="213169" y="117678"/>
                </a:lnTo>
                <a:lnTo>
                  <a:pt x="213461" y="120332"/>
                </a:lnTo>
                <a:lnTo>
                  <a:pt x="213880" y="122974"/>
                </a:lnTo>
                <a:lnTo>
                  <a:pt x="214299" y="125488"/>
                </a:lnTo>
                <a:lnTo>
                  <a:pt x="214718" y="128130"/>
                </a:lnTo>
                <a:lnTo>
                  <a:pt x="215150" y="130771"/>
                </a:lnTo>
                <a:lnTo>
                  <a:pt x="215569" y="133413"/>
                </a:lnTo>
                <a:lnTo>
                  <a:pt x="215988" y="136055"/>
                </a:lnTo>
                <a:lnTo>
                  <a:pt x="216407" y="138582"/>
                </a:lnTo>
                <a:lnTo>
                  <a:pt x="216966" y="141223"/>
                </a:lnTo>
                <a:lnTo>
                  <a:pt x="217385" y="143878"/>
                </a:lnTo>
                <a:lnTo>
                  <a:pt x="217817" y="146519"/>
                </a:lnTo>
                <a:lnTo>
                  <a:pt x="218376" y="149034"/>
                </a:lnTo>
                <a:lnTo>
                  <a:pt x="218795" y="151676"/>
                </a:lnTo>
                <a:lnTo>
                  <a:pt x="219214" y="154317"/>
                </a:lnTo>
                <a:lnTo>
                  <a:pt x="219773" y="156959"/>
                </a:lnTo>
                <a:lnTo>
                  <a:pt x="220192" y="159600"/>
                </a:lnTo>
                <a:lnTo>
                  <a:pt x="220751" y="162115"/>
                </a:lnTo>
                <a:lnTo>
                  <a:pt x="221170" y="164769"/>
                </a:lnTo>
                <a:lnTo>
                  <a:pt x="221602" y="167411"/>
                </a:lnTo>
                <a:lnTo>
                  <a:pt x="222148" y="170052"/>
                </a:lnTo>
                <a:lnTo>
                  <a:pt x="222580" y="172567"/>
                </a:lnTo>
                <a:lnTo>
                  <a:pt x="222999" y="175209"/>
                </a:lnTo>
                <a:lnTo>
                  <a:pt x="223418" y="177850"/>
                </a:lnTo>
                <a:lnTo>
                  <a:pt x="223977" y="180505"/>
                </a:lnTo>
                <a:lnTo>
                  <a:pt x="224396" y="183019"/>
                </a:lnTo>
                <a:lnTo>
                  <a:pt x="224815" y="185661"/>
                </a:lnTo>
                <a:lnTo>
                  <a:pt x="225247" y="188302"/>
                </a:lnTo>
                <a:lnTo>
                  <a:pt x="225666" y="190957"/>
                </a:lnTo>
                <a:lnTo>
                  <a:pt x="226085" y="193598"/>
                </a:lnTo>
                <a:lnTo>
                  <a:pt x="226364" y="196113"/>
                </a:lnTo>
                <a:lnTo>
                  <a:pt x="226783" y="198754"/>
                </a:lnTo>
                <a:lnTo>
                  <a:pt x="227202" y="201396"/>
                </a:lnTo>
                <a:lnTo>
                  <a:pt x="227482" y="204038"/>
                </a:lnTo>
                <a:lnTo>
                  <a:pt x="227914" y="206552"/>
                </a:lnTo>
                <a:lnTo>
                  <a:pt x="228180" y="209194"/>
                </a:lnTo>
                <a:lnTo>
                  <a:pt x="228472" y="211835"/>
                </a:lnTo>
                <a:lnTo>
                  <a:pt x="228892" y="214490"/>
                </a:lnTo>
                <a:lnTo>
                  <a:pt x="229171" y="217131"/>
                </a:lnTo>
                <a:lnTo>
                  <a:pt x="229450" y="219659"/>
                </a:lnTo>
                <a:lnTo>
                  <a:pt x="229730" y="222300"/>
                </a:lnTo>
                <a:lnTo>
                  <a:pt x="230009" y="224942"/>
                </a:lnTo>
                <a:lnTo>
                  <a:pt x="230149" y="227583"/>
                </a:lnTo>
                <a:lnTo>
                  <a:pt x="230428" y="230098"/>
                </a:lnTo>
                <a:lnTo>
                  <a:pt x="230708" y="232740"/>
                </a:lnTo>
                <a:lnTo>
                  <a:pt x="230847" y="235381"/>
                </a:lnTo>
                <a:lnTo>
                  <a:pt x="231127" y="238036"/>
                </a:lnTo>
                <a:lnTo>
                  <a:pt x="231266" y="240677"/>
                </a:lnTo>
                <a:lnTo>
                  <a:pt x="231559" y="243192"/>
                </a:lnTo>
                <a:lnTo>
                  <a:pt x="231686" y="245833"/>
                </a:lnTo>
                <a:lnTo>
                  <a:pt x="231825" y="248475"/>
                </a:lnTo>
                <a:lnTo>
                  <a:pt x="231978" y="251117"/>
                </a:lnTo>
                <a:lnTo>
                  <a:pt x="232244" y="253631"/>
                </a:lnTo>
                <a:lnTo>
                  <a:pt x="232397" y="256273"/>
                </a:lnTo>
                <a:lnTo>
                  <a:pt x="232536" y="258914"/>
                </a:lnTo>
                <a:lnTo>
                  <a:pt x="232676" y="261569"/>
                </a:lnTo>
                <a:lnTo>
                  <a:pt x="232816" y="264210"/>
                </a:lnTo>
                <a:lnTo>
                  <a:pt x="233095" y="266738"/>
                </a:lnTo>
                <a:lnTo>
                  <a:pt x="233235" y="269379"/>
                </a:lnTo>
                <a:lnTo>
                  <a:pt x="233375" y="272021"/>
                </a:lnTo>
                <a:lnTo>
                  <a:pt x="233514" y="274662"/>
                </a:lnTo>
                <a:lnTo>
                  <a:pt x="233794" y="277177"/>
                </a:lnTo>
                <a:lnTo>
                  <a:pt x="233933" y="279819"/>
                </a:lnTo>
                <a:lnTo>
                  <a:pt x="234073" y="282460"/>
                </a:lnTo>
                <a:lnTo>
                  <a:pt x="234353" y="285114"/>
                </a:lnTo>
                <a:lnTo>
                  <a:pt x="234492" y="287756"/>
                </a:lnTo>
                <a:lnTo>
                  <a:pt x="234784" y="290271"/>
                </a:lnTo>
                <a:lnTo>
                  <a:pt x="234911" y="292912"/>
                </a:lnTo>
                <a:lnTo>
                  <a:pt x="235203" y="295554"/>
                </a:lnTo>
                <a:lnTo>
                  <a:pt x="235343" y="298195"/>
                </a:lnTo>
                <a:lnTo>
                  <a:pt x="235623" y="300710"/>
                </a:lnTo>
                <a:lnTo>
                  <a:pt x="235889" y="303352"/>
                </a:lnTo>
                <a:lnTo>
                  <a:pt x="236181" y="305993"/>
                </a:lnTo>
                <a:lnTo>
                  <a:pt x="236461" y="308648"/>
                </a:lnTo>
                <a:lnTo>
                  <a:pt x="236740" y="311289"/>
                </a:lnTo>
                <a:lnTo>
                  <a:pt x="237020" y="313816"/>
                </a:lnTo>
                <a:lnTo>
                  <a:pt x="237299" y="316458"/>
                </a:lnTo>
                <a:lnTo>
                  <a:pt x="237578" y="319100"/>
                </a:lnTo>
                <a:lnTo>
                  <a:pt x="238010" y="321741"/>
                </a:lnTo>
                <a:lnTo>
                  <a:pt x="238290" y="324256"/>
                </a:lnTo>
                <a:lnTo>
                  <a:pt x="238556" y="326897"/>
                </a:lnTo>
                <a:lnTo>
                  <a:pt x="238988" y="329539"/>
                </a:lnTo>
                <a:lnTo>
                  <a:pt x="239267" y="332193"/>
                </a:lnTo>
                <a:lnTo>
                  <a:pt x="239687" y="334708"/>
                </a:lnTo>
                <a:lnTo>
                  <a:pt x="240118" y="337350"/>
                </a:lnTo>
                <a:lnTo>
                  <a:pt x="240385" y="339991"/>
                </a:lnTo>
                <a:lnTo>
                  <a:pt x="240804" y="342633"/>
                </a:lnTo>
                <a:lnTo>
                  <a:pt x="241223" y="345274"/>
                </a:lnTo>
                <a:lnTo>
                  <a:pt x="241515" y="347789"/>
                </a:lnTo>
                <a:lnTo>
                  <a:pt x="241934" y="350431"/>
                </a:lnTo>
                <a:lnTo>
                  <a:pt x="242354" y="353072"/>
                </a:lnTo>
                <a:lnTo>
                  <a:pt x="242773" y="355726"/>
                </a:lnTo>
                <a:lnTo>
                  <a:pt x="243192" y="358254"/>
                </a:lnTo>
                <a:lnTo>
                  <a:pt x="243611" y="360895"/>
                </a:lnTo>
                <a:lnTo>
                  <a:pt x="244030" y="363537"/>
                </a:lnTo>
                <a:lnTo>
                  <a:pt x="244449" y="366179"/>
                </a:lnTo>
                <a:lnTo>
                  <a:pt x="244881" y="368820"/>
                </a:lnTo>
                <a:lnTo>
                  <a:pt x="245300" y="371335"/>
                </a:lnTo>
                <a:lnTo>
                  <a:pt x="245719" y="373976"/>
                </a:lnTo>
                <a:lnTo>
                  <a:pt x="246138" y="376618"/>
                </a:lnTo>
                <a:lnTo>
                  <a:pt x="246557" y="379272"/>
                </a:lnTo>
                <a:lnTo>
                  <a:pt x="246989" y="381787"/>
                </a:lnTo>
                <a:lnTo>
                  <a:pt x="248945" y="394868"/>
                </a:lnTo>
                <a:lnTo>
                  <a:pt x="249364" y="397509"/>
                </a:lnTo>
                <a:lnTo>
                  <a:pt x="249783" y="400151"/>
                </a:lnTo>
                <a:lnTo>
                  <a:pt x="250202" y="402793"/>
                </a:lnTo>
                <a:lnTo>
                  <a:pt x="250634" y="405333"/>
                </a:lnTo>
                <a:lnTo>
                  <a:pt x="250901" y="407974"/>
                </a:lnTo>
                <a:lnTo>
                  <a:pt x="251320" y="410616"/>
                </a:lnTo>
                <a:lnTo>
                  <a:pt x="251752" y="413257"/>
                </a:lnTo>
                <a:lnTo>
                  <a:pt x="252171" y="415899"/>
                </a:lnTo>
                <a:lnTo>
                  <a:pt x="252450" y="418414"/>
                </a:lnTo>
                <a:lnTo>
                  <a:pt x="252869" y="421055"/>
                </a:lnTo>
                <a:lnTo>
                  <a:pt x="253301" y="423697"/>
                </a:lnTo>
                <a:lnTo>
                  <a:pt x="253707" y="426338"/>
                </a:lnTo>
                <a:lnTo>
                  <a:pt x="253987" y="428866"/>
                </a:lnTo>
                <a:lnTo>
                  <a:pt x="254406" y="431507"/>
                </a:lnTo>
                <a:lnTo>
                  <a:pt x="254698" y="434149"/>
                </a:lnTo>
                <a:lnTo>
                  <a:pt x="255117" y="436791"/>
                </a:lnTo>
                <a:lnTo>
                  <a:pt x="255536" y="439432"/>
                </a:lnTo>
                <a:lnTo>
                  <a:pt x="255816" y="441947"/>
                </a:lnTo>
                <a:lnTo>
                  <a:pt x="256235" y="444588"/>
                </a:lnTo>
                <a:lnTo>
                  <a:pt x="256527" y="447230"/>
                </a:lnTo>
                <a:lnTo>
                  <a:pt x="256946" y="449872"/>
                </a:lnTo>
                <a:lnTo>
                  <a:pt x="257213" y="452412"/>
                </a:lnTo>
                <a:lnTo>
                  <a:pt x="257632" y="455053"/>
                </a:lnTo>
                <a:lnTo>
                  <a:pt x="257924" y="457695"/>
                </a:lnTo>
                <a:lnTo>
                  <a:pt x="258343" y="460336"/>
                </a:lnTo>
                <a:lnTo>
                  <a:pt x="258622" y="462978"/>
                </a:lnTo>
                <a:lnTo>
                  <a:pt x="259041" y="465493"/>
                </a:lnTo>
                <a:lnTo>
                  <a:pt x="259321" y="468134"/>
                </a:lnTo>
                <a:lnTo>
                  <a:pt x="259740" y="470776"/>
                </a:lnTo>
                <a:lnTo>
                  <a:pt x="260019" y="473417"/>
                </a:lnTo>
                <a:lnTo>
                  <a:pt x="260438" y="475945"/>
                </a:lnTo>
                <a:lnTo>
                  <a:pt x="260730" y="478586"/>
                </a:lnTo>
                <a:lnTo>
                  <a:pt x="261150" y="481228"/>
                </a:lnTo>
                <a:lnTo>
                  <a:pt x="261569" y="483869"/>
                </a:lnTo>
                <a:lnTo>
                  <a:pt x="261835" y="486384"/>
                </a:lnTo>
                <a:lnTo>
                  <a:pt x="262267" y="489026"/>
                </a:lnTo>
                <a:lnTo>
                  <a:pt x="262547" y="491667"/>
                </a:lnTo>
                <a:lnTo>
                  <a:pt x="262966" y="494309"/>
                </a:lnTo>
                <a:lnTo>
                  <a:pt x="263398" y="496950"/>
                </a:lnTo>
                <a:lnTo>
                  <a:pt x="263817" y="499490"/>
                </a:lnTo>
                <a:lnTo>
                  <a:pt x="264236" y="502132"/>
                </a:lnTo>
                <a:lnTo>
                  <a:pt x="264655" y="504774"/>
                </a:lnTo>
                <a:lnTo>
                  <a:pt x="265061" y="507415"/>
                </a:lnTo>
                <a:lnTo>
                  <a:pt x="265493" y="509930"/>
                </a:lnTo>
                <a:lnTo>
                  <a:pt x="265912" y="512571"/>
                </a:lnTo>
                <a:lnTo>
                  <a:pt x="266484" y="515213"/>
                </a:lnTo>
                <a:lnTo>
                  <a:pt x="266890" y="517855"/>
                </a:lnTo>
                <a:lnTo>
                  <a:pt x="267461" y="520496"/>
                </a:lnTo>
                <a:lnTo>
                  <a:pt x="268020" y="523024"/>
                </a:lnTo>
                <a:lnTo>
                  <a:pt x="268579" y="525665"/>
                </a:lnTo>
                <a:lnTo>
                  <a:pt x="269138" y="528307"/>
                </a:lnTo>
                <a:lnTo>
                  <a:pt x="269709" y="530948"/>
                </a:lnTo>
                <a:lnTo>
                  <a:pt x="270395" y="533463"/>
                </a:lnTo>
                <a:lnTo>
                  <a:pt x="270954" y="536105"/>
                </a:lnTo>
                <a:lnTo>
                  <a:pt x="271665" y="538746"/>
                </a:lnTo>
                <a:lnTo>
                  <a:pt x="272376" y="541388"/>
                </a:lnTo>
                <a:lnTo>
                  <a:pt x="273202" y="544042"/>
                </a:lnTo>
                <a:lnTo>
                  <a:pt x="273913" y="546569"/>
                </a:lnTo>
                <a:lnTo>
                  <a:pt x="274751" y="549211"/>
                </a:lnTo>
                <a:lnTo>
                  <a:pt x="275729" y="551853"/>
                </a:lnTo>
                <a:lnTo>
                  <a:pt x="276580" y="554494"/>
                </a:lnTo>
                <a:lnTo>
                  <a:pt x="277558" y="557009"/>
                </a:lnTo>
                <a:lnTo>
                  <a:pt x="278536" y="559650"/>
                </a:lnTo>
                <a:lnTo>
                  <a:pt x="279514" y="562292"/>
                </a:lnTo>
                <a:lnTo>
                  <a:pt x="280644" y="564934"/>
                </a:lnTo>
                <a:lnTo>
                  <a:pt x="281622" y="567575"/>
                </a:lnTo>
                <a:lnTo>
                  <a:pt x="282892" y="570102"/>
                </a:lnTo>
                <a:lnTo>
                  <a:pt x="284010" y="572744"/>
                </a:lnTo>
                <a:lnTo>
                  <a:pt x="285267" y="575386"/>
                </a:lnTo>
                <a:lnTo>
                  <a:pt x="286537" y="578027"/>
                </a:lnTo>
                <a:lnTo>
                  <a:pt x="287934" y="580555"/>
                </a:lnTo>
                <a:lnTo>
                  <a:pt x="289204" y="583196"/>
                </a:lnTo>
                <a:lnTo>
                  <a:pt x="290601" y="585838"/>
                </a:lnTo>
                <a:lnTo>
                  <a:pt x="292138" y="588479"/>
                </a:lnTo>
                <a:lnTo>
                  <a:pt x="293547" y="591121"/>
                </a:lnTo>
                <a:lnTo>
                  <a:pt x="295084" y="593648"/>
                </a:lnTo>
                <a:lnTo>
                  <a:pt x="296633" y="596290"/>
                </a:lnTo>
                <a:lnTo>
                  <a:pt x="298170" y="598931"/>
                </a:lnTo>
                <a:lnTo>
                  <a:pt x="299859" y="601573"/>
                </a:lnTo>
                <a:lnTo>
                  <a:pt x="301536" y="604088"/>
                </a:lnTo>
                <a:lnTo>
                  <a:pt x="303212" y="606729"/>
                </a:lnTo>
                <a:lnTo>
                  <a:pt x="304901" y="609371"/>
                </a:lnTo>
                <a:lnTo>
                  <a:pt x="306590" y="612012"/>
                </a:lnTo>
                <a:lnTo>
                  <a:pt x="308406" y="614654"/>
                </a:lnTo>
                <a:lnTo>
                  <a:pt x="310083" y="617181"/>
                </a:lnTo>
                <a:lnTo>
                  <a:pt x="311911" y="619823"/>
                </a:lnTo>
                <a:lnTo>
                  <a:pt x="313728" y="622465"/>
                </a:lnTo>
                <a:lnTo>
                  <a:pt x="315556" y="625106"/>
                </a:lnTo>
                <a:lnTo>
                  <a:pt x="317385" y="627633"/>
                </a:lnTo>
                <a:lnTo>
                  <a:pt x="319214" y="630275"/>
                </a:lnTo>
                <a:lnTo>
                  <a:pt x="321043" y="632917"/>
                </a:lnTo>
                <a:lnTo>
                  <a:pt x="322859" y="635558"/>
                </a:lnTo>
                <a:lnTo>
                  <a:pt x="324688" y="638200"/>
                </a:lnTo>
                <a:lnTo>
                  <a:pt x="326504" y="640727"/>
                </a:lnTo>
                <a:lnTo>
                  <a:pt x="328333" y="643369"/>
                </a:lnTo>
                <a:lnTo>
                  <a:pt x="330149" y="646010"/>
                </a:lnTo>
                <a:lnTo>
                  <a:pt x="331977" y="648652"/>
                </a:lnTo>
                <a:lnTo>
                  <a:pt x="333794" y="651167"/>
                </a:lnTo>
                <a:lnTo>
                  <a:pt x="335470" y="653808"/>
                </a:lnTo>
                <a:lnTo>
                  <a:pt x="337159" y="656450"/>
                </a:lnTo>
                <a:lnTo>
                  <a:pt x="338988" y="659091"/>
                </a:lnTo>
                <a:lnTo>
                  <a:pt x="340664" y="661619"/>
                </a:lnTo>
                <a:lnTo>
                  <a:pt x="342341" y="664260"/>
                </a:lnTo>
                <a:lnTo>
                  <a:pt x="343890" y="666902"/>
                </a:lnTo>
                <a:lnTo>
                  <a:pt x="345566" y="669543"/>
                </a:lnTo>
                <a:lnTo>
                  <a:pt x="347116" y="672185"/>
                </a:lnTo>
                <a:lnTo>
                  <a:pt x="348653" y="674712"/>
                </a:lnTo>
                <a:lnTo>
                  <a:pt x="350202" y="677354"/>
                </a:lnTo>
                <a:lnTo>
                  <a:pt x="351751" y="679996"/>
                </a:lnTo>
                <a:lnTo>
                  <a:pt x="353148" y="682637"/>
                </a:lnTo>
                <a:lnTo>
                  <a:pt x="354545" y="685164"/>
                </a:lnTo>
                <a:lnTo>
                  <a:pt x="355955" y="687806"/>
                </a:lnTo>
                <a:lnTo>
                  <a:pt x="357352" y="690448"/>
                </a:lnTo>
                <a:lnTo>
                  <a:pt x="358622" y="693089"/>
                </a:lnTo>
                <a:lnTo>
                  <a:pt x="360019" y="695731"/>
                </a:lnTo>
                <a:lnTo>
                  <a:pt x="361289" y="698245"/>
                </a:lnTo>
                <a:lnTo>
                  <a:pt x="362546" y="700887"/>
                </a:lnTo>
                <a:lnTo>
                  <a:pt x="363664" y="703529"/>
                </a:lnTo>
                <a:lnTo>
                  <a:pt x="364934" y="706170"/>
                </a:lnTo>
                <a:lnTo>
                  <a:pt x="366052" y="708698"/>
                </a:lnTo>
                <a:lnTo>
                  <a:pt x="367169" y="711339"/>
                </a:lnTo>
                <a:lnTo>
                  <a:pt x="368287" y="713981"/>
                </a:lnTo>
                <a:lnTo>
                  <a:pt x="369417" y="716622"/>
                </a:lnTo>
                <a:lnTo>
                  <a:pt x="370535" y="719264"/>
                </a:lnTo>
                <a:lnTo>
                  <a:pt x="371665" y="721791"/>
                </a:lnTo>
                <a:lnTo>
                  <a:pt x="372643" y="724433"/>
                </a:lnTo>
                <a:lnTo>
                  <a:pt x="373761" y="727074"/>
                </a:lnTo>
                <a:lnTo>
                  <a:pt x="374751" y="729716"/>
                </a:lnTo>
                <a:lnTo>
                  <a:pt x="375869" y="732243"/>
                </a:lnTo>
                <a:lnTo>
                  <a:pt x="376847" y="734885"/>
                </a:lnTo>
                <a:lnTo>
                  <a:pt x="377824" y="737527"/>
                </a:lnTo>
                <a:lnTo>
                  <a:pt x="378815" y="740168"/>
                </a:lnTo>
                <a:lnTo>
                  <a:pt x="379933" y="742810"/>
                </a:lnTo>
                <a:lnTo>
                  <a:pt x="380911" y="745324"/>
                </a:lnTo>
                <a:lnTo>
                  <a:pt x="381901" y="747966"/>
                </a:lnTo>
                <a:lnTo>
                  <a:pt x="382892" y="750608"/>
                </a:lnTo>
                <a:lnTo>
                  <a:pt x="383870" y="753249"/>
                </a:lnTo>
                <a:lnTo>
                  <a:pt x="384848" y="755776"/>
                </a:lnTo>
                <a:lnTo>
                  <a:pt x="385825" y="758418"/>
                </a:lnTo>
                <a:lnTo>
                  <a:pt x="386803" y="761060"/>
                </a:lnTo>
                <a:lnTo>
                  <a:pt x="387781" y="763701"/>
                </a:lnTo>
                <a:lnTo>
                  <a:pt x="392836" y="776795"/>
                </a:lnTo>
                <a:lnTo>
                  <a:pt x="393827" y="779322"/>
                </a:lnTo>
                <a:lnTo>
                  <a:pt x="394804" y="781964"/>
                </a:lnTo>
                <a:lnTo>
                  <a:pt x="395782" y="784605"/>
                </a:lnTo>
                <a:lnTo>
                  <a:pt x="396760" y="787247"/>
                </a:lnTo>
                <a:lnTo>
                  <a:pt x="397611" y="789889"/>
                </a:lnTo>
                <a:lnTo>
                  <a:pt x="398589" y="792403"/>
                </a:lnTo>
                <a:lnTo>
                  <a:pt x="399567" y="795045"/>
                </a:lnTo>
                <a:lnTo>
                  <a:pt x="400418" y="797686"/>
                </a:lnTo>
                <a:lnTo>
                  <a:pt x="401396" y="800328"/>
                </a:lnTo>
                <a:lnTo>
                  <a:pt x="402234" y="802855"/>
                </a:lnTo>
                <a:lnTo>
                  <a:pt x="403085" y="805497"/>
                </a:lnTo>
                <a:lnTo>
                  <a:pt x="403923" y="808139"/>
                </a:lnTo>
                <a:lnTo>
                  <a:pt x="404622" y="810780"/>
                </a:lnTo>
                <a:lnTo>
                  <a:pt x="405460" y="813307"/>
                </a:lnTo>
                <a:lnTo>
                  <a:pt x="406171" y="815949"/>
                </a:lnTo>
                <a:lnTo>
                  <a:pt x="406857" y="818591"/>
                </a:lnTo>
                <a:lnTo>
                  <a:pt x="407416" y="821232"/>
                </a:lnTo>
                <a:lnTo>
                  <a:pt x="408127" y="823874"/>
                </a:lnTo>
                <a:lnTo>
                  <a:pt x="408685" y="826401"/>
                </a:lnTo>
                <a:lnTo>
                  <a:pt x="409105" y="829043"/>
                </a:lnTo>
                <a:lnTo>
                  <a:pt x="409663" y="831684"/>
                </a:lnTo>
                <a:lnTo>
                  <a:pt x="410082" y="834326"/>
                </a:lnTo>
                <a:lnTo>
                  <a:pt x="410375" y="836841"/>
                </a:lnTo>
                <a:lnTo>
                  <a:pt x="410794" y="839482"/>
                </a:lnTo>
                <a:lnTo>
                  <a:pt x="410933" y="842124"/>
                </a:lnTo>
                <a:lnTo>
                  <a:pt x="411213" y="844765"/>
                </a:lnTo>
                <a:lnTo>
                  <a:pt x="411353" y="847407"/>
                </a:lnTo>
                <a:lnTo>
                  <a:pt x="411353" y="849934"/>
                </a:lnTo>
                <a:lnTo>
                  <a:pt x="411353" y="852576"/>
                </a:lnTo>
                <a:lnTo>
                  <a:pt x="411353" y="855217"/>
                </a:lnTo>
                <a:lnTo>
                  <a:pt x="411213" y="857859"/>
                </a:lnTo>
                <a:lnTo>
                  <a:pt x="408965" y="873480"/>
                </a:lnTo>
                <a:lnTo>
                  <a:pt x="408406" y="876122"/>
                </a:lnTo>
                <a:lnTo>
                  <a:pt x="407708" y="878763"/>
                </a:lnTo>
                <a:lnTo>
                  <a:pt x="406857" y="881405"/>
                </a:lnTo>
                <a:lnTo>
                  <a:pt x="406019" y="883919"/>
                </a:lnTo>
                <a:lnTo>
                  <a:pt x="405193" y="886561"/>
                </a:lnTo>
                <a:lnTo>
                  <a:pt x="404190" y="889203"/>
                </a:lnTo>
                <a:lnTo>
                  <a:pt x="403085" y="891844"/>
                </a:lnTo>
                <a:lnTo>
                  <a:pt x="401955" y="894486"/>
                </a:lnTo>
                <a:lnTo>
                  <a:pt x="400697" y="897013"/>
                </a:lnTo>
                <a:lnTo>
                  <a:pt x="399427" y="899655"/>
                </a:lnTo>
                <a:lnTo>
                  <a:pt x="398030" y="902296"/>
                </a:lnTo>
                <a:lnTo>
                  <a:pt x="396633" y="904938"/>
                </a:lnTo>
                <a:lnTo>
                  <a:pt x="395084" y="907465"/>
                </a:lnTo>
                <a:lnTo>
                  <a:pt x="393547" y="910107"/>
                </a:lnTo>
                <a:lnTo>
                  <a:pt x="391858" y="912748"/>
                </a:lnTo>
                <a:lnTo>
                  <a:pt x="390182" y="915390"/>
                </a:lnTo>
                <a:lnTo>
                  <a:pt x="388492" y="918032"/>
                </a:lnTo>
                <a:lnTo>
                  <a:pt x="386676" y="920559"/>
                </a:lnTo>
                <a:lnTo>
                  <a:pt x="384708" y="923201"/>
                </a:lnTo>
                <a:lnTo>
                  <a:pt x="382739" y="925842"/>
                </a:lnTo>
                <a:lnTo>
                  <a:pt x="380784" y="928484"/>
                </a:lnTo>
                <a:lnTo>
                  <a:pt x="378675" y="930998"/>
                </a:lnTo>
                <a:lnTo>
                  <a:pt x="376707" y="933640"/>
                </a:lnTo>
                <a:lnTo>
                  <a:pt x="374472" y="936282"/>
                </a:lnTo>
                <a:lnTo>
                  <a:pt x="372363" y="938923"/>
                </a:lnTo>
                <a:lnTo>
                  <a:pt x="370116" y="941565"/>
                </a:lnTo>
                <a:lnTo>
                  <a:pt x="367880" y="944092"/>
                </a:lnTo>
                <a:lnTo>
                  <a:pt x="365493" y="946734"/>
                </a:lnTo>
                <a:lnTo>
                  <a:pt x="363245" y="949375"/>
                </a:lnTo>
                <a:lnTo>
                  <a:pt x="360857" y="952017"/>
                </a:lnTo>
                <a:lnTo>
                  <a:pt x="358482" y="954544"/>
                </a:lnTo>
                <a:lnTo>
                  <a:pt x="356095" y="957186"/>
                </a:lnTo>
                <a:lnTo>
                  <a:pt x="353707" y="959827"/>
                </a:lnTo>
                <a:lnTo>
                  <a:pt x="351193" y="962469"/>
                </a:lnTo>
                <a:lnTo>
                  <a:pt x="348805" y="964996"/>
                </a:lnTo>
                <a:lnTo>
                  <a:pt x="346278" y="967638"/>
                </a:lnTo>
                <a:lnTo>
                  <a:pt x="343890" y="970279"/>
                </a:lnTo>
                <a:lnTo>
                  <a:pt x="341363" y="972921"/>
                </a:lnTo>
                <a:lnTo>
                  <a:pt x="338988" y="975563"/>
                </a:lnTo>
                <a:lnTo>
                  <a:pt x="336448" y="978077"/>
                </a:lnTo>
                <a:lnTo>
                  <a:pt x="334073" y="980719"/>
                </a:lnTo>
                <a:lnTo>
                  <a:pt x="331685" y="983360"/>
                </a:lnTo>
                <a:lnTo>
                  <a:pt x="329158" y="986002"/>
                </a:lnTo>
                <a:lnTo>
                  <a:pt x="326783" y="988529"/>
                </a:lnTo>
                <a:lnTo>
                  <a:pt x="324396" y="991184"/>
                </a:lnTo>
                <a:lnTo>
                  <a:pt x="322148" y="993825"/>
                </a:lnTo>
                <a:lnTo>
                  <a:pt x="319773" y="996467"/>
                </a:lnTo>
                <a:lnTo>
                  <a:pt x="317525" y="999108"/>
                </a:lnTo>
                <a:lnTo>
                  <a:pt x="315277" y="1001623"/>
                </a:lnTo>
                <a:lnTo>
                  <a:pt x="313042" y="1004265"/>
                </a:lnTo>
                <a:lnTo>
                  <a:pt x="310934" y="1006906"/>
                </a:lnTo>
                <a:lnTo>
                  <a:pt x="308686" y="1009548"/>
                </a:lnTo>
                <a:lnTo>
                  <a:pt x="306730" y="1012075"/>
                </a:lnTo>
                <a:lnTo>
                  <a:pt x="304622" y="1014717"/>
                </a:lnTo>
                <a:lnTo>
                  <a:pt x="302653" y="1017358"/>
                </a:lnTo>
                <a:lnTo>
                  <a:pt x="300697" y="1020000"/>
                </a:lnTo>
                <a:lnTo>
                  <a:pt x="298729" y="1022642"/>
                </a:lnTo>
                <a:lnTo>
                  <a:pt x="296900" y="1025156"/>
                </a:lnTo>
                <a:lnTo>
                  <a:pt x="295084" y="1027798"/>
                </a:lnTo>
                <a:lnTo>
                  <a:pt x="293255" y="1030439"/>
                </a:lnTo>
                <a:lnTo>
                  <a:pt x="291579" y="1033081"/>
                </a:lnTo>
                <a:lnTo>
                  <a:pt x="289890" y="1035621"/>
                </a:lnTo>
                <a:lnTo>
                  <a:pt x="288213" y="1038263"/>
                </a:lnTo>
                <a:lnTo>
                  <a:pt x="286537" y="1040904"/>
                </a:lnTo>
                <a:lnTo>
                  <a:pt x="284988" y="1043546"/>
                </a:lnTo>
                <a:lnTo>
                  <a:pt x="283578" y="1046187"/>
                </a:lnTo>
                <a:lnTo>
                  <a:pt x="282041" y="1048702"/>
                </a:lnTo>
                <a:lnTo>
                  <a:pt x="280644" y="1051344"/>
                </a:lnTo>
                <a:lnTo>
                  <a:pt x="279247" y="1053985"/>
                </a:lnTo>
                <a:lnTo>
                  <a:pt x="277837" y="1056627"/>
                </a:lnTo>
                <a:lnTo>
                  <a:pt x="276580" y="1059154"/>
                </a:lnTo>
                <a:lnTo>
                  <a:pt x="275310" y="1061796"/>
                </a:lnTo>
                <a:lnTo>
                  <a:pt x="274040" y="1064437"/>
                </a:lnTo>
                <a:lnTo>
                  <a:pt x="272783" y="1067079"/>
                </a:lnTo>
                <a:lnTo>
                  <a:pt x="271665" y="1069720"/>
                </a:lnTo>
                <a:lnTo>
                  <a:pt x="270395" y="1072235"/>
                </a:lnTo>
                <a:lnTo>
                  <a:pt x="269278" y="1074877"/>
                </a:lnTo>
                <a:lnTo>
                  <a:pt x="268160" y="1077518"/>
                </a:lnTo>
                <a:lnTo>
                  <a:pt x="267042" y="1080160"/>
                </a:lnTo>
                <a:lnTo>
                  <a:pt x="265912" y="1082700"/>
                </a:lnTo>
                <a:lnTo>
                  <a:pt x="264934" y="1085342"/>
                </a:lnTo>
                <a:lnTo>
                  <a:pt x="263817" y="1087983"/>
                </a:lnTo>
                <a:lnTo>
                  <a:pt x="262839" y="1090625"/>
                </a:lnTo>
                <a:lnTo>
                  <a:pt x="261708" y="1093266"/>
                </a:lnTo>
                <a:lnTo>
                  <a:pt x="260730" y="1095781"/>
                </a:lnTo>
                <a:lnTo>
                  <a:pt x="259600" y="1098423"/>
                </a:lnTo>
                <a:lnTo>
                  <a:pt x="258622" y="1101064"/>
                </a:lnTo>
                <a:lnTo>
                  <a:pt x="257632" y="1103706"/>
                </a:lnTo>
                <a:lnTo>
                  <a:pt x="256527" y="1106233"/>
                </a:lnTo>
                <a:lnTo>
                  <a:pt x="255536" y="1108875"/>
                </a:lnTo>
                <a:lnTo>
                  <a:pt x="254546" y="1111516"/>
                </a:lnTo>
                <a:lnTo>
                  <a:pt x="253428" y="1114158"/>
                </a:lnTo>
                <a:lnTo>
                  <a:pt x="252450" y="1116672"/>
                </a:lnTo>
                <a:lnTo>
                  <a:pt x="251472" y="1119314"/>
                </a:lnTo>
                <a:lnTo>
                  <a:pt x="250342" y="1121956"/>
                </a:lnTo>
                <a:lnTo>
                  <a:pt x="249364" y="1124597"/>
                </a:lnTo>
                <a:lnTo>
                  <a:pt x="248386" y="1127239"/>
                </a:lnTo>
                <a:lnTo>
                  <a:pt x="247256" y="1129779"/>
                </a:lnTo>
                <a:lnTo>
                  <a:pt x="246278" y="1132420"/>
                </a:lnTo>
                <a:lnTo>
                  <a:pt x="245160" y="1135062"/>
                </a:lnTo>
                <a:lnTo>
                  <a:pt x="244182" y="1137704"/>
                </a:lnTo>
                <a:lnTo>
                  <a:pt x="243192" y="1140218"/>
                </a:lnTo>
                <a:lnTo>
                  <a:pt x="242074" y="1142860"/>
                </a:lnTo>
                <a:lnTo>
                  <a:pt x="241096" y="1145501"/>
                </a:lnTo>
                <a:lnTo>
                  <a:pt x="239966" y="1148143"/>
                </a:lnTo>
                <a:lnTo>
                  <a:pt x="238988" y="1150785"/>
                </a:lnTo>
                <a:lnTo>
                  <a:pt x="237870" y="1153312"/>
                </a:lnTo>
                <a:lnTo>
                  <a:pt x="236893" y="1155954"/>
                </a:lnTo>
                <a:lnTo>
                  <a:pt x="235889" y="1158595"/>
                </a:lnTo>
                <a:lnTo>
                  <a:pt x="234784" y="1161237"/>
                </a:lnTo>
                <a:lnTo>
                  <a:pt x="233794" y="1163751"/>
                </a:lnTo>
                <a:lnTo>
                  <a:pt x="232816" y="1166393"/>
                </a:lnTo>
                <a:lnTo>
                  <a:pt x="231825" y="1169034"/>
                </a:lnTo>
                <a:lnTo>
                  <a:pt x="230847" y="1171676"/>
                </a:lnTo>
                <a:lnTo>
                  <a:pt x="229869" y="1174318"/>
                </a:lnTo>
                <a:lnTo>
                  <a:pt x="228892" y="1176858"/>
                </a:lnTo>
                <a:lnTo>
                  <a:pt x="228041" y="1179499"/>
                </a:lnTo>
                <a:lnTo>
                  <a:pt x="227063" y="1182141"/>
                </a:lnTo>
                <a:lnTo>
                  <a:pt x="226225" y="1184783"/>
                </a:lnTo>
                <a:lnTo>
                  <a:pt x="225247" y="1187297"/>
                </a:lnTo>
                <a:lnTo>
                  <a:pt x="224396" y="1189939"/>
                </a:lnTo>
                <a:lnTo>
                  <a:pt x="223558" y="1192580"/>
                </a:lnTo>
                <a:lnTo>
                  <a:pt x="222707" y="1195222"/>
                </a:lnTo>
                <a:lnTo>
                  <a:pt x="221881" y="1197864"/>
                </a:lnTo>
                <a:lnTo>
                  <a:pt x="221170" y="1200391"/>
                </a:lnTo>
                <a:lnTo>
                  <a:pt x="220332" y="1203032"/>
                </a:lnTo>
                <a:lnTo>
                  <a:pt x="219633" y="1205674"/>
                </a:lnTo>
                <a:lnTo>
                  <a:pt x="218935" y="1208316"/>
                </a:lnTo>
                <a:lnTo>
                  <a:pt x="218224" y="1210830"/>
                </a:lnTo>
                <a:lnTo>
                  <a:pt x="217525" y="1213472"/>
                </a:lnTo>
                <a:lnTo>
                  <a:pt x="216827" y="1216113"/>
                </a:lnTo>
                <a:lnTo>
                  <a:pt x="216268" y="1218755"/>
                </a:lnTo>
                <a:lnTo>
                  <a:pt x="215709" y="1221397"/>
                </a:lnTo>
                <a:lnTo>
                  <a:pt x="214998" y="1223937"/>
                </a:lnTo>
                <a:lnTo>
                  <a:pt x="214439" y="1226578"/>
                </a:lnTo>
                <a:lnTo>
                  <a:pt x="214020" y="1229220"/>
                </a:lnTo>
                <a:lnTo>
                  <a:pt x="213461" y="1231861"/>
                </a:lnTo>
                <a:lnTo>
                  <a:pt x="213042" y="1234376"/>
                </a:lnTo>
                <a:lnTo>
                  <a:pt x="212483" y="1237018"/>
                </a:lnTo>
                <a:lnTo>
                  <a:pt x="212064" y="1239659"/>
                </a:lnTo>
                <a:lnTo>
                  <a:pt x="211632" y="1242301"/>
                </a:lnTo>
                <a:lnTo>
                  <a:pt x="211213" y="1244942"/>
                </a:lnTo>
                <a:lnTo>
                  <a:pt x="210934" y="1247470"/>
                </a:lnTo>
                <a:lnTo>
                  <a:pt x="210515" y="1250111"/>
                </a:lnTo>
                <a:lnTo>
                  <a:pt x="210235" y="1252753"/>
                </a:lnTo>
                <a:lnTo>
                  <a:pt x="209816" y="1255395"/>
                </a:lnTo>
                <a:lnTo>
                  <a:pt x="209524" y="1257909"/>
                </a:lnTo>
                <a:lnTo>
                  <a:pt x="209257" y="1260551"/>
                </a:lnTo>
                <a:lnTo>
                  <a:pt x="208965" y="1263192"/>
                </a:lnTo>
                <a:lnTo>
                  <a:pt x="208699" y="1265834"/>
                </a:lnTo>
                <a:lnTo>
                  <a:pt x="208546" y="1268476"/>
                </a:lnTo>
                <a:lnTo>
                  <a:pt x="208279" y="1271015"/>
                </a:lnTo>
                <a:lnTo>
                  <a:pt x="208127" y="1273657"/>
                </a:lnTo>
                <a:lnTo>
                  <a:pt x="207848" y="1276299"/>
                </a:lnTo>
                <a:lnTo>
                  <a:pt x="207708" y="1278940"/>
                </a:lnTo>
                <a:lnTo>
                  <a:pt x="207568" y="1281455"/>
                </a:lnTo>
                <a:lnTo>
                  <a:pt x="207429" y="1284096"/>
                </a:lnTo>
                <a:lnTo>
                  <a:pt x="207289" y="1286738"/>
                </a:lnTo>
                <a:lnTo>
                  <a:pt x="207149" y="1289380"/>
                </a:lnTo>
                <a:lnTo>
                  <a:pt x="207009" y="1291907"/>
                </a:lnTo>
                <a:lnTo>
                  <a:pt x="206870" y="1294549"/>
                </a:lnTo>
                <a:lnTo>
                  <a:pt x="206730" y="1297190"/>
                </a:lnTo>
                <a:lnTo>
                  <a:pt x="206730" y="1299832"/>
                </a:lnTo>
                <a:lnTo>
                  <a:pt x="206590" y="1302473"/>
                </a:lnTo>
                <a:lnTo>
                  <a:pt x="206451" y="1304988"/>
                </a:lnTo>
                <a:lnTo>
                  <a:pt x="206451" y="1307630"/>
                </a:lnTo>
                <a:lnTo>
                  <a:pt x="206298" y="1310271"/>
                </a:lnTo>
                <a:lnTo>
                  <a:pt x="206298" y="1312913"/>
                </a:lnTo>
                <a:lnTo>
                  <a:pt x="206298" y="1315453"/>
                </a:lnTo>
                <a:lnTo>
                  <a:pt x="206171" y="1318094"/>
                </a:lnTo>
                <a:lnTo>
                  <a:pt x="206171" y="1320736"/>
                </a:lnTo>
                <a:lnTo>
                  <a:pt x="206171" y="1323378"/>
                </a:lnTo>
                <a:lnTo>
                  <a:pt x="206032" y="1326019"/>
                </a:lnTo>
                <a:lnTo>
                  <a:pt x="206032" y="1328534"/>
                </a:lnTo>
                <a:lnTo>
                  <a:pt x="206032" y="1331175"/>
                </a:lnTo>
                <a:lnTo>
                  <a:pt x="206032" y="1333817"/>
                </a:lnTo>
                <a:lnTo>
                  <a:pt x="205879" y="1336459"/>
                </a:lnTo>
                <a:lnTo>
                  <a:pt x="205460" y="133645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7453033" y="10024704"/>
            <a:ext cx="411480" cy="1841500"/>
          </a:xfrm>
          <a:custGeom>
            <a:avLst/>
            <a:gdLst/>
            <a:ahLst/>
            <a:cxnLst/>
            <a:rect l="l" t="t" r="r" b="b"/>
            <a:pathLst>
              <a:path w="411479" h="1841500">
                <a:moveTo>
                  <a:pt x="206019" y="1816100"/>
                </a:moveTo>
                <a:lnTo>
                  <a:pt x="205320" y="1816100"/>
                </a:lnTo>
                <a:lnTo>
                  <a:pt x="205600" y="1841500"/>
                </a:lnTo>
                <a:lnTo>
                  <a:pt x="205739" y="1841500"/>
                </a:lnTo>
                <a:lnTo>
                  <a:pt x="206019" y="1816100"/>
                </a:lnTo>
                <a:close/>
              </a:path>
              <a:path w="411479" h="1841500">
                <a:moveTo>
                  <a:pt x="206159" y="1803400"/>
                </a:moveTo>
                <a:lnTo>
                  <a:pt x="205181" y="1803400"/>
                </a:lnTo>
                <a:lnTo>
                  <a:pt x="205181" y="1816100"/>
                </a:lnTo>
                <a:lnTo>
                  <a:pt x="206159" y="1816100"/>
                </a:lnTo>
                <a:lnTo>
                  <a:pt x="206159" y="1803400"/>
                </a:lnTo>
                <a:close/>
              </a:path>
              <a:path w="411479" h="1841500">
                <a:moveTo>
                  <a:pt x="206578" y="1790700"/>
                </a:moveTo>
                <a:lnTo>
                  <a:pt x="204762" y="1790700"/>
                </a:lnTo>
                <a:lnTo>
                  <a:pt x="204889" y="1803400"/>
                </a:lnTo>
                <a:lnTo>
                  <a:pt x="206438" y="1803400"/>
                </a:lnTo>
                <a:lnTo>
                  <a:pt x="206578" y="1790700"/>
                </a:lnTo>
                <a:close/>
              </a:path>
              <a:path w="411479" h="1841500">
                <a:moveTo>
                  <a:pt x="207136" y="1778000"/>
                </a:moveTo>
                <a:lnTo>
                  <a:pt x="204203" y="1778000"/>
                </a:lnTo>
                <a:lnTo>
                  <a:pt x="204469" y="1790700"/>
                </a:lnTo>
                <a:lnTo>
                  <a:pt x="206870" y="1790700"/>
                </a:lnTo>
                <a:lnTo>
                  <a:pt x="207136" y="1778000"/>
                </a:lnTo>
                <a:close/>
              </a:path>
              <a:path w="411479" h="1841500">
                <a:moveTo>
                  <a:pt x="208114" y="1765300"/>
                </a:moveTo>
                <a:lnTo>
                  <a:pt x="203225" y="1765300"/>
                </a:lnTo>
                <a:lnTo>
                  <a:pt x="203771" y="1778000"/>
                </a:lnTo>
                <a:lnTo>
                  <a:pt x="207556" y="1778000"/>
                </a:lnTo>
                <a:lnTo>
                  <a:pt x="208114" y="1765300"/>
                </a:lnTo>
                <a:close/>
              </a:path>
              <a:path w="411479" h="1841500">
                <a:moveTo>
                  <a:pt x="213448" y="1727200"/>
                </a:moveTo>
                <a:lnTo>
                  <a:pt x="197891" y="1727200"/>
                </a:lnTo>
                <a:lnTo>
                  <a:pt x="198577" y="1739900"/>
                </a:lnTo>
                <a:lnTo>
                  <a:pt x="199999" y="1739900"/>
                </a:lnTo>
                <a:lnTo>
                  <a:pt x="201663" y="1752600"/>
                </a:lnTo>
                <a:lnTo>
                  <a:pt x="202514" y="1765300"/>
                </a:lnTo>
                <a:lnTo>
                  <a:pt x="208826" y="1765300"/>
                </a:lnTo>
                <a:lnTo>
                  <a:pt x="209664" y="1752600"/>
                </a:lnTo>
                <a:lnTo>
                  <a:pt x="211340" y="1739900"/>
                </a:lnTo>
                <a:lnTo>
                  <a:pt x="213448" y="1727200"/>
                </a:lnTo>
                <a:close/>
              </a:path>
              <a:path w="411479" h="1841500">
                <a:moveTo>
                  <a:pt x="220878" y="1701800"/>
                </a:moveTo>
                <a:lnTo>
                  <a:pt x="190461" y="1701800"/>
                </a:lnTo>
                <a:lnTo>
                  <a:pt x="192976" y="1714500"/>
                </a:lnTo>
                <a:lnTo>
                  <a:pt x="195224" y="1727200"/>
                </a:lnTo>
                <a:lnTo>
                  <a:pt x="216115" y="1727200"/>
                </a:lnTo>
                <a:lnTo>
                  <a:pt x="218363" y="1714500"/>
                </a:lnTo>
                <a:lnTo>
                  <a:pt x="220878" y="1701800"/>
                </a:lnTo>
                <a:close/>
              </a:path>
              <a:path w="411479" h="1841500">
                <a:moveTo>
                  <a:pt x="227050" y="1689100"/>
                </a:moveTo>
                <a:lnTo>
                  <a:pt x="184276" y="1689100"/>
                </a:lnTo>
                <a:lnTo>
                  <a:pt x="185966" y="1701800"/>
                </a:lnTo>
                <a:lnTo>
                  <a:pt x="225374" y="1701800"/>
                </a:lnTo>
                <a:lnTo>
                  <a:pt x="227050" y="1689100"/>
                </a:lnTo>
                <a:close/>
              </a:path>
              <a:path w="411479" h="1841500">
                <a:moveTo>
                  <a:pt x="232663" y="1676400"/>
                </a:moveTo>
                <a:lnTo>
                  <a:pt x="178676" y="1676400"/>
                </a:lnTo>
                <a:lnTo>
                  <a:pt x="180632" y="1689100"/>
                </a:lnTo>
                <a:lnTo>
                  <a:pt x="230708" y="1689100"/>
                </a:lnTo>
                <a:lnTo>
                  <a:pt x="232663" y="1676400"/>
                </a:lnTo>
                <a:close/>
              </a:path>
              <a:path w="411479" h="1841500">
                <a:moveTo>
                  <a:pt x="244017" y="1663700"/>
                </a:moveTo>
                <a:lnTo>
                  <a:pt x="167309" y="1663700"/>
                </a:lnTo>
                <a:lnTo>
                  <a:pt x="172072" y="1676400"/>
                </a:lnTo>
                <a:lnTo>
                  <a:pt x="239255" y="1676400"/>
                </a:lnTo>
                <a:lnTo>
                  <a:pt x="244017" y="1663700"/>
                </a:lnTo>
                <a:close/>
              </a:path>
              <a:path w="411479" h="1841500">
                <a:moveTo>
                  <a:pt x="249224" y="1651000"/>
                </a:moveTo>
                <a:lnTo>
                  <a:pt x="162115" y="1651000"/>
                </a:lnTo>
                <a:lnTo>
                  <a:pt x="164642" y="1663700"/>
                </a:lnTo>
                <a:lnTo>
                  <a:pt x="246684" y="1663700"/>
                </a:lnTo>
                <a:lnTo>
                  <a:pt x="249224" y="1651000"/>
                </a:lnTo>
                <a:close/>
              </a:path>
              <a:path w="411479" h="1841500">
                <a:moveTo>
                  <a:pt x="262966" y="1638300"/>
                </a:moveTo>
                <a:lnTo>
                  <a:pt x="148374" y="1638300"/>
                </a:lnTo>
                <a:lnTo>
                  <a:pt x="156794" y="1651000"/>
                </a:lnTo>
                <a:lnTo>
                  <a:pt x="254546" y="1651000"/>
                </a:lnTo>
                <a:lnTo>
                  <a:pt x="262966" y="1638300"/>
                </a:lnTo>
                <a:close/>
              </a:path>
              <a:path w="411479" h="1841500">
                <a:moveTo>
                  <a:pt x="287921" y="1600200"/>
                </a:moveTo>
                <a:lnTo>
                  <a:pt x="123405" y="1600200"/>
                </a:lnTo>
                <a:lnTo>
                  <a:pt x="131406" y="1612900"/>
                </a:lnTo>
                <a:lnTo>
                  <a:pt x="142620" y="1625600"/>
                </a:lnTo>
                <a:lnTo>
                  <a:pt x="145567" y="1638300"/>
                </a:lnTo>
                <a:lnTo>
                  <a:pt x="265760" y="1638300"/>
                </a:lnTo>
                <a:lnTo>
                  <a:pt x="268719" y="1625600"/>
                </a:lnTo>
                <a:lnTo>
                  <a:pt x="279933" y="1612900"/>
                </a:lnTo>
                <a:lnTo>
                  <a:pt x="282587" y="1612900"/>
                </a:lnTo>
                <a:lnTo>
                  <a:pt x="287921" y="1600200"/>
                </a:lnTo>
                <a:close/>
              </a:path>
              <a:path w="411479" h="1841500">
                <a:moveTo>
                  <a:pt x="297738" y="1587500"/>
                </a:moveTo>
                <a:lnTo>
                  <a:pt x="113601" y="1587500"/>
                </a:lnTo>
                <a:lnTo>
                  <a:pt x="115976" y="1600200"/>
                </a:lnTo>
                <a:lnTo>
                  <a:pt x="295351" y="1600200"/>
                </a:lnTo>
                <a:lnTo>
                  <a:pt x="297738" y="1587500"/>
                </a:lnTo>
                <a:close/>
              </a:path>
              <a:path w="411479" h="1841500">
                <a:moveTo>
                  <a:pt x="308533" y="1574800"/>
                </a:moveTo>
                <a:lnTo>
                  <a:pt x="102793" y="1574800"/>
                </a:lnTo>
                <a:lnTo>
                  <a:pt x="109105" y="1587500"/>
                </a:lnTo>
                <a:lnTo>
                  <a:pt x="302221" y="1587500"/>
                </a:lnTo>
                <a:lnTo>
                  <a:pt x="308533" y="1574800"/>
                </a:lnTo>
                <a:close/>
              </a:path>
              <a:path w="411479" h="1841500">
                <a:moveTo>
                  <a:pt x="312470" y="1562100"/>
                </a:moveTo>
                <a:lnTo>
                  <a:pt x="98869" y="1562100"/>
                </a:lnTo>
                <a:lnTo>
                  <a:pt x="100837" y="1574800"/>
                </a:lnTo>
                <a:lnTo>
                  <a:pt x="310514" y="1574800"/>
                </a:lnTo>
                <a:lnTo>
                  <a:pt x="312470" y="1562100"/>
                </a:lnTo>
                <a:close/>
              </a:path>
              <a:path w="411479" h="1841500">
                <a:moveTo>
                  <a:pt x="337997" y="1511300"/>
                </a:moveTo>
                <a:lnTo>
                  <a:pt x="73342" y="1511300"/>
                </a:lnTo>
                <a:lnTo>
                  <a:pt x="86105" y="1536700"/>
                </a:lnTo>
                <a:lnTo>
                  <a:pt x="87795" y="1549400"/>
                </a:lnTo>
                <a:lnTo>
                  <a:pt x="95084" y="1562100"/>
                </a:lnTo>
                <a:lnTo>
                  <a:pt x="316255" y="1562100"/>
                </a:lnTo>
                <a:lnTo>
                  <a:pt x="323545" y="1549400"/>
                </a:lnTo>
                <a:lnTo>
                  <a:pt x="325234" y="1536700"/>
                </a:lnTo>
                <a:lnTo>
                  <a:pt x="337997" y="1511300"/>
                </a:lnTo>
                <a:close/>
              </a:path>
              <a:path w="411479" h="1841500">
                <a:moveTo>
                  <a:pt x="345706" y="1498600"/>
                </a:moveTo>
                <a:lnTo>
                  <a:pt x="65633" y="1498600"/>
                </a:lnTo>
                <a:lnTo>
                  <a:pt x="69557" y="1511300"/>
                </a:lnTo>
                <a:lnTo>
                  <a:pt x="341782" y="1511300"/>
                </a:lnTo>
                <a:lnTo>
                  <a:pt x="345706" y="1498600"/>
                </a:lnTo>
                <a:close/>
              </a:path>
              <a:path w="411479" h="1841500">
                <a:moveTo>
                  <a:pt x="351739" y="1485900"/>
                </a:moveTo>
                <a:lnTo>
                  <a:pt x="59601" y="1485900"/>
                </a:lnTo>
                <a:lnTo>
                  <a:pt x="61556" y="1498600"/>
                </a:lnTo>
                <a:lnTo>
                  <a:pt x="349783" y="1498600"/>
                </a:lnTo>
                <a:lnTo>
                  <a:pt x="351739" y="1485900"/>
                </a:lnTo>
                <a:close/>
              </a:path>
              <a:path w="411479" h="1841500">
                <a:moveTo>
                  <a:pt x="360298" y="1473200"/>
                </a:moveTo>
                <a:lnTo>
                  <a:pt x="51041" y="1473200"/>
                </a:lnTo>
                <a:lnTo>
                  <a:pt x="53289" y="1485900"/>
                </a:lnTo>
                <a:lnTo>
                  <a:pt x="358051" y="1485900"/>
                </a:lnTo>
                <a:lnTo>
                  <a:pt x="360298" y="1473200"/>
                </a:lnTo>
                <a:close/>
              </a:path>
              <a:path w="411479" h="1841500">
                <a:moveTo>
                  <a:pt x="371373" y="1460500"/>
                </a:moveTo>
                <a:lnTo>
                  <a:pt x="39966" y="1460500"/>
                </a:lnTo>
                <a:lnTo>
                  <a:pt x="48933" y="1473200"/>
                </a:lnTo>
                <a:lnTo>
                  <a:pt x="362407" y="1473200"/>
                </a:lnTo>
                <a:lnTo>
                  <a:pt x="371373" y="1460500"/>
                </a:lnTo>
                <a:close/>
              </a:path>
              <a:path w="411479" h="1841500">
                <a:moveTo>
                  <a:pt x="378244" y="1447800"/>
                </a:moveTo>
                <a:lnTo>
                  <a:pt x="33096" y="1447800"/>
                </a:lnTo>
                <a:lnTo>
                  <a:pt x="37579" y="1460500"/>
                </a:lnTo>
                <a:lnTo>
                  <a:pt x="373760" y="1460500"/>
                </a:lnTo>
                <a:lnTo>
                  <a:pt x="378244" y="1447800"/>
                </a:lnTo>
                <a:close/>
              </a:path>
              <a:path w="411479" h="1841500">
                <a:moveTo>
                  <a:pt x="385127" y="1435100"/>
                </a:moveTo>
                <a:lnTo>
                  <a:pt x="26212" y="1435100"/>
                </a:lnTo>
                <a:lnTo>
                  <a:pt x="30708" y="1447800"/>
                </a:lnTo>
                <a:lnTo>
                  <a:pt x="380631" y="1447800"/>
                </a:lnTo>
                <a:lnTo>
                  <a:pt x="385127" y="1435100"/>
                </a:lnTo>
                <a:close/>
              </a:path>
              <a:path w="411479" h="1841500">
                <a:moveTo>
                  <a:pt x="391426" y="1422400"/>
                </a:moveTo>
                <a:lnTo>
                  <a:pt x="19913" y="1422400"/>
                </a:lnTo>
                <a:lnTo>
                  <a:pt x="21869" y="1435100"/>
                </a:lnTo>
                <a:lnTo>
                  <a:pt x="389470" y="1435100"/>
                </a:lnTo>
                <a:lnTo>
                  <a:pt x="391426" y="1422400"/>
                </a:lnTo>
                <a:close/>
              </a:path>
              <a:path w="411479" h="1841500">
                <a:moveTo>
                  <a:pt x="399135" y="1409700"/>
                </a:moveTo>
                <a:lnTo>
                  <a:pt x="12191" y="1409700"/>
                </a:lnTo>
                <a:lnTo>
                  <a:pt x="15849" y="1422400"/>
                </a:lnTo>
                <a:lnTo>
                  <a:pt x="395490" y="1422400"/>
                </a:lnTo>
                <a:lnTo>
                  <a:pt x="399135" y="1409700"/>
                </a:lnTo>
                <a:close/>
              </a:path>
              <a:path w="411479" h="1841500">
                <a:moveTo>
                  <a:pt x="403771" y="1397000"/>
                </a:moveTo>
                <a:lnTo>
                  <a:pt x="7556" y="1397000"/>
                </a:lnTo>
                <a:lnTo>
                  <a:pt x="8978" y="1409700"/>
                </a:lnTo>
                <a:lnTo>
                  <a:pt x="402361" y="1409700"/>
                </a:lnTo>
                <a:lnTo>
                  <a:pt x="403771" y="1397000"/>
                </a:lnTo>
                <a:close/>
              </a:path>
              <a:path w="411479" h="1841500">
                <a:moveTo>
                  <a:pt x="408254" y="1384300"/>
                </a:moveTo>
                <a:lnTo>
                  <a:pt x="3086" y="1384300"/>
                </a:lnTo>
                <a:lnTo>
                  <a:pt x="5041" y="1397000"/>
                </a:lnTo>
                <a:lnTo>
                  <a:pt x="406298" y="1397000"/>
                </a:lnTo>
                <a:lnTo>
                  <a:pt x="408254" y="1384300"/>
                </a:lnTo>
                <a:close/>
              </a:path>
              <a:path w="411479" h="1841500">
                <a:moveTo>
                  <a:pt x="410781" y="1371600"/>
                </a:moveTo>
                <a:lnTo>
                  <a:pt x="546" y="1371600"/>
                </a:lnTo>
                <a:lnTo>
                  <a:pt x="2235" y="1384300"/>
                </a:lnTo>
                <a:lnTo>
                  <a:pt x="409092" y="1384300"/>
                </a:lnTo>
                <a:lnTo>
                  <a:pt x="410781" y="1371600"/>
                </a:lnTo>
                <a:close/>
              </a:path>
              <a:path w="411479" h="1841500">
                <a:moveTo>
                  <a:pt x="411200" y="1346200"/>
                </a:moveTo>
                <a:lnTo>
                  <a:pt x="126" y="1346200"/>
                </a:lnTo>
                <a:lnTo>
                  <a:pt x="0" y="1358900"/>
                </a:lnTo>
                <a:lnTo>
                  <a:pt x="266" y="1371600"/>
                </a:lnTo>
                <a:lnTo>
                  <a:pt x="411073" y="1371600"/>
                </a:lnTo>
                <a:lnTo>
                  <a:pt x="411340" y="1358900"/>
                </a:lnTo>
                <a:lnTo>
                  <a:pt x="411200" y="1346200"/>
                </a:lnTo>
                <a:close/>
              </a:path>
              <a:path w="411479" h="1841500">
                <a:moveTo>
                  <a:pt x="410502" y="1333500"/>
                </a:moveTo>
                <a:lnTo>
                  <a:pt x="838" y="1333500"/>
                </a:lnTo>
                <a:lnTo>
                  <a:pt x="546" y="1346200"/>
                </a:lnTo>
                <a:lnTo>
                  <a:pt x="410781" y="1346200"/>
                </a:lnTo>
                <a:lnTo>
                  <a:pt x="410502" y="1333500"/>
                </a:lnTo>
                <a:close/>
              </a:path>
              <a:path w="411479" h="1841500">
                <a:moveTo>
                  <a:pt x="407555" y="1308100"/>
                </a:moveTo>
                <a:lnTo>
                  <a:pt x="3771" y="1308100"/>
                </a:lnTo>
                <a:lnTo>
                  <a:pt x="3213" y="1320800"/>
                </a:lnTo>
                <a:lnTo>
                  <a:pt x="1536" y="1333500"/>
                </a:lnTo>
                <a:lnTo>
                  <a:pt x="409803" y="1333500"/>
                </a:lnTo>
                <a:lnTo>
                  <a:pt x="408114" y="1320800"/>
                </a:lnTo>
                <a:lnTo>
                  <a:pt x="407555" y="1308100"/>
                </a:lnTo>
                <a:close/>
              </a:path>
              <a:path w="411479" h="1841500">
                <a:moveTo>
                  <a:pt x="404888" y="1295400"/>
                </a:moveTo>
                <a:lnTo>
                  <a:pt x="5880" y="1295400"/>
                </a:lnTo>
                <a:lnTo>
                  <a:pt x="4203" y="1308100"/>
                </a:lnTo>
                <a:lnTo>
                  <a:pt x="406006" y="1308100"/>
                </a:lnTo>
                <a:lnTo>
                  <a:pt x="404888" y="1295400"/>
                </a:lnTo>
                <a:close/>
              </a:path>
              <a:path w="411479" h="1841500">
                <a:moveTo>
                  <a:pt x="399427" y="1270000"/>
                </a:moveTo>
                <a:lnTo>
                  <a:pt x="11912" y="1270000"/>
                </a:lnTo>
                <a:lnTo>
                  <a:pt x="9664" y="1282700"/>
                </a:lnTo>
                <a:lnTo>
                  <a:pt x="7150" y="1295400"/>
                </a:lnTo>
                <a:lnTo>
                  <a:pt x="404190" y="1295400"/>
                </a:lnTo>
                <a:lnTo>
                  <a:pt x="401662" y="1282700"/>
                </a:lnTo>
                <a:lnTo>
                  <a:pt x="399427" y="1270000"/>
                </a:lnTo>
                <a:close/>
              </a:path>
              <a:path w="411479" h="1841500">
                <a:moveTo>
                  <a:pt x="395223" y="1257300"/>
                </a:moveTo>
                <a:lnTo>
                  <a:pt x="16116" y="1257300"/>
                </a:lnTo>
                <a:lnTo>
                  <a:pt x="14579" y="1270000"/>
                </a:lnTo>
                <a:lnTo>
                  <a:pt x="396760" y="1270000"/>
                </a:lnTo>
                <a:lnTo>
                  <a:pt x="395223" y="1257300"/>
                </a:lnTo>
                <a:close/>
              </a:path>
              <a:path w="411479" h="1841500">
                <a:moveTo>
                  <a:pt x="387222" y="1244600"/>
                </a:moveTo>
                <a:lnTo>
                  <a:pt x="24117" y="1244600"/>
                </a:lnTo>
                <a:lnTo>
                  <a:pt x="21869" y="1257300"/>
                </a:lnTo>
                <a:lnTo>
                  <a:pt x="389470" y="1257300"/>
                </a:lnTo>
                <a:lnTo>
                  <a:pt x="387222" y="1244600"/>
                </a:lnTo>
                <a:close/>
              </a:path>
              <a:path w="411479" h="1841500">
                <a:moveTo>
                  <a:pt x="379374" y="1231900"/>
                </a:moveTo>
                <a:lnTo>
                  <a:pt x="31965" y="1231900"/>
                </a:lnTo>
                <a:lnTo>
                  <a:pt x="29159" y="1244600"/>
                </a:lnTo>
                <a:lnTo>
                  <a:pt x="382168" y="1244600"/>
                </a:lnTo>
                <a:lnTo>
                  <a:pt x="379374" y="1231900"/>
                </a:lnTo>
                <a:close/>
              </a:path>
              <a:path w="411479" h="1841500">
                <a:moveTo>
                  <a:pt x="366318" y="1219200"/>
                </a:moveTo>
                <a:lnTo>
                  <a:pt x="45008" y="1219200"/>
                </a:lnTo>
                <a:lnTo>
                  <a:pt x="41503" y="1231900"/>
                </a:lnTo>
                <a:lnTo>
                  <a:pt x="369836" y="1231900"/>
                </a:lnTo>
                <a:lnTo>
                  <a:pt x="366318" y="1219200"/>
                </a:lnTo>
                <a:close/>
              </a:path>
              <a:path w="411479" h="1841500">
                <a:moveTo>
                  <a:pt x="350621" y="1206500"/>
                </a:moveTo>
                <a:lnTo>
                  <a:pt x="60718" y="1206500"/>
                </a:lnTo>
                <a:lnTo>
                  <a:pt x="52577" y="1219200"/>
                </a:lnTo>
                <a:lnTo>
                  <a:pt x="358762" y="1219200"/>
                </a:lnTo>
                <a:lnTo>
                  <a:pt x="350621" y="1206500"/>
                </a:lnTo>
                <a:close/>
              </a:path>
              <a:path w="411479" h="1841500">
                <a:moveTo>
                  <a:pt x="319760" y="1181100"/>
                </a:moveTo>
                <a:lnTo>
                  <a:pt x="91566" y="1181100"/>
                </a:lnTo>
                <a:lnTo>
                  <a:pt x="82588" y="1193800"/>
                </a:lnTo>
                <a:lnTo>
                  <a:pt x="73621" y="1193800"/>
                </a:lnTo>
                <a:lnTo>
                  <a:pt x="64935" y="1206500"/>
                </a:lnTo>
                <a:lnTo>
                  <a:pt x="346405" y="1206500"/>
                </a:lnTo>
                <a:lnTo>
                  <a:pt x="337705" y="1193800"/>
                </a:lnTo>
                <a:lnTo>
                  <a:pt x="319760" y="1181100"/>
                </a:lnTo>
                <a:close/>
              </a:path>
              <a:path w="411479" h="1841500">
                <a:moveTo>
                  <a:pt x="306298" y="1168400"/>
                </a:moveTo>
                <a:lnTo>
                  <a:pt x="105041" y="1168400"/>
                </a:lnTo>
                <a:lnTo>
                  <a:pt x="100558" y="1181100"/>
                </a:lnTo>
                <a:lnTo>
                  <a:pt x="310781" y="1181100"/>
                </a:lnTo>
                <a:lnTo>
                  <a:pt x="306298" y="1168400"/>
                </a:lnTo>
                <a:close/>
              </a:path>
              <a:path w="411479" h="1841500">
                <a:moveTo>
                  <a:pt x="285394" y="1155700"/>
                </a:moveTo>
                <a:lnTo>
                  <a:pt x="125945" y="1155700"/>
                </a:lnTo>
                <a:lnTo>
                  <a:pt x="117944" y="1168400"/>
                </a:lnTo>
                <a:lnTo>
                  <a:pt x="293395" y="1168400"/>
                </a:lnTo>
                <a:lnTo>
                  <a:pt x="285394" y="1155700"/>
                </a:lnTo>
                <a:close/>
              </a:path>
              <a:path w="411479" h="1841500">
                <a:moveTo>
                  <a:pt x="277825" y="1143000"/>
                </a:moveTo>
                <a:lnTo>
                  <a:pt x="133502" y="1143000"/>
                </a:lnTo>
                <a:lnTo>
                  <a:pt x="129857" y="1155700"/>
                </a:lnTo>
                <a:lnTo>
                  <a:pt x="281482" y="1155700"/>
                </a:lnTo>
                <a:lnTo>
                  <a:pt x="277825" y="1143000"/>
                </a:lnTo>
                <a:close/>
              </a:path>
              <a:path w="411479" h="1841500">
                <a:moveTo>
                  <a:pt x="264502" y="1130300"/>
                </a:moveTo>
                <a:lnTo>
                  <a:pt x="146837" y="1130300"/>
                </a:lnTo>
                <a:lnTo>
                  <a:pt x="143751" y="1143000"/>
                </a:lnTo>
                <a:lnTo>
                  <a:pt x="267588" y="1143000"/>
                </a:lnTo>
                <a:lnTo>
                  <a:pt x="264502" y="1130300"/>
                </a:lnTo>
                <a:close/>
              </a:path>
              <a:path w="411479" h="1841500">
                <a:moveTo>
                  <a:pt x="256222" y="1117600"/>
                </a:moveTo>
                <a:lnTo>
                  <a:pt x="155105" y="1117600"/>
                </a:lnTo>
                <a:lnTo>
                  <a:pt x="152577" y="1130300"/>
                </a:lnTo>
                <a:lnTo>
                  <a:pt x="258762" y="1130300"/>
                </a:lnTo>
                <a:lnTo>
                  <a:pt x="256222" y="1117600"/>
                </a:lnTo>
                <a:close/>
              </a:path>
              <a:path w="411479" h="1841500">
                <a:moveTo>
                  <a:pt x="245706" y="1104900"/>
                </a:moveTo>
                <a:lnTo>
                  <a:pt x="165633" y="1104900"/>
                </a:lnTo>
                <a:lnTo>
                  <a:pt x="161975" y="1117600"/>
                </a:lnTo>
                <a:lnTo>
                  <a:pt x="249351" y="1117600"/>
                </a:lnTo>
                <a:lnTo>
                  <a:pt x="245706" y="1104900"/>
                </a:lnTo>
                <a:close/>
              </a:path>
              <a:path w="411479" h="1841500">
                <a:moveTo>
                  <a:pt x="241223" y="1092200"/>
                </a:moveTo>
                <a:lnTo>
                  <a:pt x="170116" y="1092200"/>
                </a:lnTo>
                <a:lnTo>
                  <a:pt x="167309" y="1104900"/>
                </a:lnTo>
                <a:lnTo>
                  <a:pt x="244017" y="1104900"/>
                </a:lnTo>
                <a:lnTo>
                  <a:pt x="241223" y="1092200"/>
                </a:lnTo>
                <a:close/>
              </a:path>
              <a:path w="411479" h="1841500">
                <a:moveTo>
                  <a:pt x="237997" y="1079500"/>
                </a:moveTo>
                <a:lnTo>
                  <a:pt x="173342" y="1079500"/>
                </a:lnTo>
                <a:lnTo>
                  <a:pt x="171386" y="1092200"/>
                </a:lnTo>
                <a:lnTo>
                  <a:pt x="239953" y="1092200"/>
                </a:lnTo>
                <a:lnTo>
                  <a:pt x="237997" y="1079500"/>
                </a:lnTo>
                <a:close/>
              </a:path>
              <a:path w="411479" h="1841500">
                <a:moveTo>
                  <a:pt x="235610" y="1066800"/>
                </a:moveTo>
                <a:lnTo>
                  <a:pt x="175717" y="1066800"/>
                </a:lnTo>
                <a:lnTo>
                  <a:pt x="175031" y="1079500"/>
                </a:lnTo>
                <a:lnTo>
                  <a:pt x="236308" y="1079500"/>
                </a:lnTo>
                <a:lnTo>
                  <a:pt x="235610" y="1066800"/>
                </a:lnTo>
                <a:close/>
              </a:path>
              <a:path w="411479" h="1841500">
                <a:moveTo>
                  <a:pt x="233794" y="1054100"/>
                </a:moveTo>
                <a:lnTo>
                  <a:pt x="177545" y="1054100"/>
                </a:lnTo>
                <a:lnTo>
                  <a:pt x="176275" y="1066800"/>
                </a:lnTo>
                <a:lnTo>
                  <a:pt x="235051" y="1066800"/>
                </a:lnTo>
                <a:lnTo>
                  <a:pt x="233794" y="1054100"/>
                </a:lnTo>
                <a:close/>
              </a:path>
              <a:path w="411479" h="1841500">
                <a:moveTo>
                  <a:pt x="233083" y="1041400"/>
                </a:moveTo>
                <a:lnTo>
                  <a:pt x="178257" y="1041400"/>
                </a:lnTo>
                <a:lnTo>
                  <a:pt x="177965" y="1054100"/>
                </a:lnTo>
                <a:lnTo>
                  <a:pt x="233375" y="1054100"/>
                </a:lnTo>
                <a:lnTo>
                  <a:pt x="233083" y="1041400"/>
                </a:lnTo>
                <a:close/>
              </a:path>
              <a:path w="411479" h="1841500">
                <a:moveTo>
                  <a:pt x="232663" y="1028700"/>
                </a:moveTo>
                <a:lnTo>
                  <a:pt x="178676" y="1028700"/>
                </a:lnTo>
                <a:lnTo>
                  <a:pt x="178676" y="1041400"/>
                </a:lnTo>
                <a:lnTo>
                  <a:pt x="232663" y="1041400"/>
                </a:lnTo>
                <a:lnTo>
                  <a:pt x="232663" y="1028700"/>
                </a:lnTo>
                <a:close/>
              </a:path>
              <a:path w="411479" h="1841500">
                <a:moveTo>
                  <a:pt x="232524" y="1016000"/>
                </a:moveTo>
                <a:lnTo>
                  <a:pt x="178815" y="1016000"/>
                </a:lnTo>
                <a:lnTo>
                  <a:pt x="178815" y="1028700"/>
                </a:lnTo>
                <a:lnTo>
                  <a:pt x="232524" y="1028700"/>
                </a:lnTo>
                <a:lnTo>
                  <a:pt x="232524" y="1016000"/>
                </a:lnTo>
                <a:close/>
              </a:path>
              <a:path w="411479" h="1841500">
                <a:moveTo>
                  <a:pt x="232384" y="1003300"/>
                </a:moveTo>
                <a:lnTo>
                  <a:pt x="178942" y="1003300"/>
                </a:lnTo>
                <a:lnTo>
                  <a:pt x="178942" y="1016000"/>
                </a:lnTo>
                <a:lnTo>
                  <a:pt x="232384" y="1016000"/>
                </a:lnTo>
                <a:lnTo>
                  <a:pt x="232384" y="1003300"/>
                </a:lnTo>
                <a:close/>
              </a:path>
              <a:path w="411479" h="1841500">
                <a:moveTo>
                  <a:pt x="231686" y="977900"/>
                </a:moveTo>
                <a:lnTo>
                  <a:pt x="179654" y="977900"/>
                </a:lnTo>
                <a:lnTo>
                  <a:pt x="179501" y="990600"/>
                </a:lnTo>
                <a:lnTo>
                  <a:pt x="179095" y="1003300"/>
                </a:lnTo>
                <a:lnTo>
                  <a:pt x="232244" y="1003300"/>
                </a:lnTo>
                <a:lnTo>
                  <a:pt x="231686" y="977900"/>
                </a:lnTo>
                <a:close/>
              </a:path>
              <a:path w="411479" h="1841500">
                <a:moveTo>
                  <a:pt x="224942" y="914400"/>
                </a:moveTo>
                <a:lnTo>
                  <a:pt x="186385" y="914400"/>
                </a:lnTo>
                <a:lnTo>
                  <a:pt x="183578" y="939800"/>
                </a:lnTo>
                <a:lnTo>
                  <a:pt x="181482" y="952500"/>
                </a:lnTo>
                <a:lnTo>
                  <a:pt x="180073" y="977900"/>
                </a:lnTo>
                <a:lnTo>
                  <a:pt x="231266" y="977900"/>
                </a:lnTo>
                <a:lnTo>
                  <a:pt x="229857" y="952500"/>
                </a:lnTo>
                <a:lnTo>
                  <a:pt x="227761" y="939800"/>
                </a:lnTo>
                <a:lnTo>
                  <a:pt x="224942" y="914400"/>
                </a:lnTo>
                <a:close/>
              </a:path>
              <a:path w="411479" h="1841500">
                <a:moveTo>
                  <a:pt x="220052" y="889000"/>
                </a:moveTo>
                <a:lnTo>
                  <a:pt x="191287" y="889000"/>
                </a:lnTo>
                <a:lnTo>
                  <a:pt x="190461" y="901700"/>
                </a:lnTo>
                <a:lnTo>
                  <a:pt x="189039" y="901700"/>
                </a:lnTo>
                <a:lnTo>
                  <a:pt x="188353" y="914400"/>
                </a:lnTo>
                <a:lnTo>
                  <a:pt x="222986" y="914400"/>
                </a:lnTo>
                <a:lnTo>
                  <a:pt x="220878" y="901700"/>
                </a:lnTo>
                <a:lnTo>
                  <a:pt x="220052" y="889000"/>
                </a:lnTo>
                <a:close/>
              </a:path>
              <a:path w="411479" h="1841500">
                <a:moveTo>
                  <a:pt x="217233" y="876300"/>
                </a:moveTo>
                <a:lnTo>
                  <a:pt x="194106" y="876300"/>
                </a:lnTo>
                <a:lnTo>
                  <a:pt x="192684" y="889000"/>
                </a:lnTo>
                <a:lnTo>
                  <a:pt x="218643" y="889000"/>
                </a:lnTo>
                <a:lnTo>
                  <a:pt x="217233" y="876300"/>
                </a:lnTo>
                <a:close/>
              </a:path>
              <a:path w="411479" h="1841500">
                <a:moveTo>
                  <a:pt x="215137" y="863600"/>
                </a:moveTo>
                <a:lnTo>
                  <a:pt x="196202" y="863600"/>
                </a:lnTo>
                <a:lnTo>
                  <a:pt x="195643" y="876300"/>
                </a:lnTo>
                <a:lnTo>
                  <a:pt x="215696" y="876300"/>
                </a:lnTo>
                <a:lnTo>
                  <a:pt x="215137" y="863600"/>
                </a:lnTo>
                <a:close/>
              </a:path>
              <a:path w="411479" h="1841500">
                <a:moveTo>
                  <a:pt x="212470" y="850900"/>
                </a:moveTo>
                <a:lnTo>
                  <a:pt x="198869" y="850900"/>
                </a:lnTo>
                <a:lnTo>
                  <a:pt x="198170" y="863600"/>
                </a:lnTo>
                <a:lnTo>
                  <a:pt x="213182" y="863600"/>
                </a:lnTo>
                <a:lnTo>
                  <a:pt x="212470" y="850900"/>
                </a:lnTo>
                <a:close/>
              </a:path>
              <a:path w="411479" h="1841500">
                <a:moveTo>
                  <a:pt x="210934" y="838200"/>
                </a:moveTo>
                <a:lnTo>
                  <a:pt x="200405" y="838200"/>
                </a:lnTo>
                <a:lnTo>
                  <a:pt x="199999" y="850900"/>
                </a:lnTo>
                <a:lnTo>
                  <a:pt x="211340" y="850900"/>
                </a:lnTo>
                <a:lnTo>
                  <a:pt x="210934" y="838200"/>
                </a:lnTo>
                <a:close/>
              </a:path>
              <a:path w="411479" h="1841500">
                <a:moveTo>
                  <a:pt x="207136" y="800100"/>
                </a:moveTo>
                <a:lnTo>
                  <a:pt x="204203" y="800100"/>
                </a:lnTo>
                <a:lnTo>
                  <a:pt x="204050" y="812800"/>
                </a:lnTo>
                <a:lnTo>
                  <a:pt x="202653" y="825500"/>
                </a:lnTo>
                <a:lnTo>
                  <a:pt x="200977" y="838200"/>
                </a:lnTo>
                <a:lnTo>
                  <a:pt x="210362" y="838200"/>
                </a:lnTo>
                <a:lnTo>
                  <a:pt x="208686" y="825500"/>
                </a:lnTo>
                <a:lnTo>
                  <a:pt x="207289" y="812800"/>
                </a:lnTo>
                <a:lnTo>
                  <a:pt x="207136" y="800100"/>
                </a:lnTo>
                <a:close/>
              </a:path>
              <a:path w="411479" h="1841500">
                <a:moveTo>
                  <a:pt x="205739" y="673100"/>
                </a:moveTo>
                <a:lnTo>
                  <a:pt x="205600" y="673100"/>
                </a:lnTo>
                <a:lnTo>
                  <a:pt x="205600" y="749300"/>
                </a:lnTo>
                <a:lnTo>
                  <a:pt x="205320" y="774700"/>
                </a:lnTo>
                <a:lnTo>
                  <a:pt x="205041" y="787400"/>
                </a:lnTo>
                <a:lnTo>
                  <a:pt x="204469" y="800100"/>
                </a:lnTo>
                <a:lnTo>
                  <a:pt x="206870" y="800100"/>
                </a:lnTo>
                <a:lnTo>
                  <a:pt x="206298" y="787400"/>
                </a:lnTo>
                <a:lnTo>
                  <a:pt x="206019" y="774700"/>
                </a:lnTo>
                <a:lnTo>
                  <a:pt x="205739" y="749300"/>
                </a:lnTo>
                <a:lnTo>
                  <a:pt x="205739" y="673100"/>
                </a:lnTo>
                <a:close/>
              </a:path>
              <a:path w="411479" h="1841500">
                <a:moveTo>
                  <a:pt x="205866" y="304800"/>
                </a:moveTo>
                <a:lnTo>
                  <a:pt x="205460" y="304800"/>
                </a:lnTo>
                <a:lnTo>
                  <a:pt x="205460" y="317500"/>
                </a:lnTo>
                <a:lnTo>
                  <a:pt x="205600" y="330200"/>
                </a:lnTo>
                <a:lnTo>
                  <a:pt x="205600" y="406400"/>
                </a:lnTo>
                <a:lnTo>
                  <a:pt x="205739" y="419100"/>
                </a:lnTo>
                <a:lnTo>
                  <a:pt x="205739" y="330200"/>
                </a:lnTo>
                <a:lnTo>
                  <a:pt x="205866" y="317500"/>
                </a:lnTo>
                <a:lnTo>
                  <a:pt x="205866" y="304800"/>
                </a:lnTo>
                <a:close/>
              </a:path>
              <a:path w="411479" h="1841500">
                <a:moveTo>
                  <a:pt x="206159" y="292100"/>
                </a:moveTo>
                <a:lnTo>
                  <a:pt x="205181" y="292100"/>
                </a:lnTo>
                <a:lnTo>
                  <a:pt x="205181" y="304800"/>
                </a:lnTo>
                <a:lnTo>
                  <a:pt x="206159" y="304800"/>
                </a:lnTo>
                <a:lnTo>
                  <a:pt x="206159" y="292100"/>
                </a:lnTo>
                <a:close/>
              </a:path>
              <a:path w="411479" h="1841500">
                <a:moveTo>
                  <a:pt x="206870" y="266700"/>
                </a:moveTo>
                <a:lnTo>
                  <a:pt x="204330" y="266700"/>
                </a:lnTo>
                <a:lnTo>
                  <a:pt x="204622" y="279400"/>
                </a:lnTo>
                <a:lnTo>
                  <a:pt x="205041" y="292100"/>
                </a:lnTo>
                <a:lnTo>
                  <a:pt x="206298" y="292100"/>
                </a:lnTo>
                <a:lnTo>
                  <a:pt x="206717" y="279400"/>
                </a:lnTo>
                <a:lnTo>
                  <a:pt x="206870" y="266700"/>
                </a:lnTo>
                <a:close/>
              </a:path>
              <a:path w="411479" h="1841500">
                <a:moveTo>
                  <a:pt x="207556" y="254000"/>
                </a:moveTo>
                <a:lnTo>
                  <a:pt x="203771" y="254000"/>
                </a:lnTo>
                <a:lnTo>
                  <a:pt x="204050" y="266700"/>
                </a:lnTo>
                <a:lnTo>
                  <a:pt x="207289" y="266700"/>
                </a:lnTo>
                <a:lnTo>
                  <a:pt x="207556" y="254000"/>
                </a:lnTo>
                <a:close/>
              </a:path>
              <a:path w="411479" h="1841500">
                <a:moveTo>
                  <a:pt x="208267" y="241300"/>
                </a:moveTo>
                <a:lnTo>
                  <a:pt x="203072" y="241300"/>
                </a:lnTo>
                <a:lnTo>
                  <a:pt x="203352" y="254000"/>
                </a:lnTo>
                <a:lnTo>
                  <a:pt x="207975" y="254000"/>
                </a:lnTo>
                <a:lnTo>
                  <a:pt x="208267" y="241300"/>
                </a:lnTo>
                <a:close/>
              </a:path>
              <a:path w="411479" h="1841500">
                <a:moveTo>
                  <a:pt x="208965" y="228600"/>
                </a:moveTo>
                <a:lnTo>
                  <a:pt x="202374" y="228600"/>
                </a:lnTo>
                <a:lnTo>
                  <a:pt x="202933" y="241300"/>
                </a:lnTo>
                <a:lnTo>
                  <a:pt x="208406" y="241300"/>
                </a:lnTo>
                <a:lnTo>
                  <a:pt x="208965" y="228600"/>
                </a:lnTo>
                <a:close/>
              </a:path>
              <a:path w="411479" h="1841500">
                <a:moveTo>
                  <a:pt x="209803" y="215900"/>
                </a:moveTo>
                <a:lnTo>
                  <a:pt x="201536" y="215900"/>
                </a:lnTo>
                <a:lnTo>
                  <a:pt x="201663" y="228600"/>
                </a:lnTo>
                <a:lnTo>
                  <a:pt x="209664" y="228600"/>
                </a:lnTo>
                <a:lnTo>
                  <a:pt x="209803" y="215900"/>
                </a:lnTo>
                <a:close/>
              </a:path>
              <a:path w="411479" h="1841500">
                <a:moveTo>
                  <a:pt x="210515" y="203200"/>
                </a:moveTo>
                <a:lnTo>
                  <a:pt x="200825" y="203200"/>
                </a:lnTo>
                <a:lnTo>
                  <a:pt x="200977" y="215900"/>
                </a:lnTo>
                <a:lnTo>
                  <a:pt x="210362" y="215900"/>
                </a:lnTo>
                <a:lnTo>
                  <a:pt x="210515" y="203200"/>
                </a:lnTo>
                <a:close/>
              </a:path>
              <a:path w="411479" h="1841500">
                <a:moveTo>
                  <a:pt x="211759" y="177800"/>
                </a:moveTo>
                <a:lnTo>
                  <a:pt x="199567" y="177800"/>
                </a:lnTo>
                <a:lnTo>
                  <a:pt x="200126" y="203200"/>
                </a:lnTo>
                <a:lnTo>
                  <a:pt x="211200" y="203200"/>
                </a:lnTo>
                <a:lnTo>
                  <a:pt x="211759" y="177800"/>
                </a:lnTo>
                <a:close/>
              </a:path>
              <a:path w="411479" h="1841500">
                <a:moveTo>
                  <a:pt x="211912" y="165100"/>
                </a:moveTo>
                <a:lnTo>
                  <a:pt x="199428" y="165100"/>
                </a:lnTo>
                <a:lnTo>
                  <a:pt x="199428" y="177800"/>
                </a:lnTo>
                <a:lnTo>
                  <a:pt x="211912" y="177800"/>
                </a:lnTo>
                <a:lnTo>
                  <a:pt x="211912" y="165100"/>
                </a:lnTo>
                <a:close/>
              </a:path>
              <a:path w="411479" h="1841500">
                <a:moveTo>
                  <a:pt x="211073" y="139700"/>
                </a:moveTo>
                <a:lnTo>
                  <a:pt x="200266" y="139700"/>
                </a:lnTo>
                <a:lnTo>
                  <a:pt x="199999" y="152400"/>
                </a:lnTo>
                <a:lnTo>
                  <a:pt x="199567" y="152400"/>
                </a:lnTo>
                <a:lnTo>
                  <a:pt x="199567" y="165100"/>
                </a:lnTo>
                <a:lnTo>
                  <a:pt x="211759" y="165100"/>
                </a:lnTo>
                <a:lnTo>
                  <a:pt x="211759" y="152400"/>
                </a:lnTo>
                <a:lnTo>
                  <a:pt x="211073" y="139700"/>
                </a:lnTo>
                <a:close/>
              </a:path>
              <a:path w="411479" h="1841500">
                <a:moveTo>
                  <a:pt x="210642" y="127000"/>
                </a:moveTo>
                <a:lnTo>
                  <a:pt x="200685" y="127000"/>
                </a:lnTo>
                <a:lnTo>
                  <a:pt x="200558" y="139700"/>
                </a:lnTo>
                <a:lnTo>
                  <a:pt x="210781" y="139700"/>
                </a:lnTo>
                <a:lnTo>
                  <a:pt x="210642" y="127000"/>
                </a:lnTo>
                <a:close/>
              </a:path>
              <a:path w="411479" h="1841500">
                <a:moveTo>
                  <a:pt x="209664" y="114300"/>
                </a:moveTo>
                <a:lnTo>
                  <a:pt x="201663" y="114300"/>
                </a:lnTo>
                <a:lnTo>
                  <a:pt x="201396" y="127000"/>
                </a:lnTo>
                <a:lnTo>
                  <a:pt x="210223" y="127000"/>
                </a:lnTo>
                <a:lnTo>
                  <a:pt x="209664" y="114300"/>
                </a:lnTo>
                <a:close/>
              </a:path>
              <a:path w="411479" h="1841500">
                <a:moveTo>
                  <a:pt x="208686" y="101600"/>
                </a:moveTo>
                <a:lnTo>
                  <a:pt x="202653" y="101600"/>
                </a:lnTo>
                <a:lnTo>
                  <a:pt x="201815" y="114300"/>
                </a:lnTo>
                <a:lnTo>
                  <a:pt x="209524" y="114300"/>
                </a:lnTo>
                <a:lnTo>
                  <a:pt x="208686" y="101600"/>
                </a:lnTo>
                <a:close/>
              </a:path>
              <a:path w="411479" h="1841500">
                <a:moveTo>
                  <a:pt x="208114" y="88900"/>
                </a:moveTo>
                <a:lnTo>
                  <a:pt x="203225" y="88900"/>
                </a:lnTo>
                <a:lnTo>
                  <a:pt x="203072" y="101600"/>
                </a:lnTo>
                <a:lnTo>
                  <a:pt x="208267" y="101600"/>
                </a:lnTo>
                <a:lnTo>
                  <a:pt x="208114" y="88900"/>
                </a:lnTo>
                <a:close/>
              </a:path>
              <a:path w="411479" h="1841500">
                <a:moveTo>
                  <a:pt x="206298" y="50800"/>
                </a:moveTo>
                <a:lnTo>
                  <a:pt x="205041" y="50800"/>
                </a:lnTo>
                <a:lnTo>
                  <a:pt x="204469" y="63500"/>
                </a:lnTo>
                <a:lnTo>
                  <a:pt x="203911" y="88900"/>
                </a:lnTo>
                <a:lnTo>
                  <a:pt x="207429" y="88900"/>
                </a:lnTo>
                <a:lnTo>
                  <a:pt x="206870" y="63500"/>
                </a:lnTo>
                <a:lnTo>
                  <a:pt x="206298" y="50800"/>
                </a:lnTo>
                <a:close/>
              </a:path>
              <a:path w="411479" h="1841500">
                <a:moveTo>
                  <a:pt x="206159" y="38100"/>
                </a:moveTo>
                <a:lnTo>
                  <a:pt x="205181" y="38100"/>
                </a:lnTo>
                <a:lnTo>
                  <a:pt x="205181" y="50800"/>
                </a:lnTo>
                <a:lnTo>
                  <a:pt x="206159" y="50800"/>
                </a:lnTo>
                <a:lnTo>
                  <a:pt x="206159" y="38100"/>
                </a:lnTo>
                <a:close/>
              </a:path>
              <a:path w="411479" h="1841500">
                <a:moveTo>
                  <a:pt x="205866" y="12700"/>
                </a:moveTo>
                <a:lnTo>
                  <a:pt x="205460" y="12700"/>
                </a:lnTo>
                <a:lnTo>
                  <a:pt x="205460" y="25400"/>
                </a:lnTo>
                <a:lnTo>
                  <a:pt x="205320" y="38100"/>
                </a:lnTo>
                <a:lnTo>
                  <a:pt x="206019" y="38100"/>
                </a:lnTo>
                <a:lnTo>
                  <a:pt x="205866" y="25400"/>
                </a:lnTo>
                <a:lnTo>
                  <a:pt x="205866" y="12700"/>
                </a:lnTo>
                <a:close/>
              </a:path>
              <a:path w="411479" h="1841500">
                <a:moveTo>
                  <a:pt x="205739" y="0"/>
                </a:moveTo>
                <a:lnTo>
                  <a:pt x="205600" y="0"/>
                </a:lnTo>
                <a:lnTo>
                  <a:pt x="205600" y="12700"/>
                </a:lnTo>
                <a:lnTo>
                  <a:pt x="205739" y="12700"/>
                </a:lnTo>
                <a:lnTo>
                  <a:pt x="205739" y="0"/>
                </a:lnTo>
                <a:close/>
              </a:path>
            </a:pathLst>
          </a:custGeom>
          <a:solidFill>
            <a:srgbClr val="5685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7453033" y="10021706"/>
            <a:ext cx="411480" cy="1844675"/>
          </a:xfrm>
          <a:custGeom>
            <a:avLst/>
            <a:gdLst/>
            <a:ahLst/>
            <a:cxnLst/>
            <a:rect l="l" t="t" r="r" b="b"/>
            <a:pathLst>
              <a:path w="411479" h="1844675">
                <a:moveTo>
                  <a:pt x="205600" y="1844497"/>
                </a:moveTo>
                <a:lnTo>
                  <a:pt x="205600" y="1840903"/>
                </a:lnTo>
                <a:lnTo>
                  <a:pt x="205600" y="1837169"/>
                </a:lnTo>
                <a:lnTo>
                  <a:pt x="205600" y="1833575"/>
                </a:lnTo>
                <a:lnTo>
                  <a:pt x="205460" y="1829955"/>
                </a:lnTo>
                <a:lnTo>
                  <a:pt x="205460" y="1826361"/>
                </a:lnTo>
                <a:lnTo>
                  <a:pt x="205460" y="1822754"/>
                </a:lnTo>
                <a:lnTo>
                  <a:pt x="205460" y="1819160"/>
                </a:lnTo>
                <a:lnTo>
                  <a:pt x="205320" y="1815553"/>
                </a:lnTo>
                <a:lnTo>
                  <a:pt x="205320" y="1811947"/>
                </a:lnTo>
                <a:lnTo>
                  <a:pt x="205181" y="1808340"/>
                </a:lnTo>
                <a:lnTo>
                  <a:pt x="205181" y="1804746"/>
                </a:lnTo>
                <a:lnTo>
                  <a:pt x="205041" y="1801139"/>
                </a:lnTo>
                <a:lnTo>
                  <a:pt x="204889" y="1797545"/>
                </a:lnTo>
                <a:lnTo>
                  <a:pt x="204889" y="1793938"/>
                </a:lnTo>
                <a:lnTo>
                  <a:pt x="204762" y="1790331"/>
                </a:lnTo>
                <a:lnTo>
                  <a:pt x="204469" y="1786724"/>
                </a:lnTo>
                <a:lnTo>
                  <a:pt x="204330" y="1783130"/>
                </a:lnTo>
                <a:lnTo>
                  <a:pt x="204203" y="1779524"/>
                </a:lnTo>
                <a:lnTo>
                  <a:pt x="203911" y="1775929"/>
                </a:lnTo>
                <a:lnTo>
                  <a:pt x="203771" y="1772310"/>
                </a:lnTo>
                <a:lnTo>
                  <a:pt x="203492" y="1768589"/>
                </a:lnTo>
                <a:lnTo>
                  <a:pt x="203225" y="1764982"/>
                </a:lnTo>
                <a:lnTo>
                  <a:pt x="202793" y="1761388"/>
                </a:lnTo>
                <a:lnTo>
                  <a:pt x="202514" y="1757781"/>
                </a:lnTo>
                <a:lnTo>
                  <a:pt x="202095" y="1754187"/>
                </a:lnTo>
                <a:lnTo>
                  <a:pt x="201663" y="1750568"/>
                </a:lnTo>
                <a:lnTo>
                  <a:pt x="201104" y="1746973"/>
                </a:lnTo>
                <a:lnTo>
                  <a:pt x="200558" y="1743367"/>
                </a:lnTo>
                <a:lnTo>
                  <a:pt x="199999" y="1739772"/>
                </a:lnTo>
                <a:lnTo>
                  <a:pt x="199288" y="1736166"/>
                </a:lnTo>
                <a:lnTo>
                  <a:pt x="198577" y="1732572"/>
                </a:lnTo>
                <a:lnTo>
                  <a:pt x="197891" y="1728952"/>
                </a:lnTo>
                <a:lnTo>
                  <a:pt x="197040" y="1725358"/>
                </a:lnTo>
                <a:lnTo>
                  <a:pt x="196202" y="1721751"/>
                </a:lnTo>
                <a:lnTo>
                  <a:pt x="195224" y="1718157"/>
                </a:lnTo>
                <a:lnTo>
                  <a:pt x="194106" y="1714550"/>
                </a:lnTo>
                <a:lnTo>
                  <a:pt x="192976" y="1710944"/>
                </a:lnTo>
                <a:lnTo>
                  <a:pt x="191706" y="1707337"/>
                </a:lnTo>
                <a:lnTo>
                  <a:pt x="190461" y="1703743"/>
                </a:lnTo>
                <a:lnTo>
                  <a:pt x="172072" y="1667586"/>
                </a:lnTo>
                <a:lnTo>
                  <a:pt x="164642" y="1656778"/>
                </a:lnTo>
                <a:lnTo>
                  <a:pt x="162115" y="1653184"/>
                </a:lnTo>
                <a:lnTo>
                  <a:pt x="159448" y="1649564"/>
                </a:lnTo>
                <a:lnTo>
                  <a:pt x="156794" y="1645970"/>
                </a:lnTo>
                <a:lnTo>
                  <a:pt x="153987" y="1642364"/>
                </a:lnTo>
                <a:lnTo>
                  <a:pt x="151180" y="1638769"/>
                </a:lnTo>
                <a:lnTo>
                  <a:pt x="148374" y="1635163"/>
                </a:lnTo>
                <a:lnTo>
                  <a:pt x="145567" y="1631441"/>
                </a:lnTo>
                <a:lnTo>
                  <a:pt x="142620" y="1627835"/>
                </a:lnTo>
                <a:lnTo>
                  <a:pt x="139814" y="1624228"/>
                </a:lnTo>
                <a:lnTo>
                  <a:pt x="137020" y="1620634"/>
                </a:lnTo>
                <a:lnTo>
                  <a:pt x="134213" y="1617027"/>
                </a:lnTo>
                <a:lnTo>
                  <a:pt x="131406" y="1613433"/>
                </a:lnTo>
                <a:lnTo>
                  <a:pt x="128739" y="1609813"/>
                </a:lnTo>
                <a:lnTo>
                  <a:pt x="126072" y="1606219"/>
                </a:lnTo>
                <a:lnTo>
                  <a:pt x="123405" y="1602613"/>
                </a:lnTo>
                <a:lnTo>
                  <a:pt x="120891" y="1599018"/>
                </a:lnTo>
                <a:lnTo>
                  <a:pt x="118503" y="1595412"/>
                </a:lnTo>
                <a:lnTo>
                  <a:pt x="115976" y="1591817"/>
                </a:lnTo>
                <a:lnTo>
                  <a:pt x="97040" y="1559255"/>
                </a:lnTo>
                <a:lnTo>
                  <a:pt x="95084" y="1555661"/>
                </a:lnTo>
                <a:lnTo>
                  <a:pt x="93256" y="1552054"/>
                </a:lnTo>
                <a:lnTo>
                  <a:pt x="91439" y="1548447"/>
                </a:lnTo>
                <a:lnTo>
                  <a:pt x="89611" y="1544840"/>
                </a:lnTo>
                <a:lnTo>
                  <a:pt x="87795" y="1541246"/>
                </a:lnTo>
                <a:lnTo>
                  <a:pt x="86105" y="1537639"/>
                </a:lnTo>
                <a:lnTo>
                  <a:pt x="84277" y="1534045"/>
                </a:lnTo>
                <a:lnTo>
                  <a:pt x="82461" y="1530438"/>
                </a:lnTo>
                <a:lnTo>
                  <a:pt x="80632" y="1526832"/>
                </a:lnTo>
                <a:lnTo>
                  <a:pt x="78816" y="1523225"/>
                </a:lnTo>
                <a:lnTo>
                  <a:pt x="76987" y="1519631"/>
                </a:lnTo>
                <a:lnTo>
                  <a:pt x="75158" y="1516024"/>
                </a:lnTo>
                <a:lnTo>
                  <a:pt x="73342" y="1512430"/>
                </a:lnTo>
                <a:lnTo>
                  <a:pt x="71386" y="1508810"/>
                </a:lnTo>
                <a:lnTo>
                  <a:pt x="69557" y="1505216"/>
                </a:lnTo>
                <a:lnTo>
                  <a:pt x="67589" y="1501609"/>
                </a:lnTo>
                <a:lnTo>
                  <a:pt x="65633" y="1498015"/>
                </a:lnTo>
                <a:lnTo>
                  <a:pt x="63665" y="1494282"/>
                </a:lnTo>
                <a:lnTo>
                  <a:pt x="61556" y="1490687"/>
                </a:lnTo>
                <a:lnTo>
                  <a:pt x="59601" y="1487068"/>
                </a:lnTo>
                <a:lnTo>
                  <a:pt x="57492" y="1483474"/>
                </a:lnTo>
                <a:lnTo>
                  <a:pt x="55397" y="1479867"/>
                </a:lnTo>
                <a:lnTo>
                  <a:pt x="53289" y="1476273"/>
                </a:lnTo>
                <a:lnTo>
                  <a:pt x="51041" y="1472666"/>
                </a:lnTo>
                <a:lnTo>
                  <a:pt x="48933" y="1469059"/>
                </a:lnTo>
                <a:lnTo>
                  <a:pt x="46697" y="1465452"/>
                </a:lnTo>
                <a:lnTo>
                  <a:pt x="44462" y="1461858"/>
                </a:lnTo>
                <a:lnTo>
                  <a:pt x="42214" y="1458252"/>
                </a:lnTo>
                <a:lnTo>
                  <a:pt x="39966" y="1454658"/>
                </a:lnTo>
                <a:lnTo>
                  <a:pt x="37579" y="1451051"/>
                </a:lnTo>
                <a:lnTo>
                  <a:pt x="35344" y="1447444"/>
                </a:lnTo>
                <a:lnTo>
                  <a:pt x="33096" y="1443837"/>
                </a:lnTo>
                <a:lnTo>
                  <a:pt x="30708" y="1440243"/>
                </a:lnTo>
                <a:lnTo>
                  <a:pt x="28460" y="1436636"/>
                </a:lnTo>
                <a:lnTo>
                  <a:pt x="26212" y="1433042"/>
                </a:lnTo>
                <a:lnTo>
                  <a:pt x="24117" y="1429321"/>
                </a:lnTo>
                <a:lnTo>
                  <a:pt x="21869" y="1425702"/>
                </a:lnTo>
                <a:lnTo>
                  <a:pt x="19913" y="1422107"/>
                </a:lnTo>
                <a:lnTo>
                  <a:pt x="17805" y="1418501"/>
                </a:lnTo>
                <a:lnTo>
                  <a:pt x="15849" y="1414907"/>
                </a:lnTo>
                <a:lnTo>
                  <a:pt x="6311" y="1393291"/>
                </a:lnTo>
                <a:lnTo>
                  <a:pt x="5041" y="1389672"/>
                </a:lnTo>
                <a:lnTo>
                  <a:pt x="4063" y="1386077"/>
                </a:lnTo>
                <a:lnTo>
                  <a:pt x="3086" y="1382471"/>
                </a:lnTo>
                <a:lnTo>
                  <a:pt x="2235" y="1378877"/>
                </a:lnTo>
                <a:lnTo>
                  <a:pt x="1676" y="1375270"/>
                </a:lnTo>
                <a:lnTo>
                  <a:pt x="1104" y="1371663"/>
                </a:lnTo>
                <a:lnTo>
                  <a:pt x="546" y="1368056"/>
                </a:lnTo>
                <a:lnTo>
                  <a:pt x="266" y="1364449"/>
                </a:lnTo>
                <a:lnTo>
                  <a:pt x="126" y="1360728"/>
                </a:lnTo>
                <a:lnTo>
                  <a:pt x="0" y="1357134"/>
                </a:lnTo>
                <a:lnTo>
                  <a:pt x="0" y="1353527"/>
                </a:lnTo>
                <a:lnTo>
                  <a:pt x="0" y="1349933"/>
                </a:lnTo>
                <a:lnTo>
                  <a:pt x="126" y="1346314"/>
                </a:lnTo>
                <a:lnTo>
                  <a:pt x="419" y="1342720"/>
                </a:lnTo>
                <a:lnTo>
                  <a:pt x="546" y="1339113"/>
                </a:lnTo>
                <a:lnTo>
                  <a:pt x="838" y="1335519"/>
                </a:lnTo>
                <a:lnTo>
                  <a:pt x="1257" y="1331912"/>
                </a:lnTo>
                <a:lnTo>
                  <a:pt x="1536" y="1328305"/>
                </a:lnTo>
                <a:lnTo>
                  <a:pt x="1955" y="1324698"/>
                </a:lnTo>
                <a:lnTo>
                  <a:pt x="2374" y="1321104"/>
                </a:lnTo>
                <a:lnTo>
                  <a:pt x="2793" y="1317497"/>
                </a:lnTo>
                <a:lnTo>
                  <a:pt x="3213" y="1313903"/>
                </a:lnTo>
                <a:lnTo>
                  <a:pt x="3771" y="1310297"/>
                </a:lnTo>
                <a:lnTo>
                  <a:pt x="4203" y="1306690"/>
                </a:lnTo>
                <a:lnTo>
                  <a:pt x="4762" y="1303083"/>
                </a:lnTo>
                <a:lnTo>
                  <a:pt x="5321" y="1299489"/>
                </a:lnTo>
                <a:lnTo>
                  <a:pt x="5880" y="1295882"/>
                </a:lnTo>
                <a:lnTo>
                  <a:pt x="6438" y="1292161"/>
                </a:lnTo>
                <a:lnTo>
                  <a:pt x="7150" y="1288554"/>
                </a:lnTo>
                <a:lnTo>
                  <a:pt x="7975" y="1284947"/>
                </a:lnTo>
                <a:lnTo>
                  <a:pt x="8826" y="1281341"/>
                </a:lnTo>
                <a:lnTo>
                  <a:pt x="9664" y="1277746"/>
                </a:lnTo>
                <a:lnTo>
                  <a:pt x="10794" y="1274140"/>
                </a:lnTo>
                <a:lnTo>
                  <a:pt x="11912" y="1270546"/>
                </a:lnTo>
                <a:lnTo>
                  <a:pt x="13182" y="1266926"/>
                </a:lnTo>
                <a:lnTo>
                  <a:pt x="34924" y="1230909"/>
                </a:lnTo>
                <a:lnTo>
                  <a:pt x="48793" y="1216380"/>
                </a:lnTo>
                <a:lnTo>
                  <a:pt x="52577" y="1212773"/>
                </a:lnTo>
                <a:lnTo>
                  <a:pt x="56641" y="1209166"/>
                </a:lnTo>
                <a:lnTo>
                  <a:pt x="60718" y="1205560"/>
                </a:lnTo>
                <a:lnTo>
                  <a:pt x="64935" y="1201953"/>
                </a:lnTo>
                <a:lnTo>
                  <a:pt x="69278" y="1198359"/>
                </a:lnTo>
                <a:lnTo>
                  <a:pt x="73621" y="1194752"/>
                </a:lnTo>
                <a:lnTo>
                  <a:pt x="78117" y="1191158"/>
                </a:lnTo>
                <a:lnTo>
                  <a:pt x="82588" y="1187538"/>
                </a:lnTo>
                <a:lnTo>
                  <a:pt x="87083" y="1183944"/>
                </a:lnTo>
                <a:lnTo>
                  <a:pt x="91566" y="1180338"/>
                </a:lnTo>
                <a:lnTo>
                  <a:pt x="96202" y="1176743"/>
                </a:lnTo>
                <a:lnTo>
                  <a:pt x="100558" y="1173137"/>
                </a:lnTo>
                <a:lnTo>
                  <a:pt x="105041" y="1169542"/>
                </a:lnTo>
                <a:lnTo>
                  <a:pt x="109385" y="1165923"/>
                </a:lnTo>
                <a:lnTo>
                  <a:pt x="113741" y="1162329"/>
                </a:lnTo>
                <a:lnTo>
                  <a:pt x="117944" y="1158722"/>
                </a:lnTo>
                <a:lnTo>
                  <a:pt x="122008" y="1155001"/>
                </a:lnTo>
                <a:lnTo>
                  <a:pt x="125945" y="1151407"/>
                </a:lnTo>
                <a:lnTo>
                  <a:pt x="152577" y="1122578"/>
                </a:lnTo>
                <a:lnTo>
                  <a:pt x="163804" y="1104557"/>
                </a:lnTo>
                <a:lnTo>
                  <a:pt x="165633" y="1100963"/>
                </a:lnTo>
                <a:lnTo>
                  <a:pt x="172364" y="1082814"/>
                </a:lnTo>
                <a:lnTo>
                  <a:pt x="173342" y="1079220"/>
                </a:lnTo>
                <a:lnTo>
                  <a:pt x="174180" y="1075613"/>
                </a:lnTo>
                <a:lnTo>
                  <a:pt x="175031" y="1072019"/>
                </a:lnTo>
                <a:lnTo>
                  <a:pt x="175717" y="1068412"/>
                </a:lnTo>
                <a:lnTo>
                  <a:pt x="177965" y="1046784"/>
                </a:lnTo>
                <a:lnTo>
                  <a:pt x="178257" y="1043190"/>
                </a:lnTo>
                <a:lnTo>
                  <a:pt x="178384" y="1039583"/>
                </a:lnTo>
                <a:lnTo>
                  <a:pt x="178523" y="1035989"/>
                </a:lnTo>
                <a:lnTo>
                  <a:pt x="178676" y="1032382"/>
                </a:lnTo>
                <a:lnTo>
                  <a:pt x="178676" y="1028788"/>
                </a:lnTo>
                <a:lnTo>
                  <a:pt x="178815" y="1025169"/>
                </a:lnTo>
                <a:lnTo>
                  <a:pt x="178815" y="1021575"/>
                </a:lnTo>
                <a:lnTo>
                  <a:pt x="178815" y="1017841"/>
                </a:lnTo>
                <a:lnTo>
                  <a:pt x="178815" y="1014247"/>
                </a:lnTo>
                <a:lnTo>
                  <a:pt x="178942" y="1010640"/>
                </a:lnTo>
                <a:lnTo>
                  <a:pt x="178942" y="1007046"/>
                </a:lnTo>
                <a:lnTo>
                  <a:pt x="178942" y="1003426"/>
                </a:lnTo>
                <a:lnTo>
                  <a:pt x="179095" y="999832"/>
                </a:lnTo>
                <a:lnTo>
                  <a:pt x="179095" y="996226"/>
                </a:lnTo>
                <a:lnTo>
                  <a:pt x="179235" y="992632"/>
                </a:lnTo>
                <a:lnTo>
                  <a:pt x="179374" y="989025"/>
                </a:lnTo>
                <a:lnTo>
                  <a:pt x="179374" y="985418"/>
                </a:lnTo>
                <a:lnTo>
                  <a:pt x="179501" y="981811"/>
                </a:lnTo>
                <a:lnTo>
                  <a:pt x="179654" y="978217"/>
                </a:lnTo>
                <a:lnTo>
                  <a:pt x="179933" y="974610"/>
                </a:lnTo>
                <a:lnTo>
                  <a:pt x="180073" y="971016"/>
                </a:lnTo>
                <a:lnTo>
                  <a:pt x="180352" y="967409"/>
                </a:lnTo>
                <a:lnTo>
                  <a:pt x="180632" y="963802"/>
                </a:lnTo>
                <a:lnTo>
                  <a:pt x="180924" y="960196"/>
                </a:lnTo>
                <a:lnTo>
                  <a:pt x="181190" y="956602"/>
                </a:lnTo>
                <a:lnTo>
                  <a:pt x="181482" y="952880"/>
                </a:lnTo>
                <a:lnTo>
                  <a:pt x="181902" y="949274"/>
                </a:lnTo>
                <a:lnTo>
                  <a:pt x="182321" y="945680"/>
                </a:lnTo>
                <a:lnTo>
                  <a:pt x="182740" y="942060"/>
                </a:lnTo>
                <a:lnTo>
                  <a:pt x="183159" y="938466"/>
                </a:lnTo>
                <a:lnTo>
                  <a:pt x="183578" y="934859"/>
                </a:lnTo>
                <a:lnTo>
                  <a:pt x="184149" y="931265"/>
                </a:lnTo>
                <a:lnTo>
                  <a:pt x="187794" y="909637"/>
                </a:lnTo>
                <a:lnTo>
                  <a:pt x="188353" y="906030"/>
                </a:lnTo>
                <a:lnTo>
                  <a:pt x="189039" y="902423"/>
                </a:lnTo>
                <a:lnTo>
                  <a:pt x="189750" y="898829"/>
                </a:lnTo>
                <a:lnTo>
                  <a:pt x="190461" y="895222"/>
                </a:lnTo>
                <a:lnTo>
                  <a:pt x="191287" y="891628"/>
                </a:lnTo>
                <a:lnTo>
                  <a:pt x="191998" y="888022"/>
                </a:lnTo>
                <a:lnTo>
                  <a:pt x="192684" y="884301"/>
                </a:lnTo>
                <a:lnTo>
                  <a:pt x="193395" y="880694"/>
                </a:lnTo>
                <a:lnTo>
                  <a:pt x="194106" y="877087"/>
                </a:lnTo>
                <a:lnTo>
                  <a:pt x="194932" y="873493"/>
                </a:lnTo>
                <a:lnTo>
                  <a:pt x="195643" y="869886"/>
                </a:lnTo>
                <a:lnTo>
                  <a:pt x="196202" y="866292"/>
                </a:lnTo>
                <a:lnTo>
                  <a:pt x="196900" y="862672"/>
                </a:lnTo>
                <a:lnTo>
                  <a:pt x="197599" y="859078"/>
                </a:lnTo>
                <a:lnTo>
                  <a:pt x="198170" y="855471"/>
                </a:lnTo>
                <a:lnTo>
                  <a:pt x="198869" y="851877"/>
                </a:lnTo>
                <a:lnTo>
                  <a:pt x="199428" y="848271"/>
                </a:lnTo>
                <a:lnTo>
                  <a:pt x="199999" y="844664"/>
                </a:lnTo>
                <a:lnTo>
                  <a:pt x="200405" y="841057"/>
                </a:lnTo>
                <a:lnTo>
                  <a:pt x="200977" y="837463"/>
                </a:lnTo>
                <a:lnTo>
                  <a:pt x="201396" y="833856"/>
                </a:lnTo>
                <a:lnTo>
                  <a:pt x="201815" y="830262"/>
                </a:lnTo>
                <a:lnTo>
                  <a:pt x="202222" y="826655"/>
                </a:lnTo>
                <a:lnTo>
                  <a:pt x="202653" y="823048"/>
                </a:lnTo>
                <a:lnTo>
                  <a:pt x="202933" y="819442"/>
                </a:lnTo>
                <a:lnTo>
                  <a:pt x="203225" y="815720"/>
                </a:lnTo>
                <a:lnTo>
                  <a:pt x="203492" y="812114"/>
                </a:lnTo>
                <a:lnTo>
                  <a:pt x="203771" y="808520"/>
                </a:lnTo>
                <a:lnTo>
                  <a:pt x="204050" y="804913"/>
                </a:lnTo>
                <a:lnTo>
                  <a:pt x="204203" y="801306"/>
                </a:lnTo>
                <a:lnTo>
                  <a:pt x="204469" y="797699"/>
                </a:lnTo>
                <a:lnTo>
                  <a:pt x="204622" y="794105"/>
                </a:lnTo>
                <a:lnTo>
                  <a:pt x="204762" y="790498"/>
                </a:lnTo>
                <a:lnTo>
                  <a:pt x="204889" y="786904"/>
                </a:lnTo>
                <a:lnTo>
                  <a:pt x="205041" y="783285"/>
                </a:lnTo>
                <a:lnTo>
                  <a:pt x="205041" y="779691"/>
                </a:lnTo>
                <a:lnTo>
                  <a:pt x="205181" y="776084"/>
                </a:lnTo>
                <a:lnTo>
                  <a:pt x="205320" y="772490"/>
                </a:lnTo>
                <a:lnTo>
                  <a:pt x="205320" y="768883"/>
                </a:lnTo>
                <a:lnTo>
                  <a:pt x="205320" y="765276"/>
                </a:lnTo>
                <a:lnTo>
                  <a:pt x="205460" y="761669"/>
                </a:lnTo>
                <a:lnTo>
                  <a:pt x="205460" y="758075"/>
                </a:lnTo>
                <a:lnTo>
                  <a:pt x="205460" y="754468"/>
                </a:lnTo>
                <a:lnTo>
                  <a:pt x="205600" y="750874"/>
                </a:lnTo>
                <a:lnTo>
                  <a:pt x="205600" y="747140"/>
                </a:lnTo>
                <a:lnTo>
                  <a:pt x="205600" y="667765"/>
                </a:lnTo>
                <a:lnTo>
                  <a:pt x="205739" y="664159"/>
                </a:lnTo>
                <a:lnTo>
                  <a:pt x="205739" y="411581"/>
                </a:lnTo>
                <a:lnTo>
                  <a:pt x="205600" y="407860"/>
                </a:lnTo>
                <a:lnTo>
                  <a:pt x="205600" y="321271"/>
                </a:lnTo>
                <a:lnTo>
                  <a:pt x="205460" y="317665"/>
                </a:lnTo>
                <a:lnTo>
                  <a:pt x="205460" y="314058"/>
                </a:lnTo>
                <a:lnTo>
                  <a:pt x="205460" y="310464"/>
                </a:lnTo>
                <a:lnTo>
                  <a:pt x="205460" y="306857"/>
                </a:lnTo>
                <a:lnTo>
                  <a:pt x="205320" y="303263"/>
                </a:lnTo>
                <a:lnTo>
                  <a:pt x="205320" y="299643"/>
                </a:lnTo>
                <a:lnTo>
                  <a:pt x="205181" y="296049"/>
                </a:lnTo>
                <a:lnTo>
                  <a:pt x="205181" y="292442"/>
                </a:lnTo>
                <a:lnTo>
                  <a:pt x="205041" y="288848"/>
                </a:lnTo>
                <a:lnTo>
                  <a:pt x="205041" y="285241"/>
                </a:lnTo>
                <a:lnTo>
                  <a:pt x="204889" y="281635"/>
                </a:lnTo>
                <a:lnTo>
                  <a:pt x="204762" y="278028"/>
                </a:lnTo>
                <a:lnTo>
                  <a:pt x="204622" y="274434"/>
                </a:lnTo>
                <a:lnTo>
                  <a:pt x="204622" y="270700"/>
                </a:lnTo>
                <a:lnTo>
                  <a:pt x="204469" y="267106"/>
                </a:lnTo>
                <a:lnTo>
                  <a:pt x="204330" y="263499"/>
                </a:lnTo>
                <a:lnTo>
                  <a:pt x="204050" y="259905"/>
                </a:lnTo>
                <a:lnTo>
                  <a:pt x="203911" y="256285"/>
                </a:lnTo>
                <a:lnTo>
                  <a:pt x="203771" y="252691"/>
                </a:lnTo>
                <a:lnTo>
                  <a:pt x="203492" y="249085"/>
                </a:lnTo>
                <a:lnTo>
                  <a:pt x="203352" y="245490"/>
                </a:lnTo>
                <a:lnTo>
                  <a:pt x="203072" y="241884"/>
                </a:lnTo>
                <a:lnTo>
                  <a:pt x="202933" y="238277"/>
                </a:lnTo>
                <a:lnTo>
                  <a:pt x="202653" y="234670"/>
                </a:lnTo>
                <a:lnTo>
                  <a:pt x="202374" y="231076"/>
                </a:lnTo>
                <a:lnTo>
                  <a:pt x="202222" y="227469"/>
                </a:lnTo>
                <a:lnTo>
                  <a:pt x="201955" y="223875"/>
                </a:lnTo>
                <a:lnTo>
                  <a:pt x="201663" y="220256"/>
                </a:lnTo>
                <a:lnTo>
                  <a:pt x="201536" y="216662"/>
                </a:lnTo>
                <a:lnTo>
                  <a:pt x="201244" y="213055"/>
                </a:lnTo>
                <a:lnTo>
                  <a:pt x="200977" y="209461"/>
                </a:lnTo>
                <a:lnTo>
                  <a:pt x="200825" y="205854"/>
                </a:lnTo>
                <a:lnTo>
                  <a:pt x="200558" y="202133"/>
                </a:lnTo>
                <a:lnTo>
                  <a:pt x="200405" y="198526"/>
                </a:lnTo>
                <a:lnTo>
                  <a:pt x="200126" y="194919"/>
                </a:lnTo>
                <a:lnTo>
                  <a:pt x="199999" y="191325"/>
                </a:lnTo>
                <a:lnTo>
                  <a:pt x="199847" y="187718"/>
                </a:lnTo>
                <a:lnTo>
                  <a:pt x="199707" y="184124"/>
                </a:lnTo>
                <a:lnTo>
                  <a:pt x="199567" y="180517"/>
                </a:lnTo>
                <a:lnTo>
                  <a:pt x="199567" y="176898"/>
                </a:lnTo>
                <a:lnTo>
                  <a:pt x="199567" y="173304"/>
                </a:lnTo>
                <a:lnTo>
                  <a:pt x="199428" y="169697"/>
                </a:lnTo>
                <a:lnTo>
                  <a:pt x="199428" y="166103"/>
                </a:lnTo>
                <a:lnTo>
                  <a:pt x="199428" y="162496"/>
                </a:lnTo>
                <a:lnTo>
                  <a:pt x="199567" y="158889"/>
                </a:lnTo>
                <a:lnTo>
                  <a:pt x="199567" y="155282"/>
                </a:lnTo>
                <a:lnTo>
                  <a:pt x="199707" y="151688"/>
                </a:lnTo>
                <a:lnTo>
                  <a:pt x="199847" y="148081"/>
                </a:lnTo>
                <a:lnTo>
                  <a:pt x="199999" y="144487"/>
                </a:lnTo>
                <a:lnTo>
                  <a:pt x="200126" y="140868"/>
                </a:lnTo>
                <a:lnTo>
                  <a:pt x="200266" y="137274"/>
                </a:lnTo>
                <a:lnTo>
                  <a:pt x="200558" y="133553"/>
                </a:lnTo>
                <a:lnTo>
                  <a:pt x="200685" y="129946"/>
                </a:lnTo>
                <a:lnTo>
                  <a:pt x="200977" y="126352"/>
                </a:lnTo>
                <a:lnTo>
                  <a:pt x="201104" y="122745"/>
                </a:lnTo>
                <a:lnTo>
                  <a:pt x="201396" y="119151"/>
                </a:lnTo>
                <a:lnTo>
                  <a:pt x="201663" y="115531"/>
                </a:lnTo>
                <a:lnTo>
                  <a:pt x="201815" y="111937"/>
                </a:lnTo>
                <a:lnTo>
                  <a:pt x="202095" y="108331"/>
                </a:lnTo>
                <a:lnTo>
                  <a:pt x="202374" y="104736"/>
                </a:lnTo>
                <a:lnTo>
                  <a:pt x="202653" y="101130"/>
                </a:lnTo>
                <a:lnTo>
                  <a:pt x="202793" y="97523"/>
                </a:lnTo>
                <a:lnTo>
                  <a:pt x="203072" y="93916"/>
                </a:lnTo>
                <a:lnTo>
                  <a:pt x="203225" y="90322"/>
                </a:lnTo>
                <a:lnTo>
                  <a:pt x="203492" y="86715"/>
                </a:lnTo>
                <a:lnTo>
                  <a:pt x="203644" y="83121"/>
                </a:lnTo>
                <a:lnTo>
                  <a:pt x="203911" y="79501"/>
                </a:lnTo>
                <a:lnTo>
                  <a:pt x="204050" y="75907"/>
                </a:lnTo>
                <a:lnTo>
                  <a:pt x="204203" y="72301"/>
                </a:lnTo>
                <a:lnTo>
                  <a:pt x="204330" y="68579"/>
                </a:lnTo>
                <a:lnTo>
                  <a:pt x="204469" y="64973"/>
                </a:lnTo>
                <a:lnTo>
                  <a:pt x="204622" y="61379"/>
                </a:lnTo>
                <a:lnTo>
                  <a:pt x="204762" y="57772"/>
                </a:lnTo>
                <a:lnTo>
                  <a:pt x="204889" y="54165"/>
                </a:lnTo>
                <a:lnTo>
                  <a:pt x="205041" y="50558"/>
                </a:lnTo>
                <a:lnTo>
                  <a:pt x="205041" y="46964"/>
                </a:lnTo>
                <a:lnTo>
                  <a:pt x="205181" y="43357"/>
                </a:lnTo>
                <a:lnTo>
                  <a:pt x="205181" y="39763"/>
                </a:lnTo>
                <a:lnTo>
                  <a:pt x="205320" y="36144"/>
                </a:lnTo>
                <a:lnTo>
                  <a:pt x="205320" y="32550"/>
                </a:lnTo>
                <a:lnTo>
                  <a:pt x="205320" y="28943"/>
                </a:lnTo>
                <a:lnTo>
                  <a:pt x="205460" y="25349"/>
                </a:lnTo>
                <a:lnTo>
                  <a:pt x="205460" y="21742"/>
                </a:lnTo>
                <a:lnTo>
                  <a:pt x="205460" y="18135"/>
                </a:lnTo>
                <a:lnTo>
                  <a:pt x="205460" y="14528"/>
                </a:lnTo>
                <a:lnTo>
                  <a:pt x="205600" y="10934"/>
                </a:lnTo>
                <a:lnTo>
                  <a:pt x="205600" y="7327"/>
                </a:lnTo>
                <a:lnTo>
                  <a:pt x="205600" y="3733"/>
                </a:lnTo>
                <a:lnTo>
                  <a:pt x="205600" y="0"/>
                </a:lnTo>
                <a:lnTo>
                  <a:pt x="205739" y="0"/>
                </a:lnTo>
                <a:lnTo>
                  <a:pt x="205739" y="3733"/>
                </a:lnTo>
                <a:lnTo>
                  <a:pt x="205739" y="7327"/>
                </a:lnTo>
                <a:lnTo>
                  <a:pt x="205739" y="10934"/>
                </a:lnTo>
                <a:lnTo>
                  <a:pt x="205866" y="14528"/>
                </a:lnTo>
                <a:lnTo>
                  <a:pt x="205866" y="18135"/>
                </a:lnTo>
                <a:lnTo>
                  <a:pt x="205866" y="21742"/>
                </a:lnTo>
                <a:lnTo>
                  <a:pt x="205866" y="25349"/>
                </a:lnTo>
                <a:lnTo>
                  <a:pt x="206019" y="28943"/>
                </a:lnTo>
                <a:lnTo>
                  <a:pt x="206019" y="32550"/>
                </a:lnTo>
                <a:lnTo>
                  <a:pt x="206019" y="36144"/>
                </a:lnTo>
                <a:lnTo>
                  <a:pt x="206159" y="39763"/>
                </a:lnTo>
                <a:lnTo>
                  <a:pt x="206159" y="43357"/>
                </a:lnTo>
                <a:lnTo>
                  <a:pt x="206298" y="46964"/>
                </a:lnTo>
                <a:lnTo>
                  <a:pt x="206298" y="50558"/>
                </a:lnTo>
                <a:lnTo>
                  <a:pt x="206438" y="54165"/>
                </a:lnTo>
                <a:lnTo>
                  <a:pt x="206578" y="57772"/>
                </a:lnTo>
                <a:lnTo>
                  <a:pt x="206717" y="61379"/>
                </a:lnTo>
                <a:lnTo>
                  <a:pt x="206870" y="64973"/>
                </a:lnTo>
                <a:lnTo>
                  <a:pt x="206997" y="68579"/>
                </a:lnTo>
                <a:lnTo>
                  <a:pt x="207136" y="72301"/>
                </a:lnTo>
                <a:lnTo>
                  <a:pt x="207289" y="75907"/>
                </a:lnTo>
                <a:lnTo>
                  <a:pt x="207429" y="79501"/>
                </a:lnTo>
                <a:lnTo>
                  <a:pt x="207695" y="83121"/>
                </a:lnTo>
                <a:lnTo>
                  <a:pt x="207848" y="86715"/>
                </a:lnTo>
                <a:lnTo>
                  <a:pt x="208114" y="90322"/>
                </a:lnTo>
                <a:lnTo>
                  <a:pt x="208267" y="93916"/>
                </a:lnTo>
                <a:lnTo>
                  <a:pt x="208533" y="97523"/>
                </a:lnTo>
                <a:lnTo>
                  <a:pt x="208686" y="101130"/>
                </a:lnTo>
                <a:lnTo>
                  <a:pt x="208965" y="104736"/>
                </a:lnTo>
                <a:lnTo>
                  <a:pt x="209245" y="108331"/>
                </a:lnTo>
                <a:lnTo>
                  <a:pt x="209524" y="111937"/>
                </a:lnTo>
                <a:lnTo>
                  <a:pt x="209664" y="115531"/>
                </a:lnTo>
                <a:lnTo>
                  <a:pt x="209943" y="119151"/>
                </a:lnTo>
                <a:lnTo>
                  <a:pt x="210223" y="122745"/>
                </a:lnTo>
                <a:lnTo>
                  <a:pt x="210362" y="126352"/>
                </a:lnTo>
                <a:lnTo>
                  <a:pt x="210642" y="129946"/>
                </a:lnTo>
                <a:lnTo>
                  <a:pt x="210781" y="133553"/>
                </a:lnTo>
                <a:lnTo>
                  <a:pt x="211073" y="137274"/>
                </a:lnTo>
                <a:lnTo>
                  <a:pt x="211200" y="140868"/>
                </a:lnTo>
                <a:lnTo>
                  <a:pt x="211340" y="144487"/>
                </a:lnTo>
                <a:lnTo>
                  <a:pt x="211493" y="148081"/>
                </a:lnTo>
                <a:lnTo>
                  <a:pt x="211632" y="151688"/>
                </a:lnTo>
                <a:lnTo>
                  <a:pt x="211759" y="155282"/>
                </a:lnTo>
                <a:lnTo>
                  <a:pt x="211759" y="158889"/>
                </a:lnTo>
                <a:lnTo>
                  <a:pt x="211912" y="162496"/>
                </a:lnTo>
                <a:lnTo>
                  <a:pt x="211912" y="166103"/>
                </a:lnTo>
                <a:lnTo>
                  <a:pt x="211912" y="169697"/>
                </a:lnTo>
                <a:lnTo>
                  <a:pt x="211759" y="173304"/>
                </a:lnTo>
                <a:lnTo>
                  <a:pt x="211759" y="176898"/>
                </a:lnTo>
                <a:lnTo>
                  <a:pt x="211759" y="180517"/>
                </a:lnTo>
                <a:lnTo>
                  <a:pt x="211632" y="184124"/>
                </a:lnTo>
                <a:lnTo>
                  <a:pt x="211493" y="187718"/>
                </a:lnTo>
                <a:lnTo>
                  <a:pt x="211340" y="191325"/>
                </a:lnTo>
                <a:lnTo>
                  <a:pt x="211200" y="194919"/>
                </a:lnTo>
                <a:lnTo>
                  <a:pt x="210934" y="198526"/>
                </a:lnTo>
                <a:lnTo>
                  <a:pt x="210781" y="202133"/>
                </a:lnTo>
                <a:lnTo>
                  <a:pt x="210515" y="205854"/>
                </a:lnTo>
                <a:lnTo>
                  <a:pt x="210362" y="209461"/>
                </a:lnTo>
                <a:lnTo>
                  <a:pt x="210096" y="213055"/>
                </a:lnTo>
                <a:lnTo>
                  <a:pt x="209803" y="216662"/>
                </a:lnTo>
                <a:lnTo>
                  <a:pt x="209664" y="220256"/>
                </a:lnTo>
                <a:lnTo>
                  <a:pt x="209384" y="223875"/>
                </a:lnTo>
                <a:lnTo>
                  <a:pt x="209105" y="227469"/>
                </a:lnTo>
                <a:lnTo>
                  <a:pt x="208965" y="231076"/>
                </a:lnTo>
                <a:lnTo>
                  <a:pt x="208686" y="234670"/>
                </a:lnTo>
                <a:lnTo>
                  <a:pt x="208406" y="238277"/>
                </a:lnTo>
                <a:lnTo>
                  <a:pt x="208267" y="241884"/>
                </a:lnTo>
                <a:lnTo>
                  <a:pt x="207975" y="245490"/>
                </a:lnTo>
                <a:lnTo>
                  <a:pt x="207848" y="249085"/>
                </a:lnTo>
                <a:lnTo>
                  <a:pt x="207556" y="252691"/>
                </a:lnTo>
                <a:lnTo>
                  <a:pt x="207429" y="256285"/>
                </a:lnTo>
                <a:lnTo>
                  <a:pt x="207289" y="259905"/>
                </a:lnTo>
                <a:lnTo>
                  <a:pt x="206997" y="263499"/>
                </a:lnTo>
                <a:lnTo>
                  <a:pt x="206870" y="267106"/>
                </a:lnTo>
                <a:lnTo>
                  <a:pt x="206717" y="270700"/>
                </a:lnTo>
                <a:lnTo>
                  <a:pt x="206717" y="274434"/>
                </a:lnTo>
                <a:lnTo>
                  <a:pt x="206578" y="278028"/>
                </a:lnTo>
                <a:lnTo>
                  <a:pt x="206438" y="281635"/>
                </a:lnTo>
                <a:lnTo>
                  <a:pt x="206298" y="285241"/>
                </a:lnTo>
                <a:lnTo>
                  <a:pt x="206298" y="288848"/>
                </a:lnTo>
                <a:lnTo>
                  <a:pt x="206159" y="292442"/>
                </a:lnTo>
                <a:lnTo>
                  <a:pt x="206159" y="296049"/>
                </a:lnTo>
                <a:lnTo>
                  <a:pt x="206019" y="299643"/>
                </a:lnTo>
                <a:lnTo>
                  <a:pt x="206019" y="303263"/>
                </a:lnTo>
                <a:lnTo>
                  <a:pt x="205866" y="306857"/>
                </a:lnTo>
                <a:lnTo>
                  <a:pt x="205866" y="310464"/>
                </a:lnTo>
                <a:lnTo>
                  <a:pt x="205866" y="314058"/>
                </a:lnTo>
                <a:lnTo>
                  <a:pt x="205866" y="317665"/>
                </a:lnTo>
                <a:lnTo>
                  <a:pt x="205739" y="321271"/>
                </a:lnTo>
                <a:lnTo>
                  <a:pt x="205739" y="324878"/>
                </a:lnTo>
                <a:lnTo>
                  <a:pt x="205739" y="750874"/>
                </a:lnTo>
                <a:lnTo>
                  <a:pt x="205866" y="754468"/>
                </a:lnTo>
                <a:lnTo>
                  <a:pt x="205866" y="758075"/>
                </a:lnTo>
                <a:lnTo>
                  <a:pt x="205866" y="761669"/>
                </a:lnTo>
                <a:lnTo>
                  <a:pt x="206019" y="765276"/>
                </a:lnTo>
                <a:lnTo>
                  <a:pt x="206019" y="768883"/>
                </a:lnTo>
                <a:lnTo>
                  <a:pt x="206019" y="772490"/>
                </a:lnTo>
                <a:lnTo>
                  <a:pt x="206159" y="776084"/>
                </a:lnTo>
                <a:lnTo>
                  <a:pt x="206298" y="779691"/>
                </a:lnTo>
                <a:lnTo>
                  <a:pt x="206298" y="783285"/>
                </a:lnTo>
                <a:lnTo>
                  <a:pt x="206438" y="786904"/>
                </a:lnTo>
                <a:lnTo>
                  <a:pt x="206578" y="790498"/>
                </a:lnTo>
                <a:lnTo>
                  <a:pt x="206717" y="794105"/>
                </a:lnTo>
                <a:lnTo>
                  <a:pt x="206870" y="797699"/>
                </a:lnTo>
                <a:lnTo>
                  <a:pt x="207136" y="801306"/>
                </a:lnTo>
                <a:lnTo>
                  <a:pt x="207289" y="804913"/>
                </a:lnTo>
                <a:lnTo>
                  <a:pt x="207556" y="808520"/>
                </a:lnTo>
                <a:lnTo>
                  <a:pt x="207848" y="812114"/>
                </a:lnTo>
                <a:lnTo>
                  <a:pt x="208114" y="815720"/>
                </a:lnTo>
                <a:lnTo>
                  <a:pt x="208406" y="819442"/>
                </a:lnTo>
                <a:lnTo>
                  <a:pt x="208686" y="823048"/>
                </a:lnTo>
                <a:lnTo>
                  <a:pt x="209105" y="826655"/>
                </a:lnTo>
                <a:lnTo>
                  <a:pt x="209524" y="830262"/>
                </a:lnTo>
                <a:lnTo>
                  <a:pt x="209943" y="833856"/>
                </a:lnTo>
                <a:lnTo>
                  <a:pt x="210362" y="837463"/>
                </a:lnTo>
                <a:lnTo>
                  <a:pt x="210934" y="841057"/>
                </a:lnTo>
                <a:lnTo>
                  <a:pt x="211340" y="844664"/>
                </a:lnTo>
                <a:lnTo>
                  <a:pt x="211912" y="848271"/>
                </a:lnTo>
                <a:lnTo>
                  <a:pt x="212470" y="851877"/>
                </a:lnTo>
                <a:lnTo>
                  <a:pt x="213182" y="855471"/>
                </a:lnTo>
                <a:lnTo>
                  <a:pt x="213740" y="859078"/>
                </a:lnTo>
                <a:lnTo>
                  <a:pt x="214426" y="862672"/>
                </a:lnTo>
                <a:lnTo>
                  <a:pt x="215137" y="866292"/>
                </a:lnTo>
                <a:lnTo>
                  <a:pt x="215696" y="869886"/>
                </a:lnTo>
                <a:lnTo>
                  <a:pt x="216407" y="873493"/>
                </a:lnTo>
                <a:lnTo>
                  <a:pt x="217233" y="877087"/>
                </a:lnTo>
                <a:lnTo>
                  <a:pt x="217944" y="880694"/>
                </a:lnTo>
                <a:lnTo>
                  <a:pt x="218643" y="884301"/>
                </a:lnTo>
                <a:lnTo>
                  <a:pt x="219341" y="888022"/>
                </a:lnTo>
                <a:lnTo>
                  <a:pt x="220052" y="891628"/>
                </a:lnTo>
                <a:lnTo>
                  <a:pt x="223545" y="909637"/>
                </a:lnTo>
                <a:lnTo>
                  <a:pt x="224256" y="913244"/>
                </a:lnTo>
                <a:lnTo>
                  <a:pt x="224942" y="916838"/>
                </a:lnTo>
                <a:lnTo>
                  <a:pt x="225513" y="920445"/>
                </a:lnTo>
                <a:lnTo>
                  <a:pt x="226072" y="924039"/>
                </a:lnTo>
                <a:lnTo>
                  <a:pt x="226631" y="927658"/>
                </a:lnTo>
                <a:lnTo>
                  <a:pt x="227190" y="931265"/>
                </a:lnTo>
                <a:lnTo>
                  <a:pt x="227761" y="934859"/>
                </a:lnTo>
                <a:lnTo>
                  <a:pt x="228180" y="938466"/>
                </a:lnTo>
                <a:lnTo>
                  <a:pt x="228599" y="942060"/>
                </a:lnTo>
                <a:lnTo>
                  <a:pt x="229019" y="945680"/>
                </a:lnTo>
                <a:lnTo>
                  <a:pt x="229438" y="949274"/>
                </a:lnTo>
                <a:lnTo>
                  <a:pt x="229857" y="952880"/>
                </a:lnTo>
                <a:lnTo>
                  <a:pt x="230149" y="956602"/>
                </a:lnTo>
                <a:lnTo>
                  <a:pt x="230416" y="960196"/>
                </a:lnTo>
                <a:lnTo>
                  <a:pt x="230708" y="963802"/>
                </a:lnTo>
                <a:lnTo>
                  <a:pt x="230987" y="967409"/>
                </a:lnTo>
                <a:lnTo>
                  <a:pt x="231266" y="971016"/>
                </a:lnTo>
                <a:lnTo>
                  <a:pt x="231406" y="974610"/>
                </a:lnTo>
                <a:lnTo>
                  <a:pt x="231686" y="978217"/>
                </a:lnTo>
                <a:lnTo>
                  <a:pt x="231825" y="981811"/>
                </a:lnTo>
                <a:lnTo>
                  <a:pt x="231965" y="985418"/>
                </a:lnTo>
                <a:lnTo>
                  <a:pt x="231965" y="989025"/>
                </a:lnTo>
                <a:lnTo>
                  <a:pt x="232105" y="992632"/>
                </a:lnTo>
                <a:lnTo>
                  <a:pt x="232244" y="996226"/>
                </a:lnTo>
                <a:lnTo>
                  <a:pt x="232244" y="999832"/>
                </a:lnTo>
                <a:lnTo>
                  <a:pt x="232384" y="1003426"/>
                </a:lnTo>
                <a:lnTo>
                  <a:pt x="232384" y="1007046"/>
                </a:lnTo>
                <a:lnTo>
                  <a:pt x="232384" y="1010640"/>
                </a:lnTo>
                <a:lnTo>
                  <a:pt x="232524" y="1014247"/>
                </a:lnTo>
                <a:lnTo>
                  <a:pt x="232524" y="1017841"/>
                </a:lnTo>
                <a:lnTo>
                  <a:pt x="232524" y="1021575"/>
                </a:lnTo>
                <a:lnTo>
                  <a:pt x="232524" y="1025169"/>
                </a:lnTo>
                <a:lnTo>
                  <a:pt x="232663" y="1028788"/>
                </a:lnTo>
                <a:lnTo>
                  <a:pt x="232663" y="1032382"/>
                </a:lnTo>
                <a:lnTo>
                  <a:pt x="232816" y="1035989"/>
                </a:lnTo>
                <a:lnTo>
                  <a:pt x="232943" y="1039583"/>
                </a:lnTo>
                <a:lnTo>
                  <a:pt x="233083" y="1043190"/>
                </a:lnTo>
                <a:lnTo>
                  <a:pt x="233375" y="1046784"/>
                </a:lnTo>
                <a:lnTo>
                  <a:pt x="233502" y="1050404"/>
                </a:lnTo>
                <a:lnTo>
                  <a:pt x="233794" y="1053998"/>
                </a:lnTo>
                <a:lnTo>
                  <a:pt x="234213" y="1057605"/>
                </a:lnTo>
                <a:lnTo>
                  <a:pt x="234632" y="1061199"/>
                </a:lnTo>
                <a:lnTo>
                  <a:pt x="235051" y="1064806"/>
                </a:lnTo>
                <a:lnTo>
                  <a:pt x="238975" y="1082814"/>
                </a:lnTo>
                <a:lnTo>
                  <a:pt x="239953" y="1086434"/>
                </a:lnTo>
                <a:lnTo>
                  <a:pt x="247535" y="1104557"/>
                </a:lnTo>
                <a:lnTo>
                  <a:pt x="249351" y="1108163"/>
                </a:lnTo>
                <a:lnTo>
                  <a:pt x="274319" y="1140586"/>
                </a:lnTo>
                <a:lnTo>
                  <a:pt x="277825" y="1144193"/>
                </a:lnTo>
                <a:lnTo>
                  <a:pt x="281482" y="1147800"/>
                </a:lnTo>
                <a:lnTo>
                  <a:pt x="285394" y="1151407"/>
                </a:lnTo>
                <a:lnTo>
                  <a:pt x="289331" y="1155001"/>
                </a:lnTo>
                <a:lnTo>
                  <a:pt x="293395" y="1158722"/>
                </a:lnTo>
                <a:lnTo>
                  <a:pt x="297599" y="1162329"/>
                </a:lnTo>
                <a:lnTo>
                  <a:pt x="301955" y="1165923"/>
                </a:lnTo>
                <a:lnTo>
                  <a:pt x="306298" y="1169542"/>
                </a:lnTo>
                <a:lnTo>
                  <a:pt x="310781" y="1173137"/>
                </a:lnTo>
                <a:lnTo>
                  <a:pt x="315137" y="1176743"/>
                </a:lnTo>
                <a:lnTo>
                  <a:pt x="319760" y="1180338"/>
                </a:lnTo>
                <a:lnTo>
                  <a:pt x="324256" y="1183944"/>
                </a:lnTo>
                <a:lnTo>
                  <a:pt x="328739" y="1187538"/>
                </a:lnTo>
                <a:lnTo>
                  <a:pt x="333222" y="1191158"/>
                </a:lnTo>
                <a:lnTo>
                  <a:pt x="337705" y="1194752"/>
                </a:lnTo>
                <a:lnTo>
                  <a:pt x="342061" y="1198359"/>
                </a:lnTo>
                <a:lnTo>
                  <a:pt x="346405" y="1201953"/>
                </a:lnTo>
                <a:lnTo>
                  <a:pt x="350621" y="1205560"/>
                </a:lnTo>
                <a:lnTo>
                  <a:pt x="354685" y="1209166"/>
                </a:lnTo>
                <a:lnTo>
                  <a:pt x="358762" y="1212773"/>
                </a:lnTo>
                <a:lnTo>
                  <a:pt x="362534" y="1216380"/>
                </a:lnTo>
                <a:lnTo>
                  <a:pt x="366318" y="1219974"/>
                </a:lnTo>
                <a:lnTo>
                  <a:pt x="369836" y="1223581"/>
                </a:lnTo>
                <a:lnTo>
                  <a:pt x="393534" y="1256131"/>
                </a:lnTo>
                <a:lnTo>
                  <a:pt x="403351" y="1284947"/>
                </a:lnTo>
                <a:lnTo>
                  <a:pt x="404190" y="1288554"/>
                </a:lnTo>
                <a:lnTo>
                  <a:pt x="404888" y="1292161"/>
                </a:lnTo>
                <a:lnTo>
                  <a:pt x="405447" y="1295882"/>
                </a:lnTo>
                <a:lnTo>
                  <a:pt x="406006" y="1299489"/>
                </a:lnTo>
                <a:lnTo>
                  <a:pt x="406577" y="1303083"/>
                </a:lnTo>
                <a:lnTo>
                  <a:pt x="407136" y="1306690"/>
                </a:lnTo>
                <a:lnTo>
                  <a:pt x="407555" y="1310297"/>
                </a:lnTo>
                <a:lnTo>
                  <a:pt x="408114" y="1313903"/>
                </a:lnTo>
                <a:lnTo>
                  <a:pt x="408533" y="1317497"/>
                </a:lnTo>
                <a:lnTo>
                  <a:pt x="408965" y="1321104"/>
                </a:lnTo>
                <a:lnTo>
                  <a:pt x="409384" y="1324698"/>
                </a:lnTo>
                <a:lnTo>
                  <a:pt x="409803" y="1328305"/>
                </a:lnTo>
                <a:lnTo>
                  <a:pt x="410082" y="1331912"/>
                </a:lnTo>
                <a:lnTo>
                  <a:pt x="410502" y="1335519"/>
                </a:lnTo>
                <a:lnTo>
                  <a:pt x="410781" y="1339113"/>
                </a:lnTo>
                <a:lnTo>
                  <a:pt x="410921" y="1342720"/>
                </a:lnTo>
                <a:lnTo>
                  <a:pt x="411200" y="1346314"/>
                </a:lnTo>
                <a:lnTo>
                  <a:pt x="411340" y="1349933"/>
                </a:lnTo>
                <a:lnTo>
                  <a:pt x="411340" y="1353527"/>
                </a:lnTo>
                <a:lnTo>
                  <a:pt x="411340" y="1357134"/>
                </a:lnTo>
                <a:lnTo>
                  <a:pt x="411200" y="1360728"/>
                </a:lnTo>
                <a:lnTo>
                  <a:pt x="411073" y="1364449"/>
                </a:lnTo>
                <a:lnTo>
                  <a:pt x="410781" y="1368056"/>
                </a:lnTo>
                <a:lnTo>
                  <a:pt x="410222" y="1371663"/>
                </a:lnTo>
                <a:lnTo>
                  <a:pt x="409663" y="1375270"/>
                </a:lnTo>
                <a:lnTo>
                  <a:pt x="409092" y="1378877"/>
                </a:lnTo>
                <a:lnTo>
                  <a:pt x="408254" y="1382471"/>
                </a:lnTo>
                <a:lnTo>
                  <a:pt x="407276" y="1386077"/>
                </a:lnTo>
                <a:lnTo>
                  <a:pt x="406298" y="1389672"/>
                </a:lnTo>
                <a:lnTo>
                  <a:pt x="405028" y="1393291"/>
                </a:lnTo>
                <a:lnTo>
                  <a:pt x="403771" y="1396885"/>
                </a:lnTo>
                <a:lnTo>
                  <a:pt x="391426" y="1422107"/>
                </a:lnTo>
                <a:lnTo>
                  <a:pt x="389470" y="1425702"/>
                </a:lnTo>
                <a:lnTo>
                  <a:pt x="387222" y="1429321"/>
                </a:lnTo>
                <a:lnTo>
                  <a:pt x="385127" y="1433042"/>
                </a:lnTo>
                <a:lnTo>
                  <a:pt x="382879" y="1436636"/>
                </a:lnTo>
                <a:lnTo>
                  <a:pt x="380631" y="1440243"/>
                </a:lnTo>
                <a:lnTo>
                  <a:pt x="378244" y="1443837"/>
                </a:lnTo>
                <a:lnTo>
                  <a:pt x="375996" y="1447444"/>
                </a:lnTo>
                <a:lnTo>
                  <a:pt x="373760" y="1451051"/>
                </a:lnTo>
                <a:lnTo>
                  <a:pt x="371373" y="1454658"/>
                </a:lnTo>
                <a:lnTo>
                  <a:pt x="369125" y="1458252"/>
                </a:lnTo>
                <a:lnTo>
                  <a:pt x="366877" y="1461858"/>
                </a:lnTo>
                <a:lnTo>
                  <a:pt x="364642" y="1465452"/>
                </a:lnTo>
                <a:lnTo>
                  <a:pt x="362407" y="1469059"/>
                </a:lnTo>
                <a:lnTo>
                  <a:pt x="360298" y="1472666"/>
                </a:lnTo>
                <a:lnTo>
                  <a:pt x="358051" y="1476273"/>
                </a:lnTo>
                <a:lnTo>
                  <a:pt x="355942" y="1479867"/>
                </a:lnTo>
                <a:lnTo>
                  <a:pt x="353847" y="1483474"/>
                </a:lnTo>
                <a:lnTo>
                  <a:pt x="351739" y="1487068"/>
                </a:lnTo>
                <a:lnTo>
                  <a:pt x="349783" y="1490687"/>
                </a:lnTo>
                <a:lnTo>
                  <a:pt x="347675" y="1494282"/>
                </a:lnTo>
                <a:lnTo>
                  <a:pt x="345706" y="1498015"/>
                </a:lnTo>
                <a:lnTo>
                  <a:pt x="343750" y="1501609"/>
                </a:lnTo>
                <a:lnTo>
                  <a:pt x="341782" y="1505216"/>
                </a:lnTo>
                <a:lnTo>
                  <a:pt x="339953" y="1508810"/>
                </a:lnTo>
                <a:lnTo>
                  <a:pt x="337997" y="1512430"/>
                </a:lnTo>
                <a:lnTo>
                  <a:pt x="336168" y="1516024"/>
                </a:lnTo>
                <a:lnTo>
                  <a:pt x="334352" y="1519631"/>
                </a:lnTo>
                <a:lnTo>
                  <a:pt x="332524" y="1523225"/>
                </a:lnTo>
                <a:lnTo>
                  <a:pt x="330707" y="1526832"/>
                </a:lnTo>
                <a:lnTo>
                  <a:pt x="328879" y="1530438"/>
                </a:lnTo>
                <a:lnTo>
                  <a:pt x="327050" y="1534045"/>
                </a:lnTo>
                <a:lnTo>
                  <a:pt x="325234" y="1537639"/>
                </a:lnTo>
                <a:lnTo>
                  <a:pt x="323545" y="1541246"/>
                </a:lnTo>
                <a:lnTo>
                  <a:pt x="321729" y="1544840"/>
                </a:lnTo>
                <a:lnTo>
                  <a:pt x="319900" y="1548447"/>
                </a:lnTo>
                <a:lnTo>
                  <a:pt x="318071" y="1552054"/>
                </a:lnTo>
                <a:lnTo>
                  <a:pt x="316255" y="1555661"/>
                </a:lnTo>
                <a:lnTo>
                  <a:pt x="314299" y="1559255"/>
                </a:lnTo>
                <a:lnTo>
                  <a:pt x="292836" y="1595412"/>
                </a:lnTo>
                <a:lnTo>
                  <a:pt x="290448" y="1599018"/>
                </a:lnTo>
                <a:lnTo>
                  <a:pt x="287921" y="1602613"/>
                </a:lnTo>
                <a:lnTo>
                  <a:pt x="285254" y="1606219"/>
                </a:lnTo>
                <a:lnTo>
                  <a:pt x="282587" y="1609813"/>
                </a:lnTo>
                <a:lnTo>
                  <a:pt x="279933" y="1613433"/>
                </a:lnTo>
                <a:lnTo>
                  <a:pt x="277126" y="1617027"/>
                </a:lnTo>
                <a:lnTo>
                  <a:pt x="274319" y="1620634"/>
                </a:lnTo>
                <a:lnTo>
                  <a:pt x="271513" y="1624228"/>
                </a:lnTo>
                <a:lnTo>
                  <a:pt x="268719" y="1627835"/>
                </a:lnTo>
                <a:lnTo>
                  <a:pt x="265760" y="1631441"/>
                </a:lnTo>
                <a:lnTo>
                  <a:pt x="262966" y="1635163"/>
                </a:lnTo>
                <a:lnTo>
                  <a:pt x="260159" y="1638769"/>
                </a:lnTo>
                <a:lnTo>
                  <a:pt x="257352" y="1642364"/>
                </a:lnTo>
                <a:lnTo>
                  <a:pt x="254546" y="1645970"/>
                </a:lnTo>
                <a:lnTo>
                  <a:pt x="251891" y="1649564"/>
                </a:lnTo>
                <a:lnTo>
                  <a:pt x="249224" y="1653184"/>
                </a:lnTo>
                <a:lnTo>
                  <a:pt x="246684" y="1656778"/>
                </a:lnTo>
                <a:lnTo>
                  <a:pt x="244017" y="1660385"/>
                </a:lnTo>
                <a:lnTo>
                  <a:pt x="241642" y="1663979"/>
                </a:lnTo>
                <a:lnTo>
                  <a:pt x="239255" y="1667586"/>
                </a:lnTo>
                <a:lnTo>
                  <a:pt x="237020" y="1671192"/>
                </a:lnTo>
                <a:lnTo>
                  <a:pt x="234772" y="1674799"/>
                </a:lnTo>
                <a:lnTo>
                  <a:pt x="232663" y="1678406"/>
                </a:lnTo>
                <a:lnTo>
                  <a:pt x="230708" y="1682000"/>
                </a:lnTo>
                <a:lnTo>
                  <a:pt x="228879" y="1685607"/>
                </a:lnTo>
                <a:lnTo>
                  <a:pt x="227050" y="1689201"/>
                </a:lnTo>
                <a:lnTo>
                  <a:pt x="225374" y="1692821"/>
                </a:lnTo>
                <a:lnTo>
                  <a:pt x="223837" y="1696415"/>
                </a:lnTo>
                <a:lnTo>
                  <a:pt x="222288" y="1700021"/>
                </a:lnTo>
                <a:lnTo>
                  <a:pt x="214299" y="1725358"/>
                </a:lnTo>
                <a:lnTo>
                  <a:pt x="213448" y="1728952"/>
                </a:lnTo>
                <a:lnTo>
                  <a:pt x="212750" y="1732572"/>
                </a:lnTo>
                <a:lnTo>
                  <a:pt x="212051" y="1736166"/>
                </a:lnTo>
                <a:lnTo>
                  <a:pt x="211340" y="1739772"/>
                </a:lnTo>
                <a:lnTo>
                  <a:pt x="210781" y="1743367"/>
                </a:lnTo>
                <a:lnTo>
                  <a:pt x="210223" y="1746973"/>
                </a:lnTo>
                <a:lnTo>
                  <a:pt x="209664" y="1750568"/>
                </a:lnTo>
                <a:lnTo>
                  <a:pt x="209245" y="1754187"/>
                </a:lnTo>
                <a:lnTo>
                  <a:pt x="208826" y="1757781"/>
                </a:lnTo>
                <a:lnTo>
                  <a:pt x="208533" y="1761388"/>
                </a:lnTo>
                <a:lnTo>
                  <a:pt x="208114" y="1764982"/>
                </a:lnTo>
                <a:lnTo>
                  <a:pt x="207848" y="1768589"/>
                </a:lnTo>
                <a:lnTo>
                  <a:pt x="207556" y="1772310"/>
                </a:lnTo>
                <a:lnTo>
                  <a:pt x="207429" y="1775929"/>
                </a:lnTo>
                <a:lnTo>
                  <a:pt x="207136" y="1779524"/>
                </a:lnTo>
                <a:lnTo>
                  <a:pt x="206997" y="1783130"/>
                </a:lnTo>
                <a:lnTo>
                  <a:pt x="206870" y="1786724"/>
                </a:lnTo>
                <a:lnTo>
                  <a:pt x="206578" y="1790331"/>
                </a:lnTo>
                <a:lnTo>
                  <a:pt x="206438" y="1793938"/>
                </a:lnTo>
                <a:lnTo>
                  <a:pt x="206438" y="1797545"/>
                </a:lnTo>
                <a:lnTo>
                  <a:pt x="206298" y="1801139"/>
                </a:lnTo>
                <a:lnTo>
                  <a:pt x="206159" y="1804746"/>
                </a:lnTo>
                <a:lnTo>
                  <a:pt x="206159" y="1808340"/>
                </a:lnTo>
                <a:lnTo>
                  <a:pt x="206019" y="1811947"/>
                </a:lnTo>
                <a:lnTo>
                  <a:pt x="206019" y="1815553"/>
                </a:lnTo>
                <a:lnTo>
                  <a:pt x="205866" y="1819160"/>
                </a:lnTo>
                <a:lnTo>
                  <a:pt x="205866" y="1822754"/>
                </a:lnTo>
                <a:lnTo>
                  <a:pt x="205866" y="1826361"/>
                </a:lnTo>
                <a:lnTo>
                  <a:pt x="205866" y="1829955"/>
                </a:lnTo>
                <a:lnTo>
                  <a:pt x="205739" y="1833575"/>
                </a:lnTo>
                <a:lnTo>
                  <a:pt x="205739" y="1837169"/>
                </a:lnTo>
                <a:lnTo>
                  <a:pt x="205739" y="1840903"/>
                </a:lnTo>
                <a:lnTo>
                  <a:pt x="205739" y="1844497"/>
                </a:lnTo>
                <a:lnTo>
                  <a:pt x="205600" y="1844497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847389" y="11171187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20">
                <a:moveTo>
                  <a:pt x="0" y="22338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847389" y="11561516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5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801674" y="11394567"/>
            <a:ext cx="91440" cy="167005"/>
          </a:xfrm>
          <a:custGeom>
            <a:avLst/>
            <a:gdLst/>
            <a:ahLst/>
            <a:cxnLst/>
            <a:rect l="l" t="t" r="r" b="b"/>
            <a:pathLst>
              <a:path w="91440" h="167004">
                <a:moveTo>
                  <a:pt x="0" y="166954"/>
                </a:moveTo>
                <a:lnTo>
                  <a:pt x="91439" y="166954"/>
                </a:lnTo>
                <a:lnTo>
                  <a:pt x="91439" y="0"/>
                </a:lnTo>
                <a:lnTo>
                  <a:pt x="0" y="0"/>
                </a:lnTo>
                <a:lnTo>
                  <a:pt x="0" y="166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01674" y="11394567"/>
            <a:ext cx="91440" cy="167005"/>
          </a:xfrm>
          <a:custGeom>
            <a:avLst/>
            <a:gdLst/>
            <a:ahLst/>
            <a:cxnLst/>
            <a:rect l="l" t="t" r="r" b="b"/>
            <a:pathLst>
              <a:path w="91440" h="167004">
                <a:moveTo>
                  <a:pt x="0" y="166954"/>
                </a:moveTo>
                <a:lnTo>
                  <a:pt x="91439" y="166954"/>
                </a:lnTo>
                <a:lnTo>
                  <a:pt x="91439" y="0"/>
                </a:lnTo>
                <a:lnTo>
                  <a:pt x="0" y="0"/>
                </a:lnTo>
                <a:lnTo>
                  <a:pt x="0" y="16695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801668" y="11479293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761677" y="10825410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29">
                <a:moveTo>
                  <a:pt x="0" y="36678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761677" y="11483206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0"/>
                </a:moveTo>
                <a:lnTo>
                  <a:pt x="0" y="6244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715960" y="11192205"/>
            <a:ext cx="91440" cy="291465"/>
          </a:xfrm>
          <a:custGeom>
            <a:avLst/>
            <a:gdLst/>
            <a:ahLst/>
            <a:cxnLst/>
            <a:rect l="l" t="t" r="r" b="b"/>
            <a:pathLst>
              <a:path w="91439" h="291465">
                <a:moveTo>
                  <a:pt x="0" y="291007"/>
                </a:moveTo>
                <a:lnTo>
                  <a:pt x="91439" y="291007"/>
                </a:lnTo>
                <a:lnTo>
                  <a:pt x="91439" y="0"/>
                </a:lnTo>
                <a:lnTo>
                  <a:pt x="0" y="0"/>
                </a:lnTo>
                <a:lnTo>
                  <a:pt x="0" y="291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715960" y="11192205"/>
            <a:ext cx="91440" cy="291465"/>
          </a:xfrm>
          <a:custGeom>
            <a:avLst/>
            <a:gdLst/>
            <a:ahLst/>
            <a:cxnLst/>
            <a:rect l="l" t="t" r="r" b="b"/>
            <a:pathLst>
              <a:path w="91439" h="291465">
                <a:moveTo>
                  <a:pt x="0" y="291007"/>
                </a:moveTo>
                <a:lnTo>
                  <a:pt x="91439" y="291007"/>
                </a:lnTo>
                <a:lnTo>
                  <a:pt x="91439" y="0"/>
                </a:lnTo>
                <a:lnTo>
                  <a:pt x="0" y="0"/>
                </a:lnTo>
                <a:lnTo>
                  <a:pt x="0" y="29100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715956" y="11416599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675972" y="11248170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13811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675972" y="1150169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82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630246" y="11386286"/>
            <a:ext cx="92075" cy="115570"/>
          </a:xfrm>
          <a:custGeom>
            <a:avLst/>
            <a:gdLst/>
            <a:ahLst/>
            <a:cxnLst/>
            <a:rect l="l" t="t" r="r" b="b"/>
            <a:pathLst>
              <a:path w="92075" h="115570">
                <a:moveTo>
                  <a:pt x="0" y="115417"/>
                </a:moveTo>
                <a:lnTo>
                  <a:pt x="91452" y="115417"/>
                </a:lnTo>
                <a:lnTo>
                  <a:pt x="91452" y="0"/>
                </a:lnTo>
                <a:lnTo>
                  <a:pt x="0" y="0"/>
                </a:lnTo>
                <a:lnTo>
                  <a:pt x="0" y="115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630246" y="11386286"/>
            <a:ext cx="92075" cy="115570"/>
          </a:xfrm>
          <a:custGeom>
            <a:avLst/>
            <a:gdLst/>
            <a:ahLst/>
            <a:cxnLst/>
            <a:rect l="l" t="t" r="r" b="b"/>
            <a:pathLst>
              <a:path w="92075" h="115570">
                <a:moveTo>
                  <a:pt x="0" y="115417"/>
                </a:moveTo>
                <a:lnTo>
                  <a:pt x="91452" y="115417"/>
                </a:lnTo>
                <a:lnTo>
                  <a:pt x="91452" y="0"/>
                </a:lnTo>
                <a:lnTo>
                  <a:pt x="0" y="0"/>
                </a:lnTo>
                <a:lnTo>
                  <a:pt x="0" y="11541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630246" y="11411067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0" y="27050"/>
                </a:moveTo>
                <a:lnTo>
                  <a:pt x="91452" y="27050"/>
                </a:lnTo>
                <a:lnTo>
                  <a:pt x="91452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3590262" y="10998846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79">
                <a:moveTo>
                  <a:pt x="0" y="18254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590262" y="11464107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205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3544544" y="11181397"/>
            <a:ext cx="91440" cy="283210"/>
          </a:xfrm>
          <a:custGeom>
            <a:avLst/>
            <a:gdLst/>
            <a:ahLst/>
            <a:cxnLst/>
            <a:rect l="l" t="t" r="r" b="b"/>
            <a:pathLst>
              <a:path w="91439" h="283209">
                <a:moveTo>
                  <a:pt x="0" y="282714"/>
                </a:moveTo>
                <a:lnTo>
                  <a:pt x="91439" y="282714"/>
                </a:lnTo>
                <a:lnTo>
                  <a:pt x="91439" y="0"/>
                </a:lnTo>
                <a:lnTo>
                  <a:pt x="0" y="0"/>
                </a:lnTo>
                <a:lnTo>
                  <a:pt x="0" y="282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3544544" y="11181397"/>
            <a:ext cx="91440" cy="283210"/>
          </a:xfrm>
          <a:custGeom>
            <a:avLst/>
            <a:gdLst/>
            <a:ahLst/>
            <a:cxnLst/>
            <a:rect l="l" t="t" r="r" b="b"/>
            <a:pathLst>
              <a:path w="91439" h="283209">
                <a:moveTo>
                  <a:pt x="0" y="282714"/>
                </a:moveTo>
                <a:lnTo>
                  <a:pt x="91439" y="282714"/>
                </a:lnTo>
                <a:lnTo>
                  <a:pt x="91439" y="0"/>
                </a:lnTo>
                <a:lnTo>
                  <a:pt x="0" y="0"/>
                </a:lnTo>
                <a:lnTo>
                  <a:pt x="0" y="282714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544540" y="1126779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4504544" y="1124419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5">
                <a:moveTo>
                  <a:pt x="0" y="73748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4504544" y="11488491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09">
                <a:moveTo>
                  <a:pt x="0" y="0"/>
                </a:moveTo>
                <a:lnTo>
                  <a:pt x="0" y="11770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4458830" y="11317947"/>
            <a:ext cx="91440" cy="170815"/>
          </a:xfrm>
          <a:custGeom>
            <a:avLst/>
            <a:gdLst/>
            <a:ahLst/>
            <a:cxnLst/>
            <a:rect l="l" t="t" r="r" b="b"/>
            <a:pathLst>
              <a:path w="91439" h="170815">
                <a:moveTo>
                  <a:pt x="0" y="170548"/>
                </a:moveTo>
                <a:lnTo>
                  <a:pt x="91439" y="170548"/>
                </a:lnTo>
                <a:lnTo>
                  <a:pt x="91439" y="0"/>
                </a:lnTo>
                <a:lnTo>
                  <a:pt x="0" y="0"/>
                </a:lnTo>
                <a:lnTo>
                  <a:pt x="0" y="170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4458830" y="11317947"/>
            <a:ext cx="91440" cy="170815"/>
          </a:xfrm>
          <a:custGeom>
            <a:avLst/>
            <a:gdLst/>
            <a:ahLst/>
            <a:cxnLst/>
            <a:rect l="l" t="t" r="r" b="b"/>
            <a:pathLst>
              <a:path w="91439" h="170815">
                <a:moveTo>
                  <a:pt x="0" y="170548"/>
                </a:moveTo>
                <a:lnTo>
                  <a:pt x="91439" y="170548"/>
                </a:lnTo>
                <a:lnTo>
                  <a:pt x="91439" y="0"/>
                </a:lnTo>
                <a:lnTo>
                  <a:pt x="0" y="0"/>
                </a:lnTo>
                <a:lnTo>
                  <a:pt x="0" y="17054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4458829" y="11375758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418695" y="1090817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5">
                <a:moveTo>
                  <a:pt x="0" y="32150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418695" y="11444647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28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372976" y="11229670"/>
            <a:ext cx="91440" cy="215265"/>
          </a:xfrm>
          <a:custGeom>
            <a:avLst/>
            <a:gdLst/>
            <a:ahLst/>
            <a:cxnLst/>
            <a:rect l="l" t="t" r="r" b="b"/>
            <a:pathLst>
              <a:path w="91439" h="215265">
                <a:moveTo>
                  <a:pt x="0" y="214972"/>
                </a:moveTo>
                <a:lnTo>
                  <a:pt x="91439" y="214972"/>
                </a:lnTo>
                <a:lnTo>
                  <a:pt x="91439" y="0"/>
                </a:lnTo>
                <a:lnTo>
                  <a:pt x="0" y="0"/>
                </a:lnTo>
                <a:lnTo>
                  <a:pt x="0" y="214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372976" y="11229670"/>
            <a:ext cx="91440" cy="215265"/>
          </a:xfrm>
          <a:custGeom>
            <a:avLst/>
            <a:gdLst/>
            <a:ahLst/>
            <a:cxnLst/>
            <a:rect l="l" t="t" r="r" b="b"/>
            <a:pathLst>
              <a:path w="91439" h="215265">
                <a:moveTo>
                  <a:pt x="0" y="214972"/>
                </a:moveTo>
                <a:lnTo>
                  <a:pt x="91439" y="214972"/>
                </a:lnTo>
                <a:lnTo>
                  <a:pt x="91439" y="0"/>
                </a:lnTo>
                <a:lnTo>
                  <a:pt x="0" y="0"/>
                </a:lnTo>
                <a:lnTo>
                  <a:pt x="0" y="21497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372980" y="11341527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0"/>
                </a:moveTo>
                <a:lnTo>
                  <a:pt x="91440" y="27050"/>
                </a:lnTo>
                <a:lnTo>
                  <a:pt x="9144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6332984" y="10961611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318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6332984" y="11508309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78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6287274" y="11279758"/>
            <a:ext cx="91440" cy="228600"/>
          </a:xfrm>
          <a:custGeom>
            <a:avLst/>
            <a:gdLst/>
            <a:ahLst/>
            <a:cxnLst/>
            <a:rect l="l" t="t" r="r" b="b"/>
            <a:pathLst>
              <a:path w="91439" h="228600">
                <a:moveTo>
                  <a:pt x="0" y="228549"/>
                </a:moveTo>
                <a:lnTo>
                  <a:pt x="91439" y="228549"/>
                </a:lnTo>
                <a:lnTo>
                  <a:pt x="91439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6287274" y="11279758"/>
            <a:ext cx="91440" cy="228600"/>
          </a:xfrm>
          <a:custGeom>
            <a:avLst/>
            <a:gdLst/>
            <a:ahLst/>
            <a:cxnLst/>
            <a:rect l="l" t="t" r="r" b="b"/>
            <a:pathLst>
              <a:path w="91439" h="228600">
                <a:moveTo>
                  <a:pt x="0" y="228549"/>
                </a:moveTo>
                <a:lnTo>
                  <a:pt x="91439" y="228549"/>
                </a:lnTo>
                <a:lnTo>
                  <a:pt x="91439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6287268" y="11405065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7247273" y="11069213"/>
            <a:ext cx="0" cy="237490"/>
          </a:xfrm>
          <a:custGeom>
            <a:avLst/>
            <a:gdLst/>
            <a:ahLst/>
            <a:cxnLst/>
            <a:rect l="l" t="t" r="r" b="b"/>
            <a:pathLst>
              <a:path w="0" h="237490">
                <a:moveTo>
                  <a:pt x="0" y="23721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7247273" y="11521282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81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7201560" y="11306429"/>
            <a:ext cx="91440" cy="215265"/>
          </a:xfrm>
          <a:custGeom>
            <a:avLst/>
            <a:gdLst/>
            <a:ahLst/>
            <a:cxnLst/>
            <a:rect l="l" t="t" r="r" b="b"/>
            <a:pathLst>
              <a:path w="91440" h="215265">
                <a:moveTo>
                  <a:pt x="0" y="214858"/>
                </a:moveTo>
                <a:lnTo>
                  <a:pt x="91440" y="214858"/>
                </a:lnTo>
                <a:lnTo>
                  <a:pt x="91440" y="0"/>
                </a:lnTo>
                <a:lnTo>
                  <a:pt x="0" y="0"/>
                </a:lnTo>
                <a:lnTo>
                  <a:pt x="0" y="2148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7201560" y="11306429"/>
            <a:ext cx="91440" cy="215265"/>
          </a:xfrm>
          <a:custGeom>
            <a:avLst/>
            <a:gdLst/>
            <a:ahLst/>
            <a:cxnLst/>
            <a:rect l="l" t="t" r="r" b="b"/>
            <a:pathLst>
              <a:path w="91440" h="215265">
                <a:moveTo>
                  <a:pt x="0" y="214858"/>
                </a:moveTo>
                <a:lnTo>
                  <a:pt x="91440" y="214858"/>
                </a:lnTo>
                <a:lnTo>
                  <a:pt x="91440" y="0"/>
                </a:lnTo>
                <a:lnTo>
                  <a:pt x="0" y="0"/>
                </a:lnTo>
                <a:lnTo>
                  <a:pt x="0" y="214858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7201558" y="11420916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258881" y="11089391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393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258881" y="11474922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5">
                <a:moveTo>
                  <a:pt x="0" y="0"/>
                </a:moveTo>
                <a:lnTo>
                  <a:pt x="0" y="11229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213154" y="11293323"/>
            <a:ext cx="91440" cy="181610"/>
          </a:xfrm>
          <a:custGeom>
            <a:avLst/>
            <a:gdLst/>
            <a:ahLst/>
            <a:cxnLst/>
            <a:rect l="l" t="t" r="r" b="b"/>
            <a:pathLst>
              <a:path w="91440" h="181609">
                <a:moveTo>
                  <a:pt x="0" y="181597"/>
                </a:moveTo>
                <a:lnTo>
                  <a:pt x="91440" y="181597"/>
                </a:lnTo>
                <a:lnTo>
                  <a:pt x="91440" y="0"/>
                </a:lnTo>
                <a:lnTo>
                  <a:pt x="0" y="0"/>
                </a:lnTo>
                <a:lnTo>
                  <a:pt x="0" y="181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213154" y="11293323"/>
            <a:ext cx="91440" cy="181610"/>
          </a:xfrm>
          <a:custGeom>
            <a:avLst/>
            <a:gdLst/>
            <a:ahLst/>
            <a:cxnLst/>
            <a:rect l="l" t="t" r="r" b="b"/>
            <a:pathLst>
              <a:path w="91440" h="181609">
                <a:moveTo>
                  <a:pt x="0" y="181597"/>
                </a:moveTo>
                <a:lnTo>
                  <a:pt x="91440" y="181597"/>
                </a:lnTo>
                <a:lnTo>
                  <a:pt x="91440" y="0"/>
                </a:lnTo>
                <a:lnTo>
                  <a:pt x="0" y="0"/>
                </a:lnTo>
                <a:lnTo>
                  <a:pt x="0" y="181597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213159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173175" y="10945519"/>
            <a:ext cx="0" cy="316865"/>
          </a:xfrm>
          <a:custGeom>
            <a:avLst/>
            <a:gdLst/>
            <a:ahLst/>
            <a:cxnLst/>
            <a:rect l="l" t="t" r="r" b="b"/>
            <a:pathLst>
              <a:path w="0" h="316865">
                <a:moveTo>
                  <a:pt x="0" y="31682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173175" y="11489445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12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127453" y="11262347"/>
            <a:ext cx="91440" cy="227329"/>
          </a:xfrm>
          <a:custGeom>
            <a:avLst/>
            <a:gdLst/>
            <a:ahLst/>
            <a:cxnLst/>
            <a:rect l="l" t="t" r="r" b="b"/>
            <a:pathLst>
              <a:path w="91439" h="227329">
                <a:moveTo>
                  <a:pt x="0" y="227101"/>
                </a:moveTo>
                <a:lnTo>
                  <a:pt x="91439" y="227101"/>
                </a:lnTo>
                <a:lnTo>
                  <a:pt x="91439" y="0"/>
                </a:lnTo>
                <a:lnTo>
                  <a:pt x="0" y="0"/>
                </a:lnTo>
                <a:lnTo>
                  <a:pt x="0" y="227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127453" y="11262347"/>
            <a:ext cx="91440" cy="227329"/>
          </a:xfrm>
          <a:custGeom>
            <a:avLst/>
            <a:gdLst/>
            <a:ahLst/>
            <a:cxnLst/>
            <a:rect l="l" t="t" r="r" b="b"/>
            <a:pathLst>
              <a:path w="91439" h="227329">
                <a:moveTo>
                  <a:pt x="0" y="227101"/>
                </a:moveTo>
                <a:lnTo>
                  <a:pt x="91439" y="227101"/>
                </a:lnTo>
                <a:lnTo>
                  <a:pt x="91439" y="0"/>
                </a:lnTo>
                <a:lnTo>
                  <a:pt x="0" y="0"/>
                </a:lnTo>
                <a:lnTo>
                  <a:pt x="0" y="227101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127454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3087321" y="11080158"/>
            <a:ext cx="0" cy="208279"/>
          </a:xfrm>
          <a:custGeom>
            <a:avLst/>
            <a:gdLst/>
            <a:ahLst/>
            <a:cxnLst/>
            <a:rect l="l" t="t" r="r" b="b"/>
            <a:pathLst>
              <a:path w="0" h="208279">
                <a:moveTo>
                  <a:pt x="0" y="20788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3087321" y="11497743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17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3041738" y="11288039"/>
            <a:ext cx="91440" cy="210185"/>
          </a:xfrm>
          <a:custGeom>
            <a:avLst/>
            <a:gdLst/>
            <a:ahLst/>
            <a:cxnLst/>
            <a:rect l="l" t="t" r="r" b="b"/>
            <a:pathLst>
              <a:path w="91439" h="210184">
                <a:moveTo>
                  <a:pt x="0" y="209702"/>
                </a:moveTo>
                <a:lnTo>
                  <a:pt x="91300" y="209702"/>
                </a:lnTo>
                <a:lnTo>
                  <a:pt x="91300" y="0"/>
                </a:lnTo>
                <a:lnTo>
                  <a:pt x="0" y="0"/>
                </a:lnTo>
                <a:lnTo>
                  <a:pt x="0" y="209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041738" y="11288039"/>
            <a:ext cx="91440" cy="210185"/>
          </a:xfrm>
          <a:custGeom>
            <a:avLst/>
            <a:gdLst/>
            <a:ahLst/>
            <a:cxnLst/>
            <a:rect l="l" t="t" r="r" b="b"/>
            <a:pathLst>
              <a:path w="91439" h="210184">
                <a:moveTo>
                  <a:pt x="0" y="209702"/>
                </a:moveTo>
                <a:lnTo>
                  <a:pt x="91300" y="209702"/>
                </a:lnTo>
                <a:lnTo>
                  <a:pt x="91300" y="0"/>
                </a:lnTo>
                <a:lnTo>
                  <a:pt x="0" y="0"/>
                </a:lnTo>
                <a:lnTo>
                  <a:pt x="0" y="20970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3041742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300" y="27051"/>
                </a:lnTo>
                <a:lnTo>
                  <a:pt x="9130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4001610" y="10987544"/>
            <a:ext cx="0" cy="299720"/>
          </a:xfrm>
          <a:custGeom>
            <a:avLst/>
            <a:gdLst/>
            <a:ahLst/>
            <a:cxnLst/>
            <a:rect l="l" t="t" r="r" b="b"/>
            <a:pathLst>
              <a:path w="0" h="299720">
                <a:moveTo>
                  <a:pt x="0" y="299656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001610" y="11494258"/>
            <a:ext cx="0" cy="165735"/>
          </a:xfrm>
          <a:custGeom>
            <a:avLst/>
            <a:gdLst/>
            <a:ahLst/>
            <a:cxnLst/>
            <a:rect l="l" t="t" r="r" b="b"/>
            <a:pathLst>
              <a:path w="0" h="165734">
                <a:moveTo>
                  <a:pt x="0" y="0"/>
                </a:moveTo>
                <a:lnTo>
                  <a:pt x="0" y="16525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955884" y="11287200"/>
            <a:ext cx="91440" cy="207645"/>
          </a:xfrm>
          <a:custGeom>
            <a:avLst/>
            <a:gdLst/>
            <a:ahLst/>
            <a:cxnLst/>
            <a:rect l="l" t="t" r="r" b="b"/>
            <a:pathLst>
              <a:path w="91439" h="207645">
                <a:moveTo>
                  <a:pt x="0" y="207060"/>
                </a:moveTo>
                <a:lnTo>
                  <a:pt x="91439" y="207060"/>
                </a:lnTo>
                <a:lnTo>
                  <a:pt x="91439" y="0"/>
                </a:lnTo>
                <a:lnTo>
                  <a:pt x="0" y="0"/>
                </a:lnTo>
                <a:lnTo>
                  <a:pt x="0" y="207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955884" y="11287200"/>
            <a:ext cx="91440" cy="207645"/>
          </a:xfrm>
          <a:custGeom>
            <a:avLst/>
            <a:gdLst/>
            <a:ahLst/>
            <a:cxnLst/>
            <a:rect l="l" t="t" r="r" b="b"/>
            <a:pathLst>
              <a:path w="91439" h="207645">
                <a:moveTo>
                  <a:pt x="0" y="207060"/>
                </a:moveTo>
                <a:lnTo>
                  <a:pt x="91439" y="207060"/>
                </a:lnTo>
                <a:lnTo>
                  <a:pt x="91439" y="0"/>
                </a:lnTo>
                <a:lnTo>
                  <a:pt x="0" y="0"/>
                </a:lnTo>
                <a:lnTo>
                  <a:pt x="0" y="207060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3955888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4915904" y="11019265"/>
            <a:ext cx="0" cy="243204"/>
          </a:xfrm>
          <a:custGeom>
            <a:avLst/>
            <a:gdLst/>
            <a:ahLst/>
            <a:cxnLst/>
            <a:rect l="l" t="t" r="r" b="b"/>
            <a:pathLst>
              <a:path w="0" h="243204">
                <a:moveTo>
                  <a:pt x="0" y="243192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4915904" y="11479598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0"/>
                </a:moveTo>
                <a:lnTo>
                  <a:pt x="0" y="1673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4870183" y="11262448"/>
            <a:ext cx="91440" cy="217170"/>
          </a:xfrm>
          <a:custGeom>
            <a:avLst/>
            <a:gdLst/>
            <a:ahLst/>
            <a:cxnLst/>
            <a:rect l="l" t="t" r="r" b="b"/>
            <a:pathLst>
              <a:path w="91439" h="217170">
                <a:moveTo>
                  <a:pt x="0" y="217144"/>
                </a:moveTo>
                <a:lnTo>
                  <a:pt x="91439" y="217144"/>
                </a:lnTo>
                <a:lnTo>
                  <a:pt x="91439" y="0"/>
                </a:lnTo>
                <a:lnTo>
                  <a:pt x="0" y="0"/>
                </a:lnTo>
                <a:lnTo>
                  <a:pt x="0" y="217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4870183" y="11262448"/>
            <a:ext cx="91440" cy="217170"/>
          </a:xfrm>
          <a:custGeom>
            <a:avLst/>
            <a:gdLst/>
            <a:ahLst/>
            <a:cxnLst/>
            <a:rect l="l" t="t" r="r" b="b"/>
            <a:pathLst>
              <a:path w="91439" h="217170">
                <a:moveTo>
                  <a:pt x="0" y="217144"/>
                </a:moveTo>
                <a:lnTo>
                  <a:pt x="91439" y="217144"/>
                </a:lnTo>
                <a:lnTo>
                  <a:pt x="91439" y="0"/>
                </a:lnTo>
                <a:lnTo>
                  <a:pt x="0" y="0"/>
                </a:lnTo>
                <a:lnTo>
                  <a:pt x="0" y="217144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4870176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5830192" y="11003164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26926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5830192" y="11453776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813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5784469" y="11272431"/>
            <a:ext cx="91440" cy="181610"/>
          </a:xfrm>
          <a:custGeom>
            <a:avLst/>
            <a:gdLst/>
            <a:ahLst/>
            <a:cxnLst/>
            <a:rect l="l" t="t" r="r" b="b"/>
            <a:pathLst>
              <a:path w="91439" h="181609">
                <a:moveTo>
                  <a:pt x="0" y="181343"/>
                </a:moveTo>
                <a:lnTo>
                  <a:pt x="91439" y="181343"/>
                </a:lnTo>
                <a:lnTo>
                  <a:pt x="91439" y="0"/>
                </a:lnTo>
                <a:lnTo>
                  <a:pt x="0" y="0"/>
                </a:lnTo>
                <a:lnTo>
                  <a:pt x="0" y="181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5784469" y="11272431"/>
            <a:ext cx="91440" cy="181610"/>
          </a:xfrm>
          <a:custGeom>
            <a:avLst/>
            <a:gdLst/>
            <a:ahLst/>
            <a:cxnLst/>
            <a:rect l="l" t="t" r="r" b="b"/>
            <a:pathLst>
              <a:path w="91439" h="181609">
                <a:moveTo>
                  <a:pt x="0" y="181343"/>
                </a:moveTo>
                <a:lnTo>
                  <a:pt x="91439" y="181343"/>
                </a:lnTo>
                <a:lnTo>
                  <a:pt x="91439" y="0"/>
                </a:lnTo>
                <a:lnTo>
                  <a:pt x="0" y="0"/>
                </a:lnTo>
                <a:lnTo>
                  <a:pt x="0" y="181343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784465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39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744481" y="10924025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4">
                <a:moveTo>
                  <a:pt x="0" y="32426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744481" y="11490412"/>
            <a:ext cx="0" cy="203835"/>
          </a:xfrm>
          <a:custGeom>
            <a:avLst/>
            <a:gdLst/>
            <a:ahLst/>
            <a:cxnLst/>
            <a:rect l="l" t="t" r="r" b="b"/>
            <a:pathLst>
              <a:path w="0" h="203834">
                <a:moveTo>
                  <a:pt x="0" y="0"/>
                </a:moveTo>
                <a:lnTo>
                  <a:pt x="0" y="2038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698767" y="11248301"/>
            <a:ext cx="91440" cy="242570"/>
          </a:xfrm>
          <a:custGeom>
            <a:avLst/>
            <a:gdLst/>
            <a:ahLst/>
            <a:cxnLst/>
            <a:rect l="l" t="t" r="r" b="b"/>
            <a:pathLst>
              <a:path w="91440" h="242570">
                <a:moveTo>
                  <a:pt x="0" y="242112"/>
                </a:moveTo>
                <a:lnTo>
                  <a:pt x="91440" y="242112"/>
                </a:lnTo>
                <a:lnTo>
                  <a:pt x="91440" y="0"/>
                </a:lnTo>
                <a:lnTo>
                  <a:pt x="0" y="0"/>
                </a:lnTo>
                <a:lnTo>
                  <a:pt x="0" y="24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698767" y="11248301"/>
            <a:ext cx="91440" cy="242570"/>
          </a:xfrm>
          <a:custGeom>
            <a:avLst/>
            <a:gdLst/>
            <a:ahLst/>
            <a:cxnLst/>
            <a:rect l="l" t="t" r="r" b="b"/>
            <a:pathLst>
              <a:path w="91440" h="242570">
                <a:moveTo>
                  <a:pt x="0" y="242112"/>
                </a:moveTo>
                <a:lnTo>
                  <a:pt x="91440" y="242112"/>
                </a:lnTo>
                <a:lnTo>
                  <a:pt x="91440" y="0"/>
                </a:lnTo>
                <a:lnTo>
                  <a:pt x="0" y="0"/>
                </a:lnTo>
                <a:lnTo>
                  <a:pt x="0" y="242112"/>
                </a:lnTo>
                <a:close/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698766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440" y="27051"/>
                </a:lnTo>
                <a:lnTo>
                  <a:pt x="9144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7658768" y="10999566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272503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7658768" y="11480565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0"/>
                </a:moveTo>
                <a:lnTo>
                  <a:pt x="0" y="21833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7613053" y="11272075"/>
            <a:ext cx="91440" cy="208915"/>
          </a:xfrm>
          <a:custGeom>
            <a:avLst/>
            <a:gdLst/>
            <a:ahLst/>
            <a:cxnLst/>
            <a:rect l="l" t="t" r="r" b="b"/>
            <a:pathLst>
              <a:path w="91440" h="208915">
                <a:moveTo>
                  <a:pt x="0" y="208495"/>
                </a:moveTo>
                <a:lnTo>
                  <a:pt x="91287" y="208495"/>
                </a:lnTo>
                <a:lnTo>
                  <a:pt x="91287" y="0"/>
                </a:lnTo>
                <a:lnTo>
                  <a:pt x="0" y="0"/>
                </a:lnTo>
                <a:lnTo>
                  <a:pt x="0" y="20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7613053" y="11272075"/>
            <a:ext cx="91440" cy="208915"/>
          </a:xfrm>
          <a:custGeom>
            <a:avLst/>
            <a:gdLst/>
            <a:ahLst/>
            <a:cxnLst/>
            <a:rect l="l" t="t" r="r" b="b"/>
            <a:pathLst>
              <a:path w="91440" h="208915">
                <a:moveTo>
                  <a:pt x="0" y="208495"/>
                </a:moveTo>
                <a:lnTo>
                  <a:pt x="91287" y="208495"/>
                </a:lnTo>
                <a:lnTo>
                  <a:pt x="91287" y="0"/>
                </a:lnTo>
                <a:lnTo>
                  <a:pt x="0" y="0"/>
                </a:lnTo>
                <a:lnTo>
                  <a:pt x="0" y="208495"/>
                </a:lnTo>
                <a:close/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7613054" y="11365551"/>
            <a:ext cx="91440" cy="27305"/>
          </a:xfrm>
          <a:custGeom>
            <a:avLst/>
            <a:gdLst/>
            <a:ahLst/>
            <a:cxnLst/>
            <a:rect l="l" t="t" r="r" b="b"/>
            <a:pathLst>
              <a:path w="91440" h="27304">
                <a:moveTo>
                  <a:pt x="0" y="27051"/>
                </a:moveTo>
                <a:lnTo>
                  <a:pt x="91287" y="27051"/>
                </a:lnTo>
                <a:lnTo>
                  <a:pt x="91287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 txBox="1"/>
          <p:nvPr/>
        </p:nvSpPr>
        <p:spPr>
          <a:xfrm>
            <a:off x="7099013" y="9854897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4.455e−02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9" name="object 589"/>
          <p:cNvSpPr/>
          <p:nvPr/>
        </p:nvSpPr>
        <p:spPr>
          <a:xfrm>
            <a:off x="504621" y="9881666"/>
            <a:ext cx="7497445" cy="2130425"/>
          </a:xfrm>
          <a:custGeom>
            <a:avLst/>
            <a:gdLst/>
            <a:ahLst/>
            <a:cxnLst/>
            <a:rect l="l" t="t" r="r" b="b"/>
            <a:pathLst>
              <a:path w="7497445" h="2130425">
                <a:moveTo>
                  <a:pt x="0" y="2129853"/>
                </a:moveTo>
                <a:lnTo>
                  <a:pt x="7496924" y="2129853"/>
                </a:lnTo>
                <a:lnTo>
                  <a:pt x="7496924" y="0"/>
                </a:lnTo>
                <a:lnTo>
                  <a:pt x="0" y="0"/>
                </a:lnTo>
                <a:lnTo>
                  <a:pt x="0" y="2129853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504621" y="9674974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09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504621" y="9674986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09">
                <a:moveTo>
                  <a:pt x="0" y="206679"/>
                </a:moveTo>
                <a:lnTo>
                  <a:pt x="7496924" y="206679"/>
                </a:lnTo>
                <a:lnTo>
                  <a:pt x="7496924" y="0"/>
                </a:lnTo>
                <a:lnTo>
                  <a:pt x="0" y="0"/>
                </a:lnTo>
                <a:lnTo>
                  <a:pt x="0" y="20667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3808784" y="9714495"/>
            <a:ext cx="1195249" cy="139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 txBox="1"/>
          <p:nvPr/>
        </p:nvSpPr>
        <p:spPr>
          <a:xfrm>
            <a:off x="3789883" y="9664779"/>
            <a:ext cx="123190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35">
                <a:solidFill>
                  <a:srgbClr val="1A1A1A"/>
                </a:solidFill>
                <a:latin typeface="Arial"/>
                <a:cs typeface="Arial"/>
              </a:rPr>
              <a:t>Ch</a:t>
            </a:r>
            <a:r>
              <a:rPr dirty="0" sz="1100" spc="80">
                <a:solidFill>
                  <a:srgbClr val="1A1A1A"/>
                </a:solidFill>
                <a:latin typeface="Arial"/>
                <a:cs typeface="Arial"/>
              </a:rPr>
              <a:t>ytr</a:t>
            </a:r>
            <a:r>
              <a:rPr dirty="0" sz="1100" spc="70">
                <a:solidFill>
                  <a:srgbClr val="1A1A1A"/>
                </a:solidFill>
                <a:latin typeface="Arial"/>
                <a:cs typeface="Arial"/>
              </a:rPr>
              <a:t>idi</a:t>
            </a:r>
            <a:r>
              <a:rPr dirty="0" sz="1100" spc="125">
                <a:solidFill>
                  <a:srgbClr val="1A1A1A"/>
                </a:solidFill>
                <a:latin typeface="Arial"/>
                <a:cs typeface="Arial"/>
              </a:rPr>
              <a:t>o</a:t>
            </a:r>
            <a:r>
              <a:rPr dirty="0" sz="1100" spc="180">
                <a:solidFill>
                  <a:srgbClr val="1A1A1A"/>
                </a:solidFill>
                <a:latin typeface="Arial"/>
                <a:cs typeface="Arial"/>
              </a:rPr>
              <a:t>m</a:t>
            </a:r>
            <a:r>
              <a:rPr dirty="0" sz="1100" spc="110">
                <a:solidFill>
                  <a:srgbClr val="1A1A1A"/>
                </a:solidFill>
                <a:latin typeface="Arial"/>
                <a:cs typeface="Arial"/>
              </a:rPr>
              <a:t>yc</a:t>
            </a:r>
            <a:r>
              <a:rPr dirty="0" sz="1100" spc="120">
                <a:solidFill>
                  <a:srgbClr val="1A1A1A"/>
                </a:solidFill>
                <a:latin typeface="Arial"/>
                <a:cs typeface="Arial"/>
              </a:rPr>
              <a:t>o</a:t>
            </a:r>
            <a:r>
              <a:rPr dirty="0" sz="1100" spc="90">
                <a:solidFill>
                  <a:srgbClr val="1A1A1A"/>
                </a:solidFill>
                <a:latin typeface="Arial"/>
                <a:cs typeface="Arial"/>
              </a:rPr>
              <a:t>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4" name="object 594"/>
          <p:cNvSpPr/>
          <p:nvPr/>
        </p:nvSpPr>
        <p:spPr>
          <a:xfrm>
            <a:off x="504621" y="7272731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09">
                <a:moveTo>
                  <a:pt x="0" y="206705"/>
                </a:moveTo>
                <a:lnTo>
                  <a:pt x="7496924" y="206705"/>
                </a:lnTo>
                <a:lnTo>
                  <a:pt x="7496924" y="0"/>
                </a:lnTo>
                <a:lnTo>
                  <a:pt x="0" y="0"/>
                </a:lnTo>
                <a:lnTo>
                  <a:pt x="0" y="2067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3887233" y="7313885"/>
            <a:ext cx="985285" cy="13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 txBox="1"/>
          <p:nvPr/>
        </p:nvSpPr>
        <p:spPr>
          <a:xfrm>
            <a:off x="504621" y="7272743"/>
            <a:ext cx="7497445" cy="207010"/>
          </a:xfrm>
          <a:prstGeom prst="rect">
            <a:avLst/>
          </a:prstGeom>
          <a:ln w="13588">
            <a:solidFill>
              <a:srgbClr val="333333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 marL="247650">
              <a:lnSpc>
                <a:spcPct val="100000"/>
              </a:lnSpc>
              <a:spcBef>
                <a:spcPts val="50"/>
              </a:spcBef>
            </a:pPr>
            <a:r>
              <a:rPr dirty="0" sz="1100" spc="95">
                <a:solidFill>
                  <a:srgbClr val="1A1A1A"/>
                </a:solidFill>
                <a:latin typeface="Arial"/>
                <a:cs typeface="Arial"/>
              </a:rPr>
              <a:t>Microsporidia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504621" y="4870374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705"/>
                </a:moveTo>
                <a:lnTo>
                  <a:pt x="7496924" y="206705"/>
                </a:lnTo>
                <a:lnTo>
                  <a:pt x="7496924" y="0"/>
                </a:lnTo>
                <a:lnTo>
                  <a:pt x="0" y="0"/>
                </a:lnTo>
                <a:lnTo>
                  <a:pt x="0" y="2067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504621" y="4870386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850485" y="4911657"/>
            <a:ext cx="1088299" cy="137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 txBox="1"/>
          <p:nvPr/>
        </p:nvSpPr>
        <p:spPr>
          <a:xfrm>
            <a:off x="3827475" y="4860178"/>
            <a:ext cx="112903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85">
                <a:solidFill>
                  <a:srgbClr val="1A1A1A"/>
                </a:solidFill>
                <a:latin typeface="Arial"/>
                <a:cs typeface="Arial"/>
              </a:rPr>
              <a:t>M</a:t>
            </a:r>
            <a:r>
              <a:rPr dirty="0" sz="1100" spc="120">
                <a:solidFill>
                  <a:srgbClr val="1A1A1A"/>
                </a:solidFill>
                <a:latin typeface="Arial"/>
                <a:cs typeface="Arial"/>
              </a:rPr>
              <a:t>u</a:t>
            </a:r>
            <a:r>
              <a:rPr dirty="0" sz="1100" spc="110">
                <a:solidFill>
                  <a:srgbClr val="1A1A1A"/>
                </a:solidFill>
                <a:latin typeface="Arial"/>
                <a:cs typeface="Arial"/>
              </a:rPr>
              <a:t>c</a:t>
            </a:r>
            <a:r>
              <a:rPr dirty="0" sz="1100" spc="100">
                <a:solidFill>
                  <a:srgbClr val="1A1A1A"/>
                </a:solidFill>
                <a:latin typeface="Arial"/>
                <a:cs typeface="Arial"/>
              </a:rPr>
              <a:t>oro</a:t>
            </a:r>
            <a:r>
              <a:rPr dirty="0" sz="1100" spc="135">
                <a:solidFill>
                  <a:srgbClr val="1A1A1A"/>
                </a:solidFill>
                <a:latin typeface="Arial"/>
                <a:cs typeface="Arial"/>
              </a:rPr>
              <a:t>myc</a:t>
            </a:r>
            <a:r>
              <a:rPr dirty="0" sz="1100" spc="120">
                <a:solidFill>
                  <a:srgbClr val="1A1A1A"/>
                </a:solidFill>
                <a:latin typeface="Arial"/>
                <a:cs typeface="Arial"/>
              </a:rPr>
              <a:t>o</a:t>
            </a:r>
            <a:r>
              <a:rPr dirty="0" sz="1100" spc="90">
                <a:solidFill>
                  <a:srgbClr val="1A1A1A"/>
                </a:solidFill>
                <a:latin typeface="Arial"/>
                <a:cs typeface="Arial"/>
              </a:rPr>
              <a:t>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1" name="object 601"/>
          <p:cNvSpPr/>
          <p:nvPr/>
        </p:nvSpPr>
        <p:spPr>
          <a:xfrm>
            <a:off x="504621" y="2468016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504621" y="2468016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853836" y="2509297"/>
            <a:ext cx="1079181" cy="137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 txBox="1"/>
          <p:nvPr/>
        </p:nvSpPr>
        <p:spPr>
          <a:xfrm>
            <a:off x="3830984" y="2457819"/>
            <a:ext cx="112014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105">
                <a:solidFill>
                  <a:srgbClr val="1A1A1A"/>
                </a:solidFill>
                <a:latin typeface="Arial"/>
                <a:cs typeface="Arial"/>
              </a:rPr>
              <a:t>Basidiomycota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5" name="object 605"/>
          <p:cNvSpPr/>
          <p:nvPr/>
        </p:nvSpPr>
        <p:spPr>
          <a:xfrm>
            <a:off x="504621" y="65773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504621" y="65773"/>
            <a:ext cx="7497445" cy="207010"/>
          </a:xfrm>
          <a:custGeom>
            <a:avLst/>
            <a:gdLst/>
            <a:ahLst/>
            <a:cxnLst/>
            <a:rect l="l" t="t" r="r" b="b"/>
            <a:pathLst>
              <a:path w="7497445" h="207010">
                <a:moveTo>
                  <a:pt x="0" y="206692"/>
                </a:moveTo>
                <a:lnTo>
                  <a:pt x="7496924" y="206692"/>
                </a:lnTo>
                <a:lnTo>
                  <a:pt x="7496924" y="0"/>
                </a:lnTo>
                <a:lnTo>
                  <a:pt x="0" y="0"/>
                </a:lnTo>
                <a:lnTo>
                  <a:pt x="0" y="206692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907871" y="107064"/>
            <a:ext cx="914071" cy="137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 txBox="1"/>
          <p:nvPr/>
        </p:nvSpPr>
        <p:spPr>
          <a:xfrm>
            <a:off x="3897598" y="33547"/>
            <a:ext cx="2134235" cy="3994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 spc="120">
                <a:solidFill>
                  <a:srgbClr val="1A1A1A"/>
                </a:solidFill>
                <a:latin typeface="Arial"/>
                <a:cs typeface="Arial"/>
              </a:rPr>
              <a:t>Ascomycota</a:t>
            </a:r>
            <a:endParaRPr sz="1100">
              <a:latin typeface="Arial"/>
              <a:cs typeface="Arial"/>
            </a:endParaRPr>
          </a:p>
          <a:p>
            <a:pPr marL="1388110">
              <a:lnSpc>
                <a:spcPct val="100000"/>
              </a:lnSpc>
              <a:spcBef>
                <a:spcPts val="160"/>
              </a:spcBef>
            </a:pPr>
            <a:r>
              <a:rPr dirty="0" sz="1050" spc="80">
                <a:latin typeface="Arial"/>
                <a:cs typeface="Arial"/>
              </a:rPr>
              <a:t>2.168e−03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9" name="object 609"/>
          <p:cNvSpPr/>
          <p:nvPr/>
        </p:nvSpPr>
        <p:spPr>
          <a:xfrm>
            <a:off x="1053138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1967426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2881714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3796003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710162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5624450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538738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7453026" y="1201151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91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 txBox="1"/>
          <p:nvPr/>
        </p:nvSpPr>
        <p:spPr>
          <a:xfrm rot="19200000">
            <a:off x="697430" y="12347368"/>
            <a:ext cx="722716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2014_ZellerG</a:t>
            </a:r>
            <a:endParaRPr sz="900">
              <a:latin typeface="Arial"/>
              <a:cs typeface="Arial"/>
            </a:endParaRPr>
          </a:p>
        </p:txBody>
      </p:sp>
      <p:sp>
        <p:nvSpPr>
          <p:cNvPr id="618" name="object 618"/>
          <p:cNvSpPr txBox="1"/>
          <p:nvPr/>
        </p:nvSpPr>
        <p:spPr>
          <a:xfrm rot="19200000">
            <a:off x="1626259" y="12347237"/>
            <a:ext cx="693911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2015_</a:t>
            </a:r>
            <a:r>
              <a:rPr dirty="0" baseline="3086" sz="1350">
                <a:solidFill>
                  <a:srgbClr val="4D4D4D"/>
                </a:solidFill>
                <a:latin typeface="Arial"/>
                <a:cs typeface="Arial"/>
              </a:rPr>
              <a:t>FengQ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19" name="object 619"/>
          <p:cNvSpPr txBox="1"/>
          <p:nvPr/>
        </p:nvSpPr>
        <p:spPr>
          <a:xfrm rot="19200000">
            <a:off x="2417423" y="12347325"/>
            <a:ext cx="939553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2016_</a:t>
            </a:r>
            <a:r>
              <a:rPr dirty="0" baseline="3086" sz="1350">
                <a:solidFill>
                  <a:srgbClr val="4D4D4D"/>
                </a:solidFill>
                <a:latin typeface="Arial"/>
                <a:cs typeface="Arial"/>
              </a:rPr>
              <a:t>VogtmannE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20" name="object 620"/>
          <p:cNvSpPr txBox="1"/>
          <p:nvPr/>
        </p:nvSpPr>
        <p:spPr>
          <a:xfrm rot="19200000">
            <a:off x="3481940" y="12347281"/>
            <a:ext cx="638907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2019_Thom</a:t>
            </a:r>
            <a:endParaRPr sz="900">
              <a:latin typeface="Arial"/>
              <a:cs typeface="Arial"/>
            </a:endParaRPr>
          </a:p>
        </p:txBody>
      </p:sp>
      <p:sp>
        <p:nvSpPr>
          <p:cNvPr id="621" name="object 621"/>
          <p:cNvSpPr txBox="1"/>
          <p:nvPr/>
        </p:nvSpPr>
        <p:spPr>
          <a:xfrm rot="19200000">
            <a:off x="4351332" y="12347399"/>
            <a:ext cx="728982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2019_WirbelJ</a:t>
            </a:r>
            <a:endParaRPr sz="900">
              <a:latin typeface="Arial"/>
              <a:cs typeface="Arial"/>
            </a:endParaRPr>
          </a:p>
        </p:txBody>
      </p:sp>
      <p:sp>
        <p:nvSpPr>
          <p:cNvPr id="622" name="object 622"/>
          <p:cNvSpPr txBox="1"/>
          <p:nvPr/>
        </p:nvSpPr>
        <p:spPr>
          <a:xfrm rot="19200000">
            <a:off x="5257378" y="12347230"/>
            <a:ext cx="745281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2019</a:t>
            </a:r>
            <a:r>
              <a:rPr dirty="0" sz="900" spc="-10">
                <a:solidFill>
                  <a:srgbClr val="4D4D4D"/>
                </a:solidFill>
                <a:latin typeface="Arial"/>
                <a:cs typeface="Arial"/>
              </a:rPr>
              <a:t>_</a:t>
            </a:r>
            <a:r>
              <a:rPr dirty="0" baseline="3086" sz="1350" spc="-172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dirty="0" baseline="3086" sz="1350" spc="7">
                <a:solidFill>
                  <a:srgbClr val="4D4D4D"/>
                </a:solidFill>
                <a:latin typeface="Arial"/>
                <a:cs typeface="Arial"/>
              </a:rPr>
              <a:t>achida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23" name="object 623"/>
          <p:cNvSpPr txBox="1"/>
          <p:nvPr/>
        </p:nvSpPr>
        <p:spPr>
          <a:xfrm rot="19200000">
            <a:off x="6177499" y="12347345"/>
            <a:ext cx="733370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2021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_</a:t>
            </a:r>
            <a:r>
              <a:rPr dirty="0" baseline="3086" sz="1350" spc="-30">
                <a:solidFill>
                  <a:srgbClr val="4D4D4D"/>
                </a:solidFill>
                <a:latin typeface="Arial"/>
                <a:cs typeface="Arial"/>
              </a:rPr>
              <a:t>J</a:t>
            </a:r>
            <a:r>
              <a:rPr dirty="0" baseline="3086" sz="1350" spc="7">
                <a:solidFill>
                  <a:srgbClr val="4D4D4D"/>
                </a:solidFill>
                <a:latin typeface="Arial"/>
                <a:cs typeface="Arial"/>
              </a:rPr>
              <a:t>unY_1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24" name="object 624"/>
          <p:cNvSpPr txBox="1"/>
          <p:nvPr/>
        </p:nvSpPr>
        <p:spPr>
          <a:xfrm rot="19200000">
            <a:off x="7091783" y="12347345"/>
            <a:ext cx="733370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900" spc="5">
                <a:solidFill>
                  <a:srgbClr val="4D4D4D"/>
                </a:solidFill>
                <a:latin typeface="Arial"/>
                <a:cs typeface="Arial"/>
              </a:rPr>
              <a:t>2021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_</a:t>
            </a:r>
            <a:r>
              <a:rPr dirty="0" baseline="3086" sz="1350" spc="-30">
                <a:solidFill>
                  <a:srgbClr val="4D4D4D"/>
                </a:solidFill>
                <a:latin typeface="Arial"/>
                <a:cs typeface="Arial"/>
              </a:rPr>
              <a:t>J</a:t>
            </a:r>
            <a:r>
              <a:rPr dirty="0" baseline="3086" sz="1350" spc="7">
                <a:solidFill>
                  <a:srgbClr val="4D4D4D"/>
                </a:solidFill>
                <a:latin typeface="Arial"/>
                <a:cs typeface="Arial"/>
              </a:rPr>
              <a:t>unY_2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247327" y="1945486"/>
            <a:ext cx="2012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60">
                <a:solidFill>
                  <a:srgbClr val="4D4D4D"/>
                </a:solidFill>
                <a:latin typeface="Arial"/>
                <a:cs typeface="Arial"/>
              </a:rPr>
              <a:t>0.5</a:t>
            </a:r>
            <a:endParaRPr sz="850">
              <a:latin typeface="Arial"/>
              <a:cs typeface="Arial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247327" y="1319647"/>
            <a:ext cx="2012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60">
                <a:solidFill>
                  <a:srgbClr val="4D4D4D"/>
                </a:solidFill>
                <a:latin typeface="Arial"/>
                <a:cs typeface="Arial"/>
              </a:rPr>
              <a:t>1.0</a:t>
            </a:r>
            <a:endParaRPr sz="850">
              <a:latin typeface="Arial"/>
              <a:cs typeface="Arial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247327" y="693915"/>
            <a:ext cx="2012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60">
                <a:solidFill>
                  <a:srgbClr val="4D4D4D"/>
                </a:solidFill>
                <a:latin typeface="Arial"/>
                <a:cs typeface="Arial"/>
              </a:rPr>
              <a:t>1.5</a:t>
            </a:r>
            <a:endParaRPr sz="850">
              <a:latin typeface="Arial"/>
              <a:cs typeface="Arial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466191" y="202749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66191" y="140165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66191" y="775929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 txBox="1"/>
          <p:nvPr/>
        </p:nvSpPr>
        <p:spPr>
          <a:xfrm>
            <a:off x="352511" y="4479594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352511" y="3991029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352511" y="3502464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352511" y="3013898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635" name="object 635"/>
          <p:cNvSpPr/>
          <p:nvPr/>
        </p:nvSpPr>
        <p:spPr>
          <a:xfrm>
            <a:off x="466191" y="456160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466191" y="4073036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466191" y="3584471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466191" y="3095899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 txBox="1"/>
          <p:nvPr/>
        </p:nvSpPr>
        <p:spPr>
          <a:xfrm>
            <a:off x="352511" y="6967716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352511" y="6330095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352511" y="5692366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642" name="object 642"/>
          <p:cNvSpPr txBox="1"/>
          <p:nvPr/>
        </p:nvSpPr>
        <p:spPr>
          <a:xfrm>
            <a:off x="352511" y="5054744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643" name="object 643"/>
          <p:cNvSpPr/>
          <p:nvPr/>
        </p:nvSpPr>
        <p:spPr>
          <a:xfrm>
            <a:off x="466191" y="7049716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466191" y="641210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466191" y="5774371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466191" y="5136761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 txBox="1"/>
          <p:nvPr/>
        </p:nvSpPr>
        <p:spPr>
          <a:xfrm>
            <a:off x="352511" y="9249016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352511" y="8769963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49" name="object 649"/>
          <p:cNvSpPr txBox="1"/>
          <p:nvPr/>
        </p:nvSpPr>
        <p:spPr>
          <a:xfrm>
            <a:off x="352511" y="8290800"/>
            <a:ext cx="958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650" name="object 650"/>
          <p:cNvSpPr txBox="1"/>
          <p:nvPr/>
        </p:nvSpPr>
        <p:spPr>
          <a:xfrm>
            <a:off x="352511" y="7539256"/>
            <a:ext cx="7642859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90"/>
              </a:spcBef>
              <a:tabLst>
                <a:tab pos="4904740" algn="l"/>
                <a:tab pos="6733540" algn="l"/>
              </a:tabLst>
            </a:pPr>
            <a:r>
              <a:rPr dirty="0" sz="1050" spc="80">
                <a:latin typeface="Arial"/>
                <a:cs typeface="Arial"/>
              </a:rPr>
              <a:t>8.559e−04	2.218e−02	2.211e−02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466191" y="9330891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66191" y="8851813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66191" y="8372736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66191" y="789365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 txBox="1"/>
          <p:nvPr/>
        </p:nvSpPr>
        <p:spPr>
          <a:xfrm>
            <a:off x="352511" y="9994597"/>
            <a:ext cx="1080135" cy="184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3375">
              <a:lnSpc>
                <a:spcPts val="1175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8.277e−05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935"/>
              </a:lnSpc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spc="8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56" name="object 656"/>
          <p:cNvSpPr/>
          <p:nvPr/>
        </p:nvSpPr>
        <p:spPr>
          <a:xfrm>
            <a:off x="466191" y="11767480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466191" y="11379076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466191" y="1099067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466191" y="10602268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466191" y="10213864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3843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 txBox="1"/>
          <p:nvPr/>
        </p:nvSpPr>
        <p:spPr>
          <a:xfrm>
            <a:off x="4005733" y="12731075"/>
            <a:ext cx="49466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Arial"/>
                <a:cs typeface="Arial"/>
              </a:rPr>
              <a:t>Coho</a:t>
            </a:r>
            <a:r>
              <a:rPr dirty="0" sz="1050" spc="95">
                <a:latin typeface="Arial"/>
                <a:cs typeface="Arial"/>
              </a:rPr>
              <a:t>r</a:t>
            </a:r>
            <a:r>
              <a:rPr dirty="0" sz="1050" spc="45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5274" y="5342528"/>
            <a:ext cx="198120" cy="15989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80">
                <a:latin typeface="Arial"/>
                <a:cs typeface="Arial"/>
              </a:rPr>
              <a:t>Relative </a:t>
            </a:r>
            <a:r>
              <a:rPr dirty="0" sz="1200" spc="-90">
                <a:latin typeface="Arial"/>
                <a:cs typeface="Arial"/>
              </a:rPr>
              <a:t>Median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Abudance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3" name="object 663"/>
          <p:cNvSpPr txBox="1"/>
          <p:nvPr/>
        </p:nvSpPr>
        <p:spPr>
          <a:xfrm>
            <a:off x="6110820" y="2685883"/>
            <a:ext cx="75882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Arial"/>
                <a:cs typeface="Arial"/>
              </a:rPr>
              <a:t>4.775e−03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manual-2021-07-28-boxplot-normalized_control_median-phylum-v1.0</dc:title>
  <dcterms:created xsi:type="dcterms:W3CDTF">2021-07-28T09:32:29Z</dcterms:created>
  <dcterms:modified xsi:type="dcterms:W3CDTF">2021-07-28T09:32:29Z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2021-07-28T00:00:00Z</vt:filetime>
  </property>
</Properties>
</file>